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62" r:id="rId5"/>
    <p:sldId id="260" r:id="rId6"/>
    <p:sldId id="263" r:id="rId7"/>
    <p:sldId id="264" r:id="rId8"/>
    <p:sldId id="265" r:id="rId9"/>
    <p:sldId id="296" r:id="rId10"/>
    <p:sldId id="266" r:id="rId11"/>
    <p:sldId id="297" r:id="rId12"/>
    <p:sldId id="280" r:id="rId13"/>
    <p:sldId id="267" r:id="rId14"/>
    <p:sldId id="268" r:id="rId15"/>
    <p:sldId id="269" r:id="rId16"/>
    <p:sldId id="270" r:id="rId17"/>
    <p:sldId id="298" r:id="rId18"/>
    <p:sldId id="301" r:id="rId19"/>
    <p:sldId id="300" r:id="rId20"/>
    <p:sldId id="281" r:id="rId21"/>
    <p:sldId id="271" r:id="rId22"/>
    <p:sldId id="299" r:id="rId23"/>
    <p:sldId id="272" r:id="rId24"/>
    <p:sldId id="273" r:id="rId25"/>
    <p:sldId id="274" r:id="rId26"/>
    <p:sldId id="282" r:id="rId27"/>
    <p:sldId id="275" r:id="rId28"/>
    <p:sldId id="276" r:id="rId29"/>
    <p:sldId id="277" r:id="rId30"/>
    <p:sldId id="278" r:id="rId31"/>
    <p:sldId id="283" r:id="rId32"/>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2F2F"/>
    <a:srgbClr val="262626"/>
    <a:srgbClr val="F9F9F9"/>
    <a:srgbClr val="F8FAF6"/>
    <a:srgbClr val="F2F3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1" autoAdjust="0"/>
    <p:restoredTop sz="94660"/>
  </p:normalViewPr>
  <p:slideViewPr>
    <p:cSldViewPr snapToGrid="0">
      <p:cViewPr varScale="1">
        <p:scale>
          <a:sx n="70" d="100"/>
          <a:sy n="70" d="100"/>
        </p:scale>
        <p:origin x="6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tags" Target="tags/tag1.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Users/proffl/TwilightStruggle/MachineLearning/LoanDefaultPredict/&#19977;&#38376;&#20892;&#21830;&#38134;&#34892;%20%20%20&#26041;&#31520;%20&#26426;&#22120;&#23398;&#20064;&#39044;&#27979;&#20010;&#36151;&#36926;&#26399;%20&#24494;&#35838;&#22530;&#33050;&#26412;.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306406685236769"/>
          <c:y val="0.206930449741951"/>
          <c:w val="0.938718662952646"/>
          <c:h val="0.55944949619071"/>
        </c:manualLayout>
      </c:layout>
      <c:barChart>
        <c:barDir val="col"/>
        <c:grouping val="clustered"/>
        <c:varyColors val="0"/>
        <c:ser>
          <c:idx val="0"/>
          <c:order val="0"/>
          <c:tx>
            <c:strRef>
              <c:f>'[三门农商银行   方笠 机器学习预测个贷逾期 微课堂脚本.xlsx]Sheet1'!$J$4</c:f>
              <c:strCache>
                <c:ptCount val="1"/>
                <c:pt idx="0">
                  <c:v>不良余额（还原后）</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0" vertOverflow="ellipsis" vert="horz" wrap="square" lIns="38100" tIns="19050" rIns="38100" bIns="19050" anchor="ctr" anchorCtr="1"/>
              <a:lstStyle/>
              <a:p>
                <a:pPr>
                  <a:defRPr lang="zh-CN" sz="900" b="1" i="0" u="none" strike="noStrike" kern="1200" baseline="0">
                    <a:solidFill>
                      <a:schemeClr val="lt1"/>
                    </a:solidFill>
                    <a:latin typeface="+mn-lt"/>
                    <a:ea typeface="+mn-ea"/>
                    <a:cs typeface="+mn-cs"/>
                  </a:defRPr>
                </a:pPr>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50000"/>
                          <a:lumOff val="50000"/>
                        </a:schemeClr>
                      </a:solidFill>
                    </a:ln>
                    <a:effectLst/>
                  </c:spPr>
                </c15:leaderLines>
              </c:ext>
            </c:extLst>
          </c:dLbls>
          <c:cat>
            <c:numRef>
              <c:f>'[三门农商银行   方笠 机器学习预测个贷逾期 微课堂脚本.xlsx]Sheet1'!$I$5:$I$8</c:f>
              <c:numCache>
                <c:formatCode>General</c:formatCode>
                <c:ptCount val="4"/>
                <c:pt idx="0">
                  <c:v>2018</c:v>
                </c:pt>
                <c:pt idx="1">
                  <c:v>2019</c:v>
                </c:pt>
                <c:pt idx="2">
                  <c:v>2020</c:v>
                </c:pt>
                <c:pt idx="3">
                  <c:v>2021</c:v>
                </c:pt>
              </c:numCache>
            </c:numRef>
          </c:cat>
          <c:val>
            <c:numRef>
              <c:f>'[三门农商银行   方笠 机器学习预测个贷逾期 微课堂脚本.xlsx]Sheet1'!$J$5:$J$8</c:f>
              <c:numCache>
                <c:formatCode>General</c:formatCode>
                <c:ptCount val="4"/>
                <c:pt idx="0">
                  <c:v>36883</c:v>
                </c:pt>
                <c:pt idx="1">
                  <c:v>42760</c:v>
                </c:pt>
                <c:pt idx="2">
                  <c:v>42027</c:v>
                </c:pt>
                <c:pt idx="3">
                  <c:v>45763</c:v>
                </c:pt>
              </c:numCache>
            </c:numRef>
          </c:val>
        </c:ser>
        <c:ser>
          <c:idx val="1"/>
          <c:order val="1"/>
          <c:tx>
            <c:strRef>
              <c:f>'[三门农商银行   方笠 机器学习预测个贷逾期 微课堂脚本.xlsx]Sheet1'!$K$4</c:f>
              <c:strCache>
                <c:ptCount val="1"/>
                <c:pt idx="0">
                  <c:v>不良户数（还原后）</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0" vertOverflow="ellipsis" vert="horz" wrap="square" lIns="38100" tIns="19050" rIns="38100" bIns="19050" anchor="ctr" anchorCtr="1"/>
              <a:lstStyle/>
              <a:p>
                <a:pPr>
                  <a:defRPr lang="zh-CN" sz="900" b="1" i="0" u="none" strike="noStrike" kern="1200" baseline="0">
                    <a:solidFill>
                      <a:schemeClr val="lt1"/>
                    </a:solidFill>
                    <a:latin typeface="+mn-lt"/>
                    <a:ea typeface="+mn-ea"/>
                    <a:cs typeface="+mn-cs"/>
                  </a:defRPr>
                </a:pPr>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50000"/>
                          <a:lumOff val="50000"/>
                        </a:schemeClr>
                      </a:solidFill>
                    </a:ln>
                    <a:effectLst/>
                  </c:spPr>
                </c15:leaderLines>
              </c:ext>
            </c:extLst>
          </c:dLbls>
          <c:cat>
            <c:numRef>
              <c:f>'[三门农商银行   方笠 机器学习预测个贷逾期 微课堂脚本.xlsx]Sheet1'!$I$5:$I$8</c:f>
              <c:numCache>
                <c:formatCode>General</c:formatCode>
                <c:ptCount val="4"/>
                <c:pt idx="0">
                  <c:v>2018</c:v>
                </c:pt>
                <c:pt idx="1">
                  <c:v>2019</c:v>
                </c:pt>
                <c:pt idx="2">
                  <c:v>2020</c:v>
                </c:pt>
                <c:pt idx="3">
                  <c:v>2021</c:v>
                </c:pt>
              </c:numCache>
            </c:numRef>
          </c:cat>
          <c:val>
            <c:numRef>
              <c:f>'[三门农商银行   方笠 机器学习预测个贷逾期 微课堂脚本.xlsx]Sheet1'!$K$5:$K$8</c:f>
              <c:numCache>
                <c:formatCode>General</c:formatCode>
                <c:ptCount val="4"/>
                <c:pt idx="0">
                  <c:v>6792</c:v>
                </c:pt>
                <c:pt idx="1">
                  <c:v>7153</c:v>
                </c:pt>
                <c:pt idx="2">
                  <c:v>7046</c:v>
                </c:pt>
                <c:pt idx="3">
                  <c:v>7353</c:v>
                </c:pt>
              </c:numCache>
            </c:numRef>
          </c:val>
        </c:ser>
        <c:dLbls>
          <c:showLegendKey val="0"/>
          <c:showVal val="1"/>
          <c:showCatName val="0"/>
          <c:showSerName val="0"/>
          <c:showPercent val="0"/>
          <c:showBubbleSize val="0"/>
        </c:dLbls>
        <c:gapWidth val="75"/>
        <c:overlap val="0"/>
        <c:axId val="34919030"/>
        <c:axId val="321665472"/>
      </c:barChart>
      <c:catAx>
        <c:axId val="34919030"/>
        <c:scaling>
          <c:orientation val="minMax"/>
        </c:scaling>
        <c:delete val="0"/>
        <c:axPos val="b"/>
        <c:majorTickMark val="none"/>
        <c:minorTickMark val="none"/>
        <c:tickLblPos val="nextTo"/>
        <c:spPr>
          <a:noFill/>
          <a:ln w="19050" cap="flat" cmpd="sng" algn="ctr">
            <a:solidFill>
              <a:schemeClr val="dk1">
                <a:lumMod val="75000"/>
                <a:lumOff val="25000"/>
              </a:schemeClr>
            </a:solidFill>
            <a:round/>
          </a:ln>
          <a:effectLst/>
        </c:spPr>
        <c:txPr>
          <a:bodyPr rot="-60000000" spcFirstLastPara="0" vertOverflow="ellipsis" vert="horz" wrap="square" anchor="ctr" anchorCtr="1"/>
          <a:lstStyle/>
          <a:p>
            <a:pPr>
              <a:defRPr lang="zh-CN" sz="900" b="0" i="0" u="none" strike="noStrike" kern="1200" cap="all" baseline="0">
                <a:solidFill>
                  <a:schemeClr val="dk1">
                    <a:lumMod val="75000"/>
                    <a:lumOff val="25000"/>
                  </a:schemeClr>
                </a:solidFill>
                <a:latin typeface="+mn-lt"/>
                <a:ea typeface="+mn-ea"/>
                <a:cs typeface="+mn-cs"/>
              </a:defRPr>
            </a:pPr>
          </a:p>
        </c:txPr>
        <c:crossAx val="321665472"/>
        <c:crosses val="autoZero"/>
        <c:auto val="1"/>
        <c:lblAlgn val="ctr"/>
        <c:lblOffset val="100"/>
        <c:noMultiLvlLbl val="0"/>
      </c:catAx>
      <c:valAx>
        <c:axId val="321665472"/>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txPr>
          <a:bodyPr rot="-60000000" spcFirstLastPara="0" vertOverflow="ellipsis" vert="horz" wrap="square" anchor="ctr" anchorCtr="1"/>
          <a:lstStyle/>
          <a:p>
            <a:pPr>
              <a:defRPr lang="zh-CN" sz="900" b="0" i="0" u="none" strike="noStrike" kern="1200" baseline="0">
                <a:solidFill>
                  <a:schemeClr val="dk1">
                    <a:lumMod val="75000"/>
                    <a:lumOff val="25000"/>
                  </a:schemeClr>
                </a:solidFill>
                <a:latin typeface="+mn-lt"/>
                <a:ea typeface="+mn-ea"/>
                <a:cs typeface="+mn-cs"/>
              </a:defRPr>
            </a:pPr>
          </a:p>
        </c:txPr>
        <c:crossAx val="34919030"/>
        <c:crosses val="autoZero"/>
        <c:crossBetween val="between"/>
      </c:valAx>
      <c:spPr>
        <a:noFill/>
        <a:ln>
          <a:noFill/>
        </a:ln>
        <a:effectLst/>
      </c:spPr>
    </c:plotArea>
    <c:legend>
      <c:legendPos val="b"/>
      <c:layout/>
      <c:overlay val="0"/>
      <c:spPr>
        <a:solidFill>
          <a:schemeClr val="lt1">
            <a:lumMod val="95000"/>
            <a:alpha val="39000"/>
          </a:schemeClr>
        </a:solidFill>
        <a:ln>
          <a:noFill/>
        </a:ln>
        <a:effectLst/>
      </c:spPr>
      <c:txPr>
        <a:bodyPr rot="0" spcFirstLastPara="0" vertOverflow="ellipsis" vert="horz" wrap="square" anchor="ctr" anchorCtr="1"/>
        <a:lstStyle/>
        <a:p>
          <a:pPr>
            <a:defRPr lang="zh-CN" sz="900" b="0" i="0" u="none" strike="noStrike" kern="1200" baseline="0">
              <a:solidFill>
                <a:schemeClr val="dk1">
                  <a:lumMod val="75000"/>
                  <a:lumOff val="25000"/>
                </a:schemeClr>
              </a:solidFill>
              <a:latin typeface="+mn-lt"/>
              <a:ea typeface="+mn-ea"/>
              <a:cs typeface="+mn-cs"/>
            </a:defRPr>
          </a:pPr>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gradFill>
    <a:ln w="9525" cap="flat" cmpd="sng" algn="ctr">
      <a:solidFill>
        <a:schemeClr val="dk1">
          <a:lumMod val="25000"/>
          <a:lumOff val="75000"/>
        </a:schemeClr>
      </a:solidFill>
      <a:round/>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
</file>

<file path=ppt/media/image1.jpeg>
</file>

<file path=ppt/media/image10.jpeg>
</file>

<file path=ppt/media/image11.jpeg>
</file>

<file path=ppt/media/image12.jpeg>
</file>

<file path=ppt/media/image13.jpeg>
</file>

<file path=ppt/media/image2.jpeg>
</file>

<file path=ppt/media/image3.png>
</file>

<file path=ppt/media/image4.png>
</file>

<file path=ppt/media/image5.pn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712388-985B-4B75-BA09-B999185F1801}"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7ACEED-9A9D-45B2-8E89-278C7A6CCD7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FF5F9FF8-939F-401C-9892-1997D7A913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F5F9FF8-939F-401C-9892-1997D7A913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F5F9FF8-939F-401C-9892-1997D7A913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F5F9FF8-939F-401C-9892-1997D7A913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FF5F9FF8-939F-401C-9892-1997D7A913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F5F9FF8-939F-401C-9892-1997D7A9135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F5F9FF8-939F-401C-9892-1997D7A9135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2483FC8-2F5D-4D84-9BFB-4CA9D3324FE2}"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F5F9FF8-939F-401C-9892-1997D7A9135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2483FC8-2F5D-4D84-9BFB-4CA9D3324FE2}"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F5F9FF8-939F-401C-9892-1997D7A9135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2483FC8-2F5D-4D84-9BFB-4CA9D3324FE2}"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FF5F9FF8-939F-401C-9892-1997D7A9135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FF5F9FF8-939F-401C-9892-1997D7A9135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5F9FF8-939F-401C-9892-1997D7A9135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483FC8-2F5D-4D84-9BFB-4CA9D3324FE2}" type="slidenum">
              <a:rPr lang="zh-CN" altLang="en-US" smtClean="0"/>
            </a:fld>
            <a:endParaRPr lang="zh-CN" altLang="en-US"/>
          </a:p>
        </p:txBody>
      </p:sp>
      <p:sp>
        <p:nvSpPr>
          <p:cNvPr id="9" name="日期占位符 1"/>
          <p:cNvSpPr txBox="1"/>
          <p:nvPr userDrawn="1"/>
        </p:nvSpPr>
        <p:spPr>
          <a:xfrm>
            <a:off x="838200" y="6356350"/>
            <a:ext cx="27432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F9EB75-FE24-43CB-90FD-280975C686C0}" type="datetimeFigureOut">
              <a:rPr lang="zh-CN" altLang="en-US" smtClean="0"/>
            </a:fld>
            <a:endParaRPr lang="zh-CN" altLang="en-US"/>
          </a:p>
        </p:txBody>
      </p:sp>
      <p:sp>
        <p:nvSpPr>
          <p:cNvPr id="10" name="灯片编号占位符 3"/>
          <p:cNvSpPr txBox="1"/>
          <p:nvPr userDrawn="1"/>
        </p:nvSpPr>
        <p:spPr>
          <a:xfrm>
            <a:off x="8610600" y="6356350"/>
            <a:ext cx="27432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2138963-1525-4E4E-A5AE-A2B069EC3367}" type="slidenum">
              <a:rPr lang="zh-CN" altLang="en-US" smtClean="0"/>
            </a:fld>
            <a:endParaRPr lang="zh-CN" altLang="en-US"/>
          </a:p>
        </p:txBody>
      </p:sp>
      <p:pic>
        <p:nvPicPr>
          <p:cNvPr id="11" name="图片 10"/>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0" y="0"/>
            <a:ext cx="12192000" cy="6860731"/>
          </a:xfrm>
          <a:prstGeom prst="rect">
            <a:avLst/>
          </a:prstGeom>
        </p:spPr>
      </p:pic>
      <p:sp>
        <p:nvSpPr>
          <p:cNvPr id="12" name="矩形 11"/>
          <p:cNvSpPr/>
          <p:nvPr userDrawn="1"/>
        </p:nvSpPr>
        <p:spPr>
          <a:xfrm>
            <a:off x="0" y="0"/>
            <a:ext cx="12192000" cy="6860731"/>
          </a:xfrm>
          <a:prstGeom prst="rect">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image" Target="../media/image3.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7" Type="http://schemas.openxmlformats.org/officeDocument/2006/relationships/notesSlide" Target="../notesSlides/notesSlide21.xml"/><Relationship Id="rId6"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8.jpeg"/><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4.png"/></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7.xml"/><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4.pn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7.xml"/><Relationship Id="rId2" Type="http://schemas.openxmlformats.org/officeDocument/2006/relationships/image" Target="../media/image13.jpeg"/><Relationship Id="rId1"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chart" Target="../charts/char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文本框 5"/>
          <p:cNvSpPr txBox="1"/>
          <p:nvPr/>
        </p:nvSpPr>
        <p:spPr>
          <a:xfrm>
            <a:off x="3718646" y="3008891"/>
            <a:ext cx="4754880" cy="645160"/>
          </a:xfrm>
          <a:prstGeom prst="rect">
            <a:avLst/>
          </a:prstGeom>
          <a:noFill/>
        </p:spPr>
        <p:txBody>
          <a:bodyPr wrap="none" rtlCol="0">
            <a:spAutoFit/>
          </a:bodyPr>
          <a:lstStyle/>
          <a:p>
            <a:r>
              <a:rPr lang="zh-CN" altLang="en-US" sz="3600" dirty="0">
                <a:solidFill>
                  <a:schemeClr val="tx1">
                    <a:lumMod val="65000"/>
                    <a:lumOff val="35000"/>
                  </a:schemeClr>
                </a:solidFill>
                <a:latin typeface="幼圆" panose="02010509060101010101" pitchFamily="49" charset="-122"/>
                <a:ea typeface="幼圆" panose="02010509060101010101" pitchFamily="49" charset="-122"/>
              </a:rPr>
              <a:t>机器学习预测逾期贷款</a:t>
            </a:r>
            <a:endParaRPr lang="zh-CN" altLang="en-US" sz="3600" dirty="0">
              <a:solidFill>
                <a:schemeClr val="tx1">
                  <a:lumMod val="65000"/>
                  <a:lumOff val="35000"/>
                </a:schemeClr>
              </a:solidFill>
              <a:latin typeface="幼圆" panose="02010509060101010101" pitchFamily="49" charset="-122"/>
              <a:ea typeface="幼圆" panose="02010509060101010101" pitchFamily="49" charset="-122"/>
            </a:endParaRPr>
          </a:p>
        </p:txBody>
      </p:sp>
      <p:sp>
        <p:nvSpPr>
          <p:cNvPr id="7" name="文本框 6"/>
          <p:cNvSpPr txBox="1"/>
          <p:nvPr/>
        </p:nvSpPr>
        <p:spPr>
          <a:xfrm>
            <a:off x="3846437" y="3566322"/>
            <a:ext cx="4499610" cy="368300"/>
          </a:xfrm>
          <a:prstGeom prst="rect">
            <a:avLst/>
          </a:prstGeom>
          <a:noFill/>
        </p:spPr>
        <p:txBody>
          <a:bodyPr wrap="none" rtlCol="0">
            <a:spAutoFit/>
          </a:bodyPr>
          <a:lstStyle/>
          <a:p>
            <a:r>
              <a:rPr lang="en-US" altLang="zh-CN" dirty="0" smtClean="0">
                <a:solidFill>
                  <a:schemeClr val="tx1">
                    <a:lumMod val="65000"/>
                    <a:lumOff val="35000"/>
                  </a:schemeClr>
                </a:solidFill>
                <a:latin typeface="方正喵呜体" panose="02010600010101010101" pitchFamily="2" charset="-122"/>
                <a:ea typeface="方正喵呜体" panose="02010600010101010101" pitchFamily="2" charset="-122"/>
              </a:rPr>
              <a:t>Loan Default Prediction by Machine Learning</a:t>
            </a:r>
            <a:endParaRPr lang="zh-CN" altLang="en-US" dirty="0">
              <a:solidFill>
                <a:schemeClr val="tx1">
                  <a:lumMod val="65000"/>
                  <a:lumOff val="35000"/>
                </a:schemeClr>
              </a:solidFill>
              <a:latin typeface="方正喵呜体" panose="02010600010101010101" pitchFamily="2" charset="-122"/>
              <a:ea typeface="方正喵呜体" panose="02010600010101010101" pitchFamily="2" charset="-122"/>
            </a:endParaRPr>
          </a:p>
        </p:txBody>
      </p:sp>
      <p:pic>
        <p:nvPicPr>
          <p:cNvPr id="2" name="Lady &amp; Bird (淑女与鸟组合) - Stephanie Says (史蒂芬妮说)(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6320676" y="-708560"/>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Click="0" advTm="0">
        <p15:prstTrans prst="drap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37"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arn(outVertical)">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1000"/>
                                        <p:tgtEl>
                                          <p:spTgt spid="7"/>
                                        </p:tgtEl>
                                      </p:cBhvr>
                                    </p:animEffect>
                                    <p:anim calcmode="lin" valueType="num">
                                      <p:cBhvr>
                                        <p:cTn id="17" dur="1000" fill="hold"/>
                                        <p:tgtEl>
                                          <p:spTgt spid="7"/>
                                        </p:tgtEl>
                                        <p:attrNameLst>
                                          <p:attrName>ppt_x</p:attrName>
                                        </p:attrNameLst>
                                      </p:cBhvr>
                                      <p:tavLst>
                                        <p:tav tm="0">
                                          <p:val>
                                            <p:strVal val="#ppt_x"/>
                                          </p:val>
                                        </p:tav>
                                        <p:tav tm="100000">
                                          <p:val>
                                            <p:strVal val="#ppt_x"/>
                                          </p:val>
                                        </p:tav>
                                      </p:tavLst>
                                    </p:anim>
                                    <p:anim calcmode="lin" valueType="num">
                                      <p:cBhvr>
                                        <p:cTn id="1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9" repeatCount="indefinite" fill="hold" display="0">
                  <p:stCondLst>
                    <p:cond delay="indefinite"/>
                  </p:stCondLst>
                  <p:endCondLst>
                    <p:cond evt="onStopAudio" delay="0">
                      <p:tgtEl>
                        <p:sldTgt/>
                      </p:tgtEl>
                    </p:cond>
                  </p:endCondLst>
                </p:cTn>
                <p:tgtEl>
                  <p:spTgt spid="2"/>
                </p:tgtEl>
              </p:cMediaNode>
            </p:audio>
          </p:childTnLst>
        </p:cTn>
      </p:par>
    </p:tnLst>
    <p:bldLst>
      <p:bldP spid="6"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465814" y="2041081"/>
            <a:ext cx="3252377" cy="3283954"/>
          </a:xfrm>
          <a:prstGeom prst="rect">
            <a:avLst/>
          </a:prstGeom>
        </p:spPr>
      </p:pic>
      <p:sp>
        <p:nvSpPr>
          <p:cNvPr id="8"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9" name="任意多边形 8"/>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flipH="1">
            <a:off x="7269383" y="2949864"/>
            <a:ext cx="3327742" cy="707886"/>
          </a:xfrm>
          <a:prstGeom prst="rect">
            <a:avLst/>
          </a:prstGeom>
          <a:noFill/>
        </p:spPr>
        <p:txBody>
          <a:bodyPr wrap="square" rtlCol="0">
            <a:spAutoFit/>
          </a:bodyPr>
          <a:lstStyle/>
          <a:p>
            <a:pPr algn="dist"/>
            <a:r>
              <a:rPr lang="zh-CN" altLang="en-US" sz="4000" dirty="0" smtClean="0">
                <a:latin typeface="方正静蕾简体" panose="02000000000000000000" pitchFamily="2" charset="-122"/>
                <a:ea typeface="方正静蕾简体" panose="02000000000000000000" pitchFamily="2" charset="-122"/>
              </a:rPr>
              <a:t>研究意义</a:t>
            </a:r>
            <a:endParaRPr lang="zh-CN" altLang="en-US" sz="4000" dirty="0">
              <a:latin typeface="方正静蕾简体" panose="02000000000000000000" pitchFamily="2" charset="-122"/>
              <a:ea typeface="方正静蕾简体" panose="02000000000000000000" pitchFamily="2" charset="-122"/>
            </a:endParaRPr>
          </a:p>
        </p:txBody>
      </p:sp>
      <p:grpSp>
        <p:nvGrpSpPr>
          <p:cNvPr id="11" name="组合 10"/>
          <p:cNvGrpSpPr/>
          <p:nvPr/>
        </p:nvGrpSpPr>
        <p:grpSpPr>
          <a:xfrm>
            <a:off x="6016268" y="2883155"/>
            <a:ext cx="841304" cy="841304"/>
            <a:chOff x="6016268" y="2883155"/>
            <a:chExt cx="841304" cy="841304"/>
          </a:xfrm>
        </p:grpSpPr>
        <p:sp>
          <p:nvSpPr>
            <p:cNvPr id="12" name="椭圆 11"/>
            <p:cNvSpPr/>
            <p:nvPr/>
          </p:nvSpPr>
          <p:spPr>
            <a:xfrm>
              <a:off x="6016268" y="2883155"/>
              <a:ext cx="841304" cy="84130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flipH="1">
              <a:off x="6058025" y="2940820"/>
              <a:ext cx="786099" cy="707886"/>
            </a:xfrm>
            <a:prstGeom prst="rect">
              <a:avLst/>
            </a:prstGeom>
            <a:noFill/>
          </p:spPr>
          <p:txBody>
            <a:bodyPr wrap="square" rtlCol="0">
              <a:spAutoFit/>
            </a:bodyPr>
            <a:lstStyle/>
            <a:p>
              <a:pPr algn="ctr"/>
              <a:r>
                <a:rPr lang="en-US" altLang="zh-CN" sz="4000" dirty="0" smtClean="0">
                  <a:solidFill>
                    <a:srgbClr val="F9F9F9"/>
                  </a:solidFill>
                  <a:latin typeface="方正静蕾简体" panose="02000000000000000000" pitchFamily="2" charset="-122"/>
                  <a:ea typeface="方正静蕾简体" panose="02000000000000000000" pitchFamily="2" charset="-122"/>
                </a:rPr>
                <a:t>2</a:t>
              </a:r>
              <a:endParaRPr lang="zh-CN" altLang="en-US" sz="7200" b="1" dirty="0">
                <a:solidFill>
                  <a:srgbClr val="F9F9F9"/>
                </a:solidFill>
                <a:latin typeface="方正静蕾简体" panose="02000000000000000000" pitchFamily="2" charset="-122"/>
                <a:ea typeface="方正静蕾简体" panose="02000000000000000000" pitchFamily="2" charset="-122"/>
              </a:endParaRPr>
            </a:p>
          </p:txBody>
        </p:sp>
      </p:grpSp>
      <p:sp>
        <p:nvSpPr>
          <p:cNvPr id="14" name="文本框 13"/>
          <p:cNvSpPr txBox="1"/>
          <p:nvPr/>
        </p:nvSpPr>
        <p:spPr>
          <a:xfrm>
            <a:off x="1726083" y="2529212"/>
            <a:ext cx="2731838" cy="707886"/>
          </a:xfrm>
          <a:prstGeom prst="rect">
            <a:avLst/>
          </a:prstGeom>
          <a:noFill/>
        </p:spPr>
        <p:txBody>
          <a:bodyPr wrap="none" rtlCol="0">
            <a:spAutoFit/>
          </a:bodyPr>
          <a:lstStyle/>
          <a:p>
            <a:r>
              <a:rPr lang="en-US" altLang="zh-CN" sz="4000" b="1" dirty="0" smtClean="0">
                <a:solidFill>
                  <a:schemeClr val="tx1">
                    <a:lumMod val="65000"/>
                    <a:lumOff val="35000"/>
                  </a:schemeClr>
                </a:solidFill>
                <a:latin typeface="方正兰亭超细黑简体" panose="02000000000000000000" pitchFamily="2" charset="-122"/>
                <a:ea typeface="方正兰亭超细黑简体" panose="02000000000000000000" pitchFamily="2" charset="-122"/>
              </a:rPr>
              <a:t>PART  02</a:t>
            </a:r>
            <a:endParaRPr lang="zh-CN" altLang="en-US" sz="4000" b="1" dirty="0">
              <a:solidFill>
                <a:schemeClr val="tx1">
                  <a:lumMod val="65000"/>
                  <a:lumOff val="35000"/>
                </a:schemeClr>
              </a:solidFill>
              <a:latin typeface="方正兰亭超细黑简体" panose="02000000000000000000" pitchFamily="2" charset="-122"/>
              <a:ea typeface="方正兰亭超细黑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0" dur="1000" fill="hold"/>
                                        <p:tgtEl>
                                          <p:spTgt spid="6"/>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6"/>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arn(outVertical)">
                                      <p:cBhvr>
                                        <p:cTn id="18" dur="500"/>
                                        <p:tgtEl>
                                          <p:spTgt spid="14"/>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0-#ppt_w/2"/>
                                          </p:val>
                                        </p:tav>
                                        <p:tav tm="100000">
                                          <p:val>
                                            <p:strVal val="#ppt_x"/>
                                          </p:val>
                                        </p:tav>
                                      </p:tavLst>
                                    </p:anim>
                                    <p:anim calcmode="lin" valueType="num">
                                      <p:cBhvr additive="base">
                                        <p:cTn id="23" dur="1000" fill="hold"/>
                                        <p:tgtEl>
                                          <p:spTgt spid="8"/>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50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Effect transition="in" filter="fade">
                                      <p:cBhvr>
                                        <p:cTn id="32" dur="500"/>
                                        <p:tgtEl>
                                          <p:spTgt spid="11"/>
                                        </p:tgtEl>
                                      </p:cBhvr>
                                    </p:animEffect>
                                  </p:childTnLst>
                                </p:cTn>
                              </p:par>
                            </p:childTnLst>
                          </p:cTn>
                        </p:par>
                        <p:par>
                          <p:cTn id="33" fill="hold">
                            <p:stCondLst>
                              <p:cond delay="3000"/>
                            </p:stCondLst>
                            <p:childTnLst>
                              <p:par>
                                <p:cTn id="34" presetID="16" presetClass="entr" presetSubtype="37"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arn(outVertical)">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Shape 29"/>
          <p:cNvSpPr/>
          <p:nvPr/>
        </p:nvSpPr>
        <p:spPr>
          <a:xfrm rot="6300000">
            <a:off x="4777805" y="909329"/>
            <a:ext cx="1635898" cy="6102898"/>
          </a:xfrm>
          <a:custGeom>
            <a:avLst/>
            <a:gdLst>
              <a:gd name="connsiteX0" fmla="*/ 15178 w 19871"/>
              <a:gd name="connsiteY0" fmla="*/ 0 h 21600"/>
              <a:gd name="connsiteX1" fmla="*/ 0 w 19871"/>
              <a:gd name="connsiteY1" fmla="*/ 2538 h 21600"/>
              <a:gd name="connsiteX2" fmla="*/ 4463 w 19871"/>
              <a:gd name="connsiteY2" fmla="*/ 21600 h 21600"/>
              <a:gd name="connsiteX3" fmla="*/ 19871 w 19871"/>
              <a:gd name="connsiteY3" fmla="*/ 18777 h 21600"/>
              <a:gd name="connsiteX4" fmla="*/ 17450 w 19871"/>
              <a:gd name="connsiteY4" fmla="*/ 8748 h 21600"/>
              <a:gd name="connsiteX5" fmla="*/ 15178 w 19871"/>
              <a:gd name="connsiteY5" fmla="*/ 0 h 21600"/>
              <a:gd name="connsiteX0-1" fmla="*/ 14798 w 19871"/>
              <a:gd name="connsiteY0-2" fmla="*/ 0 h 22890"/>
              <a:gd name="connsiteX1-3" fmla="*/ 0 w 19871"/>
              <a:gd name="connsiteY1-4" fmla="*/ 3828 h 22890"/>
              <a:gd name="connsiteX2-5" fmla="*/ 4463 w 19871"/>
              <a:gd name="connsiteY2-6" fmla="*/ 22890 h 22890"/>
              <a:gd name="connsiteX3-7" fmla="*/ 19871 w 19871"/>
              <a:gd name="connsiteY3-8" fmla="*/ 20067 h 22890"/>
              <a:gd name="connsiteX4-9" fmla="*/ 17450 w 19871"/>
              <a:gd name="connsiteY4-10" fmla="*/ 10038 h 22890"/>
              <a:gd name="connsiteX5-11" fmla="*/ 14798 w 19871"/>
              <a:gd name="connsiteY5-12" fmla="*/ 0 h 22890"/>
              <a:gd name="connsiteX0-13" fmla="*/ 14798 w 19871"/>
              <a:gd name="connsiteY0-14" fmla="*/ 0 h 22785"/>
              <a:gd name="connsiteX1-15" fmla="*/ 0 w 19871"/>
              <a:gd name="connsiteY1-16" fmla="*/ 3828 h 22785"/>
              <a:gd name="connsiteX2-17" fmla="*/ 5300 w 19871"/>
              <a:gd name="connsiteY2-18" fmla="*/ 22785 h 22785"/>
              <a:gd name="connsiteX3-19" fmla="*/ 19871 w 19871"/>
              <a:gd name="connsiteY3-20" fmla="*/ 20067 h 22785"/>
              <a:gd name="connsiteX4-21" fmla="*/ 17450 w 19871"/>
              <a:gd name="connsiteY4-22" fmla="*/ 10038 h 22785"/>
              <a:gd name="connsiteX5-23" fmla="*/ 14798 w 19871"/>
              <a:gd name="connsiteY5-24" fmla="*/ 0 h 22785"/>
              <a:gd name="connsiteX0-25" fmla="*/ 14798 w 19871"/>
              <a:gd name="connsiteY0-26" fmla="*/ 0 h 23019"/>
              <a:gd name="connsiteX1-27" fmla="*/ 0 w 19871"/>
              <a:gd name="connsiteY1-28" fmla="*/ 3828 h 23019"/>
              <a:gd name="connsiteX2-29" fmla="*/ 5152 w 19871"/>
              <a:gd name="connsiteY2-30" fmla="*/ 23019 h 23019"/>
              <a:gd name="connsiteX3-31" fmla="*/ 19871 w 19871"/>
              <a:gd name="connsiteY3-32" fmla="*/ 20067 h 23019"/>
              <a:gd name="connsiteX4-33" fmla="*/ 17450 w 19871"/>
              <a:gd name="connsiteY4-34" fmla="*/ 10038 h 23019"/>
              <a:gd name="connsiteX5-35" fmla="*/ 14798 w 19871"/>
              <a:gd name="connsiteY5-36" fmla="*/ 0 h 23019"/>
              <a:gd name="connsiteX0-37" fmla="*/ 14798 w 20350"/>
              <a:gd name="connsiteY0-38" fmla="*/ 0 h 23019"/>
              <a:gd name="connsiteX1-39" fmla="*/ 0 w 20350"/>
              <a:gd name="connsiteY1-40" fmla="*/ 3828 h 23019"/>
              <a:gd name="connsiteX2-41" fmla="*/ 5152 w 20350"/>
              <a:gd name="connsiteY2-42" fmla="*/ 23019 h 23019"/>
              <a:gd name="connsiteX3-43" fmla="*/ 20350 w 20350"/>
              <a:gd name="connsiteY3-44" fmla="*/ 19851 h 23019"/>
              <a:gd name="connsiteX4-45" fmla="*/ 17450 w 20350"/>
              <a:gd name="connsiteY4-46" fmla="*/ 10038 h 23019"/>
              <a:gd name="connsiteX5-47" fmla="*/ 14798 w 20350"/>
              <a:gd name="connsiteY5-48" fmla="*/ 0 h 23019"/>
              <a:gd name="connsiteX0-49" fmla="*/ 14798 w 20350"/>
              <a:gd name="connsiteY0-50" fmla="*/ 0 h 23019"/>
              <a:gd name="connsiteX1-51" fmla="*/ 0 w 20350"/>
              <a:gd name="connsiteY1-52" fmla="*/ 3828 h 23019"/>
              <a:gd name="connsiteX2-53" fmla="*/ 5152 w 20350"/>
              <a:gd name="connsiteY2-54" fmla="*/ 23019 h 23019"/>
              <a:gd name="connsiteX3-55" fmla="*/ 20350 w 20350"/>
              <a:gd name="connsiteY3-56" fmla="*/ 19851 h 23019"/>
              <a:gd name="connsiteX4-57" fmla="*/ 17450 w 20350"/>
              <a:gd name="connsiteY4-58" fmla="*/ 10038 h 23019"/>
              <a:gd name="connsiteX5-59" fmla="*/ 14798 w 20350"/>
              <a:gd name="connsiteY5-60" fmla="*/ 0 h 23019"/>
              <a:gd name="connsiteX0-61" fmla="*/ 14798 w 20370"/>
              <a:gd name="connsiteY0-62" fmla="*/ 0 h 23019"/>
              <a:gd name="connsiteX1-63" fmla="*/ 0 w 20370"/>
              <a:gd name="connsiteY1-64" fmla="*/ 3828 h 23019"/>
              <a:gd name="connsiteX2-65" fmla="*/ 5152 w 20370"/>
              <a:gd name="connsiteY2-66" fmla="*/ 23019 h 23019"/>
              <a:gd name="connsiteX3-67" fmla="*/ 20370 w 20370"/>
              <a:gd name="connsiteY3-68" fmla="*/ 19550 h 23019"/>
              <a:gd name="connsiteX4-69" fmla="*/ 17450 w 20370"/>
              <a:gd name="connsiteY4-70" fmla="*/ 10038 h 23019"/>
              <a:gd name="connsiteX5-71" fmla="*/ 14798 w 20370"/>
              <a:gd name="connsiteY5-72" fmla="*/ 0 h 23019"/>
              <a:gd name="connsiteX0-73" fmla="*/ 14798 w 20370"/>
              <a:gd name="connsiteY0-74" fmla="*/ 0 h 23019"/>
              <a:gd name="connsiteX1-75" fmla="*/ 0 w 20370"/>
              <a:gd name="connsiteY1-76" fmla="*/ 3828 h 23019"/>
              <a:gd name="connsiteX2-77" fmla="*/ 5152 w 20370"/>
              <a:gd name="connsiteY2-78" fmla="*/ 23019 h 23019"/>
              <a:gd name="connsiteX3-79" fmla="*/ 20370 w 20370"/>
              <a:gd name="connsiteY3-80" fmla="*/ 19550 h 23019"/>
              <a:gd name="connsiteX4-81" fmla="*/ 17754 w 20370"/>
              <a:gd name="connsiteY4-82" fmla="*/ 9964 h 23019"/>
              <a:gd name="connsiteX5-83" fmla="*/ 14798 w 20370"/>
              <a:gd name="connsiteY5-84" fmla="*/ 0 h 23019"/>
              <a:gd name="connsiteX0-85" fmla="*/ 14907 w 20370"/>
              <a:gd name="connsiteY0-86" fmla="*/ 0 h 22650"/>
              <a:gd name="connsiteX1-87" fmla="*/ 0 w 20370"/>
              <a:gd name="connsiteY1-88" fmla="*/ 3459 h 22650"/>
              <a:gd name="connsiteX2-89" fmla="*/ 5152 w 20370"/>
              <a:gd name="connsiteY2-90" fmla="*/ 22650 h 22650"/>
              <a:gd name="connsiteX3-91" fmla="*/ 20370 w 20370"/>
              <a:gd name="connsiteY3-92" fmla="*/ 19181 h 22650"/>
              <a:gd name="connsiteX4-93" fmla="*/ 17754 w 20370"/>
              <a:gd name="connsiteY4-94" fmla="*/ 9595 h 22650"/>
              <a:gd name="connsiteX5-95" fmla="*/ 14907 w 20370"/>
              <a:gd name="connsiteY5-96" fmla="*/ 0 h 22650"/>
              <a:gd name="connsiteX0-97" fmla="*/ 14407 w 19870"/>
              <a:gd name="connsiteY0-98" fmla="*/ 0 h 22650"/>
              <a:gd name="connsiteX1-99" fmla="*/ 0 w 19870"/>
              <a:gd name="connsiteY1-100" fmla="*/ 4384 h 22650"/>
              <a:gd name="connsiteX2-101" fmla="*/ 4652 w 19870"/>
              <a:gd name="connsiteY2-102" fmla="*/ 22650 h 22650"/>
              <a:gd name="connsiteX3-103" fmla="*/ 19870 w 19870"/>
              <a:gd name="connsiteY3-104" fmla="*/ 19181 h 22650"/>
              <a:gd name="connsiteX4-105" fmla="*/ 17254 w 19870"/>
              <a:gd name="connsiteY4-106" fmla="*/ 9595 h 22650"/>
              <a:gd name="connsiteX5-107" fmla="*/ 14407 w 19870"/>
              <a:gd name="connsiteY5-108" fmla="*/ 0 h 22650"/>
              <a:gd name="connsiteX0-109" fmla="*/ 14407 w 19870"/>
              <a:gd name="connsiteY0-110" fmla="*/ 0 h 23857"/>
              <a:gd name="connsiteX1-111" fmla="*/ 0 w 19870"/>
              <a:gd name="connsiteY1-112" fmla="*/ 4384 h 23857"/>
              <a:gd name="connsiteX2-113" fmla="*/ 4935 w 19870"/>
              <a:gd name="connsiteY2-114" fmla="*/ 23857 h 23857"/>
              <a:gd name="connsiteX3-115" fmla="*/ 19870 w 19870"/>
              <a:gd name="connsiteY3-116" fmla="*/ 19181 h 23857"/>
              <a:gd name="connsiteX4-117" fmla="*/ 17254 w 19870"/>
              <a:gd name="connsiteY4-118" fmla="*/ 9595 h 23857"/>
              <a:gd name="connsiteX5-119" fmla="*/ 14407 w 19870"/>
              <a:gd name="connsiteY5-120" fmla="*/ 0 h 23857"/>
              <a:gd name="connsiteX0-121" fmla="*/ 14407 w 19870"/>
              <a:gd name="connsiteY0-122" fmla="*/ 0 h 23857"/>
              <a:gd name="connsiteX1-123" fmla="*/ 0 w 19870"/>
              <a:gd name="connsiteY1-124" fmla="*/ 4384 h 23857"/>
              <a:gd name="connsiteX2-125" fmla="*/ 4935 w 19870"/>
              <a:gd name="connsiteY2-126" fmla="*/ 23857 h 23857"/>
              <a:gd name="connsiteX3-127" fmla="*/ 19870 w 19870"/>
              <a:gd name="connsiteY3-128" fmla="*/ 19181 h 23857"/>
              <a:gd name="connsiteX4-129" fmla="*/ 17254 w 19870"/>
              <a:gd name="connsiteY4-130" fmla="*/ 9595 h 23857"/>
              <a:gd name="connsiteX5-131" fmla="*/ 14407 w 19870"/>
              <a:gd name="connsiteY5-132" fmla="*/ 0 h 23857"/>
              <a:gd name="connsiteX0-133" fmla="*/ 14407 w 19870"/>
              <a:gd name="connsiteY0-134" fmla="*/ 0 h 23663"/>
              <a:gd name="connsiteX1-135" fmla="*/ 0 w 19870"/>
              <a:gd name="connsiteY1-136" fmla="*/ 4384 h 23663"/>
              <a:gd name="connsiteX2-137" fmla="*/ 4512 w 19870"/>
              <a:gd name="connsiteY2-138" fmla="*/ 23663 h 23663"/>
              <a:gd name="connsiteX3-139" fmla="*/ 19870 w 19870"/>
              <a:gd name="connsiteY3-140" fmla="*/ 19181 h 23663"/>
              <a:gd name="connsiteX4-141" fmla="*/ 17254 w 19870"/>
              <a:gd name="connsiteY4-142" fmla="*/ 9595 h 23663"/>
              <a:gd name="connsiteX5-143" fmla="*/ 14407 w 19870"/>
              <a:gd name="connsiteY5-144" fmla="*/ 0 h 23663"/>
              <a:gd name="connsiteX0-145" fmla="*/ 14407 w 19078"/>
              <a:gd name="connsiteY0-146" fmla="*/ 0 h 23663"/>
              <a:gd name="connsiteX1-147" fmla="*/ 0 w 19078"/>
              <a:gd name="connsiteY1-148" fmla="*/ 4384 h 23663"/>
              <a:gd name="connsiteX2-149" fmla="*/ 4512 w 19078"/>
              <a:gd name="connsiteY2-150" fmla="*/ 23663 h 23663"/>
              <a:gd name="connsiteX3-151" fmla="*/ 19078 w 19078"/>
              <a:gd name="connsiteY3-152" fmla="*/ 19424 h 23663"/>
              <a:gd name="connsiteX4-153" fmla="*/ 17254 w 19078"/>
              <a:gd name="connsiteY4-154" fmla="*/ 9595 h 23663"/>
              <a:gd name="connsiteX5-155" fmla="*/ 14407 w 19078"/>
              <a:gd name="connsiteY5-156" fmla="*/ 0 h 23663"/>
              <a:gd name="connsiteX0-157" fmla="*/ 14407 w 19078"/>
              <a:gd name="connsiteY0-158" fmla="*/ 0 h 23663"/>
              <a:gd name="connsiteX1-159" fmla="*/ 0 w 19078"/>
              <a:gd name="connsiteY1-160" fmla="*/ 4384 h 23663"/>
              <a:gd name="connsiteX2-161" fmla="*/ 4512 w 19078"/>
              <a:gd name="connsiteY2-162" fmla="*/ 23663 h 23663"/>
              <a:gd name="connsiteX3-163" fmla="*/ 19078 w 19078"/>
              <a:gd name="connsiteY3-164" fmla="*/ 19424 h 23663"/>
              <a:gd name="connsiteX4-165" fmla="*/ 16878 w 19078"/>
              <a:gd name="connsiteY4-166" fmla="*/ 9602 h 23663"/>
              <a:gd name="connsiteX5-167" fmla="*/ 14407 w 19078"/>
              <a:gd name="connsiteY5-168" fmla="*/ 0 h 23663"/>
              <a:gd name="connsiteX0-169" fmla="*/ 0 w 19078"/>
              <a:gd name="connsiteY0-170" fmla="*/ 4384 h 23663"/>
              <a:gd name="connsiteX1-171" fmla="*/ 4512 w 19078"/>
              <a:gd name="connsiteY1-172" fmla="*/ 23663 h 23663"/>
              <a:gd name="connsiteX2-173" fmla="*/ 19078 w 19078"/>
              <a:gd name="connsiteY2-174" fmla="*/ 19424 h 23663"/>
              <a:gd name="connsiteX3-175" fmla="*/ 16878 w 19078"/>
              <a:gd name="connsiteY3-176" fmla="*/ 9602 h 23663"/>
              <a:gd name="connsiteX4-177" fmla="*/ 14407 w 19078"/>
              <a:gd name="connsiteY4-178" fmla="*/ 0 h 23663"/>
              <a:gd name="connsiteX5-179" fmla="*/ 587 w 19078"/>
              <a:gd name="connsiteY5-180" fmla="*/ 5055 h 23663"/>
              <a:gd name="connsiteX0-181" fmla="*/ 3925 w 18491"/>
              <a:gd name="connsiteY0-182" fmla="*/ 23663 h 23663"/>
              <a:gd name="connsiteX1-183" fmla="*/ 18491 w 18491"/>
              <a:gd name="connsiteY1-184" fmla="*/ 19424 h 23663"/>
              <a:gd name="connsiteX2-185" fmla="*/ 16291 w 18491"/>
              <a:gd name="connsiteY2-186" fmla="*/ 9602 h 23663"/>
              <a:gd name="connsiteX3-187" fmla="*/ 13820 w 18491"/>
              <a:gd name="connsiteY3-188" fmla="*/ 0 h 23663"/>
              <a:gd name="connsiteX4-189" fmla="*/ 0 w 18491"/>
              <a:gd name="connsiteY4-190" fmla="*/ 5055 h 23663"/>
              <a:gd name="connsiteX0-191" fmla="*/ 0 w 14566"/>
              <a:gd name="connsiteY0-192" fmla="*/ 23663 h 23663"/>
              <a:gd name="connsiteX1-193" fmla="*/ 14566 w 14566"/>
              <a:gd name="connsiteY1-194" fmla="*/ 19424 h 23663"/>
              <a:gd name="connsiteX2-195" fmla="*/ 12366 w 14566"/>
              <a:gd name="connsiteY2-196" fmla="*/ 9602 h 23663"/>
              <a:gd name="connsiteX3-197" fmla="*/ 9895 w 14566"/>
              <a:gd name="connsiteY3-198" fmla="*/ 0 h 23663"/>
              <a:gd name="connsiteX0-199" fmla="*/ 4671 w 4671"/>
              <a:gd name="connsiteY0-200" fmla="*/ 19424 h 19424"/>
              <a:gd name="connsiteX1-201" fmla="*/ 2471 w 4671"/>
              <a:gd name="connsiteY1-202" fmla="*/ 9602 h 19424"/>
              <a:gd name="connsiteX2-203" fmla="*/ 0 w 4671"/>
              <a:gd name="connsiteY2-204" fmla="*/ 0 h 19424"/>
              <a:gd name="connsiteX0-205" fmla="*/ 7486 w 7486"/>
              <a:gd name="connsiteY0-206" fmla="*/ 7669 h 7669"/>
              <a:gd name="connsiteX1-207" fmla="*/ 2776 w 7486"/>
              <a:gd name="connsiteY1-208" fmla="*/ 2612 h 7669"/>
              <a:gd name="connsiteX2-209" fmla="*/ 0 w 7486"/>
              <a:gd name="connsiteY2-210" fmla="*/ 0 h 7669"/>
              <a:gd name="connsiteX0-211" fmla="*/ 8267 w 8267"/>
              <a:gd name="connsiteY0-212" fmla="*/ 7620 h 7620"/>
              <a:gd name="connsiteX1-213" fmla="*/ 3708 w 8267"/>
              <a:gd name="connsiteY1-214" fmla="*/ 3406 h 7620"/>
              <a:gd name="connsiteX2-215" fmla="*/ 0 w 8267"/>
              <a:gd name="connsiteY2-216" fmla="*/ 0 h 7620"/>
              <a:gd name="connsiteX0-217" fmla="*/ 36336 w 36336"/>
              <a:gd name="connsiteY0-218" fmla="*/ 39449 h 39449"/>
              <a:gd name="connsiteX1-219" fmla="*/ 30821 w 36336"/>
              <a:gd name="connsiteY1-220" fmla="*/ 33919 h 39449"/>
              <a:gd name="connsiteX2-221" fmla="*/ 0 w 36336"/>
              <a:gd name="connsiteY2-222" fmla="*/ 0 h 39449"/>
            </a:gdLst>
            <a:ahLst/>
            <a:cxnLst>
              <a:cxn ang="0">
                <a:pos x="connsiteX0-1" y="connsiteY0-2"/>
              </a:cxn>
              <a:cxn ang="0">
                <a:pos x="connsiteX1-3" y="connsiteY1-4"/>
              </a:cxn>
              <a:cxn ang="0">
                <a:pos x="connsiteX2-5" y="connsiteY2-6"/>
              </a:cxn>
            </a:cxnLst>
            <a:rect l="l" t="t" r="r" b="b"/>
            <a:pathLst>
              <a:path w="36336" h="39449" extrusionOk="0">
                <a:moveTo>
                  <a:pt x="36336" y="39449"/>
                </a:moveTo>
                <a:cubicBezTo>
                  <a:pt x="32770" y="36694"/>
                  <a:pt x="34872" y="36713"/>
                  <a:pt x="30821" y="33919"/>
                </a:cubicBezTo>
                <a:cubicBezTo>
                  <a:pt x="27179" y="31407"/>
                  <a:pt x="2908" y="2543"/>
                  <a:pt x="0" y="0"/>
                </a:cubicBezTo>
              </a:path>
            </a:pathLst>
          </a:custGeom>
          <a:noFill/>
          <a:ln w="38100" cap="flat">
            <a:solidFill>
              <a:schemeClr val="bg1">
                <a:lumMod val="7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nvGrpSpPr>
          <p:cNvPr id="7" name="Group 59"/>
          <p:cNvGrpSpPr/>
          <p:nvPr/>
        </p:nvGrpSpPr>
        <p:grpSpPr>
          <a:xfrm rot="2086424">
            <a:off x="8897128" y="3127569"/>
            <a:ext cx="1418849" cy="1430666"/>
            <a:chOff x="0" y="0"/>
            <a:chExt cx="1378195" cy="1389675"/>
          </a:xfrm>
        </p:grpSpPr>
        <p:grpSp>
          <p:nvGrpSpPr>
            <p:cNvPr id="8" name="Group 55"/>
            <p:cNvGrpSpPr/>
            <p:nvPr/>
          </p:nvGrpSpPr>
          <p:grpSpPr>
            <a:xfrm>
              <a:off x="228599" y="0"/>
              <a:ext cx="1149597" cy="1132531"/>
              <a:chOff x="0" y="0"/>
              <a:chExt cx="1149595" cy="1132530"/>
            </a:xfrm>
          </p:grpSpPr>
          <p:sp>
            <p:nvSpPr>
              <p:cNvPr id="12" name="Shape 50"/>
              <p:cNvSpPr/>
              <p:nvPr/>
            </p:nvSpPr>
            <p:spPr>
              <a:xfrm>
                <a:off x="495300" y="419100"/>
                <a:ext cx="288999" cy="341770"/>
              </a:xfrm>
              <a:custGeom>
                <a:avLst/>
                <a:gdLst/>
                <a:ahLst/>
                <a:cxnLst>
                  <a:cxn ang="0">
                    <a:pos x="wd2" y="hd2"/>
                  </a:cxn>
                  <a:cxn ang="5400000">
                    <a:pos x="wd2" y="hd2"/>
                  </a:cxn>
                  <a:cxn ang="10800000">
                    <a:pos x="wd2" y="hd2"/>
                  </a:cxn>
                  <a:cxn ang="16200000">
                    <a:pos x="wd2" y="hd2"/>
                  </a:cxn>
                </a:cxnLst>
                <a:rect l="0" t="0" r="r" b="b"/>
                <a:pathLst>
                  <a:path w="20587" h="20953" extrusionOk="0">
                    <a:moveTo>
                      <a:pt x="310" y="19339"/>
                    </a:moveTo>
                    <a:cubicBezTo>
                      <a:pt x="1970" y="21600"/>
                      <a:pt x="8627" y="20962"/>
                      <a:pt x="10626" y="20516"/>
                    </a:cubicBezTo>
                    <a:cubicBezTo>
                      <a:pt x="14392" y="19676"/>
                      <a:pt x="17603" y="17645"/>
                      <a:pt x="19255" y="14542"/>
                    </a:cubicBezTo>
                    <a:cubicBezTo>
                      <a:pt x="21291" y="10718"/>
                      <a:pt x="21600" y="1795"/>
                      <a:pt x="15756" y="0"/>
                    </a:cubicBezTo>
                    <a:cubicBezTo>
                      <a:pt x="14569" y="3871"/>
                      <a:pt x="15031" y="8421"/>
                      <a:pt x="12815" y="11999"/>
                    </a:cubicBezTo>
                    <a:cubicBezTo>
                      <a:pt x="10327" y="16013"/>
                      <a:pt x="4821" y="17658"/>
                      <a:pt x="0" y="18694"/>
                    </a:cubicBezTo>
                    <a:cubicBezTo>
                      <a:pt x="63" y="18932"/>
                      <a:pt x="168" y="19146"/>
                      <a:pt x="310" y="19339"/>
                    </a:cubicBezTo>
                    <a:close/>
                  </a:path>
                </a:pathLst>
              </a:custGeom>
              <a:solidFill>
                <a:srgbClr val="262626"/>
              </a:solidFill>
              <a:ln w="12700" cap="flat">
                <a:solidFill>
                  <a:srgbClr val="262626"/>
                </a:solid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nvGrpSpPr>
              <p:cNvPr id="13" name="Group 54"/>
              <p:cNvGrpSpPr/>
              <p:nvPr/>
            </p:nvGrpSpPr>
            <p:grpSpPr>
              <a:xfrm>
                <a:off x="-1" y="0"/>
                <a:ext cx="1149597" cy="1132531"/>
                <a:chOff x="0" y="0"/>
                <a:chExt cx="1149595" cy="1132530"/>
              </a:xfrm>
            </p:grpSpPr>
            <p:sp>
              <p:nvSpPr>
                <p:cNvPr id="14" name="Shape 51"/>
                <p:cNvSpPr/>
                <p:nvPr/>
              </p:nvSpPr>
              <p:spPr>
                <a:xfrm>
                  <a:off x="0" y="0"/>
                  <a:ext cx="1149596" cy="1132531"/>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0" y="1657"/>
                        <a:pt x="197" y="6129"/>
                        <a:pt x="12" y="9065"/>
                      </a:cubicBezTo>
                      <a:cubicBezTo>
                        <a:pt x="-190" y="12266"/>
                        <a:pt x="2170"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5" name="Shape 52"/>
                <p:cNvSpPr/>
                <p:nvPr/>
              </p:nvSpPr>
              <p:spPr>
                <a:xfrm>
                  <a:off x="190500" y="177800"/>
                  <a:ext cx="789686" cy="777962"/>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3" y="19314"/>
                        <a:pt x="15760" y="18135"/>
                        <a:pt x="18000" y="13346"/>
                      </a:cubicBezTo>
                      <a:cubicBezTo>
                        <a:pt x="21411" y="6050"/>
                        <a:pt x="13778" y="-2286"/>
                        <a:pt x="5945" y="577"/>
                      </a:cubicBezTo>
                      <a:cubicBezTo>
                        <a:pt x="2991" y="1657"/>
                        <a:pt x="198" y="6129"/>
                        <a:pt x="12" y="9065"/>
                      </a:cubicBezTo>
                      <a:cubicBezTo>
                        <a:pt x="-189" y="12266"/>
                        <a:pt x="2171"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6" name="Shape 53"/>
                <p:cNvSpPr/>
                <p:nvPr/>
              </p:nvSpPr>
              <p:spPr>
                <a:xfrm>
                  <a:off x="381000" y="368300"/>
                  <a:ext cx="396756" cy="390866"/>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1" y="1657"/>
                        <a:pt x="197" y="6129"/>
                        <a:pt x="12" y="9065"/>
                      </a:cubicBezTo>
                      <a:cubicBezTo>
                        <a:pt x="-190" y="12266"/>
                        <a:pt x="2170"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grpSp>
        <p:grpSp>
          <p:nvGrpSpPr>
            <p:cNvPr id="9" name="Group 58"/>
            <p:cNvGrpSpPr/>
            <p:nvPr/>
          </p:nvGrpSpPr>
          <p:grpSpPr>
            <a:xfrm>
              <a:off x="0" y="558800"/>
              <a:ext cx="803140" cy="830876"/>
              <a:chOff x="0" y="0"/>
              <a:chExt cx="803139" cy="830875"/>
            </a:xfrm>
          </p:grpSpPr>
          <p:sp>
            <p:nvSpPr>
              <p:cNvPr id="10" name="Shape 56"/>
              <p:cNvSpPr/>
              <p:nvPr/>
            </p:nvSpPr>
            <p:spPr>
              <a:xfrm>
                <a:off x="0" y="431800"/>
                <a:ext cx="377118" cy="399076"/>
              </a:xfrm>
              <a:custGeom>
                <a:avLst/>
                <a:gdLst/>
                <a:ahLst/>
                <a:cxnLst>
                  <a:cxn ang="0">
                    <a:pos x="wd2" y="hd2"/>
                  </a:cxn>
                  <a:cxn ang="5400000">
                    <a:pos x="wd2" y="hd2"/>
                  </a:cxn>
                  <a:cxn ang="10800000">
                    <a:pos x="wd2" y="hd2"/>
                  </a:cxn>
                  <a:cxn ang="16200000">
                    <a:pos x="wd2" y="hd2"/>
                  </a:cxn>
                </a:cxnLst>
                <a:rect l="0" t="0" r="r" b="b"/>
                <a:pathLst>
                  <a:path w="21600" h="21600" extrusionOk="0">
                    <a:moveTo>
                      <a:pt x="9127" y="12126"/>
                    </a:moveTo>
                    <a:lnTo>
                      <a:pt x="0" y="9668"/>
                    </a:lnTo>
                    <a:lnTo>
                      <a:pt x="12334" y="0"/>
                    </a:lnTo>
                    <a:lnTo>
                      <a:pt x="19930" y="2881"/>
                    </a:lnTo>
                    <a:lnTo>
                      <a:pt x="21600" y="12126"/>
                    </a:lnTo>
                    <a:lnTo>
                      <a:pt x="10800" y="21600"/>
                    </a:lnTo>
                    <a:cubicBezTo>
                      <a:pt x="10800" y="21600"/>
                      <a:pt x="9127" y="12126"/>
                      <a:pt x="9127" y="12126"/>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1" name="Shape 57"/>
              <p:cNvSpPr/>
              <p:nvPr/>
            </p:nvSpPr>
            <p:spPr>
              <a:xfrm>
                <a:off x="165100" y="0"/>
                <a:ext cx="638040" cy="6619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0"/>
                      <a:pt x="4432" y="18069"/>
                      <a:pt x="0" y="21600"/>
                    </a:cubicBezTo>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grpSp>
      <p:sp>
        <p:nvSpPr>
          <p:cNvPr id="17" name="Shape 232"/>
          <p:cNvSpPr/>
          <p:nvPr/>
        </p:nvSpPr>
        <p:spPr>
          <a:xfrm>
            <a:off x="1711811" y="3500355"/>
            <a:ext cx="667580" cy="786703"/>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noFill/>
          <a:ln w="38100">
            <a:solidFill>
              <a:srgbClr val="262626"/>
            </a:solidFill>
            <a:miter lim="400000"/>
          </a:ln>
        </p:spPr>
        <p:txBody>
          <a:bodyPr lIns="38100" tIns="38100" rIns="38100" bIns="38100" anchor="ctr"/>
          <a:lstStyle/>
          <a:p>
            <a:pPr defTabSz="457200">
              <a:defRPr sz="3000">
                <a:solidFill>
                  <a:srgbClr val="FFFFFF"/>
                </a:solidFill>
                <a:effectLst>
                  <a:outerShdw blurRad="38100" dist="12700" dir="5400000" rotWithShape="0">
                    <a:srgbClr val="000000">
                      <a:alpha val="50000"/>
                    </a:srgbClr>
                  </a:outerShdw>
                </a:effectLst>
              </a:defRPr>
            </a:pPr>
            <a:endParaRPr sz="6600"/>
          </a:p>
        </p:txBody>
      </p:sp>
      <p:sp useBgFill="1">
        <p:nvSpPr>
          <p:cNvPr id="18" name="Shape 232"/>
          <p:cNvSpPr/>
          <p:nvPr/>
        </p:nvSpPr>
        <p:spPr>
          <a:xfrm>
            <a:off x="4099411" y="3500355"/>
            <a:ext cx="667580" cy="786703"/>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262626"/>
            </a:solidFill>
            <a:miter lim="400000"/>
          </a:ln>
        </p:spPr>
        <p:txBody>
          <a:bodyPr lIns="38100" tIns="38100" rIns="38100" bIns="38100" anchor="ctr"/>
          <a:lstStyle/>
          <a:p>
            <a:pPr defTabSz="457200">
              <a:defRPr sz="3000">
                <a:solidFill>
                  <a:srgbClr val="FFFFFF"/>
                </a:solidFill>
                <a:effectLst>
                  <a:outerShdw blurRad="38100" dist="12700" dir="5400000" rotWithShape="0">
                    <a:srgbClr val="000000">
                      <a:alpha val="50000"/>
                    </a:srgbClr>
                  </a:outerShdw>
                </a:effectLst>
              </a:defRPr>
            </a:pPr>
            <a:endParaRPr sz="6600"/>
          </a:p>
        </p:txBody>
      </p:sp>
      <p:sp useBgFill="1">
        <p:nvSpPr>
          <p:cNvPr id="19" name="Shape 232"/>
          <p:cNvSpPr/>
          <p:nvPr/>
        </p:nvSpPr>
        <p:spPr>
          <a:xfrm>
            <a:off x="6487011" y="3500355"/>
            <a:ext cx="667580" cy="786703"/>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262626"/>
            </a:solidFill>
            <a:miter lim="400000"/>
          </a:ln>
        </p:spPr>
        <p:txBody>
          <a:bodyPr lIns="38100" tIns="38100" rIns="38100" bIns="38100" anchor="ctr"/>
          <a:lstStyle/>
          <a:p>
            <a:pPr defTabSz="457200">
              <a:defRPr sz="3000">
                <a:solidFill>
                  <a:srgbClr val="FFFFFF"/>
                </a:solidFill>
                <a:effectLst>
                  <a:outerShdw blurRad="38100" dist="12700" dir="5400000" rotWithShape="0">
                    <a:srgbClr val="000000">
                      <a:alpha val="50000"/>
                    </a:srgbClr>
                  </a:outerShdw>
                </a:effectLst>
              </a:defRPr>
            </a:pPr>
            <a:endParaRPr sz="6600"/>
          </a:p>
        </p:txBody>
      </p:sp>
      <p:sp>
        <p:nvSpPr>
          <p:cNvPr id="20" name="矩形 19"/>
          <p:cNvSpPr>
            <a:spLocks noChangeArrowheads="1"/>
          </p:cNvSpPr>
          <p:nvPr/>
        </p:nvSpPr>
        <p:spPr bwMode="auto">
          <a:xfrm>
            <a:off x="5678670" y="4709167"/>
            <a:ext cx="2684043" cy="8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rPr>
              <a:t>单击此处输入标题</a:t>
            </a:r>
            <a:endParaRPr lang="en-US" altLang="zh-CN" sz="2000" dirty="0">
              <a:solidFill>
                <a:srgbClr val="392F2F"/>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21" name="矩形 20"/>
          <p:cNvSpPr>
            <a:spLocks noChangeArrowheads="1"/>
          </p:cNvSpPr>
          <p:nvPr/>
        </p:nvSpPr>
        <p:spPr bwMode="auto">
          <a:xfrm>
            <a:off x="3424969" y="2367286"/>
            <a:ext cx="2684043" cy="8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rPr>
              <a:t>单击此处输入标题</a:t>
            </a:r>
            <a:endParaRPr lang="en-US" altLang="zh-CN" sz="2000" dirty="0">
              <a:solidFill>
                <a:srgbClr val="392F2F"/>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22" name="矩形 21"/>
          <p:cNvSpPr>
            <a:spLocks noChangeArrowheads="1"/>
          </p:cNvSpPr>
          <p:nvPr/>
        </p:nvSpPr>
        <p:spPr bwMode="auto">
          <a:xfrm>
            <a:off x="1060166" y="4617648"/>
            <a:ext cx="2684043" cy="8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rPr>
              <a:t>单击此处输入标题</a:t>
            </a:r>
            <a:endParaRPr lang="en-US" altLang="zh-CN" sz="2000" dirty="0">
              <a:solidFill>
                <a:srgbClr val="392F2F"/>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25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par>
                                <p:cTn id="19" presetID="10" presetClass="entr" presetSubtype="0" fill="hold" grpId="0" nodeType="withEffect">
                                  <p:stCondLst>
                                    <p:cond delay="50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left)">
                                      <p:cBhvr>
                                        <p:cTn id="25" dur="500"/>
                                        <p:tgtEl>
                                          <p:spTgt spid="22"/>
                                        </p:tgtEl>
                                      </p:cBhvr>
                                    </p:animEffect>
                                  </p:childTnLst>
                                </p:cTn>
                              </p:par>
                              <p:par>
                                <p:cTn id="26" presetID="22" presetClass="entr" presetSubtype="8" fill="hold" grpId="0" nodeType="withEffect">
                                  <p:stCondLst>
                                    <p:cond delay="250"/>
                                  </p:stCondLst>
                                  <p:childTnLst>
                                    <p:set>
                                      <p:cBhvr>
                                        <p:cTn id="27" dur="1" fill="hold">
                                          <p:stCondLst>
                                            <p:cond delay="0"/>
                                          </p:stCondLst>
                                        </p:cTn>
                                        <p:tgtEl>
                                          <p:spTgt spid="21"/>
                                        </p:tgtEl>
                                        <p:attrNameLst>
                                          <p:attrName>style.visibility</p:attrName>
                                        </p:attrNameLst>
                                      </p:cBhvr>
                                      <p:to>
                                        <p:strVal val="visible"/>
                                      </p:to>
                                    </p:set>
                                    <p:animEffect transition="in" filter="wipe(left)">
                                      <p:cBhvr>
                                        <p:cTn id="28" dur="500"/>
                                        <p:tgtEl>
                                          <p:spTgt spid="21"/>
                                        </p:tgtEl>
                                      </p:cBhvr>
                                    </p:animEffect>
                                  </p:childTnLst>
                                </p:cTn>
                              </p:par>
                              <p:par>
                                <p:cTn id="29" presetID="22" presetClass="entr" presetSubtype="8" fill="hold" grpId="0" nodeType="withEffect">
                                  <p:stCondLst>
                                    <p:cond delay="500"/>
                                  </p:stCondLst>
                                  <p:childTnLst>
                                    <p:set>
                                      <p:cBhvr>
                                        <p:cTn id="30" dur="1" fill="hold">
                                          <p:stCondLst>
                                            <p:cond delay="0"/>
                                          </p:stCondLst>
                                        </p:cTn>
                                        <p:tgtEl>
                                          <p:spTgt spid="20"/>
                                        </p:tgtEl>
                                        <p:attrNameLst>
                                          <p:attrName>style.visibility</p:attrName>
                                        </p:attrNameLst>
                                      </p:cBhvr>
                                      <p:to>
                                        <p:strVal val="visible"/>
                                      </p:to>
                                    </p:set>
                                    <p:animEffect transition="in" filter="wipe(left)">
                                      <p:cBhvr>
                                        <p:cTn id="3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7" grpId="0" animBg="1"/>
      <p:bldP spid="18" grpId="0" animBg="1"/>
      <p:bldP spid="19" grpId="0" animBg="1"/>
      <p:bldP spid="20" grpId="0"/>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1483904" y="2478309"/>
            <a:ext cx="2700381" cy="3841198"/>
            <a:chOff x="1289955" y="1628061"/>
            <a:chExt cx="3941631" cy="5174701"/>
          </a:xfrm>
        </p:grpSpPr>
        <p:sp>
          <p:nvSpPr>
            <p:cNvPr id="7" name="Shape 209"/>
            <p:cNvSpPr/>
            <p:nvPr/>
          </p:nvSpPr>
          <p:spPr>
            <a:xfrm rot="3758493">
              <a:off x="2721879" y="429305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nvGrpSpPr>
            <p:cNvPr id="8" name="组 13"/>
            <p:cNvGrpSpPr/>
            <p:nvPr/>
          </p:nvGrpSpPr>
          <p:grpSpPr>
            <a:xfrm>
              <a:off x="1289955" y="1628061"/>
              <a:ext cx="2187025" cy="2569107"/>
              <a:chOff x="5943842" y="1013911"/>
              <a:chExt cx="2187025" cy="2569107"/>
            </a:xfrm>
          </p:grpSpPr>
          <p:sp>
            <p:nvSpPr>
              <p:cNvPr id="9" name="Shape 202"/>
              <p:cNvSpPr/>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chemeClr val="bg1"/>
              </a:solid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0" name="Shape 203"/>
              <p:cNvSpPr/>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1" name="Shape 204"/>
              <p:cNvSpPr/>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2" name="Shape 205"/>
              <p:cNvSpPr/>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chemeClr val="bg1"/>
              </a:solid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3" name="Shape 206"/>
              <p:cNvSpPr/>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4" name="Shape 207"/>
              <p:cNvSpPr/>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5" name="Shape 208"/>
              <p:cNvSpPr/>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6" name="Shape 210"/>
              <p:cNvSpPr/>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chemeClr val="tx1">
                    <a:lumMod val="65000"/>
                    <a:lumOff val="35000"/>
                  </a:scheme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grpSp>
      <p:sp>
        <p:nvSpPr>
          <p:cNvPr id="17" name="任意多边形 16"/>
          <p:cNvSpPr/>
          <p:nvPr/>
        </p:nvSpPr>
        <p:spPr>
          <a:xfrm>
            <a:off x="6973576" y="2695846"/>
            <a:ext cx="3240000" cy="18000"/>
          </a:xfrm>
          <a:custGeom>
            <a:avLst/>
            <a:gdLst>
              <a:gd name="connsiteX0" fmla="*/ 0 w 3513221"/>
              <a:gd name="connsiteY0" fmla="*/ 32084 h 64281"/>
              <a:gd name="connsiteX1" fmla="*/ 930442 w 3513221"/>
              <a:gd name="connsiteY1" fmla="*/ 16042 h 64281"/>
              <a:gd name="connsiteX2" fmla="*/ 1892968 w 3513221"/>
              <a:gd name="connsiteY2" fmla="*/ 64168 h 64281"/>
              <a:gd name="connsiteX3" fmla="*/ 3513221 w 3513221"/>
              <a:gd name="connsiteY3" fmla="*/ 0 h 64281"/>
            </a:gdLst>
            <a:ahLst/>
            <a:cxnLst>
              <a:cxn ang="0">
                <a:pos x="connsiteX0" y="connsiteY0"/>
              </a:cxn>
              <a:cxn ang="0">
                <a:pos x="connsiteX1" y="connsiteY1"/>
              </a:cxn>
              <a:cxn ang="0">
                <a:pos x="connsiteX2" y="connsiteY2"/>
              </a:cxn>
              <a:cxn ang="0">
                <a:pos x="connsiteX3" y="connsiteY3"/>
              </a:cxn>
            </a:cxnLst>
            <a:rect l="l" t="t" r="r" b="b"/>
            <a:pathLst>
              <a:path w="3513221" h="64281">
                <a:moveTo>
                  <a:pt x="0" y="32084"/>
                </a:moveTo>
                <a:cubicBezTo>
                  <a:pt x="307473" y="21389"/>
                  <a:pt x="614947" y="10695"/>
                  <a:pt x="930442" y="16042"/>
                </a:cubicBezTo>
                <a:cubicBezTo>
                  <a:pt x="1245937" y="21389"/>
                  <a:pt x="1462505" y="66842"/>
                  <a:pt x="1892968" y="64168"/>
                </a:cubicBezTo>
                <a:cubicBezTo>
                  <a:pt x="2323431" y="61494"/>
                  <a:pt x="2918326" y="30747"/>
                  <a:pt x="3513221" y="0"/>
                </a:cubicBezTo>
              </a:path>
            </a:pathLst>
          </a:custGeom>
          <a:noFill/>
          <a:ln w="22225" cap="rnd">
            <a:solidFill>
              <a:schemeClr val="tx1">
                <a:lumMod val="75000"/>
                <a:lumOff val="25000"/>
              </a:schemeClr>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31"/>
          <p:cNvSpPr/>
          <p:nvPr/>
        </p:nvSpPr>
        <p:spPr>
          <a:xfrm>
            <a:off x="5764704" y="2287419"/>
            <a:ext cx="904457" cy="483157"/>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solidFill>
            <a:schemeClr val="bg1"/>
          </a:solidFill>
          <a:ln w="22225"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b="1" spc="-300" dirty="0" smtClean="0">
                <a:solidFill>
                  <a:srgbClr val="392F2F"/>
                </a:solidFill>
                <a:latin typeface="方正静蕾简体" panose="02000000000000000000" pitchFamily="2" charset="-122"/>
                <a:ea typeface="方正静蕾简体" panose="02000000000000000000" pitchFamily="2" charset="-122"/>
              </a:rPr>
              <a:t>一季度</a:t>
            </a:r>
            <a:endParaRPr lang="zh-CN" altLang="en-US" b="1" spc="-300" dirty="0">
              <a:solidFill>
                <a:srgbClr val="392F2F"/>
              </a:solidFill>
              <a:latin typeface="方正静蕾简体" panose="02000000000000000000" pitchFamily="2" charset="-122"/>
              <a:ea typeface="方正静蕾简体" panose="02000000000000000000" pitchFamily="2" charset="-122"/>
            </a:endParaRPr>
          </a:p>
        </p:txBody>
      </p:sp>
      <p:sp>
        <p:nvSpPr>
          <p:cNvPr id="19" name="任意多边形 18"/>
          <p:cNvSpPr/>
          <p:nvPr/>
        </p:nvSpPr>
        <p:spPr>
          <a:xfrm>
            <a:off x="6973576" y="3745022"/>
            <a:ext cx="3240000" cy="18000"/>
          </a:xfrm>
          <a:custGeom>
            <a:avLst/>
            <a:gdLst>
              <a:gd name="connsiteX0" fmla="*/ 0 w 3513221"/>
              <a:gd name="connsiteY0" fmla="*/ 32084 h 64281"/>
              <a:gd name="connsiteX1" fmla="*/ 930442 w 3513221"/>
              <a:gd name="connsiteY1" fmla="*/ 16042 h 64281"/>
              <a:gd name="connsiteX2" fmla="*/ 1892968 w 3513221"/>
              <a:gd name="connsiteY2" fmla="*/ 64168 h 64281"/>
              <a:gd name="connsiteX3" fmla="*/ 3513221 w 3513221"/>
              <a:gd name="connsiteY3" fmla="*/ 0 h 64281"/>
            </a:gdLst>
            <a:ahLst/>
            <a:cxnLst>
              <a:cxn ang="0">
                <a:pos x="connsiteX0" y="connsiteY0"/>
              </a:cxn>
              <a:cxn ang="0">
                <a:pos x="connsiteX1" y="connsiteY1"/>
              </a:cxn>
              <a:cxn ang="0">
                <a:pos x="connsiteX2" y="connsiteY2"/>
              </a:cxn>
              <a:cxn ang="0">
                <a:pos x="connsiteX3" y="connsiteY3"/>
              </a:cxn>
            </a:cxnLst>
            <a:rect l="l" t="t" r="r" b="b"/>
            <a:pathLst>
              <a:path w="3513221" h="64281">
                <a:moveTo>
                  <a:pt x="0" y="32084"/>
                </a:moveTo>
                <a:cubicBezTo>
                  <a:pt x="307473" y="21389"/>
                  <a:pt x="614947" y="10695"/>
                  <a:pt x="930442" y="16042"/>
                </a:cubicBezTo>
                <a:cubicBezTo>
                  <a:pt x="1245937" y="21389"/>
                  <a:pt x="1462505" y="66842"/>
                  <a:pt x="1892968" y="64168"/>
                </a:cubicBezTo>
                <a:cubicBezTo>
                  <a:pt x="2323431" y="61494"/>
                  <a:pt x="2918326" y="30747"/>
                  <a:pt x="3513221" y="0"/>
                </a:cubicBezTo>
              </a:path>
            </a:pathLst>
          </a:custGeom>
          <a:noFill/>
          <a:ln w="22225" cap="rnd">
            <a:solidFill>
              <a:schemeClr val="tx1">
                <a:lumMod val="75000"/>
                <a:lumOff val="25000"/>
              </a:schemeClr>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31"/>
          <p:cNvSpPr/>
          <p:nvPr/>
        </p:nvSpPr>
        <p:spPr>
          <a:xfrm>
            <a:off x="5764704" y="3336595"/>
            <a:ext cx="904457" cy="483157"/>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solidFill>
            <a:schemeClr val="bg1"/>
          </a:solidFill>
          <a:ln w="22225"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b="1" spc="-300" dirty="0" smtClean="0">
                <a:solidFill>
                  <a:srgbClr val="392F2F"/>
                </a:solidFill>
                <a:latin typeface="方正静蕾简体" panose="02000000000000000000" pitchFamily="2" charset="-122"/>
                <a:ea typeface="方正静蕾简体" panose="02000000000000000000" pitchFamily="2" charset="-122"/>
              </a:rPr>
              <a:t>二季度</a:t>
            </a:r>
            <a:endParaRPr lang="zh-CN" altLang="en-US" b="1" spc="-300" dirty="0">
              <a:solidFill>
                <a:srgbClr val="392F2F"/>
              </a:solidFill>
              <a:latin typeface="方正静蕾简体" panose="02000000000000000000" pitchFamily="2" charset="-122"/>
              <a:ea typeface="方正静蕾简体" panose="02000000000000000000" pitchFamily="2" charset="-122"/>
            </a:endParaRPr>
          </a:p>
        </p:txBody>
      </p:sp>
      <p:sp>
        <p:nvSpPr>
          <p:cNvPr id="21" name="任意多边形 20"/>
          <p:cNvSpPr/>
          <p:nvPr/>
        </p:nvSpPr>
        <p:spPr>
          <a:xfrm>
            <a:off x="6973576" y="4793983"/>
            <a:ext cx="3240000" cy="18000"/>
          </a:xfrm>
          <a:custGeom>
            <a:avLst/>
            <a:gdLst>
              <a:gd name="connsiteX0" fmla="*/ 0 w 3513221"/>
              <a:gd name="connsiteY0" fmla="*/ 32084 h 64281"/>
              <a:gd name="connsiteX1" fmla="*/ 930442 w 3513221"/>
              <a:gd name="connsiteY1" fmla="*/ 16042 h 64281"/>
              <a:gd name="connsiteX2" fmla="*/ 1892968 w 3513221"/>
              <a:gd name="connsiteY2" fmla="*/ 64168 h 64281"/>
              <a:gd name="connsiteX3" fmla="*/ 3513221 w 3513221"/>
              <a:gd name="connsiteY3" fmla="*/ 0 h 64281"/>
            </a:gdLst>
            <a:ahLst/>
            <a:cxnLst>
              <a:cxn ang="0">
                <a:pos x="connsiteX0" y="connsiteY0"/>
              </a:cxn>
              <a:cxn ang="0">
                <a:pos x="connsiteX1" y="connsiteY1"/>
              </a:cxn>
              <a:cxn ang="0">
                <a:pos x="connsiteX2" y="connsiteY2"/>
              </a:cxn>
              <a:cxn ang="0">
                <a:pos x="connsiteX3" y="connsiteY3"/>
              </a:cxn>
            </a:cxnLst>
            <a:rect l="l" t="t" r="r" b="b"/>
            <a:pathLst>
              <a:path w="3513221" h="64281">
                <a:moveTo>
                  <a:pt x="0" y="32084"/>
                </a:moveTo>
                <a:cubicBezTo>
                  <a:pt x="307473" y="21389"/>
                  <a:pt x="614947" y="10695"/>
                  <a:pt x="930442" y="16042"/>
                </a:cubicBezTo>
                <a:cubicBezTo>
                  <a:pt x="1245937" y="21389"/>
                  <a:pt x="1462505" y="66842"/>
                  <a:pt x="1892968" y="64168"/>
                </a:cubicBezTo>
                <a:cubicBezTo>
                  <a:pt x="2323431" y="61494"/>
                  <a:pt x="2918326" y="30747"/>
                  <a:pt x="3513221" y="0"/>
                </a:cubicBezTo>
              </a:path>
            </a:pathLst>
          </a:custGeom>
          <a:noFill/>
          <a:ln w="22225" cap="rnd">
            <a:solidFill>
              <a:schemeClr val="tx1">
                <a:lumMod val="75000"/>
                <a:lumOff val="25000"/>
              </a:schemeClr>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31"/>
          <p:cNvSpPr/>
          <p:nvPr/>
        </p:nvSpPr>
        <p:spPr>
          <a:xfrm>
            <a:off x="5764704" y="4385556"/>
            <a:ext cx="904457" cy="483157"/>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solidFill>
            <a:schemeClr val="bg1"/>
          </a:solidFill>
          <a:ln w="22225"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b="1" spc="-300" dirty="0">
                <a:solidFill>
                  <a:srgbClr val="392F2F"/>
                </a:solidFill>
                <a:latin typeface="方正静蕾简体" panose="02000000000000000000" pitchFamily="2" charset="-122"/>
                <a:ea typeface="方正静蕾简体" panose="02000000000000000000" pitchFamily="2" charset="-122"/>
              </a:rPr>
              <a:t>三季度</a:t>
            </a:r>
            <a:endParaRPr lang="zh-CN" altLang="en-US" b="1" spc="-300" dirty="0">
              <a:solidFill>
                <a:srgbClr val="392F2F"/>
              </a:solidFill>
              <a:latin typeface="方正静蕾简体" panose="02000000000000000000" pitchFamily="2" charset="-122"/>
              <a:ea typeface="方正静蕾简体" panose="02000000000000000000" pitchFamily="2" charset="-122"/>
            </a:endParaRPr>
          </a:p>
        </p:txBody>
      </p:sp>
      <p:sp>
        <p:nvSpPr>
          <p:cNvPr id="23" name="任意多边形 22"/>
          <p:cNvSpPr/>
          <p:nvPr/>
        </p:nvSpPr>
        <p:spPr>
          <a:xfrm>
            <a:off x="6973576" y="5807931"/>
            <a:ext cx="3240000" cy="18000"/>
          </a:xfrm>
          <a:custGeom>
            <a:avLst/>
            <a:gdLst>
              <a:gd name="connsiteX0" fmla="*/ 0 w 3513221"/>
              <a:gd name="connsiteY0" fmla="*/ 32084 h 64281"/>
              <a:gd name="connsiteX1" fmla="*/ 930442 w 3513221"/>
              <a:gd name="connsiteY1" fmla="*/ 16042 h 64281"/>
              <a:gd name="connsiteX2" fmla="*/ 1892968 w 3513221"/>
              <a:gd name="connsiteY2" fmla="*/ 64168 h 64281"/>
              <a:gd name="connsiteX3" fmla="*/ 3513221 w 3513221"/>
              <a:gd name="connsiteY3" fmla="*/ 0 h 64281"/>
            </a:gdLst>
            <a:ahLst/>
            <a:cxnLst>
              <a:cxn ang="0">
                <a:pos x="connsiteX0" y="connsiteY0"/>
              </a:cxn>
              <a:cxn ang="0">
                <a:pos x="connsiteX1" y="connsiteY1"/>
              </a:cxn>
              <a:cxn ang="0">
                <a:pos x="connsiteX2" y="connsiteY2"/>
              </a:cxn>
              <a:cxn ang="0">
                <a:pos x="connsiteX3" y="connsiteY3"/>
              </a:cxn>
            </a:cxnLst>
            <a:rect l="l" t="t" r="r" b="b"/>
            <a:pathLst>
              <a:path w="3513221" h="64281">
                <a:moveTo>
                  <a:pt x="0" y="32084"/>
                </a:moveTo>
                <a:cubicBezTo>
                  <a:pt x="307473" y="21389"/>
                  <a:pt x="614947" y="10695"/>
                  <a:pt x="930442" y="16042"/>
                </a:cubicBezTo>
                <a:cubicBezTo>
                  <a:pt x="1245937" y="21389"/>
                  <a:pt x="1462505" y="66842"/>
                  <a:pt x="1892968" y="64168"/>
                </a:cubicBezTo>
                <a:cubicBezTo>
                  <a:pt x="2323431" y="61494"/>
                  <a:pt x="2918326" y="30747"/>
                  <a:pt x="3513221" y="0"/>
                </a:cubicBezTo>
              </a:path>
            </a:pathLst>
          </a:custGeom>
          <a:noFill/>
          <a:ln w="22225" cap="rnd">
            <a:solidFill>
              <a:schemeClr val="tx1">
                <a:lumMod val="75000"/>
                <a:lumOff val="25000"/>
              </a:schemeClr>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31"/>
          <p:cNvSpPr/>
          <p:nvPr/>
        </p:nvSpPr>
        <p:spPr>
          <a:xfrm>
            <a:off x="5764704" y="5399504"/>
            <a:ext cx="904457" cy="483157"/>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solidFill>
            <a:schemeClr val="bg1"/>
          </a:solidFill>
          <a:ln w="22225"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b="1" spc="-300" dirty="0" smtClean="0">
                <a:solidFill>
                  <a:srgbClr val="392F2F"/>
                </a:solidFill>
                <a:latin typeface="方正静蕾简体" panose="02000000000000000000" pitchFamily="2" charset="-122"/>
                <a:ea typeface="方正静蕾简体" panose="02000000000000000000" pitchFamily="2" charset="-122"/>
              </a:rPr>
              <a:t>四季度</a:t>
            </a:r>
            <a:endParaRPr lang="zh-CN" altLang="en-US" b="1" spc="-300" dirty="0">
              <a:solidFill>
                <a:srgbClr val="392F2F"/>
              </a:solidFill>
              <a:latin typeface="方正静蕾简体" panose="02000000000000000000" pitchFamily="2" charset="-122"/>
              <a:ea typeface="方正静蕾简体" panose="02000000000000000000" pitchFamily="2" charset="-122"/>
            </a:endParaRPr>
          </a:p>
        </p:txBody>
      </p:sp>
      <p:sp>
        <p:nvSpPr>
          <p:cNvPr id="25" name="文本框 24"/>
          <p:cNvSpPr txBox="1"/>
          <p:nvPr/>
        </p:nvSpPr>
        <p:spPr>
          <a:xfrm>
            <a:off x="6828855" y="2264567"/>
            <a:ext cx="4585784" cy="438582"/>
          </a:xfrm>
          <a:prstGeom prst="rect">
            <a:avLst/>
          </a:prstGeom>
          <a:noFill/>
        </p:spPr>
        <p:txBody>
          <a:bodyPr wrap="square" rtlCol="0">
            <a:spAutoFit/>
          </a:bodyPr>
          <a:lstStyle/>
          <a:p>
            <a:pPr algn="just">
              <a:lnSpc>
                <a:spcPct val="125000"/>
              </a:lnSpc>
            </a:pPr>
            <a:r>
              <a:rPr lang="zh-CN" altLang="en-US"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请在这里输入文字请在</a:t>
            </a:r>
            <a:r>
              <a:rPr lang="zh-CN" altLang="en-US" smtClean="0">
                <a:solidFill>
                  <a:schemeClr val="tx1">
                    <a:lumMod val="85000"/>
                    <a:lumOff val="15000"/>
                  </a:schemeClr>
                </a:solidFill>
                <a:latin typeface="方正静蕾简体" panose="02000000000000000000" pitchFamily="2" charset="-122"/>
                <a:ea typeface="方正静蕾简体" panose="02000000000000000000" pitchFamily="2" charset="-122"/>
              </a:rPr>
              <a:t>这里输入</a:t>
            </a:r>
            <a:endParaRPr lang="zh-CN" altLang="en-US"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26" name="文本框 25"/>
          <p:cNvSpPr txBox="1"/>
          <p:nvPr/>
        </p:nvSpPr>
        <p:spPr>
          <a:xfrm>
            <a:off x="6828855" y="3313743"/>
            <a:ext cx="4585784" cy="438582"/>
          </a:xfrm>
          <a:prstGeom prst="rect">
            <a:avLst/>
          </a:prstGeom>
          <a:noFill/>
        </p:spPr>
        <p:txBody>
          <a:bodyPr wrap="square" rtlCol="0">
            <a:spAutoFit/>
          </a:bodyPr>
          <a:lstStyle/>
          <a:p>
            <a:pPr algn="just">
              <a:lnSpc>
                <a:spcPct val="125000"/>
              </a:lnSpc>
            </a:pPr>
            <a:r>
              <a:rPr lang="zh-CN" altLang="en-US"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请在这里输入文字请在</a:t>
            </a:r>
            <a:r>
              <a:rPr lang="zh-CN" altLang="en-US" smtClean="0">
                <a:solidFill>
                  <a:schemeClr val="tx1">
                    <a:lumMod val="85000"/>
                    <a:lumOff val="15000"/>
                  </a:schemeClr>
                </a:solidFill>
                <a:latin typeface="方正静蕾简体" panose="02000000000000000000" pitchFamily="2" charset="-122"/>
                <a:ea typeface="方正静蕾简体" panose="02000000000000000000" pitchFamily="2" charset="-122"/>
              </a:rPr>
              <a:t>这里输入</a:t>
            </a:r>
            <a:endParaRPr lang="zh-CN" altLang="en-US"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27" name="文本框 26"/>
          <p:cNvSpPr txBox="1"/>
          <p:nvPr/>
        </p:nvSpPr>
        <p:spPr>
          <a:xfrm>
            <a:off x="6828855" y="4362704"/>
            <a:ext cx="4585784" cy="438582"/>
          </a:xfrm>
          <a:prstGeom prst="rect">
            <a:avLst/>
          </a:prstGeom>
          <a:noFill/>
        </p:spPr>
        <p:txBody>
          <a:bodyPr wrap="square" rtlCol="0">
            <a:spAutoFit/>
          </a:bodyPr>
          <a:lstStyle/>
          <a:p>
            <a:pPr algn="just">
              <a:lnSpc>
                <a:spcPct val="125000"/>
              </a:lnSpc>
            </a:pPr>
            <a:r>
              <a:rPr lang="zh-CN" altLang="en-US"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请在这里输入文字请在</a:t>
            </a:r>
            <a:r>
              <a:rPr lang="zh-CN" altLang="en-US" smtClean="0">
                <a:solidFill>
                  <a:schemeClr val="tx1">
                    <a:lumMod val="85000"/>
                    <a:lumOff val="15000"/>
                  </a:schemeClr>
                </a:solidFill>
                <a:latin typeface="方正静蕾简体" panose="02000000000000000000" pitchFamily="2" charset="-122"/>
                <a:ea typeface="方正静蕾简体" panose="02000000000000000000" pitchFamily="2" charset="-122"/>
              </a:rPr>
              <a:t>这里输入</a:t>
            </a:r>
            <a:endParaRPr lang="zh-CN" altLang="en-US"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28" name="文本框 27"/>
          <p:cNvSpPr txBox="1"/>
          <p:nvPr/>
        </p:nvSpPr>
        <p:spPr>
          <a:xfrm>
            <a:off x="6828855" y="5376652"/>
            <a:ext cx="4585784" cy="438582"/>
          </a:xfrm>
          <a:prstGeom prst="rect">
            <a:avLst/>
          </a:prstGeom>
          <a:noFill/>
        </p:spPr>
        <p:txBody>
          <a:bodyPr wrap="square" rtlCol="0">
            <a:spAutoFit/>
          </a:bodyPr>
          <a:lstStyle/>
          <a:p>
            <a:pPr algn="just">
              <a:lnSpc>
                <a:spcPct val="125000"/>
              </a:lnSpc>
            </a:pPr>
            <a:r>
              <a:rPr lang="zh-CN" altLang="en-US"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请在这里输入文字请在</a:t>
            </a:r>
            <a:r>
              <a:rPr lang="zh-CN" altLang="en-US" smtClean="0">
                <a:solidFill>
                  <a:schemeClr val="tx1">
                    <a:lumMod val="85000"/>
                    <a:lumOff val="15000"/>
                  </a:schemeClr>
                </a:solidFill>
                <a:latin typeface="方正静蕾简体" panose="02000000000000000000" pitchFamily="2" charset="-122"/>
                <a:ea typeface="方正静蕾简体" panose="02000000000000000000" pitchFamily="2" charset="-122"/>
              </a:rPr>
              <a:t>这里输入</a:t>
            </a:r>
            <a:endParaRPr lang="zh-CN" altLang="en-US"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25" presetClass="entr" presetSubtype="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p:cTn id="11" dur="500" decel="50000" fill="hold">
                                          <p:stCondLst>
                                            <p:cond delay="0"/>
                                          </p:stCondLst>
                                        </p:cTn>
                                        <p:tgtEl>
                                          <p:spTgt spid="18"/>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18"/>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18"/>
                                        </p:tgtEl>
                                        <p:attrNameLst>
                                          <p:attrName>ppt_w</p:attrName>
                                        </p:attrNameLst>
                                      </p:cBhvr>
                                      <p:tavLst>
                                        <p:tav tm="0">
                                          <p:val>
                                            <p:strVal val="#ppt_w*.05"/>
                                          </p:val>
                                        </p:tav>
                                        <p:tav tm="100000">
                                          <p:val>
                                            <p:strVal val="#ppt_w"/>
                                          </p:val>
                                        </p:tav>
                                      </p:tavLst>
                                    </p:anim>
                                    <p:anim calcmode="lin" valueType="num">
                                      <p:cBhvr>
                                        <p:cTn id="14" dur="1000" fill="hold"/>
                                        <p:tgtEl>
                                          <p:spTgt spid="18"/>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18"/>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18"/>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18"/>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18"/>
                                        </p:tgtEl>
                                      </p:cBhvr>
                                    </p:animEffect>
                                  </p:childTnLst>
                                </p:cTn>
                              </p:par>
                              <p:par>
                                <p:cTn id="19" presetID="25" presetClass="entr" presetSubtype="0" fill="hold" grpId="0" nodeType="withEffect">
                                  <p:stCondLst>
                                    <p:cond delay="250"/>
                                  </p:stCondLst>
                                  <p:childTnLst>
                                    <p:set>
                                      <p:cBhvr>
                                        <p:cTn id="20" dur="1" fill="hold">
                                          <p:stCondLst>
                                            <p:cond delay="0"/>
                                          </p:stCondLst>
                                        </p:cTn>
                                        <p:tgtEl>
                                          <p:spTgt spid="20"/>
                                        </p:tgtEl>
                                        <p:attrNameLst>
                                          <p:attrName>style.visibility</p:attrName>
                                        </p:attrNameLst>
                                      </p:cBhvr>
                                      <p:to>
                                        <p:strVal val="visible"/>
                                      </p:to>
                                    </p:set>
                                    <p:anim calcmode="lin" valueType="num">
                                      <p:cBhvr>
                                        <p:cTn id="21" dur="500" decel="50000" fill="hold">
                                          <p:stCondLst>
                                            <p:cond delay="0"/>
                                          </p:stCondLst>
                                        </p:cTn>
                                        <p:tgtEl>
                                          <p:spTgt spid="20"/>
                                        </p:tgtEl>
                                        <p:attrNameLst>
                                          <p:attrName>style.rotation</p:attrName>
                                        </p:attrNameLst>
                                      </p:cBhvr>
                                      <p:tavLst>
                                        <p:tav tm="0">
                                          <p:val>
                                            <p:fltVal val="-90"/>
                                          </p:val>
                                        </p:tav>
                                        <p:tav tm="100000">
                                          <p:val>
                                            <p:fltVal val="0"/>
                                          </p:val>
                                        </p:tav>
                                      </p:tavLst>
                                    </p:anim>
                                    <p:anim calcmode="lin" valueType="num">
                                      <p:cBhvr>
                                        <p:cTn id="22" dur="500" decel="50000" fill="hold">
                                          <p:stCondLst>
                                            <p:cond delay="0"/>
                                          </p:stCondLst>
                                        </p:cTn>
                                        <p:tgtEl>
                                          <p:spTgt spid="20"/>
                                        </p:tgtEl>
                                        <p:attrNameLst>
                                          <p:attrName>ppt_w</p:attrName>
                                        </p:attrNameLst>
                                      </p:cBhvr>
                                      <p:tavLst>
                                        <p:tav tm="0">
                                          <p:val>
                                            <p:strVal val="#ppt_w"/>
                                          </p:val>
                                        </p:tav>
                                        <p:tav tm="100000">
                                          <p:val>
                                            <p:strVal val="#ppt_w*.05"/>
                                          </p:val>
                                        </p:tav>
                                      </p:tavLst>
                                    </p:anim>
                                    <p:anim calcmode="lin" valueType="num">
                                      <p:cBhvr>
                                        <p:cTn id="23" dur="500" accel="50000" fill="hold">
                                          <p:stCondLst>
                                            <p:cond delay="500"/>
                                          </p:stCondLst>
                                        </p:cTn>
                                        <p:tgtEl>
                                          <p:spTgt spid="20"/>
                                        </p:tgtEl>
                                        <p:attrNameLst>
                                          <p:attrName>ppt_w</p:attrName>
                                        </p:attrNameLst>
                                      </p:cBhvr>
                                      <p:tavLst>
                                        <p:tav tm="0">
                                          <p:val>
                                            <p:strVal val="#ppt_w*.05"/>
                                          </p:val>
                                        </p:tav>
                                        <p:tav tm="100000">
                                          <p:val>
                                            <p:strVal val="#ppt_w"/>
                                          </p:val>
                                        </p:tav>
                                      </p:tavLst>
                                    </p:anim>
                                    <p:anim calcmode="lin" valueType="num">
                                      <p:cBhvr>
                                        <p:cTn id="24" dur="1000" fill="hold"/>
                                        <p:tgtEl>
                                          <p:spTgt spid="20"/>
                                        </p:tgtEl>
                                        <p:attrNameLst>
                                          <p:attrName>ppt_h</p:attrName>
                                        </p:attrNameLst>
                                      </p:cBhvr>
                                      <p:tavLst>
                                        <p:tav tm="0">
                                          <p:val>
                                            <p:strVal val="#ppt_h"/>
                                          </p:val>
                                        </p:tav>
                                        <p:tav tm="100000">
                                          <p:val>
                                            <p:strVal val="#ppt_h"/>
                                          </p:val>
                                        </p:tav>
                                      </p:tavLst>
                                    </p:anim>
                                    <p:anim calcmode="lin" valueType="num">
                                      <p:cBhvr>
                                        <p:cTn id="25" dur="500" decel="50000" fill="hold">
                                          <p:stCondLst>
                                            <p:cond delay="0"/>
                                          </p:stCondLst>
                                        </p:cTn>
                                        <p:tgtEl>
                                          <p:spTgt spid="20"/>
                                        </p:tgtEl>
                                        <p:attrNameLst>
                                          <p:attrName>ppt_x</p:attrName>
                                        </p:attrNameLst>
                                      </p:cBhvr>
                                      <p:tavLst>
                                        <p:tav tm="0">
                                          <p:val>
                                            <p:strVal val="#ppt_x+.4"/>
                                          </p:val>
                                        </p:tav>
                                        <p:tav tm="100000">
                                          <p:val>
                                            <p:strVal val="#ppt_x"/>
                                          </p:val>
                                        </p:tav>
                                      </p:tavLst>
                                    </p:anim>
                                    <p:anim calcmode="lin" valueType="num">
                                      <p:cBhvr>
                                        <p:cTn id="26" dur="500" decel="50000" fill="hold">
                                          <p:stCondLst>
                                            <p:cond delay="0"/>
                                          </p:stCondLst>
                                        </p:cTn>
                                        <p:tgtEl>
                                          <p:spTgt spid="20"/>
                                        </p:tgtEl>
                                        <p:attrNameLst>
                                          <p:attrName>ppt_y</p:attrName>
                                        </p:attrNameLst>
                                      </p:cBhvr>
                                      <p:tavLst>
                                        <p:tav tm="0">
                                          <p:val>
                                            <p:strVal val="#ppt_y-.2"/>
                                          </p:val>
                                        </p:tav>
                                        <p:tav tm="100000">
                                          <p:val>
                                            <p:strVal val="#ppt_y+.1"/>
                                          </p:val>
                                        </p:tav>
                                      </p:tavLst>
                                    </p:anim>
                                    <p:anim calcmode="lin" valueType="num">
                                      <p:cBhvr>
                                        <p:cTn id="27" dur="500" accel="50000" fill="hold">
                                          <p:stCondLst>
                                            <p:cond delay="500"/>
                                          </p:stCondLst>
                                        </p:cTn>
                                        <p:tgtEl>
                                          <p:spTgt spid="20"/>
                                        </p:tgtEl>
                                        <p:attrNameLst>
                                          <p:attrName>ppt_y</p:attrName>
                                        </p:attrNameLst>
                                      </p:cBhvr>
                                      <p:tavLst>
                                        <p:tav tm="0">
                                          <p:val>
                                            <p:strVal val="#ppt_y+.1"/>
                                          </p:val>
                                        </p:tav>
                                        <p:tav tm="100000">
                                          <p:val>
                                            <p:strVal val="#ppt_y"/>
                                          </p:val>
                                        </p:tav>
                                      </p:tavLst>
                                    </p:anim>
                                    <p:animEffect transition="in" filter="fade">
                                      <p:cBhvr>
                                        <p:cTn id="28" dur="1000" decel="50000">
                                          <p:stCondLst>
                                            <p:cond delay="0"/>
                                          </p:stCondLst>
                                        </p:cTn>
                                        <p:tgtEl>
                                          <p:spTgt spid="20"/>
                                        </p:tgtEl>
                                      </p:cBhvr>
                                    </p:animEffect>
                                  </p:childTnLst>
                                </p:cTn>
                              </p:par>
                              <p:par>
                                <p:cTn id="29" presetID="25" presetClass="entr" presetSubtype="0" fill="hold" grpId="0" nodeType="withEffect">
                                  <p:stCondLst>
                                    <p:cond delay="50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decel="50000" fill="hold">
                                          <p:stCondLst>
                                            <p:cond delay="0"/>
                                          </p:stCondLst>
                                        </p:cTn>
                                        <p:tgtEl>
                                          <p:spTgt spid="22"/>
                                        </p:tgtEl>
                                        <p:attrNameLst>
                                          <p:attrName>style.rotation</p:attrName>
                                        </p:attrNameLst>
                                      </p:cBhvr>
                                      <p:tavLst>
                                        <p:tav tm="0">
                                          <p:val>
                                            <p:fltVal val="-90"/>
                                          </p:val>
                                        </p:tav>
                                        <p:tav tm="100000">
                                          <p:val>
                                            <p:fltVal val="0"/>
                                          </p:val>
                                        </p:tav>
                                      </p:tavLst>
                                    </p:anim>
                                    <p:anim calcmode="lin" valueType="num">
                                      <p:cBhvr>
                                        <p:cTn id="32" dur="500" decel="50000" fill="hold">
                                          <p:stCondLst>
                                            <p:cond delay="0"/>
                                          </p:stCondLst>
                                        </p:cTn>
                                        <p:tgtEl>
                                          <p:spTgt spid="22"/>
                                        </p:tgtEl>
                                        <p:attrNameLst>
                                          <p:attrName>ppt_w</p:attrName>
                                        </p:attrNameLst>
                                      </p:cBhvr>
                                      <p:tavLst>
                                        <p:tav tm="0">
                                          <p:val>
                                            <p:strVal val="#ppt_w"/>
                                          </p:val>
                                        </p:tav>
                                        <p:tav tm="100000">
                                          <p:val>
                                            <p:strVal val="#ppt_w*.05"/>
                                          </p:val>
                                        </p:tav>
                                      </p:tavLst>
                                    </p:anim>
                                    <p:anim calcmode="lin" valueType="num">
                                      <p:cBhvr>
                                        <p:cTn id="33" dur="500" accel="50000" fill="hold">
                                          <p:stCondLst>
                                            <p:cond delay="500"/>
                                          </p:stCondLst>
                                        </p:cTn>
                                        <p:tgtEl>
                                          <p:spTgt spid="22"/>
                                        </p:tgtEl>
                                        <p:attrNameLst>
                                          <p:attrName>ppt_w</p:attrName>
                                        </p:attrNameLst>
                                      </p:cBhvr>
                                      <p:tavLst>
                                        <p:tav tm="0">
                                          <p:val>
                                            <p:strVal val="#ppt_w*.05"/>
                                          </p:val>
                                        </p:tav>
                                        <p:tav tm="100000">
                                          <p:val>
                                            <p:strVal val="#ppt_w"/>
                                          </p:val>
                                        </p:tav>
                                      </p:tavLst>
                                    </p:anim>
                                    <p:anim calcmode="lin" valueType="num">
                                      <p:cBhvr>
                                        <p:cTn id="34" dur="1000" fill="hold"/>
                                        <p:tgtEl>
                                          <p:spTgt spid="22"/>
                                        </p:tgtEl>
                                        <p:attrNameLst>
                                          <p:attrName>ppt_h</p:attrName>
                                        </p:attrNameLst>
                                      </p:cBhvr>
                                      <p:tavLst>
                                        <p:tav tm="0">
                                          <p:val>
                                            <p:strVal val="#ppt_h"/>
                                          </p:val>
                                        </p:tav>
                                        <p:tav tm="100000">
                                          <p:val>
                                            <p:strVal val="#ppt_h"/>
                                          </p:val>
                                        </p:tav>
                                      </p:tavLst>
                                    </p:anim>
                                    <p:anim calcmode="lin" valueType="num">
                                      <p:cBhvr>
                                        <p:cTn id="35" dur="500" decel="50000" fill="hold">
                                          <p:stCondLst>
                                            <p:cond delay="0"/>
                                          </p:stCondLst>
                                        </p:cTn>
                                        <p:tgtEl>
                                          <p:spTgt spid="22"/>
                                        </p:tgtEl>
                                        <p:attrNameLst>
                                          <p:attrName>ppt_x</p:attrName>
                                        </p:attrNameLst>
                                      </p:cBhvr>
                                      <p:tavLst>
                                        <p:tav tm="0">
                                          <p:val>
                                            <p:strVal val="#ppt_x+.4"/>
                                          </p:val>
                                        </p:tav>
                                        <p:tav tm="100000">
                                          <p:val>
                                            <p:strVal val="#ppt_x"/>
                                          </p:val>
                                        </p:tav>
                                      </p:tavLst>
                                    </p:anim>
                                    <p:anim calcmode="lin" valueType="num">
                                      <p:cBhvr>
                                        <p:cTn id="36" dur="500" decel="50000" fill="hold">
                                          <p:stCondLst>
                                            <p:cond delay="0"/>
                                          </p:stCondLst>
                                        </p:cTn>
                                        <p:tgtEl>
                                          <p:spTgt spid="22"/>
                                        </p:tgtEl>
                                        <p:attrNameLst>
                                          <p:attrName>ppt_y</p:attrName>
                                        </p:attrNameLst>
                                      </p:cBhvr>
                                      <p:tavLst>
                                        <p:tav tm="0">
                                          <p:val>
                                            <p:strVal val="#ppt_y-.2"/>
                                          </p:val>
                                        </p:tav>
                                        <p:tav tm="100000">
                                          <p:val>
                                            <p:strVal val="#ppt_y+.1"/>
                                          </p:val>
                                        </p:tav>
                                      </p:tavLst>
                                    </p:anim>
                                    <p:anim calcmode="lin" valueType="num">
                                      <p:cBhvr>
                                        <p:cTn id="37" dur="500" accel="50000" fill="hold">
                                          <p:stCondLst>
                                            <p:cond delay="500"/>
                                          </p:stCondLst>
                                        </p:cTn>
                                        <p:tgtEl>
                                          <p:spTgt spid="22"/>
                                        </p:tgtEl>
                                        <p:attrNameLst>
                                          <p:attrName>ppt_y</p:attrName>
                                        </p:attrNameLst>
                                      </p:cBhvr>
                                      <p:tavLst>
                                        <p:tav tm="0">
                                          <p:val>
                                            <p:strVal val="#ppt_y+.1"/>
                                          </p:val>
                                        </p:tav>
                                        <p:tav tm="100000">
                                          <p:val>
                                            <p:strVal val="#ppt_y"/>
                                          </p:val>
                                        </p:tav>
                                      </p:tavLst>
                                    </p:anim>
                                    <p:animEffect transition="in" filter="fade">
                                      <p:cBhvr>
                                        <p:cTn id="38" dur="1000" decel="50000">
                                          <p:stCondLst>
                                            <p:cond delay="0"/>
                                          </p:stCondLst>
                                        </p:cTn>
                                        <p:tgtEl>
                                          <p:spTgt spid="22"/>
                                        </p:tgtEl>
                                      </p:cBhvr>
                                    </p:animEffect>
                                  </p:childTnLst>
                                </p:cTn>
                              </p:par>
                              <p:par>
                                <p:cTn id="39" presetID="25" presetClass="entr" presetSubtype="0" fill="hold" grpId="0" nodeType="withEffect">
                                  <p:stCondLst>
                                    <p:cond delay="750"/>
                                  </p:stCondLst>
                                  <p:childTnLst>
                                    <p:set>
                                      <p:cBhvr>
                                        <p:cTn id="40" dur="1" fill="hold">
                                          <p:stCondLst>
                                            <p:cond delay="0"/>
                                          </p:stCondLst>
                                        </p:cTn>
                                        <p:tgtEl>
                                          <p:spTgt spid="24"/>
                                        </p:tgtEl>
                                        <p:attrNameLst>
                                          <p:attrName>style.visibility</p:attrName>
                                        </p:attrNameLst>
                                      </p:cBhvr>
                                      <p:to>
                                        <p:strVal val="visible"/>
                                      </p:to>
                                    </p:set>
                                    <p:anim calcmode="lin" valueType="num">
                                      <p:cBhvr>
                                        <p:cTn id="41" dur="500" decel="50000" fill="hold">
                                          <p:stCondLst>
                                            <p:cond delay="0"/>
                                          </p:stCondLst>
                                        </p:cTn>
                                        <p:tgtEl>
                                          <p:spTgt spid="24"/>
                                        </p:tgtEl>
                                        <p:attrNameLst>
                                          <p:attrName>style.rotation</p:attrName>
                                        </p:attrNameLst>
                                      </p:cBhvr>
                                      <p:tavLst>
                                        <p:tav tm="0">
                                          <p:val>
                                            <p:fltVal val="-90"/>
                                          </p:val>
                                        </p:tav>
                                        <p:tav tm="100000">
                                          <p:val>
                                            <p:fltVal val="0"/>
                                          </p:val>
                                        </p:tav>
                                      </p:tavLst>
                                    </p:anim>
                                    <p:anim calcmode="lin" valueType="num">
                                      <p:cBhvr>
                                        <p:cTn id="42" dur="500" decel="50000" fill="hold">
                                          <p:stCondLst>
                                            <p:cond delay="0"/>
                                          </p:stCondLst>
                                        </p:cTn>
                                        <p:tgtEl>
                                          <p:spTgt spid="24"/>
                                        </p:tgtEl>
                                        <p:attrNameLst>
                                          <p:attrName>ppt_w</p:attrName>
                                        </p:attrNameLst>
                                      </p:cBhvr>
                                      <p:tavLst>
                                        <p:tav tm="0">
                                          <p:val>
                                            <p:strVal val="#ppt_w"/>
                                          </p:val>
                                        </p:tav>
                                        <p:tav tm="100000">
                                          <p:val>
                                            <p:strVal val="#ppt_w*.05"/>
                                          </p:val>
                                        </p:tav>
                                      </p:tavLst>
                                    </p:anim>
                                    <p:anim calcmode="lin" valueType="num">
                                      <p:cBhvr>
                                        <p:cTn id="43" dur="500" accel="50000" fill="hold">
                                          <p:stCondLst>
                                            <p:cond delay="500"/>
                                          </p:stCondLst>
                                        </p:cTn>
                                        <p:tgtEl>
                                          <p:spTgt spid="24"/>
                                        </p:tgtEl>
                                        <p:attrNameLst>
                                          <p:attrName>ppt_w</p:attrName>
                                        </p:attrNameLst>
                                      </p:cBhvr>
                                      <p:tavLst>
                                        <p:tav tm="0">
                                          <p:val>
                                            <p:strVal val="#ppt_w*.05"/>
                                          </p:val>
                                        </p:tav>
                                        <p:tav tm="100000">
                                          <p:val>
                                            <p:strVal val="#ppt_w"/>
                                          </p:val>
                                        </p:tav>
                                      </p:tavLst>
                                    </p:anim>
                                    <p:anim calcmode="lin" valueType="num">
                                      <p:cBhvr>
                                        <p:cTn id="44" dur="1000" fill="hold"/>
                                        <p:tgtEl>
                                          <p:spTgt spid="24"/>
                                        </p:tgtEl>
                                        <p:attrNameLst>
                                          <p:attrName>ppt_h</p:attrName>
                                        </p:attrNameLst>
                                      </p:cBhvr>
                                      <p:tavLst>
                                        <p:tav tm="0">
                                          <p:val>
                                            <p:strVal val="#ppt_h"/>
                                          </p:val>
                                        </p:tav>
                                        <p:tav tm="100000">
                                          <p:val>
                                            <p:strVal val="#ppt_h"/>
                                          </p:val>
                                        </p:tav>
                                      </p:tavLst>
                                    </p:anim>
                                    <p:anim calcmode="lin" valueType="num">
                                      <p:cBhvr>
                                        <p:cTn id="45" dur="500" decel="50000" fill="hold">
                                          <p:stCondLst>
                                            <p:cond delay="0"/>
                                          </p:stCondLst>
                                        </p:cTn>
                                        <p:tgtEl>
                                          <p:spTgt spid="24"/>
                                        </p:tgtEl>
                                        <p:attrNameLst>
                                          <p:attrName>ppt_x</p:attrName>
                                        </p:attrNameLst>
                                      </p:cBhvr>
                                      <p:tavLst>
                                        <p:tav tm="0">
                                          <p:val>
                                            <p:strVal val="#ppt_x+.4"/>
                                          </p:val>
                                        </p:tav>
                                        <p:tav tm="100000">
                                          <p:val>
                                            <p:strVal val="#ppt_x"/>
                                          </p:val>
                                        </p:tav>
                                      </p:tavLst>
                                    </p:anim>
                                    <p:anim calcmode="lin" valueType="num">
                                      <p:cBhvr>
                                        <p:cTn id="46" dur="500" decel="50000" fill="hold">
                                          <p:stCondLst>
                                            <p:cond delay="0"/>
                                          </p:stCondLst>
                                        </p:cTn>
                                        <p:tgtEl>
                                          <p:spTgt spid="24"/>
                                        </p:tgtEl>
                                        <p:attrNameLst>
                                          <p:attrName>ppt_y</p:attrName>
                                        </p:attrNameLst>
                                      </p:cBhvr>
                                      <p:tavLst>
                                        <p:tav tm="0">
                                          <p:val>
                                            <p:strVal val="#ppt_y-.2"/>
                                          </p:val>
                                        </p:tav>
                                        <p:tav tm="100000">
                                          <p:val>
                                            <p:strVal val="#ppt_y+.1"/>
                                          </p:val>
                                        </p:tav>
                                      </p:tavLst>
                                    </p:anim>
                                    <p:anim calcmode="lin" valueType="num">
                                      <p:cBhvr>
                                        <p:cTn id="47" dur="500" accel="50000" fill="hold">
                                          <p:stCondLst>
                                            <p:cond delay="500"/>
                                          </p:stCondLst>
                                        </p:cTn>
                                        <p:tgtEl>
                                          <p:spTgt spid="24"/>
                                        </p:tgtEl>
                                        <p:attrNameLst>
                                          <p:attrName>ppt_y</p:attrName>
                                        </p:attrNameLst>
                                      </p:cBhvr>
                                      <p:tavLst>
                                        <p:tav tm="0">
                                          <p:val>
                                            <p:strVal val="#ppt_y+.1"/>
                                          </p:val>
                                        </p:tav>
                                        <p:tav tm="100000">
                                          <p:val>
                                            <p:strVal val="#ppt_y"/>
                                          </p:val>
                                        </p:tav>
                                      </p:tavLst>
                                    </p:anim>
                                    <p:animEffect transition="in" filter="fade">
                                      <p:cBhvr>
                                        <p:cTn id="48" dur="1000" decel="50000">
                                          <p:stCondLst>
                                            <p:cond delay="0"/>
                                          </p:stCondLst>
                                        </p:cTn>
                                        <p:tgtEl>
                                          <p:spTgt spid="24"/>
                                        </p:tgtEl>
                                      </p:cBhvr>
                                    </p:animEffect>
                                  </p:childTnLst>
                                </p:cTn>
                              </p:par>
                            </p:childTnLst>
                          </p:cTn>
                        </p:par>
                        <p:par>
                          <p:cTn id="49" fill="hold">
                            <p:stCondLst>
                              <p:cond delay="1500"/>
                            </p:stCondLst>
                            <p:childTnLst>
                              <p:par>
                                <p:cTn id="50" presetID="22" presetClass="entr" presetSubtype="8" fill="hold" grpId="0" nodeType="after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left)">
                                      <p:cBhvr>
                                        <p:cTn id="52" dur="500"/>
                                        <p:tgtEl>
                                          <p:spTgt spid="17"/>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wipe(left)">
                                      <p:cBhvr>
                                        <p:cTn id="55" dur="500"/>
                                        <p:tgtEl>
                                          <p:spTgt spid="19"/>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wipe(left)">
                                      <p:cBhvr>
                                        <p:cTn id="58" dur="500"/>
                                        <p:tgtEl>
                                          <p:spTgt spid="21"/>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wipe(left)">
                                      <p:cBhvr>
                                        <p:cTn id="61" dur="500"/>
                                        <p:tgtEl>
                                          <p:spTgt spid="23"/>
                                        </p:tgtEl>
                                      </p:cBhvr>
                                    </p:animEffect>
                                  </p:childTnLst>
                                </p:cTn>
                              </p:par>
                            </p:childTnLst>
                          </p:cTn>
                        </p:par>
                        <p:par>
                          <p:cTn id="62" fill="hold">
                            <p:stCondLst>
                              <p:cond delay="2000"/>
                            </p:stCondLst>
                            <p:childTnLst>
                              <p:par>
                                <p:cTn id="63" presetID="10" presetClass="entr" presetSubtype="0" fill="hold" grpId="0" nodeType="after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500"/>
                                        <p:tgtEl>
                                          <p:spTgt spid="2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6"/>
                                        </p:tgtEl>
                                        <p:attrNameLst>
                                          <p:attrName>style.visibility</p:attrName>
                                        </p:attrNameLst>
                                      </p:cBhvr>
                                      <p:to>
                                        <p:strVal val="visible"/>
                                      </p:to>
                                    </p:set>
                                    <p:animEffect transition="in" filter="fade">
                                      <p:cBhvr>
                                        <p:cTn id="68" dur="500"/>
                                        <p:tgtEl>
                                          <p:spTgt spid="26"/>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7"/>
                                        </p:tgtEl>
                                        <p:attrNameLst>
                                          <p:attrName>style.visibility</p:attrName>
                                        </p:attrNameLst>
                                      </p:cBhvr>
                                      <p:to>
                                        <p:strVal val="visible"/>
                                      </p:to>
                                    </p:set>
                                    <p:animEffect transition="in" filter="fade">
                                      <p:cBhvr>
                                        <p:cTn id="71" dur="500"/>
                                        <p:tgtEl>
                                          <p:spTgt spid="27"/>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8"/>
                                        </p:tgtEl>
                                        <p:attrNameLst>
                                          <p:attrName>style.visibility</p:attrName>
                                        </p:attrNameLst>
                                      </p:cBhvr>
                                      <p:to>
                                        <p:strVal val="visible"/>
                                      </p:to>
                                    </p:set>
                                    <p:animEffect transition="in" filter="fade">
                                      <p:cBhvr>
                                        <p:cTn id="74"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3" grpId="0" animBg="1"/>
      <p:bldP spid="24" grpId="0" animBg="1"/>
      <p:bldP spid="25" grpId="0"/>
      <p:bldP spid="26" grpId="0"/>
      <p:bldP spid="27" grpId="0"/>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5"/>
          <p:cNvSpPr>
            <a:spLocks noEditPoints="1"/>
          </p:cNvSpPr>
          <p:nvPr/>
        </p:nvSpPr>
        <p:spPr bwMode="auto">
          <a:xfrm>
            <a:off x="424070" y="3607008"/>
            <a:ext cx="1996871" cy="1291402"/>
          </a:xfrm>
          <a:custGeom>
            <a:avLst/>
            <a:gdLst>
              <a:gd name="T0" fmla="*/ 52 w 231"/>
              <a:gd name="T1" fmla="*/ 126 h 141"/>
              <a:gd name="T2" fmla="*/ 5 w 231"/>
              <a:gd name="T3" fmla="*/ 101 h 141"/>
              <a:gd name="T4" fmla="*/ 116 w 231"/>
              <a:gd name="T5" fmla="*/ 2 h 141"/>
              <a:gd name="T6" fmla="*/ 228 w 231"/>
              <a:gd name="T7" fmla="*/ 52 h 141"/>
              <a:gd name="T8" fmla="*/ 224 w 231"/>
              <a:gd name="T9" fmla="*/ 109 h 141"/>
              <a:gd name="T10" fmla="*/ 190 w 231"/>
              <a:gd name="T11" fmla="*/ 133 h 141"/>
              <a:gd name="T12" fmla="*/ 138 w 231"/>
              <a:gd name="T13" fmla="*/ 117 h 141"/>
              <a:gd name="T14" fmla="*/ 130 w 231"/>
              <a:gd name="T15" fmla="*/ 128 h 141"/>
              <a:gd name="T16" fmla="*/ 129 w 231"/>
              <a:gd name="T17" fmla="*/ 131 h 141"/>
              <a:gd name="T18" fmla="*/ 123 w 231"/>
              <a:gd name="T19" fmla="*/ 116 h 141"/>
              <a:gd name="T20" fmla="*/ 117 w 231"/>
              <a:gd name="T21" fmla="*/ 127 h 141"/>
              <a:gd name="T22" fmla="*/ 109 w 231"/>
              <a:gd name="T23" fmla="*/ 123 h 141"/>
              <a:gd name="T24" fmla="*/ 148 w 231"/>
              <a:gd name="T25" fmla="*/ 134 h 141"/>
              <a:gd name="T26" fmla="*/ 166 w 231"/>
              <a:gd name="T27" fmla="*/ 129 h 141"/>
              <a:gd name="T28" fmla="*/ 106 w 231"/>
              <a:gd name="T29" fmla="*/ 131 h 141"/>
              <a:gd name="T30" fmla="*/ 103 w 231"/>
              <a:gd name="T31" fmla="*/ 119 h 141"/>
              <a:gd name="T32" fmla="*/ 184 w 231"/>
              <a:gd name="T33" fmla="*/ 126 h 141"/>
              <a:gd name="T34" fmla="*/ 87 w 231"/>
              <a:gd name="T35" fmla="*/ 109 h 141"/>
              <a:gd name="T36" fmla="*/ 94 w 231"/>
              <a:gd name="T37" fmla="*/ 113 h 141"/>
              <a:gd name="T38" fmla="*/ 83 w 231"/>
              <a:gd name="T39" fmla="*/ 108 h 141"/>
              <a:gd name="T40" fmla="*/ 75 w 231"/>
              <a:gd name="T41" fmla="*/ 109 h 141"/>
              <a:gd name="T42" fmla="*/ 71 w 231"/>
              <a:gd name="T43" fmla="*/ 127 h 141"/>
              <a:gd name="T44" fmla="*/ 194 w 231"/>
              <a:gd name="T45" fmla="*/ 126 h 141"/>
              <a:gd name="T46" fmla="*/ 176 w 231"/>
              <a:gd name="T47" fmla="*/ 123 h 141"/>
              <a:gd name="T48" fmla="*/ 53 w 231"/>
              <a:gd name="T49" fmla="*/ 121 h 141"/>
              <a:gd name="T50" fmla="*/ 44 w 231"/>
              <a:gd name="T51" fmla="*/ 98 h 141"/>
              <a:gd name="T52" fmla="*/ 186 w 231"/>
              <a:gd name="T53" fmla="*/ 105 h 141"/>
              <a:gd name="T54" fmla="*/ 107 w 231"/>
              <a:gd name="T55" fmla="*/ 111 h 141"/>
              <a:gd name="T56" fmla="*/ 42 w 231"/>
              <a:gd name="T57" fmla="*/ 97 h 141"/>
              <a:gd name="T58" fmla="*/ 200 w 231"/>
              <a:gd name="T59" fmla="*/ 115 h 141"/>
              <a:gd name="T60" fmla="*/ 27 w 231"/>
              <a:gd name="T61" fmla="*/ 102 h 141"/>
              <a:gd name="T62" fmla="*/ 214 w 231"/>
              <a:gd name="T63" fmla="*/ 111 h 141"/>
              <a:gd name="T64" fmla="*/ 189 w 231"/>
              <a:gd name="T65" fmla="*/ 109 h 141"/>
              <a:gd name="T66" fmla="*/ 199 w 231"/>
              <a:gd name="T67" fmla="*/ 105 h 141"/>
              <a:gd name="T68" fmla="*/ 107 w 231"/>
              <a:gd name="T69" fmla="*/ 107 h 141"/>
              <a:gd name="T70" fmla="*/ 217 w 231"/>
              <a:gd name="T71" fmla="*/ 57 h 141"/>
              <a:gd name="T72" fmla="*/ 120 w 231"/>
              <a:gd name="T73" fmla="*/ 53 h 141"/>
              <a:gd name="T74" fmla="*/ 116 w 231"/>
              <a:gd name="T75" fmla="*/ 40 h 141"/>
              <a:gd name="T76" fmla="*/ 15 w 231"/>
              <a:gd name="T77" fmla="*/ 78 h 141"/>
              <a:gd name="T78" fmla="*/ 219 w 231"/>
              <a:gd name="T79" fmla="*/ 108 h 141"/>
              <a:gd name="T80" fmla="*/ 210 w 231"/>
              <a:gd name="T81" fmla="*/ 105 h 141"/>
              <a:gd name="T82" fmla="*/ 183 w 231"/>
              <a:gd name="T83" fmla="*/ 106 h 141"/>
              <a:gd name="T84" fmla="*/ 19 w 231"/>
              <a:gd name="T85" fmla="*/ 86 h 141"/>
              <a:gd name="T86" fmla="*/ 14 w 231"/>
              <a:gd name="T87" fmla="*/ 102 h 141"/>
              <a:gd name="T88" fmla="*/ 9 w 231"/>
              <a:gd name="T89" fmla="*/ 85 h 141"/>
              <a:gd name="T90" fmla="*/ 219 w 231"/>
              <a:gd name="T91" fmla="*/ 99 h 141"/>
              <a:gd name="T92" fmla="*/ 220 w 231"/>
              <a:gd name="T93" fmla="*/ 86 h 141"/>
              <a:gd name="T94" fmla="*/ 225 w 231"/>
              <a:gd name="T95" fmla="*/ 46 h 141"/>
              <a:gd name="T96" fmla="*/ 225 w 231"/>
              <a:gd name="T97" fmla="*/ 54 h 141"/>
              <a:gd name="T98" fmla="*/ 211 w 231"/>
              <a:gd name="T99" fmla="*/ 46 h 141"/>
              <a:gd name="T100" fmla="*/ 193 w 231"/>
              <a:gd name="T101" fmla="*/ 46 h 141"/>
              <a:gd name="T102" fmla="*/ 178 w 231"/>
              <a:gd name="T103" fmla="*/ 48 h 141"/>
              <a:gd name="T104" fmla="*/ 171 w 231"/>
              <a:gd name="T105" fmla="*/ 46 h 141"/>
              <a:gd name="T106" fmla="*/ 173 w 231"/>
              <a:gd name="T107" fmla="*/ 52 h 141"/>
              <a:gd name="T108" fmla="*/ 153 w 231"/>
              <a:gd name="T109" fmla="*/ 43 h 141"/>
              <a:gd name="T110" fmla="*/ 146 w 231"/>
              <a:gd name="T111" fmla="*/ 43 h 141"/>
              <a:gd name="T112" fmla="*/ 131 w 231"/>
              <a:gd name="T113" fmla="*/ 50 h 141"/>
              <a:gd name="T114" fmla="*/ 144 w 231"/>
              <a:gd name="T115" fmla="*/ 39 h 141"/>
              <a:gd name="T116" fmla="*/ 132 w 231"/>
              <a:gd name="T117" fmla="*/ 3 h 141"/>
              <a:gd name="T118" fmla="*/ 127 w 231"/>
              <a:gd name="T119" fmla="*/ 4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1" h="141">
                <a:moveTo>
                  <a:pt x="143" y="141"/>
                </a:moveTo>
                <a:cubicBezTo>
                  <a:pt x="142" y="141"/>
                  <a:pt x="142" y="141"/>
                  <a:pt x="142" y="140"/>
                </a:cubicBezTo>
                <a:cubicBezTo>
                  <a:pt x="141" y="139"/>
                  <a:pt x="141" y="138"/>
                  <a:pt x="141" y="137"/>
                </a:cubicBezTo>
                <a:cubicBezTo>
                  <a:pt x="139" y="137"/>
                  <a:pt x="136" y="137"/>
                  <a:pt x="133" y="137"/>
                </a:cubicBezTo>
                <a:cubicBezTo>
                  <a:pt x="120" y="137"/>
                  <a:pt x="106" y="136"/>
                  <a:pt x="92" y="134"/>
                </a:cubicBezTo>
                <a:cubicBezTo>
                  <a:pt x="92" y="134"/>
                  <a:pt x="92" y="135"/>
                  <a:pt x="92" y="135"/>
                </a:cubicBezTo>
                <a:cubicBezTo>
                  <a:pt x="91" y="136"/>
                  <a:pt x="91" y="136"/>
                  <a:pt x="91" y="136"/>
                </a:cubicBezTo>
                <a:cubicBezTo>
                  <a:pt x="90" y="136"/>
                  <a:pt x="90" y="136"/>
                  <a:pt x="89" y="135"/>
                </a:cubicBezTo>
                <a:cubicBezTo>
                  <a:pt x="89" y="135"/>
                  <a:pt x="89" y="134"/>
                  <a:pt x="89" y="133"/>
                </a:cubicBezTo>
                <a:cubicBezTo>
                  <a:pt x="89" y="133"/>
                  <a:pt x="89" y="133"/>
                  <a:pt x="89" y="133"/>
                </a:cubicBezTo>
                <a:cubicBezTo>
                  <a:pt x="86" y="133"/>
                  <a:pt x="84" y="133"/>
                  <a:pt x="81" y="132"/>
                </a:cubicBezTo>
                <a:cubicBezTo>
                  <a:pt x="81" y="132"/>
                  <a:pt x="81" y="132"/>
                  <a:pt x="81" y="132"/>
                </a:cubicBezTo>
                <a:cubicBezTo>
                  <a:pt x="80" y="132"/>
                  <a:pt x="80" y="132"/>
                  <a:pt x="80" y="132"/>
                </a:cubicBezTo>
                <a:cubicBezTo>
                  <a:pt x="72" y="131"/>
                  <a:pt x="62" y="129"/>
                  <a:pt x="52" y="126"/>
                </a:cubicBezTo>
                <a:cubicBezTo>
                  <a:pt x="52" y="127"/>
                  <a:pt x="51" y="127"/>
                  <a:pt x="51" y="127"/>
                </a:cubicBezTo>
                <a:cubicBezTo>
                  <a:pt x="50" y="127"/>
                  <a:pt x="50" y="126"/>
                  <a:pt x="50" y="126"/>
                </a:cubicBezTo>
                <a:cubicBezTo>
                  <a:pt x="50" y="126"/>
                  <a:pt x="50" y="126"/>
                  <a:pt x="50" y="125"/>
                </a:cubicBezTo>
                <a:cubicBezTo>
                  <a:pt x="49" y="125"/>
                  <a:pt x="48" y="125"/>
                  <a:pt x="47" y="125"/>
                </a:cubicBezTo>
                <a:cubicBezTo>
                  <a:pt x="40" y="122"/>
                  <a:pt x="33" y="118"/>
                  <a:pt x="27" y="114"/>
                </a:cubicBezTo>
                <a:cubicBezTo>
                  <a:pt x="27" y="115"/>
                  <a:pt x="27" y="115"/>
                  <a:pt x="26" y="115"/>
                </a:cubicBezTo>
                <a:cubicBezTo>
                  <a:pt x="26" y="115"/>
                  <a:pt x="26" y="114"/>
                  <a:pt x="25" y="114"/>
                </a:cubicBezTo>
                <a:cubicBezTo>
                  <a:pt x="25" y="114"/>
                  <a:pt x="25" y="113"/>
                  <a:pt x="25" y="113"/>
                </a:cubicBezTo>
                <a:cubicBezTo>
                  <a:pt x="25" y="113"/>
                  <a:pt x="21" y="111"/>
                  <a:pt x="20" y="110"/>
                </a:cubicBezTo>
                <a:cubicBezTo>
                  <a:pt x="20" y="110"/>
                  <a:pt x="20" y="110"/>
                  <a:pt x="20" y="110"/>
                </a:cubicBezTo>
                <a:cubicBezTo>
                  <a:pt x="20" y="110"/>
                  <a:pt x="19" y="110"/>
                  <a:pt x="19" y="109"/>
                </a:cubicBezTo>
                <a:cubicBezTo>
                  <a:pt x="16" y="108"/>
                  <a:pt x="13" y="105"/>
                  <a:pt x="9" y="103"/>
                </a:cubicBezTo>
                <a:cubicBezTo>
                  <a:pt x="9" y="103"/>
                  <a:pt x="8" y="103"/>
                  <a:pt x="8" y="103"/>
                </a:cubicBezTo>
                <a:cubicBezTo>
                  <a:pt x="7" y="103"/>
                  <a:pt x="5" y="102"/>
                  <a:pt x="5" y="101"/>
                </a:cubicBezTo>
                <a:cubicBezTo>
                  <a:pt x="5" y="100"/>
                  <a:pt x="5" y="99"/>
                  <a:pt x="5" y="97"/>
                </a:cubicBezTo>
                <a:cubicBezTo>
                  <a:pt x="4" y="97"/>
                  <a:pt x="4" y="97"/>
                  <a:pt x="4" y="96"/>
                </a:cubicBezTo>
                <a:cubicBezTo>
                  <a:pt x="4" y="93"/>
                  <a:pt x="4" y="89"/>
                  <a:pt x="4" y="86"/>
                </a:cubicBezTo>
                <a:cubicBezTo>
                  <a:pt x="4" y="80"/>
                  <a:pt x="4" y="74"/>
                  <a:pt x="4" y="67"/>
                </a:cubicBezTo>
                <a:cubicBezTo>
                  <a:pt x="0" y="45"/>
                  <a:pt x="26" y="29"/>
                  <a:pt x="42" y="21"/>
                </a:cubicBezTo>
                <a:cubicBezTo>
                  <a:pt x="49" y="18"/>
                  <a:pt x="56" y="15"/>
                  <a:pt x="62" y="14"/>
                </a:cubicBezTo>
                <a:cubicBezTo>
                  <a:pt x="67" y="13"/>
                  <a:pt x="72" y="12"/>
                  <a:pt x="76" y="11"/>
                </a:cubicBezTo>
                <a:cubicBezTo>
                  <a:pt x="78" y="11"/>
                  <a:pt x="79" y="11"/>
                  <a:pt x="80" y="11"/>
                </a:cubicBezTo>
                <a:cubicBezTo>
                  <a:pt x="80" y="11"/>
                  <a:pt x="80" y="11"/>
                  <a:pt x="80" y="11"/>
                </a:cubicBezTo>
                <a:cubicBezTo>
                  <a:pt x="89" y="9"/>
                  <a:pt x="97" y="8"/>
                  <a:pt x="106" y="8"/>
                </a:cubicBezTo>
                <a:cubicBezTo>
                  <a:pt x="110" y="8"/>
                  <a:pt x="113" y="8"/>
                  <a:pt x="116" y="8"/>
                </a:cubicBezTo>
                <a:cubicBezTo>
                  <a:pt x="116" y="8"/>
                  <a:pt x="116" y="8"/>
                  <a:pt x="116" y="8"/>
                </a:cubicBezTo>
                <a:cubicBezTo>
                  <a:pt x="116" y="6"/>
                  <a:pt x="116" y="4"/>
                  <a:pt x="116" y="3"/>
                </a:cubicBezTo>
                <a:cubicBezTo>
                  <a:pt x="116" y="3"/>
                  <a:pt x="116" y="2"/>
                  <a:pt x="116" y="2"/>
                </a:cubicBezTo>
                <a:cubicBezTo>
                  <a:pt x="115" y="1"/>
                  <a:pt x="116" y="1"/>
                  <a:pt x="117" y="0"/>
                </a:cubicBezTo>
                <a:cubicBezTo>
                  <a:pt x="118" y="0"/>
                  <a:pt x="119" y="0"/>
                  <a:pt x="121" y="0"/>
                </a:cubicBezTo>
                <a:cubicBezTo>
                  <a:pt x="124" y="0"/>
                  <a:pt x="128" y="0"/>
                  <a:pt x="131" y="0"/>
                </a:cubicBezTo>
                <a:cubicBezTo>
                  <a:pt x="151" y="0"/>
                  <a:pt x="168" y="2"/>
                  <a:pt x="183" y="7"/>
                </a:cubicBezTo>
                <a:cubicBezTo>
                  <a:pt x="194" y="10"/>
                  <a:pt x="203" y="14"/>
                  <a:pt x="210" y="20"/>
                </a:cubicBezTo>
                <a:cubicBezTo>
                  <a:pt x="215" y="23"/>
                  <a:pt x="218" y="26"/>
                  <a:pt x="221" y="30"/>
                </a:cubicBezTo>
                <a:cubicBezTo>
                  <a:pt x="221" y="30"/>
                  <a:pt x="221" y="30"/>
                  <a:pt x="221" y="30"/>
                </a:cubicBezTo>
                <a:cubicBezTo>
                  <a:pt x="223" y="32"/>
                  <a:pt x="225" y="35"/>
                  <a:pt x="226" y="38"/>
                </a:cubicBezTo>
                <a:cubicBezTo>
                  <a:pt x="227" y="38"/>
                  <a:pt x="227" y="38"/>
                  <a:pt x="228" y="39"/>
                </a:cubicBezTo>
                <a:cubicBezTo>
                  <a:pt x="228" y="40"/>
                  <a:pt x="228" y="41"/>
                  <a:pt x="228" y="42"/>
                </a:cubicBezTo>
                <a:cubicBezTo>
                  <a:pt x="228" y="42"/>
                  <a:pt x="228" y="42"/>
                  <a:pt x="228" y="43"/>
                </a:cubicBezTo>
                <a:cubicBezTo>
                  <a:pt x="228" y="43"/>
                  <a:pt x="229" y="44"/>
                  <a:pt x="229" y="44"/>
                </a:cubicBezTo>
                <a:cubicBezTo>
                  <a:pt x="228" y="46"/>
                  <a:pt x="228" y="49"/>
                  <a:pt x="228" y="51"/>
                </a:cubicBezTo>
                <a:cubicBezTo>
                  <a:pt x="228" y="51"/>
                  <a:pt x="228" y="52"/>
                  <a:pt x="228" y="52"/>
                </a:cubicBezTo>
                <a:cubicBezTo>
                  <a:pt x="228" y="52"/>
                  <a:pt x="228" y="53"/>
                  <a:pt x="228" y="53"/>
                </a:cubicBezTo>
                <a:cubicBezTo>
                  <a:pt x="228" y="53"/>
                  <a:pt x="228" y="53"/>
                  <a:pt x="228" y="53"/>
                </a:cubicBezTo>
                <a:cubicBezTo>
                  <a:pt x="229" y="55"/>
                  <a:pt x="229" y="57"/>
                  <a:pt x="230" y="59"/>
                </a:cubicBezTo>
                <a:cubicBezTo>
                  <a:pt x="230" y="59"/>
                  <a:pt x="230" y="59"/>
                  <a:pt x="230" y="59"/>
                </a:cubicBezTo>
                <a:cubicBezTo>
                  <a:pt x="230" y="60"/>
                  <a:pt x="231" y="60"/>
                  <a:pt x="230" y="60"/>
                </a:cubicBezTo>
                <a:cubicBezTo>
                  <a:pt x="229" y="65"/>
                  <a:pt x="229" y="69"/>
                  <a:pt x="230" y="74"/>
                </a:cubicBezTo>
                <a:cubicBezTo>
                  <a:pt x="230" y="75"/>
                  <a:pt x="230" y="76"/>
                  <a:pt x="230" y="78"/>
                </a:cubicBezTo>
                <a:cubicBezTo>
                  <a:pt x="230" y="80"/>
                  <a:pt x="230" y="83"/>
                  <a:pt x="230" y="86"/>
                </a:cubicBezTo>
                <a:cubicBezTo>
                  <a:pt x="230" y="87"/>
                  <a:pt x="230" y="88"/>
                  <a:pt x="230" y="89"/>
                </a:cubicBezTo>
                <a:cubicBezTo>
                  <a:pt x="230" y="92"/>
                  <a:pt x="229" y="95"/>
                  <a:pt x="229" y="98"/>
                </a:cubicBezTo>
                <a:cubicBezTo>
                  <a:pt x="230" y="99"/>
                  <a:pt x="230" y="99"/>
                  <a:pt x="231" y="100"/>
                </a:cubicBezTo>
                <a:cubicBezTo>
                  <a:pt x="231" y="100"/>
                  <a:pt x="231" y="101"/>
                  <a:pt x="230" y="102"/>
                </a:cubicBezTo>
                <a:cubicBezTo>
                  <a:pt x="229" y="104"/>
                  <a:pt x="226" y="106"/>
                  <a:pt x="224" y="108"/>
                </a:cubicBezTo>
                <a:cubicBezTo>
                  <a:pt x="224" y="109"/>
                  <a:pt x="224" y="109"/>
                  <a:pt x="224" y="109"/>
                </a:cubicBezTo>
                <a:cubicBezTo>
                  <a:pt x="224" y="110"/>
                  <a:pt x="224" y="110"/>
                  <a:pt x="223" y="110"/>
                </a:cubicBezTo>
                <a:cubicBezTo>
                  <a:pt x="223" y="110"/>
                  <a:pt x="223" y="110"/>
                  <a:pt x="223" y="110"/>
                </a:cubicBezTo>
                <a:cubicBezTo>
                  <a:pt x="223" y="110"/>
                  <a:pt x="223" y="110"/>
                  <a:pt x="223" y="110"/>
                </a:cubicBezTo>
                <a:cubicBezTo>
                  <a:pt x="219" y="113"/>
                  <a:pt x="216" y="117"/>
                  <a:pt x="212" y="120"/>
                </a:cubicBezTo>
                <a:cubicBezTo>
                  <a:pt x="211" y="120"/>
                  <a:pt x="211" y="120"/>
                  <a:pt x="211" y="120"/>
                </a:cubicBezTo>
                <a:cubicBezTo>
                  <a:pt x="211" y="120"/>
                  <a:pt x="211" y="120"/>
                  <a:pt x="211" y="120"/>
                </a:cubicBezTo>
                <a:cubicBezTo>
                  <a:pt x="211" y="120"/>
                  <a:pt x="210" y="121"/>
                  <a:pt x="210" y="121"/>
                </a:cubicBezTo>
                <a:cubicBezTo>
                  <a:pt x="209" y="121"/>
                  <a:pt x="209" y="121"/>
                  <a:pt x="209" y="121"/>
                </a:cubicBezTo>
                <a:cubicBezTo>
                  <a:pt x="209" y="122"/>
                  <a:pt x="209" y="122"/>
                  <a:pt x="208" y="122"/>
                </a:cubicBezTo>
                <a:cubicBezTo>
                  <a:pt x="208" y="122"/>
                  <a:pt x="208" y="122"/>
                  <a:pt x="208" y="122"/>
                </a:cubicBezTo>
                <a:cubicBezTo>
                  <a:pt x="203" y="126"/>
                  <a:pt x="198" y="129"/>
                  <a:pt x="193" y="131"/>
                </a:cubicBezTo>
                <a:cubicBezTo>
                  <a:pt x="193" y="132"/>
                  <a:pt x="193" y="133"/>
                  <a:pt x="192" y="133"/>
                </a:cubicBezTo>
                <a:cubicBezTo>
                  <a:pt x="192" y="134"/>
                  <a:pt x="192" y="134"/>
                  <a:pt x="191" y="134"/>
                </a:cubicBezTo>
                <a:cubicBezTo>
                  <a:pt x="190" y="134"/>
                  <a:pt x="190" y="134"/>
                  <a:pt x="190" y="133"/>
                </a:cubicBezTo>
                <a:cubicBezTo>
                  <a:pt x="190" y="133"/>
                  <a:pt x="190" y="132"/>
                  <a:pt x="190" y="132"/>
                </a:cubicBezTo>
                <a:cubicBezTo>
                  <a:pt x="189" y="132"/>
                  <a:pt x="187" y="132"/>
                  <a:pt x="186" y="133"/>
                </a:cubicBezTo>
                <a:cubicBezTo>
                  <a:pt x="175" y="136"/>
                  <a:pt x="162" y="137"/>
                  <a:pt x="145" y="137"/>
                </a:cubicBezTo>
                <a:cubicBezTo>
                  <a:pt x="145" y="137"/>
                  <a:pt x="145" y="137"/>
                  <a:pt x="144" y="137"/>
                </a:cubicBezTo>
                <a:cubicBezTo>
                  <a:pt x="144" y="138"/>
                  <a:pt x="144" y="139"/>
                  <a:pt x="144" y="140"/>
                </a:cubicBezTo>
                <a:cubicBezTo>
                  <a:pt x="144" y="141"/>
                  <a:pt x="143" y="141"/>
                  <a:pt x="143" y="141"/>
                </a:cubicBezTo>
                <a:close/>
                <a:moveTo>
                  <a:pt x="109" y="132"/>
                </a:moveTo>
                <a:cubicBezTo>
                  <a:pt x="119" y="133"/>
                  <a:pt x="129" y="134"/>
                  <a:pt x="138" y="134"/>
                </a:cubicBezTo>
                <a:cubicBezTo>
                  <a:pt x="138" y="133"/>
                  <a:pt x="138" y="133"/>
                  <a:pt x="138" y="133"/>
                </a:cubicBezTo>
                <a:cubicBezTo>
                  <a:pt x="138" y="132"/>
                  <a:pt x="138" y="132"/>
                  <a:pt x="138" y="132"/>
                </a:cubicBezTo>
                <a:cubicBezTo>
                  <a:pt x="138" y="130"/>
                  <a:pt x="138" y="128"/>
                  <a:pt x="138" y="126"/>
                </a:cubicBezTo>
                <a:cubicBezTo>
                  <a:pt x="139" y="125"/>
                  <a:pt x="139" y="123"/>
                  <a:pt x="138" y="121"/>
                </a:cubicBezTo>
                <a:cubicBezTo>
                  <a:pt x="138" y="120"/>
                  <a:pt x="138" y="120"/>
                  <a:pt x="138" y="120"/>
                </a:cubicBezTo>
                <a:cubicBezTo>
                  <a:pt x="138" y="119"/>
                  <a:pt x="138" y="118"/>
                  <a:pt x="138" y="117"/>
                </a:cubicBezTo>
                <a:cubicBezTo>
                  <a:pt x="138" y="117"/>
                  <a:pt x="138" y="116"/>
                  <a:pt x="138" y="116"/>
                </a:cubicBezTo>
                <a:cubicBezTo>
                  <a:pt x="138" y="115"/>
                  <a:pt x="138" y="115"/>
                  <a:pt x="139" y="115"/>
                </a:cubicBezTo>
                <a:cubicBezTo>
                  <a:pt x="139" y="115"/>
                  <a:pt x="139" y="115"/>
                  <a:pt x="140" y="115"/>
                </a:cubicBezTo>
                <a:cubicBezTo>
                  <a:pt x="140" y="116"/>
                  <a:pt x="141" y="117"/>
                  <a:pt x="141" y="118"/>
                </a:cubicBezTo>
                <a:cubicBezTo>
                  <a:pt x="141" y="116"/>
                  <a:pt x="141" y="114"/>
                  <a:pt x="141" y="112"/>
                </a:cubicBezTo>
                <a:cubicBezTo>
                  <a:pt x="139" y="112"/>
                  <a:pt x="137" y="112"/>
                  <a:pt x="134" y="112"/>
                </a:cubicBezTo>
                <a:cubicBezTo>
                  <a:pt x="134" y="113"/>
                  <a:pt x="134" y="113"/>
                  <a:pt x="134" y="114"/>
                </a:cubicBezTo>
                <a:cubicBezTo>
                  <a:pt x="133" y="114"/>
                  <a:pt x="133" y="116"/>
                  <a:pt x="133" y="122"/>
                </a:cubicBezTo>
                <a:cubicBezTo>
                  <a:pt x="133" y="122"/>
                  <a:pt x="133" y="122"/>
                  <a:pt x="133" y="123"/>
                </a:cubicBezTo>
                <a:cubicBezTo>
                  <a:pt x="133" y="123"/>
                  <a:pt x="133" y="124"/>
                  <a:pt x="133" y="125"/>
                </a:cubicBezTo>
                <a:cubicBezTo>
                  <a:pt x="133" y="127"/>
                  <a:pt x="134" y="130"/>
                  <a:pt x="133" y="132"/>
                </a:cubicBezTo>
                <a:cubicBezTo>
                  <a:pt x="133" y="133"/>
                  <a:pt x="132" y="133"/>
                  <a:pt x="132" y="133"/>
                </a:cubicBezTo>
                <a:cubicBezTo>
                  <a:pt x="131" y="133"/>
                  <a:pt x="131" y="133"/>
                  <a:pt x="131" y="132"/>
                </a:cubicBezTo>
                <a:cubicBezTo>
                  <a:pt x="130" y="131"/>
                  <a:pt x="130" y="129"/>
                  <a:pt x="130" y="128"/>
                </a:cubicBezTo>
                <a:cubicBezTo>
                  <a:pt x="130" y="127"/>
                  <a:pt x="130" y="127"/>
                  <a:pt x="130" y="127"/>
                </a:cubicBezTo>
                <a:cubicBezTo>
                  <a:pt x="130" y="124"/>
                  <a:pt x="130" y="122"/>
                  <a:pt x="130" y="119"/>
                </a:cubicBezTo>
                <a:cubicBezTo>
                  <a:pt x="130" y="119"/>
                  <a:pt x="130" y="119"/>
                  <a:pt x="130" y="119"/>
                </a:cubicBezTo>
                <a:cubicBezTo>
                  <a:pt x="130" y="117"/>
                  <a:pt x="130" y="114"/>
                  <a:pt x="131" y="112"/>
                </a:cubicBezTo>
                <a:cubicBezTo>
                  <a:pt x="131" y="112"/>
                  <a:pt x="130" y="112"/>
                  <a:pt x="130" y="112"/>
                </a:cubicBezTo>
                <a:cubicBezTo>
                  <a:pt x="130" y="113"/>
                  <a:pt x="130" y="113"/>
                  <a:pt x="130" y="113"/>
                </a:cubicBezTo>
                <a:cubicBezTo>
                  <a:pt x="130" y="113"/>
                  <a:pt x="130" y="113"/>
                  <a:pt x="130" y="113"/>
                </a:cubicBezTo>
                <a:cubicBezTo>
                  <a:pt x="130" y="113"/>
                  <a:pt x="130" y="114"/>
                  <a:pt x="130" y="114"/>
                </a:cubicBezTo>
                <a:cubicBezTo>
                  <a:pt x="130" y="115"/>
                  <a:pt x="130" y="115"/>
                  <a:pt x="130" y="115"/>
                </a:cubicBezTo>
                <a:cubicBezTo>
                  <a:pt x="130" y="116"/>
                  <a:pt x="130" y="116"/>
                  <a:pt x="130" y="117"/>
                </a:cubicBezTo>
                <a:cubicBezTo>
                  <a:pt x="130" y="118"/>
                  <a:pt x="130" y="120"/>
                  <a:pt x="129" y="121"/>
                </a:cubicBezTo>
                <a:cubicBezTo>
                  <a:pt x="129" y="122"/>
                  <a:pt x="129" y="123"/>
                  <a:pt x="129" y="124"/>
                </a:cubicBezTo>
                <a:cubicBezTo>
                  <a:pt x="129" y="125"/>
                  <a:pt x="129" y="126"/>
                  <a:pt x="129" y="127"/>
                </a:cubicBezTo>
                <a:cubicBezTo>
                  <a:pt x="129" y="128"/>
                  <a:pt x="129" y="130"/>
                  <a:pt x="129" y="131"/>
                </a:cubicBezTo>
                <a:cubicBezTo>
                  <a:pt x="129" y="132"/>
                  <a:pt x="129" y="132"/>
                  <a:pt x="128" y="132"/>
                </a:cubicBezTo>
                <a:cubicBezTo>
                  <a:pt x="128" y="132"/>
                  <a:pt x="127" y="132"/>
                  <a:pt x="127" y="131"/>
                </a:cubicBezTo>
                <a:cubicBezTo>
                  <a:pt x="127" y="131"/>
                  <a:pt x="126" y="130"/>
                  <a:pt x="126" y="130"/>
                </a:cubicBezTo>
                <a:cubicBezTo>
                  <a:pt x="126" y="130"/>
                  <a:pt x="126" y="130"/>
                  <a:pt x="126" y="131"/>
                </a:cubicBezTo>
                <a:cubicBezTo>
                  <a:pt x="126" y="131"/>
                  <a:pt x="125" y="131"/>
                  <a:pt x="125" y="131"/>
                </a:cubicBezTo>
                <a:cubicBezTo>
                  <a:pt x="124" y="131"/>
                  <a:pt x="124" y="131"/>
                  <a:pt x="124" y="131"/>
                </a:cubicBezTo>
                <a:cubicBezTo>
                  <a:pt x="123" y="128"/>
                  <a:pt x="123" y="125"/>
                  <a:pt x="123" y="122"/>
                </a:cubicBezTo>
                <a:cubicBezTo>
                  <a:pt x="123" y="122"/>
                  <a:pt x="123" y="121"/>
                  <a:pt x="123" y="121"/>
                </a:cubicBezTo>
                <a:cubicBezTo>
                  <a:pt x="123" y="117"/>
                  <a:pt x="124" y="115"/>
                  <a:pt x="124" y="112"/>
                </a:cubicBezTo>
                <a:cubicBezTo>
                  <a:pt x="124" y="112"/>
                  <a:pt x="124" y="112"/>
                  <a:pt x="123" y="112"/>
                </a:cubicBezTo>
                <a:cubicBezTo>
                  <a:pt x="123" y="112"/>
                  <a:pt x="123" y="112"/>
                  <a:pt x="123" y="113"/>
                </a:cubicBezTo>
                <a:cubicBezTo>
                  <a:pt x="123" y="113"/>
                  <a:pt x="123" y="113"/>
                  <a:pt x="123" y="114"/>
                </a:cubicBezTo>
                <a:cubicBezTo>
                  <a:pt x="123" y="114"/>
                  <a:pt x="123" y="114"/>
                  <a:pt x="123" y="114"/>
                </a:cubicBezTo>
                <a:cubicBezTo>
                  <a:pt x="123" y="115"/>
                  <a:pt x="123" y="115"/>
                  <a:pt x="123" y="116"/>
                </a:cubicBezTo>
                <a:cubicBezTo>
                  <a:pt x="123" y="116"/>
                  <a:pt x="123" y="116"/>
                  <a:pt x="123" y="117"/>
                </a:cubicBezTo>
                <a:cubicBezTo>
                  <a:pt x="123" y="118"/>
                  <a:pt x="123" y="118"/>
                  <a:pt x="123" y="119"/>
                </a:cubicBezTo>
                <a:cubicBezTo>
                  <a:pt x="123" y="120"/>
                  <a:pt x="123" y="120"/>
                  <a:pt x="123" y="120"/>
                </a:cubicBezTo>
                <a:cubicBezTo>
                  <a:pt x="123" y="124"/>
                  <a:pt x="123" y="128"/>
                  <a:pt x="122" y="132"/>
                </a:cubicBezTo>
                <a:cubicBezTo>
                  <a:pt x="122" y="132"/>
                  <a:pt x="121" y="133"/>
                  <a:pt x="121" y="133"/>
                </a:cubicBezTo>
                <a:cubicBezTo>
                  <a:pt x="120" y="133"/>
                  <a:pt x="120" y="132"/>
                  <a:pt x="120" y="132"/>
                </a:cubicBezTo>
                <a:cubicBezTo>
                  <a:pt x="119" y="129"/>
                  <a:pt x="119" y="125"/>
                  <a:pt x="119" y="122"/>
                </a:cubicBezTo>
                <a:cubicBezTo>
                  <a:pt x="119" y="120"/>
                  <a:pt x="120" y="118"/>
                  <a:pt x="119" y="116"/>
                </a:cubicBezTo>
                <a:cubicBezTo>
                  <a:pt x="119" y="116"/>
                  <a:pt x="119" y="116"/>
                  <a:pt x="119" y="116"/>
                </a:cubicBezTo>
                <a:cubicBezTo>
                  <a:pt x="119" y="114"/>
                  <a:pt x="119" y="113"/>
                  <a:pt x="120" y="112"/>
                </a:cubicBezTo>
                <a:cubicBezTo>
                  <a:pt x="119" y="112"/>
                  <a:pt x="119" y="112"/>
                  <a:pt x="118" y="112"/>
                </a:cubicBezTo>
                <a:cubicBezTo>
                  <a:pt x="118" y="114"/>
                  <a:pt x="118" y="116"/>
                  <a:pt x="118" y="117"/>
                </a:cubicBezTo>
                <a:cubicBezTo>
                  <a:pt x="117" y="119"/>
                  <a:pt x="117" y="120"/>
                  <a:pt x="117" y="121"/>
                </a:cubicBezTo>
                <a:cubicBezTo>
                  <a:pt x="117" y="123"/>
                  <a:pt x="117" y="125"/>
                  <a:pt x="117" y="127"/>
                </a:cubicBezTo>
                <a:cubicBezTo>
                  <a:pt x="117" y="128"/>
                  <a:pt x="117" y="128"/>
                  <a:pt x="117" y="129"/>
                </a:cubicBezTo>
                <a:cubicBezTo>
                  <a:pt x="117" y="130"/>
                  <a:pt x="117" y="131"/>
                  <a:pt x="116" y="131"/>
                </a:cubicBezTo>
                <a:cubicBezTo>
                  <a:pt x="116" y="131"/>
                  <a:pt x="115" y="130"/>
                  <a:pt x="115" y="130"/>
                </a:cubicBezTo>
                <a:cubicBezTo>
                  <a:pt x="113" y="126"/>
                  <a:pt x="114" y="121"/>
                  <a:pt x="114" y="117"/>
                </a:cubicBezTo>
                <a:cubicBezTo>
                  <a:pt x="115" y="115"/>
                  <a:pt x="115" y="113"/>
                  <a:pt x="115" y="112"/>
                </a:cubicBezTo>
                <a:cubicBezTo>
                  <a:pt x="114" y="112"/>
                  <a:pt x="114" y="112"/>
                  <a:pt x="113" y="112"/>
                </a:cubicBezTo>
                <a:cubicBezTo>
                  <a:pt x="113" y="112"/>
                  <a:pt x="113" y="113"/>
                  <a:pt x="113" y="114"/>
                </a:cubicBezTo>
                <a:cubicBezTo>
                  <a:pt x="113" y="119"/>
                  <a:pt x="113" y="124"/>
                  <a:pt x="112" y="129"/>
                </a:cubicBezTo>
                <a:cubicBezTo>
                  <a:pt x="111" y="129"/>
                  <a:pt x="111" y="129"/>
                  <a:pt x="110" y="129"/>
                </a:cubicBezTo>
                <a:cubicBezTo>
                  <a:pt x="110" y="129"/>
                  <a:pt x="109" y="129"/>
                  <a:pt x="109" y="128"/>
                </a:cubicBezTo>
                <a:cubicBezTo>
                  <a:pt x="109" y="125"/>
                  <a:pt x="109" y="122"/>
                  <a:pt x="110" y="119"/>
                </a:cubicBezTo>
                <a:cubicBezTo>
                  <a:pt x="110" y="116"/>
                  <a:pt x="110" y="114"/>
                  <a:pt x="110" y="111"/>
                </a:cubicBezTo>
                <a:cubicBezTo>
                  <a:pt x="110" y="111"/>
                  <a:pt x="110" y="111"/>
                  <a:pt x="110" y="111"/>
                </a:cubicBezTo>
                <a:cubicBezTo>
                  <a:pt x="109" y="115"/>
                  <a:pt x="109" y="118"/>
                  <a:pt x="109" y="123"/>
                </a:cubicBezTo>
                <a:cubicBezTo>
                  <a:pt x="109" y="123"/>
                  <a:pt x="109" y="124"/>
                  <a:pt x="109" y="125"/>
                </a:cubicBezTo>
                <a:cubicBezTo>
                  <a:pt x="109" y="127"/>
                  <a:pt x="109" y="130"/>
                  <a:pt x="109" y="132"/>
                </a:cubicBezTo>
                <a:close/>
                <a:moveTo>
                  <a:pt x="144" y="112"/>
                </a:moveTo>
                <a:cubicBezTo>
                  <a:pt x="144" y="116"/>
                  <a:pt x="144" y="119"/>
                  <a:pt x="144" y="123"/>
                </a:cubicBezTo>
                <a:cubicBezTo>
                  <a:pt x="144" y="124"/>
                  <a:pt x="144" y="125"/>
                  <a:pt x="144" y="126"/>
                </a:cubicBezTo>
                <a:cubicBezTo>
                  <a:pt x="144" y="126"/>
                  <a:pt x="144" y="134"/>
                  <a:pt x="144" y="134"/>
                </a:cubicBezTo>
                <a:cubicBezTo>
                  <a:pt x="145" y="134"/>
                  <a:pt x="145" y="134"/>
                  <a:pt x="145" y="134"/>
                </a:cubicBezTo>
                <a:cubicBezTo>
                  <a:pt x="145" y="131"/>
                  <a:pt x="145" y="129"/>
                  <a:pt x="145" y="126"/>
                </a:cubicBezTo>
                <a:cubicBezTo>
                  <a:pt x="145" y="126"/>
                  <a:pt x="145" y="125"/>
                  <a:pt x="145" y="124"/>
                </a:cubicBezTo>
                <a:cubicBezTo>
                  <a:pt x="145" y="121"/>
                  <a:pt x="145" y="121"/>
                  <a:pt x="145" y="121"/>
                </a:cubicBezTo>
                <a:cubicBezTo>
                  <a:pt x="145" y="119"/>
                  <a:pt x="145" y="116"/>
                  <a:pt x="145" y="113"/>
                </a:cubicBezTo>
                <a:cubicBezTo>
                  <a:pt x="145" y="113"/>
                  <a:pt x="145" y="112"/>
                  <a:pt x="146" y="112"/>
                </a:cubicBezTo>
                <a:cubicBezTo>
                  <a:pt x="145" y="112"/>
                  <a:pt x="145" y="112"/>
                  <a:pt x="144" y="112"/>
                </a:cubicBezTo>
                <a:close/>
                <a:moveTo>
                  <a:pt x="148" y="134"/>
                </a:moveTo>
                <a:cubicBezTo>
                  <a:pt x="148" y="134"/>
                  <a:pt x="148" y="134"/>
                  <a:pt x="148" y="134"/>
                </a:cubicBezTo>
                <a:cubicBezTo>
                  <a:pt x="148" y="133"/>
                  <a:pt x="148" y="133"/>
                  <a:pt x="148" y="133"/>
                </a:cubicBezTo>
                <a:cubicBezTo>
                  <a:pt x="148" y="133"/>
                  <a:pt x="148" y="133"/>
                  <a:pt x="148" y="134"/>
                </a:cubicBezTo>
                <a:close/>
                <a:moveTo>
                  <a:pt x="156" y="112"/>
                </a:moveTo>
                <a:cubicBezTo>
                  <a:pt x="156" y="112"/>
                  <a:pt x="156" y="112"/>
                  <a:pt x="157" y="113"/>
                </a:cubicBezTo>
                <a:cubicBezTo>
                  <a:pt x="157" y="113"/>
                  <a:pt x="157" y="113"/>
                  <a:pt x="157" y="114"/>
                </a:cubicBezTo>
                <a:cubicBezTo>
                  <a:pt x="156" y="118"/>
                  <a:pt x="156" y="121"/>
                  <a:pt x="156" y="125"/>
                </a:cubicBezTo>
                <a:cubicBezTo>
                  <a:pt x="156" y="127"/>
                  <a:pt x="156" y="129"/>
                  <a:pt x="156" y="131"/>
                </a:cubicBezTo>
                <a:cubicBezTo>
                  <a:pt x="156" y="131"/>
                  <a:pt x="156" y="132"/>
                  <a:pt x="156" y="132"/>
                </a:cubicBezTo>
                <a:cubicBezTo>
                  <a:pt x="156" y="132"/>
                  <a:pt x="156" y="133"/>
                  <a:pt x="156" y="133"/>
                </a:cubicBezTo>
                <a:cubicBezTo>
                  <a:pt x="156" y="133"/>
                  <a:pt x="157" y="133"/>
                  <a:pt x="157" y="133"/>
                </a:cubicBezTo>
                <a:cubicBezTo>
                  <a:pt x="160" y="133"/>
                  <a:pt x="164" y="133"/>
                  <a:pt x="167" y="132"/>
                </a:cubicBezTo>
                <a:cubicBezTo>
                  <a:pt x="167" y="132"/>
                  <a:pt x="167" y="131"/>
                  <a:pt x="167" y="130"/>
                </a:cubicBezTo>
                <a:cubicBezTo>
                  <a:pt x="167" y="130"/>
                  <a:pt x="166" y="129"/>
                  <a:pt x="166" y="129"/>
                </a:cubicBezTo>
                <a:cubicBezTo>
                  <a:pt x="166" y="128"/>
                  <a:pt x="166" y="126"/>
                  <a:pt x="166" y="124"/>
                </a:cubicBezTo>
                <a:cubicBezTo>
                  <a:pt x="166" y="124"/>
                  <a:pt x="166" y="123"/>
                  <a:pt x="166" y="123"/>
                </a:cubicBezTo>
                <a:cubicBezTo>
                  <a:pt x="166" y="121"/>
                  <a:pt x="166" y="120"/>
                  <a:pt x="166" y="118"/>
                </a:cubicBezTo>
                <a:cubicBezTo>
                  <a:pt x="166" y="117"/>
                  <a:pt x="166" y="117"/>
                  <a:pt x="166" y="117"/>
                </a:cubicBezTo>
                <a:cubicBezTo>
                  <a:pt x="166" y="116"/>
                  <a:pt x="166" y="115"/>
                  <a:pt x="166" y="114"/>
                </a:cubicBezTo>
                <a:cubicBezTo>
                  <a:pt x="166" y="112"/>
                  <a:pt x="166" y="111"/>
                  <a:pt x="166" y="109"/>
                </a:cubicBezTo>
                <a:cubicBezTo>
                  <a:pt x="162" y="110"/>
                  <a:pt x="158" y="111"/>
                  <a:pt x="154" y="111"/>
                </a:cubicBezTo>
                <a:cubicBezTo>
                  <a:pt x="154" y="111"/>
                  <a:pt x="154" y="112"/>
                  <a:pt x="154" y="112"/>
                </a:cubicBezTo>
                <a:cubicBezTo>
                  <a:pt x="154" y="112"/>
                  <a:pt x="154" y="113"/>
                  <a:pt x="154" y="113"/>
                </a:cubicBezTo>
                <a:cubicBezTo>
                  <a:pt x="154" y="113"/>
                  <a:pt x="154" y="113"/>
                  <a:pt x="154" y="113"/>
                </a:cubicBezTo>
                <a:cubicBezTo>
                  <a:pt x="154" y="112"/>
                  <a:pt x="155" y="112"/>
                  <a:pt x="156" y="112"/>
                </a:cubicBezTo>
                <a:close/>
                <a:moveTo>
                  <a:pt x="106" y="132"/>
                </a:moveTo>
                <a:cubicBezTo>
                  <a:pt x="106" y="131"/>
                  <a:pt x="106" y="130"/>
                  <a:pt x="106" y="129"/>
                </a:cubicBezTo>
                <a:cubicBezTo>
                  <a:pt x="106" y="130"/>
                  <a:pt x="106" y="131"/>
                  <a:pt x="106" y="131"/>
                </a:cubicBezTo>
                <a:cubicBezTo>
                  <a:pt x="106" y="131"/>
                  <a:pt x="105" y="132"/>
                  <a:pt x="105" y="132"/>
                </a:cubicBezTo>
                <a:cubicBezTo>
                  <a:pt x="106" y="132"/>
                  <a:pt x="106" y="132"/>
                  <a:pt x="106" y="132"/>
                </a:cubicBezTo>
                <a:close/>
                <a:moveTo>
                  <a:pt x="174" y="129"/>
                </a:moveTo>
                <a:cubicBezTo>
                  <a:pt x="174" y="130"/>
                  <a:pt x="174" y="131"/>
                  <a:pt x="174" y="132"/>
                </a:cubicBezTo>
                <a:cubicBezTo>
                  <a:pt x="174" y="132"/>
                  <a:pt x="175" y="131"/>
                  <a:pt x="176" y="131"/>
                </a:cubicBezTo>
                <a:cubicBezTo>
                  <a:pt x="176" y="130"/>
                  <a:pt x="176" y="129"/>
                  <a:pt x="176" y="128"/>
                </a:cubicBezTo>
                <a:cubicBezTo>
                  <a:pt x="175" y="128"/>
                  <a:pt x="175" y="128"/>
                  <a:pt x="175" y="128"/>
                </a:cubicBezTo>
                <a:cubicBezTo>
                  <a:pt x="175" y="128"/>
                  <a:pt x="175" y="128"/>
                  <a:pt x="175" y="128"/>
                </a:cubicBezTo>
                <a:cubicBezTo>
                  <a:pt x="175" y="129"/>
                  <a:pt x="175" y="129"/>
                  <a:pt x="174" y="129"/>
                </a:cubicBezTo>
                <a:close/>
                <a:moveTo>
                  <a:pt x="100" y="131"/>
                </a:moveTo>
                <a:cubicBezTo>
                  <a:pt x="101" y="131"/>
                  <a:pt x="102" y="131"/>
                  <a:pt x="103" y="131"/>
                </a:cubicBezTo>
                <a:cubicBezTo>
                  <a:pt x="103" y="131"/>
                  <a:pt x="103" y="131"/>
                  <a:pt x="103" y="131"/>
                </a:cubicBezTo>
                <a:cubicBezTo>
                  <a:pt x="103" y="129"/>
                  <a:pt x="103" y="126"/>
                  <a:pt x="103" y="123"/>
                </a:cubicBezTo>
                <a:cubicBezTo>
                  <a:pt x="103" y="122"/>
                  <a:pt x="103" y="120"/>
                  <a:pt x="103" y="119"/>
                </a:cubicBezTo>
                <a:cubicBezTo>
                  <a:pt x="103" y="116"/>
                  <a:pt x="103" y="113"/>
                  <a:pt x="103" y="111"/>
                </a:cubicBezTo>
                <a:cubicBezTo>
                  <a:pt x="102" y="111"/>
                  <a:pt x="101" y="110"/>
                  <a:pt x="100" y="110"/>
                </a:cubicBezTo>
                <a:cubicBezTo>
                  <a:pt x="100" y="112"/>
                  <a:pt x="101" y="114"/>
                  <a:pt x="101" y="116"/>
                </a:cubicBezTo>
                <a:cubicBezTo>
                  <a:pt x="101" y="121"/>
                  <a:pt x="102" y="126"/>
                  <a:pt x="100" y="131"/>
                </a:cubicBezTo>
                <a:cubicBezTo>
                  <a:pt x="100" y="131"/>
                  <a:pt x="100" y="131"/>
                  <a:pt x="100" y="131"/>
                </a:cubicBezTo>
                <a:close/>
                <a:moveTo>
                  <a:pt x="179" y="129"/>
                </a:moveTo>
                <a:cubicBezTo>
                  <a:pt x="179" y="130"/>
                  <a:pt x="179" y="130"/>
                  <a:pt x="178" y="131"/>
                </a:cubicBezTo>
                <a:cubicBezTo>
                  <a:pt x="181" y="130"/>
                  <a:pt x="184" y="130"/>
                  <a:pt x="187" y="129"/>
                </a:cubicBezTo>
                <a:cubicBezTo>
                  <a:pt x="186" y="129"/>
                  <a:pt x="186" y="129"/>
                  <a:pt x="186" y="129"/>
                </a:cubicBezTo>
                <a:cubicBezTo>
                  <a:pt x="186" y="128"/>
                  <a:pt x="186" y="128"/>
                  <a:pt x="186" y="128"/>
                </a:cubicBezTo>
                <a:cubicBezTo>
                  <a:pt x="186" y="128"/>
                  <a:pt x="186" y="128"/>
                  <a:pt x="186" y="128"/>
                </a:cubicBezTo>
                <a:cubicBezTo>
                  <a:pt x="185" y="128"/>
                  <a:pt x="185" y="127"/>
                  <a:pt x="185" y="127"/>
                </a:cubicBezTo>
                <a:cubicBezTo>
                  <a:pt x="185" y="127"/>
                  <a:pt x="185" y="126"/>
                  <a:pt x="185" y="126"/>
                </a:cubicBezTo>
                <a:cubicBezTo>
                  <a:pt x="184" y="126"/>
                  <a:pt x="184" y="126"/>
                  <a:pt x="184" y="126"/>
                </a:cubicBezTo>
                <a:cubicBezTo>
                  <a:pt x="184" y="127"/>
                  <a:pt x="184" y="127"/>
                  <a:pt x="183" y="128"/>
                </a:cubicBezTo>
                <a:cubicBezTo>
                  <a:pt x="183" y="128"/>
                  <a:pt x="183" y="129"/>
                  <a:pt x="182" y="129"/>
                </a:cubicBezTo>
                <a:cubicBezTo>
                  <a:pt x="182" y="129"/>
                  <a:pt x="181" y="128"/>
                  <a:pt x="181" y="128"/>
                </a:cubicBezTo>
                <a:cubicBezTo>
                  <a:pt x="181" y="127"/>
                  <a:pt x="181" y="127"/>
                  <a:pt x="181" y="127"/>
                </a:cubicBezTo>
                <a:cubicBezTo>
                  <a:pt x="181" y="127"/>
                  <a:pt x="181" y="127"/>
                  <a:pt x="181" y="127"/>
                </a:cubicBezTo>
                <a:cubicBezTo>
                  <a:pt x="180" y="128"/>
                  <a:pt x="180" y="128"/>
                  <a:pt x="180" y="129"/>
                </a:cubicBezTo>
                <a:cubicBezTo>
                  <a:pt x="180" y="129"/>
                  <a:pt x="180" y="129"/>
                  <a:pt x="179" y="129"/>
                </a:cubicBezTo>
                <a:cubicBezTo>
                  <a:pt x="179" y="129"/>
                  <a:pt x="179" y="129"/>
                  <a:pt x="179" y="129"/>
                </a:cubicBezTo>
                <a:close/>
                <a:moveTo>
                  <a:pt x="95" y="130"/>
                </a:moveTo>
                <a:cubicBezTo>
                  <a:pt x="94" y="129"/>
                  <a:pt x="94" y="127"/>
                  <a:pt x="95" y="125"/>
                </a:cubicBezTo>
                <a:cubicBezTo>
                  <a:pt x="95" y="123"/>
                  <a:pt x="95" y="122"/>
                  <a:pt x="95" y="121"/>
                </a:cubicBezTo>
                <a:cubicBezTo>
                  <a:pt x="95" y="118"/>
                  <a:pt x="95" y="114"/>
                  <a:pt x="94" y="110"/>
                </a:cubicBezTo>
                <a:cubicBezTo>
                  <a:pt x="94" y="110"/>
                  <a:pt x="94" y="110"/>
                  <a:pt x="94" y="110"/>
                </a:cubicBezTo>
                <a:cubicBezTo>
                  <a:pt x="92" y="109"/>
                  <a:pt x="89" y="109"/>
                  <a:pt x="87" y="109"/>
                </a:cubicBezTo>
                <a:cubicBezTo>
                  <a:pt x="87" y="111"/>
                  <a:pt x="86" y="114"/>
                  <a:pt x="86" y="117"/>
                </a:cubicBezTo>
                <a:cubicBezTo>
                  <a:pt x="86" y="118"/>
                  <a:pt x="86" y="119"/>
                  <a:pt x="86" y="120"/>
                </a:cubicBezTo>
                <a:cubicBezTo>
                  <a:pt x="86" y="122"/>
                  <a:pt x="86" y="124"/>
                  <a:pt x="86" y="126"/>
                </a:cubicBezTo>
                <a:cubicBezTo>
                  <a:pt x="86" y="127"/>
                  <a:pt x="86" y="127"/>
                  <a:pt x="86" y="128"/>
                </a:cubicBezTo>
                <a:cubicBezTo>
                  <a:pt x="86" y="128"/>
                  <a:pt x="86" y="129"/>
                  <a:pt x="86" y="129"/>
                </a:cubicBezTo>
                <a:cubicBezTo>
                  <a:pt x="87" y="129"/>
                  <a:pt x="88" y="130"/>
                  <a:pt x="89" y="130"/>
                </a:cubicBezTo>
                <a:cubicBezTo>
                  <a:pt x="89" y="130"/>
                  <a:pt x="89" y="129"/>
                  <a:pt x="89" y="129"/>
                </a:cubicBezTo>
                <a:cubicBezTo>
                  <a:pt x="89" y="126"/>
                  <a:pt x="90" y="123"/>
                  <a:pt x="90" y="120"/>
                </a:cubicBezTo>
                <a:cubicBezTo>
                  <a:pt x="90" y="120"/>
                  <a:pt x="90" y="119"/>
                  <a:pt x="90" y="119"/>
                </a:cubicBezTo>
                <a:cubicBezTo>
                  <a:pt x="90" y="114"/>
                  <a:pt x="91" y="110"/>
                  <a:pt x="93" y="110"/>
                </a:cubicBezTo>
                <a:cubicBezTo>
                  <a:pt x="93" y="110"/>
                  <a:pt x="93" y="110"/>
                  <a:pt x="93" y="110"/>
                </a:cubicBezTo>
                <a:cubicBezTo>
                  <a:pt x="94" y="110"/>
                  <a:pt x="94" y="111"/>
                  <a:pt x="94" y="112"/>
                </a:cubicBezTo>
                <a:cubicBezTo>
                  <a:pt x="94" y="112"/>
                  <a:pt x="94" y="112"/>
                  <a:pt x="94" y="112"/>
                </a:cubicBezTo>
                <a:cubicBezTo>
                  <a:pt x="94" y="112"/>
                  <a:pt x="94" y="113"/>
                  <a:pt x="94" y="113"/>
                </a:cubicBezTo>
                <a:cubicBezTo>
                  <a:pt x="94" y="113"/>
                  <a:pt x="94" y="113"/>
                  <a:pt x="94" y="113"/>
                </a:cubicBezTo>
                <a:cubicBezTo>
                  <a:pt x="94" y="114"/>
                  <a:pt x="94" y="114"/>
                  <a:pt x="94" y="114"/>
                </a:cubicBezTo>
                <a:cubicBezTo>
                  <a:pt x="94" y="115"/>
                  <a:pt x="94" y="115"/>
                  <a:pt x="94" y="116"/>
                </a:cubicBezTo>
                <a:cubicBezTo>
                  <a:pt x="93" y="118"/>
                  <a:pt x="93" y="121"/>
                  <a:pt x="93" y="123"/>
                </a:cubicBezTo>
                <a:cubicBezTo>
                  <a:pt x="93" y="124"/>
                  <a:pt x="93" y="125"/>
                  <a:pt x="93" y="126"/>
                </a:cubicBezTo>
                <a:cubicBezTo>
                  <a:pt x="93" y="127"/>
                  <a:pt x="93" y="129"/>
                  <a:pt x="93" y="130"/>
                </a:cubicBezTo>
                <a:cubicBezTo>
                  <a:pt x="93" y="130"/>
                  <a:pt x="94" y="130"/>
                  <a:pt x="95" y="130"/>
                </a:cubicBezTo>
                <a:close/>
                <a:moveTo>
                  <a:pt x="83" y="129"/>
                </a:moveTo>
                <a:cubicBezTo>
                  <a:pt x="82" y="126"/>
                  <a:pt x="83" y="124"/>
                  <a:pt x="83" y="122"/>
                </a:cubicBezTo>
                <a:cubicBezTo>
                  <a:pt x="83" y="121"/>
                  <a:pt x="83" y="121"/>
                  <a:pt x="83" y="120"/>
                </a:cubicBezTo>
                <a:cubicBezTo>
                  <a:pt x="83" y="119"/>
                  <a:pt x="83" y="117"/>
                  <a:pt x="83" y="115"/>
                </a:cubicBezTo>
                <a:cubicBezTo>
                  <a:pt x="84" y="113"/>
                  <a:pt x="84" y="111"/>
                  <a:pt x="84" y="108"/>
                </a:cubicBezTo>
                <a:cubicBezTo>
                  <a:pt x="84" y="108"/>
                  <a:pt x="84" y="108"/>
                  <a:pt x="84" y="108"/>
                </a:cubicBezTo>
                <a:cubicBezTo>
                  <a:pt x="84" y="108"/>
                  <a:pt x="83" y="108"/>
                  <a:pt x="83" y="108"/>
                </a:cubicBezTo>
                <a:cubicBezTo>
                  <a:pt x="83" y="112"/>
                  <a:pt x="83" y="116"/>
                  <a:pt x="82" y="120"/>
                </a:cubicBezTo>
                <a:cubicBezTo>
                  <a:pt x="82" y="121"/>
                  <a:pt x="82" y="122"/>
                  <a:pt x="82" y="123"/>
                </a:cubicBezTo>
                <a:cubicBezTo>
                  <a:pt x="82" y="126"/>
                  <a:pt x="82" y="126"/>
                  <a:pt x="82" y="126"/>
                </a:cubicBezTo>
                <a:cubicBezTo>
                  <a:pt x="82" y="126"/>
                  <a:pt x="82" y="127"/>
                  <a:pt x="82" y="127"/>
                </a:cubicBezTo>
                <a:cubicBezTo>
                  <a:pt x="82" y="128"/>
                  <a:pt x="82" y="128"/>
                  <a:pt x="82" y="129"/>
                </a:cubicBezTo>
                <a:cubicBezTo>
                  <a:pt x="82" y="129"/>
                  <a:pt x="83" y="129"/>
                  <a:pt x="83" y="129"/>
                </a:cubicBezTo>
                <a:close/>
                <a:moveTo>
                  <a:pt x="74" y="127"/>
                </a:moveTo>
                <a:cubicBezTo>
                  <a:pt x="75" y="127"/>
                  <a:pt x="76" y="128"/>
                  <a:pt x="77" y="128"/>
                </a:cubicBezTo>
                <a:cubicBezTo>
                  <a:pt x="77" y="125"/>
                  <a:pt x="77" y="123"/>
                  <a:pt x="77" y="120"/>
                </a:cubicBezTo>
                <a:cubicBezTo>
                  <a:pt x="77" y="120"/>
                  <a:pt x="78" y="119"/>
                  <a:pt x="78" y="118"/>
                </a:cubicBezTo>
                <a:cubicBezTo>
                  <a:pt x="78" y="115"/>
                  <a:pt x="78" y="111"/>
                  <a:pt x="78" y="108"/>
                </a:cubicBezTo>
                <a:cubicBezTo>
                  <a:pt x="78" y="108"/>
                  <a:pt x="78" y="107"/>
                  <a:pt x="78" y="107"/>
                </a:cubicBezTo>
                <a:cubicBezTo>
                  <a:pt x="77" y="107"/>
                  <a:pt x="76" y="107"/>
                  <a:pt x="75" y="107"/>
                </a:cubicBezTo>
                <a:cubicBezTo>
                  <a:pt x="75" y="107"/>
                  <a:pt x="75" y="108"/>
                  <a:pt x="75" y="109"/>
                </a:cubicBezTo>
                <a:cubicBezTo>
                  <a:pt x="75" y="109"/>
                  <a:pt x="75" y="109"/>
                  <a:pt x="75" y="109"/>
                </a:cubicBezTo>
                <a:cubicBezTo>
                  <a:pt x="74" y="111"/>
                  <a:pt x="74" y="113"/>
                  <a:pt x="74" y="116"/>
                </a:cubicBezTo>
                <a:cubicBezTo>
                  <a:pt x="74" y="118"/>
                  <a:pt x="74" y="121"/>
                  <a:pt x="74" y="123"/>
                </a:cubicBezTo>
                <a:cubicBezTo>
                  <a:pt x="74" y="123"/>
                  <a:pt x="74" y="123"/>
                  <a:pt x="74" y="124"/>
                </a:cubicBezTo>
                <a:cubicBezTo>
                  <a:pt x="74" y="125"/>
                  <a:pt x="74" y="126"/>
                  <a:pt x="74" y="127"/>
                </a:cubicBezTo>
                <a:close/>
                <a:moveTo>
                  <a:pt x="189" y="126"/>
                </a:moveTo>
                <a:cubicBezTo>
                  <a:pt x="189" y="126"/>
                  <a:pt x="190" y="127"/>
                  <a:pt x="190" y="127"/>
                </a:cubicBezTo>
                <a:cubicBezTo>
                  <a:pt x="190" y="127"/>
                  <a:pt x="190" y="127"/>
                  <a:pt x="190" y="127"/>
                </a:cubicBezTo>
                <a:cubicBezTo>
                  <a:pt x="190" y="127"/>
                  <a:pt x="190" y="126"/>
                  <a:pt x="190" y="125"/>
                </a:cubicBezTo>
                <a:cubicBezTo>
                  <a:pt x="190" y="124"/>
                  <a:pt x="190" y="124"/>
                  <a:pt x="190" y="124"/>
                </a:cubicBezTo>
                <a:cubicBezTo>
                  <a:pt x="190" y="124"/>
                  <a:pt x="190" y="124"/>
                  <a:pt x="190" y="124"/>
                </a:cubicBezTo>
                <a:cubicBezTo>
                  <a:pt x="190" y="124"/>
                  <a:pt x="190" y="124"/>
                  <a:pt x="190" y="124"/>
                </a:cubicBezTo>
                <a:cubicBezTo>
                  <a:pt x="189" y="125"/>
                  <a:pt x="189" y="126"/>
                  <a:pt x="189" y="126"/>
                </a:cubicBezTo>
                <a:close/>
                <a:moveTo>
                  <a:pt x="71" y="127"/>
                </a:moveTo>
                <a:cubicBezTo>
                  <a:pt x="71" y="126"/>
                  <a:pt x="71" y="124"/>
                  <a:pt x="71" y="123"/>
                </a:cubicBezTo>
                <a:cubicBezTo>
                  <a:pt x="71" y="123"/>
                  <a:pt x="71" y="122"/>
                  <a:pt x="71" y="122"/>
                </a:cubicBezTo>
                <a:cubicBezTo>
                  <a:pt x="71" y="119"/>
                  <a:pt x="71" y="116"/>
                  <a:pt x="72" y="114"/>
                </a:cubicBezTo>
                <a:cubicBezTo>
                  <a:pt x="72" y="111"/>
                  <a:pt x="72" y="109"/>
                  <a:pt x="73" y="107"/>
                </a:cubicBezTo>
                <a:cubicBezTo>
                  <a:pt x="73" y="107"/>
                  <a:pt x="73" y="106"/>
                  <a:pt x="73" y="106"/>
                </a:cubicBezTo>
                <a:cubicBezTo>
                  <a:pt x="72" y="106"/>
                  <a:pt x="71" y="106"/>
                  <a:pt x="70" y="106"/>
                </a:cubicBezTo>
                <a:cubicBezTo>
                  <a:pt x="70" y="106"/>
                  <a:pt x="69" y="106"/>
                  <a:pt x="68" y="105"/>
                </a:cubicBezTo>
                <a:cubicBezTo>
                  <a:pt x="68" y="108"/>
                  <a:pt x="69" y="110"/>
                  <a:pt x="69" y="113"/>
                </a:cubicBezTo>
                <a:cubicBezTo>
                  <a:pt x="69" y="117"/>
                  <a:pt x="69" y="122"/>
                  <a:pt x="69" y="126"/>
                </a:cubicBezTo>
                <a:cubicBezTo>
                  <a:pt x="69" y="126"/>
                  <a:pt x="69" y="126"/>
                  <a:pt x="69" y="126"/>
                </a:cubicBezTo>
                <a:cubicBezTo>
                  <a:pt x="70" y="127"/>
                  <a:pt x="71" y="127"/>
                  <a:pt x="71" y="127"/>
                </a:cubicBezTo>
                <a:close/>
                <a:moveTo>
                  <a:pt x="193" y="123"/>
                </a:moveTo>
                <a:cubicBezTo>
                  <a:pt x="193" y="124"/>
                  <a:pt x="193" y="125"/>
                  <a:pt x="193" y="126"/>
                </a:cubicBezTo>
                <a:cubicBezTo>
                  <a:pt x="194" y="126"/>
                  <a:pt x="194" y="126"/>
                  <a:pt x="194" y="126"/>
                </a:cubicBezTo>
                <a:cubicBezTo>
                  <a:pt x="195" y="125"/>
                  <a:pt x="195" y="123"/>
                  <a:pt x="195" y="122"/>
                </a:cubicBezTo>
                <a:cubicBezTo>
                  <a:pt x="194" y="122"/>
                  <a:pt x="194" y="123"/>
                  <a:pt x="193" y="123"/>
                </a:cubicBezTo>
                <a:close/>
                <a:moveTo>
                  <a:pt x="60" y="125"/>
                </a:moveTo>
                <a:cubicBezTo>
                  <a:pt x="63" y="125"/>
                  <a:pt x="65" y="126"/>
                  <a:pt x="67" y="126"/>
                </a:cubicBezTo>
                <a:cubicBezTo>
                  <a:pt x="66" y="119"/>
                  <a:pt x="66" y="112"/>
                  <a:pt x="66" y="105"/>
                </a:cubicBezTo>
                <a:cubicBezTo>
                  <a:pt x="66" y="105"/>
                  <a:pt x="66" y="105"/>
                  <a:pt x="66" y="105"/>
                </a:cubicBezTo>
                <a:cubicBezTo>
                  <a:pt x="64" y="105"/>
                  <a:pt x="62" y="104"/>
                  <a:pt x="60" y="104"/>
                </a:cubicBezTo>
                <a:cubicBezTo>
                  <a:pt x="60" y="107"/>
                  <a:pt x="60" y="111"/>
                  <a:pt x="60" y="115"/>
                </a:cubicBezTo>
                <a:cubicBezTo>
                  <a:pt x="60" y="116"/>
                  <a:pt x="60" y="117"/>
                  <a:pt x="60" y="118"/>
                </a:cubicBezTo>
                <a:cubicBezTo>
                  <a:pt x="61" y="120"/>
                  <a:pt x="61" y="122"/>
                  <a:pt x="60" y="125"/>
                </a:cubicBezTo>
                <a:close/>
                <a:moveTo>
                  <a:pt x="176" y="123"/>
                </a:moveTo>
                <a:cubicBezTo>
                  <a:pt x="176" y="123"/>
                  <a:pt x="176" y="124"/>
                  <a:pt x="176" y="125"/>
                </a:cubicBezTo>
                <a:cubicBezTo>
                  <a:pt x="176" y="125"/>
                  <a:pt x="176" y="125"/>
                  <a:pt x="176" y="125"/>
                </a:cubicBezTo>
                <a:cubicBezTo>
                  <a:pt x="176" y="124"/>
                  <a:pt x="176" y="123"/>
                  <a:pt x="176" y="123"/>
                </a:cubicBezTo>
                <a:close/>
                <a:moveTo>
                  <a:pt x="197" y="123"/>
                </a:moveTo>
                <a:cubicBezTo>
                  <a:pt x="197" y="123"/>
                  <a:pt x="197" y="124"/>
                  <a:pt x="197" y="124"/>
                </a:cubicBezTo>
                <a:cubicBezTo>
                  <a:pt x="197" y="124"/>
                  <a:pt x="197" y="124"/>
                  <a:pt x="198" y="124"/>
                </a:cubicBezTo>
                <a:cubicBezTo>
                  <a:pt x="198" y="124"/>
                  <a:pt x="198" y="123"/>
                  <a:pt x="197" y="123"/>
                </a:cubicBezTo>
                <a:close/>
                <a:moveTo>
                  <a:pt x="53" y="123"/>
                </a:moveTo>
                <a:cubicBezTo>
                  <a:pt x="54" y="123"/>
                  <a:pt x="56" y="123"/>
                  <a:pt x="57" y="124"/>
                </a:cubicBezTo>
                <a:cubicBezTo>
                  <a:pt x="57" y="121"/>
                  <a:pt x="57" y="119"/>
                  <a:pt x="57" y="116"/>
                </a:cubicBezTo>
                <a:cubicBezTo>
                  <a:pt x="57" y="115"/>
                  <a:pt x="57" y="115"/>
                  <a:pt x="57" y="114"/>
                </a:cubicBezTo>
                <a:cubicBezTo>
                  <a:pt x="57" y="109"/>
                  <a:pt x="57" y="106"/>
                  <a:pt x="58" y="103"/>
                </a:cubicBezTo>
                <a:cubicBezTo>
                  <a:pt x="56" y="102"/>
                  <a:pt x="55" y="102"/>
                  <a:pt x="54" y="102"/>
                </a:cubicBezTo>
                <a:cubicBezTo>
                  <a:pt x="54" y="106"/>
                  <a:pt x="54" y="109"/>
                  <a:pt x="53" y="113"/>
                </a:cubicBezTo>
                <a:cubicBezTo>
                  <a:pt x="53" y="115"/>
                  <a:pt x="53" y="115"/>
                  <a:pt x="53" y="115"/>
                </a:cubicBezTo>
                <a:cubicBezTo>
                  <a:pt x="53" y="116"/>
                  <a:pt x="53" y="118"/>
                  <a:pt x="53" y="120"/>
                </a:cubicBezTo>
                <a:cubicBezTo>
                  <a:pt x="53" y="120"/>
                  <a:pt x="53" y="121"/>
                  <a:pt x="53" y="121"/>
                </a:cubicBezTo>
                <a:cubicBezTo>
                  <a:pt x="53" y="122"/>
                  <a:pt x="53" y="122"/>
                  <a:pt x="53" y="123"/>
                </a:cubicBezTo>
                <a:close/>
                <a:moveTo>
                  <a:pt x="98" y="119"/>
                </a:moveTo>
                <a:cubicBezTo>
                  <a:pt x="98" y="120"/>
                  <a:pt x="98" y="121"/>
                  <a:pt x="98" y="121"/>
                </a:cubicBezTo>
                <a:cubicBezTo>
                  <a:pt x="98" y="122"/>
                  <a:pt x="98" y="122"/>
                  <a:pt x="98" y="122"/>
                </a:cubicBezTo>
                <a:cubicBezTo>
                  <a:pt x="98" y="122"/>
                  <a:pt x="98" y="121"/>
                  <a:pt x="98" y="120"/>
                </a:cubicBezTo>
                <a:cubicBezTo>
                  <a:pt x="98" y="120"/>
                  <a:pt x="98" y="120"/>
                  <a:pt x="98" y="119"/>
                </a:cubicBezTo>
                <a:close/>
                <a:moveTo>
                  <a:pt x="44" y="119"/>
                </a:moveTo>
                <a:cubicBezTo>
                  <a:pt x="45" y="120"/>
                  <a:pt x="45" y="120"/>
                  <a:pt x="46" y="120"/>
                </a:cubicBezTo>
                <a:cubicBezTo>
                  <a:pt x="47" y="121"/>
                  <a:pt x="48" y="121"/>
                  <a:pt x="49" y="121"/>
                </a:cubicBezTo>
                <a:cubicBezTo>
                  <a:pt x="49" y="120"/>
                  <a:pt x="50" y="118"/>
                  <a:pt x="50" y="116"/>
                </a:cubicBezTo>
                <a:cubicBezTo>
                  <a:pt x="50" y="116"/>
                  <a:pt x="50" y="115"/>
                  <a:pt x="50" y="114"/>
                </a:cubicBezTo>
                <a:cubicBezTo>
                  <a:pt x="50" y="112"/>
                  <a:pt x="50" y="112"/>
                  <a:pt x="50" y="112"/>
                </a:cubicBezTo>
                <a:cubicBezTo>
                  <a:pt x="51" y="108"/>
                  <a:pt x="51" y="104"/>
                  <a:pt x="51" y="101"/>
                </a:cubicBezTo>
                <a:cubicBezTo>
                  <a:pt x="49" y="100"/>
                  <a:pt x="46" y="99"/>
                  <a:pt x="44" y="98"/>
                </a:cubicBezTo>
                <a:cubicBezTo>
                  <a:pt x="44" y="102"/>
                  <a:pt x="45" y="105"/>
                  <a:pt x="45" y="108"/>
                </a:cubicBezTo>
                <a:cubicBezTo>
                  <a:pt x="45" y="109"/>
                  <a:pt x="45" y="110"/>
                  <a:pt x="45" y="111"/>
                </a:cubicBezTo>
                <a:cubicBezTo>
                  <a:pt x="45" y="113"/>
                  <a:pt x="45" y="116"/>
                  <a:pt x="44" y="119"/>
                </a:cubicBezTo>
                <a:cubicBezTo>
                  <a:pt x="44" y="119"/>
                  <a:pt x="44" y="119"/>
                  <a:pt x="44" y="119"/>
                </a:cubicBezTo>
                <a:close/>
                <a:moveTo>
                  <a:pt x="203" y="120"/>
                </a:moveTo>
                <a:cubicBezTo>
                  <a:pt x="203" y="120"/>
                  <a:pt x="203" y="120"/>
                  <a:pt x="203" y="121"/>
                </a:cubicBezTo>
                <a:cubicBezTo>
                  <a:pt x="204" y="120"/>
                  <a:pt x="205" y="119"/>
                  <a:pt x="206" y="119"/>
                </a:cubicBezTo>
                <a:cubicBezTo>
                  <a:pt x="206" y="118"/>
                  <a:pt x="206" y="117"/>
                  <a:pt x="206" y="117"/>
                </a:cubicBezTo>
                <a:cubicBezTo>
                  <a:pt x="206" y="117"/>
                  <a:pt x="206" y="117"/>
                  <a:pt x="206" y="117"/>
                </a:cubicBezTo>
                <a:cubicBezTo>
                  <a:pt x="206" y="117"/>
                  <a:pt x="205" y="117"/>
                  <a:pt x="205" y="117"/>
                </a:cubicBezTo>
                <a:cubicBezTo>
                  <a:pt x="205" y="118"/>
                  <a:pt x="205" y="118"/>
                  <a:pt x="204" y="119"/>
                </a:cubicBezTo>
                <a:cubicBezTo>
                  <a:pt x="204" y="120"/>
                  <a:pt x="204" y="120"/>
                  <a:pt x="203" y="120"/>
                </a:cubicBezTo>
                <a:cubicBezTo>
                  <a:pt x="203" y="120"/>
                  <a:pt x="203" y="120"/>
                  <a:pt x="203" y="120"/>
                </a:cubicBezTo>
                <a:close/>
                <a:moveTo>
                  <a:pt x="186" y="105"/>
                </a:moveTo>
                <a:cubicBezTo>
                  <a:pt x="186" y="106"/>
                  <a:pt x="186" y="107"/>
                  <a:pt x="186" y="108"/>
                </a:cubicBezTo>
                <a:cubicBezTo>
                  <a:pt x="186" y="108"/>
                  <a:pt x="186" y="109"/>
                  <a:pt x="186" y="109"/>
                </a:cubicBezTo>
                <a:cubicBezTo>
                  <a:pt x="185" y="111"/>
                  <a:pt x="185" y="113"/>
                  <a:pt x="185" y="116"/>
                </a:cubicBezTo>
                <a:cubicBezTo>
                  <a:pt x="185" y="117"/>
                  <a:pt x="185" y="118"/>
                  <a:pt x="185" y="119"/>
                </a:cubicBezTo>
                <a:cubicBezTo>
                  <a:pt x="185" y="120"/>
                  <a:pt x="185" y="120"/>
                  <a:pt x="185" y="120"/>
                </a:cubicBezTo>
                <a:cubicBezTo>
                  <a:pt x="185" y="120"/>
                  <a:pt x="185" y="119"/>
                  <a:pt x="185" y="119"/>
                </a:cubicBezTo>
                <a:cubicBezTo>
                  <a:pt x="185" y="118"/>
                  <a:pt x="185" y="118"/>
                  <a:pt x="185" y="118"/>
                </a:cubicBezTo>
                <a:cubicBezTo>
                  <a:pt x="185" y="116"/>
                  <a:pt x="185" y="115"/>
                  <a:pt x="186" y="114"/>
                </a:cubicBezTo>
                <a:cubicBezTo>
                  <a:pt x="186" y="113"/>
                  <a:pt x="186" y="111"/>
                  <a:pt x="186" y="109"/>
                </a:cubicBezTo>
                <a:cubicBezTo>
                  <a:pt x="186" y="108"/>
                  <a:pt x="186" y="107"/>
                  <a:pt x="186" y="106"/>
                </a:cubicBezTo>
                <a:cubicBezTo>
                  <a:pt x="186" y="106"/>
                  <a:pt x="186" y="105"/>
                  <a:pt x="186" y="105"/>
                </a:cubicBezTo>
                <a:close/>
                <a:moveTo>
                  <a:pt x="106" y="111"/>
                </a:moveTo>
                <a:cubicBezTo>
                  <a:pt x="106" y="114"/>
                  <a:pt x="106" y="116"/>
                  <a:pt x="106" y="119"/>
                </a:cubicBezTo>
                <a:cubicBezTo>
                  <a:pt x="106" y="116"/>
                  <a:pt x="107" y="113"/>
                  <a:pt x="107" y="111"/>
                </a:cubicBezTo>
                <a:lnTo>
                  <a:pt x="106" y="111"/>
                </a:lnTo>
                <a:close/>
                <a:moveTo>
                  <a:pt x="193" y="119"/>
                </a:moveTo>
                <a:cubicBezTo>
                  <a:pt x="193" y="119"/>
                  <a:pt x="193" y="118"/>
                  <a:pt x="194" y="118"/>
                </a:cubicBezTo>
                <a:cubicBezTo>
                  <a:pt x="194" y="118"/>
                  <a:pt x="195" y="118"/>
                  <a:pt x="195" y="117"/>
                </a:cubicBezTo>
                <a:cubicBezTo>
                  <a:pt x="195" y="117"/>
                  <a:pt x="195" y="117"/>
                  <a:pt x="195" y="116"/>
                </a:cubicBezTo>
                <a:cubicBezTo>
                  <a:pt x="194" y="117"/>
                  <a:pt x="194" y="117"/>
                  <a:pt x="193" y="117"/>
                </a:cubicBezTo>
                <a:cubicBezTo>
                  <a:pt x="193" y="118"/>
                  <a:pt x="193" y="118"/>
                  <a:pt x="193" y="119"/>
                </a:cubicBezTo>
                <a:cubicBezTo>
                  <a:pt x="193" y="119"/>
                  <a:pt x="193" y="119"/>
                  <a:pt x="193" y="119"/>
                </a:cubicBezTo>
                <a:close/>
                <a:moveTo>
                  <a:pt x="35" y="115"/>
                </a:moveTo>
                <a:cubicBezTo>
                  <a:pt x="38" y="117"/>
                  <a:pt x="40" y="118"/>
                  <a:pt x="42" y="119"/>
                </a:cubicBezTo>
                <a:cubicBezTo>
                  <a:pt x="41" y="116"/>
                  <a:pt x="41" y="114"/>
                  <a:pt x="42" y="111"/>
                </a:cubicBezTo>
                <a:cubicBezTo>
                  <a:pt x="42" y="110"/>
                  <a:pt x="42" y="109"/>
                  <a:pt x="42" y="108"/>
                </a:cubicBezTo>
                <a:cubicBezTo>
                  <a:pt x="42" y="107"/>
                  <a:pt x="42" y="107"/>
                  <a:pt x="42" y="107"/>
                </a:cubicBezTo>
                <a:cubicBezTo>
                  <a:pt x="42" y="104"/>
                  <a:pt x="42" y="101"/>
                  <a:pt x="42" y="97"/>
                </a:cubicBezTo>
                <a:cubicBezTo>
                  <a:pt x="39" y="96"/>
                  <a:pt x="37" y="95"/>
                  <a:pt x="35" y="94"/>
                </a:cubicBezTo>
                <a:cubicBezTo>
                  <a:pt x="35" y="98"/>
                  <a:pt x="35" y="102"/>
                  <a:pt x="35" y="106"/>
                </a:cubicBezTo>
                <a:cubicBezTo>
                  <a:pt x="35" y="106"/>
                  <a:pt x="35" y="107"/>
                  <a:pt x="35" y="108"/>
                </a:cubicBezTo>
                <a:cubicBezTo>
                  <a:pt x="35" y="110"/>
                  <a:pt x="36" y="113"/>
                  <a:pt x="35" y="115"/>
                </a:cubicBezTo>
                <a:close/>
                <a:moveTo>
                  <a:pt x="97" y="110"/>
                </a:moveTo>
                <a:cubicBezTo>
                  <a:pt x="97" y="112"/>
                  <a:pt x="98" y="115"/>
                  <a:pt x="98" y="118"/>
                </a:cubicBezTo>
                <a:cubicBezTo>
                  <a:pt x="98" y="118"/>
                  <a:pt x="98" y="118"/>
                  <a:pt x="98" y="117"/>
                </a:cubicBezTo>
                <a:cubicBezTo>
                  <a:pt x="98" y="115"/>
                  <a:pt x="97" y="112"/>
                  <a:pt x="97" y="110"/>
                </a:cubicBezTo>
                <a:cubicBezTo>
                  <a:pt x="97" y="110"/>
                  <a:pt x="97" y="110"/>
                  <a:pt x="97" y="110"/>
                </a:cubicBezTo>
                <a:close/>
                <a:moveTo>
                  <a:pt x="210" y="114"/>
                </a:moveTo>
                <a:cubicBezTo>
                  <a:pt x="210" y="115"/>
                  <a:pt x="210" y="115"/>
                  <a:pt x="210" y="115"/>
                </a:cubicBezTo>
                <a:cubicBezTo>
                  <a:pt x="210" y="115"/>
                  <a:pt x="210" y="114"/>
                  <a:pt x="210" y="114"/>
                </a:cubicBezTo>
                <a:cubicBezTo>
                  <a:pt x="210" y="114"/>
                  <a:pt x="210" y="114"/>
                  <a:pt x="210" y="114"/>
                </a:cubicBezTo>
                <a:close/>
                <a:moveTo>
                  <a:pt x="200" y="115"/>
                </a:moveTo>
                <a:cubicBezTo>
                  <a:pt x="200" y="114"/>
                  <a:pt x="200" y="114"/>
                  <a:pt x="200" y="114"/>
                </a:cubicBezTo>
                <a:cubicBezTo>
                  <a:pt x="200" y="114"/>
                  <a:pt x="200" y="113"/>
                  <a:pt x="200" y="113"/>
                </a:cubicBezTo>
                <a:cubicBezTo>
                  <a:pt x="200" y="113"/>
                  <a:pt x="200" y="113"/>
                  <a:pt x="199" y="113"/>
                </a:cubicBezTo>
                <a:cubicBezTo>
                  <a:pt x="199" y="113"/>
                  <a:pt x="199" y="114"/>
                  <a:pt x="200" y="115"/>
                </a:cubicBezTo>
                <a:close/>
                <a:moveTo>
                  <a:pt x="27" y="110"/>
                </a:moveTo>
                <a:cubicBezTo>
                  <a:pt x="29" y="111"/>
                  <a:pt x="31" y="112"/>
                  <a:pt x="32" y="113"/>
                </a:cubicBezTo>
                <a:cubicBezTo>
                  <a:pt x="32" y="112"/>
                  <a:pt x="32" y="110"/>
                  <a:pt x="32" y="108"/>
                </a:cubicBezTo>
                <a:cubicBezTo>
                  <a:pt x="32" y="107"/>
                  <a:pt x="32" y="106"/>
                  <a:pt x="32" y="105"/>
                </a:cubicBezTo>
                <a:cubicBezTo>
                  <a:pt x="32" y="100"/>
                  <a:pt x="32" y="97"/>
                  <a:pt x="32" y="93"/>
                </a:cubicBezTo>
                <a:cubicBezTo>
                  <a:pt x="32" y="93"/>
                  <a:pt x="32" y="93"/>
                  <a:pt x="32" y="93"/>
                </a:cubicBezTo>
                <a:cubicBezTo>
                  <a:pt x="32" y="93"/>
                  <a:pt x="31" y="93"/>
                  <a:pt x="31" y="92"/>
                </a:cubicBezTo>
                <a:cubicBezTo>
                  <a:pt x="30" y="92"/>
                  <a:pt x="29" y="91"/>
                  <a:pt x="28" y="91"/>
                </a:cubicBezTo>
                <a:cubicBezTo>
                  <a:pt x="28" y="93"/>
                  <a:pt x="27" y="96"/>
                  <a:pt x="27" y="99"/>
                </a:cubicBezTo>
                <a:cubicBezTo>
                  <a:pt x="27" y="100"/>
                  <a:pt x="27" y="101"/>
                  <a:pt x="27" y="102"/>
                </a:cubicBezTo>
                <a:cubicBezTo>
                  <a:pt x="27" y="104"/>
                  <a:pt x="27" y="106"/>
                  <a:pt x="27" y="108"/>
                </a:cubicBezTo>
                <a:cubicBezTo>
                  <a:pt x="27" y="109"/>
                  <a:pt x="27" y="109"/>
                  <a:pt x="27" y="109"/>
                </a:cubicBezTo>
                <a:cubicBezTo>
                  <a:pt x="27" y="110"/>
                  <a:pt x="27" y="110"/>
                  <a:pt x="27" y="110"/>
                </a:cubicBezTo>
                <a:close/>
                <a:moveTo>
                  <a:pt x="150" y="112"/>
                </a:moveTo>
                <a:cubicBezTo>
                  <a:pt x="150" y="112"/>
                  <a:pt x="151" y="112"/>
                  <a:pt x="151" y="113"/>
                </a:cubicBezTo>
                <a:cubicBezTo>
                  <a:pt x="151" y="112"/>
                  <a:pt x="151" y="112"/>
                  <a:pt x="151" y="112"/>
                </a:cubicBezTo>
                <a:cubicBezTo>
                  <a:pt x="150" y="112"/>
                  <a:pt x="149" y="112"/>
                  <a:pt x="148" y="112"/>
                </a:cubicBezTo>
                <a:cubicBezTo>
                  <a:pt x="148" y="112"/>
                  <a:pt x="148" y="112"/>
                  <a:pt x="148" y="113"/>
                </a:cubicBezTo>
                <a:cubicBezTo>
                  <a:pt x="149" y="112"/>
                  <a:pt x="149" y="112"/>
                  <a:pt x="150" y="112"/>
                </a:cubicBezTo>
                <a:close/>
                <a:moveTo>
                  <a:pt x="214" y="111"/>
                </a:moveTo>
                <a:cubicBezTo>
                  <a:pt x="214" y="112"/>
                  <a:pt x="214" y="112"/>
                  <a:pt x="214" y="113"/>
                </a:cubicBezTo>
                <a:cubicBezTo>
                  <a:pt x="214" y="113"/>
                  <a:pt x="215" y="112"/>
                  <a:pt x="215" y="112"/>
                </a:cubicBezTo>
                <a:cubicBezTo>
                  <a:pt x="215" y="111"/>
                  <a:pt x="215" y="111"/>
                  <a:pt x="215" y="110"/>
                </a:cubicBezTo>
                <a:cubicBezTo>
                  <a:pt x="215" y="110"/>
                  <a:pt x="214" y="111"/>
                  <a:pt x="214" y="111"/>
                </a:cubicBezTo>
                <a:close/>
                <a:moveTo>
                  <a:pt x="193" y="102"/>
                </a:moveTo>
                <a:cubicBezTo>
                  <a:pt x="194" y="102"/>
                  <a:pt x="194" y="103"/>
                  <a:pt x="194" y="103"/>
                </a:cubicBezTo>
                <a:cubicBezTo>
                  <a:pt x="195" y="106"/>
                  <a:pt x="195" y="109"/>
                  <a:pt x="194" y="113"/>
                </a:cubicBezTo>
                <a:cubicBezTo>
                  <a:pt x="194" y="112"/>
                  <a:pt x="195" y="112"/>
                  <a:pt x="195" y="112"/>
                </a:cubicBezTo>
                <a:cubicBezTo>
                  <a:pt x="195" y="112"/>
                  <a:pt x="195" y="111"/>
                  <a:pt x="195" y="111"/>
                </a:cubicBezTo>
                <a:cubicBezTo>
                  <a:pt x="195" y="110"/>
                  <a:pt x="195" y="109"/>
                  <a:pt x="195" y="108"/>
                </a:cubicBezTo>
                <a:cubicBezTo>
                  <a:pt x="195" y="105"/>
                  <a:pt x="194" y="102"/>
                  <a:pt x="194" y="99"/>
                </a:cubicBezTo>
                <a:cubicBezTo>
                  <a:pt x="193" y="100"/>
                  <a:pt x="191" y="100"/>
                  <a:pt x="189" y="101"/>
                </a:cubicBezTo>
                <a:cubicBezTo>
                  <a:pt x="190" y="101"/>
                  <a:pt x="190" y="102"/>
                  <a:pt x="190" y="102"/>
                </a:cubicBezTo>
                <a:cubicBezTo>
                  <a:pt x="189" y="102"/>
                  <a:pt x="189" y="102"/>
                  <a:pt x="189" y="102"/>
                </a:cubicBezTo>
                <a:cubicBezTo>
                  <a:pt x="189" y="102"/>
                  <a:pt x="189" y="102"/>
                  <a:pt x="189" y="102"/>
                </a:cubicBezTo>
                <a:cubicBezTo>
                  <a:pt x="189" y="103"/>
                  <a:pt x="189" y="103"/>
                  <a:pt x="189" y="104"/>
                </a:cubicBezTo>
                <a:cubicBezTo>
                  <a:pt x="189" y="104"/>
                  <a:pt x="189" y="105"/>
                  <a:pt x="189" y="105"/>
                </a:cubicBezTo>
                <a:cubicBezTo>
                  <a:pt x="189" y="106"/>
                  <a:pt x="189" y="108"/>
                  <a:pt x="189" y="109"/>
                </a:cubicBezTo>
                <a:cubicBezTo>
                  <a:pt x="189" y="110"/>
                  <a:pt x="189" y="111"/>
                  <a:pt x="189" y="112"/>
                </a:cubicBezTo>
                <a:cubicBezTo>
                  <a:pt x="189" y="110"/>
                  <a:pt x="190" y="107"/>
                  <a:pt x="190" y="105"/>
                </a:cubicBezTo>
                <a:cubicBezTo>
                  <a:pt x="190" y="104"/>
                  <a:pt x="190" y="104"/>
                  <a:pt x="190" y="104"/>
                </a:cubicBezTo>
                <a:cubicBezTo>
                  <a:pt x="190" y="103"/>
                  <a:pt x="191" y="102"/>
                  <a:pt x="191" y="101"/>
                </a:cubicBezTo>
                <a:cubicBezTo>
                  <a:pt x="191" y="101"/>
                  <a:pt x="191" y="100"/>
                  <a:pt x="192" y="100"/>
                </a:cubicBezTo>
                <a:cubicBezTo>
                  <a:pt x="192" y="100"/>
                  <a:pt x="193" y="100"/>
                  <a:pt x="193" y="101"/>
                </a:cubicBezTo>
                <a:cubicBezTo>
                  <a:pt x="193" y="101"/>
                  <a:pt x="193" y="101"/>
                  <a:pt x="193" y="102"/>
                </a:cubicBezTo>
                <a:cubicBezTo>
                  <a:pt x="193" y="102"/>
                  <a:pt x="193" y="102"/>
                  <a:pt x="193" y="102"/>
                </a:cubicBezTo>
                <a:close/>
                <a:moveTo>
                  <a:pt x="198" y="97"/>
                </a:moveTo>
                <a:cubicBezTo>
                  <a:pt x="198" y="101"/>
                  <a:pt x="198" y="105"/>
                  <a:pt x="199" y="109"/>
                </a:cubicBezTo>
                <a:cubicBezTo>
                  <a:pt x="199" y="109"/>
                  <a:pt x="200" y="108"/>
                  <a:pt x="200" y="108"/>
                </a:cubicBezTo>
                <a:cubicBezTo>
                  <a:pt x="200" y="107"/>
                  <a:pt x="200" y="106"/>
                  <a:pt x="200" y="106"/>
                </a:cubicBezTo>
                <a:cubicBezTo>
                  <a:pt x="200" y="106"/>
                  <a:pt x="200" y="106"/>
                  <a:pt x="200" y="106"/>
                </a:cubicBezTo>
                <a:cubicBezTo>
                  <a:pt x="199" y="106"/>
                  <a:pt x="199" y="105"/>
                  <a:pt x="199" y="105"/>
                </a:cubicBezTo>
                <a:cubicBezTo>
                  <a:pt x="199" y="104"/>
                  <a:pt x="199" y="104"/>
                  <a:pt x="199" y="104"/>
                </a:cubicBezTo>
                <a:cubicBezTo>
                  <a:pt x="199" y="103"/>
                  <a:pt x="200" y="103"/>
                  <a:pt x="200" y="103"/>
                </a:cubicBezTo>
                <a:cubicBezTo>
                  <a:pt x="200" y="101"/>
                  <a:pt x="200" y="100"/>
                  <a:pt x="200" y="99"/>
                </a:cubicBezTo>
                <a:cubicBezTo>
                  <a:pt x="200" y="99"/>
                  <a:pt x="200" y="99"/>
                  <a:pt x="200" y="99"/>
                </a:cubicBezTo>
                <a:cubicBezTo>
                  <a:pt x="199" y="98"/>
                  <a:pt x="199" y="98"/>
                  <a:pt x="200" y="97"/>
                </a:cubicBezTo>
                <a:cubicBezTo>
                  <a:pt x="200" y="97"/>
                  <a:pt x="200" y="97"/>
                  <a:pt x="200" y="97"/>
                </a:cubicBezTo>
                <a:cubicBezTo>
                  <a:pt x="200" y="97"/>
                  <a:pt x="200" y="96"/>
                  <a:pt x="200" y="96"/>
                </a:cubicBezTo>
                <a:cubicBezTo>
                  <a:pt x="199" y="96"/>
                  <a:pt x="199" y="96"/>
                  <a:pt x="198" y="97"/>
                </a:cubicBezTo>
                <a:close/>
                <a:moveTo>
                  <a:pt x="81" y="108"/>
                </a:moveTo>
                <a:cubicBezTo>
                  <a:pt x="81" y="108"/>
                  <a:pt x="81" y="108"/>
                  <a:pt x="81" y="108"/>
                </a:cubicBezTo>
                <a:cubicBezTo>
                  <a:pt x="81" y="108"/>
                  <a:pt x="81" y="109"/>
                  <a:pt x="81" y="109"/>
                </a:cubicBezTo>
                <a:cubicBezTo>
                  <a:pt x="81" y="109"/>
                  <a:pt x="81" y="108"/>
                  <a:pt x="81" y="108"/>
                </a:cubicBezTo>
                <a:cubicBezTo>
                  <a:pt x="81" y="108"/>
                  <a:pt x="81" y="108"/>
                  <a:pt x="81" y="108"/>
                </a:cubicBezTo>
                <a:close/>
                <a:moveTo>
                  <a:pt x="107" y="107"/>
                </a:moveTo>
                <a:cubicBezTo>
                  <a:pt x="116" y="108"/>
                  <a:pt x="125" y="109"/>
                  <a:pt x="132" y="109"/>
                </a:cubicBezTo>
                <a:cubicBezTo>
                  <a:pt x="145" y="109"/>
                  <a:pt x="156" y="108"/>
                  <a:pt x="166" y="105"/>
                </a:cubicBezTo>
                <a:cubicBezTo>
                  <a:pt x="166" y="105"/>
                  <a:pt x="166" y="105"/>
                  <a:pt x="166" y="105"/>
                </a:cubicBezTo>
                <a:cubicBezTo>
                  <a:pt x="166" y="104"/>
                  <a:pt x="167" y="104"/>
                  <a:pt x="168" y="104"/>
                </a:cubicBezTo>
                <a:cubicBezTo>
                  <a:pt x="168" y="104"/>
                  <a:pt x="169" y="104"/>
                  <a:pt x="169" y="105"/>
                </a:cubicBezTo>
                <a:cubicBezTo>
                  <a:pt x="171" y="104"/>
                  <a:pt x="174" y="103"/>
                  <a:pt x="176" y="103"/>
                </a:cubicBezTo>
                <a:cubicBezTo>
                  <a:pt x="188" y="99"/>
                  <a:pt x="200" y="93"/>
                  <a:pt x="210" y="85"/>
                </a:cubicBezTo>
                <a:cubicBezTo>
                  <a:pt x="219" y="77"/>
                  <a:pt x="228" y="69"/>
                  <a:pt x="226" y="57"/>
                </a:cubicBezTo>
                <a:cubicBezTo>
                  <a:pt x="224" y="57"/>
                  <a:pt x="222" y="57"/>
                  <a:pt x="220" y="57"/>
                </a:cubicBezTo>
                <a:cubicBezTo>
                  <a:pt x="220" y="58"/>
                  <a:pt x="220" y="58"/>
                  <a:pt x="219" y="59"/>
                </a:cubicBezTo>
                <a:cubicBezTo>
                  <a:pt x="219" y="59"/>
                  <a:pt x="219" y="59"/>
                  <a:pt x="218" y="59"/>
                </a:cubicBezTo>
                <a:cubicBezTo>
                  <a:pt x="218" y="59"/>
                  <a:pt x="218" y="59"/>
                  <a:pt x="217" y="59"/>
                </a:cubicBezTo>
                <a:cubicBezTo>
                  <a:pt x="217" y="59"/>
                  <a:pt x="217" y="58"/>
                  <a:pt x="217" y="58"/>
                </a:cubicBezTo>
                <a:cubicBezTo>
                  <a:pt x="217" y="58"/>
                  <a:pt x="217" y="57"/>
                  <a:pt x="217" y="57"/>
                </a:cubicBezTo>
                <a:cubicBezTo>
                  <a:pt x="217" y="57"/>
                  <a:pt x="216" y="57"/>
                  <a:pt x="215" y="57"/>
                </a:cubicBezTo>
                <a:cubicBezTo>
                  <a:pt x="215" y="57"/>
                  <a:pt x="215" y="57"/>
                  <a:pt x="215" y="57"/>
                </a:cubicBezTo>
                <a:cubicBezTo>
                  <a:pt x="214" y="57"/>
                  <a:pt x="214" y="57"/>
                  <a:pt x="214" y="57"/>
                </a:cubicBezTo>
                <a:cubicBezTo>
                  <a:pt x="209" y="57"/>
                  <a:pt x="204" y="57"/>
                  <a:pt x="198" y="57"/>
                </a:cubicBezTo>
                <a:cubicBezTo>
                  <a:pt x="198" y="57"/>
                  <a:pt x="198" y="57"/>
                  <a:pt x="198" y="57"/>
                </a:cubicBezTo>
                <a:cubicBezTo>
                  <a:pt x="198" y="57"/>
                  <a:pt x="198" y="57"/>
                  <a:pt x="197" y="57"/>
                </a:cubicBezTo>
                <a:cubicBezTo>
                  <a:pt x="192" y="57"/>
                  <a:pt x="186" y="56"/>
                  <a:pt x="180" y="56"/>
                </a:cubicBezTo>
                <a:cubicBezTo>
                  <a:pt x="177" y="56"/>
                  <a:pt x="174" y="56"/>
                  <a:pt x="171" y="56"/>
                </a:cubicBezTo>
                <a:cubicBezTo>
                  <a:pt x="161" y="55"/>
                  <a:pt x="151" y="55"/>
                  <a:pt x="140" y="54"/>
                </a:cubicBezTo>
                <a:cubicBezTo>
                  <a:pt x="138" y="54"/>
                  <a:pt x="135" y="54"/>
                  <a:pt x="132" y="54"/>
                </a:cubicBezTo>
                <a:cubicBezTo>
                  <a:pt x="131" y="54"/>
                  <a:pt x="129" y="54"/>
                  <a:pt x="127" y="53"/>
                </a:cubicBezTo>
                <a:cubicBezTo>
                  <a:pt x="125" y="53"/>
                  <a:pt x="123" y="53"/>
                  <a:pt x="121" y="53"/>
                </a:cubicBezTo>
                <a:cubicBezTo>
                  <a:pt x="121" y="53"/>
                  <a:pt x="121" y="53"/>
                  <a:pt x="121" y="53"/>
                </a:cubicBezTo>
                <a:cubicBezTo>
                  <a:pt x="120" y="53"/>
                  <a:pt x="120" y="53"/>
                  <a:pt x="120" y="53"/>
                </a:cubicBezTo>
                <a:cubicBezTo>
                  <a:pt x="120" y="53"/>
                  <a:pt x="119" y="53"/>
                  <a:pt x="119" y="52"/>
                </a:cubicBezTo>
                <a:cubicBezTo>
                  <a:pt x="119" y="52"/>
                  <a:pt x="119" y="52"/>
                  <a:pt x="119" y="52"/>
                </a:cubicBezTo>
                <a:cubicBezTo>
                  <a:pt x="118" y="53"/>
                  <a:pt x="118" y="53"/>
                  <a:pt x="118" y="53"/>
                </a:cubicBezTo>
                <a:cubicBezTo>
                  <a:pt x="118" y="53"/>
                  <a:pt x="118" y="53"/>
                  <a:pt x="117" y="53"/>
                </a:cubicBezTo>
                <a:cubicBezTo>
                  <a:pt x="117" y="53"/>
                  <a:pt x="117" y="53"/>
                  <a:pt x="117" y="53"/>
                </a:cubicBezTo>
                <a:cubicBezTo>
                  <a:pt x="117" y="53"/>
                  <a:pt x="117" y="53"/>
                  <a:pt x="117" y="53"/>
                </a:cubicBezTo>
                <a:cubicBezTo>
                  <a:pt x="116" y="53"/>
                  <a:pt x="116" y="53"/>
                  <a:pt x="116" y="52"/>
                </a:cubicBezTo>
                <a:cubicBezTo>
                  <a:pt x="116" y="52"/>
                  <a:pt x="116" y="52"/>
                  <a:pt x="116" y="51"/>
                </a:cubicBezTo>
                <a:cubicBezTo>
                  <a:pt x="116" y="51"/>
                  <a:pt x="116" y="51"/>
                  <a:pt x="115" y="52"/>
                </a:cubicBezTo>
                <a:cubicBezTo>
                  <a:pt x="115" y="52"/>
                  <a:pt x="115" y="52"/>
                  <a:pt x="115" y="52"/>
                </a:cubicBezTo>
                <a:cubicBezTo>
                  <a:pt x="114" y="52"/>
                  <a:pt x="114" y="51"/>
                  <a:pt x="114" y="51"/>
                </a:cubicBezTo>
                <a:cubicBezTo>
                  <a:pt x="114" y="49"/>
                  <a:pt x="115" y="48"/>
                  <a:pt x="116" y="47"/>
                </a:cubicBezTo>
                <a:cubicBezTo>
                  <a:pt x="116" y="47"/>
                  <a:pt x="116" y="46"/>
                  <a:pt x="116" y="45"/>
                </a:cubicBezTo>
                <a:cubicBezTo>
                  <a:pt x="116" y="43"/>
                  <a:pt x="116" y="42"/>
                  <a:pt x="116" y="40"/>
                </a:cubicBezTo>
                <a:cubicBezTo>
                  <a:pt x="116" y="40"/>
                  <a:pt x="116" y="39"/>
                  <a:pt x="116" y="39"/>
                </a:cubicBezTo>
                <a:cubicBezTo>
                  <a:pt x="117" y="31"/>
                  <a:pt x="117" y="23"/>
                  <a:pt x="116" y="14"/>
                </a:cubicBezTo>
                <a:cubicBezTo>
                  <a:pt x="116" y="13"/>
                  <a:pt x="116" y="12"/>
                  <a:pt x="116" y="11"/>
                </a:cubicBezTo>
                <a:cubicBezTo>
                  <a:pt x="113" y="11"/>
                  <a:pt x="110" y="11"/>
                  <a:pt x="106" y="11"/>
                </a:cubicBezTo>
                <a:cubicBezTo>
                  <a:pt x="96" y="11"/>
                  <a:pt x="86" y="12"/>
                  <a:pt x="77" y="14"/>
                </a:cubicBezTo>
                <a:cubicBezTo>
                  <a:pt x="76" y="14"/>
                  <a:pt x="74" y="15"/>
                  <a:pt x="73" y="15"/>
                </a:cubicBezTo>
                <a:cubicBezTo>
                  <a:pt x="66" y="16"/>
                  <a:pt x="58" y="18"/>
                  <a:pt x="50" y="21"/>
                </a:cubicBezTo>
                <a:cubicBezTo>
                  <a:pt x="43" y="24"/>
                  <a:pt x="36" y="27"/>
                  <a:pt x="29" y="32"/>
                </a:cubicBezTo>
                <a:cubicBezTo>
                  <a:pt x="19" y="39"/>
                  <a:pt x="9" y="47"/>
                  <a:pt x="7" y="58"/>
                </a:cubicBezTo>
                <a:cubicBezTo>
                  <a:pt x="6" y="65"/>
                  <a:pt x="8" y="71"/>
                  <a:pt x="14" y="77"/>
                </a:cubicBezTo>
                <a:cubicBezTo>
                  <a:pt x="14" y="77"/>
                  <a:pt x="14" y="77"/>
                  <a:pt x="14" y="77"/>
                </a:cubicBezTo>
                <a:cubicBezTo>
                  <a:pt x="14" y="77"/>
                  <a:pt x="14" y="77"/>
                  <a:pt x="15" y="77"/>
                </a:cubicBezTo>
                <a:cubicBezTo>
                  <a:pt x="15" y="77"/>
                  <a:pt x="15" y="78"/>
                  <a:pt x="15" y="78"/>
                </a:cubicBezTo>
                <a:cubicBezTo>
                  <a:pt x="15" y="78"/>
                  <a:pt x="15" y="78"/>
                  <a:pt x="15" y="78"/>
                </a:cubicBezTo>
                <a:cubicBezTo>
                  <a:pt x="17" y="80"/>
                  <a:pt x="20" y="82"/>
                  <a:pt x="23" y="84"/>
                </a:cubicBezTo>
                <a:cubicBezTo>
                  <a:pt x="35" y="91"/>
                  <a:pt x="48" y="97"/>
                  <a:pt x="62" y="100"/>
                </a:cubicBezTo>
                <a:cubicBezTo>
                  <a:pt x="74" y="103"/>
                  <a:pt x="86" y="105"/>
                  <a:pt x="101" y="107"/>
                </a:cubicBezTo>
                <a:cubicBezTo>
                  <a:pt x="102" y="107"/>
                  <a:pt x="103" y="107"/>
                  <a:pt x="104" y="107"/>
                </a:cubicBezTo>
                <a:cubicBezTo>
                  <a:pt x="104" y="107"/>
                  <a:pt x="104" y="107"/>
                  <a:pt x="104" y="107"/>
                </a:cubicBezTo>
                <a:cubicBezTo>
                  <a:pt x="105" y="107"/>
                  <a:pt x="105" y="106"/>
                  <a:pt x="106" y="106"/>
                </a:cubicBezTo>
                <a:cubicBezTo>
                  <a:pt x="106" y="106"/>
                  <a:pt x="107" y="106"/>
                  <a:pt x="107" y="107"/>
                </a:cubicBezTo>
                <a:cubicBezTo>
                  <a:pt x="107" y="107"/>
                  <a:pt x="107" y="107"/>
                  <a:pt x="107" y="107"/>
                </a:cubicBezTo>
                <a:close/>
                <a:moveTo>
                  <a:pt x="218" y="109"/>
                </a:moveTo>
                <a:cubicBezTo>
                  <a:pt x="219" y="108"/>
                  <a:pt x="220" y="107"/>
                  <a:pt x="221" y="106"/>
                </a:cubicBezTo>
                <a:cubicBezTo>
                  <a:pt x="221" y="106"/>
                  <a:pt x="221" y="106"/>
                  <a:pt x="221" y="106"/>
                </a:cubicBezTo>
                <a:cubicBezTo>
                  <a:pt x="220" y="105"/>
                  <a:pt x="220" y="104"/>
                  <a:pt x="220" y="103"/>
                </a:cubicBezTo>
                <a:cubicBezTo>
                  <a:pt x="220" y="104"/>
                  <a:pt x="220" y="105"/>
                  <a:pt x="219" y="106"/>
                </a:cubicBezTo>
                <a:cubicBezTo>
                  <a:pt x="219" y="107"/>
                  <a:pt x="219" y="107"/>
                  <a:pt x="219" y="108"/>
                </a:cubicBezTo>
                <a:cubicBezTo>
                  <a:pt x="218" y="108"/>
                  <a:pt x="218" y="108"/>
                  <a:pt x="218" y="108"/>
                </a:cubicBezTo>
                <a:cubicBezTo>
                  <a:pt x="218" y="109"/>
                  <a:pt x="218" y="109"/>
                  <a:pt x="218" y="109"/>
                </a:cubicBezTo>
                <a:close/>
                <a:moveTo>
                  <a:pt x="24" y="108"/>
                </a:moveTo>
                <a:cubicBezTo>
                  <a:pt x="24" y="107"/>
                  <a:pt x="24" y="105"/>
                  <a:pt x="24" y="104"/>
                </a:cubicBezTo>
                <a:cubicBezTo>
                  <a:pt x="24" y="103"/>
                  <a:pt x="24" y="103"/>
                  <a:pt x="24" y="102"/>
                </a:cubicBezTo>
                <a:cubicBezTo>
                  <a:pt x="24" y="100"/>
                  <a:pt x="25" y="99"/>
                  <a:pt x="25" y="97"/>
                </a:cubicBezTo>
                <a:cubicBezTo>
                  <a:pt x="25" y="95"/>
                  <a:pt x="25" y="92"/>
                  <a:pt x="25" y="90"/>
                </a:cubicBezTo>
                <a:cubicBezTo>
                  <a:pt x="25" y="90"/>
                  <a:pt x="25" y="90"/>
                  <a:pt x="25" y="89"/>
                </a:cubicBezTo>
                <a:cubicBezTo>
                  <a:pt x="24" y="89"/>
                  <a:pt x="23" y="88"/>
                  <a:pt x="21" y="87"/>
                </a:cubicBezTo>
                <a:cubicBezTo>
                  <a:pt x="22" y="90"/>
                  <a:pt x="22" y="94"/>
                  <a:pt x="22" y="98"/>
                </a:cubicBezTo>
                <a:cubicBezTo>
                  <a:pt x="22" y="99"/>
                  <a:pt x="22" y="99"/>
                  <a:pt x="22" y="100"/>
                </a:cubicBezTo>
                <a:cubicBezTo>
                  <a:pt x="22" y="102"/>
                  <a:pt x="22" y="105"/>
                  <a:pt x="22" y="107"/>
                </a:cubicBezTo>
                <a:cubicBezTo>
                  <a:pt x="22" y="107"/>
                  <a:pt x="24" y="108"/>
                  <a:pt x="24" y="108"/>
                </a:cubicBezTo>
                <a:close/>
                <a:moveTo>
                  <a:pt x="210" y="105"/>
                </a:moveTo>
                <a:cubicBezTo>
                  <a:pt x="210" y="106"/>
                  <a:pt x="210" y="106"/>
                  <a:pt x="209" y="107"/>
                </a:cubicBezTo>
                <a:cubicBezTo>
                  <a:pt x="210" y="107"/>
                  <a:pt x="212" y="105"/>
                  <a:pt x="212" y="105"/>
                </a:cubicBezTo>
                <a:cubicBezTo>
                  <a:pt x="212" y="105"/>
                  <a:pt x="212" y="104"/>
                  <a:pt x="212" y="104"/>
                </a:cubicBezTo>
                <a:cubicBezTo>
                  <a:pt x="212" y="103"/>
                  <a:pt x="212" y="103"/>
                  <a:pt x="212" y="103"/>
                </a:cubicBezTo>
                <a:cubicBezTo>
                  <a:pt x="211" y="103"/>
                  <a:pt x="210" y="104"/>
                  <a:pt x="210" y="105"/>
                </a:cubicBezTo>
                <a:close/>
                <a:moveTo>
                  <a:pt x="177" y="106"/>
                </a:moveTo>
                <a:cubicBezTo>
                  <a:pt x="177" y="106"/>
                  <a:pt x="177" y="106"/>
                  <a:pt x="177" y="106"/>
                </a:cubicBezTo>
                <a:cubicBezTo>
                  <a:pt x="177" y="107"/>
                  <a:pt x="177" y="107"/>
                  <a:pt x="177" y="107"/>
                </a:cubicBezTo>
                <a:cubicBezTo>
                  <a:pt x="177" y="107"/>
                  <a:pt x="178" y="106"/>
                  <a:pt x="178" y="106"/>
                </a:cubicBezTo>
                <a:cubicBezTo>
                  <a:pt x="178" y="106"/>
                  <a:pt x="177" y="106"/>
                  <a:pt x="177" y="106"/>
                </a:cubicBezTo>
                <a:close/>
                <a:moveTo>
                  <a:pt x="183" y="104"/>
                </a:moveTo>
                <a:cubicBezTo>
                  <a:pt x="183" y="104"/>
                  <a:pt x="183" y="104"/>
                  <a:pt x="183" y="105"/>
                </a:cubicBezTo>
                <a:cubicBezTo>
                  <a:pt x="183" y="105"/>
                  <a:pt x="183" y="106"/>
                  <a:pt x="183" y="107"/>
                </a:cubicBezTo>
                <a:cubicBezTo>
                  <a:pt x="183" y="107"/>
                  <a:pt x="183" y="106"/>
                  <a:pt x="183" y="106"/>
                </a:cubicBezTo>
                <a:cubicBezTo>
                  <a:pt x="183" y="105"/>
                  <a:pt x="183" y="104"/>
                  <a:pt x="184" y="104"/>
                </a:cubicBezTo>
                <a:cubicBezTo>
                  <a:pt x="184" y="104"/>
                  <a:pt x="183" y="104"/>
                  <a:pt x="183" y="104"/>
                </a:cubicBezTo>
                <a:close/>
                <a:moveTo>
                  <a:pt x="203" y="106"/>
                </a:moveTo>
                <a:cubicBezTo>
                  <a:pt x="203" y="106"/>
                  <a:pt x="203" y="106"/>
                  <a:pt x="203" y="106"/>
                </a:cubicBezTo>
                <a:cubicBezTo>
                  <a:pt x="203" y="106"/>
                  <a:pt x="203" y="106"/>
                  <a:pt x="203" y="106"/>
                </a:cubicBezTo>
                <a:cubicBezTo>
                  <a:pt x="203" y="105"/>
                  <a:pt x="203" y="105"/>
                  <a:pt x="203" y="104"/>
                </a:cubicBezTo>
                <a:cubicBezTo>
                  <a:pt x="203" y="104"/>
                  <a:pt x="203" y="104"/>
                  <a:pt x="202" y="104"/>
                </a:cubicBezTo>
                <a:cubicBezTo>
                  <a:pt x="202" y="105"/>
                  <a:pt x="203" y="105"/>
                  <a:pt x="203" y="106"/>
                </a:cubicBezTo>
                <a:close/>
                <a:moveTo>
                  <a:pt x="16" y="104"/>
                </a:moveTo>
                <a:cubicBezTo>
                  <a:pt x="17" y="104"/>
                  <a:pt x="18" y="105"/>
                  <a:pt x="19" y="105"/>
                </a:cubicBezTo>
                <a:cubicBezTo>
                  <a:pt x="19" y="104"/>
                  <a:pt x="19" y="102"/>
                  <a:pt x="19" y="101"/>
                </a:cubicBezTo>
                <a:cubicBezTo>
                  <a:pt x="19" y="100"/>
                  <a:pt x="19" y="99"/>
                  <a:pt x="19" y="98"/>
                </a:cubicBezTo>
                <a:cubicBezTo>
                  <a:pt x="19" y="94"/>
                  <a:pt x="20" y="90"/>
                  <a:pt x="19" y="86"/>
                </a:cubicBezTo>
                <a:cubicBezTo>
                  <a:pt x="19" y="86"/>
                  <a:pt x="19" y="86"/>
                  <a:pt x="19" y="86"/>
                </a:cubicBezTo>
                <a:cubicBezTo>
                  <a:pt x="18" y="85"/>
                  <a:pt x="18" y="85"/>
                  <a:pt x="17" y="84"/>
                </a:cubicBezTo>
                <a:cubicBezTo>
                  <a:pt x="17" y="85"/>
                  <a:pt x="17" y="86"/>
                  <a:pt x="17" y="87"/>
                </a:cubicBezTo>
                <a:cubicBezTo>
                  <a:pt x="17" y="89"/>
                  <a:pt x="17" y="91"/>
                  <a:pt x="17" y="94"/>
                </a:cubicBezTo>
                <a:cubicBezTo>
                  <a:pt x="17" y="94"/>
                  <a:pt x="17" y="94"/>
                  <a:pt x="17" y="94"/>
                </a:cubicBezTo>
                <a:cubicBezTo>
                  <a:pt x="17" y="97"/>
                  <a:pt x="17" y="101"/>
                  <a:pt x="16" y="104"/>
                </a:cubicBezTo>
                <a:close/>
                <a:moveTo>
                  <a:pt x="186" y="103"/>
                </a:moveTo>
                <a:cubicBezTo>
                  <a:pt x="186" y="103"/>
                  <a:pt x="186" y="103"/>
                  <a:pt x="187" y="103"/>
                </a:cubicBezTo>
                <a:cubicBezTo>
                  <a:pt x="187" y="103"/>
                  <a:pt x="187" y="103"/>
                  <a:pt x="187" y="102"/>
                </a:cubicBezTo>
                <a:cubicBezTo>
                  <a:pt x="187" y="102"/>
                  <a:pt x="186" y="103"/>
                  <a:pt x="186" y="103"/>
                </a:cubicBezTo>
                <a:close/>
                <a:moveTo>
                  <a:pt x="224" y="103"/>
                </a:moveTo>
                <a:cubicBezTo>
                  <a:pt x="224" y="103"/>
                  <a:pt x="224" y="103"/>
                  <a:pt x="224" y="103"/>
                </a:cubicBezTo>
                <a:cubicBezTo>
                  <a:pt x="224" y="102"/>
                  <a:pt x="224" y="102"/>
                  <a:pt x="224" y="102"/>
                </a:cubicBezTo>
                <a:cubicBezTo>
                  <a:pt x="224" y="102"/>
                  <a:pt x="224" y="103"/>
                  <a:pt x="224" y="103"/>
                </a:cubicBezTo>
                <a:close/>
                <a:moveTo>
                  <a:pt x="14" y="102"/>
                </a:moveTo>
                <a:cubicBezTo>
                  <a:pt x="14" y="101"/>
                  <a:pt x="14" y="101"/>
                  <a:pt x="14" y="100"/>
                </a:cubicBezTo>
                <a:cubicBezTo>
                  <a:pt x="14" y="101"/>
                  <a:pt x="14" y="101"/>
                  <a:pt x="14" y="102"/>
                </a:cubicBezTo>
                <a:cubicBezTo>
                  <a:pt x="14" y="102"/>
                  <a:pt x="14" y="102"/>
                  <a:pt x="14" y="102"/>
                </a:cubicBezTo>
                <a:close/>
                <a:moveTo>
                  <a:pt x="7" y="73"/>
                </a:moveTo>
                <a:cubicBezTo>
                  <a:pt x="7" y="79"/>
                  <a:pt x="7" y="85"/>
                  <a:pt x="7" y="91"/>
                </a:cubicBezTo>
                <a:cubicBezTo>
                  <a:pt x="7" y="93"/>
                  <a:pt x="8" y="95"/>
                  <a:pt x="8" y="98"/>
                </a:cubicBezTo>
                <a:cubicBezTo>
                  <a:pt x="8" y="99"/>
                  <a:pt x="9" y="99"/>
                  <a:pt x="10" y="100"/>
                </a:cubicBezTo>
                <a:cubicBezTo>
                  <a:pt x="10" y="100"/>
                  <a:pt x="11" y="100"/>
                  <a:pt x="11" y="100"/>
                </a:cubicBezTo>
                <a:cubicBezTo>
                  <a:pt x="11" y="100"/>
                  <a:pt x="11" y="99"/>
                  <a:pt x="11" y="99"/>
                </a:cubicBezTo>
                <a:cubicBezTo>
                  <a:pt x="11" y="99"/>
                  <a:pt x="10" y="99"/>
                  <a:pt x="10" y="99"/>
                </a:cubicBezTo>
                <a:cubicBezTo>
                  <a:pt x="9" y="99"/>
                  <a:pt x="9" y="99"/>
                  <a:pt x="9" y="98"/>
                </a:cubicBezTo>
                <a:cubicBezTo>
                  <a:pt x="8" y="97"/>
                  <a:pt x="8" y="95"/>
                  <a:pt x="9" y="94"/>
                </a:cubicBezTo>
                <a:cubicBezTo>
                  <a:pt x="9" y="93"/>
                  <a:pt x="9" y="93"/>
                  <a:pt x="9" y="92"/>
                </a:cubicBezTo>
                <a:cubicBezTo>
                  <a:pt x="9" y="90"/>
                  <a:pt x="9" y="88"/>
                  <a:pt x="9" y="85"/>
                </a:cubicBezTo>
                <a:cubicBezTo>
                  <a:pt x="9" y="82"/>
                  <a:pt x="9" y="79"/>
                  <a:pt x="8" y="76"/>
                </a:cubicBezTo>
                <a:cubicBezTo>
                  <a:pt x="8" y="75"/>
                  <a:pt x="7" y="74"/>
                  <a:pt x="7" y="73"/>
                </a:cubicBezTo>
                <a:close/>
                <a:moveTo>
                  <a:pt x="202" y="99"/>
                </a:moveTo>
                <a:cubicBezTo>
                  <a:pt x="202" y="99"/>
                  <a:pt x="202" y="100"/>
                  <a:pt x="202" y="100"/>
                </a:cubicBezTo>
                <a:cubicBezTo>
                  <a:pt x="202" y="100"/>
                  <a:pt x="202" y="100"/>
                  <a:pt x="202" y="100"/>
                </a:cubicBezTo>
                <a:cubicBezTo>
                  <a:pt x="202" y="100"/>
                  <a:pt x="202" y="99"/>
                  <a:pt x="202" y="99"/>
                </a:cubicBezTo>
                <a:cubicBezTo>
                  <a:pt x="202" y="99"/>
                  <a:pt x="202" y="99"/>
                  <a:pt x="202" y="99"/>
                </a:cubicBezTo>
                <a:close/>
                <a:moveTo>
                  <a:pt x="210" y="97"/>
                </a:moveTo>
                <a:cubicBezTo>
                  <a:pt x="210" y="98"/>
                  <a:pt x="210" y="99"/>
                  <a:pt x="210" y="100"/>
                </a:cubicBezTo>
                <a:cubicBezTo>
                  <a:pt x="211" y="99"/>
                  <a:pt x="212" y="98"/>
                  <a:pt x="212" y="98"/>
                </a:cubicBezTo>
                <a:cubicBezTo>
                  <a:pt x="212" y="97"/>
                  <a:pt x="212" y="96"/>
                  <a:pt x="212" y="95"/>
                </a:cubicBezTo>
                <a:cubicBezTo>
                  <a:pt x="212" y="96"/>
                  <a:pt x="211" y="96"/>
                  <a:pt x="210" y="97"/>
                </a:cubicBezTo>
                <a:close/>
                <a:moveTo>
                  <a:pt x="219" y="96"/>
                </a:moveTo>
                <a:cubicBezTo>
                  <a:pt x="219" y="97"/>
                  <a:pt x="219" y="98"/>
                  <a:pt x="219" y="99"/>
                </a:cubicBezTo>
                <a:cubicBezTo>
                  <a:pt x="220" y="99"/>
                  <a:pt x="220" y="99"/>
                  <a:pt x="220" y="99"/>
                </a:cubicBezTo>
                <a:cubicBezTo>
                  <a:pt x="220" y="97"/>
                  <a:pt x="220" y="96"/>
                  <a:pt x="220" y="95"/>
                </a:cubicBezTo>
                <a:cubicBezTo>
                  <a:pt x="220" y="96"/>
                  <a:pt x="220" y="96"/>
                  <a:pt x="219" y="96"/>
                </a:cubicBezTo>
                <a:close/>
                <a:moveTo>
                  <a:pt x="14" y="91"/>
                </a:moveTo>
                <a:cubicBezTo>
                  <a:pt x="14" y="92"/>
                  <a:pt x="14" y="93"/>
                  <a:pt x="14" y="94"/>
                </a:cubicBezTo>
                <a:cubicBezTo>
                  <a:pt x="14" y="94"/>
                  <a:pt x="14" y="94"/>
                  <a:pt x="14" y="94"/>
                </a:cubicBezTo>
                <a:cubicBezTo>
                  <a:pt x="14" y="94"/>
                  <a:pt x="14" y="93"/>
                  <a:pt x="14" y="92"/>
                </a:cubicBezTo>
                <a:cubicBezTo>
                  <a:pt x="14" y="92"/>
                  <a:pt x="14" y="91"/>
                  <a:pt x="14" y="91"/>
                </a:cubicBezTo>
                <a:close/>
                <a:moveTo>
                  <a:pt x="204" y="94"/>
                </a:moveTo>
                <a:cubicBezTo>
                  <a:pt x="205" y="94"/>
                  <a:pt x="205" y="94"/>
                  <a:pt x="205" y="94"/>
                </a:cubicBezTo>
                <a:cubicBezTo>
                  <a:pt x="205" y="93"/>
                  <a:pt x="205" y="93"/>
                  <a:pt x="205" y="93"/>
                </a:cubicBezTo>
                <a:cubicBezTo>
                  <a:pt x="205" y="93"/>
                  <a:pt x="205" y="93"/>
                  <a:pt x="204" y="93"/>
                </a:cubicBezTo>
                <a:cubicBezTo>
                  <a:pt x="204" y="93"/>
                  <a:pt x="204" y="93"/>
                  <a:pt x="204" y="94"/>
                </a:cubicBezTo>
                <a:close/>
                <a:moveTo>
                  <a:pt x="220" y="86"/>
                </a:moveTo>
                <a:cubicBezTo>
                  <a:pt x="220" y="88"/>
                  <a:pt x="220" y="89"/>
                  <a:pt x="220" y="91"/>
                </a:cubicBezTo>
                <a:cubicBezTo>
                  <a:pt x="220" y="91"/>
                  <a:pt x="220" y="91"/>
                  <a:pt x="220" y="91"/>
                </a:cubicBezTo>
                <a:cubicBezTo>
                  <a:pt x="220" y="89"/>
                  <a:pt x="220" y="87"/>
                  <a:pt x="220" y="86"/>
                </a:cubicBezTo>
                <a:cubicBezTo>
                  <a:pt x="220" y="86"/>
                  <a:pt x="220" y="86"/>
                  <a:pt x="220" y="86"/>
                </a:cubicBezTo>
                <a:close/>
                <a:moveTo>
                  <a:pt x="224" y="81"/>
                </a:moveTo>
                <a:cubicBezTo>
                  <a:pt x="224" y="83"/>
                  <a:pt x="225" y="84"/>
                  <a:pt x="225" y="85"/>
                </a:cubicBezTo>
                <a:cubicBezTo>
                  <a:pt x="225" y="83"/>
                  <a:pt x="225" y="82"/>
                  <a:pt x="225" y="81"/>
                </a:cubicBezTo>
                <a:cubicBezTo>
                  <a:pt x="225" y="81"/>
                  <a:pt x="224" y="81"/>
                  <a:pt x="224" y="81"/>
                </a:cubicBezTo>
                <a:close/>
                <a:moveTo>
                  <a:pt x="225" y="54"/>
                </a:moveTo>
                <a:cubicBezTo>
                  <a:pt x="225" y="54"/>
                  <a:pt x="225" y="53"/>
                  <a:pt x="225" y="53"/>
                </a:cubicBezTo>
                <a:cubicBezTo>
                  <a:pt x="225" y="52"/>
                  <a:pt x="225" y="52"/>
                  <a:pt x="225" y="51"/>
                </a:cubicBezTo>
                <a:cubicBezTo>
                  <a:pt x="225" y="51"/>
                  <a:pt x="225" y="51"/>
                  <a:pt x="225" y="50"/>
                </a:cubicBezTo>
                <a:cubicBezTo>
                  <a:pt x="225" y="49"/>
                  <a:pt x="225" y="47"/>
                  <a:pt x="225" y="46"/>
                </a:cubicBezTo>
                <a:cubicBezTo>
                  <a:pt x="225" y="46"/>
                  <a:pt x="225" y="46"/>
                  <a:pt x="225" y="46"/>
                </a:cubicBezTo>
                <a:cubicBezTo>
                  <a:pt x="225" y="46"/>
                  <a:pt x="225" y="46"/>
                  <a:pt x="224" y="46"/>
                </a:cubicBezTo>
                <a:cubicBezTo>
                  <a:pt x="224" y="46"/>
                  <a:pt x="224" y="46"/>
                  <a:pt x="224" y="46"/>
                </a:cubicBezTo>
                <a:cubicBezTo>
                  <a:pt x="224" y="46"/>
                  <a:pt x="224" y="46"/>
                  <a:pt x="223" y="46"/>
                </a:cubicBezTo>
                <a:cubicBezTo>
                  <a:pt x="222" y="46"/>
                  <a:pt x="222" y="46"/>
                  <a:pt x="221" y="46"/>
                </a:cubicBezTo>
                <a:cubicBezTo>
                  <a:pt x="221" y="46"/>
                  <a:pt x="221" y="47"/>
                  <a:pt x="222" y="47"/>
                </a:cubicBezTo>
                <a:cubicBezTo>
                  <a:pt x="222" y="47"/>
                  <a:pt x="222" y="47"/>
                  <a:pt x="222" y="47"/>
                </a:cubicBezTo>
                <a:cubicBezTo>
                  <a:pt x="223" y="47"/>
                  <a:pt x="223" y="47"/>
                  <a:pt x="223" y="48"/>
                </a:cubicBezTo>
                <a:cubicBezTo>
                  <a:pt x="223" y="49"/>
                  <a:pt x="223" y="49"/>
                  <a:pt x="223" y="50"/>
                </a:cubicBezTo>
                <a:cubicBezTo>
                  <a:pt x="223" y="50"/>
                  <a:pt x="223" y="50"/>
                  <a:pt x="223" y="50"/>
                </a:cubicBezTo>
                <a:cubicBezTo>
                  <a:pt x="223" y="50"/>
                  <a:pt x="223" y="50"/>
                  <a:pt x="223" y="50"/>
                </a:cubicBezTo>
                <a:cubicBezTo>
                  <a:pt x="224" y="50"/>
                  <a:pt x="224" y="50"/>
                  <a:pt x="224" y="51"/>
                </a:cubicBezTo>
                <a:cubicBezTo>
                  <a:pt x="225" y="51"/>
                  <a:pt x="225" y="52"/>
                  <a:pt x="224" y="52"/>
                </a:cubicBezTo>
                <a:cubicBezTo>
                  <a:pt x="224" y="53"/>
                  <a:pt x="223" y="53"/>
                  <a:pt x="223" y="54"/>
                </a:cubicBezTo>
                <a:cubicBezTo>
                  <a:pt x="224" y="54"/>
                  <a:pt x="224" y="54"/>
                  <a:pt x="225" y="54"/>
                </a:cubicBezTo>
                <a:close/>
                <a:moveTo>
                  <a:pt x="219" y="54"/>
                </a:moveTo>
                <a:cubicBezTo>
                  <a:pt x="219" y="53"/>
                  <a:pt x="221" y="51"/>
                  <a:pt x="221" y="51"/>
                </a:cubicBezTo>
                <a:cubicBezTo>
                  <a:pt x="221" y="51"/>
                  <a:pt x="221" y="51"/>
                  <a:pt x="221" y="51"/>
                </a:cubicBezTo>
                <a:cubicBezTo>
                  <a:pt x="220" y="52"/>
                  <a:pt x="219" y="53"/>
                  <a:pt x="218" y="54"/>
                </a:cubicBezTo>
                <a:cubicBezTo>
                  <a:pt x="218" y="54"/>
                  <a:pt x="218" y="54"/>
                  <a:pt x="218" y="54"/>
                </a:cubicBezTo>
                <a:cubicBezTo>
                  <a:pt x="218" y="54"/>
                  <a:pt x="219" y="54"/>
                  <a:pt x="219" y="54"/>
                </a:cubicBezTo>
                <a:close/>
                <a:moveTo>
                  <a:pt x="202" y="53"/>
                </a:moveTo>
                <a:cubicBezTo>
                  <a:pt x="203" y="53"/>
                  <a:pt x="205" y="54"/>
                  <a:pt x="206" y="54"/>
                </a:cubicBezTo>
                <a:cubicBezTo>
                  <a:pt x="206" y="53"/>
                  <a:pt x="206" y="53"/>
                  <a:pt x="206" y="53"/>
                </a:cubicBezTo>
                <a:cubicBezTo>
                  <a:pt x="207" y="51"/>
                  <a:pt x="209" y="50"/>
                  <a:pt x="210" y="48"/>
                </a:cubicBezTo>
                <a:cubicBezTo>
                  <a:pt x="211" y="48"/>
                  <a:pt x="211" y="48"/>
                  <a:pt x="211" y="48"/>
                </a:cubicBezTo>
                <a:cubicBezTo>
                  <a:pt x="212" y="47"/>
                  <a:pt x="212" y="47"/>
                  <a:pt x="212" y="47"/>
                </a:cubicBezTo>
                <a:cubicBezTo>
                  <a:pt x="212" y="47"/>
                  <a:pt x="212" y="46"/>
                  <a:pt x="213" y="46"/>
                </a:cubicBezTo>
                <a:cubicBezTo>
                  <a:pt x="212" y="46"/>
                  <a:pt x="211" y="46"/>
                  <a:pt x="211" y="46"/>
                </a:cubicBezTo>
                <a:cubicBezTo>
                  <a:pt x="208" y="47"/>
                  <a:pt x="206" y="49"/>
                  <a:pt x="204" y="51"/>
                </a:cubicBezTo>
                <a:cubicBezTo>
                  <a:pt x="203" y="52"/>
                  <a:pt x="203" y="52"/>
                  <a:pt x="202" y="53"/>
                </a:cubicBezTo>
                <a:cubicBezTo>
                  <a:pt x="202" y="53"/>
                  <a:pt x="202" y="53"/>
                  <a:pt x="202" y="53"/>
                </a:cubicBezTo>
                <a:close/>
                <a:moveTo>
                  <a:pt x="198" y="53"/>
                </a:moveTo>
                <a:cubicBezTo>
                  <a:pt x="199" y="51"/>
                  <a:pt x="201" y="49"/>
                  <a:pt x="203" y="48"/>
                </a:cubicBezTo>
                <a:cubicBezTo>
                  <a:pt x="202" y="48"/>
                  <a:pt x="200" y="50"/>
                  <a:pt x="199" y="51"/>
                </a:cubicBezTo>
                <a:cubicBezTo>
                  <a:pt x="198" y="52"/>
                  <a:pt x="197" y="53"/>
                  <a:pt x="196" y="53"/>
                </a:cubicBezTo>
                <a:lnTo>
                  <a:pt x="198" y="53"/>
                </a:lnTo>
                <a:close/>
                <a:moveTo>
                  <a:pt x="185" y="53"/>
                </a:moveTo>
                <a:cubicBezTo>
                  <a:pt x="187" y="53"/>
                  <a:pt x="190" y="53"/>
                  <a:pt x="193" y="53"/>
                </a:cubicBezTo>
                <a:cubicBezTo>
                  <a:pt x="193" y="53"/>
                  <a:pt x="193" y="53"/>
                  <a:pt x="193" y="53"/>
                </a:cubicBezTo>
                <a:cubicBezTo>
                  <a:pt x="195" y="50"/>
                  <a:pt x="198" y="47"/>
                  <a:pt x="202" y="46"/>
                </a:cubicBezTo>
                <a:cubicBezTo>
                  <a:pt x="199" y="45"/>
                  <a:pt x="196" y="45"/>
                  <a:pt x="193" y="45"/>
                </a:cubicBezTo>
                <a:cubicBezTo>
                  <a:pt x="193" y="45"/>
                  <a:pt x="193" y="46"/>
                  <a:pt x="193" y="46"/>
                </a:cubicBezTo>
                <a:cubicBezTo>
                  <a:pt x="191" y="47"/>
                  <a:pt x="189" y="49"/>
                  <a:pt x="187" y="51"/>
                </a:cubicBezTo>
                <a:cubicBezTo>
                  <a:pt x="186" y="51"/>
                  <a:pt x="185" y="52"/>
                  <a:pt x="185" y="53"/>
                </a:cubicBezTo>
                <a:close/>
                <a:moveTo>
                  <a:pt x="181" y="53"/>
                </a:moveTo>
                <a:cubicBezTo>
                  <a:pt x="184" y="49"/>
                  <a:pt x="187" y="47"/>
                  <a:pt x="190" y="45"/>
                </a:cubicBezTo>
                <a:cubicBezTo>
                  <a:pt x="188" y="45"/>
                  <a:pt x="187" y="45"/>
                  <a:pt x="185" y="45"/>
                </a:cubicBezTo>
                <a:cubicBezTo>
                  <a:pt x="185" y="45"/>
                  <a:pt x="185" y="45"/>
                  <a:pt x="185" y="45"/>
                </a:cubicBezTo>
                <a:cubicBezTo>
                  <a:pt x="186" y="45"/>
                  <a:pt x="185" y="46"/>
                  <a:pt x="185" y="46"/>
                </a:cubicBezTo>
                <a:cubicBezTo>
                  <a:pt x="183" y="48"/>
                  <a:pt x="181" y="49"/>
                  <a:pt x="179" y="51"/>
                </a:cubicBezTo>
                <a:cubicBezTo>
                  <a:pt x="179" y="51"/>
                  <a:pt x="179" y="52"/>
                  <a:pt x="178" y="52"/>
                </a:cubicBezTo>
                <a:cubicBezTo>
                  <a:pt x="178" y="52"/>
                  <a:pt x="178" y="52"/>
                  <a:pt x="178" y="53"/>
                </a:cubicBezTo>
                <a:cubicBezTo>
                  <a:pt x="179" y="53"/>
                  <a:pt x="180" y="53"/>
                  <a:pt x="181" y="53"/>
                </a:cubicBezTo>
                <a:close/>
                <a:moveTo>
                  <a:pt x="174" y="52"/>
                </a:moveTo>
                <a:cubicBezTo>
                  <a:pt x="175" y="51"/>
                  <a:pt x="177" y="49"/>
                  <a:pt x="178" y="48"/>
                </a:cubicBezTo>
                <a:cubicBezTo>
                  <a:pt x="178" y="48"/>
                  <a:pt x="178" y="48"/>
                  <a:pt x="178" y="48"/>
                </a:cubicBezTo>
                <a:cubicBezTo>
                  <a:pt x="179" y="47"/>
                  <a:pt x="181" y="45"/>
                  <a:pt x="183" y="44"/>
                </a:cubicBezTo>
                <a:cubicBezTo>
                  <a:pt x="180" y="44"/>
                  <a:pt x="170" y="44"/>
                  <a:pt x="170" y="44"/>
                </a:cubicBezTo>
                <a:cubicBezTo>
                  <a:pt x="168" y="44"/>
                  <a:pt x="166" y="43"/>
                  <a:pt x="165" y="43"/>
                </a:cubicBezTo>
                <a:cubicBezTo>
                  <a:pt x="165" y="43"/>
                  <a:pt x="165" y="43"/>
                  <a:pt x="165" y="43"/>
                </a:cubicBezTo>
                <a:cubicBezTo>
                  <a:pt x="165" y="43"/>
                  <a:pt x="164" y="44"/>
                  <a:pt x="164" y="44"/>
                </a:cubicBezTo>
                <a:cubicBezTo>
                  <a:pt x="163" y="45"/>
                  <a:pt x="161" y="47"/>
                  <a:pt x="159" y="48"/>
                </a:cubicBezTo>
                <a:cubicBezTo>
                  <a:pt x="159" y="49"/>
                  <a:pt x="158" y="50"/>
                  <a:pt x="157" y="51"/>
                </a:cubicBezTo>
                <a:cubicBezTo>
                  <a:pt x="157" y="51"/>
                  <a:pt x="157" y="52"/>
                  <a:pt x="157" y="52"/>
                </a:cubicBezTo>
                <a:cubicBezTo>
                  <a:pt x="158" y="52"/>
                  <a:pt x="160" y="52"/>
                  <a:pt x="161" y="52"/>
                </a:cubicBezTo>
                <a:cubicBezTo>
                  <a:pt x="162" y="50"/>
                  <a:pt x="163" y="49"/>
                  <a:pt x="165" y="47"/>
                </a:cubicBezTo>
                <a:cubicBezTo>
                  <a:pt x="167" y="46"/>
                  <a:pt x="168" y="45"/>
                  <a:pt x="170" y="44"/>
                </a:cubicBezTo>
                <a:cubicBezTo>
                  <a:pt x="170" y="44"/>
                  <a:pt x="170" y="44"/>
                  <a:pt x="170" y="44"/>
                </a:cubicBezTo>
                <a:cubicBezTo>
                  <a:pt x="171" y="44"/>
                  <a:pt x="171" y="44"/>
                  <a:pt x="171" y="45"/>
                </a:cubicBezTo>
                <a:cubicBezTo>
                  <a:pt x="172" y="45"/>
                  <a:pt x="171" y="46"/>
                  <a:pt x="171" y="46"/>
                </a:cubicBezTo>
                <a:cubicBezTo>
                  <a:pt x="169" y="47"/>
                  <a:pt x="168" y="48"/>
                  <a:pt x="166" y="50"/>
                </a:cubicBezTo>
                <a:cubicBezTo>
                  <a:pt x="166" y="50"/>
                  <a:pt x="165" y="51"/>
                  <a:pt x="165" y="51"/>
                </a:cubicBezTo>
                <a:cubicBezTo>
                  <a:pt x="165" y="52"/>
                  <a:pt x="165" y="52"/>
                  <a:pt x="164" y="52"/>
                </a:cubicBezTo>
                <a:cubicBezTo>
                  <a:pt x="166" y="52"/>
                  <a:pt x="167" y="52"/>
                  <a:pt x="169" y="52"/>
                </a:cubicBezTo>
                <a:cubicBezTo>
                  <a:pt x="169" y="51"/>
                  <a:pt x="170" y="49"/>
                  <a:pt x="171" y="48"/>
                </a:cubicBezTo>
                <a:cubicBezTo>
                  <a:pt x="172" y="48"/>
                  <a:pt x="172" y="48"/>
                  <a:pt x="172" y="48"/>
                </a:cubicBezTo>
                <a:cubicBezTo>
                  <a:pt x="173" y="47"/>
                  <a:pt x="174" y="45"/>
                  <a:pt x="176" y="44"/>
                </a:cubicBezTo>
                <a:cubicBezTo>
                  <a:pt x="176" y="44"/>
                  <a:pt x="177" y="44"/>
                  <a:pt x="177" y="44"/>
                </a:cubicBezTo>
                <a:cubicBezTo>
                  <a:pt x="177" y="44"/>
                  <a:pt x="178" y="45"/>
                  <a:pt x="178" y="45"/>
                </a:cubicBezTo>
                <a:cubicBezTo>
                  <a:pt x="178" y="46"/>
                  <a:pt x="178" y="47"/>
                  <a:pt x="177" y="47"/>
                </a:cubicBezTo>
                <a:cubicBezTo>
                  <a:pt x="176" y="48"/>
                  <a:pt x="175" y="49"/>
                  <a:pt x="174" y="50"/>
                </a:cubicBezTo>
                <a:cubicBezTo>
                  <a:pt x="174" y="50"/>
                  <a:pt x="174" y="50"/>
                  <a:pt x="174" y="50"/>
                </a:cubicBezTo>
                <a:cubicBezTo>
                  <a:pt x="174" y="51"/>
                  <a:pt x="174" y="51"/>
                  <a:pt x="173" y="51"/>
                </a:cubicBezTo>
                <a:cubicBezTo>
                  <a:pt x="173" y="52"/>
                  <a:pt x="173" y="52"/>
                  <a:pt x="173" y="52"/>
                </a:cubicBezTo>
                <a:cubicBezTo>
                  <a:pt x="173" y="52"/>
                  <a:pt x="174" y="52"/>
                  <a:pt x="174" y="52"/>
                </a:cubicBezTo>
                <a:close/>
                <a:moveTo>
                  <a:pt x="154" y="51"/>
                </a:moveTo>
                <a:cubicBezTo>
                  <a:pt x="154" y="48"/>
                  <a:pt x="158" y="45"/>
                  <a:pt x="161" y="43"/>
                </a:cubicBezTo>
                <a:cubicBezTo>
                  <a:pt x="159" y="43"/>
                  <a:pt x="157" y="43"/>
                  <a:pt x="155" y="43"/>
                </a:cubicBezTo>
                <a:cubicBezTo>
                  <a:pt x="155" y="44"/>
                  <a:pt x="154" y="46"/>
                  <a:pt x="152" y="48"/>
                </a:cubicBezTo>
                <a:cubicBezTo>
                  <a:pt x="152" y="48"/>
                  <a:pt x="152" y="48"/>
                  <a:pt x="152" y="48"/>
                </a:cubicBezTo>
                <a:cubicBezTo>
                  <a:pt x="152" y="49"/>
                  <a:pt x="151" y="50"/>
                  <a:pt x="150" y="51"/>
                </a:cubicBezTo>
                <a:cubicBezTo>
                  <a:pt x="151" y="51"/>
                  <a:pt x="152" y="51"/>
                  <a:pt x="154" y="51"/>
                </a:cubicBezTo>
                <a:close/>
                <a:moveTo>
                  <a:pt x="142" y="51"/>
                </a:moveTo>
                <a:cubicBezTo>
                  <a:pt x="142" y="51"/>
                  <a:pt x="143" y="51"/>
                  <a:pt x="143" y="51"/>
                </a:cubicBezTo>
                <a:cubicBezTo>
                  <a:pt x="146" y="51"/>
                  <a:pt x="146" y="51"/>
                  <a:pt x="146" y="51"/>
                </a:cubicBezTo>
                <a:cubicBezTo>
                  <a:pt x="147" y="50"/>
                  <a:pt x="148" y="49"/>
                  <a:pt x="148" y="49"/>
                </a:cubicBezTo>
                <a:cubicBezTo>
                  <a:pt x="149" y="48"/>
                  <a:pt x="149" y="48"/>
                  <a:pt x="150" y="47"/>
                </a:cubicBezTo>
                <a:cubicBezTo>
                  <a:pt x="151" y="46"/>
                  <a:pt x="152" y="44"/>
                  <a:pt x="153" y="43"/>
                </a:cubicBezTo>
                <a:cubicBezTo>
                  <a:pt x="153" y="43"/>
                  <a:pt x="153" y="43"/>
                  <a:pt x="153" y="43"/>
                </a:cubicBezTo>
                <a:cubicBezTo>
                  <a:pt x="151" y="43"/>
                  <a:pt x="150" y="43"/>
                  <a:pt x="149" y="42"/>
                </a:cubicBezTo>
                <a:cubicBezTo>
                  <a:pt x="149" y="44"/>
                  <a:pt x="147" y="45"/>
                  <a:pt x="146" y="46"/>
                </a:cubicBezTo>
                <a:cubicBezTo>
                  <a:pt x="146" y="47"/>
                  <a:pt x="146" y="47"/>
                  <a:pt x="145" y="47"/>
                </a:cubicBezTo>
                <a:cubicBezTo>
                  <a:pt x="145" y="47"/>
                  <a:pt x="145" y="48"/>
                  <a:pt x="144" y="48"/>
                </a:cubicBezTo>
                <a:cubicBezTo>
                  <a:pt x="143" y="49"/>
                  <a:pt x="143" y="50"/>
                  <a:pt x="142" y="51"/>
                </a:cubicBezTo>
                <a:cubicBezTo>
                  <a:pt x="142" y="51"/>
                  <a:pt x="142" y="51"/>
                  <a:pt x="142" y="51"/>
                </a:cubicBezTo>
                <a:close/>
                <a:moveTo>
                  <a:pt x="136" y="50"/>
                </a:moveTo>
                <a:cubicBezTo>
                  <a:pt x="137" y="50"/>
                  <a:pt x="137" y="50"/>
                  <a:pt x="138" y="51"/>
                </a:cubicBezTo>
                <a:cubicBezTo>
                  <a:pt x="139" y="49"/>
                  <a:pt x="140" y="48"/>
                  <a:pt x="141" y="47"/>
                </a:cubicBezTo>
                <a:cubicBezTo>
                  <a:pt x="142" y="46"/>
                  <a:pt x="142" y="46"/>
                  <a:pt x="142" y="46"/>
                </a:cubicBezTo>
                <a:cubicBezTo>
                  <a:pt x="143" y="46"/>
                  <a:pt x="143" y="45"/>
                  <a:pt x="143" y="45"/>
                </a:cubicBezTo>
                <a:cubicBezTo>
                  <a:pt x="144" y="44"/>
                  <a:pt x="145" y="44"/>
                  <a:pt x="145" y="43"/>
                </a:cubicBezTo>
                <a:cubicBezTo>
                  <a:pt x="145" y="43"/>
                  <a:pt x="146" y="43"/>
                  <a:pt x="146" y="43"/>
                </a:cubicBezTo>
                <a:cubicBezTo>
                  <a:pt x="146" y="42"/>
                  <a:pt x="146" y="42"/>
                  <a:pt x="146" y="42"/>
                </a:cubicBezTo>
                <a:cubicBezTo>
                  <a:pt x="145" y="42"/>
                  <a:pt x="143" y="42"/>
                  <a:pt x="143" y="42"/>
                </a:cubicBezTo>
                <a:cubicBezTo>
                  <a:pt x="143" y="42"/>
                  <a:pt x="143" y="42"/>
                  <a:pt x="143" y="42"/>
                </a:cubicBezTo>
                <a:cubicBezTo>
                  <a:pt x="142" y="44"/>
                  <a:pt x="141" y="45"/>
                  <a:pt x="140" y="46"/>
                </a:cubicBezTo>
                <a:cubicBezTo>
                  <a:pt x="140" y="47"/>
                  <a:pt x="139" y="47"/>
                  <a:pt x="139" y="47"/>
                </a:cubicBezTo>
                <a:cubicBezTo>
                  <a:pt x="139" y="48"/>
                  <a:pt x="139" y="48"/>
                  <a:pt x="139" y="48"/>
                </a:cubicBezTo>
                <a:cubicBezTo>
                  <a:pt x="138" y="49"/>
                  <a:pt x="137" y="50"/>
                  <a:pt x="136" y="50"/>
                </a:cubicBezTo>
                <a:close/>
                <a:moveTo>
                  <a:pt x="132" y="50"/>
                </a:moveTo>
                <a:cubicBezTo>
                  <a:pt x="133" y="50"/>
                  <a:pt x="133" y="49"/>
                  <a:pt x="134" y="48"/>
                </a:cubicBezTo>
                <a:cubicBezTo>
                  <a:pt x="134" y="48"/>
                  <a:pt x="134" y="48"/>
                  <a:pt x="134" y="48"/>
                </a:cubicBezTo>
                <a:cubicBezTo>
                  <a:pt x="135" y="47"/>
                  <a:pt x="136" y="46"/>
                  <a:pt x="137" y="45"/>
                </a:cubicBezTo>
                <a:cubicBezTo>
                  <a:pt x="136" y="46"/>
                  <a:pt x="135" y="47"/>
                  <a:pt x="133" y="48"/>
                </a:cubicBezTo>
                <a:cubicBezTo>
                  <a:pt x="133" y="48"/>
                  <a:pt x="132" y="49"/>
                  <a:pt x="132" y="49"/>
                </a:cubicBezTo>
                <a:cubicBezTo>
                  <a:pt x="131" y="50"/>
                  <a:pt x="131" y="50"/>
                  <a:pt x="131" y="50"/>
                </a:cubicBezTo>
                <a:cubicBezTo>
                  <a:pt x="131" y="50"/>
                  <a:pt x="132" y="50"/>
                  <a:pt x="132" y="50"/>
                </a:cubicBezTo>
                <a:close/>
                <a:moveTo>
                  <a:pt x="128" y="46"/>
                </a:moveTo>
                <a:cubicBezTo>
                  <a:pt x="127" y="46"/>
                  <a:pt x="127" y="47"/>
                  <a:pt x="126" y="48"/>
                </a:cubicBezTo>
                <a:cubicBezTo>
                  <a:pt x="126" y="47"/>
                  <a:pt x="126" y="47"/>
                  <a:pt x="127" y="47"/>
                </a:cubicBezTo>
                <a:cubicBezTo>
                  <a:pt x="127" y="46"/>
                  <a:pt x="128" y="46"/>
                  <a:pt x="128" y="46"/>
                </a:cubicBezTo>
                <a:cubicBezTo>
                  <a:pt x="128" y="46"/>
                  <a:pt x="128" y="46"/>
                  <a:pt x="128" y="46"/>
                </a:cubicBezTo>
                <a:close/>
                <a:moveTo>
                  <a:pt x="119" y="41"/>
                </a:moveTo>
                <a:cubicBezTo>
                  <a:pt x="119" y="42"/>
                  <a:pt x="119" y="43"/>
                  <a:pt x="119" y="44"/>
                </a:cubicBezTo>
                <a:cubicBezTo>
                  <a:pt x="120" y="43"/>
                  <a:pt x="121" y="43"/>
                  <a:pt x="121" y="42"/>
                </a:cubicBezTo>
                <a:cubicBezTo>
                  <a:pt x="121" y="42"/>
                  <a:pt x="121" y="42"/>
                  <a:pt x="121" y="42"/>
                </a:cubicBezTo>
                <a:cubicBezTo>
                  <a:pt x="120" y="42"/>
                  <a:pt x="120" y="41"/>
                  <a:pt x="119" y="41"/>
                </a:cubicBezTo>
                <a:close/>
                <a:moveTo>
                  <a:pt x="125" y="39"/>
                </a:moveTo>
                <a:cubicBezTo>
                  <a:pt x="130" y="39"/>
                  <a:pt x="135" y="39"/>
                  <a:pt x="140" y="39"/>
                </a:cubicBezTo>
                <a:cubicBezTo>
                  <a:pt x="142" y="39"/>
                  <a:pt x="143" y="39"/>
                  <a:pt x="144" y="39"/>
                </a:cubicBezTo>
                <a:cubicBezTo>
                  <a:pt x="154" y="40"/>
                  <a:pt x="163" y="40"/>
                  <a:pt x="171" y="41"/>
                </a:cubicBezTo>
                <a:cubicBezTo>
                  <a:pt x="174" y="41"/>
                  <a:pt x="174" y="41"/>
                  <a:pt x="174" y="41"/>
                </a:cubicBezTo>
                <a:cubicBezTo>
                  <a:pt x="190" y="42"/>
                  <a:pt x="206" y="43"/>
                  <a:pt x="222" y="43"/>
                </a:cubicBezTo>
                <a:cubicBezTo>
                  <a:pt x="223" y="43"/>
                  <a:pt x="223" y="43"/>
                  <a:pt x="223" y="43"/>
                </a:cubicBezTo>
                <a:cubicBezTo>
                  <a:pt x="224" y="42"/>
                  <a:pt x="224" y="41"/>
                  <a:pt x="223" y="39"/>
                </a:cubicBezTo>
                <a:cubicBezTo>
                  <a:pt x="223" y="39"/>
                  <a:pt x="223" y="39"/>
                  <a:pt x="223" y="39"/>
                </a:cubicBezTo>
                <a:cubicBezTo>
                  <a:pt x="223" y="39"/>
                  <a:pt x="222" y="38"/>
                  <a:pt x="222" y="38"/>
                </a:cubicBezTo>
                <a:cubicBezTo>
                  <a:pt x="222" y="38"/>
                  <a:pt x="222" y="37"/>
                  <a:pt x="222" y="37"/>
                </a:cubicBezTo>
                <a:cubicBezTo>
                  <a:pt x="222" y="37"/>
                  <a:pt x="222" y="37"/>
                  <a:pt x="222" y="37"/>
                </a:cubicBezTo>
                <a:cubicBezTo>
                  <a:pt x="220" y="34"/>
                  <a:pt x="217" y="31"/>
                  <a:pt x="216" y="29"/>
                </a:cubicBezTo>
                <a:cubicBezTo>
                  <a:pt x="212" y="25"/>
                  <a:pt x="208" y="22"/>
                  <a:pt x="204" y="20"/>
                </a:cubicBezTo>
                <a:cubicBezTo>
                  <a:pt x="197" y="15"/>
                  <a:pt x="187" y="11"/>
                  <a:pt x="177" y="8"/>
                </a:cubicBezTo>
                <a:cubicBezTo>
                  <a:pt x="167" y="6"/>
                  <a:pt x="156" y="4"/>
                  <a:pt x="145" y="3"/>
                </a:cubicBezTo>
                <a:cubicBezTo>
                  <a:pt x="140" y="3"/>
                  <a:pt x="136" y="3"/>
                  <a:pt x="132" y="3"/>
                </a:cubicBezTo>
                <a:cubicBezTo>
                  <a:pt x="130" y="3"/>
                  <a:pt x="128" y="3"/>
                  <a:pt x="126" y="3"/>
                </a:cubicBezTo>
                <a:cubicBezTo>
                  <a:pt x="124" y="3"/>
                  <a:pt x="122" y="3"/>
                  <a:pt x="120" y="3"/>
                </a:cubicBezTo>
                <a:cubicBezTo>
                  <a:pt x="120" y="3"/>
                  <a:pt x="120" y="3"/>
                  <a:pt x="119" y="3"/>
                </a:cubicBezTo>
                <a:cubicBezTo>
                  <a:pt x="119" y="6"/>
                  <a:pt x="119" y="10"/>
                  <a:pt x="120" y="13"/>
                </a:cubicBezTo>
                <a:cubicBezTo>
                  <a:pt x="120" y="21"/>
                  <a:pt x="120" y="30"/>
                  <a:pt x="119" y="39"/>
                </a:cubicBezTo>
                <a:cubicBezTo>
                  <a:pt x="121" y="39"/>
                  <a:pt x="123" y="39"/>
                  <a:pt x="125" y="39"/>
                </a:cubicBezTo>
                <a:close/>
                <a:moveTo>
                  <a:pt x="122" y="42"/>
                </a:moveTo>
                <a:cubicBezTo>
                  <a:pt x="123" y="42"/>
                  <a:pt x="123" y="42"/>
                  <a:pt x="123" y="42"/>
                </a:cubicBezTo>
                <a:cubicBezTo>
                  <a:pt x="123" y="42"/>
                  <a:pt x="123" y="43"/>
                  <a:pt x="123" y="43"/>
                </a:cubicBezTo>
                <a:cubicBezTo>
                  <a:pt x="123" y="43"/>
                  <a:pt x="124" y="42"/>
                  <a:pt x="124" y="42"/>
                </a:cubicBezTo>
                <a:cubicBezTo>
                  <a:pt x="124" y="42"/>
                  <a:pt x="123" y="42"/>
                  <a:pt x="122" y="42"/>
                </a:cubicBezTo>
                <a:close/>
                <a:moveTo>
                  <a:pt x="127" y="42"/>
                </a:moveTo>
                <a:cubicBezTo>
                  <a:pt x="127" y="42"/>
                  <a:pt x="127" y="43"/>
                  <a:pt x="127" y="43"/>
                </a:cubicBezTo>
                <a:cubicBezTo>
                  <a:pt x="127" y="43"/>
                  <a:pt x="127" y="43"/>
                  <a:pt x="127" y="43"/>
                </a:cubicBezTo>
                <a:cubicBezTo>
                  <a:pt x="127" y="43"/>
                  <a:pt x="128" y="42"/>
                  <a:pt x="129" y="42"/>
                </a:cubicBezTo>
                <a:cubicBezTo>
                  <a:pt x="128" y="42"/>
                  <a:pt x="128" y="42"/>
                  <a:pt x="127" y="42"/>
                </a:cubicBezTo>
                <a:close/>
                <a:moveTo>
                  <a:pt x="131" y="42"/>
                </a:moveTo>
                <a:cubicBezTo>
                  <a:pt x="131" y="42"/>
                  <a:pt x="131" y="42"/>
                  <a:pt x="131" y="43"/>
                </a:cubicBezTo>
                <a:cubicBezTo>
                  <a:pt x="131" y="43"/>
                  <a:pt x="131" y="43"/>
                  <a:pt x="131" y="43"/>
                </a:cubicBezTo>
                <a:cubicBezTo>
                  <a:pt x="132" y="43"/>
                  <a:pt x="132" y="42"/>
                  <a:pt x="133" y="42"/>
                </a:cubicBezTo>
                <a:cubicBezTo>
                  <a:pt x="132" y="42"/>
                  <a:pt x="131" y="42"/>
                  <a:pt x="131" y="42"/>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7" name="Freeform 5"/>
          <p:cNvSpPr>
            <a:spLocks noEditPoints="1"/>
          </p:cNvSpPr>
          <p:nvPr/>
        </p:nvSpPr>
        <p:spPr bwMode="auto">
          <a:xfrm>
            <a:off x="5099982" y="3730218"/>
            <a:ext cx="1996871" cy="1291402"/>
          </a:xfrm>
          <a:custGeom>
            <a:avLst/>
            <a:gdLst>
              <a:gd name="T0" fmla="*/ 52 w 231"/>
              <a:gd name="T1" fmla="*/ 126 h 141"/>
              <a:gd name="T2" fmla="*/ 5 w 231"/>
              <a:gd name="T3" fmla="*/ 101 h 141"/>
              <a:gd name="T4" fmla="*/ 116 w 231"/>
              <a:gd name="T5" fmla="*/ 2 h 141"/>
              <a:gd name="T6" fmla="*/ 228 w 231"/>
              <a:gd name="T7" fmla="*/ 52 h 141"/>
              <a:gd name="T8" fmla="*/ 224 w 231"/>
              <a:gd name="T9" fmla="*/ 109 h 141"/>
              <a:gd name="T10" fmla="*/ 190 w 231"/>
              <a:gd name="T11" fmla="*/ 133 h 141"/>
              <a:gd name="T12" fmla="*/ 138 w 231"/>
              <a:gd name="T13" fmla="*/ 117 h 141"/>
              <a:gd name="T14" fmla="*/ 130 w 231"/>
              <a:gd name="T15" fmla="*/ 128 h 141"/>
              <a:gd name="T16" fmla="*/ 129 w 231"/>
              <a:gd name="T17" fmla="*/ 131 h 141"/>
              <a:gd name="T18" fmla="*/ 123 w 231"/>
              <a:gd name="T19" fmla="*/ 116 h 141"/>
              <a:gd name="T20" fmla="*/ 117 w 231"/>
              <a:gd name="T21" fmla="*/ 127 h 141"/>
              <a:gd name="T22" fmla="*/ 109 w 231"/>
              <a:gd name="T23" fmla="*/ 123 h 141"/>
              <a:gd name="T24" fmla="*/ 148 w 231"/>
              <a:gd name="T25" fmla="*/ 134 h 141"/>
              <a:gd name="T26" fmla="*/ 166 w 231"/>
              <a:gd name="T27" fmla="*/ 129 h 141"/>
              <a:gd name="T28" fmla="*/ 106 w 231"/>
              <a:gd name="T29" fmla="*/ 131 h 141"/>
              <a:gd name="T30" fmla="*/ 103 w 231"/>
              <a:gd name="T31" fmla="*/ 119 h 141"/>
              <a:gd name="T32" fmla="*/ 184 w 231"/>
              <a:gd name="T33" fmla="*/ 126 h 141"/>
              <a:gd name="T34" fmla="*/ 87 w 231"/>
              <a:gd name="T35" fmla="*/ 109 h 141"/>
              <a:gd name="T36" fmla="*/ 94 w 231"/>
              <a:gd name="T37" fmla="*/ 113 h 141"/>
              <a:gd name="T38" fmla="*/ 83 w 231"/>
              <a:gd name="T39" fmla="*/ 108 h 141"/>
              <a:gd name="T40" fmla="*/ 75 w 231"/>
              <a:gd name="T41" fmla="*/ 109 h 141"/>
              <a:gd name="T42" fmla="*/ 71 w 231"/>
              <a:gd name="T43" fmla="*/ 127 h 141"/>
              <a:gd name="T44" fmla="*/ 194 w 231"/>
              <a:gd name="T45" fmla="*/ 126 h 141"/>
              <a:gd name="T46" fmla="*/ 176 w 231"/>
              <a:gd name="T47" fmla="*/ 123 h 141"/>
              <a:gd name="T48" fmla="*/ 53 w 231"/>
              <a:gd name="T49" fmla="*/ 121 h 141"/>
              <a:gd name="T50" fmla="*/ 44 w 231"/>
              <a:gd name="T51" fmla="*/ 98 h 141"/>
              <a:gd name="T52" fmla="*/ 186 w 231"/>
              <a:gd name="T53" fmla="*/ 105 h 141"/>
              <a:gd name="T54" fmla="*/ 107 w 231"/>
              <a:gd name="T55" fmla="*/ 111 h 141"/>
              <a:gd name="T56" fmla="*/ 42 w 231"/>
              <a:gd name="T57" fmla="*/ 97 h 141"/>
              <a:gd name="T58" fmla="*/ 200 w 231"/>
              <a:gd name="T59" fmla="*/ 115 h 141"/>
              <a:gd name="T60" fmla="*/ 27 w 231"/>
              <a:gd name="T61" fmla="*/ 102 h 141"/>
              <a:gd name="T62" fmla="*/ 214 w 231"/>
              <a:gd name="T63" fmla="*/ 111 h 141"/>
              <a:gd name="T64" fmla="*/ 189 w 231"/>
              <a:gd name="T65" fmla="*/ 109 h 141"/>
              <a:gd name="T66" fmla="*/ 199 w 231"/>
              <a:gd name="T67" fmla="*/ 105 h 141"/>
              <a:gd name="T68" fmla="*/ 107 w 231"/>
              <a:gd name="T69" fmla="*/ 107 h 141"/>
              <a:gd name="T70" fmla="*/ 217 w 231"/>
              <a:gd name="T71" fmla="*/ 57 h 141"/>
              <a:gd name="T72" fmla="*/ 120 w 231"/>
              <a:gd name="T73" fmla="*/ 53 h 141"/>
              <a:gd name="T74" fmla="*/ 116 w 231"/>
              <a:gd name="T75" fmla="*/ 40 h 141"/>
              <a:gd name="T76" fmla="*/ 15 w 231"/>
              <a:gd name="T77" fmla="*/ 78 h 141"/>
              <a:gd name="T78" fmla="*/ 219 w 231"/>
              <a:gd name="T79" fmla="*/ 108 h 141"/>
              <a:gd name="T80" fmla="*/ 210 w 231"/>
              <a:gd name="T81" fmla="*/ 105 h 141"/>
              <a:gd name="T82" fmla="*/ 183 w 231"/>
              <a:gd name="T83" fmla="*/ 106 h 141"/>
              <a:gd name="T84" fmla="*/ 19 w 231"/>
              <a:gd name="T85" fmla="*/ 86 h 141"/>
              <a:gd name="T86" fmla="*/ 14 w 231"/>
              <a:gd name="T87" fmla="*/ 102 h 141"/>
              <a:gd name="T88" fmla="*/ 9 w 231"/>
              <a:gd name="T89" fmla="*/ 85 h 141"/>
              <a:gd name="T90" fmla="*/ 219 w 231"/>
              <a:gd name="T91" fmla="*/ 99 h 141"/>
              <a:gd name="T92" fmla="*/ 220 w 231"/>
              <a:gd name="T93" fmla="*/ 86 h 141"/>
              <a:gd name="T94" fmla="*/ 225 w 231"/>
              <a:gd name="T95" fmla="*/ 46 h 141"/>
              <a:gd name="T96" fmla="*/ 225 w 231"/>
              <a:gd name="T97" fmla="*/ 54 h 141"/>
              <a:gd name="T98" fmla="*/ 211 w 231"/>
              <a:gd name="T99" fmla="*/ 46 h 141"/>
              <a:gd name="T100" fmla="*/ 193 w 231"/>
              <a:gd name="T101" fmla="*/ 46 h 141"/>
              <a:gd name="T102" fmla="*/ 178 w 231"/>
              <a:gd name="T103" fmla="*/ 48 h 141"/>
              <a:gd name="T104" fmla="*/ 171 w 231"/>
              <a:gd name="T105" fmla="*/ 46 h 141"/>
              <a:gd name="T106" fmla="*/ 173 w 231"/>
              <a:gd name="T107" fmla="*/ 52 h 141"/>
              <a:gd name="T108" fmla="*/ 153 w 231"/>
              <a:gd name="T109" fmla="*/ 43 h 141"/>
              <a:gd name="T110" fmla="*/ 146 w 231"/>
              <a:gd name="T111" fmla="*/ 43 h 141"/>
              <a:gd name="T112" fmla="*/ 131 w 231"/>
              <a:gd name="T113" fmla="*/ 50 h 141"/>
              <a:gd name="T114" fmla="*/ 144 w 231"/>
              <a:gd name="T115" fmla="*/ 39 h 141"/>
              <a:gd name="T116" fmla="*/ 132 w 231"/>
              <a:gd name="T117" fmla="*/ 3 h 141"/>
              <a:gd name="T118" fmla="*/ 127 w 231"/>
              <a:gd name="T119" fmla="*/ 4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1" h="141">
                <a:moveTo>
                  <a:pt x="143" y="141"/>
                </a:moveTo>
                <a:cubicBezTo>
                  <a:pt x="142" y="141"/>
                  <a:pt x="142" y="141"/>
                  <a:pt x="142" y="140"/>
                </a:cubicBezTo>
                <a:cubicBezTo>
                  <a:pt x="141" y="139"/>
                  <a:pt x="141" y="138"/>
                  <a:pt x="141" y="137"/>
                </a:cubicBezTo>
                <a:cubicBezTo>
                  <a:pt x="139" y="137"/>
                  <a:pt x="136" y="137"/>
                  <a:pt x="133" y="137"/>
                </a:cubicBezTo>
                <a:cubicBezTo>
                  <a:pt x="120" y="137"/>
                  <a:pt x="106" y="136"/>
                  <a:pt x="92" y="134"/>
                </a:cubicBezTo>
                <a:cubicBezTo>
                  <a:pt x="92" y="134"/>
                  <a:pt x="92" y="135"/>
                  <a:pt x="92" y="135"/>
                </a:cubicBezTo>
                <a:cubicBezTo>
                  <a:pt x="91" y="136"/>
                  <a:pt x="91" y="136"/>
                  <a:pt x="91" y="136"/>
                </a:cubicBezTo>
                <a:cubicBezTo>
                  <a:pt x="90" y="136"/>
                  <a:pt x="90" y="136"/>
                  <a:pt x="89" y="135"/>
                </a:cubicBezTo>
                <a:cubicBezTo>
                  <a:pt x="89" y="135"/>
                  <a:pt x="89" y="134"/>
                  <a:pt x="89" y="133"/>
                </a:cubicBezTo>
                <a:cubicBezTo>
                  <a:pt x="89" y="133"/>
                  <a:pt x="89" y="133"/>
                  <a:pt x="89" y="133"/>
                </a:cubicBezTo>
                <a:cubicBezTo>
                  <a:pt x="86" y="133"/>
                  <a:pt x="84" y="133"/>
                  <a:pt x="81" y="132"/>
                </a:cubicBezTo>
                <a:cubicBezTo>
                  <a:pt x="81" y="132"/>
                  <a:pt x="81" y="132"/>
                  <a:pt x="81" y="132"/>
                </a:cubicBezTo>
                <a:cubicBezTo>
                  <a:pt x="80" y="132"/>
                  <a:pt x="80" y="132"/>
                  <a:pt x="80" y="132"/>
                </a:cubicBezTo>
                <a:cubicBezTo>
                  <a:pt x="72" y="131"/>
                  <a:pt x="62" y="129"/>
                  <a:pt x="52" y="126"/>
                </a:cubicBezTo>
                <a:cubicBezTo>
                  <a:pt x="52" y="127"/>
                  <a:pt x="51" y="127"/>
                  <a:pt x="51" y="127"/>
                </a:cubicBezTo>
                <a:cubicBezTo>
                  <a:pt x="50" y="127"/>
                  <a:pt x="50" y="126"/>
                  <a:pt x="50" y="126"/>
                </a:cubicBezTo>
                <a:cubicBezTo>
                  <a:pt x="50" y="126"/>
                  <a:pt x="50" y="126"/>
                  <a:pt x="50" y="125"/>
                </a:cubicBezTo>
                <a:cubicBezTo>
                  <a:pt x="49" y="125"/>
                  <a:pt x="48" y="125"/>
                  <a:pt x="47" y="125"/>
                </a:cubicBezTo>
                <a:cubicBezTo>
                  <a:pt x="40" y="122"/>
                  <a:pt x="33" y="118"/>
                  <a:pt x="27" y="114"/>
                </a:cubicBezTo>
                <a:cubicBezTo>
                  <a:pt x="27" y="115"/>
                  <a:pt x="27" y="115"/>
                  <a:pt x="26" y="115"/>
                </a:cubicBezTo>
                <a:cubicBezTo>
                  <a:pt x="26" y="115"/>
                  <a:pt x="26" y="114"/>
                  <a:pt x="25" y="114"/>
                </a:cubicBezTo>
                <a:cubicBezTo>
                  <a:pt x="25" y="114"/>
                  <a:pt x="25" y="113"/>
                  <a:pt x="25" y="113"/>
                </a:cubicBezTo>
                <a:cubicBezTo>
                  <a:pt x="25" y="113"/>
                  <a:pt x="21" y="111"/>
                  <a:pt x="20" y="110"/>
                </a:cubicBezTo>
                <a:cubicBezTo>
                  <a:pt x="20" y="110"/>
                  <a:pt x="20" y="110"/>
                  <a:pt x="20" y="110"/>
                </a:cubicBezTo>
                <a:cubicBezTo>
                  <a:pt x="20" y="110"/>
                  <a:pt x="19" y="110"/>
                  <a:pt x="19" y="109"/>
                </a:cubicBezTo>
                <a:cubicBezTo>
                  <a:pt x="16" y="108"/>
                  <a:pt x="13" y="105"/>
                  <a:pt x="9" y="103"/>
                </a:cubicBezTo>
                <a:cubicBezTo>
                  <a:pt x="9" y="103"/>
                  <a:pt x="8" y="103"/>
                  <a:pt x="8" y="103"/>
                </a:cubicBezTo>
                <a:cubicBezTo>
                  <a:pt x="7" y="103"/>
                  <a:pt x="5" y="102"/>
                  <a:pt x="5" y="101"/>
                </a:cubicBezTo>
                <a:cubicBezTo>
                  <a:pt x="5" y="100"/>
                  <a:pt x="5" y="99"/>
                  <a:pt x="5" y="97"/>
                </a:cubicBezTo>
                <a:cubicBezTo>
                  <a:pt x="4" y="97"/>
                  <a:pt x="4" y="97"/>
                  <a:pt x="4" y="96"/>
                </a:cubicBezTo>
                <a:cubicBezTo>
                  <a:pt x="4" y="93"/>
                  <a:pt x="4" y="89"/>
                  <a:pt x="4" y="86"/>
                </a:cubicBezTo>
                <a:cubicBezTo>
                  <a:pt x="4" y="80"/>
                  <a:pt x="4" y="74"/>
                  <a:pt x="4" y="67"/>
                </a:cubicBezTo>
                <a:cubicBezTo>
                  <a:pt x="0" y="45"/>
                  <a:pt x="26" y="29"/>
                  <a:pt x="42" y="21"/>
                </a:cubicBezTo>
                <a:cubicBezTo>
                  <a:pt x="49" y="18"/>
                  <a:pt x="56" y="15"/>
                  <a:pt x="62" y="14"/>
                </a:cubicBezTo>
                <a:cubicBezTo>
                  <a:pt x="67" y="13"/>
                  <a:pt x="72" y="12"/>
                  <a:pt x="76" y="11"/>
                </a:cubicBezTo>
                <a:cubicBezTo>
                  <a:pt x="78" y="11"/>
                  <a:pt x="79" y="11"/>
                  <a:pt x="80" y="11"/>
                </a:cubicBezTo>
                <a:cubicBezTo>
                  <a:pt x="80" y="11"/>
                  <a:pt x="80" y="11"/>
                  <a:pt x="80" y="11"/>
                </a:cubicBezTo>
                <a:cubicBezTo>
                  <a:pt x="89" y="9"/>
                  <a:pt x="97" y="8"/>
                  <a:pt x="106" y="8"/>
                </a:cubicBezTo>
                <a:cubicBezTo>
                  <a:pt x="110" y="8"/>
                  <a:pt x="113" y="8"/>
                  <a:pt x="116" y="8"/>
                </a:cubicBezTo>
                <a:cubicBezTo>
                  <a:pt x="116" y="8"/>
                  <a:pt x="116" y="8"/>
                  <a:pt x="116" y="8"/>
                </a:cubicBezTo>
                <a:cubicBezTo>
                  <a:pt x="116" y="6"/>
                  <a:pt x="116" y="4"/>
                  <a:pt x="116" y="3"/>
                </a:cubicBezTo>
                <a:cubicBezTo>
                  <a:pt x="116" y="3"/>
                  <a:pt x="116" y="2"/>
                  <a:pt x="116" y="2"/>
                </a:cubicBezTo>
                <a:cubicBezTo>
                  <a:pt x="115" y="1"/>
                  <a:pt x="116" y="1"/>
                  <a:pt x="117" y="0"/>
                </a:cubicBezTo>
                <a:cubicBezTo>
                  <a:pt x="118" y="0"/>
                  <a:pt x="119" y="0"/>
                  <a:pt x="121" y="0"/>
                </a:cubicBezTo>
                <a:cubicBezTo>
                  <a:pt x="124" y="0"/>
                  <a:pt x="128" y="0"/>
                  <a:pt x="131" y="0"/>
                </a:cubicBezTo>
                <a:cubicBezTo>
                  <a:pt x="151" y="0"/>
                  <a:pt x="168" y="2"/>
                  <a:pt x="183" y="7"/>
                </a:cubicBezTo>
                <a:cubicBezTo>
                  <a:pt x="194" y="10"/>
                  <a:pt x="203" y="14"/>
                  <a:pt x="210" y="20"/>
                </a:cubicBezTo>
                <a:cubicBezTo>
                  <a:pt x="215" y="23"/>
                  <a:pt x="218" y="26"/>
                  <a:pt x="221" y="30"/>
                </a:cubicBezTo>
                <a:cubicBezTo>
                  <a:pt x="221" y="30"/>
                  <a:pt x="221" y="30"/>
                  <a:pt x="221" y="30"/>
                </a:cubicBezTo>
                <a:cubicBezTo>
                  <a:pt x="223" y="32"/>
                  <a:pt x="225" y="35"/>
                  <a:pt x="226" y="38"/>
                </a:cubicBezTo>
                <a:cubicBezTo>
                  <a:pt x="227" y="38"/>
                  <a:pt x="227" y="38"/>
                  <a:pt x="228" y="39"/>
                </a:cubicBezTo>
                <a:cubicBezTo>
                  <a:pt x="228" y="40"/>
                  <a:pt x="228" y="41"/>
                  <a:pt x="228" y="42"/>
                </a:cubicBezTo>
                <a:cubicBezTo>
                  <a:pt x="228" y="42"/>
                  <a:pt x="228" y="42"/>
                  <a:pt x="228" y="43"/>
                </a:cubicBezTo>
                <a:cubicBezTo>
                  <a:pt x="228" y="43"/>
                  <a:pt x="229" y="44"/>
                  <a:pt x="229" y="44"/>
                </a:cubicBezTo>
                <a:cubicBezTo>
                  <a:pt x="228" y="46"/>
                  <a:pt x="228" y="49"/>
                  <a:pt x="228" y="51"/>
                </a:cubicBezTo>
                <a:cubicBezTo>
                  <a:pt x="228" y="51"/>
                  <a:pt x="228" y="52"/>
                  <a:pt x="228" y="52"/>
                </a:cubicBezTo>
                <a:cubicBezTo>
                  <a:pt x="228" y="52"/>
                  <a:pt x="228" y="53"/>
                  <a:pt x="228" y="53"/>
                </a:cubicBezTo>
                <a:cubicBezTo>
                  <a:pt x="228" y="53"/>
                  <a:pt x="228" y="53"/>
                  <a:pt x="228" y="53"/>
                </a:cubicBezTo>
                <a:cubicBezTo>
                  <a:pt x="229" y="55"/>
                  <a:pt x="229" y="57"/>
                  <a:pt x="230" y="59"/>
                </a:cubicBezTo>
                <a:cubicBezTo>
                  <a:pt x="230" y="59"/>
                  <a:pt x="230" y="59"/>
                  <a:pt x="230" y="59"/>
                </a:cubicBezTo>
                <a:cubicBezTo>
                  <a:pt x="230" y="60"/>
                  <a:pt x="231" y="60"/>
                  <a:pt x="230" y="60"/>
                </a:cubicBezTo>
                <a:cubicBezTo>
                  <a:pt x="229" y="65"/>
                  <a:pt x="229" y="69"/>
                  <a:pt x="230" y="74"/>
                </a:cubicBezTo>
                <a:cubicBezTo>
                  <a:pt x="230" y="75"/>
                  <a:pt x="230" y="76"/>
                  <a:pt x="230" y="78"/>
                </a:cubicBezTo>
                <a:cubicBezTo>
                  <a:pt x="230" y="80"/>
                  <a:pt x="230" y="83"/>
                  <a:pt x="230" y="86"/>
                </a:cubicBezTo>
                <a:cubicBezTo>
                  <a:pt x="230" y="87"/>
                  <a:pt x="230" y="88"/>
                  <a:pt x="230" y="89"/>
                </a:cubicBezTo>
                <a:cubicBezTo>
                  <a:pt x="230" y="92"/>
                  <a:pt x="229" y="95"/>
                  <a:pt x="229" y="98"/>
                </a:cubicBezTo>
                <a:cubicBezTo>
                  <a:pt x="230" y="99"/>
                  <a:pt x="230" y="99"/>
                  <a:pt x="231" y="100"/>
                </a:cubicBezTo>
                <a:cubicBezTo>
                  <a:pt x="231" y="100"/>
                  <a:pt x="231" y="101"/>
                  <a:pt x="230" y="102"/>
                </a:cubicBezTo>
                <a:cubicBezTo>
                  <a:pt x="229" y="104"/>
                  <a:pt x="226" y="106"/>
                  <a:pt x="224" y="108"/>
                </a:cubicBezTo>
                <a:cubicBezTo>
                  <a:pt x="224" y="109"/>
                  <a:pt x="224" y="109"/>
                  <a:pt x="224" y="109"/>
                </a:cubicBezTo>
                <a:cubicBezTo>
                  <a:pt x="224" y="110"/>
                  <a:pt x="224" y="110"/>
                  <a:pt x="223" y="110"/>
                </a:cubicBezTo>
                <a:cubicBezTo>
                  <a:pt x="223" y="110"/>
                  <a:pt x="223" y="110"/>
                  <a:pt x="223" y="110"/>
                </a:cubicBezTo>
                <a:cubicBezTo>
                  <a:pt x="223" y="110"/>
                  <a:pt x="223" y="110"/>
                  <a:pt x="223" y="110"/>
                </a:cubicBezTo>
                <a:cubicBezTo>
                  <a:pt x="219" y="113"/>
                  <a:pt x="216" y="117"/>
                  <a:pt x="212" y="120"/>
                </a:cubicBezTo>
                <a:cubicBezTo>
                  <a:pt x="211" y="120"/>
                  <a:pt x="211" y="120"/>
                  <a:pt x="211" y="120"/>
                </a:cubicBezTo>
                <a:cubicBezTo>
                  <a:pt x="211" y="120"/>
                  <a:pt x="211" y="120"/>
                  <a:pt x="211" y="120"/>
                </a:cubicBezTo>
                <a:cubicBezTo>
                  <a:pt x="211" y="120"/>
                  <a:pt x="210" y="121"/>
                  <a:pt x="210" y="121"/>
                </a:cubicBezTo>
                <a:cubicBezTo>
                  <a:pt x="209" y="121"/>
                  <a:pt x="209" y="121"/>
                  <a:pt x="209" y="121"/>
                </a:cubicBezTo>
                <a:cubicBezTo>
                  <a:pt x="209" y="122"/>
                  <a:pt x="209" y="122"/>
                  <a:pt x="208" y="122"/>
                </a:cubicBezTo>
                <a:cubicBezTo>
                  <a:pt x="208" y="122"/>
                  <a:pt x="208" y="122"/>
                  <a:pt x="208" y="122"/>
                </a:cubicBezTo>
                <a:cubicBezTo>
                  <a:pt x="203" y="126"/>
                  <a:pt x="198" y="129"/>
                  <a:pt x="193" y="131"/>
                </a:cubicBezTo>
                <a:cubicBezTo>
                  <a:pt x="193" y="132"/>
                  <a:pt x="193" y="133"/>
                  <a:pt x="192" y="133"/>
                </a:cubicBezTo>
                <a:cubicBezTo>
                  <a:pt x="192" y="134"/>
                  <a:pt x="192" y="134"/>
                  <a:pt x="191" y="134"/>
                </a:cubicBezTo>
                <a:cubicBezTo>
                  <a:pt x="190" y="134"/>
                  <a:pt x="190" y="134"/>
                  <a:pt x="190" y="133"/>
                </a:cubicBezTo>
                <a:cubicBezTo>
                  <a:pt x="190" y="133"/>
                  <a:pt x="190" y="132"/>
                  <a:pt x="190" y="132"/>
                </a:cubicBezTo>
                <a:cubicBezTo>
                  <a:pt x="189" y="132"/>
                  <a:pt x="187" y="132"/>
                  <a:pt x="186" y="133"/>
                </a:cubicBezTo>
                <a:cubicBezTo>
                  <a:pt x="175" y="136"/>
                  <a:pt x="162" y="137"/>
                  <a:pt x="145" y="137"/>
                </a:cubicBezTo>
                <a:cubicBezTo>
                  <a:pt x="145" y="137"/>
                  <a:pt x="145" y="137"/>
                  <a:pt x="144" y="137"/>
                </a:cubicBezTo>
                <a:cubicBezTo>
                  <a:pt x="144" y="138"/>
                  <a:pt x="144" y="139"/>
                  <a:pt x="144" y="140"/>
                </a:cubicBezTo>
                <a:cubicBezTo>
                  <a:pt x="144" y="141"/>
                  <a:pt x="143" y="141"/>
                  <a:pt x="143" y="141"/>
                </a:cubicBezTo>
                <a:close/>
                <a:moveTo>
                  <a:pt x="109" y="132"/>
                </a:moveTo>
                <a:cubicBezTo>
                  <a:pt x="119" y="133"/>
                  <a:pt x="129" y="134"/>
                  <a:pt x="138" y="134"/>
                </a:cubicBezTo>
                <a:cubicBezTo>
                  <a:pt x="138" y="133"/>
                  <a:pt x="138" y="133"/>
                  <a:pt x="138" y="133"/>
                </a:cubicBezTo>
                <a:cubicBezTo>
                  <a:pt x="138" y="132"/>
                  <a:pt x="138" y="132"/>
                  <a:pt x="138" y="132"/>
                </a:cubicBezTo>
                <a:cubicBezTo>
                  <a:pt x="138" y="130"/>
                  <a:pt x="138" y="128"/>
                  <a:pt x="138" y="126"/>
                </a:cubicBezTo>
                <a:cubicBezTo>
                  <a:pt x="139" y="125"/>
                  <a:pt x="139" y="123"/>
                  <a:pt x="138" y="121"/>
                </a:cubicBezTo>
                <a:cubicBezTo>
                  <a:pt x="138" y="120"/>
                  <a:pt x="138" y="120"/>
                  <a:pt x="138" y="120"/>
                </a:cubicBezTo>
                <a:cubicBezTo>
                  <a:pt x="138" y="119"/>
                  <a:pt x="138" y="118"/>
                  <a:pt x="138" y="117"/>
                </a:cubicBezTo>
                <a:cubicBezTo>
                  <a:pt x="138" y="117"/>
                  <a:pt x="138" y="116"/>
                  <a:pt x="138" y="116"/>
                </a:cubicBezTo>
                <a:cubicBezTo>
                  <a:pt x="138" y="115"/>
                  <a:pt x="138" y="115"/>
                  <a:pt x="139" y="115"/>
                </a:cubicBezTo>
                <a:cubicBezTo>
                  <a:pt x="139" y="115"/>
                  <a:pt x="139" y="115"/>
                  <a:pt x="140" y="115"/>
                </a:cubicBezTo>
                <a:cubicBezTo>
                  <a:pt x="140" y="116"/>
                  <a:pt x="141" y="117"/>
                  <a:pt x="141" y="118"/>
                </a:cubicBezTo>
                <a:cubicBezTo>
                  <a:pt x="141" y="116"/>
                  <a:pt x="141" y="114"/>
                  <a:pt x="141" y="112"/>
                </a:cubicBezTo>
                <a:cubicBezTo>
                  <a:pt x="139" y="112"/>
                  <a:pt x="137" y="112"/>
                  <a:pt x="134" y="112"/>
                </a:cubicBezTo>
                <a:cubicBezTo>
                  <a:pt x="134" y="113"/>
                  <a:pt x="134" y="113"/>
                  <a:pt x="134" y="114"/>
                </a:cubicBezTo>
                <a:cubicBezTo>
                  <a:pt x="133" y="114"/>
                  <a:pt x="133" y="116"/>
                  <a:pt x="133" y="122"/>
                </a:cubicBezTo>
                <a:cubicBezTo>
                  <a:pt x="133" y="122"/>
                  <a:pt x="133" y="122"/>
                  <a:pt x="133" y="123"/>
                </a:cubicBezTo>
                <a:cubicBezTo>
                  <a:pt x="133" y="123"/>
                  <a:pt x="133" y="124"/>
                  <a:pt x="133" y="125"/>
                </a:cubicBezTo>
                <a:cubicBezTo>
                  <a:pt x="133" y="127"/>
                  <a:pt x="134" y="130"/>
                  <a:pt x="133" y="132"/>
                </a:cubicBezTo>
                <a:cubicBezTo>
                  <a:pt x="133" y="133"/>
                  <a:pt x="132" y="133"/>
                  <a:pt x="132" y="133"/>
                </a:cubicBezTo>
                <a:cubicBezTo>
                  <a:pt x="131" y="133"/>
                  <a:pt x="131" y="133"/>
                  <a:pt x="131" y="132"/>
                </a:cubicBezTo>
                <a:cubicBezTo>
                  <a:pt x="130" y="131"/>
                  <a:pt x="130" y="129"/>
                  <a:pt x="130" y="128"/>
                </a:cubicBezTo>
                <a:cubicBezTo>
                  <a:pt x="130" y="127"/>
                  <a:pt x="130" y="127"/>
                  <a:pt x="130" y="127"/>
                </a:cubicBezTo>
                <a:cubicBezTo>
                  <a:pt x="130" y="124"/>
                  <a:pt x="130" y="122"/>
                  <a:pt x="130" y="119"/>
                </a:cubicBezTo>
                <a:cubicBezTo>
                  <a:pt x="130" y="119"/>
                  <a:pt x="130" y="119"/>
                  <a:pt x="130" y="119"/>
                </a:cubicBezTo>
                <a:cubicBezTo>
                  <a:pt x="130" y="117"/>
                  <a:pt x="130" y="114"/>
                  <a:pt x="131" y="112"/>
                </a:cubicBezTo>
                <a:cubicBezTo>
                  <a:pt x="131" y="112"/>
                  <a:pt x="130" y="112"/>
                  <a:pt x="130" y="112"/>
                </a:cubicBezTo>
                <a:cubicBezTo>
                  <a:pt x="130" y="113"/>
                  <a:pt x="130" y="113"/>
                  <a:pt x="130" y="113"/>
                </a:cubicBezTo>
                <a:cubicBezTo>
                  <a:pt x="130" y="113"/>
                  <a:pt x="130" y="113"/>
                  <a:pt x="130" y="113"/>
                </a:cubicBezTo>
                <a:cubicBezTo>
                  <a:pt x="130" y="113"/>
                  <a:pt x="130" y="114"/>
                  <a:pt x="130" y="114"/>
                </a:cubicBezTo>
                <a:cubicBezTo>
                  <a:pt x="130" y="115"/>
                  <a:pt x="130" y="115"/>
                  <a:pt x="130" y="115"/>
                </a:cubicBezTo>
                <a:cubicBezTo>
                  <a:pt x="130" y="116"/>
                  <a:pt x="130" y="116"/>
                  <a:pt x="130" y="117"/>
                </a:cubicBezTo>
                <a:cubicBezTo>
                  <a:pt x="130" y="118"/>
                  <a:pt x="130" y="120"/>
                  <a:pt x="129" y="121"/>
                </a:cubicBezTo>
                <a:cubicBezTo>
                  <a:pt x="129" y="122"/>
                  <a:pt x="129" y="123"/>
                  <a:pt x="129" y="124"/>
                </a:cubicBezTo>
                <a:cubicBezTo>
                  <a:pt x="129" y="125"/>
                  <a:pt x="129" y="126"/>
                  <a:pt x="129" y="127"/>
                </a:cubicBezTo>
                <a:cubicBezTo>
                  <a:pt x="129" y="128"/>
                  <a:pt x="129" y="130"/>
                  <a:pt x="129" y="131"/>
                </a:cubicBezTo>
                <a:cubicBezTo>
                  <a:pt x="129" y="132"/>
                  <a:pt x="129" y="132"/>
                  <a:pt x="128" y="132"/>
                </a:cubicBezTo>
                <a:cubicBezTo>
                  <a:pt x="128" y="132"/>
                  <a:pt x="127" y="132"/>
                  <a:pt x="127" y="131"/>
                </a:cubicBezTo>
                <a:cubicBezTo>
                  <a:pt x="127" y="131"/>
                  <a:pt x="126" y="130"/>
                  <a:pt x="126" y="130"/>
                </a:cubicBezTo>
                <a:cubicBezTo>
                  <a:pt x="126" y="130"/>
                  <a:pt x="126" y="130"/>
                  <a:pt x="126" y="131"/>
                </a:cubicBezTo>
                <a:cubicBezTo>
                  <a:pt x="126" y="131"/>
                  <a:pt x="125" y="131"/>
                  <a:pt x="125" y="131"/>
                </a:cubicBezTo>
                <a:cubicBezTo>
                  <a:pt x="124" y="131"/>
                  <a:pt x="124" y="131"/>
                  <a:pt x="124" y="131"/>
                </a:cubicBezTo>
                <a:cubicBezTo>
                  <a:pt x="123" y="128"/>
                  <a:pt x="123" y="125"/>
                  <a:pt x="123" y="122"/>
                </a:cubicBezTo>
                <a:cubicBezTo>
                  <a:pt x="123" y="122"/>
                  <a:pt x="123" y="121"/>
                  <a:pt x="123" y="121"/>
                </a:cubicBezTo>
                <a:cubicBezTo>
                  <a:pt x="123" y="117"/>
                  <a:pt x="124" y="115"/>
                  <a:pt x="124" y="112"/>
                </a:cubicBezTo>
                <a:cubicBezTo>
                  <a:pt x="124" y="112"/>
                  <a:pt x="124" y="112"/>
                  <a:pt x="123" y="112"/>
                </a:cubicBezTo>
                <a:cubicBezTo>
                  <a:pt x="123" y="112"/>
                  <a:pt x="123" y="112"/>
                  <a:pt x="123" y="113"/>
                </a:cubicBezTo>
                <a:cubicBezTo>
                  <a:pt x="123" y="113"/>
                  <a:pt x="123" y="113"/>
                  <a:pt x="123" y="114"/>
                </a:cubicBezTo>
                <a:cubicBezTo>
                  <a:pt x="123" y="114"/>
                  <a:pt x="123" y="114"/>
                  <a:pt x="123" y="114"/>
                </a:cubicBezTo>
                <a:cubicBezTo>
                  <a:pt x="123" y="115"/>
                  <a:pt x="123" y="115"/>
                  <a:pt x="123" y="116"/>
                </a:cubicBezTo>
                <a:cubicBezTo>
                  <a:pt x="123" y="116"/>
                  <a:pt x="123" y="116"/>
                  <a:pt x="123" y="117"/>
                </a:cubicBezTo>
                <a:cubicBezTo>
                  <a:pt x="123" y="118"/>
                  <a:pt x="123" y="118"/>
                  <a:pt x="123" y="119"/>
                </a:cubicBezTo>
                <a:cubicBezTo>
                  <a:pt x="123" y="120"/>
                  <a:pt x="123" y="120"/>
                  <a:pt x="123" y="120"/>
                </a:cubicBezTo>
                <a:cubicBezTo>
                  <a:pt x="123" y="124"/>
                  <a:pt x="123" y="128"/>
                  <a:pt x="122" y="132"/>
                </a:cubicBezTo>
                <a:cubicBezTo>
                  <a:pt x="122" y="132"/>
                  <a:pt x="121" y="133"/>
                  <a:pt x="121" y="133"/>
                </a:cubicBezTo>
                <a:cubicBezTo>
                  <a:pt x="120" y="133"/>
                  <a:pt x="120" y="132"/>
                  <a:pt x="120" y="132"/>
                </a:cubicBezTo>
                <a:cubicBezTo>
                  <a:pt x="119" y="129"/>
                  <a:pt x="119" y="125"/>
                  <a:pt x="119" y="122"/>
                </a:cubicBezTo>
                <a:cubicBezTo>
                  <a:pt x="119" y="120"/>
                  <a:pt x="120" y="118"/>
                  <a:pt x="119" y="116"/>
                </a:cubicBezTo>
                <a:cubicBezTo>
                  <a:pt x="119" y="116"/>
                  <a:pt x="119" y="116"/>
                  <a:pt x="119" y="116"/>
                </a:cubicBezTo>
                <a:cubicBezTo>
                  <a:pt x="119" y="114"/>
                  <a:pt x="119" y="113"/>
                  <a:pt x="120" y="112"/>
                </a:cubicBezTo>
                <a:cubicBezTo>
                  <a:pt x="119" y="112"/>
                  <a:pt x="119" y="112"/>
                  <a:pt x="118" y="112"/>
                </a:cubicBezTo>
                <a:cubicBezTo>
                  <a:pt x="118" y="114"/>
                  <a:pt x="118" y="116"/>
                  <a:pt x="118" y="117"/>
                </a:cubicBezTo>
                <a:cubicBezTo>
                  <a:pt x="117" y="119"/>
                  <a:pt x="117" y="120"/>
                  <a:pt x="117" y="121"/>
                </a:cubicBezTo>
                <a:cubicBezTo>
                  <a:pt x="117" y="123"/>
                  <a:pt x="117" y="125"/>
                  <a:pt x="117" y="127"/>
                </a:cubicBezTo>
                <a:cubicBezTo>
                  <a:pt x="117" y="128"/>
                  <a:pt x="117" y="128"/>
                  <a:pt x="117" y="129"/>
                </a:cubicBezTo>
                <a:cubicBezTo>
                  <a:pt x="117" y="130"/>
                  <a:pt x="117" y="131"/>
                  <a:pt x="116" y="131"/>
                </a:cubicBezTo>
                <a:cubicBezTo>
                  <a:pt x="116" y="131"/>
                  <a:pt x="115" y="130"/>
                  <a:pt x="115" y="130"/>
                </a:cubicBezTo>
                <a:cubicBezTo>
                  <a:pt x="113" y="126"/>
                  <a:pt x="114" y="121"/>
                  <a:pt x="114" y="117"/>
                </a:cubicBezTo>
                <a:cubicBezTo>
                  <a:pt x="115" y="115"/>
                  <a:pt x="115" y="113"/>
                  <a:pt x="115" y="112"/>
                </a:cubicBezTo>
                <a:cubicBezTo>
                  <a:pt x="114" y="112"/>
                  <a:pt x="114" y="112"/>
                  <a:pt x="113" y="112"/>
                </a:cubicBezTo>
                <a:cubicBezTo>
                  <a:pt x="113" y="112"/>
                  <a:pt x="113" y="113"/>
                  <a:pt x="113" y="114"/>
                </a:cubicBezTo>
                <a:cubicBezTo>
                  <a:pt x="113" y="119"/>
                  <a:pt x="113" y="124"/>
                  <a:pt x="112" y="129"/>
                </a:cubicBezTo>
                <a:cubicBezTo>
                  <a:pt x="111" y="129"/>
                  <a:pt x="111" y="129"/>
                  <a:pt x="110" y="129"/>
                </a:cubicBezTo>
                <a:cubicBezTo>
                  <a:pt x="110" y="129"/>
                  <a:pt x="109" y="129"/>
                  <a:pt x="109" y="128"/>
                </a:cubicBezTo>
                <a:cubicBezTo>
                  <a:pt x="109" y="125"/>
                  <a:pt x="109" y="122"/>
                  <a:pt x="110" y="119"/>
                </a:cubicBezTo>
                <a:cubicBezTo>
                  <a:pt x="110" y="116"/>
                  <a:pt x="110" y="114"/>
                  <a:pt x="110" y="111"/>
                </a:cubicBezTo>
                <a:cubicBezTo>
                  <a:pt x="110" y="111"/>
                  <a:pt x="110" y="111"/>
                  <a:pt x="110" y="111"/>
                </a:cubicBezTo>
                <a:cubicBezTo>
                  <a:pt x="109" y="115"/>
                  <a:pt x="109" y="118"/>
                  <a:pt x="109" y="123"/>
                </a:cubicBezTo>
                <a:cubicBezTo>
                  <a:pt x="109" y="123"/>
                  <a:pt x="109" y="124"/>
                  <a:pt x="109" y="125"/>
                </a:cubicBezTo>
                <a:cubicBezTo>
                  <a:pt x="109" y="127"/>
                  <a:pt x="109" y="130"/>
                  <a:pt x="109" y="132"/>
                </a:cubicBezTo>
                <a:close/>
                <a:moveTo>
                  <a:pt x="144" y="112"/>
                </a:moveTo>
                <a:cubicBezTo>
                  <a:pt x="144" y="116"/>
                  <a:pt x="144" y="119"/>
                  <a:pt x="144" y="123"/>
                </a:cubicBezTo>
                <a:cubicBezTo>
                  <a:pt x="144" y="124"/>
                  <a:pt x="144" y="125"/>
                  <a:pt x="144" y="126"/>
                </a:cubicBezTo>
                <a:cubicBezTo>
                  <a:pt x="144" y="126"/>
                  <a:pt x="144" y="134"/>
                  <a:pt x="144" y="134"/>
                </a:cubicBezTo>
                <a:cubicBezTo>
                  <a:pt x="145" y="134"/>
                  <a:pt x="145" y="134"/>
                  <a:pt x="145" y="134"/>
                </a:cubicBezTo>
                <a:cubicBezTo>
                  <a:pt x="145" y="131"/>
                  <a:pt x="145" y="129"/>
                  <a:pt x="145" y="126"/>
                </a:cubicBezTo>
                <a:cubicBezTo>
                  <a:pt x="145" y="126"/>
                  <a:pt x="145" y="125"/>
                  <a:pt x="145" y="124"/>
                </a:cubicBezTo>
                <a:cubicBezTo>
                  <a:pt x="145" y="121"/>
                  <a:pt x="145" y="121"/>
                  <a:pt x="145" y="121"/>
                </a:cubicBezTo>
                <a:cubicBezTo>
                  <a:pt x="145" y="119"/>
                  <a:pt x="145" y="116"/>
                  <a:pt x="145" y="113"/>
                </a:cubicBezTo>
                <a:cubicBezTo>
                  <a:pt x="145" y="113"/>
                  <a:pt x="145" y="112"/>
                  <a:pt x="146" y="112"/>
                </a:cubicBezTo>
                <a:cubicBezTo>
                  <a:pt x="145" y="112"/>
                  <a:pt x="145" y="112"/>
                  <a:pt x="144" y="112"/>
                </a:cubicBezTo>
                <a:close/>
                <a:moveTo>
                  <a:pt x="148" y="134"/>
                </a:moveTo>
                <a:cubicBezTo>
                  <a:pt x="148" y="134"/>
                  <a:pt x="148" y="134"/>
                  <a:pt x="148" y="134"/>
                </a:cubicBezTo>
                <a:cubicBezTo>
                  <a:pt x="148" y="133"/>
                  <a:pt x="148" y="133"/>
                  <a:pt x="148" y="133"/>
                </a:cubicBezTo>
                <a:cubicBezTo>
                  <a:pt x="148" y="133"/>
                  <a:pt x="148" y="133"/>
                  <a:pt x="148" y="134"/>
                </a:cubicBezTo>
                <a:close/>
                <a:moveTo>
                  <a:pt x="156" y="112"/>
                </a:moveTo>
                <a:cubicBezTo>
                  <a:pt x="156" y="112"/>
                  <a:pt x="156" y="112"/>
                  <a:pt x="157" y="113"/>
                </a:cubicBezTo>
                <a:cubicBezTo>
                  <a:pt x="157" y="113"/>
                  <a:pt x="157" y="113"/>
                  <a:pt x="157" y="114"/>
                </a:cubicBezTo>
                <a:cubicBezTo>
                  <a:pt x="156" y="118"/>
                  <a:pt x="156" y="121"/>
                  <a:pt x="156" y="125"/>
                </a:cubicBezTo>
                <a:cubicBezTo>
                  <a:pt x="156" y="127"/>
                  <a:pt x="156" y="129"/>
                  <a:pt x="156" y="131"/>
                </a:cubicBezTo>
                <a:cubicBezTo>
                  <a:pt x="156" y="131"/>
                  <a:pt x="156" y="132"/>
                  <a:pt x="156" y="132"/>
                </a:cubicBezTo>
                <a:cubicBezTo>
                  <a:pt x="156" y="132"/>
                  <a:pt x="156" y="133"/>
                  <a:pt x="156" y="133"/>
                </a:cubicBezTo>
                <a:cubicBezTo>
                  <a:pt x="156" y="133"/>
                  <a:pt x="157" y="133"/>
                  <a:pt x="157" y="133"/>
                </a:cubicBezTo>
                <a:cubicBezTo>
                  <a:pt x="160" y="133"/>
                  <a:pt x="164" y="133"/>
                  <a:pt x="167" y="132"/>
                </a:cubicBezTo>
                <a:cubicBezTo>
                  <a:pt x="167" y="132"/>
                  <a:pt x="167" y="131"/>
                  <a:pt x="167" y="130"/>
                </a:cubicBezTo>
                <a:cubicBezTo>
                  <a:pt x="167" y="130"/>
                  <a:pt x="166" y="129"/>
                  <a:pt x="166" y="129"/>
                </a:cubicBezTo>
                <a:cubicBezTo>
                  <a:pt x="166" y="128"/>
                  <a:pt x="166" y="126"/>
                  <a:pt x="166" y="124"/>
                </a:cubicBezTo>
                <a:cubicBezTo>
                  <a:pt x="166" y="124"/>
                  <a:pt x="166" y="123"/>
                  <a:pt x="166" y="123"/>
                </a:cubicBezTo>
                <a:cubicBezTo>
                  <a:pt x="166" y="121"/>
                  <a:pt x="166" y="120"/>
                  <a:pt x="166" y="118"/>
                </a:cubicBezTo>
                <a:cubicBezTo>
                  <a:pt x="166" y="117"/>
                  <a:pt x="166" y="117"/>
                  <a:pt x="166" y="117"/>
                </a:cubicBezTo>
                <a:cubicBezTo>
                  <a:pt x="166" y="116"/>
                  <a:pt x="166" y="115"/>
                  <a:pt x="166" y="114"/>
                </a:cubicBezTo>
                <a:cubicBezTo>
                  <a:pt x="166" y="112"/>
                  <a:pt x="166" y="111"/>
                  <a:pt x="166" y="109"/>
                </a:cubicBezTo>
                <a:cubicBezTo>
                  <a:pt x="162" y="110"/>
                  <a:pt x="158" y="111"/>
                  <a:pt x="154" y="111"/>
                </a:cubicBezTo>
                <a:cubicBezTo>
                  <a:pt x="154" y="111"/>
                  <a:pt x="154" y="112"/>
                  <a:pt x="154" y="112"/>
                </a:cubicBezTo>
                <a:cubicBezTo>
                  <a:pt x="154" y="112"/>
                  <a:pt x="154" y="113"/>
                  <a:pt x="154" y="113"/>
                </a:cubicBezTo>
                <a:cubicBezTo>
                  <a:pt x="154" y="113"/>
                  <a:pt x="154" y="113"/>
                  <a:pt x="154" y="113"/>
                </a:cubicBezTo>
                <a:cubicBezTo>
                  <a:pt x="154" y="112"/>
                  <a:pt x="155" y="112"/>
                  <a:pt x="156" y="112"/>
                </a:cubicBezTo>
                <a:close/>
                <a:moveTo>
                  <a:pt x="106" y="132"/>
                </a:moveTo>
                <a:cubicBezTo>
                  <a:pt x="106" y="131"/>
                  <a:pt x="106" y="130"/>
                  <a:pt x="106" y="129"/>
                </a:cubicBezTo>
                <a:cubicBezTo>
                  <a:pt x="106" y="130"/>
                  <a:pt x="106" y="131"/>
                  <a:pt x="106" y="131"/>
                </a:cubicBezTo>
                <a:cubicBezTo>
                  <a:pt x="106" y="131"/>
                  <a:pt x="105" y="132"/>
                  <a:pt x="105" y="132"/>
                </a:cubicBezTo>
                <a:cubicBezTo>
                  <a:pt x="106" y="132"/>
                  <a:pt x="106" y="132"/>
                  <a:pt x="106" y="132"/>
                </a:cubicBezTo>
                <a:close/>
                <a:moveTo>
                  <a:pt x="174" y="129"/>
                </a:moveTo>
                <a:cubicBezTo>
                  <a:pt x="174" y="130"/>
                  <a:pt x="174" y="131"/>
                  <a:pt x="174" y="132"/>
                </a:cubicBezTo>
                <a:cubicBezTo>
                  <a:pt x="174" y="132"/>
                  <a:pt x="175" y="131"/>
                  <a:pt x="176" y="131"/>
                </a:cubicBezTo>
                <a:cubicBezTo>
                  <a:pt x="176" y="130"/>
                  <a:pt x="176" y="129"/>
                  <a:pt x="176" y="128"/>
                </a:cubicBezTo>
                <a:cubicBezTo>
                  <a:pt x="175" y="128"/>
                  <a:pt x="175" y="128"/>
                  <a:pt x="175" y="128"/>
                </a:cubicBezTo>
                <a:cubicBezTo>
                  <a:pt x="175" y="128"/>
                  <a:pt x="175" y="128"/>
                  <a:pt x="175" y="128"/>
                </a:cubicBezTo>
                <a:cubicBezTo>
                  <a:pt x="175" y="129"/>
                  <a:pt x="175" y="129"/>
                  <a:pt x="174" y="129"/>
                </a:cubicBezTo>
                <a:close/>
                <a:moveTo>
                  <a:pt x="100" y="131"/>
                </a:moveTo>
                <a:cubicBezTo>
                  <a:pt x="101" y="131"/>
                  <a:pt x="102" y="131"/>
                  <a:pt x="103" y="131"/>
                </a:cubicBezTo>
                <a:cubicBezTo>
                  <a:pt x="103" y="131"/>
                  <a:pt x="103" y="131"/>
                  <a:pt x="103" y="131"/>
                </a:cubicBezTo>
                <a:cubicBezTo>
                  <a:pt x="103" y="129"/>
                  <a:pt x="103" y="126"/>
                  <a:pt x="103" y="123"/>
                </a:cubicBezTo>
                <a:cubicBezTo>
                  <a:pt x="103" y="122"/>
                  <a:pt x="103" y="120"/>
                  <a:pt x="103" y="119"/>
                </a:cubicBezTo>
                <a:cubicBezTo>
                  <a:pt x="103" y="116"/>
                  <a:pt x="103" y="113"/>
                  <a:pt x="103" y="111"/>
                </a:cubicBezTo>
                <a:cubicBezTo>
                  <a:pt x="102" y="111"/>
                  <a:pt x="101" y="110"/>
                  <a:pt x="100" y="110"/>
                </a:cubicBezTo>
                <a:cubicBezTo>
                  <a:pt x="100" y="112"/>
                  <a:pt x="101" y="114"/>
                  <a:pt x="101" y="116"/>
                </a:cubicBezTo>
                <a:cubicBezTo>
                  <a:pt x="101" y="121"/>
                  <a:pt x="102" y="126"/>
                  <a:pt x="100" y="131"/>
                </a:cubicBezTo>
                <a:cubicBezTo>
                  <a:pt x="100" y="131"/>
                  <a:pt x="100" y="131"/>
                  <a:pt x="100" y="131"/>
                </a:cubicBezTo>
                <a:close/>
                <a:moveTo>
                  <a:pt x="179" y="129"/>
                </a:moveTo>
                <a:cubicBezTo>
                  <a:pt x="179" y="130"/>
                  <a:pt x="179" y="130"/>
                  <a:pt x="178" y="131"/>
                </a:cubicBezTo>
                <a:cubicBezTo>
                  <a:pt x="181" y="130"/>
                  <a:pt x="184" y="130"/>
                  <a:pt x="187" y="129"/>
                </a:cubicBezTo>
                <a:cubicBezTo>
                  <a:pt x="186" y="129"/>
                  <a:pt x="186" y="129"/>
                  <a:pt x="186" y="129"/>
                </a:cubicBezTo>
                <a:cubicBezTo>
                  <a:pt x="186" y="128"/>
                  <a:pt x="186" y="128"/>
                  <a:pt x="186" y="128"/>
                </a:cubicBezTo>
                <a:cubicBezTo>
                  <a:pt x="186" y="128"/>
                  <a:pt x="186" y="128"/>
                  <a:pt x="186" y="128"/>
                </a:cubicBezTo>
                <a:cubicBezTo>
                  <a:pt x="185" y="128"/>
                  <a:pt x="185" y="127"/>
                  <a:pt x="185" y="127"/>
                </a:cubicBezTo>
                <a:cubicBezTo>
                  <a:pt x="185" y="127"/>
                  <a:pt x="185" y="126"/>
                  <a:pt x="185" y="126"/>
                </a:cubicBezTo>
                <a:cubicBezTo>
                  <a:pt x="184" y="126"/>
                  <a:pt x="184" y="126"/>
                  <a:pt x="184" y="126"/>
                </a:cubicBezTo>
                <a:cubicBezTo>
                  <a:pt x="184" y="127"/>
                  <a:pt x="184" y="127"/>
                  <a:pt x="183" y="128"/>
                </a:cubicBezTo>
                <a:cubicBezTo>
                  <a:pt x="183" y="128"/>
                  <a:pt x="183" y="129"/>
                  <a:pt x="182" y="129"/>
                </a:cubicBezTo>
                <a:cubicBezTo>
                  <a:pt x="182" y="129"/>
                  <a:pt x="181" y="128"/>
                  <a:pt x="181" y="128"/>
                </a:cubicBezTo>
                <a:cubicBezTo>
                  <a:pt x="181" y="127"/>
                  <a:pt x="181" y="127"/>
                  <a:pt x="181" y="127"/>
                </a:cubicBezTo>
                <a:cubicBezTo>
                  <a:pt x="181" y="127"/>
                  <a:pt x="181" y="127"/>
                  <a:pt x="181" y="127"/>
                </a:cubicBezTo>
                <a:cubicBezTo>
                  <a:pt x="180" y="128"/>
                  <a:pt x="180" y="128"/>
                  <a:pt x="180" y="129"/>
                </a:cubicBezTo>
                <a:cubicBezTo>
                  <a:pt x="180" y="129"/>
                  <a:pt x="180" y="129"/>
                  <a:pt x="179" y="129"/>
                </a:cubicBezTo>
                <a:cubicBezTo>
                  <a:pt x="179" y="129"/>
                  <a:pt x="179" y="129"/>
                  <a:pt x="179" y="129"/>
                </a:cubicBezTo>
                <a:close/>
                <a:moveTo>
                  <a:pt x="95" y="130"/>
                </a:moveTo>
                <a:cubicBezTo>
                  <a:pt x="94" y="129"/>
                  <a:pt x="94" y="127"/>
                  <a:pt x="95" y="125"/>
                </a:cubicBezTo>
                <a:cubicBezTo>
                  <a:pt x="95" y="123"/>
                  <a:pt x="95" y="122"/>
                  <a:pt x="95" y="121"/>
                </a:cubicBezTo>
                <a:cubicBezTo>
                  <a:pt x="95" y="118"/>
                  <a:pt x="95" y="114"/>
                  <a:pt x="94" y="110"/>
                </a:cubicBezTo>
                <a:cubicBezTo>
                  <a:pt x="94" y="110"/>
                  <a:pt x="94" y="110"/>
                  <a:pt x="94" y="110"/>
                </a:cubicBezTo>
                <a:cubicBezTo>
                  <a:pt x="92" y="109"/>
                  <a:pt x="89" y="109"/>
                  <a:pt x="87" y="109"/>
                </a:cubicBezTo>
                <a:cubicBezTo>
                  <a:pt x="87" y="111"/>
                  <a:pt x="86" y="114"/>
                  <a:pt x="86" y="117"/>
                </a:cubicBezTo>
                <a:cubicBezTo>
                  <a:pt x="86" y="118"/>
                  <a:pt x="86" y="119"/>
                  <a:pt x="86" y="120"/>
                </a:cubicBezTo>
                <a:cubicBezTo>
                  <a:pt x="86" y="122"/>
                  <a:pt x="86" y="124"/>
                  <a:pt x="86" y="126"/>
                </a:cubicBezTo>
                <a:cubicBezTo>
                  <a:pt x="86" y="127"/>
                  <a:pt x="86" y="127"/>
                  <a:pt x="86" y="128"/>
                </a:cubicBezTo>
                <a:cubicBezTo>
                  <a:pt x="86" y="128"/>
                  <a:pt x="86" y="129"/>
                  <a:pt x="86" y="129"/>
                </a:cubicBezTo>
                <a:cubicBezTo>
                  <a:pt x="87" y="129"/>
                  <a:pt x="88" y="130"/>
                  <a:pt x="89" y="130"/>
                </a:cubicBezTo>
                <a:cubicBezTo>
                  <a:pt x="89" y="130"/>
                  <a:pt x="89" y="129"/>
                  <a:pt x="89" y="129"/>
                </a:cubicBezTo>
                <a:cubicBezTo>
                  <a:pt x="89" y="126"/>
                  <a:pt x="90" y="123"/>
                  <a:pt x="90" y="120"/>
                </a:cubicBezTo>
                <a:cubicBezTo>
                  <a:pt x="90" y="120"/>
                  <a:pt x="90" y="119"/>
                  <a:pt x="90" y="119"/>
                </a:cubicBezTo>
                <a:cubicBezTo>
                  <a:pt x="90" y="114"/>
                  <a:pt x="91" y="110"/>
                  <a:pt x="93" y="110"/>
                </a:cubicBezTo>
                <a:cubicBezTo>
                  <a:pt x="93" y="110"/>
                  <a:pt x="93" y="110"/>
                  <a:pt x="93" y="110"/>
                </a:cubicBezTo>
                <a:cubicBezTo>
                  <a:pt x="94" y="110"/>
                  <a:pt x="94" y="111"/>
                  <a:pt x="94" y="112"/>
                </a:cubicBezTo>
                <a:cubicBezTo>
                  <a:pt x="94" y="112"/>
                  <a:pt x="94" y="112"/>
                  <a:pt x="94" y="112"/>
                </a:cubicBezTo>
                <a:cubicBezTo>
                  <a:pt x="94" y="112"/>
                  <a:pt x="94" y="113"/>
                  <a:pt x="94" y="113"/>
                </a:cubicBezTo>
                <a:cubicBezTo>
                  <a:pt x="94" y="113"/>
                  <a:pt x="94" y="113"/>
                  <a:pt x="94" y="113"/>
                </a:cubicBezTo>
                <a:cubicBezTo>
                  <a:pt x="94" y="114"/>
                  <a:pt x="94" y="114"/>
                  <a:pt x="94" y="114"/>
                </a:cubicBezTo>
                <a:cubicBezTo>
                  <a:pt x="94" y="115"/>
                  <a:pt x="94" y="115"/>
                  <a:pt x="94" y="116"/>
                </a:cubicBezTo>
                <a:cubicBezTo>
                  <a:pt x="93" y="118"/>
                  <a:pt x="93" y="121"/>
                  <a:pt x="93" y="123"/>
                </a:cubicBezTo>
                <a:cubicBezTo>
                  <a:pt x="93" y="124"/>
                  <a:pt x="93" y="125"/>
                  <a:pt x="93" y="126"/>
                </a:cubicBezTo>
                <a:cubicBezTo>
                  <a:pt x="93" y="127"/>
                  <a:pt x="93" y="129"/>
                  <a:pt x="93" y="130"/>
                </a:cubicBezTo>
                <a:cubicBezTo>
                  <a:pt x="93" y="130"/>
                  <a:pt x="94" y="130"/>
                  <a:pt x="95" y="130"/>
                </a:cubicBezTo>
                <a:close/>
                <a:moveTo>
                  <a:pt x="83" y="129"/>
                </a:moveTo>
                <a:cubicBezTo>
                  <a:pt x="82" y="126"/>
                  <a:pt x="83" y="124"/>
                  <a:pt x="83" y="122"/>
                </a:cubicBezTo>
                <a:cubicBezTo>
                  <a:pt x="83" y="121"/>
                  <a:pt x="83" y="121"/>
                  <a:pt x="83" y="120"/>
                </a:cubicBezTo>
                <a:cubicBezTo>
                  <a:pt x="83" y="119"/>
                  <a:pt x="83" y="117"/>
                  <a:pt x="83" y="115"/>
                </a:cubicBezTo>
                <a:cubicBezTo>
                  <a:pt x="84" y="113"/>
                  <a:pt x="84" y="111"/>
                  <a:pt x="84" y="108"/>
                </a:cubicBezTo>
                <a:cubicBezTo>
                  <a:pt x="84" y="108"/>
                  <a:pt x="84" y="108"/>
                  <a:pt x="84" y="108"/>
                </a:cubicBezTo>
                <a:cubicBezTo>
                  <a:pt x="84" y="108"/>
                  <a:pt x="83" y="108"/>
                  <a:pt x="83" y="108"/>
                </a:cubicBezTo>
                <a:cubicBezTo>
                  <a:pt x="83" y="112"/>
                  <a:pt x="83" y="116"/>
                  <a:pt x="82" y="120"/>
                </a:cubicBezTo>
                <a:cubicBezTo>
                  <a:pt x="82" y="121"/>
                  <a:pt x="82" y="122"/>
                  <a:pt x="82" y="123"/>
                </a:cubicBezTo>
                <a:cubicBezTo>
                  <a:pt x="82" y="126"/>
                  <a:pt x="82" y="126"/>
                  <a:pt x="82" y="126"/>
                </a:cubicBezTo>
                <a:cubicBezTo>
                  <a:pt x="82" y="126"/>
                  <a:pt x="82" y="127"/>
                  <a:pt x="82" y="127"/>
                </a:cubicBezTo>
                <a:cubicBezTo>
                  <a:pt x="82" y="128"/>
                  <a:pt x="82" y="128"/>
                  <a:pt x="82" y="129"/>
                </a:cubicBezTo>
                <a:cubicBezTo>
                  <a:pt x="82" y="129"/>
                  <a:pt x="83" y="129"/>
                  <a:pt x="83" y="129"/>
                </a:cubicBezTo>
                <a:close/>
                <a:moveTo>
                  <a:pt x="74" y="127"/>
                </a:moveTo>
                <a:cubicBezTo>
                  <a:pt x="75" y="127"/>
                  <a:pt x="76" y="128"/>
                  <a:pt x="77" y="128"/>
                </a:cubicBezTo>
                <a:cubicBezTo>
                  <a:pt x="77" y="125"/>
                  <a:pt x="77" y="123"/>
                  <a:pt x="77" y="120"/>
                </a:cubicBezTo>
                <a:cubicBezTo>
                  <a:pt x="77" y="120"/>
                  <a:pt x="78" y="119"/>
                  <a:pt x="78" y="118"/>
                </a:cubicBezTo>
                <a:cubicBezTo>
                  <a:pt x="78" y="115"/>
                  <a:pt x="78" y="111"/>
                  <a:pt x="78" y="108"/>
                </a:cubicBezTo>
                <a:cubicBezTo>
                  <a:pt x="78" y="108"/>
                  <a:pt x="78" y="107"/>
                  <a:pt x="78" y="107"/>
                </a:cubicBezTo>
                <a:cubicBezTo>
                  <a:pt x="77" y="107"/>
                  <a:pt x="76" y="107"/>
                  <a:pt x="75" y="107"/>
                </a:cubicBezTo>
                <a:cubicBezTo>
                  <a:pt x="75" y="107"/>
                  <a:pt x="75" y="108"/>
                  <a:pt x="75" y="109"/>
                </a:cubicBezTo>
                <a:cubicBezTo>
                  <a:pt x="75" y="109"/>
                  <a:pt x="75" y="109"/>
                  <a:pt x="75" y="109"/>
                </a:cubicBezTo>
                <a:cubicBezTo>
                  <a:pt x="74" y="111"/>
                  <a:pt x="74" y="113"/>
                  <a:pt x="74" y="116"/>
                </a:cubicBezTo>
                <a:cubicBezTo>
                  <a:pt x="74" y="118"/>
                  <a:pt x="74" y="121"/>
                  <a:pt x="74" y="123"/>
                </a:cubicBezTo>
                <a:cubicBezTo>
                  <a:pt x="74" y="123"/>
                  <a:pt x="74" y="123"/>
                  <a:pt x="74" y="124"/>
                </a:cubicBezTo>
                <a:cubicBezTo>
                  <a:pt x="74" y="125"/>
                  <a:pt x="74" y="126"/>
                  <a:pt x="74" y="127"/>
                </a:cubicBezTo>
                <a:close/>
                <a:moveTo>
                  <a:pt x="189" y="126"/>
                </a:moveTo>
                <a:cubicBezTo>
                  <a:pt x="189" y="126"/>
                  <a:pt x="190" y="127"/>
                  <a:pt x="190" y="127"/>
                </a:cubicBezTo>
                <a:cubicBezTo>
                  <a:pt x="190" y="127"/>
                  <a:pt x="190" y="127"/>
                  <a:pt x="190" y="127"/>
                </a:cubicBezTo>
                <a:cubicBezTo>
                  <a:pt x="190" y="127"/>
                  <a:pt x="190" y="126"/>
                  <a:pt x="190" y="125"/>
                </a:cubicBezTo>
                <a:cubicBezTo>
                  <a:pt x="190" y="124"/>
                  <a:pt x="190" y="124"/>
                  <a:pt x="190" y="124"/>
                </a:cubicBezTo>
                <a:cubicBezTo>
                  <a:pt x="190" y="124"/>
                  <a:pt x="190" y="124"/>
                  <a:pt x="190" y="124"/>
                </a:cubicBezTo>
                <a:cubicBezTo>
                  <a:pt x="190" y="124"/>
                  <a:pt x="190" y="124"/>
                  <a:pt x="190" y="124"/>
                </a:cubicBezTo>
                <a:cubicBezTo>
                  <a:pt x="189" y="125"/>
                  <a:pt x="189" y="126"/>
                  <a:pt x="189" y="126"/>
                </a:cubicBezTo>
                <a:close/>
                <a:moveTo>
                  <a:pt x="71" y="127"/>
                </a:moveTo>
                <a:cubicBezTo>
                  <a:pt x="71" y="126"/>
                  <a:pt x="71" y="124"/>
                  <a:pt x="71" y="123"/>
                </a:cubicBezTo>
                <a:cubicBezTo>
                  <a:pt x="71" y="123"/>
                  <a:pt x="71" y="122"/>
                  <a:pt x="71" y="122"/>
                </a:cubicBezTo>
                <a:cubicBezTo>
                  <a:pt x="71" y="119"/>
                  <a:pt x="71" y="116"/>
                  <a:pt x="72" y="114"/>
                </a:cubicBezTo>
                <a:cubicBezTo>
                  <a:pt x="72" y="111"/>
                  <a:pt x="72" y="109"/>
                  <a:pt x="73" y="107"/>
                </a:cubicBezTo>
                <a:cubicBezTo>
                  <a:pt x="73" y="107"/>
                  <a:pt x="73" y="106"/>
                  <a:pt x="73" y="106"/>
                </a:cubicBezTo>
                <a:cubicBezTo>
                  <a:pt x="72" y="106"/>
                  <a:pt x="71" y="106"/>
                  <a:pt x="70" y="106"/>
                </a:cubicBezTo>
                <a:cubicBezTo>
                  <a:pt x="70" y="106"/>
                  <a:pt x="69" y="106"/>
                  <a:pt x="68" y="105"/>
                </a:cubicBezTo>
                <a:cubicBezTo>
                  <a:pt x="68" y="108"/>
                  <a:pt x="69" y="110"/>
                  <a:pt x="69" y="113"/>
                </a:cubicBezTo>
                <a:cubicBezTo>
                  <a:pt x="69" y="117"/>
                  <a:pt x="69" y="122"/>
                  <a:pt x="69" y="126"/>
                </a:cubicBezTo>
                <a:cubicBezTo>
                  <a:pt x="69" y="126"/>
                  <a:pt x="69" y="126"/>
                  <a:pt x="69" y="126"/>
                </a:cubicBezTo>
                <a:cubicBezTo>
                  <a:pt x="70" y="127"/>
                  <a:pt x="71" y="127"/>
                  <a:pt x="71" y="127"/>
                </a:cubicBezTo>
                <a:close/>
                <a:moveTo>
                  <a:pt x="193" y="123"/>
                </a:moveTo>
                <a:cubicBezTo>
                  <a:pt x="193" y="124"/>
                  <a:pt x="193" y="125"/>
                  <a:pt x="193" y="126"/>
                </a:cubicBezTo>
                <a:cubicBezTo>
                  <a:pt x="194" y="126"/>
                  <a:pt x="194" y="126"/>
                  <a:pt x="194" y="126"/>
                </a:cubicBezTo>
                <a:cubicBezTo>
                  <a:pt x="195" y="125"/>
                  <a:pt x="195" y="123"/>
                  <a:pt x="195" y="122"/>
                </a:cubicBezTo>
                <a:cubicBezTo>
                  <a:pt x="194" y="122"/>
                  <a:pt x="194" y="123"/>
                  <a:pt x="193" y="123"/>
                </a:cubicBezTo>
                <a:close/>
                <a:moveTo>
                  <a:pt x="60" y="125"/>
                </a:moveTo>
                <a:cubicBezTo>
                  <a:pt x="63" y="125"/>
                  <a:pt x="65" y="126"/>
                  <a:pt x="67" y="126"/>
                </a:cubicBezTo>
                <a:cubicBezTo>
                  <a:pt x="66" y="119"/>
                  <a:pt x="66" y="112"/>
                  <a:pt x="66" y="105"/>
                </a:cubicBezTo>
                <a:cubicBezTo>
                  <a:pt x="66" y="105"/>
                  <a:pt x="66" y="105"/>
                  <a:pt x="66" y="105"/>
                </a:cubicBezTo>
                <a:cubicBezTo>
                  <a:pt x="64" y="105"/>
                  <a:pt x="62" y="104"/>
                  <a:pt x="60" y="104"/>
                </a:cubicBezTo>
                <a:cubicBezTo>
                  <a:pt x="60" y="107"/>
                  <a:pt x="60" y="111"/>
                  <a:pt x="60" y="115"/>
                </a:cubicBezTo>
                <a:cubicBezTo>
                  <a:pt x="60" y="116"/>
                  <a:pt x="60" y="117"/>
                  <a:pt x="60" y="118"/>
                </a:cubicBezTo>
                <a:cubicBezTo>
                  <a:pt x="61" y="120"/>
                  <a:pt x="61" y="122"/>
                  <a:pt x="60" y="125"/>
                </a:cubicBezTo>
                <a:close/>
                <a:moveTo>
                  <a:pt x="176" y="123"/>
                </a:moveTo>
                <a:cubicBezTo>
                  <a:pt x="176" y="123"/>
                  <a:pt x="176" y="124"/>
                  <a:pt x="176" y="125"/>
                </a:cubicBezTo>
                <a:cubicBezTo>
                  <a:pt x="176" y="125"/>
                  <a:pt x="176" y="125"/>
                  <a:pt x="176" y="125"/>
                </a:cubicBezTo>
                <a:cubicBezTo>
                  <a:pt x="176" y="124"/>
                  <a:pt x="176" y="123"/>
                  <a:pt x="176" y="123"/>
                </a:cubicBezTo>
                <a:close/>
                <a:moveTo>
                  <a:pt x="197" y="123"/>
                </a:moveTo>
                <a:cubicBezTo>
                  <a:pt x="197" y="123"/>
                  <a:pt x="197" y="124"/>
                  <a:pt x="197" y="124"/>
                </a:cubicBezTo>
                <a:cubicBezTo>
                  <a:pt x="197" y="124"/>
                  <a:pt x="197" y="124"/>
                  <a:pt x="198" y="124"/>
                </a:cubicBezTo>
                <a:cubicBezTo>
                  <a:pt x="198" y="124"/>
                  <a:pt x="198" y="123"/>
                  <a:pt x="197" y="123"/>
                </a:cubicBezTo>
                <a:close/>
                <a:moveTo>
                  <a:pt x="53" y="123"/>
                </a:moveTo>
                <a:cubicBezTo>
                  <a:pt x="54" y="123"/>
                  <a:pt x="56" y="123"/>
                  <a:pt x="57" y="124"/>
                </a:cubicBezTo>
                <a:cubicBezTo>
                  <a:pt x="57" y="121"/>
                  <a:pt x="57" y="119"/>
                  <a:pt x="57" y="116"/>
                </a:cubicBezTo>
                <a:cubicBezTo>
                  <a:pt x="57" y="115"/>
                  <a:pt x="57" y="115"/>
                  <a:pt x="57" y="114"/>
                </a:cubicBezTo>
                <a:cubicBezTo>
                  <a:pt x="57" y="109"/>
                  <a:pt x="57" y="106"/>
                  <a:pt x="58" y="103"/>
                </a:cubicBezTo>
                <a:cubicBezTo>
                  <a:pt x="56" y="102"/>
                  <a:pt x="55" y="102"/>
                  <a:pt x="54" y="102"/>
                </a:cubicBezTo>
                <a:cubicBezTo>
                  <a:pt x="54" y="106"/>
                  <a:pt x="54" y="109"/>
                  <a:pt x="53" y="113"/>
                </a:cubicBezTo>
                <a:cubicBezTo>
                  <a:pt x="53" y="115"/>
                  <a:pt x="53" y="115"/>
                  <a:pt x="53" y="115"/>
                </a:cubicBezTo>
                <a:cubicBezTo>
                  <a:pt x="53" y="116"/>
                  <a:pt x="53" y="118"/>
                  <a:pt x="53" y="120"/>
                </a:cubicBezTo>
                <a:cubicBezTo>
                  <a:pt x="53" y="120"/>
                  <a:pt x="53" y="121"/>
                  <a:pt x="53" y="121"/>
                </a:cubicBezTo>
                <a:cubicBezTo>
                  <a:pt x="53" y="122"/>
                  <a:pt x="53" y="122"/>
                  <a:pt x="53" y="123"/>
                </a:cubicBezTo>
                <a:close/>
                <a:moveTo>
                  <a:pt x="98" y="119"/>
                </a:moveTo>
                <a:cubicBezTo>
                  <a:pt x="98" y="120"/>
                  <a:pt x="98" y="121"/>
                  <a:pt x="98" y="121"/>
                </a:cubicBezTo>
                <a:cubicBezTo>
                  <a:pt x="98" y="122"/>
                  <a:pt x="98" y="122"/>
                  <a:pt x="98" y="122"/>
                </a:cubicBezTo>
                <a:cubicBezTo>
                  <a:pt x="98" y="122"/>
                  <a:pt x="98" y="121"/>
                  <a:pt x="98" y="120"/>
                </a:cubicBezTo>
                <a:cubicBezTo>
                  <a:pt x="98" y="120"/>
                  <a:pt x="98" y="120"/>
                  <a:pt x="98" y="119"/>
                </a:cubicBezTo>
                <a:close/>
                <a:moveTo>
                  <a:pt x="44" y="119"/>
                </a:moveTo>
                <a:cubicBezTo>
                  <a:pt x="45" y="120"/>
                  <a:pt x="45" y="120"/>
                  <a:pt x="46" y="120"/>
                </a:cubicBezTo>
                <a:cubicBezTo>
                  <a:pt x="47" y="121"/>
                  <a:pt x="48" y="121"/>
                  <a:pt x="49" y="121"/>
                </a:cubicBezTo>
                <a:cubicBezTo>
                  <a:pt x="49" y="120"/>
                  <a:pt x="50" y="118"/>
                  <a:pt x="50" y="116"/>
                </a:cubicBezTo>
                <a:cubicBezTo>
                  <a:pt x="50" y="116"/>
                  <a:pt x="50" y="115"/>
                  <a:pt x="50" y="114"/>
                </a:cubicBezTo>
                <a:cubicBezTo>
                  <a:pt x="50" y="112"/>
                  <a:pt x="50" y="112"/>
                  <a:pt x="50" y="112"/>
                </a:cubicBezTo>
                <a:cubicBezTo>
                  <a:pt x="51" y="108"/>
                  <a:pt x="51" y="104"/>
                  <a:pt x="51" y="101"/>
                </a:cubicBezTo>
                <a:cubicBezTo>
                  <a:pt x="49" y="100"/>
                  <a:pt x="46" y="99"/>
                  <a:pt x="44" y="98"/>
                </a:cubicBezTo>
                <a:cubicBezTo>
                  <a:pt x="44" y="102"/>
                  <a:pt x="45" y="105"/>
                  <a:pt x="45" y="108"/>
                </a:cubicBezTo>
                <a:cubicBezTo>
                  <a:pt x="45" y="109"/>
                  <a:pt x="45" y="110"/>
                  <a:pt x="45" y="111"/>
                </a:cubicBezTo>
                <a:cubicBezTo>
                  <a:pt x="45" y="113"/>
                  <a:pt x="45" y="116"/>
                  <a:pt x="44" y="119"/>
                </a:cubicBezTo>
                <a:cubicBezTo>
                  <a:pt x="44" y="119"/>
                  <a:pt x="44" y="119"/>
                  <a:pt x="44" y="119"/>
                </a:cubicBezTo>
                <a:close/>
                <a:moveTo>
                  <a:pt x="203" y="120"/>
                </a:moveTo>
                <a:cubicBezTo>
                  <a:pt x="203" y="120"/>
                  <a:pt x="203" y="120"/>
                  <a:pt x="203" y="121"/>
                </a:cubicBezTo>
                <a:cubicBezTo>
                  <a:pt x="204" y="120"/>
                  <a:pt x="205" y="119"/>
                  <a:pt x="206" y="119"/>
                </a:cubicBezTo>
                <a:cubicBezTo>
                  <a:pt x="206" y="118"/>
                  <a:pt x="206" y="117"/>
                  <a:pt x="206" y="117"/>
                </a:cubicBezTo>
                <a:cubicBezTo>
                  <a:pt x="206" y="117"/>
                  <a:pt x="206" y="117"/>
                  <a:pt x="206" y="117"/>
                </a:cubicBezTo>
                <a:cubicBezTo>
                  <a:pt x="206" y="117"/>
                  <a:pt x="205" y="117"/>
                  <a:pt x="205" y="117"/>
                </a:cubicBezTo>
                <a:cubicBezTo>
                  <a:pt x="205" y="118"/>
                  <a:pt x="205" y="118"/>
                  <a:pt x="204" y="119"/>
                </a:cubicBezTo>
                <a:cubicBezTo>
                  <a:pt x="204" y="120"/>
                  <a:pt x="204" y="120"/>
                  <a:pt x="203" y="120"/>
                </a:cubicBezTo>
                <a:cubicBezTo>
                  <a:pt x="203" y="120"/>
                  <a:pt x="203" y="120"/>
                  <a:pt x="203" y="120"/>
                </a:cubicBezTo>
                <a:close/>
                <a:moveTo>
                  <a:pt x="186" y="105"/>
                </a:moveTo>
                <a:cubicBezTo>
                  <a:pt x="186" y="106"/>
                  <a:pt x="186" y="107"/>
                  <a:pt x="186" y="108"/>
                </a:cubicBezTo>
                <a:cubicBezTo>
                  <a:pt x="186" y="108"/>
                  <a:pt x="186" y="109"/>
                  <a:pt x="186" y="109"/>
                </a:cubicBezTo>
                <a:cubicBezTo>
                  <a:pt x="185" y="111"/>
                  <a:pt x="185" y="113"/>
                  <a:pt x="185" y="116"/>
                </a:cubicBezTo>
                <a:cubicBezTo>
                  <a:pt x="185" y="117"/>
                  <a:pt x="185" y="118"/>
                  <a:pt x="185" y="119"/>
                </a:cubicBezTo>
                <a:cubicBezTo>
                  <a:pt x="185" y="120"/>
                  <a:pt x="185" y="120"/>
                  <a:pt x="185" y="120"/>
                </a:cubicBezTo>
                <a:cubicBezTo>
                  <a:pt x="185" y="120"/>
                  <a:pt x="185" y="119"/>
                  <a:pt x="185" y="119"/>
                </a:cubicBezTo>
                <a:cubicBezTo>
                  <a:pt x="185" y="118"/>
                  <a:pt x="185" y="118"/>
                  <a:pt x="185" y="118"/>
                </a:cubicBezTo>
                <a:cubicBezTo>
                  <a:pt x="185" y="116"/>
                  <a:pt x="185" y="115"/>
                  <a:pt x="186" y="114"/>
                </a:cubicBezTo>
                <a:cubicBezTo>
                  <a:pt x="186" y="113"/>
                  <a:pt x="186" y="111"/>
                  <a:pt x="186" y="109"/>
                </a:cubicBezTo>
                <a:cubicBezTo>
                  <a:pt x="186" y="108"/>
                  <a:pt x="186" y="107"/>
                  <a:pt x="186" y="106"/>
                </a:cubicBezTo>
                <a:cubicBezTo>
                  <a:pt x="186" y="106"/>
                  <a:pt x="186" y="105"/>
                  <a:pt x="186" y="105"/>
                </a:cubicBezTo>
                <a:close/>
                <a:moveTo>
                  <a:pt x="106" y="111"/>
                </a:moveTo>
                <a:cubicBezTo>
                  <a:pt x="106" y="114"/>
                  <a:pt x="106" y="116"/>
                  <a:pt x="106" y="119"/>
                </a:cubicBezTo>
                <a:cubicBezTo>
                  <a:pt x="106" y="116"/>
                  <a:pt x="107" y="113"/>
                  <a:pt x="107" y="111"/>
                </a:cubicBezTo>
                <a:lnTo>
                  <a:pt x="106" y="111"/>
                </a:lnTo>
                <a:close/>
                <a:moveTo>
                  <a:pt x="193" y="119"/>
                </a:moveTo>
                <a:cubicBezTo>
                  <a:pt x="193" y="119"/>
                  <a:pt x="193" y="118"/>
                  <a:pt x="194" y="118"/>
                </a:cubicBezTo>
                <a:cubicBezTo>
                  <a:pt x="194" y="118"/>
                  <a:pt x="195" y="118"/>
                  <a:pt x="195" y="117"/>
                </a:cubicBezTo>
                <a:cubicBezTo>
                  <a:pt x="195" y="117"/>
                  <a:pt x="195" y="117"/>
                  <a:pt x="195" y="116"/>
                </a:cubicBezTo>
                <a:cubicBezTo>
                  <a:pt x="194" y="117"/>
                  <a:pt x="194" y="117"/>
                  <a:pt x="193" y="117"/>
                </a:cubicBezTo>
                <a:cubicBezTo>
                  <a:pt x="193" y="118"/>
                  <a:pt x="193" y="118"/>
                  <a:pt x="193" y="119"/>
                </a:cubicBezTo>
                <a:cubicBezTo>
                  <a:pt x="193" y="119"/>
                  <a:pt x="193" y="119"/>
                  <a:pt x="193" y="119"/>
                </a:cubicBezTo>
                <a:close/>
                <a:moveTo>
                  <a:pt x="35" y="115"/>
                </a:moveTo>
                <a:cubicBezTo>
                  <a:pt x="38" y="117"/>
                  <a:pt x="40" y="118"/>
                  <a:pt x="42" y="119"/>
                </a:cubicBezTo>
                <a:cubicBezTo>
                  <a:pt x="41" y="116"/>
                  <a:pt x="41" y="114"/>
                  <a:pt x="42" y="111"/>
                </a:cubicBezTo>
                <a:cubicBezTo>
                  <a:pt x="42" y="110"/>
                  <a:pt x="42" y="109"/>
                  <a:pt x="42" y="108"/>
                </a:cubicBezTo>
                <a:cubicBezTo>
                  <a:pt x="42" y="107"/>
                  <a:pt x="42" y="107"/>
                  <a:pt x="42" y="107"/>
                </a:cubicBezTo>
                <a:cubicBezTo>
                  <a:pt x="42" y="104"/>
                  <a:pt x="42" y="101"/>
                  <a:pt x="42" y="97"/>
                </a:cubicBezTo>
                <a:cubicBezTo>
                  <a:pt x="39" y="96"/>
                  <a:pt x="37" y="95"/>
                  <a:pt x="35" y="94"/>
                </a:cubicBezTo>
                <a:cubicBezTo>
                  <a:pt x="35" y="98"/>
                  <a:pt x="35" y="102"/>
                  <a:pt x="35" y="106"/>
                </a:cubicBezTo>
                <a:cubicBezTo>
                  <a:pt x="35" y="106"/>
                  <a:pt x="35" y="107"/>
                  <a:pt x="35" y="108"/>
                </a:cubicBezTo>
                <a:cubicBezTo>
                  <a:pt x="35" y="110"/>
                  <a:pt x="36" y="113"/>
                  <a:pt x="35" y="115"/>
                </a:cubicBezTo>
                <a:close/>
                <a:moveTo>
                  <a:pt x="97" y="110"/>
                </a:moveTo>
                <a:cubicBezTo>
                  <a:pt x="97" y="112"/>
                  <a:pt x="98" y="115"/>
                  <a:pt x="98" y="118"/>
                </a:cubicBezTo>
                <a:cubicBezTo>
                  <a:pt x="98" y="118"/>
                  <a:pt x="98" y="118"/>
                  <a:pt x="98" y="117"/>
                </a:cubicBezTo>
                <a:cubicBezTo>
                  <a:pt x="98" y="115"/>
                  <a:pt x="97" y="112"/>
                  <a:pt x="97" y="110"/>
                </a:cubicBezTo>
                <a:cubicBezTo>
                  <a:pt x="97" y="110"/>
                  <a:pt x="97" y="110"/>
                  <a:pt x="97" y="110"/>
                </a:cubicBezTo>
                <a:close/>
                <a:moveTo>
                  <a:pt x="210" y="114"/>
                </a:moveTo>
                <a:cubicBezTo>
                  <a:pt x="210" y="115"/>
                  <a:pt x="210" y="115"/>
                  <a:pt x="210" y="115"/>
                </a:cubicBezTo>
                <a:cubicBezTo>
                  <a:pt x="210" y="115"/>
                  <a:pt x="210" y="114"/>
                  <a:pt x="210" y="114"/>
                </a:cubicBezTo>
                <a:cubicBezTo>
                  <a:pt x="210" y="114"/>
                  <a:pt x="210" y="114"/>
                  <a:pt x="210" y="114"/>
                </a:cubicBezTo>
                <a:close/>
                <a:moveTo>
                  <a:pt x="200" y="115"/>
                </a:moveTo>
                <a:cubicBezTo>
                  <a:pt x="200" y="114"/>
                  <a:pt x="200" y="114"/>
                  <a:pt x="200" y="114"/>
                </a:cubicBezTo>
                <a:cubicBezTo>
                  <a:pt x="200" y="114"/>
                  <a:pt x="200" y="113"/>
                  <a:pt x="200" y="113"/>
                </a:cubicBezTo>
                <a:cubicBezTo>
                  <a:pt x="200" y="113"/>
                  <a:pt x="200" y="113"/>
                  <a:pt x="199" y="113"/>
                </a:cubicBezTo>
                <a:cubicBezTo>
                  <a:pt x="199" y="113"/>
                  <a:pt x="199" y="114"/>
                  <a:pt x="200" y="115"/>
                </a:cubicBezTo>
                <a:close/>
                <a:moveTo>
                  <a:pt x="27" y="110"/>
                </a:moveTo>
                <a:cubicBezTo>
                  <a:pt x="29" y="111"/>
                  <a:pt x="31" y="112"/>
                  <a:pt x="32" y="113"/>
                </a:cubicBezTo>
                <a:cubicBezTo>
                  <a:pt x="32" y="112"/>
                  <a:pt x="32" y="110"/>
                  <a:pt x="32" y="108"/>
                </a:cubicBezTo>
                <a:cubicBezTo>
                  <a:pt x="32" y="107"/>
                  <a:pt x="32" y="106"/>
                  <a:pt x="32" y="105"/>
                </a:cubicBezTo>
                <a:cubicBezTo>
                  <a:pt x="32" y="100"/>
                  <a:pt x="32" y="97"/>
                  <a:pt x="32" y="93"/>
                </a:cubicBezTo>
                <a:cubicBezTo>
                  <a:pt x="32" y="93"/>
                  <a:pt x="32" y="93"/>
                  <a:pt x="32" y="93"/>
                </a:cubicBezTo>
                <a:cubicBezTo>
                  <a:pt x="32" y="93"/>
                  <a:pt x="31" y="93"/>
                  <a:pt x="31" y="92"/>
                </a:cubicBezTo>
                <a:cubicBezTo>
                  <a:pt x="30" y="92"/>
                  <a:pt x="29" y="91"/>
                  <a:pt x="28" y="91"/>
                </a:cubicBezTo>
                <a:cubicBezTo>
                  <a:pt x="28" y="93"/>
                  <a:pt x="27" y="96"/>
                  <a:pt x="27" y="99"/>
                </a:cubicBezTo>
                <a:cubicBezTo>
                  <a:pt x="27" y="100"/>
                  <a:pt x="27" y="101"/>
                  <a:pt x="27" y="102"/>
                </a:cubicBezTo>
                <a:cubicBezTo>
                  <a:pt x="27" y="104"/>
                  <a:pt x="27" y="106"/>
                  <a:pt x="27" y="108"/>
                </a:cubicBezTo>
                <a:cubicBezTo>
                  <a:pt x="27" y="109"/>
                  <a:pt x="27" y="109"/>
                  <a:pt x="27" y="109"/>
                </a:cubicBezTo>
                <a:cubicBezTo>
                  <a:pt x="27" y="110"/>
                  <a:pt x="27" y="110"/>
                  <a:pt x="27" y="110"/>
                </a:cubicBezTo>
                <a:close/>
                <a:moveTo>
                  <a:pt x="150" y="112"/>
                </a:moveTo>
                <a:cubicBezTo>
                  <a:pt x="150" y="112"/>
                  <a:pt x="151" y="112"/>
                  <a:pt x="151" y="113"/>
                </a:cubicBezTo>
                <a:cubicBezTo>
                  <a:pt x="151" y="112"/>
                  <a:pt x="151" y="112"/>
                  <a:pt x="151" y="112"/>
                </a:cubicBezTo>
                <a:cubicBezTo>
                  <a:pt x="150" y="112"/>
                  <a:pt x="149" y="112"/>
                  <a:pt x="148" y="112"/>
                </a:cubicBezTo>
                <a:cubicBezTo>
                  <a:pt x="148" y="112"/>
                  <a:pt x="148" y="112"/>
                  <a:pt x="148" y="113"/>
                </a:cubicBezTo>
                <a:cubicBezTo>
                  <a:pt x="149" y="112"/>
                  <a:pt x="149" y="112"/>
                  <a:pt x="150" y="112"/>
                </a:cubicBezTo>
                <a:close/>
                <a:moveTo>
                  <a:pt x="214" y="111"/>
                </a:moveTo>
                <a:cubicBezTo>
                  <a:pt x="214" y="112"/>
                  <a:pt x="214" y="112"/>
                  <a:pt x="214" y="113"/>
                </a:cubicBezTo>
                <a:cubicBezTo>
                  <a:pt x="214" y="113"/>
                  <a:pt x="215" y="112"/>
                  <a:pt x="215" y="112"/>
                </a:cubicBezTo>
                <a:cubicBezTo>
                  <a:pt x="215" y="111"/>
                  <a:pt x="215" y="111"/>
                  <a:pt x="215" y="110"/>
                </a:cubicBezTo>
                <a:cubicBezTo>
                  <a:pt x="215" y="110"/>
                  <a:pt x="214" y="111"/>
                  <a:pt x="214" y="111"/>
                </a:cubicBezTo>
                <a:close/>
                <a:moveTo>
                  <a:pt x="193" y="102"/>
                </a:moveTo>
                <a:cubicBezTo>
                  <a:pt x="194" y="102"/>
                  <a:pt x="194" y="103"/>
                  <a:pt x="194" y="103"/>
                </a:cubicBezTo>
                <a:cubicBezTo>
                  <a:pt x="195" y="106"/>
                  <a:pt x="195" y="109"/>
                  <a:pt x="194" y="113"/>
                </a:cubicBezTo>
                <a:cubicBezTo>
                  <a:pt x="194" y="112"/>
                  <a:pt x="195" y="112"/>
                  <a:pt x="195" y="112"/>
                </a:cubicBezTo>
                <a:cubicBezTo>
                  <a:pt x="195" y="112"/>
                  <a:pt x="195" y="111"/>
                  <a:pt x="195" y="111"/>
                </a:cubicBezTo>
                <a:cubicBezTo>
                  <a:pt x="195" y="110"/>
                  <a:pt x="195" y="109"/>
                  <a:pt x="195" y="108"/>
                </a:cubicBezTo>
                <a:cubicBezTo>
                  <a:pt x="195" y="105"/>
                  <a:pt x="194" y="102"/>
                  <a:pt x="194" y="99"/>
                </a:cubicBezTo>
                <a:cubicBezTo>
                  <a:pt x="193" y="100"/>
                  <a:pt x="191" y="100"/>
                  <a:pt x="189" y="101"/>
                </a:cubicBezTo>
                <a:cubicBezTo>
                  <a:pt x="190" y="101"/>
                  <a:pt x="190" y="102"/>
                  <a:pt x="190" y="102"/>
                </a:cubicBezTo>
                <a:cubicBezTo>
                  <a:pt x="189" y="102"/>
                  <a:pt x="189" y="102"/>
                  <a:pt x="189" y="102"/>
                </a:cubicBezTo>
                <a:cubicBezTo>
                  <a:pt x="189" y="102"/>
                  <a:pt x="189" y="102"/>
                  <a:pt x="189" y="102"/>
                </a:cubicBezTo>
                <a:cubicBezTo>
                  <a:pt x="189" y="103"/>
                  <a:pt x="189" y="103"/>
                  <a:pt x="189" y="104"/>
                </a:cubicBezTo>
                <a:cubicBezTo>
                  <a:pt x="189" y="104"/>
                  <a:pt x="189" y="105"/>
                  <a:pt x="189" y="105"/>
                </a:cubicBezTo>
                <a:cubicBezTo>
                  <a:pt x="189" y="106"/>
                  <a:pt x="189" y="108"/>
                  <a:pt x="189" y="109"/>
                </a:cubicBezTo>
                <a:cubicBezTo>
                  <a:pt x="189" y="110"/>
                  <a:pt x="189" y="111"/>
                  <a:pt x="189" y="112"/>
                </a:cubicBezTo>
                <a:cubicBezTo>
                  <a:pt x="189" y="110"/>
                  <a:pt x="190" y="107"/>
                  <a:pt x="190" y="105"/>
                </a:cubicBezTo>
                <a:cubicBezTo>
                  <a:pt x="190" y="104"/>
                  <a:pt x="190" y="104"/>
                  <a:pt x="190" y="104"/>
                </a:cubicBezTo>
                <a:cubicBezTo>
                  <a:pt x="190" y="103"/>
                  <a:pt x="191" y="102"/>
                  <a:pt x="191" y="101"/>
                </a:cubicBezTo>
                <a:cubicBezTo>
                  <a:pt x="191" y="101"/>
                  <a:pt x="191" y="100"/>
                  <a:pt x="192" y="100"/>
                </a:cubicBezTo>
                <a:cubicBezTo>
                  <a:pt x="192" y="100"/>
                  <a:pt x="193" y="100"/>
                  <a:pt x="193" y="101"/>
                </a:cubicBezTo>
                <a:cubicBezTo>
                  <a:pt x="193" y="101"/>
                  <a:pt x="193" y="101"/>
                  <a:pt x="193" y="102"/>
                </a:cubicBezTo>
                <a:cubicBezTo>
                  <a:pt x="193" y="102"/>
                  <a:pt x="193" y="102"/>
                  <a:pt x="193" y="102"/>
                </a:cubicBezTo>
                <a:close/>
                <a:moveTo>
                  <a:pt x="198" y="97"/>
                </a:moveTo>
                <a:cubicBezTo>
                  <a:pt x="198" y="101"/>
                  <a:pt x="198" y="105"/>
                  <a:pt x="199" y="109"/>
                </a:cubicBezTo>
                <a:cubicBezTo>
                  <a:pt x="199" y="109"/>
                  <a:pt x="200" y="108"/>
                  <a:pt x="200" y="108"/>
                </a:cubicBezTo>
                <a:cubicBezTo>
                  <a:pt x="200" y="107"/>
                  <a:pt x="200" y="106"/>
                  <a:pt x="200" y="106"/>
                </a:cubicBezTo>
                <a:cubicBezTo>
                  <a:pt x="200" y="106"/>
                  <a:pt x="200" y="106"/>
                  <a:pt x="200" y="106"/>
                </a:cubicBezTo>
                <a:cubicBezTo>
                  <a:pt x="199" y="106"/>
                  <a:pt x="199" y="105"/>
                  <a:pt x="199" y="105"/>
                </a:cubicBezTo>
                <a:cubicBezTo>
                  <a:pt x="199" y="104"/>
                  <a:pt x="199" y="104"/>
                  <a:pt x="199" y="104"/>
                </a:cubicBezTo>
                <a:cubicBezTo>
                  <a:pt x="199" y="103"/>
                  <a:pt x="200" y="103"/>
                  <a:pt x="200" y="103"/>
                </a:cubicBezTo>
                <a:cubicBezTo>
                  <a:pt x="200" y="101"/>
                  <a:pt x="200" y="100"/>
                  <a:pt x="200" y="99"/>
                </a:cubicBezTo>
                <a:cubicBezTo>
                  <a:pt x="200" y="99"/>
                  <a:pt x="200" y="99"/>
                  <a:pt x="200" y="99"/>
                </a:cubicBezTo>
                <a:cubicBezTo>
                  <a:pt x="199" y="98"/>
                  <a:pt x="199" y="98"/>
                  <a:pt x="200" y="97"/>
                </a:cubicBezTo>
                <a:cubicBezTo>
                  <a:pt x="200" y="97"/>
                  <a:pt x="200" y="97"/>
                  <a:pt x="200" y="97"/>
                </a:cubicBezTo>
                <a:cubicBezTo>
                  <a:pt x="200" y="97"/>
                  <a:pt x="200" y="96"/>
                  <a:pt x="200" y="96"/>
                </a:cubicBezTo>
                <a:cubicBezTo>
                  <a:pt x="199" y="96"/>
                  <a:pt x="199" y="96"/>
                  <a:pt x="198" y="97"/>
                </a:cubicBezTo>
                <a:close/>
                <a:moveTo>
                  <a:pt x="81" y="108"/>
                </a:moveTo>
                <a:cubicBezTo>
                  <a:pt x="81" y="108"/>
                  <a:pt x="81" y="108"/>
                  <a:pt x="81" y="108"/>
                </a:cubicBezTo>
                <a:cubicBezTo>
                  <a:pt x="81" y="108"/>
                  <a:pt x="81" y="109"/>
                  <a:pt x="81" y="109"/>
                </a:cubicBezTo>
                <a:cubicBezTo>
                  <a:pt x="81" y="109"/>
                  <a:pt x="81" y="108"/>
                  <a:pt x="81" y="108"/>
                </a:cubicBezTo>
                <a:cubicBezTo>
                  <a:pt x="81" y="108"/>
                  <a:pt x="81" y="108"/>
                  <a:pt x="81" y="108"/>
                </a:cubicBezTo>
                <a:close/>
                <a:moveTo>
                  <a:pt x="107" y="107"/>
                </a:moveTo>
                <a:cubicBezTo>
                  <a:pt x="116" y="108"/>
                  <a:pt x="125" y="109"/>
                  <a:pt x="132" y="109"/>
                </a:cubicBezTo>
                <a:cubicBezTo>
                  <a:pt x="145" y="109"/>
                  <a:pt x="156" y="108"/>
                  <a:pt x="166" y="105"/>
                </a:cubicBezTo>
                <a:cubicBezTo>
                  <a:pt x="166" y="105"/>
                  <a:pt x="166" y="105"/>
                  <a:pt x="166" y="105"/>
                </a:cubicBezTo>
                <a:cubicBezTo>
                  <a:pt x="166" y="104"/>
                  <a:pt x="167" y="104"/>
                  <a:pt x="168" y="104"/>
                </a:cubicBezTo>
                <a:cubicBezTo>
                  <a:pt x="168" y="104"/>
                  <a:pt x="169" y="104"/>
                  <a:pt x="169" y="105"/>
                </a:cubicBezTo>
                <a:cubicBezTo>
                  <a:pt x="171" y="104"/>
                  <a:pt x="174" y="103"/>
                  <a:pt x="176" y="103"/>
                </a:cubicBezTo>
                <a:cubicBezTo>
                  <a:pt x="188" y="99"/>
                  <a:pt x="200" y="93"/>
                  <a:pt x="210" y="85"/>
                </a:cubicBezTo>
                <a:cubicBezTo>
                  <a:pt x="219" y="77"/>
                  <a:pt x="228" y="69"/>
                  <a:pt x="226" y="57"/>
                </a:cubicBezTo>
                <a:cubicBezTo>
                  <a:pt x="224" y="57"/>
                  <a:pt x="222" y="57"/>
                  <a:pt x="220" y="57"/>
                </a:cubicBezTo>
                <a:cubicBezTo>
                  <a:pt x="220" y="58"/>
                  <a:pt x="220" y="58"/>
                  <a:pt x="219" y="59"/>
                </a:cubicBezTo>
                <a:cubicBezTo>
                  <a:pt x="219" y="59"/>
                  <a:pt x="219" y="59"/>
                  <a:pt x="218" y="59"/>
                </a:cubicBezTo>
                <a:cubicBezTo>
                  <a:pt x="218" y="59"/>
                  <a:pt x="218" y="59"/>
                  <a:pt x="217" y="59"/>
                </a:cubicBezTo>
                <a:cubicBezTo>
                  <a:pt x="217" y="59"/>
                  <a:pt x="217" y="58"/>
                  <a:pt x="217" y="58"/>
                </a:cubicBezTo>
                <a:cubicBezTo>
                  <a:pt x="217" y="58"/>
                  <a:pt x="217" y="57"/>
                  <a:pt x="217" y="57"/>
                </a:cubicBezTo>
                <a:cubicBezTo>
                  <a:pt x="217" y="57"/>
                  <a:pt x="216" y="57"/>
                  <a:pt x="215" y="57"/>
                </a:cubicBezTo>
                <a:cubicBezTo>
                  <a:pt x="215" y="57"/>
                  <a:pt x="215" y="57"/>
                  <a:pt x="215" y="57"/>
                </a:cubicBezTo>
                <a:cubicBezTo>
                  <a:pt x="214" y="57"/>
                  <a:pt x="214" y="57"/>
                  <a:pt x="214" y="57"/>
                </a:cubicBezTo>
                <a:cubicBezTo>
                  <a:pt x="209" y="57"/>
                  <a:pt x="204" y="57"/>
                  <a:pt x="198" y="57"/>
                </a:cubicBezTo>
                <a:cubicBezTo>
                  <a:pt x="198" y="57"/>
                  <a:pt x="198" y="57"/>
                  <a:pt x="198" y="57"/>
                </a:cubicBezTo>
                <a:cubicBezTo>
                  <a:pt x="198" y="57"/>
                  <a:pt x="198" y="57"/>
                  <a:pt x="197" y="57"/>
                </a:cubicBezTo>
                <a:cubicBezTo>
                  <a:pt x="192" y="57"/>
                  <a:pt x="186" y="56"/>
                  <a:pt x="180" y="56"/>
                </a:cubicBezTo>
                <a:cubicBezTo>
                  <a:pt x="177" y="56"/>
                  <a:pt x="174" y="56"/>
                  <a:pt x="171" y="56"/>
                </a:cubicBezTo>
                <a:cubicBezTo>
                  <a:pt x="161" y="55"/>
                  <a:pt x="151" y="55"/>
                  <a:pt x="140" y="54"/>
                </a:cubicBezTo>
                <a:cubicBezTo>
                  <a:pt x="138" y="54"/>
                  <a:pt x="135" y="54"/>
                  <a:pt x="132" y="54"/>
                </a:cubicBezTo>
                <a:cubicBezTo>
                  <a:pt x="131" y="54"/>
                  <a:pt x="129" y="54"/>
                  <a:pt x="127" y="53"/>
                </a:cubicBezTo>
                <a:cubicBezTo>
                  <a:pt x="125" y="53"/>
                  <a:pt x="123" y="53"/>
                  <a:pt x="121" y="53"/>
                </a:cubicBezTo>
                <a:cubicBezTo>
                  <a:pt x="121" y="53"/>
                  <a:pt x="121" y="53"/>
                  <a:pt x="121" y="53"/>
                </a:cubicBezTo>
                <a:cubicBezTo>
                  <a:pt x="120" y="53"/>
                  <a:pt x="120" y="53"/>
                  <a:pt x="120" y="53"/>
                </a:cubicBezTo>
                <a:cubicBezTo>
                  <a:pt x="120" y="53"/>
                  <a:pt x="119" y="53"/>
                  <a:pt x="119" y="52"/>
                </a:cubicBezTo>
                <a:cubicBezTo>
                  <a:pt x="119" y="52"/>
                  <a:pt x="119" y="52"/>
                  <a:pt x="119" y="52"/>
                </a:cubicBezTo>
                <a:cubicBezTo>
                  <a:pt x="118" y="53"/>
                  <a:pt x="118" y="53"/>
                  <a:pt x="118" y="53"/>
                </a:cubicBezTo>
                <a:cubicBezTo>
                  <a:pt x="118" y="53"/>
                  <a:pt x="118" y="53"/>
                  <a:pt x="117" y="53"/>
                </a:cubicBezTo>
                <a:cubicBezTo>
                  <a:pt x="117" y="53"/>
                  <a:pt x="117" y="53"/>
                  <a:pt x="117" y="53"/>
                </a:cubicBezTo>
                <a:cubicBezTo>
                  <a:pt x="117" y="53"/>
                  <a:pt x="117" y="53"/>
                  <a:pt x="117" y="53"/>
                </a:cubicBezTo>
                <a:cubicBezTo>
                  <a:pt x="116" y="53"/>
                  <a:pt x="116" y="53"/>
                  <a:pt x="116" y="52"/>
                </a:cubicBezTo>
                <a:cubicBezTo>
                  <a:pt x="116" y="52"/>
                  <a:pt x="116" y="52"/>
                  <a:pt x="116" y="51"/>
                </a:cubicBezTo>
                <a:cubicBezTo>
                  <a:pt x="116" y="51"/>
                  <a:pt x="116" y="51"/>
                  <a:pt x="115" y="52"/>
                </a:cubicBezTo>
                <a:cubicBezTo>
                  <a:pt x="115" y="52"/>
                  <a:pt x="115" y="52"/>
                  <a:pt x="115" y="52"/>
                </a:cubicBezTo>
                <a:cubicBezTo>
                  <a:pt x="114" y="52"/>
                  <a:pt x="114" y="51"/>
                  <a:pt x="114" y="51"/>
                </a:cubicBezTo>
                <a:cubicBezTo>
                  <a:pt x="114" y="49"/>
                  <a:pt x="115" y="48"/>
                  <a:pt x="116" y="47"/>
                </a:cubicBezTo>
                <a:cubicBezTo>
                  <a:pt x="116" y="47"/>
                  <a:pt x="116" y="46"/>
                  <a:pt x="116" y="45"/>
                </a:cubicBezTo>
                <a:cubicBezTo>
                  <a:pt x="116" y="43"/>
                  <a:pt x="116" y="42"/>
                  <a:pt x="116" y="40"/>
                </a:cubicBezTo>
                <a:cubicBezTo>
                  <a:pt x="116" y="40"/>
                  <a:pt x="116" y="39"/>
                  <a:pt x="116" y="39"/>
                </a:cubicBezTo>
                <a:cubicBezTo>
                  <a:pt x="117" y="31"/>
                  <a:pt x="117" y="23"/>
                  <a:pt x="116" y="14"/>
                </a:cubicBezTo>
                <a:cubicBezTo>
                  <a:pt x="116" y="13"/>
                  <a:pt x="116" y="12"/>
                  <a:pt x="116" y="11"/>
                </a:cubicBezTo>
                <a:cubicBezTo>
                  <a:pt x="113" y="11"/>
                  <a:pt x="110" y="11"/>
                  <a:pt x="106" y="11"/>
                </a:cubicBezTo>
                <a:cubicBezTo>
                  <a:pt x="96" y="11"/>
                  <a:pt x="86" y="12"/>
                  <a:pt x="77" y="14"/>
                </a:cubicBezTo>
                <a:cubicBezTo>
                  <a:pt x="76" y="14"/>
                  <a:pt x="74" y="15"/>
                  <a:pt x="73" y="15"/>
                </a:cubicBezTo>
                <a:cubicBezTo>
                  <a:pt x="66" y="16"/>
                  <a:pt x="58" y="18"/>
                  <a:pt x="50" y="21"/>
                </a:cubicBezTo>
                <a:cubicBezTo>
                  <a:pt x="43" y="24"/>
                  <a:pt x="36" y="27"/>
                  <a:pt x="29" y="32"/>
                </a:cubicBezTo>
                <a:cubicBezTo>
                  <a:pt x="19" y="39"/>
                  <a:pt x="9" y="47"/>
                  <a:pt x="7" y="58"/>
                </a:cubicBezTo>
                <a:cubicBezTo>
                  <a:pt x="6" y="65"/>
                  <a:pt x="8" y="71"/>
                  <a:pt x="14" y="77"/>
                </a:cubicBezTo>
                <a:cubicBezTo>
                  <a:pt x="14" y="77"/>
                  <a:pt x="14" y="77"/>
                  <a:pt x="14" y="77"/>
                </a:cubicBezTo>
                <a:cubicBezTo>
                  <a:pt x="14" y="77"/>
                  <a:pt x="14" y="77"/>
                  <a:pt x="15" y="77"/>
                </a:cubicBezTo>
                <a:cubicBezTo>
                  <a:pt x="15" y="77"/>
                  <a:pt x="15" y="78"/>
                  <a:pt x="15" y="78"/>
                </a:cubicBezTo>
                <a:cubicBezTo>
                  <a:pt x="15" y="78"/>
                  <a:pt x="15" y="78"/>
                  <a:pt x="15" y="78"/>
                </a:cubicBezTo>
                <a:cubicBezTo>
                  <a:pt x="17" y="80"/>
                  <a:pt x="20" y="82"/>
                  <a:pt x="23" y="84"/>
                </a:cubicBezTo>
                <a:cubicBezTo>
                  <a:pt x="35" y="91"/>
                  <a:pt x="48" y="97"/>
                  <a:pt x="62" y="100"/>
                </a:cubicBezTo>
                <a:cubicBezTo>
                  <a:pt x="74" y="103"/>
                  <a:pt x="86" y="105"/>
                  <a:pt x="101" y="107"/>
                </a:cubicBezTo>
                <a:cubicBezTo>
                  <a:pt x="102" y="107"/>
                  <a:pt x="103" y="107"/>
                  <a:pt x="104" y="107"/>
                </a:cubicBezTo>
                <a:cubicBezTo>
                  <a:pt x="104" y="107"/>
                  <a:pt x="104" y="107"/>
                  <a:pt x="104" y="107"/>
                </a:cubicBezTo>
                <a:cubicBezTo>
                  <a:pt x="105" y="107"/>
                  <a:pt x="105" y="106"/>
                  <a:pt x="106" y="106"/>
                </a:cubicBezTo>
                <a:cubicBezTo>
                  <a:pt x="106" y="106"/>
                  <a:pt x="107" y="106"/>
                  <a:pt x="107" y="107"/>
                </a:cubicBezTo>
                <a:cubicBezTo>
                  <a:pt x="107" y="107"/>
                  <a:pt x="107" y="107"/>
                  <a:pt x="107" y="107"/>
                </a:cubicBezTo>
                <a:close/>
                <a:moveTo>
                  <a:pt x="218" y="109"/>
                </a:moveTo>
                <a:cubicBezTo>
                  <a:pt x="219" y="108"/>
                  <a:pt x="220" y="107"/>
                  <a:pt x="221" y="106"/>
                </a:cubicBezTo>
                <a:cubicBezTo>
                  <a:pt x="221" y="106"/>
                  <a:pt x="221" y="106"/>
                  <a:pt x="221" y="106"/>
                </a:cubicBezTo>
                <a:cubicBezTo>
                  <a:pt x="220" y="105"/>
                  <a:pt x="220" y="104"/>
                  <a:pt x="220" y="103"/>
                </a:cubicBezTo>
                <a:cubicBezTo>
                  <a:pt x="220" y="104"/>
                  <a:pt x="220" y="105"/>
                  <a:pt x="219" y="106"/>
                </a:cubicBezTo>
                <a:cubicBezTo>
                  <a:pt x="219" y="107"/>
                  <a:pt x="219" y="107"/>
                  <a:pt x="219" y="108"/>
                </a:cubicBezTo>
                <a:cubicBezTo>
                  <a:pt x="218" y="108"/>
                  <a:pt x="218" y="108"/>
                  <a:pt x="218" y="108"/>
                </a:cubicBezTo>
                <a:cubicBezTo>
                  <a:pt x="218" y="109"/>
                  <a:pt x="218" y="109"/>
                  <a:pt x="218" y="109"/>
                </a:cubicBezTo>
                <a:close/>
                <a:moveTo>
                  <a:pt x="24" y="108"/>
                </a:moveTo>
                <a:cubicBezTo>
                  <a:pt x="24" y="107"/>
                  <a:pt x="24" y="105"/>
                  <a:pt x="24" y="104"/>
                </a:cubicBezTo>
                <a:cubicBezTo>
                  <a:pt x="24" y="103"/>
                  <a:pt x="24" y="103"/>
                  <a:pt x="24" y="102"/>
                </a:cubicBezTo>
                <a:cubicBezTo>
                  <a:pt x="24" y="100"/>
                  <a:pt x="25" y="99"/>
                  <a:pt x="25" y="97"/>
                </a:cubicBezTo>
                <a:cubicBezTo>
                  <a:pt x="25" y="95"/>
                  <a:pt x="25" y="92"/>
                  <a:pt x="25" y="90"/>
                </a:cubicBezTo>
                <a:cubicBezTo>
                  <a:pt x="25" y="90"/>
                  <a:pt x="25" y="90"/>
                  <a:pt x="25" y="89"/>
                </a:cubicBezTo>
                <a:cubicBezTo>
                  <a:pt x="24" y="89"/>
                  <a:pt x="23" y="88"/>
                  <a:pt x="21" y="87"/>
                </a:cubicBezTo>
                <a:cubicBezTo>
                  <a:pt x="22" y="90"/>
                  <a:pt x="22" y="94"/>
                  <a:pt x="22" y="98"/>
                </a:cubicBezTo>
                <a:cubicBezTo>
                  <a:pt x="22" y="99"/>
                  <a:pt x="22" y="99"/>
                  <a:pt x="22" y="100"/>
                </a:cubicBezTo>
                <a:cubicBezTo>
                  <a:pt x="22" y="102"/>
                  <a:pt x="22" y="105"/>
                  <a:pt x="22" y="107"/>
                </a:cubicBezTo>
                <a:cubicBezTo>
                  <a:pt x="22" y="107"/>
                  <a:pt x="24" y="108"/>
                  <a:pt x="24" y="108"/>
                </a:cubicBezTo>
                <a:close/>
                <a:moveTo>
                  <a:pt x="210" y="105"/>
                </a:moveTo>
                <a:cubicBezTo>
                  <a:pt x="210" y="106"/>
                  <a:pt x="210" y="106"/>
                  <a:pt x="209" y="107"/>
                </a:cubicBezTo>
                <a:cubicBezTo>
                  <a:pt x="210" y="107"/>
                  <a:pt x="212" y="105"/>
                  <a:pt x="212" y="105"/>
                </a:cubicBezTo>
                <a:cubicBezTo>
                  <a:pt x="212" y="105"/>
                  <a:pt x="212" y="104"/>
                  <a:pt x="212" y="104"/>
                </a:cubicBezTo>
                <a:cubicBezTo>
                  <a:pt x="212" y="103"/>
                  <a:pt x="212" y="103"/>
                  <a:pt x="212" y="103"/>
                </a:cubicBezTo>
                <a:cubicBezTo>
                  <a:pt x="211" y="103"/>
                  <a:pt x="210" y="104"/>
                  <a:pt x="210" y="105"/>
                </a:cubicBezTo>
                <a:close/>
                <a:moveTo>
                  <a:pt x="177" y="106"/>
                </a:moveTo>
                <a:cubicBezTo>
                  <a:pt x="177" y="106"/>
                  <a:pt x="177" y="106"/>
                  <a:pt x="177" y="106"/>
                </a:cubicBezTo>
                <a:cubicBezTo>
                  <a:pt x="177" y="107"/>
                  <a:pt x="177" y="107"/>
                  <a:pt x="177" y="107"/>
                </a:cubicBezTo>
                <a:cubicBezTo>
                  <a:pt x="177" y="107"/>
                  <a:pt x="178" y="106"/>
                  <a:pt x="178" y="106"/>
                </a:cubicBezTo>
                <a:cubicBezTo>
                  <a:pt x="178" y="106"/>
                  <a:pt x="177" y="106"/>
                  <a:pt x="177" y="106"/>
                </a:cubicBezTo>
                <a:close/>
                <a:moveTo>
                  <a:pt x="183" y="104"/>
                </a:moveTo>
                <a:cubicBezTo>
                  <a:pt x="183" y="104"/>
                  <a:pt x="183" y="104"/>
                  <a:pt x="183" y="105"/>
                </a:cubicBezTo>
                <a:cubicBezTo>
                  <a:pt x="183" y="105"/>
                  <a:pt x="183" y="106"/>
                  <a:pt x="183" y="107"/>
                </a:cubicBezTo>
                <a:cubicBezTo>
                  <a:pt x="183" y="107"/>
                  <a:pt x="183" y="106"/>
                  <a:pt x="183" y="106"/>
                </a:cubicBezTo>
                <a:cubicBezTo>
                  <a:pt x="183" y="105"/>
                  <a:pt x="183" y="104"/>
                  <a:pt x="184" y="104"/>
                </a:cubicBezTo>
                <a:cubicBezTo>
                  <a:pt x="184" y="104"/>
                  <a:pt x="183" y="104"/>
                  <a:pt x="183" y="104"/>
                </a:cubicBezTo>
                <a:close/>
                <a:moveTo>
                  <a:pt x="203" y="106"/>
                </a:moveTo>
                <a:cubicBezTo>
                  <a:pt x="203" y="106"/>
                  <a:pt x="203" y="106"/>
                  <a:pt x="203" y="106"/>
                </a:cubicBezTo>
                <a:cubicBezTo>
                  <a:pt x="203" y="106"/>
                  <a:pt x="203" y="106"/>
                  <a:pt x="203" y="106"/>
                </a:cubicBezTo>
                <a:cubicBezTo>
                  <a:pt x="203" y="105"/>
                  <a:pt x="203" y="105"/>
                  <a:pt x="203" y="104"/>
                </a:cubicBezTo>
                <a:cubicBezTo>
                  <a:pt x="203" y="104"/>
                  <a:pt x="203" y="104"/>
                  <a:pt x="202" y="104"/>
                </a:cubicBezTo>
                <a:cubicBezTo>
                  <a:pt x="202" y="105"/>
                  <a:pt x="203" y="105"/>
                  <a:pt x="203" y="106"/>
                </a:cubicBezTo>
                <a:close/>
                <a:moveTo>
                  <a:pt x="16" y="104"/>
                </a:moveTo>
                <a:cubicBezTo>
                  <a:pt x="17" y="104"/>
                  <a:pt x="18" y="105"/>
                  <a:pt x="19" y="105"/>
                </a:cubicBezTo>
                <a:cubicBezTo>
                  <a:pt x="19" y="104"/>
                  <a:pt x="19" y="102"/>
                  <a:pt x="19" y="101"/>
                </a:cubicBezTo>
                <a:cubicBezTo>
                  <a:pt x="19" y="100"/>
                  <a:pt x="19" y="99"/>
                  <a:pt x="19" y="98"/>
                </a:cubicBezTo>
                <a:cubicBezTo>
                  <a:pt x="19" y="94"/>
                  <a:pt x="20" y="90"/>
                  <a:pt x="19" y="86"/>
                </a:cubicBezTo>
                <a:cubicBezTo>
                  <a:pt x="19" y="86"/>
                  <a:pt x="19" y="86"/>
                  <a:pt x="19" y="86"/>
                </a:cubicBezTo>
                <a:cubicBezTo>
                  <a:pt x="18" y="85"/>
                  <a:pt x="18" y="85"/>
                  <a:pt x="17" y="84"/>
                </a:cubicBezTo>
                <a:cubicBezTo>
                  <a:pt x="17" y="85"/>
                  <a:pt x="17" y="86"/>
                  <a:pt x="17" y="87"/>
                </a:cubicBezTo>
                <a:cubicBezTo>
                  <a:pt x="17" y="89"/>
                  <a:pt x="17" y="91"/>
                  <a:pt x="17" y="94"/>
                </a:cubicBezTo>
                <a:cubicBezTo>
                  <a:pt x="17" y="94"/>
                  <a:pt x="17" y="94"/>
                  <a:pt x="17" y="94"/>
                </a:cubicBezTo>
                <a:cubicBezTo>
                  <a:pt x="17" y="97"/>
                  <a:pt x="17" y="101"/>
                  <a:pt x="16" y="104"/>
                </a:cubicBezTo>
                <a:close/>
                <a:moveTo>
                  <a:pt x="186" y="103"/>
                </a:moveTo>
                <a:cubicBezTo>
                  <a:pt x="186" y="103"/>
                  <a:pt x="186" y="103"/>
                  <a:pt x="187" y="103"/>
                </a:cubicBezTo>
                <a:cubicBezTo>
                  <a:pt x="187" y="103"/>
                  <a:pt x="187" y="103"/>
                  <a:pt x="187" y="102"/>
                </a:cubicBezTo>
                <a:cubicBezTo>
                  <a:pt x="187" y="102"/>
                  <a:pt x="186" y="103"/>
                  <a:pt x="186" y="103"/>
                </a:cubicBezTo>
                <a:close/>
                <a:moveTo>
                  <a:pt x="224" y="103"/>
                </a:moveTo>
                <a:cubicBezTo>
                  <a:pt x="224" y="103"/>
                  <a:pt x="224" y="103"/>
                  <a:pt x="224" y="103"/>
                </a:cubicBezTo>
                <a:cubicBezTo>
                  <a:pt x="224" y="102"/>
                  <a:pt x="224" y="102"/>
                  <a:pt x="224" y="102"/>
                </a:cubicBezTo>
                <a:cubicBezTo>
                  <a:pt x="224" y="102"/>
                  <a:pt x="224" y="103"/>
                  <a:pt x="224" y="103"/>
                </a:cubicBezTo>
                <a:close/>
                <a:moveTo>
                  <a:pt x="14" y="102"/>
                </a:moveTo>
                <a:cubicBezTo>
                  <a:pt x="14" y="101"/>
                  <a:pt x="14" y="101"/>
                  <a:pt x="14" y="100"/>
                </a:cubicBezTo>
                <a:cubicBezTo>
                  <a:pt x="14" y="101"/>
                  <a:pt x="14" y="101"/>
                  <a:pt x="14" y="102"/>
                </a:cubicBezTo>
                <a:cubicBezTo>
                  <a:pt x="14" y="102"/>
                  <a:pt x="14" y="102"/>
                  <a:pt x="14" y="102"/>
                </a:cubicBezTo>
                <a:close/>
                <a:moveTo>
                  <a:pt x="7" y="73"/>
                </a:moveTo>
                <a:cubicBezTo>
                  <a:pt x="7" y="79"/>
                  <a:pt x="7" y="85"/>
                  <a:pt x="7" y="91"/>
                </a:cubicBezTo>
                <a:cubicBezTo>
                  <a:pt x="7" y="93"/>
                  <a:pt x="8" y="95"/>
                  <a:pt x="8" y="98"/>
                </a:cubicBezTo>
                <a:cubicBezTo>
                  <a:pt x="8" y="99"/>
                  <a:pt x="9" y="99"/>
                  <a:pt x="10" y="100"/>
                </a:cubicBezTo>
                <a:cubicBezTo>
                  <a:pt x="10" y="100"/>
                  <a:pt x="11" y="100"/>
                  <a:pt x="11" y="100"/>
                </a:cubicBezTo>
                <a:cubicBezTo>
                  <a:pt x="11" y="100"/>
                  <a:pt x="11" y="99"/>
                  <a:pt x="11" y="99"/>
                </a:cubicBezTo>
                <a:cubicBezTo>
                  <a:pt x="11" y="99"/>
                  <a:pt x="10" y="99"/>
                  <a:pt x="10" y="99"/>
                </a:cubicBezTo>
                <a:cubicBezTo>
                  <a:pt x="9" y="99"/>
                  <a:pt x="9" y="99"/>
                  <a:pt x="9" y="98"/>
                </a:cubicBezTo>
                <a:cubicBezTo>
                  <a:pt x="8" y="97"/>
                  <a:pt x="8" y="95"/>
                  <a:pt x="9" y="94"/>
                </a:cubicBezTo>
                <a:cubicBezTo>
                  <a:pt x="9" y="93"/>
                  <a:pt x="9" y="93"/>
                  <a:pt x="9" y="92"/>
                </a:cubicBezTo>
                <a:cubicBezTo>
                  <a:pt x="9" y="90"/>
                  <a:pt x="9" y="88"/>
                  <a:pt x="9" y="85"/>
                </a:cubicBezTo>
                <a:cubicBezTo>
                  <a:pt x="9" y="82"/>
                  <a:pt x="9" y="79"/>
                  <a:pt x="8" y="76"/>
                </a:cubicBezTo>
                <a:cubicBezTo>
                  <a:pt x="8" y="75"/>
                  <a:pt x="7" y="74"/>
                  <a:pt x="7" y="73"/>
                </a:cubicBezTo>
                <a:close/>
                <a:moveTo>
                  <a:pt x="202" y="99"/>
                </a:moveTo>
                <a:cubicBezTo>
                  <a:pt x="202" y="99"/>
                  <a:pt x="202" y="100"/>
                  <a:pt x="202" y="100"/>
                </a:cubicBezTo>
                <a:cubicBezTo>
                  <a:pt x="202" y="100"/>
                  <a:pt x="202" y="100"/>
                  <a:pt x="202" y="100"/>
                </a:cubicBezTo>
                <a:cubicBezTo>
                  <a:pt x="202" y="100"/>
                  <a:pt x="202" y="99"/>
                  <a:pt x="202" y="99"/>
                </a:cubicBezTo>
                <a:cubicBezTo>
                  <a:pt x="202" y="99"/>
                  <a:pt x="202" y="99"/>
                  <a:pt x="202" y="99"/>
                </a:cubicBezTo>
                <a:close/>
                <a:moveTo>
                  <a:pt x="210" y="97"/>
                </a:moveTo>
                <a:cubicBezTo>
                  <a:pt x="210" y="98"/>
                  <a:pt x="210" y="99"/>
                  <a:pt x="210" y="100"/>
                </a:cubicBezTo>
                <a:cubicBezTo>
                  <a:pt x="211" y="99"/>
                  <a:pt x="212" y="98"/>
                  <a:pt x="212" y="98"/>
                </a:cubicBezTo>
                <a:cubicBezTo>
                  <a:pt x="212" y="97"/>
                  <a:pt x="212" y="96"/>
                  <a:pt x="212" y="95"/>
                </a:cubicBezTo>
                <a:cubicBezTo>
                  <a:pt x="212" y="96"/>
                  <a:pt x="211" y="96"/>
                  <a:pt x="210" y="97"/>
                </a:cubicBezTo>
                <a:close/>
                <a:moveTo>
                  <a:pt x="219" y="96"/>
                </a:moveTo>
                <a:cubicBezTo>
                  <a:pt x="219" y="97"/>
                  <a:pt x="219" y="98"/>
                  <a:pt x="219" y="99"/>
                </a:cubicBezTo>
                <a:cubicBezTo>
                  <a:pt x="220" y="99"/>
                  <a:pt x="220" y="99"/>
                  <a:pt x="220" y="99"/>
                </a:cubicBezTo>
                <a:cubicBezTo>
                  <a:pt x="220" y="97"/>
                  <a:pt x="220" y="96"/>
                  <a:pt x="220" y="95"/>
                </a:cubicBezTo>
                <a:cubicBezTo>
                  <a:pt x="220" y="96"/>
                  <a:pt x="220" y="96"/>
                  <a:pt x="219" y="96"/>
                </a:cubicBezTo>
                <a:close/>
                <a:moveTo>
                  <a:pt x="14" y="91"/>
                </a:moveTo>
                <a:cubicBezTo>
                  <a:pt x="14" y="92"/>
                  <a:pt x="14" y="93"/>
                  <a:pt x="14" y="94"/>
                </a:cubicBezTo>
                <a:cubicBezTo>
                  <a:pt x="14" y="94"/>
                  <a:pt x="14" y="94"/>
                  <a:pt x="14" y="94"/>
                </a:cubicBezTo>
                <a:cubicBezTo>
                  <a:pt x="14" y="94"/>
                  <a:pt x="14" y="93"/>
                  <a:pt x="14" y="92"/>
                </a:cubicBezTo>
                <a:cubicBezTo>
                  <a:pt x="14" y="92"/>
                  <a:pt x="14" y="91"/>
                  <a:pt x="14" y="91"/>
                </a:cubicBezTo>
                <a:close/>
                <a:moveTo>
                  <a:pt x="204" y="94"/>
                </a:moveTo>
                <a:cubicBezTo>
                  <a:pt x="205" y="94"/>
                  <a:pt x="205" y="94"/>
                  <a:pt x="205" y="94"/>
                </a:cubicBezTo>
                <a:cubicBezTo>
                  <a:pt x="205" y="93"/>
                  <a:pt x="205" y="93"/>
                  <a:pt x="205" y="93"/>
                </a:cubicBezTo>
                <a:cubicBezTo>
                  <a:pt x="205" y="93"/>
                  <a:pt x="205" y="93"/>
                  <a:pt x="204" y="93"/>
                </a:cubicBezTo>
                <a:cubicBezTo>
                  <a:pt x="204" y="93"/>
                  <a:pt x="204" y="93"/>
                  <a:pt x="204" y="94"/>
                </a:cubicBezTo>
                <a:close/>
                <a:moveTo>
                  <a:pt x="220" y="86"/>
                </a:moveTo>
                <a:cubicBezTo>
                  <a:pt x="220" y="88"/>
                  <a:pt x="220" y="89"/>
                  <a:pt x="220" y="91"/>
                </a:cubicBezTo>
                <a:cubicBezTo>
                  <a:pt x="220" y="91"/>
                  <a:pt x="220" y="91"/>
                  <a:pt x="220" y="91"/>
                </a:cubicBezTo>
                <a:cubicBezTo>
                  <a:pt x="220" y="89"/>
                  <a:pt x="220" y="87"/>
                  <a:pt x="220" y="86"/>
                </a:cubicBezTo>
                <a:cubicBezTo>
                  <a:pt x="220" y="86"/>
                  <a:pt x="220" y="86"/>
                  <a:pt x="220" y="86"/>
                </a:cubicBezTo>
                <a:close/>
                <a:moveTo>
                  <a:pt x="224" y="81"/>
                </a:moveTo>
                <a:cubicBezTo>
                  <a:pt x="224" y="83"/>
                  <a:pt x="225" y="84"/>
                  <a:pt x="225" y="85"/>
                </a:cubicBezTo>
                <a:cubicBezTo>
                  <a:pt x="225" y="83"/>
                  <a:pt x="225" y="82"/>
                  <a:pt x="225" y="81"/>
                </a:cubicBezTo>
                <a:cubicBezTo>
                  <a:pt x="225" y="81"/>
                  <a:pt x="224" y="81"/>
                  <a:pt x="224" y="81"/>
                </a:cubicBezTo>
                <a:close/>
                <a:moveTo>
                  <a:pt x="225" y="54"/>
                </a:moveTo>
                <a:cubicBezTo>
                  <a:pt x="225" y="54"/>
                  <a:pt x="225" y="53"/>
                  <a:pt x="225" y="53"/>
                </a:cubicBezTo>
                <a:cubicBezTo>
                  <a:pt x="225" y="52"/>
                  <a:pt x="225" y="52"/>
                  <a:pt x="225" y="51"/>
                </a:cubicBezTo>
                <a:cubicBezTo>
                  <a:pt x="225" y="51"/>
                  <a:pt x="225" y="51"/>
                  <a:pt x="225" y="50"/>
                </a:cubicBezTo>
                <a:cubicBezTo>
                  <a:pt x="225" y="49"/>
                  <a:pt x="225" y="47"/>
                  <a:pt x="225" y="46"/>
                </a:cubicBezTo>
                <a:cubicBezTo>
                  <a:pt x="225" y="46"/>
                  <a:pt x="225" y="46"/>
                  <a:pt x="225" y="46"/>
                </a:cubicBezTo>
                <a:cubicBezTo>
                  <a:pt x="225" y="46"/>
                  <a:pt x="225" y="46"/>
                  <a:pt x="224" y="46"/>
                </a:cubicBezTo>
                <a:cubicBezTo>
                  <a:pt x="224" y="46"/>
                  <a:pt x="224" y="46"/>
                  <a:pt x="224" y="46"/>
                </a:cubicBezTo>
                <a:cubicBezTo>
                  <a:pt x="224" y="46"/>
                  <a:pt x="224" y="46"/>
                  <a:pt x="223" y="46"/>
                </a:cubicBezTo>
                <a:cubicBezTo>
                  <a:pt x="222" y="46"/>
                  <a:pt x="222" y="46"/>
                  <a:pt x="221" y="46"/>
                </a:cubicBezTo>
                <a:cubicBezTo>
                  <a:pt x="221" y="46"/>
                  <a:pt x="221" y="47"/>
                  <a:pt x="222" y="47"/>
                </a:cubicBezTo>
                <a:cubicBezTo>
                  <a:pt x="222" y="47"/>
                  <a:pt x="222" y="47"/>
                  <a:pt x="222" y="47"/>
                </a:cubicBezTo>
                <a:cubicBezTo>
                  <a:pt x="223" y="47"/>
                  <a:pt x="223" y="47"/>
                  <a:pt x="223" y="48"/>
                </a:cubicBezTo>
                <a:cubicBezTo>
                  <a:pt x="223" y="49"/>
                  <a:pt x="223" y="49"/>
                  <a:pt x="223" y="50"/>
                </a:cubicBezTo>
                <a:cubicBezTo>
                  <a:pt x="223" y="50"/>
                  <a:pt x="223" y="50"/>
                  <a:pt x="223" y="50"/>
                </a:cubicBezTo>
                <a:cubicBezTo>
                  <a:pt x="223" y="50"/>
                  <a:pt x="223" y="50"/>
                  <a:pt x="223" y="50"/>
                </a:cubicBezTo>
                <a:cubicBezTo>
                  <a:pt x="224" y="50"/>
                  <a:pt x="224" y="50"/>
                  <a:pt x="224" y="51"/>
                </a:cubicBezTo>
                <a:cubicBezTo>
                  <a:pt x="225" y="51"/>
                  <a:pt x="225" y="52"/>
                  <a:pt x="224" y="52"/>
                </a:cubicBezTo>
                <a:cubicBezTo>
                  <a:pt x="224" y="53"/>
                  <a:pt x="223" y="53"/>
                  <a:pt x="223" y="54"/>
                </a:cubicBezTo>
                <a:cubicBezTo>
                  <a:pt x="224" y="54"/>
                  <a:pt x="224" y="54"/>
                  <a:pt x="225" y="54"/>
                </a:cubicBezTo>
                <a:close/>
                <a:moveTo>
                  <a:pt x="219" y="54"/>
                </a:moveTo>
                <a:cubicBezTo>
                  <a:pt x="219" y="53"/>
                  <a:pt x="221" y="51"/>
                  <a:pt x="221" y="51"/>
                </a:cubicBezTo>
                <a:cubicBezTo>
                  <a:pt x="221" y="51"/>
                  <a:pt x="221" y="51"/>
                  <a:pt x="221" y="51"/>
                </a:cubicBezTo>
                <a:cubicBezTo>
                  <a:pt x="220" y="52"/>
                  <a:pt x="219" y="53"/>
                  <a:pt x="218" y="54"/>
                </a:cubicBezTo>
                <a:cubicBezTo>
                  <a:pt x="218" y="54"/>
                  <a:pt x="218" y="54"/>
                  <a:pt x="218" y="54"/>
                </a:cubicBezTo>
                <a:cubicBezTo>
                  <a:pt x="218" y="54"/>
                  <a:pt x="219" y="54"/>
                  <a:pt x="219" y="54"/>
                </a:cubicBezTo>
                <a:close/>
                <a:moveTo>
                  <a:pt x="202" y="53"/>
                </a:moveTo>
                <a:cubicBezTo>
                  <a:pt x="203" y="53"/>
                  <a:pt x="205" y="54"/>
                  <a:pt x="206" y="54"/>
                </a:cubicBezTo>
                <a:cubicBezTo>
                  <a:pt x="206" y="53"/>
                  <a:pt x="206" y="53"/>
                  <a:pt x="206" y="53"/>
                </a:cubicBezTo>
                <a:cubicBezTo>
                  <a:pt x="207" y="51"/>
                  <a:pt x="209" y="50"/>
                  <a:pt x="210" y="48"/>
                </a:cubicBezTo>
                <a:cubicBezTo>
                  <a:pt x="211" y="48"/>
                  <a:pt x="211" y="48"/>
                  <a:pt x="211" y="48"/>
                </a:cubicBezTo>
                <a:cubicBezTo>
                  <a:pt x="212" y="47"/>
                  <a:pt x="212" y="47"/>
                  <a:pt x="212" y="47"/>
                </a:cubicBezTo>
                <a:cubicBezTo>
                  <a:pt x="212" y="47"/>
                  <a:pt x="212" y="46"/>
                  <a:pt x="213" y="46"/>
                </a:cubicBezTo>
                <a:cubicBezTo>
                  <a:pt x="212" y="46"/>
                  <a:pt x="211" y="46"/>
                  <a:pt x="211" y="46"/>
                </a:cubicBezTo>
                <a:cubicBezTo>
                  <a:pt x="208" y="47"/>
                  <a:pt x="206" y="49"/>
                  <a:pt x="204" y="51"/>
                </a:cubicBezTo>
                <a:cubicBezTo>
                  <a:pt x="203" y="52"/>
                  <a:pt x="203" y="52"/>
                  <a:pt x="202" y="53"/>
                </a:cubicBezTo>
                <a:cubicBezTo>
                  <a:pt x="202" y="53"/>
                  <a:pt x="202" y="53"/>
                  <a:pt x="202" y="53"/>
                </a:cubicBezTo>
                <a:close/>
                <a:moveTo>
                  <a:pt x="198" y="53"/>
                </a:moveTo>
                <a:cubicBezTo>
                  <a:pt x="199" y="51"/>
                  <a:pt x="201" y="49"/>
                  <a:pt x="203" y="48"/>
                </a:cubicBezTo>
                <a:cubicBezTo>
                  <a:pt x="202" y="48"/>
                  <a:pt x="200" y="50"/>
                  <a:pt x="199" y="51"/>
                </a:cubicBezTo>
                <a:cubicBezTo>
                  <a:pt x="198" y="52"/>
                  <a:pt x="197" y="53"/>
                  <a:pt x="196" y="53"/>
                </a:cubicBezTo>
                <a:lnTo>
                  <a:pt x="198" y="53"/>
                </a:lnTo>
                <a:close/>
                <a:moveTo>
                  <a:pt x="185" y="53"/>
                </a:moveTo>
                <a:cubicBezTo>
                  <a:pt x="187" y="53"/>
                  <a:pt x="190" y="53"/>
                  <a:pt x="193" y="53"/>
                </a:cubicBezTo>
                <a:cubicBezTo>
                  <a:pt x="193" y="53"/>
                  <a:pt x="193" y="53"/>
                  <a:pt x="193" y="53"/>
                </a:cubicBezTo>
                <a:cubicBezTo>
                  <a:pt x="195" y="50"/>
                  <a:pt x="198" y="47"/>
                  <a:pt x="202" y="46"/>
                </a:cubicBezTo>
                <a:cubicBezTo>
                  <a:pt x="199" y="45"/>
                  <a:pt x="196" y="45"/>
                  <a:pt x="193" y="45"/>
                </a:cubicBezTo>
                <a:cubicBezTo>
                  <a:pt x="193" y="45"/>
                  <a:pt x="193" y="46"/>
                  <a:pt x="193" y="46"/>
                </a:cubicBezTo>
                <a:cubicBezTo>
                  <a:pt x="191" y="47"/>
                  <a:pt x="189" y="49"/>
                  <a:pt x="187" y="51"/>
                </a:cubicBezTo>
                <a:cubicBezTo>
                  <a:pt x="186" y="51"/>
                  <a:pt x="185" y="52"/>
                  <a:pt x="185" y="53"/>
                </a:cubicBezTo>
                <a:close/>
                <a:moveTo>
                  <a:pt x="181" y="53"/>
                </a:moveTo>
                <a:cubicBezTo>
                  <a:pt x="184" y="49"/>
                  <a:pt x="187" y="47"/>
                  <a:pt x="190" y="45"/>
                </a:cubicBezTo>
                <a:cubicBezTo>
                  <a:pt x="188" y="45"/>
                  <a:pt x="187" y="45"/>
                  <a:pt x="185" y="45"/>
                </a:cubicBezTo>
                <a:cubicBezTo>
                  <a:pt x="185" y="45"/>
                  <a:pt x="185" y="45"/>
                  <a:pt x="185" y="45"/>
                </a:cubicBezTo>
                <a:cubicBezTo>
                  <a:pt x="186" y="45"/>
                  <a:pt x="185" y="46"/>
                  <a:pt x="185" y="46"/>
                </a:cubicBezTo>
                <a:cubicBezTo>
                  <a:pt x="183" y="48"/>
                  <a:pt x="181" y="49"/>
                  <a:pt x="179" y="51"/>
                </a:cubicBezTo>
                <a:cubicBezTo>
                  <a:pt x="179" y="51"/>
                  <a:pt x="179" y="52"/>
                  <a:pt x="178" y="52"/>
                </a:cubicBezTo>
                <a:cubicBezTo>
                  <a:pt x="178" y="52"/>
                  <a:pt x="178" y="52"/>
                  <a:pt x="178" y="53"/>
                </a:cubicBezTo>
                <a:cubicBezTo>
                  <a:pt x="179" y="53"/>
                  <a:pt x="180" y="53"/>
                  <a:pt x="181" y="53"/>
                </a:cubicBezTo>
                <a:close/>
                <a:moveTo>
                  <a:pt x="174" y="52"/>
                </a:moveTo>
                <a:cubicBezTo>
                  <a:pt x="175" y="51"/>
                  <a:pt x="177" y="49"/>
                  <a:pt x="178" y="48"/>
                </a:cubicBezTo>
                <a:cubicBezTo>
                  <a:pt x="178" y="48"/>
                  <a:pt x="178" y="48"/>
                  <a:pt x="178" y="48"/>
                </a:cubicBezTo>
                <a:cubicBezTo>
                  <a:pt x="179" y="47"/>
                  <a:pt x="181" y="45"/>
                  <a:pt x="183" y="44"/>
                </a:cubicBezTo>
                <a:cubicBezTo>
                  <a:pt x="180" y="44"/>
                  <a:pt x="170" y="44"/>
                  <a:pt x="170" y="44"/>
                </a:cubicBezTo>
                <a:cubicBezTo>
                  <a:pt x="168" y="44"/>
                  <a:pt x="166" y="43"/>
                  <a:pt x="165" y="43"/>
                </a:cubicBezTo>
                <a:cubicBezTo>
                  <a:pt x="165" y="43"/>
                  <a:pt x="165" y="43"/>
                  <a:pt x="165" y="43"/>
                </a:cubicBezTo>
                <a:cubicBezTo>
                  <a:pt x="165" y="43"/>
                  <a:pt x="164" y="44"/>
                  <a:pt x="164" y="44"/>
                </a:cubicBezTo>
                <a:cubicBezTo>
                  <a:pt x="163" y="45"/>
                  <a:pt x="161" y="47"/>
                  <a:pt x="159" y="48"/>
                </a:cubicBezTo>
                <a:cubicBezTo>
                  <a:pt x="159" y="49"/>
                  <a:pt x="158" y="50"/>
                  <a:pt x="157" y="51"/>
                </a:cubicBezTo>
                <a:cubicBezTo>
                  <a:pt x="157" y="51"/>
                  <a:pt x="157" y="52"/>
                  <a:pt x="157" y="52"/>
                </a:cubicBezTo>
                <a:cubicBezTo>
                  <a:pt x="158" y="52"/>
                  <a:pt x="160" y="52"/>
                  <a:pt x="161" y="52"/>
                </a:cubicBezTo>
                <a:cubicBezTo>
                  <a:pt x="162" y="50"/>
                  <a:pt x="163" y="49"/>
                  <a:pt x="165" y="47"/>
                </a:cubicBezTo>
                <a:cubicBezTo>
                  <a:pt x="167" y="46"/>
                  <a:pt x="168" y="45"/>
                  <a:pt x="170" y="44"/>
                </a:cubicBezTo>
                <a:cubicBezTo>
                  <a:pt x="170" y="44"/>
                  <a:pt x="170" y="44"/>
                  <a:pt x="170" y="44"/>
                </a:cubicBezTo>
                <a:cubicBezTo>
                  <a:pt x="171" y="44"/>
                  <a:pt x="171" y="44"/>
                  <a:pt x="171" y="45"/>
                </a:cubicBezTo>
                <a:cubicBezTo>
                  <a:pt x="172" y="45"/>
                  <a:pt x="171" y="46"/>
                  <a:pt x="171" y="46"/>
                </a:cubicBezTo>
                <a:cubicBezTo>
                  <a:pt x="169" y="47"/>
                  <a:pt x="168" y="48"/>
                  <a:pt x="166" y="50"/>
                </a:cubicBezTo>
                <a:cubicBezTo>
                  <a:pt x="166" y="50"/>
                  <a:pt x="165" y="51"/>
                  <a:pt x="165" y="51"/>
                </a:cubicBezTo>
                <a:cubicBezTo>
                  <a:pt x="165" y="52"/>
                  <a:pt x="165" y="52"/>
                  <a:pt x="164" y="52"/>
                </a:cubicBezTo>
                <a:cubicBezTo>
                  <a:pt x="166" y="52"/>
                  <a:pt x="167" y="52"/>
                  <a:pt x="169" y="52"/>
                </a:cubicBezTo>
                <a:cubicBezTo>
                  <a:pt x="169" y="51"/>
                  <a:pt x="170" y="49"/>
                  <a:pt x="171" y="48"/>
                </a:cubicBezTo>
                <a:cubicBezTo>
                  <a:pt x="172" y="48"/>
                  <a:pt x="172" y="48"/>
                  <a:pt x="172" y="48"/>
                </a:cubicBezTo>
                <a:cubicBezTo>
                  <a:pt x="173" y="47"/>
                  <a:pt x="174" y="45"/>
                  <a:pt x="176" y="44"/>
                </a:cubicBezTo>
                <a:cubicBezTo>
                  <a:pt x="176" y="44"/>
                  <a:pt x="177" y="44"/>
                  <a:pt x="177" y="44"/>
                </a:cubicBezTo>
                <a:cubicBezTo>
                  <a:pt x="177" y="44"/>
                  <a:pt x="178" y="45"/>
                  <a:pt x="178" y="45"/>
                </a:cubicBezTo>
                <a:cubicBezTo>
                  <a:pt x="178" y="46"/>
                  <a:pt x="178" y="47"/>
                  <a:pt x="177" y="47"/>
                </a:cubicBezTo>
                <a:cubicBezTo>
                  <a:pt x="176" y="48"/>
                  <a:pt x="175" y="49"/>
                  <a:pt x="174" y="50"/>
                </a:cubicBezTo>
                <a:cubicBezTo>
                  <a:pt x="174" y="50"/>
                  <a:pt x="174" y="50"/>
                  <a:pt x="174" y="50"/>
                </a:cubicBezTo>
                <a:cubicBezTo>
                  <a:pt x="174" y="51"/>
                  <a:pt x="174" y="51"/>
                  <a:pt x="173" y="51"/>
                </a:cubicBezTo>
                <a:cubicBezTo>
                  <a:pt x="173" y="52"/>
                  <a:pt x="173" y="52"/>
                  <a:pt x="173" y="52"/>
                </a:cubicBezTo>
                <a:cubicBezTo>
                  <a:pt x="173" y="52"/>
                  <a:pt x="174" y="52"/>
                  <a:pt x="174" y="52"/>
                </a:cubicBezTo>
                <a:close/>
                <a:moveTo>
                  <a:pt x="154" y="51"/>
                </a:moveTo>
                <a:cubicBezTo>
                  <a:pt x="154" y="48"/>
                  <a:pt x="158" y="45"/>
                  <a:pt x="161" y="43"/>
                </a:cubicBezTo>
                <a:cubicBezTo>
                  <a:pt x="159" y="43"/>
                  <a:pt x="157" y="43"/>
                  <a:pt x="155" y="43"/>
                </a:cubicBezTo>
                <a:cubicBezTo>
                  <a:pt x="155" y="44"/>
                  <a:pt x="154" y="46"/>
                  <a:pt x="152" y="48"/>
                </a:cubicBezTo>
                <a:cubicBezTo>
                  <a:pt x="152" y="48"/>
                  <a:pt x="152" y="48"/>
                  <a:pt x="152" y="48"/>
                </a:cubicBezTo>
                <a:cubicBezTo>
                  <a:pt x="152" y="49"/>
                  <a:pt x="151" y="50"/>
                  <a:pt x="150" y="51"/>
                </a:cubicBezTo>
                <a:cubicBezTo>
                  <a:pt x="151" y="51"/>
                  <a:pt x="152" y="51"/>
                  <a:pt x="154" y="51"/>
                </a:cubicBezTo>
                <a:close/>
                <a:moveTo>
                  <a:pt x="142" y="51"/>
                </a:moveTo>
                <a:cubicBezTo>
                  <a:pt x="142" y="51"/>
                  <a:pt x="143" y="51"/>
                  <a:pt x="143" y="51"/>
                </a:cubicBezTo>
                <a:cubicBezTo>
                  <a:pt x="146" y="51"/>
                  <a:pt x="146" y="51"/>
                  <a:pt x="146" y="51"/>
                </a:cubicBezTo>
                <a:cubicBezTo>
                  <a:pt x="147" y="50"/>
                  <a:pt x="148" y="49"/>
                  <a:pt x="148" y="49"/>
                </a:cubicBezTo>
                <a:cubicBezTo>
                  <a:pt x="149" y="48"/>
                  <a:pt x="149" y="48"/>
                  <a:pt x="150" y="47"/>
                </a:cubicBezTo>
                <a:cubicBezTo>
                  <a:pt x="151" y="46"/>
                  <a:pt x="152" y="44"/>
                  <a:pt x="153" y="43"/>
                </a:cubicBezTo>
                <a:cubicBezTo>
                  <a:pt x="153" y="43"/>
                  <a:pt x="153" y="43"/>
                  <a:pt x="153" y="43"/>
                </a:cubicBezTo>
                <a:cubicBezTo>
                  <a:pt x="151" y="43"/>
                  <a:pt x="150" y="43"/>
                  <a:pt x="149" y="42"/>
                </a:cubicBezTo>
                <a:cubicBezTo>
                  <a:pt x="149" y="44"/>
                  <a:pt x="147" y="45"/>
                  <a:pt x="146" y="46"/>
                </a:cubicBezTo>
                <a:cubicBezTo>
                  <a:pt x="146" y="47"/>
                  <a:pt x="146" y="47"/>
                  <a:pt x="145" y="47"/>
                </a:cubicBezTo>
                <a:cubicBezTo>
                  <a:pt x="145" y="47"/>
                  <a:pt x="145" y="48"/>
                  <a:pt x="144" y="48"/>
                </a:cubicBezTo>
                <a:cubicBezTo>
                  <a:pt x="143" y="49"/>
                  <a:pt x="143" y="50"/>
                  <a:pt x="142" y="51"/>
                </a:cubicBezTo>
                <a:cubicBezTo>
                  <a:pt x="142" y="51"/>
                  <a:pt x="142" y="51"/>
                  <a:pt x="142" y="51"/>
                </a:cubicBezTo>
                <a:close/>
                <a:moveTo>
                  <a:pt x="136" y="50"/>
                </a:moveTo>
                <a:cubicBezTo>
                  <a:pt x="137" y="50"/>
                  <a:pt x="137" y="50"/>
                  <a:pt x="138" y="51"/>
                </a:cubicBezTo>
                <a:cubicBezTo>
                  <a:pt x="139" y="49"/>
                  <a:pt x="140" y="48"/>
                  <a:pt x="141" y="47"/>
                </a:cubicBezTo>
                <a:cubicBezTo>
                  <a:pt x="142" y="46"/>
                  <a:pt x="142" y="46"/>
                  <a:pt x="142" y="46"/>
                </a:cubicBezTo>
                <a:cubicBezTo>
                  <a:pt x="143" y="46"/>
                  <a:pt x="143" y="45"/>
                  <a:pt x="143" y="45"/>
                </a:cubicBezTo>
                <a:cubicBezTo>
                  <a:pt x="144" y="44"/>
                  <a:pt x="145" y="44"/>
                  <a:pt x="145" y="43"/>
                </a:cubicBezTo>
                <a:cubicBezTo>
                  <a:pt x="145" y="43"/>
                  <a:pt x="146" y="43"/>
                  <a:pt x="146" y="43"/>
                </a:cubicBezTo>
                <a:cubicBezTo>
                  <a:pt x="146" y="42"/>
                  <a:pt x="146" y="42"/>
                  <a:pt x="146" y="42"/>
                </a:cubicBezTo>
                <a:cubicBezTo>
                  <a:pt x="145" y="42"/>
                  <a:pt x="143" y="42"/>
                  <a:pt x="143" y="42"/>
                </a:cubicBezTo>
                <a:cubicBezTo>
                  <a:pt x="143" y="42"/>
                  <a:pt x="143" y="42"/>
                  <a:pt x="143" y="42"/>
                </a:cubicBezTo>
                <a:cubicBezTo>
                  <a:pt x="142" y="44"/>
                  <a:pt x="141" y="45"/>
                  <a:pt x="140" y="46"/>
                </a:cubicBezTo>
                <a:cubicBezTo>
                  <a:pt x="140" y="47"/>
                  <a:pt x="139" y="47"/>
                  <a:pt x="139" y="47"/>
                </a:cubicBezTo>
                <a:cubicBezTo>
                  <a:pt x="139" y="48"/>
                  <a:pt x="139" y="48"/>
                  <a:pt x="139" y="48"/>
                </a:cubicBezTo>
                <a:cubicBezTo>
                  <a:pt x="138" y="49"/>
                  <a:pt x="137" y="50"/>
                  <a:pt x="136" y="50"/>
                </a:cubicBezTo>
                <a:close/>
                <a:moveTo>
                  <a:pt x="132" y="50"/>
                </a:moveTo>
                <a:cubicBezTo>
                  <a:pt x="133" y="50"/>
                  <a:pt x="133" y="49"/>
                  <a:pt x="134" y="48"/>
                </a:cubicBezTo>
                <a:cubicBezTo>
                  <a:pt x="134" y="48"/>
                  <a:pt x="134" y="48"/>
                  <a:pt x="134" y="48"/>
                </a:cubicBezTo>
                <a:cubicBezTo>
                  <a:pt x="135" y="47"/>
                  <a:pt x="136" y="46"/>
                  <a:pt x="137" y="45"/>
                </a:cubicBezTo>
                <a:cubicBezTo>
                  <a:pt x="136" y="46"/>
                  <a:pt x="135" y="47"/>
                  <a:pt x="133" y="48"/>
                </a:cubicBezTo>
                <a:cubicBezTo>
                  <a:pt x="133" y="48"/>
                  <a:pt x="132" y="49"/>
                  <a:pt x="132" y="49"/>
                </a:cubicBezTo>
                <a:cubicBezTo>
                  <a:pt x="131" y="50"/>
                  <a:pt x="131" y="50"/>
                  <a:pt x="131" y="50"/>
                </a:cubicBezTo>
                <a:cubicBezTo>
                  <a:pt x="131" y="50"/>
                  <a:pt x="132" y="50"/>
                  <a:pt x="132" y="50"/>
                </a:cubicBezTo>
                <a:close/>
                <a:moveTo>
                  <a:pt x="128" y="46"/>
                </a:moveTo>
                <a:cubicBezTo>
                  <a:pt x="127" y="46"/>
                  <a:pt x="127" y="47"/>
                  <a:pt x="126" y="48"/>
                </a:cubicBezTo>
                <a:cubicBezTo>
                  <a:pt x="126" y="47"/>
                  <a:pt x="126" y="47"/>
                  <a:pt x="127" y="47"/>
                </a:cubicBezTo>
                <a:cubicBezTo>
                  <a:pt x="127" y="46"/>
                  <a:pt x="128" y="46"/>
                  <a:pt x="128" y="46"/>
                </a:cubicBezTo>
                <a:cubicBezTo>
                  <a:pt x="128" y="46"/>
                  <a:pt x="128" y="46"/>
                  <a:pt x="128" y="46"/>
                </a:cubicBezTo>
                <a:close/>
                <a:moveTo>
                  <a:pt x="119" y="41"/>
                </a:moveTo>
                <a:cubicBezTo>
                  <a:pt x="119" y="42"/>
                  <a:pt x="119" y="43"/>
                  <a:pt x="119" y="44"/>
                </a:cubicBezTo>
                <a:cubicBezTo>
                  <a:pt x="120" y="43"/>
                  <a:pt x="121" y="43"/>
                  <a:pt x="121" y="42"/>
                </a:cubicBezTo>
                <a:cubicBezTo>
                  <a:pt x="121" y="42"/>
                  <a:pt x="121" y="42"/>
                  <a:pt x="121" y="42"/>
                </a:cubicBezTo>
                <a:cubicBezTo>
                  <a:pt x="120" y="42"/>
                  <a:pt x="120" y="41"/>
                  <a:pt x="119" y="41"/>
                </a:cubicBezTo>
                <a:close/>
                <a:moveTo>
                  <a:pt x="125" y="39"/>
                </a:moveTo>
                <a:cubicBezTo>
                  <a:pt x="130" y="39"/>
                  <a:pt x="135" y="39"/>
                  <a:pt x="140" y="39"/>
                </a:cubicBezTo>
                <a:cubicBezTo>
                  <a:pt x="142" y="39"/>
                  <a:pt x="143" y="39"/>
                  <a:pt x="144" y="39"/>
                </a:cubicBezTo>
                <a:cubicBezTo>
                  <a:pt x="154" y="40"/>
                  <a:pt x="163" y="40"/>
                  <a:pt x="171" y="41"/>
                </a:cubicBezTo>
                <a:cubicBezTo>
                  <a:pt x="174" y="41"/>
                  <a:pt x="174" y="41"/>
                  <a:pt x="174" y="41"/>
                </a:cubicBezTo>
                <a:cubicBezTo>
                  <a:pt x="190" y="42"/>
                  <a:pt x="206" y="43"/>
                  <a:pt x="222" y="43"/>
                </a:cubicBezTo>
                <a:cubicBezTo>
                  <a:pt x="223" y="43"/>
                  <a:pt x="223" y="43"/>
                  <a:pt x="223" y="43"/>
                </a:cubicBezTo>
                <a:cubicBezTo>
                  <a:pt x="224" y="42"/>
                  <a:pt x="224" y="41"/>
                  <a:pt x="223" y="39"/>
                </a:cubicBezTo>
                <a:cubicBezTo>
                  <a:pt x="223" y="39"/>
                  <a:pt x="223" y="39"/>
                  <a:pt x="223" y="39"/>
                </a:cubicBezTo>
                <a:cubicBezTo>
                  <a:pt x="223" y="39"/>
                  <a:pt x="222" y="38"/>
                  <a:pt x="222" y="38"/>
                </a:cubicBezTo>
                <a:cubicBezTo>
                  <a:pt x="222" y="38"/>
                  <a:pt x="222" y="37"/>
                  <a:pt x="222" y="37"/>
                </a:cubicBezTo>
                <a:cubicBezTo>
                  <a:pt x="222" y="37"/>
                  <a:pt x="222" y="37"/>
                  <a:pt x="222" y="37"/>
                </a:cubicBezTo>
                <a:cubicBezTo>
                  <a:pt x="220" y="34"/>
                  <a:pt x="217" y="31"/>
                  <a:pt x="216" y="29"/>
                </a:cubicBezTo>
                <a:cubicBezTo>
                  <a:pt x="212" y="25"/>
                  <a:pt x="208" y="22"/>
                  <a:pt x="204" y="20"/>
                </a:cubicBezTo>
                <a:cubicBezTo>
                  <a:pt x="197" y="15"/>
                  <a:pt x="187" y="11"/>
                  <a:pt x="177" y="8"/>
                </a:cubicBezTo>
                <a:cubicBezTo>
                  <a:pt x="167" y="6"/>
                  <a:pt x="156" y="4"/>
                  <a:pt x="145" y="3"/>
                </a:cubicBezTo>
                <a:cubicBezTo>
                  <a:pt x="140" y="3"/>
                  <a:pt x="136" y="3"/>
                  <a:pt x="132" y="3"/>
                </a:cubicBezTo>
                <a:cubicBezTo>
                  <a:pt x="130" y="3"/>
                  <a:pt x="128" y="3"/>
                  <a:pt x="126" y="3"/>
                </a:cubicBezTo>
                <a:cubicBezTo>
                  <a:pt x="124" y="3"/>
                  <a:pt x="122" y="3"/>
                  <a:pt x="120" y="3"/>
                </a:cubicBezTo>
                <a:cubicBezTo>
                  <a:pt x="120" y="3"/>
                  <a:pt x="120" y="3"/>
                  <a:pt x="119" y="3"/>
                </a:cubicBezTo>
                <a:cubicBezTo>
                  <a:pt x="119" y="6"/>
                  <a:pt x="119" y="10"/>
                  <a:pt x="120" y="13"/>
                </a:cubicBezTo>
                <a:cubicBezTo>
                  <a:pt x="120" y="21"/>
                  <a:pt x="120" y="30"/>
                  <a:pt x="119" y="39"/>
                </a:cubicBezTo>
                <a:cubicBezTo>
                  <a:pt x="121" y="39"/>
                  <a:pt x="123" y="39"/>
                  <a:pt x="125" y="39"/>
                </a:cubicBezTo>
                <a:close/>
                <a:moveTo>
                  <a:pt x="122" y="42"/>
                </a:moveTo>
                <a:cubicBezTo>
                  <a:pt x="123" y="42"/>
                  <a:pt x="123" y="42"/>
                  <a:pt x="123" y="42"/>
                </a:cubicBezTo>
                <a:cubicBezTo>
                  <a:pt x="123" y="42"/>
                  <a:pt x="123" y="43"/>
                  <a:pt x="123" y="43"/>
                </a:cubicBezTo>
                <a:cubicBezTo>
                  <a:pt x="123" y="43"/>
                  <a:pt x="124" y="42"/>
                  <a:pt x="124" y="42"/>
                </a:cubicBezTo>
                <a:cubicBezTo>
                  <a:pt x="124" y="42"/>
                  <a:pt x="123" y="42"/>
                  <a:pt x="122" y="42"/>
                </a:cubicBezTo>
                <a:close/>
                <a:moveTo>
                  <a:pt x="127" y="42"/>
                </a:moveTo>
                <a:cubicBezTo>
                  <a:pt x="127" y="42"/>
                  <a:pt x="127" y="43"/>
                  <a:pt x="127" y="43"/>
                </a:cubicBezTo>
                <a:cubicBezTo>
                  <a:pt x="127" y="43"/>
                  <a:pt x="127" y="43"/>
                  <a:pt x="127" y="43"/>
                </a:cubicBezTo>
                <a:cubicBezTo>
                  <a:pt x="127" y="43"/>
                  <a:pt x="128" y="42"/>
                  <a:pt x="129" y="42"/>
                </a:cubicBezTo>
                <a:cubicBezTo>
                  <a:pt x="128" y="42"/>
                  <a:pt x="128" y="42"/>
                  <a:pt x="127" y="42"/>
                </a:cubicBezTo>
                <a:close/>
                <a:moveTo>
                  <a:pt x="131" y="42"/>
                </a:moveTo>
                <a:cubicBezTo>
                  <a:pt x="131" y="42"/>
                  <a:pt x="131" y="42"/>
                  <a:pt x="131" y="43"/>
                </a:cubicBezTo>
                <a:cubicBezTo>
                  <a:pt x="131" y="43"/>
                  <a:pt x="131" y="43"/>
                  <a:pt x="131" y="43"/>
                </a:cubicBezTo>
                <a:cubicBezTo>
                  <a:pt x="132" y="43"/>
                  <a:pt x="132" y="42"/>
                  <a:pt x="133" y="42"/>
                </a:cubicBezTo>
                <a:cubicBezTo>
                  <a:pt x="132" y="42"/>
                  <a:pt x="131" y="42"/>
                  <a:pt x="131" y="42"/>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8" name="Freeform 5"/>
          <p:cNvSpPr>
            <a:spLocks noEditPoints="1"/>
          </p:cNvSpPr>
          <p:nvPr/>
        </p:nvSpPr>
        <p:spPr bwMode="auto">
          <a:xfrm>
            <a:off x="2762026" y="2438816"/>
            <a:ext cx="1996871" cy="1291402"/>
          </a:xfrm>
          <a:custGeom>
            <a:avLst/>
            <a:gdLst>
              <a:gd name="T0" fmla="*/ 52 w 231"/>
              <a:gd name="T1" fmla="*/ 126 h 141"/>
              <a:gd name="T2" fmla="*/ 5 w 231"/>
              <a:gd name="T3" fmla="*/ 101 h 141"/>
              <a:gd name="T4" fmla="*/ 116 w 231"/>
              <a:gd name="T5" fmla="*/ 2 h 141"/>
              <a:gd name="T6" fmla="*/ 228 w 231"/>
              <a:gd name="T7" fmla="*/ 52 h 141"/>
              <a:gd name="T8" fmla="*/ 224 w 231"/>
              <a:gd name="T9" fmla="*/ 109 h 141"/>
              <a:gd name="T10" fmla="*/ 190 w 231"/>
              <a:gd name="T11" fmla="*/ 133 h 141"/>
              <a:gd name="T12" fmla="*/ 138 w 231"/>
              <a:gd name="T13" fmla="*/ 117 h 141"/>
              <a:gd name="T14" fmla="*/ 130 w 231"/>
              <a:gd name="T15" fmla="*/ 128 h 141"/>
              <a:gd name="T16" fmla="*/ 129 w 231"/>
              <a:gd name="T17" fmla="*/ 131 h 141"/>
              <a:gd name="T18" fmla="*/ 123 w 231"/>
              <a:gd name="T19" fmla="*/ 116 h 141"/>
              <a:gd name="T20" fmla="*/ 117 w 231"/>
              <a:gd name="T21" fmla="*/ 127 h 141"/>
              <a:gd name="T22" fmla="*/ 109 w 231"/>
              <a:gd name="T23" fmla="*/ 123 h 141"/>
              <a:gd name="T24" fmla="*/ 148 w 231"/>
              <a:gd name="T25" fmla="*/ 134 h 141"/>
              <a:gd name="T26" fmla="*/ 166 w 231"/>
              <a:gd name="T27" fmla="*/ 129 h 141"/>
              <a:gd name="T28" fmla="*/ 106 w 231"/>
              <a:gd name="T29" fmla="*/ 131 h 141"/>
              <a:gd name="T30" fmla="*/ 103 w 231"/>
              <a:gd name="T31" fmla="*/ 119 h 141"/>
              <a:gd name="T32" fmla="*/ 184 w 231"/>
              <a:gd name="T33" fmla="*/ 126 h 141"/>
              <a:gd name="T34" fmla="*/ 87 w 231"/>
              <a:gd name="T35" fmla="*/ 109 h 141"/>
              <a:gd name="T36" fmla="*/ 94 w 231"/>
              <a:gd name="T37" fmla="*/ 113 h 141"/>
              <a:gd name="T38" fmla="*/ 83 w 231"/>
              <a:gd name="T39" fmla="*/ 108 h 141"/>
              <a:gd name="T40" fmla="*/ 75 w 231"/>
              <a:gd name="T41" fmla="*/ 109 h 141"/>
              <a:gd name="T42" fmla="*/ 71 w 231"/>
              <a:gd name="T43" fmla="*/ 127 h 141"/>
              <a:gd name="T44" fmla="*/ 194 w 231"/>
              <a:gd name="T45" fmla="*/ 126 h 141"/>
              <a:gd name="T46" fmla="*/ 176 w 231"/>
              <a:gd name="T47" fmla="*/ 123 h 141"/>
              <a:gd name="T48" fmla="*/ 53 w 231"/>
              <a:gd name="T49" fmla="*/ 121 h 141"/>
              <a:gd name="T50" fmla="*/ 44 w 231"/>
              <a:gd name="T51" fmla="*/ 98 h 141"/>
              <a:gd name="T52" fmla="*/ 186 w 231"/>
              <a:gd name="T53" fmla="*/ 105 h 141"/>
              <a:gd name="T54" fmla="*/ 107 w 231"/>
              <a:gd name="T55" fmla="*/ 111 h 141"/>
              <a:gd name="T56" fmla="*/ 42 w 231"/>
              <a:gd name="T57" fmla="*/ 97 h 141"/>
              <a:gd name="T58" fmla="*/ 200 w 231"/>
              <a:gd name="T59" fmla="*/ 115 h 141"/>
              <a:gd name="T60" fmla="*/ 27 w 231"/>
              <a:gd name="T61" fmla="*/ 102 h 141"/>
              <a:gd name="T62" fmla="*/ 214 w 231"/>
              <a:gd name="T63" fmla="*/ 111 h 141"/>
              <a:gd name="T64" fmla="*/ 189 w 231"/>
              <a:gd name="T65" fmla="*/ 109 h 141"/>
              <a:gd name="T66" fmla="*/ 199 w 231"/>
              <a:gd name="T67" fmla="*/ 105 h 141"/>
              <a:gd name="T68" fmla="*/ 107 w 231"/>
              <a:gd name="T69" fmla="*/ 107 h 141"/>
              <a:gd name="T70" fmla="*/ 217 w 231"/>
              <a:gd name="T71" fmla="*/ 57 h 141"/>
              <a:gd name="T72" fmla="*/ 120 w 231"/>
              <a:gd name="T73" fmla="*/ 53 h 141"/>
              <a:gd name="T74" fmla="*/ 116 w 231"/>
              <a:gd name="T75" fmla="*/ 40 h 141"/>
              <a:gd name="T76" fmla="*/ 15 w 231"/>
              <a:gd name="T77" fmla="*/ 78 h 141"/>
              <a:gd name="T78" fmla="*/ 219 w 231"/>
              <a:gd name="T79" fmla="*/ 108 h 141"/>
              <a:gd name="T80" fmla="*/ 210 w 231"/>
              <a:gd name="T81" fmla="*/ 105 h 141"/>
              <a:gd name="T82" fmla="*/ 183 w 231"/>
              <a:gd name="T83" fmla="*/ 106 h 141"/>
              <a:gd name="T84" fmla="*/ 19 w 231"/>
              <a:gd name="T85" fmla="*/ 86 h 141"/>
              <a:gd name="T86" fmla="*/ 14 w 231"/>
              <a:gd name="T87" fmla="*/ 102 h 141"/>
              <a:gd name="T88" fmla="*/ 9 w 231"/>
              <a:gd name="T89" fmla="*/ 85 h 141"/>
              <a:gd name="T90" fmla="*/ 219 w 231"/>
              <a:gd name="T91" fmla="*/ 99 h 141"/>
              <a:gd name="T92" fmla="*/ 220 w 231"/>
              <a:gd name="T93" fmla="*/ 86 h 141"/>
              <a:gd name="T94" fmla="*/ 225 w 231"/>
              <a:gd name="T95" fmla="*/ 46 h 141"/>
              <a:gd name="T96" fmla="*/ 225 w 231"/>
              <a:gd name="T97" fmla="*/ 54 h 141"/>
              <a:gd name="T98" fmla="*/ 211 w 231"/>
              <a:gd name="T99" fmla="*/ 46 h 141"/>
              <a:gd name="T100" fmla="*/ 193 w 231"/>
              <a:gd name="T101" fmla="*/ 46 h 141"/>
              <a:gd name="T102" fmla="*/ 178 w 231"/>
              <a:gd name="T103" fmla="*/ 48 h 141"/>
              <a:gd name="T104" fmla="*/ 171 w 231"/>
              <a:gd name="T105" fmla="*/ 46 h 141"/>
              <a:gd name="T106" fmla="*/ 173 w 231"/>
              <a:gd name="T107" fmla="*/ 52 h 141"/>
              <a:gd name="T108" fmla="*/ 153 w 231"/>
              <a:gd name="T109" fmla="*/ 43 h 141"/>
              <a:gd name="T110" fmla="*/ 146 w 231"/>
              <a:gd name="T111" fmla="*/ 43 h 141"/>
              <a:gd name="T112" fmla="*/ 131 w 231"/>
              <a:gd name="T113" fmla="*/ 50 h 141"/>
              <a:gd name="T114" fmla="*/ 144 w 231"/>
              <a:gd name="T115" fmla="*/ 39 h 141"/>
              <a:gd name="T116" fmla="*/ 132 w 231"/>
              <a:gd name="T117" fmla="*/ 3 h 141"/>
              <a:gd name="T118" fmla="*/ 127 w 231"/>
              <a:gd name="T119" fmla="*/ 4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1" h="141">
                <a:moveTo>
                  <a:pt x="143" y="141"/>
                </a:moveTo>
                <a:cubicBezTo>
                  <a:pt x="142" y="141"/>
                  <a:pt x="142" y="141"/>
                  <a:pt x="142" y="140"/>
                </a:cubicBezTo>
                <a:cubicBezTo>
                  <a:pt x="141" y="139"/>
                  <a:pt x="141" y="138"/>
                  <a:pt x="141" y="137"/>
                </a:cubicBezTo>
                <a:cubicBezTo>
                  <a:pt x="139" y="137"/>
                  <a:pt x="136" y="137"/>
                  <a:pt x="133" y="137"/>
                </a:cubicBezTo>
                <a:cubicBezTo>
                  <a:pt x="120" y="137"/>
                  <a:pt x="106" y="136"/>
                  <a:pt x="92" y="134"/>
                </a:cubicBezTo>
                <a:cubicBezTo>
                  <a:pt x="92" y="134"/>
                  <a:pt x="92" y="135"/>
                  <a:pt x="92" y="135"/>
                </a:cubicBezTo>
                <a:cubicBezTo>
                  <a:pt x="91" y="136"/>
                  <a:pt x="91" y="136"/>
                  <a:pt x="91" y="136"/>
                </a:cubicBezTo>
                <a:cubicBezTo>
                  <a:pt x="90" y="136"/>
                  <a:pt x="90" y="136"/>
                  <a:pt x="89" y="135"/>
                </a:cubicBezTo>
                <a:cubicBezTo>
                  <a:pt x="89" y="135"/>
                  <a:pt x="89" y="134"/>
                  <a:pt x="89" y="133"/>
                </a:cubicBezTo>
                <a:cubicBezTo>
                  <a:pt x="89" y="133"/>
                  <a:pt x="89" y="133"/>
                  <a:pt x="89" y="133"/>
                </a:cubicBezTo>
                <a:cubicBezTo>
                  <a:pt x="86" y="133"/>
                  <a:pt x="84" y="133"/>
                  <a:pt x="81" y="132"/>
                </a:cubicBezTo>
                <a:cubicBezTo>
                  <a:pt x="81" y="132"/>
                  <a:pt x="81" y="132"/>
                  <a:pt x="81" y="132"/>
                </a:cubicBezTo>
                <a:cubicBezTo>
                  <a:pt x="80" y="132"/>
                  <a:pt x="80" y="132"/>
                  <a:pt x="80" y="132"/>
                </a:cubicBezTo>
                <a:cubicBezTo>
                  <a:pt x="72" y="131"/>
                  <a:pt x="62" y="129"/>
                  <a:pt x="52" y="126"/>
                </a:cubicBezTo>
                <a:cubicBezTo>
                  <a:pt x="52" y="127"/>
                  <a:pt x="51" y="127"/>
                  <a:pt x="51" y="127"/>
                </a:cubicBezTo>
                <a:cubicBezTo>
                  <a:pt x="50" y="127"/>
                  <a:pt x="50" y="126"/>
                  <a:pt x="50" y="126"/>
                </a:cubicBezTo>
                <a:cubicBezTo>
                  <a:pt x="50" y="126"/>
                  <a:pt x="50" y="126"/>
                  <a:pt x="50" y="125"/>
                </a:cubicBezTo>
                <a:cubicBezTo>
                  <a:pt x="49" y="125"/>
                  <a:pt x="48" y="125"/>
                  <a:pt x="47" y="125"/>
                </a:cubicBezTo>
                <a:cubicBezTo>
                  <a:pt x="40" y="122"/>
                  <a:pt x="33" y="118"/>
                  <a:pt x="27" y="114"/>
                </a:cubicBezTo>
                <a:cubicBezTo>
                  <a:pt x="27" y="115"/>
                  <a:pt x="27" y="115"/>
                  <a:pt x="26" y="115"/>
                </a:cubicBezTo>
                <a:cubicBezTo>
                  <a:pt x="26" y="115"/>
                  <a:pt x="26" y="114"/>
                  <a:pt x="25" y="114"/>
                </a:cubicBezTo>
                <a:cubicBezTo>
                  <a:pt x="25" y="114"/>
                  <a:pt x="25" y="113"/>
                  <a:pt x="25" y="113"/>
                </a:cubicBezTo>
                <a:cubicBezTo>
                  <a:pt x="25" y="113"/>
                  <a:pt x="21" y="111"/>
                  <a:pt x="20" y="110"/>
                </a:cubicBezTo>
                <a:cubicBezTo>
                  <a:pt x="20" y="110"/>
                  <a:pt x="20" y="110"/>
                  <a:pt x="20" y="110"/>
                </a:cubicBezTo>
                <a:cubicBezTo>
                  <a:pt x="20" y="110"/>
                  <a:pt x="19" y="110"/>
                  <a:pt x="19" y="109"/>
                </a:cubicBezTo>
                <a:cubicBezTo>
                  <a:pt x="16" y="108"/>
                  <a:pt x="13" y="105"/>
                  <a:pt x="9" y="103"/>
                </a:cubicBezTo>
                <a:cubicBezTo>
                  <a:pt x="9" y="103"/>
                  <a:pt x="8" y="103"/>
                  <a:pt x="8" y="103"/>
                </a:cubicBezTo>
                <a:cubicBezTo>
                  <a:pt x="7" y="103"/>
                  <a:pt x="5" y="102"/>
                  <a:pt x="5" y="101"/>
                </a:cubicBezTo>
                <a:cubicBezTo>
                  <a:pt x="5" y="100"/>
                  <a:pt x="5" y="99"/>
                  <a:pt x="5" y="97"/>
                </a:cubicBezTo>
                <a:cubicBezTo>
                  <a:pt x="4" y="97"/>
                  <a:pt x="4" y="97"/>
                  <a:pt x="4" y="96"/>
                </a:cubicBezTo>
                <a:cubicBezTo>
                  <a:pt x="4" y="93"/>
                  <a:pt x="4" y="89"/>
                  <a:pt x="4" y="86"/>
                </a:cubicBezTo>
                <a:cubicBezTo>
                  <a:pt x="4" y="80"/>
                  <a:pt x="4" y="74"/>
                  <a:pt x="4" y="67"/>
                </a:cubicBezTo>
                <a:cubicBezTo>
                  <a:pt x="0" y="45"/>
                  <a:pt x="26" y="29"/>
                  <a:pt x="42" y="21"/>
                </a:cubicBezTo>
                <a:cubicBezTo>
                  <a:pt x="49" y="18"/>
                  <a:pt x="56" y="15"/>
                  <a:pt x="62" y="14"/>
                </a:cubicBezTo>
                <a:cubicBezTo>
                  <a:pt x="67" y="13"/>
                  <a:pt x="72" y="12"/>
                  <a:pt x="76" y="11"/>
                </a:cubicBezTo>
                <a:cubicBezTo>
                  <a:pt x="78" y="11"/>
                  <a:pt x="79" y="11"/>
                  <a:pt x="80" y="11"/>
                </a:cubicBezTo>
                <a:cubicBezTo>
                  <a:pt x="80" y="11"/>
                  <a:pt x="80" y="11"/>
                  <a:pt x="80" y="11"/>
                </a:cubicBezTo>
                <a:cubicBezTo>
                  <a:pt x="89" y="9"/>
                  <a:pt x="97" y="8"/>
                  <a:pt x="106" y="8"/>
                </a:cubicBezTo>
                <a:cubicBezTo>
                  <a:pt x="110" y="8"/>
                  <a:pt x="113" y="8"/>
                  <a:pt x="116" y="8"/>
                </a:cubicBezTo>
                <a:cubicBezTo>
                  <a:pt x="116" y="8"/>
                  <a:pt x="116" y="8"/>
                  <a:pt x="116" y="8"/>
                </a:cubicBezTo>
                <a:cubicBezTo>
                  <a:pt x="116" y="6"/>
                  <a:pt x="116" y="4"/>
                  <a:pt x="116" y="3"/>
                </a:cubicBezTo>
                <a:cubicBezTo>
                  <a:pt x="116" y="3"/>
                  <a:pt x="116" y="2"/>
                  <a:pt x="116" y="2"/>
                </a:cubicBezTo>
                <a:cubicBezTo>
                  <a:pt x="115" y="1"/>
                  <a:pt x="116" y="1"/>
                  <a:pt x="117" y="0"/>
                </a:cubicBezTo>
                <a:cubicBezTo>
                  <a:pt x="118" y="0"/>
                  <a:pt x="119" y="0"/>
                  <a:pt x="121" y="0"/>
                </a:cubicBezTo>
                <a:cubicBezTo>
                  <a:pt x="124" y="0"/>
                  <a:pt x="128" y="0"/>
                  <a:pt x="131" y="0"/>
                </a:cubicBezTo>
                <a:cubicBezTo>
                  <a:pt x="151" y="0"/>
                  <a:pt x="168" y="2"/>
                  <a:pt x="183" y="7"/>
                </a:cubicBezTo>
                <a:cubicBezTo>
                  <a:pt x="194" y="10"/>
                  <a:pt x="203" y="14"/>
                  <a:pt x="210" y="20"/>
                </a:cubicBezTo>
                <a:cubicBezTo>
                  <a:pt x="215" y="23"/>
                  <a:pt x="218" y="26"/>
                  <a:pt x="221" y="30"/>
                </a:cubicBezTo>
                <a:cubicBezTo>
                  <a:pt x="221" y="30"/>
                  <a:pt x="221" y="30"/>
                  <a:pt x="221" y="30"/>
                </a:cubicBezTo>
                <a:cubicBezTo>
                  <a:pt x="223" y="32"/>
                  <a:pt x="225" y="35"/>
                  <a:pt x="226" y="38"/>
                </a:cubicBezTo>
                <a:cubicBezTo>
                  <a:pt x="227" y="38"/>
                  <a:pt x="227" y="38"/>
                  <a:pt x="228" y="39"/>
                </a:cubicBezTo>
                <a:cubicBezTo>
                  <a:pt x="228" y="40"/>
                  <a:pt x="228" y="41"/>
                  <a:pt x="228" y="42"/>
                </a:cubicBezTo>
                <a:cubicBezTo>
                  <a:pt x="228" y="42"/>
                  <a:pt x="228" y="42"/>
                  <a:pt x="228" y="43"/>
                </a:cubicBezTo>
                <a:cubicBezTo>
                  <a:pt x="228" y="43"/>
                  <a:pt x="229" y="44"/>
                  <a:pt x="229" y="44"/>
                </a:cubicBezTo>
                <a:cubicBezTo>
                  <a:pt x="228" y="46"/>
                  <a:pt x="228" y="49"/>
                  <a:pt x="228" y="51"/>
                </a:cubicBezTo>
                <a:cubicBezTo>
                  <a:pt x="228" y="51"/>
                  <a:pt x="228" y="52"/>
                  <a:pt x="228" y="52"/>
                </a:cubicBezTo>
                <a:cubicBezTo>
                  <a:pt x="228" y="52"/>
                  <a:pt x="228" y="53"/>
                  <a:pt x="228" y="53"/>
                </a:cubicBezTo>
                <a:cubicBezTo>
                  <a:pt x="228" y="53"/>
                  <a:pt x="228" y="53"/>
                  <a:pt x="228" y="53"/>
                </a:cubicBezTo>
                <a:cubicBezTo>
                  <a:pt x="229" y="55"/>
                  <a:pt x="229" y="57"/>
                  <a:pt x="230" y="59"/>
                </a:cubicBezTo>
                <a:cubicBezTo>
                  <a:pt x="230" y="59"/>
                  <a:pt x="230" y="59"/>
                  <a:pt x="230" y="59"/>
                </a:cubicBezTo>
                <a:cubicBezTo>
                  <a:pt x="230" y="60"/>
                  <a:pt x="231" y="60"/>
                  <a:pt x="230" y="60"/>
                </a:cubicBezTo>
                <a:cubicBezTo>
                  <a:pt x="229" y="65"/>
                  <a:pt x="229" y="69"/>
                  <a:pt x="230" y="74"/>
                </a:cubicBezTo>
                <a:cubicBezTo>
                  <a:pt x="230" y="75"/>
                  <a:pt x="230" y="76"/>
                  <a:pt x="230" y="78"/>
                </a:cubicBezTo>
                <a:cubicBezTo>
                  <a:pt x="230" y="80"/>
                  <a:pt x="230" y="83"/>
                  <a:pt x="230" y="86"/>
                </a:cubicBezTo>
                <a:cubicBezTo>
                  <a:pt x="230" y="87"/>
                  <a:pt x="230" y="88"/>
                  <a:pt x="230" y="89"/>
                </a:cubicBezTo>
                <a:cubicBezTo>
                  <a:pt x="230" y="92"/>
                  <a:pt x="229" y="95"/>
                  <a:pt x="229" y="98"/>
                </a:cubicBezTo>
                <a:cubicBezTo>
                  <a:pt x="230" y="99"/>
                  <a:pt x="230" y="99"/>
                  <a:pt x="231" y="100"/>
                </a:cubicBezTo>
                <a:cubicBezTo>
                  <a:pt x="231" y="100"/>
                  <a:pt x="231" y="101"/>
                  <a:pt x="230" y="102"/>
                </a:cubicBezTo>
                <a:cubicBezTo>
                  <a:pt x="229" y="104"/>
                  <a:pt x="226" y="106"/>
                  <a:pt x="224" y="108"/>
                </a:cubicBezTo>
                <a:cubicBezTo>
                  <a:pt x="224" y="109"/>
                  <a:pt x="224" y="109"/>
                  <a:pt x="224" y="109"/>
                </a:cubicBezTo>
                <a:cubicBezTo>
                  <a:pt x="224" y="110"/>
                  <a:pt x="224" y="110"/>
                  <a:pt x="223" y="110"/>
                </a:cubicBezTo>
                <a:cubicBezTo>
                  <a:pt x="223" y="110"/>
                  <a:pt x="223" y="110"/>
                  <a:pt x="223" y="110"/>
                </a:cubicBezTo>
                <a:cubicBezTo>
                  <a:pt x="223" y="110"/>
                  <a:pt x="223" y="110"/>
                  <a:pt x="223" y="110"/>
                </a:cubicBezTo>
                <a:cubicBezTo>
                  <a:pt x="219" y="113"/>
                  <a:pt x="216" y="117"/>
                  <a:pt x="212" y="120"/>
                </a:cubicBezTo>
                <a:cubicBezTo>
                  <a:pt x="211" y="120"/>
                  <a:pt x="211" y="120"/>
                  <a:pt x="211" y="120"/>
                </a:cubicBezTo>
                <a:cubicBezTo>
                  <a:pt x="211" y="120"/>
                  <a:pt x="211" y="120"/>
                  <a:pt x="211" y="120"/>
                </a:cubicBezTo>
                <a:cubicBezTo>
                  <a:pt x="211" y="120"/>
                  <a:pt x="210" y="121"/>
                  <a:pt x="210" y="121"/>
                </a:cubicBezTo>
                <a:cubicBezTo>
                  <a:pt x="209" y="121"/>
                  <a:pt x="209" y="121"/>
                  <a:pt x="209" y="121"/>
                </a:cubicBezTo>
                <a:cubicBezTo>
                  <a:pt x="209" y="122"/>
                  <a:pt x="209" y="122"/>
                  <a:pt x="208" y="122"/>
                </a:cubicBezTo>
                <a:cubicBezTo>
                  <a:pt x="208" y="122"/>
                  <a:pt x="208" y="122"/>
                  <a:pt x="208" y="122"/>
                </a:cubicBezTo>
                <a:cubicBezTo>
                  <a:pt x="203" y="126"/>
                  <a:pt x="198" y="129"/>
                  <a:pt x="193" y="131"/>
                </a:cubicBezTo>
                <a:cubicBezTo>
                  <a:pt x="193" y="132"/>
                  <a:pt x="193" y="133"/>
                  <a:pt x="192" y="133"/>
                </a:cubicBezTo>
                <a:cubicBezTo>
                  <a:pt x="192" y="134"/>
                  <a:pt x="192" y="134"/>
                  <a:pt x="191" y="134"/>
                </a:cubicBezTo>
                <a:cubicBezTo>
                  <a:pt x="190" y="134"/>
                  <a:pt x="190" y="134"/>
                  <a:pt x="190" y="133"/>
                </a:cubicBezTo>
                <a:cubicBezTo>
                  <a:pt x="190" y="133"/>
                  <a:pt x="190" y="132"/>
                  <a:pt x="190" y="132"/>
                </a:cubicBezTo>
                <a:cubicBezTo>
                  <a:pt x="189" y="132"/>
                  <a:pt x="187" y="132"/>
                  <a:pt x="186" y="133"/>
                </a:cubicBezTo>
                <a:cubicBezTo>
                  <a:pt x="175" y="136"/>
                  <a:pt x="162" y="137"/>
                  <a:pt x="145" y="137"/>
                </a:cubicBezTo>
                <a:cubicBezTo>
                  <a:pt x="145" y="137"/>
                  <a:pt x="145" y="137"/>
                  <a:pt x="144" y="137"/>
                </a:cubicBezTo>
                <a:cubicBezTo>
                  <a:pt x="144" y="138"/>
                  <a:pt x="144" y="139"/>
                  <a:pt x="144" y="140"/>
                </a:cubicBezTo>
                <a:cubicBezTo>
                  <a:pt x="144" y="141"/>
                  <a:pt x="143" y="141"/>
                  <a:pt x="143" y="141"/>
                </a:cubicBezTo>
                <a:close/>
                <a:moveTo>
                  <a:pt x="109" y="132"/>
                </a:moveTo>
                <a:cubicBezTo>
                  <a:pt x="119" y="133"/>
                  <a:pt x="129" y="134"/>
                  <a:pt x="138" y="134"/>
                </a:cubicBezTo>
                <a:cubicBezTo>
                  <a:pt x="138" y="133"/>
                  <a:pt x="138" y="133"/>
                  <a:pt x="138" y="133"/>
                </a:cubicBezTo>
                <a:cubicBezTo>
                  <a:pt x="138" y="132"/>
                  <a:pt x="138" y="132"/>
                  <a:pt x="138" y="132"/>
                </a:cubicBezTo>
                <a:cubicBezTo>
                  <a:pt x="138" y="130"/>
                  <a:pt x="138" y="128"/>
                  <a:pt x="138" y="126"/>
                </a:cubicBezTo>
                <a:cubicBezTo>
                  <a:pt x="139" y="125"/>
                  <a:pt x="139" y="123"/>
                  <a:pt x="138" y="121"/>
                </a:cubicBezTo>
                <a:cubicBezTo>
                  <a:pt x="138" y="120"/>
                  <a:pt x="138" y="120"/>
                  <a:pt x="138" y="120"/>
                </a:cubicBezTo>
                <a:cubicBezTo>
                  <a:pt x="138" y="119"/>
                  <a:pt x="138" y="118"/>
                  <a:pt x="138" y="117"/>
                </a:cubicBezTo>
                <a:cubicBezTo>
                  <a:pt x="138" y="117"/>
                  <a:pt x="138" y="116"/>
                  <a:pt x="138" y="116"/>
                </a:cubicBezTo>
                <a:cubicBezTo>
                  <a:pt x="138" y="115"/>
                  <a:pt x="138" y="115"/>
                  <a:pt x="139" y="115"/>
                </a:cubicBezTo>
                <a:cubicBezTo>
                  <a:pt x="139" y="115"/>
                  <a:pt x="139" y="115"/>
                  <a:pt x="140" y="115"/>
                </a:cubicBezTo>
                <a:cubicBezTo>
                  <a:pt x="140" y="116"/>
                  <a:pt x="141" y="117"/>
                  <a:pt x="141" y="118"/>
                </a:cubicBezTo>
                <a:cubicBezTo>
                  <a:pt x="141" y="116"/>
                  <a:pt x="141" y="114"/>
                  <a:pt x="141" y="112"/>
                </a:cubicBezTo>
                <a:cubicBezTo>
                  <a:pt x="139" y="112"/>
                  <a:pt x="137" y="112"/>
                  <a:pt x="134" y="112"/>
                </a:cubicBezTo>
                <a:cubicBezTo>
                  <a:pt x="134" y="113"/>
                  <a:pt x="134" y="113"/>
                  <a:pt x="134" y="114"/>
                </a:cubicBezTo>
                <a:cubicBezTo>
                  <a:pt x="133" y="114"/>
                  <a:pt x="133" y="116"/>
                  <a:pt x="133" y="122"/>
                </a:cubicBezTo>
                <a:cubicBezTo>
                  <a:pt x="133" y="122"/>
                  <a:pt x="133" y="122"/>
                  <a:pt x="133" y="123"/>
                </a:cubicBezTo>
                <a:cubicBezTo>
                  <a:pt x="133" y="123"/>
                  <a:pt x="133" y="124"/>
                  <a:pt x="133" y="125"/>
                </a:cubicBezTo>
                <a:cubicBezTo>
                  <a:pt x="133" y="127"/>
                  <a:pt x="134" y="130"/>
                  <a:pt x="133" y="132"/>
                </a:cubicBezTo>
                <a:cubicBezTo>
                  <a:pt x="133" y="133"/>
                  <a:pt x="132" y="133"/>
                  <a:pt x="132" y="133"/>
                </a:cubicBezTo>
                <a:cubicBezTo>
                  <a:pt x="131" y="133"/>
                  <a:pt x="131" y="133"/>
                  <a:pt x="131" y="132"/>
                </a:cubicBezTo>
                <a:cubicBezTo>
                  <a:pt x="130" y="131"/>
                  <a:pt x="130" y="129"/>
                  <a:pt x="130" y="128"/>
                </a:cubicBezTo>
                <a:cubicBezTo>
                  <a:pt x="130" y="127"/>
                  <a:pt x="130" y="127"/>
                  <a:pt x="130" y="127"/>
                </a:cubicBezTo>
                <a:cubicBezTo>
                  <a:pt x="130" y="124"/>
                  <a:pt x="130" y="122"/>
                  <a:pt x="130" y="119"/>
                </a:cubicBezTo>
                <a:cubicBezTo>
                  <a:pt x="130" y="119"/>
                  <a:pt x="130" y="119"/>
                  <a:pt x="130" y="119"/>
                </a:cubicBezTo>
                <a:cubicBezTo>
                  <a:pt x="130" y="117"/>
                  <a:pt x="130" y="114"/>
                  <a:pt x="131" y="112"/>
                </a:cubicBezTo>
                <a:cubicBezTo>
                  <a:pt x="131" y="112"/>
                  <a:pt x="130" y="112"/>
                  <a:pt x="130" y="112"/>
                </a:cubicBezTo>
                <a:cubicBezTo>
                  <a:pt x="130" y="113"/>
                  <a:pt x="130" y="113"/>
                  <a:pt x="130" y="113"/>
                </a:cubicBezTo>
                <a:cubicBezTo>
                  <a:pt x="130" y="113"/>
                  <a:pt x="130" y="113"/>
                  <a:pt x="130" y="113"/>
                </a:cubicBezTo>
                <a:cubicBezTo>
                  <a:pt x="130" y="113"/>
                  <a:pt x="130" y="114"/>
                  <a:pt x="130" y="114"/>
                </a:cubicBezTo>
                <a:cubicBezTo>
                  <a:pt x="130" y="115"/>
                  <a:pt x="130" y="115"/>
                  <a:pt x="130" y="115"/>
                </a:cubicBezTo>
                <a:cubicBezTo>
                  <a:pt x="130" y="116"/>
                  <a:pt x="130" y="116"/>
                  <a:pt x="130" y="117"/>
                </a:cubicBezTo>
                <a:cubicBezTo>
                  <a:pt x="130" y="118"/>
                  <a:pt x="130" y="120"/>
                  <a:pt x="129" y="121"/>
                </a:cubicBezTo>
                <a:cubicBezTo>
                  <a:pt x="129" y="122"/>
                  <a:pt x="129" y="123"/>
                  <a:pt x="129" y="124"/>
                </a:cubicBezTo>
                <a:cubicBezTo>
                  <a:pt x="129" y="125"/>
                  <a:pt x="129" y="126"/>
                  <a:pt x="129" y="127"/>
                </a:cubicBezTo>
                <a:cubicBezTo>
                  <a:pt x="129" y="128"/>
                  <a:pt x="129" y="130"/>
                  <a:pt x="129" y="131"/>
                </a:cubicBezTo>
                <a:cubicBezTo>
                  <a:pt x="129" y="132"/>
                  <a:pt x="129" y="132"/>
                  <a:pt x="128" y="132"/>
                </a:cubicBezTo>
                <a:cubicBezTo>
                  <a:pt x="128" y="132"/>
                  <a:pt x="127" y="132"/>
                  <a:pt x="127" y="131"/>
                </a:cubicBezTo>
                <a:cubicBezTo>
                  <a:pt x="127" y="131"/>
                  <a:pt x="126" y="130"/>
                  <a:pt x="126" y="130"/>
                </a:cubicBezTo>
                <a:cubicBezTo>
                  <a:pt x="126" y="130"/>
                  <a:pt x="126" y="130"/>
                  <a:pt x="126" y="131"/>
                </a:cubicBezTo>
                <a:cubicBezTo>
                  <a:pt x="126" y="131"/>
                  <a:pt x="125" y="131"/>
                  <a:pt x="125" y="131"/>
                </a:cubicBezTo>
                <a:cubicBezTo>
                  <a:pt x="124" y="131"/>
                  <a:pt x="124" y="131"/>
                  <a:pt x="124" y="131"/>
                </a:cubicBezTo>
                <a:cubicBezTo>
                  <a:pt x="123" y="128"/>
                  <a:pt x="123" y="125"/>
                  <a:pt x="123" y="122"/>
                </a:cubicBezTo>
                <a:cubicBezTo>
                  <a:pt x="123" y="122"/>
                  <a:pt x="123" y="121"/>
                  <a:pt x="123" y="121"/>
                </a:cubicBezTo>
                <a:cubicBezTo>
                  <a:pt x="123" y="117"/>
                  <a:pt x="124" y="115"/>
                  <a:pt x="124" y="112"/>
                </a:cubicBezTo>
                <a:cubicBezTo>
                  <a:pt x="124" y="112"/>
                  <a:pt x="124" y="112"/>
                  <a:pt x="123" y="112"/>
                </a:cubicBezTo>
                <a:cubicBezTo>
                  <a:pt x="123" y="112"/>
                  <a:pt x="123" y="112"/>
                  <a:pt x="123" y="113"/>
                </a:cubicBezTo>
                <a:cubicBezTo>
                  <a:pt x="123" y="113"/>
                  <a:pt x="123" y="113"/>
                  <a:pt x="123" y="114"/>
                </a:cubicBezTo>
                <a:cubicBezTo>
                  <a:pt x="123" y="114"/>
                  <a:pt x="123" y="114"/>
                  <a:pt x="123" y="114"/>
                </a:cubicBezTo>
                <a:cubicBezTo>
                  <a:pt x="123" y="115"/>
                  <a:pt x="123" y="115"/>
                  <a:pt x="123" y="116"/>
                </a:cubicBezTo>
                <a:cubicBezTo>
                  <a:pt x="123" y="116"/>
                  <a:pt x="123" y="116"/>
                  <a:pt x="123" y="117"/>
                </a:cubicBezTo>
                <a:cubicBezTo>
                  <a:pt x="123" y="118"/>
                  <a:pt x="123" y="118"/>
                  <a:pt x="123" y="119"/>
                </a:cubicBezTo>
                <a:cubicBezTo>
                  <a:pt x="123" y="120"/>
                  <a:pt x="123" y="120"/>
                  <a:pt x="123" y="120"/>
                </a:cubicBezTo>
                <a:cubicBezTo>
                  <a:pt x="123" y="124"/>
                  <a:pt x="123" y="128"/>
                  <a:pt x="122" y="132"/>
                </a:cubicBezTo>
                <a:cubicBezTo>
                  <a:pt x="122" y="132"/>
                  <a:pt x="121" y="133"/>
                  <a:pt x="121" y="133"/>
                </a:cubicBezTo>
                <a:cubicBezTo>
                  <a:pt x="120" y="133"/>
                  <a:pt x="120" y="132"/>
                  <a:pt x="120" y="132"/>
                </a:cubicBezTo>
                <a:cubicBezTo>
                  <a:pt x="119" y="129"/>
                  <a:pt x="119" y="125"/>
                  <a:pt x="119" y="122"/>
                </a:cubicBezTo>
                <a:cubicBezTo>
                  <a:pt x="119" y="120"/>
                  <a:pt x="120" y="118"/>
                  <a:pt x="119" y="116"/>
                </a:cubicBezTo>
                <a:cubicBezTo>
                  <a:pt x="119" y="116"/>
                  <a:pt x="119" y="116"/>
                  <a:pt x="119" y="116"/>
                </a:cubicBezTo>
                <a:cubicBezTo>
                  <a:pt x="119" y="114"/>
                  <a:pt x="119" y="113"/>
                  <a:pt x="120" y="112"/>
                </a:cubicBezTo>
                <a:cubicBezTo>
                  <a:pt x="119" y="112"/>
                  <a:pt x="119" y="112"/>
                  <a:pt x="118" y="112"/>
                </a:cubicBezTo>
                <a:cubicBezTo>
                  <a:pt x="118" y="114"/>
                  <a:pt x="118" y="116"/>
                  <a:pt x="118" y="117"/>
                </a:cubicBezTo>
                <a:cubicBezTo>
                  <a:pt x="117" y="119"/>
                  <a:pt x="117" y="120"/>
                  <a:pt x="117" y="121"/>
                </a:cubicBezTo>
                <a:cubicBezTo>
                  <a:pt x="117" y="123"/>
                  <a:pt x="117" y="125"/>
                  <a:pt x="117" y="127"/>
                </a:cubicBezTo>
                <a:cubicBezTo>
                  <a:pt x="117" y="128"/>
                  <a:pt x="117" y="128"/>
                  <a:pt x="117" y="129"/>
                </a:cubicBezTo>
                <a:cubicBezTo>
                  <a:pt x="117" y="130"/>
                  <a:pt x="117" y="131"/>
                  <a:pt x="116" y="131"/>
                </a:cubicBezTo>
                <a:cubicBezTo>
                  <a:pt x="116" y="131"/>
                  <a:pt x="115" y="130"/>
                  <a:pt x="115" y="130"/>
                </a:cubicBezTo>
                <a:cubicBezTo>
                  <a:pt x="113" y="126"/>
                  <a:pt x="114" y="121"/>
                  <a:pt x="114" y="117"/>
                </a:cubicBezTo>
                <a:cubicBezTo>
                  <a:pt x="115" y="115"/>
                  <a:pt x="115" y="113"/>
                  <a:pt x="115" y="112"/>
                </a:cubicBezTo>
                <a:cubicBezTo>
                  <a:pt x="114" y="112"/>
                  <a:pt x="114" y="112"/>
                  <a:pt x="113" y="112"/>
                </a:cubicBezTo>
                <a:cubicBezTo>
                  <a:pt x="113" y="112"/>
                  <a:pt x="113" y="113"/>
                  <a:pt x="113" y="114"/>
                </a:cubicBezTo>
                <a:cubicBezTo>
                  <a:pt x="113" y="119"/>
                  <a:pt x="113" y="124"/>
                  <a:pt x="112" y="129"/>
                </a:cubicBezTo>
                <a:cubicBezTo>
                  <a:pt x="111" y="129"/>
                  <a:pt x="111" y="129"/>
                  <a:pt x="110" y="129"/>
                </a:cubicBezTo>
                <a:cubicBezTo>
                  <a:pt x="110" y="129"/>
                  <a:pt x="109" y="129"/>
                  <a:pt x="109" y="128"/>
                </a:cubicBezTo>
                <a:cubicBezTo>
                  <a:pt x="109" y="125"/>
                  <a:pt x="109" y="122"/>
                  <a:pt x="110" y="119"/>
                </a:cubicBezTo>
                <a:cubicBezTo>
                  <a:pt x="110" y="116"/>
                  <a:pt x="110" y="114"/>
                  <a:pt x="110" y="111"/>
                </a:cubicBezTo>
                <a:cubicBezTo>
                  <a:pt x="110" y="111"/>
                  <a:pt x="110" y="111"/>
                  <a:pt x="110" y="111"/>
                </a:cubicBezTo>
                <a:cubicBezTo>
                  <a:pt x="109" y="115"/>
                  <a:pt x="109" y="118"/>
                  <a:pt x="109" y="123"/>
                </a:cubicBezTo>
                <a:cubicBezTo>
                  <a:pt x="109" y="123"/>
                  <a:pt x="109" y="124"/>
                  <a:pt x="109" y="125"/>
                </a:cubicBezTo>
                <a:cubicBezTo>
                  <a:pt x="109" y="127"/>
                  <a:pt x="109" y="130"/>
                  <a:pt x="109" y="132"/>
                </a:cubicBezTo>
                <a:close/>
                <a:moveTo>
                  <a:pt x="144" y="112"/>
                </a:moveTo>
                <a:cubicBezTo>
                  <a:pt x="144" y="116"/>
                  <a:pt x="144" y="119"/>
                  <a:pt x="144" y="123"/>
                </a:cubicBezTo>
                <a:cubicBezTo>
                  <a:pt x="144" y="124"/>
                  <a:pt x="144" y="125"/>
                  <a:pt x="144" y="126"/>
                </a:cubicBezTo>
                <a:cubicBezTo>
                  <a:pt x="144" y="126"/>
                  <a:pt x="144" y="134"/>
                  <a:pt x="144" y="134"/>
                </a:cubicBezTo>
                <a:cubicBezTo>
                  <a:pt x="145" y="134"/>
                  <a:pt x="145" y="134"/>
                  <a:pt x="145" y="134"/>
                </a:cubicBezTo>
                <a:cubicBezTo>
                  <a:pt x="145" y="131"/>
                  <a:pt x="145" y="129"/>
                  <a:pt x="145" y="126"/>
                </a:cubicBezTo>
                <a:cubicBezTo>
                  <a:pt x="145" y="126"/>
                  <a:pt x="145" y="125"/>
                  <a:pt x="145" y="124"/>
                </a:cubicBezTo>
                <a:cubicBezTo>
                  <a:pt x="145" y="121"/>
                  <a:pt x="145" y="121"/>
                  <a:pt x="145" y="121"/>
                </a:cubicBezTo>
                <a:cubicBezTo>
                  <a:pt x="145" y="119"/>
                  <a:pt x="145" y="116"/>
                  <a:pt x="145" y="113"/>
                </a:cubicBezTo>
                <a:cubicBezTo>
                  <a:pt x="145" y="113"/>
                  <a:pt x="145" y="112"/>
                  <a:pt x="146" y="112"/>
                </a:cubicBezTo>
                <a:cubicBezTo>
                  <a:pt x="145" y="112"/>
                  <a:pt x="145" y="112"/>
                  <a:pt x="144" y="112"/>
                </a:cubicBezTo>
                <a:close/>
                <a:moveTo>
                  <a:pt x="148" y="134"/>
                </a:moveTo>
                <a:cubicBezTo>
                  <a:pt x="148" y="134"/>
                  <a:pt x="148" y="134"/>
                  <a:pt x="148" y="134"/>
                </a:cubicBezTo>
                <a:cubicBezTo>
                  <a:pt x="148" y="133"/>
                  <a:pt x="148" y="133"/>
                  <a:pt x="148" y="133"/>
                </a:cubicBezTo>
                <a:cubicBezTo>
                  <a:pt x="148" y="133"/>
                  <a:pt x="148" y="133"/>
                  <a:pt x="148" y="134"/>
                </a:cubicBezTo>
                <a:close/>
                <a:moveTo>
                  <a:pt x="156" y="112"/>
                </a:moveTo>
                <a:cubicBezTo>
                  <a:pt x="156" y="112"/>
                  <a:pt x="156" y="112"/>
                  <a:pt x="157" y="113"/>
                </a:cubicBezTo>
                <a:cubicBezTo>
                  <a:pt x="157" y="113"/>
                  <a:pt x="157" y="113"/>
                  <a:pt x="157" y="114"/>
                </a:cubicBezTo>
                <a:cubicBezTo>
                  <a:pt x="156" y="118"/>
                  <a:pt x="156" y="121"/>
                  <a:pt x="156" y="125"/>
                </a:cubicBezTo>
                <a:cubicBezTo>
                  <a:pt x="156" y="127"/>
                  <a:pt x="156" y="129"/>
                  <a:pt x="156" y="131"/>
                </a:cubicBezTo>
                <a:cubicBezTo>
                  <a:pt x="156" y="131"/>
                  <a:pt x="156" y="132"/>
                  <a:pt x="156" y="132"/>
                </a:cubicBezTo>
                <a:cubicBezTo>
                  <a:pt x="156" y="132"/>
                  <a:pt x="156" y="133"/>
                  <a:pt x="156" y="133"/>
                </a:cubicBezTo>
                <a:cubicBezTo>
                  <a:pt x="156" y="133"/>
                  <a:pt x="157" y="133"/>
                  <a:pt x="157" y="133"/>
                </a:cubicBezTo>
                <a:cubicBezTo>
                  <a:pt x="160" y="133"/>
                  <a:pt x="164" y="133"/>
                  <a:pt x="167" y="132"/>
                </a:cubicBezTo>
                <a:cubicBezTo>
                  <a:pt x="167" y="132"/>
                  <a:pt x="167" y="131"/>
                  <a:pt x="167" y="130"/>
                </a:cubicBezTo>
                <a:cubicBezTo>
                  <a:pt x="167" y="130"/>
                  <a:pt x="166" y="129"/>
                  <a:pt x="166" y="129"/>
                </a:cubicBezTo>
                <a:cubicBezTo>
                  <a:pt x="166" y="128"/>
                  <a:pt x="166" y="126"/>
                  <a:pt x="166" y="124"/>
                </a:cubicBezTo>
                <a:cubicBezTo>
                  <a:pt x="166" y="124"/>
                  <a:pt x="166" y="123"/>
                  <a:pt x="166" y="123"/>
                </a:cubicBezTo>
                <a:cubicBezTo>
                  <a:pt x="166" y="121"/>
                  <a:pt x="166" y="120"/>
                  <a:pt x="166" y="118"/>
                </a:cubicBezTo>
                <a:cubicBezTo>
                  <a:pt x="166" y="117"/>
                  <a:pt x="166" y="117"/>
                  <a:pt x="166" y="117"/>
                </a:cubicBezTo>
                <a:cubicBezTo>
                  <a:pt x="166" y="116"/>
                  <a:pt x="166" y="115"/>
                  <a:pt x="166" y="114"/>
                </a:cubicBezTo>
                <a:cubicBezTo>
                  <a:pt x="166" y="112"/>
                  <a:pt x="166" y="111"/>
                  <a:pt x="166" y="109"/>
                </a:cubicBezTo>
                <a:cubicBezTo>
                  <a:pt x="162" y="110"/>
                  <a:pt x="158" y="111"/>
                  <a:pt x="154" y="111"/>
                </a:cubicBezTo>
                <a:cubicBezTo>
                  <a:pt x="154" y="111"/>
                  <a:pt x="154" y="112"/>
                  <a:pt x="154" y="112"/>
                </a:cubicBezTo>
                <a:cubicBezTo>
                  <a:pt x="154" y="112"/>
                  <a:pt x="154" y="113"/>
                  <a:pt x="154" y="113"/>
                </a:cubicBezTo>
                <a:cubicBezTo>
                  <a:pt x="154" y="113"/>
                  <a:pt x="154" y="113"/>
                  <a:pt x="154" y="113"/>
                </a:cubicBezTo>
                <a:cubicBezTo>
                  <a:pt x="154" y="112"/>
                  <a:pt x="155" y="112"/>
                  <a:pt x="156" y="112"/>
                </a:cubicBezTo>
                <a:close/>
                <a:moveTo>
                  <a:pt x="106" y="132"/>
                </a:moveTo>
                <a:cubicBezTo>
                  <a:pt x="106" y="131"/>
                  <a:pt x="106" y="130"/>
                  <a:pt x="106" y="129"/>
                </a:cubicBezTo>
                <a:cubicBezTo>
                  <a:pt x="106" y="130"/>
                  <a:pt x="106" y="131"/>
                  <a:pt x="106" y="131"/>
                </a:cubicBezTo>
                <a:cubicBezTo>
                  <a:pt x="106" y="131"/>
                  <a:pt x="105" y="132"/>
                  <a:pt x="105" y="132"/>
                </a:cubicBezTo>
                <a:cubicBezTo>
                  <a:pt x="106" y="132"/>
                  <a:pt x="106" y="132"/>
                  <a:pt x="106" y="132"/>
                </a:cubicBezTo>
                <a:close/>
                <a:moveTo>
                  <a:pt x="174" y="129"/>
                </a:moveTo>
                <a:cubicBezTo>
                  <a:pt x="174" y="130"/>
                  <a:pt x="174" y="131"/>
                  <a:pt x="174" y="132"/>
                </a:cubicBezTo>
                <a:cubicBezTo>
                  <a:pt x="174" y="132"/>
                  <a:pt x="175" y="131"/>
                  <a:pt x="176" y="131"/>
                </a:cubicBezTo>
                <a:cubicBezTo>
                  <a:pt x="176" y="130"/>
                  <a:pt x="176" y="129"/>
                  <a:pt x="176" y="128"/>
                </a:cubicBezTo>
                <a:cubicBezTo>
                  <a:pt x="175" y="128"/>
                  <a:pt x="175" y="128"/>
                  <a:pt x="175" y="128"/>
                </a:cubicBezTo>
                <a:cubicBezTo>
                  <a:pt x="175" y="128"/>
                  <a:pt x="175" y="128"/>
                  <a:pt x="175" y="128"/>
                </a:cubicBezTo>
                <a:cubicBezTo>
                  <a:pt x="175" y="129"/>
                  <a:pt x="175" y="129"/>
                  <a:pt x="174" y="129"/>
                </a:cubicBezTo>
                <a:close/>
                <a:moveTo>
                  <a:pt x="100" y="131"/>
                </a:moveTo>
                <a:cubicBezTo>
                  <a:pt x="101" y="131"/>
                  <a:pt x="102" y="131"/>
                  <a:pt x="103" y="131"/>
                </a:cubicBezTo>
                <a:cubicBezTo>
                  <a:pt x="103" y="131"/>
                  <a:pt x="103" y="131"/>
                  <a:pt x="103" y="131"/>
                </a:cubicBezTo>
                <a:cubicBezTo>
                  <a:pt x="103" y="129"/>
                  <a:pt x="103" y="126"/>
                  <a:pt x="103" y="123"/>
                </a:cubicBezTo>
                <a:cubicBezTo>
                  <a:pt x="103" y="122"/>
                  <a:pt x="103" y="120"/>
                  <a:pt x="103" y="119"/>
                </a:cubicBezTo>
                <a:cubicBezTo>
                  <a:pt x="103" y="116"/>
                  <a:pt x="103" y="113"/>
                  <a:pt x="103" y="111"/>
                </a:cubicBezTo>
                <a:cubicBezTo>
                  <a:pt x="102" y="111"/>
                  <a:pt x="101" y="110"/>
                  <a:pt x="100" y="110"/>
                </a:cubicBezTo>
                <a:cubicBezTo>
                  <a:pt x="100" y="112"/>
                  <a:pt x="101" y="114"/>
                  <a:pt x="101" y="116"/>
                </a:cubicBezTo>
                <a:cubicBezTo>
                  <a:pt x="101" y="121"/>
                  <a:pt x="102" y="126"/>
                  <a:pt x="100" y="131"/>
                </a:cubicBezTo>
                <a:cubicBezTo>
                  <a:pt x="100" y="131"/>
                  <a:pt x="100" y="131"/>
                  <a:pt x="100" y="131"/>
                </a:cubicBezTo>
                <a:close/>
                <a:moveTo>
                  <a:pt x="179" y="129"/>
                </a:moveTo>
                <a:cubicBezTo>
                  <a:pt x="179" y="130"/>
                  <a:pt x="179" y="130"/>
                  <a:pt x="178" y="131"/>
                </a:cubicBezTo>
                <a:cubicBezTo>
                  <a:pt x="181" y="130"/>
                  <a:pt x="184" y="130"/>
                  <a:pt x="187" y="129"/>
                </a:cubicBezTo>
                <a:cubicBezTo>
                  <a:pt x="186" y="129"/>
                  <a:pt x="186" y="129"/>
                  <a:pt x="186" y="129"/>
                </a:cubicBezTo>
                <a:cubicBezTo>
                  <a:pt x="186" y="128"/>
                  <a:pt x="186" y="128"/>
                  <a:pt x="186" y="128"/>
                </a:cubicBezTo>
                <a:cubicBezTo>
                  <a:pt x="186" y="128"/>
                  <a:pt x="186" y="128"/>
                  <a:pt x="186" y="128"/>
                </a:cubicBezTo>
                <a:cubicBezTo>
                  <a:pt x="185" y="128"/>
                  <a:pt x="185" y="127"/>
                  <a:pt x="185" y="127"/>
                </a:cubicBezTo>
                <a:cubicBezTo>
                  <a:pt x="185" y="127"/>
                  <a:pt x="185" y="126"/>
                  <a:pt x="185" y="126"/>
                </a:cubicBezTo>
                <a:cubicBezTo>
                  <a:pt x="184" y="126"/>
                  <a:pt x="184" y="126"/>
                  <a:pt x="184" y="126"/>
                </a:cubicBezTo>
                <a:cubicBezTo>
                  <a:pt x="184" y="127"/>
                  <a:pt x="184" y="127"/>
                  <a:pt x="183" y="128"/>
                </a:cubicBezTo>
                <a:cubicBezTo>
                  <a:pt x="183" y="128"/>
                  <a:pt x="183" y="129"/>
                  <a:pt x="182" y="129"/>
                </a:cubicBezTo>
                <a:cubicBezTo>
                  <a:pt x="182" y="129"/>
                  <a:pt x="181" y="128"/>
                  <a:pt x="181" y="128"/>
                </a:cubicBezTo>
                <a:cubicBezTo>
                  <a:pt x="181" y="127"/>
                  <a:pt x="181" y="127"/>
                  <a:pt x="181" y="127"/>
                </a:cubicBezTo>
                <a:cubicBezTo>
                  <a:pt x="181" y="127"/>
                  <a:pt x="181" y="127"/>
                  <a:pt x="181" y="127"/>
                </a:cubicBezTo>
                <a:cubicBezTo>
                  <a:pt x="180" y="128"/>
                  <a:pt x="180" y="128"/>
                  <a:pt x="180" y="129"/>
                </a:cubicBezTo>
                <a:cubicBezTo>
                  <a:pt x="180" y="129"/>
                  <a:pt x="180" y="129"/>
                  <a:pt x="179" y="129"/>
                </a:cubicBezTo>
                <a:cubicBezTo>
                  <a:pt x="179" y="129"/>
                  <a:pt x="179" y="129"/>
                  <a:pt x="179" y="129"/>
                </a:cubicBezTo>
                <a:close/>
                <a:moveTo>
                  <a:pt x="95" y="130"/>
                </a:moveTo>
                <a:cubicBezTo>
                  <a:pt x="94" y="129"/>
                  <a:pt x="94" y="127"/>
                  <a:pt x="95" y="125"/>
                </a:cubicBezTo>
                <a:cubicBezTo>
                  <a:pt x="95" y="123"/>
                  <a:pt x="95" y="122"/>
                  <a:pt x="95" y="121"/>
                </a:cubicBezTo>
                <a:cubicBezTo>
                  <a:pt x="95" y="118"/>
                  <a:pt x="95" y="114"/>
                  <a:pt x="94" y="110"/>
                </a:cubicBezTo>
                <a:cubicBezTo>
                  <a:pt x="94" y="110"/>
                  <a:pt x="94" y="110"/>
                  <a:pt x="94" y="110"/>
                </a:cubicBezTo>
                <a:cubicBezTo>
                  <a:pt x="92" y="109"/>
                  <a:pt x="89" y="109"/>
                  <a:pt x="87" y="109"/>
                </a:cubicBezTo>
                <a:cubicBezTo>
                  <a:pt x="87" y="111"/>
                  <a:pt x="86" y="114"/>
                  <a:pt x="86" y="117"/>
                </a:cubicBezTo>
                <a:cubicBezTo>
                  <a:pt x="86" y="118"/>
                  <a:pt x="86" y="119"/>
                  <a:pt x="86" y="120"/>
                </a:cubicBezTo>
                <a:cubicBezTo>
                  <a:pt x="86" y="122"/>
                  <a:pt x="86" y="124"/>
                  <a:pt x="86" y="126"/>
                </a:cubicBezTo>
                <a:cubicBezTo>
                  <a:pt x="86" y="127"/>
                  <a:pt x="86" y="127"/>
                  <a:pt x="86" y="128"/>
                </a:cubicBezTo>
                <a:cubicBezTo>
                  <a:pt x="86" y="128"/>
                  <a:pt x="86" y="129"/>
                  <a:pt x="86" y="129"/>
                </a:cubicBezTo>
                <a:cubicBezTo>
                  <a:pt x="87" y="129"/>
                  <a:pt x="88" y="130"/>
                  <a:pt x="89" y="130"/>
                </a:cubicBezTo>
                <a:cubicBezTo>
                  <a:pt x="89" y="130"/>
                  <a:pt x="89" y="129"/>
                  <a:pt x="89" y="129"/>
                </a:cubicBezTo>
                <a:cubicBezTo>
                  <a:pt x="89" y="126"/>
                  <a:pt x="90" y="123"/>
                  <a:pt x="90" y="120"/>
                </a:cubicBezTo>
                <a:cubicBezTo>
                  <a:pt x="90" y="120"/>
                  <a:pt x="90" y="119"/>
                  <a:pt x="90" y="119"/>
                </a:cubicBezTo>
                <a:cubicBezTo>
                  <a:pt x="90" y="114"/>
                  <a:pt x="91" y="110"/>
                  <a:pt x="93" y="110"/>
                </a:cubicBezTo>
                <a:cubicBezTo>
                  <a:pt x="93" y="110"/>
                  <a:pt x="93" y="110"/>
                  <a:pt x="93" y="110"/>
                </a:cubicBezTo>
                <a:cubicBezTo>
                  <a:pt x="94" y="110"/>
                  <a:pt x="94" y="111"/>
                  <a:pt x="94" y="112"/>
                </a:cubicBezTo>
                <a:cubicBezTo>
                  <a:pt x="94" y="112"/>
                  <a:pt x="94" y="112"/>
                  <a:pt x="94" y="112"/>
                </a:cubicBezTo>
                <a:cubicBezTo>
                  <a:pt x="94" y="112"/>
                  <a:pt x="94" y="113"/>
                  <a:pt x="94" y="113"/>
                </a:cubicBezTo>
                <a:cubicBezTo>
                  <a:pt x="94" y="113"/>
                  <a:pt x="94" y="113"/>
                  <a:pt x="94" y="113"/>
                </a:cubicBezTo>
                <a:cubicBezTo>
                  <a:pt x="94" y="114"/>
                  <a:pt x="94" y="114"/>
                  <a:pt x="94" y="114"/>
                </a:cubicBezTo>
                <a:cubicBezTo>
                  <a:pt x="94" y="115"/>
                  <a:pt x="94" y="115"/>
                  <a:pt x="94" y="116"/>
                </a:cubicBezTo>
                <a:cubicBezTo>
                  <a:pt x="93" y="118"/>
                  <a:pt x="93" y="121"/>
                  <a:pt x="93" y="123"/>
                </a:cubicBezTo>
                <a:cubicBezTo>
                  <a:pt x="93" y="124"/>
                  <a:pt x="93" y="125"/>
                  <a:pt x="93" y="126"/>
                </a:cubicBezTo>
                <a:cubicBezTo>
                  <a:pt x="93" y="127"/>
                  <a:pt x="93" y="129"/>
                  <a:pt x="93" y="130"/>
                </a:cubicBezTo>
                <a:cubicBezTo>
                  <a:pt x="93" y="130"/>
                  <a:pt x="94" y="130"/>
                  <a:pt x="95" y="130"/>
                </a:cubicBezTo>
                <a:close/>
                <a:moveTo>
                  <a:pt x="83" y="129"/>
                </a:moveTo>
                <a:cubicBezTo>
                  <a:pt x="82" y="126"/>
                  <a:pt x="83" y="124"/>
                  <a:pt x="83" y="122"/>
                </a:cubicBezTo>
                <a:cubicBezTo>
                  <a:pt x="83" y="121"/>
                  <a:pt x="83" y="121"/>
                  <a:pt x="83" y="120"/>
                </a:cubicBezTo>
                <a:cubicBezTo>
                  <a:pt x="83" y="119"/>
                  <a:pt x="83" y="117"/>
                  <a:pt x="83" y="115"/>
                </a:cubicBezTo>
                <a:cubicBezTo>
                  <a:pt x="84" y="113"/>
                  <a:pt x="84" y="111"/>
                  <a:pt x="84" y="108"/>
                </a:cubicBezTo>
                <a:cubicBezTo>
                  <a:pt x="84" y="108"/>
                  <a:pt x="84" y="108"/>
                  <a:pt x="84" y="108"/>
                </a:cubicBezTo>
                <a:cubicBezTo>
                  <a:pt x="84" y="108"/>
                  <a:pt x="83" y="108"/>
                  <a:pt x="83" y="108"/>
                </a:cubicBezTo>
                <a:cubicBezTo>
                  <a:pt x="83" y="112"/>
                  <a:pt x="83" y="116"/>
                  <a:pt x="82" y="120"/>
                </a:cubicBezTo>
                <a:cubicBezTo>
                  <a:pt x="82" y="121"/>
                  <a:pt x="82" y="122"/>
                  <a:pt x="82" y="123"/>
                </a:cubicBezTo>
                <a:cubicBezTo>
                  <a:pt x="82" y="126"/>
                  <a:pt x="82" y="126"/>
                  <a:pt x="82" y="126"/>
                </a:cubicBezTo>
                <a:cubicBezTo>
                  <a:pt x="82" y="126"/>
                  <a:pt x="82" y="127"/>
                  <a:pt x="82" y="127"/>
                </a:cubicBezTo>
                <a:cubicBezTo>
                  <a:pt x="82" y="128"/>
                  <a:pt x="82" y="128"/>
                  <a:pt x="82" y="129"/>
                </a:cubicBezTo>
                <a:cubicBezTo>
                  <a:pt x="82" y="129"/>
                  <a:pt x="83" y="129"/>
                  <a:pt x="83" y="129"/>
                </a:cubicBezTo>
                <a:close/>
                <a:moveTo>
                  <a:pt x="74" y="127"/>
                </a:moveTo>
                <a:cubicBezTo>
                  <a:pt x="75" y="127"/>
                  <a:pt x="76" y="128"/>
                  <a:pt x="77" y="128"/>
                </a:cubicBezTo>
                <a:cubicBezTo>
                  <a:pt x="77" y="125"/>
                  <a:pt x="77" y="123"/>
                  <a:pt x="77" y="120"/>
                </a:cubicBezTo>
                <a:cubicBezTo>
                  <a:pt x="77" y="120"/>
                  <a:pt x="78" y="119"/>
                  <a:pt x="78" y="118"/>
                </a:cubicBezTo>
                <a:cubicBezTo>
                  <a:pt x="78" y="115"/>
                  <a:pt x="78" y="111"/>
                  <a:pt x="78" y="108"/>
                </a:cubicBezTo>
                <a:cubicBezTo>
                  <a:pt x="78" y="108"/>
                  <a:pt x="78" y="107"/>
                  <a:pt x="78" y="107"/>
                </a:cubicBezTo>
                <a:cubicBezTo>
                  <a:pt x="77" y="107"/>
                  <a:pt x="76" y="107"/>
                  <a:pt x="75" y="107"/>
                </a:cubicBezTo>
                <a:cubicBezTo>
                  <a:pt x="75" y="107"/>
                  <a:pt x="75" y="108"/>
                  <a:pt x="75" y="109"/>
                </a:cubicBezTo>
                <a:cubicBezTo>
                  <a:pt x="75" y="109"/>
                  <a:pt x="75" y="109"/>
                  <a:pt x="75" y="109"/>
                </a:cubicBezTo>
                <a:cubicBezTo>
                  <a:pt x="74" y="111"/>
                  <a:pt x="74" y="113"/>
                  <a:pt x="74" y="116"/>
                </a:cubicBezTo>
                <a:cubicBezTo>
                  <a:pt x="74" y="118"/>
                  <a:pt x="74" y="121"/>
                  <a:pt x="74" y="123"/>
                </a:cubicBezTo>
                <a:cubicBezTo>
                  <a:pt x="74" y="123"/>
                  <a:pt x="74" y="123"/>
                  <a:pt x="74" y="124"/>
                </a:cubicBezTo>
                <a:cubicBezTo>
                  <a:pt x="74" y="125"/>
                  <a:pt x="74" y="126"/>
                  <a:pt x="74" y="127"/>
                </a:cubicBezTo>
                <a:close/>
                <a:moveTo>
                  <a:pt x="189" y="126"/>
                </a:moveTo>
                <a:cubicBezTo>
                  <a:pt x="189" y="126"/>
                  <a:pt x="190" y="127"/>
                  <a:pt x="190" y="127"/>
                </a:cubicBezTo>
                <a:cubicBezTo>
                  <a:pt x="190" y="127"/>
                  <a:pt x="190" y="127"/>
                  <a:pt x="190" y="127"/>
                </a:cubicBezTo>
                <a:cubicBezTo>
                  <a:pt x="190" y="127"/>
                  <a:pt x="190" y="126"/>
                  <a:pt x="190" y="125"/>
                </a:cubicBezTo>
                <a:cubicBezTo>
                  <a:pt x="190" y="124"/>
                  <a:pt x="190" y="124"/>
                  <a:pt x="190" y="124"/>
                </a:cubicBezTo>
                <a:cubicBezTo>
                  <a:pt x="190" y="124"/>
                  <a:pt x="190" y="124"/>
                  <a:pt x="190" y="124"/>
                </a:cubicBezTo>
                <a:cubicBezTo>
                  <a:pt x="190" y="124"/>
                  <a:pt x="190" y="124"/>
                  <a:pt x="190" y="124"/>
                </a:cubicBezTo>
                <a:cubicBezTo>
                  <a:pt x="189" y="125"/>
                  <a:pt x="189" y="126"/>
                  <a:pt x="189" y="126"/>
                </a:cubicBezTo>
                <a:close/>
                <a:moveTo>
                  <a:pt x="71" y="127"/>
                </a:moveTo>
                <a:cubicBezTo>
                  <a:pt x="71" y="126"/>
                  <a:pt x="71" y="124"/>
                  <a:pt x="71" y="123"/>
                </a:cubicBezTo>
                <a:cubicBezTo>
                  <a:pt x="71" y="123"/>
                  <a:pt x="71" y="122"/>
                  <a:pt x="71" y="122"/>
                </a:cubicBezTo>
                <a:cubicBezTo>
                  <a:pt x="71" y="119"/>
                  <a:pt x="71" y="116"/>
                  <a:pt x="72" y="114"/>
                </a:cubicBezTo>
                <a:cubicBezTo>
                  <a:pt x="72" y="111"/>
                  <a:pt x="72" y="109"/>
                  <a:pt x="73" y="107"/>
                </a:cubicBezTo>
                <a:cubicBezTo>
                  <a:pt x="73" y="107"/>
                  <a:pt x="73" y="106"/>
                  <a:pt x="73" y="106"/>
                </a:cubicBezTo>
                <a:cubicBezTo>
                  <a:pt x="72" y="106"/>
                  <a:pt x="71" y="106"/>
                  <a:pt x="70" y="106"/>
                </a:cubicBezTo>
                <a:cubicBezTo>
                  <a:pt x="70" y="106"/>
                  <a:pt x="69" y="106"/>
                  <a:pt x="68" y="105"/>
                </a:cubicBezTo>
                <a:cubicBezTo>
                  <a:pt x="68" y="108"/>
                  <a:pt x="69" y="110"/>
                  <a:pt x="69" y="113"/>
                </a:cubicBezTo>
                <a:cubicBezTo>
                  <a:pt x="69" y="117"/>
                  <a:pt x="69" y="122"/>
                  <a:pt x="69" y="126"/>
                </a:cubicBezTo>
                <a:cubicBezTo>
                  <a:pt x="69" y="126"/>
                  <a:pt x="69" y="126"/>
                  <a:pt x="69" y="126"/>
                </a:cubicBezTo>
                <a:cubicBezTo>
                  <a:pt x="70" y="127"/>
                  <a:pt x="71" y="127"/>
                  <a:pt x="71" y="127"/>
                </a:cubicBezTo>
                <a:close/>
                <a:moveTo>
                  <a:pt x="193" y="123"/>
                </a:moveTo>
                <a:cubicBezTo>
                  <a:pt x="193" y="124"/>
                  <a:pt x="193" y="125"/>
                  <a:pt x="193" y="126"/>
                </a:cubicBezTo>
                <a:cubicBezTo>
                  <a:pt x="194" y="126"/>
                  <a:pt x="194" y="126"/>
                  <a:pt x="194" y="126"/>
                </a:cubicBezTo>
                <a:cubicBezTo>
                  <a:pt x="195" y="125"/>
                  <a:pt x="195" y="123"/>
                  <a:pt x="195" y="122"/>
                </a:cubicBezTo>
                <a:cubicBezTo>
                  <a:pt x="194" y="122"/>
                  <a:pt x="194" y="123"/>
                  <a:pt x="193" y="123"/>
                </a:cubicBezTo>
                <a:close/>
                <a:moveTo>
                  <a:pt x="60" y="125"/>
                </a:moveTo>
                <a:cubicBezTo>
                  <a:pt x="63" y="125"/>
                  <a:pt x="65" y="126"/>
                  <a:pt x="67" y="126"/>
                </a:cubicBezTo>
                <a:cubicBezTo>
                  <a:pt x="66" y="119"/>
                  <a:pt x="66" y="112"/>
                  <a:pt x="66" y="105"/>
                </a:cubicBezTo>
                <a:cubicBezTo>
                  <a:pt x="66" y="105"/>
                  <a:pt x="66" y="105"/>
                  <a:pt x="66" y="105"/>
                </a:cubicBezTo>
                <a:cubicBezTo>
                  <a:pt x="64" y="105"/>
                  <a:pt x="62" y="104"/>
                  <a:pt x="60" y="104"/>
                </a:cubicBezTo>
                <a:cubicBezTo>
                  <a:pt x="60" y="107"/>
                  <a:pt x="60" y="111"/>
                  <a:pt x="60" y="115"/>
                </a:cubicBezTo>
                <a:cubicBezTo>
                  <a:pt x="60" y="116"/>
                  <a:pt x="60" y="117"/>
                  <a:pt x="60" y="118"/>
                </a:cubicBezTo>
                <a:cubicBezTo>
                  <a:pt x="61" y="120"/>
                  <a:pt x="61" y="122"/>
                  <a:pt x="60" y="125"/>
                </a:cubicBezTo>
                <a:close/>
                <a:moveTo>
                  <a:pt x="176" y="123"/>
                </a:moveTo>
                <a:cubicBezTo>
                  <a:pt x="176" y="123"/>
                  <a:pt x="176" y="124"/>
                  <a:pt x="176" y="125"/>
                </a:cubicBezTo>
                <a:cubicBezTo>
                  <a:pt x="176" y="125"/>
                  <a:pt x="176" y="125"/>
                  <a:pt x="176" y="125"/>
                </a:cubicBezTo>
                <a:cubicBezTo>
                  <a:pt x="176" y="124"/>
                  <a:pt x="176" y="123"/>
                  <a:pt x="176" y="123"/>
                </a:cubicBezTo>
                <a:close/>
                <a:moveTo>
                  <a:pt x="197" y="123"/>
                </a:moveTo>
                <a:cubicBezTo>
                  <a:pt x="197" y="123"/>
                  <a:pt x="197" y="124"/>
                  <a:pt x="197" y="124"/>
                </a:cubicBezTo>
                <a:cubicBezTo>
                  <a:pt x="197" y="124"/>
                  <a:pt x="197" y="124"/>
                  <a:pt x="198" y="124"/>
                </a:cubicBezTo>
                <a:cubicBezTo>
                  <a:pt x="198" y="124"/>
                  <a:pt x="198" y="123"/>
                  <a:pt x="197" y="123"/>
                </a:cubicBezTo>
                <a:close/>
                <a:moveTo>
                  <a:pt x="53" y="123"/>
                </a:moveTo>
                <a:cubicBezTo>
                  <a:pt x="54" y="123"/>
                  <a:pt x="56" y="123"/>
                  <a:pt x="57" y="124"/>
                </a:cubicBezTo>
                <a:cubicBezTo>
                  <a:pt x="57" y="121"/>
                  <a:pt x="57" y="119"/>
                  <a:pt x="57" y="116"/>
                </a:cubicBezTo>
                <a:cubicBezTo>
                  <a:pt x="57" y="115"/>
                  <a:pt x="57" y="115"/>
                  <a:pt x="57" y="114"/>
                </a:cubicBezTo>
                <a:cubicBezTo>
                  <a:pt x="57" y="109"/>
                  <a:pt x="57" y="106"/>
                  <a:pt x="58" y="103"/>
                </a:cubicBezTo>
                <a:cubicBezTo>
                  <a:pt x="56" y="102"/>
                  <a:pt x="55" y="102"/>
                  <a:pt x="54" y="102"/>
                </a:cubicBezTo>
                <a:cubicBezTo>
                  <a:pt x="54" y="106"/>
                  <a:pt x="54" y="109"/>
                  <a:pt x="53" y="113"/>
                </a:cubicBezTo>
                <a:cubicBezTo>
                  <a:pt x="53" y="115"/>
                  <a:pt x="53" y="115"/>
                  <a:pt x="53" y="115"/>
                </a:cubicBezTo>
                <a:cubicBezTo>
                  <a:pt x="53" y="116"/>
                  <a:pt x="53" y="118"/>
                  <a:pt x="53" y="120"/>
                </a:cubicBezTo>
                <a:cubicBezTo>
                  <a:pt x="53" y="120"/>
                  <a:pt x="53" y="121"/>
                  <a:pt x="53" y="121"/>
                </a:cubicBezTo>
                <a:cubicBezTo>
                  <a:pt x="53" y="122"/>
                  <a:pt x="53" y="122"/>
                  <a:pt x="53" y="123"/>
                </a:cubicBezTo>
                <a:close/>
                <a:moveTo>
                  <a:pt x="98" y="119"/>
                </a:moveTo>
                <a:cubicBezTo>
                  <a:pt x="98" y="120"/>
                  <a:pt x="98" y="121"/>
                  <a:pt x="98" y="121"/>
                </a:cubicBezTo>
                <a:cubicBezTo>
                  <a:pt x="98" y="122"/>
                  <a:pt x="98" y="122"/>
                  <a:pt x="98" y="122"/>
                </a:cubicBezTo>
                <a:cubicBezTo>
                  <a:pt x="98" y="122"/>
                  <a:pt x="98" y="121"/>
                  <a:pt x="98" y="120"/>
                </a:cubicBezTo>
                <a:cubicBezTo>
                  <a:pt x="98" y="120"/>
                  <a:pt x="98" y="120"/>
                  <a:pt x="98" y="119"/>
                </a:cubicBezTo>
                <a:close/>
                <a:moveTo>
                  <a:pt x="44" y="119"/>
                </a:moveTo>
                <a:cubicBezTo>
                  <a:pt x="45" y="120"/>
                  <a:pt x="45" y="120"/>
                  <a:pt x="46" y="120"/>
                </a:cubicBezTo>
                <a:cubicBezTo>
                  <a:pt x="47" y="121"/>
                  <a:pt x="48" y="121"/>
                  <a:pt x="49" y="121"/>
                </a:cubicBezTo>
                <a:cubicBezTo>
                  <a:pt x="49" y="120"/>
                  <a:pt x="50" y="118"/>
                  <a:pt x="50" y="116"/>
                </a:cubicBezTo>
                <a:cubicBezTo>
                  <a:pt x="50" y="116"/>
                  <a:pt x="50" y="115"/>
                  <a:pt x="50" y="114"/>
                </a:cubicBezTo>
                <a:cubicBezTo>
                  <a:pt x="50" y="112"/>
                  <a:pt x="50" y="112"/>
                  <a:pt x="50" y="112"/>
                </a:cubicBezTo>
                <a:cubicBezTo>
                  <a:pt x="51" y="108"/>
                  <a:pt x="51" y="104"/>
                  <a:pt x="51" y="101"/>
                </a:cubicBezTo>
                <a:cubicBezTo>
                  <a:pt x="49" y="100"/>
                  <a:pt x="46" y="99"/>
                  <a:pt x="44" y="98"/>
                </a:cubicBezTo>
                <a:cubicBezTo>
                  <a:pt x="44" y="102"/>
                  <a:pt x="45" y="105"/>
                  <a:pt x="45" y="108"/>
                </a:cubicBezTo>
                <a:cubicBezTo>
                  <a:pt x="45" y="109"/>
                  <a:pt x="45" y="110"/>
                  <a:pt x="45" y="111"/>
                </a:cubicBezTo>
                <a:cubicBezTo>
                  <a:pt x="45" y="113"/>
                  <a:pt x="45" y="116"/>
                  <a:pt x="44" y="119"/>
                </a:cubicBezTo>
                <a:cubicBezTo>
                  <a:pt x="44" y="119"/>
                  <a:pt x="44" y="119"/>
                  <a:pt x="44" y="119"/>
                </a:cubicBezTo>
                <a:close/>
                <a:moveTo>
                  <a:pt x="203" y="120"/>
                </a:moveTo>
                <a:cubicBezTo>
                  <a:pt x="203" y="120"/>
                  <a:pt x="203" y="120"/>
                  <a:pt x="203" y="121"/>
                </a:cubicBezTo>
                <a:cubicBezTo>
                  <a:pt x="204" y="120"/>
                  <a:pt x="205" y="119"/>
                  <a:pt x="206" y="119"/>
                </a:cubicBezTo>
                <a:cubicBezTo>
                  <a:pt x="206" y="118"/>
                  <a:pt x="206" y="117"/>
                  <a:pt x="206" y="117"/>
                </a:cubicBezTo>
                <a:cubicBezTo>
                  <a:pt x="206" y="117"/>
                  <a:pt x="206" y="117"/>
                  <a:pt x="206" y="117"/>
                </a:cubicBezTo>
                <a:cubicBezTo>
                  <a:pt x="206" y="117"/>
                  <a:pt x="205" y="117"/>
                  <a:pt x="205" y="117"/>
                </a:cubicBezTo>
                <a:cubicBezTo>
                  <a:pt x="205" y="118"/>
                  <a:pt x="205" y="118"/>
                  <a:pt x="204" y="119"/>
                </a:cubicBezTo>
                <a:cubicBezTo>
                  <a:pt x="204" y="120"/>
                  <a:pt x="204" y="120"/>
                  <a:pt x="203" y="120"/>
                </a:cubicBezTo>
                <a:cubicBezTo>
                  <a:pt x="203" y="120"/>
                  <a:pt x="203" y="120"/>
                  <a:pt x="203" y="120"/>
                </a:cubicBezTo>
                <a:close/>
                <a:moveTo>
                  <a:pt x="186" y="105"/>
                </a:moveTo>
                <a:cubicBezTo>
                  <a:pt x="186" y="106"/>
                  <a:pt x="186" y="107"/>
                  <a:pt x="186" y="108"/>
                </a:cubicBezTo>
                <a:cubicBezTo>
                  <a:pt x="186" y="108"/>
                  <a:pt x="186" y="109"/>
                  <a:pt x="186" y="109"/>
                </a:cubicBezTo>
                <a:cubicBezTo>
                  <a:pt x="185" y="111"/>
                  <a:pt x="185" y="113"/>
                  <a:pt x="185" y="116"/>
                </a:cubicBezTo>
                <a:cubicBezTo>
                  <a:pt x="185" y="117"/>
                  <a:pt x="185" y="118"/>
                  <a:pt x="185" y="119"/>
                </a:cubicBezTo>
                <a:cubicBezTo>
                  <a:pt x="185" y="120"/>
                  <a:pt x="185" y="120"/>
                  <a:pt x="185" y="120"/>
                </a:cubicBezTo>
                <a:cubicBezTo>
                  <a:pt x="185" y="120"/>
                  <a:pt x="185" y="119"/>
                  <a:pt x="185" y="119"/>
                </a:cubicBezTo>
                <a:cubicBezTo>
                  <a:pt x="185" y="118"/>
                  <a:pt x="185" y="118"/>
                  <a:pt x="185" y="118"/>
                </a:cubicBezTo>
                <a:cubicBezTo>
                  <a:pt x="185" y="116"/>
                  <a:pt x="185" y="115"/>
                  <a:pt x="186" y="114"/>
                </a:cubicBezTo>
                <a:cubicBezTo>
                  <a:pt x="186" y="113"/>
                  <a:pt x="186" y="111"/>
                  <a:pt x="186" y="109"/>
                </a:cubicBezTo>
                <a:cubicBezTo>
                  <a:pt x="186" y="108"/>
                  <a:pt x="186" y="107"/>
                  <a:pt x="186" y="106"/>
                </a:cubicBezTo>
                <a:cubicBezTo>
                  <a:pt x="186" y="106"/>
                  <a:pt x="186" y="105"/>
                  <a:pt x="186" y="105"/>
                </a:cubicBezTo>
                <a:close/>
                <a:moveTo>
                  <a:pt x="106" y="111"/>
                </a:moveTo>
                <a:cubicBezTo>
                  <a:pt x="106" y="114"/>
                  <a:pt x="106" y="116"/>
                  <a:pt x="106" y="119"/>
                </a:cubicBezTo>
                <a:cubicBezTo>
                  <a:pt x="106" y="116"/>
                  <a:pt x="107" y="113"/>
                  <a:pt x="107" y="111"/>
                </a:cubicBezTo>
                <a:lnTo>
                  <a:pt x="106" y="111"/>
                </a:lnTo>
                <a:close/>
                <a:moveTo>
                  <a:pt x="193" y="119"/>
                </a:moveTo>
                <a:cubicBezTo>
                  <a:pt x="193" y="119"/>
                  <a:pt x="193" y="118"/>
                  <a:pt x="194" y="118"/>
                </a:cubicBezTo>
                <a:cubicBezTo>
                  <a:pt x="194" y="118"/>
                  <a:pt x="195" y="118"/>
                  <a:pt x="195" y="117"/>
                </a:cubicBezTo>
                <a:cubicBezTo>
                  <a:pt x="195" y="117"/>
                  <a:pt x="195" y="117"/>
                  <a:pt x="195" y="116"/>
                </a:cubicBezTo>
                <a:cubicBezTo>
                  <a:pt x="194" y="117"/>
                  <a:pt x="194" y="117"/>
                  <a:pt x="193" y="117"/>
                </a:cubicBezTo>
                <a:cubicBezTo>
                  <a:pt x="193" y="118"/>
                  <a:pt x="193" y="118"/>
                  <a:pt x="193" y="119"/>
                </a:cubicBezTo>
                <a:cubicBezTo>
                  <a:pt x="193" y="119"/>
                  <a:pt x="193" y="119"/>
                  <a:pt x="193" y="119"/>
                </a:cubicBezTo>
                <a:close/>
                <a:moveTo>
                  <a:pt x="35" y="115"/>
                </a:moveTo>
                <a:cubicBezTo>
                  <a:pt x="38" y="117"/>
                  <a:pt x="40" y="118"/>
                  <a:pt x="42" y="119"/>
                </a:cubicBezTo>
                <a:cubicBezTo>
                  <a:pt x="41" y="116"/>
                  <a:pt x="41" y="114"/>
                  <a:pt x="42" y="111"/>
                </a:cubicBezTo>
                <a:cubicBezTo>
                  <a:pt x="42" y="110"/>
                  <a:pt x="42" y="109"/>
                  <a:pt x="42" y="108"/>
                </a:cubicBezTo>
                <a:cubicBezTo>
                  <a:pt x="42" y="107"/>
                  <a:pt x="42" y="107"/>
                  <a:pt x="42" y="107"/>
                </a:cubicBezTo>
                <a:cubicBezTo>
                  <a:pt x="42" y="104"/>
                  <a:pt x="42" y="101"/>
                  <a:pt x="42" y="97"/>
                </a:cubicBezTo>
                <a:cubicBezTo>
                  <a:pt x="39" y="96"/>
                  <a:pt x="37" y="95"/>
                  <a:pt x="35" y="94"/>
                </a:cubicBezTo>
                <a:cubicBezTo>
                  <a:pt x="35" y="98"/>
                  <a:pt x="35" y="102"/>
                  <a:pt x="35" y="106"/>
                </a:cubicBezTo>
                <a:cubicBezTo>
                  <a:pt x="35" y="106"/>
                  <a:pt x="35" y="107"/>
                  <a:pt x="35" y="108"/>
                </a:cubicBezTo>
                <a:cubicBezTo>
                  <a:pt x="35" y="110"/>
                  <a:pt x="36" y="113"/>
                  <a:pt x="35" y="115"/>
                </a:cubicBezTo>
                <a:close/>
                <a:moveTo>
                  <a:pt x="97" y="110"/>
                </a:moveTo>
                <a:cubicBezTo>
                  <a:pt x="97" y="112"/>
                  <a:pt x="98" y="115"/>
                  <a:pt x="98" y="118"/>
                </a:cubicBezTo>
                <a:cubicBezTo>
                  <a:pt x="98" y="118"/>
                  <a:pt x="98" y="118"/>
                  <a:pt x="98" y="117"/>
                </a:cubicBezTo>
                <a:cubicBezTo>
                  <a:pt x="98" y="115"/>
                  <a:pt x="97" y="112"/>
                  <a:pt x="97" y="110"/>
                </a:cubicBezTo>
                <a:cubicBezTo>
                  <a:pt x="97" y="110"/>
                  <a:pt x="97" y="110"/>
                  <a:pt x="97" y="110"/>
                </a:cubicBezTo>
                <a:close/>
                <a:moveTo>
                  <a:pt x="210" y="114"/>
                </a:moveTo>
                <a:cubicBezTo>
                  <a:pt x="210" y="115"/>
                  <a:pt x="210" y="115"/>
                  <a:pt x="210" y="115"/>
                </a:cubicBezTo>
                <a:cubicBezTo>
                  <a:pt x="210" y="115"/>
                  <a:pt x="210" y="114"/>
                  <a:pt x="210" y="114"/>
                </a:cubicBezTo>
                <a:cubicBezTo>
                  <a:pt x="210" y="114"/>
                  <a:pt x="210" y="114"/>
                  <a:pt x="210" y="114"/>
                </a:cubicBezTo>
                <a:close/>
                <a:moveTo>
                  <a:pt x="200" y="115"/>
                </a:moveTo>
                <a:cubicBezTo>
                  <a:pt x="200" y="114"/>
                  <a:pt x="200" y="114"/>
                  <a:pt x="200" y="114"/>
                </a:cubicBezTo>
                <a:cubicBezTo>
                  <a:pt x="200" y="114"/>
                  <a:pt x="200" y="113"/>
                  <a:pt x="200" y="113"/>
                </a:cubicBezTo>
                <a:cubicBezTo>
                  <a:pt x="200" y="113"/>
                  <a:pt x="200" y="113"/>
                  <a:pt x="199" y="113"/>
                </a:cubicBezTo>
                <a:cubicBezTo>
                  <a:pt x="199" y="113"/>
                  <a:pt x="199" y="114"/>
                  <a:pt x="200" y="115"/>
                </a:cubicBezTo>
                <a:close/>
                <a:moveTo>
                  <a:pt x="27" y="110"/>
                </a:moveTo>
                <a:cubicBezTo>
                  <a:pt x="29" y="111"/>
                  <a:pt x="31" y="112"/>
                  <a:pt x="32" y="113"/>
                </a:cubicBezTo>
                <a:cubicBezTo>
                  <a:pt x="32" y="112"/>
                  <a:pt x="32" y="110"/>
                  <a:pt x="32" y="108"/>
                </a:cubicBezTo>
                <a:cubicBezTo>
                  <a:pt x="32" y="107"/>
                  <a:pt x="32" y="106"/>
                  <a:pt x="32" y="105"/>
                </a:cubicBezTo>
                <a:cubicBezTo>
                  <a:pt x="32" y="100"/>
                  <a:pt x="32" y="97"/>
                  <a:pt x="32" y="93"/>
                </a:cubicBezTo>
                <a:cubicBezTo>
                  <a:pt x="32" y="93"/>
                  <a:pt x="32" y="93"/>
                  <a:pt x="32" y="93"/>
                </a:cubicBezTo>
                <a:cubicBezTo>
                  <a:pt x="32" y="93"/>
                  <a:pt x="31" y="93"/>
                  <a:pt x="31" y="92"/>
                </a:cubicBezTo>
                <a:cubicBezTo>
                  <a:pt x="30" y="92"/>
                  <a:pt x="29" y="91"/>
                  <a:pt x="28" y="91"/>
                </a:cubicBezTo>
                <a:cubicBezTo>
                  <a:pt x="28" y="93"/>
                  <a:pt x="27" y="96"/>
                  <a:pt x="27" y="99"/>
                </a:cubicBezTo>
                <a:cubicBezTo>
                  <a:pt x="27" y="100"/>
                  <a:pt x="27" y="101"/>
                  <a:pt x="27" y="102"/>
                </a:cubicBezTo>
                <a:cubicBezTo>
                  <a:pt x="27" y="104"/>
                  <a:pt x="27" y="106"/>
                  <a:pt x="27" y="108"/>
                </a:cubicBezTo>
                <a:cubicBezTo>
                  <a:pt x="27" y="109"/>
                  <a:pt x="27" y="109"/>
                  <a:pt x="27" y="109"/>
                </a:cubicBezTo>
                <a:cubicBezTo>
                  <a:pt x="27" y="110"/>
                  <a:pt x="27" y="110"/>
                  <a:pt x="27" y="110"/>
                </a:cubicBezTo>
                <a:close/>
                <a:moveTo>
                  <a:pt x="150" y="112"/>
                </a:moveTo>
                <a:cubicBezTo>
                  <a:pt x="150" y="112"/>
                  <a:pt x="151" y="112"/>
                  <a:pt x="151" y="113"/>
                </a:cubicBezTo>
                <a:cubicBezTo>
                  <a:pt x="151" y="112"/>
                  <a:pt x="151" y="112"/>
                  <a:pt x="151" y="112"/>
                </a:cubicBezTo>
                <a:cubicBezTo>
                  <a:pt x="150" y="112"/>
                  <a:pt x="149" y="112"/>
                  <a:pt x="148" y="112"/>
                </a:cubicBezTo>
                <a:cubicBezTo>
                  <a:pt x="148" y="112"/>
                  <a:pt x="148" y="112"/>
                  <a:pt x="148" y="113"/>
                </a:cubicBezTo>
                <a:cubicBezTo>
                  <a:pt x="149" y="112"/>
                  <a:pt x="149" y="112"/>
                  <a:pt x="150" y="112"/>
                </a:cubicBezTo>
                <a:close/>
                <a:moveTo>
                  <a:pt x="214" y="111"/>
                </a:moveTo>
                <a:cubicBezTo>
                  <a:pt x="214" y="112"/>
                  <a:pt x="214" y="112"/>
                  <a:pt x="214" y="113"/>
                </a:cubicBezTo>
                <a:cubicBezTo>
                  <a:pt x="214" y="113"/>
                  <a:pt x="215" y="112"/>
                  <a:pt x="215" y="112"/>
                </a:cubicBezTo>
                <a:cubicBezTo>
                  <a:pt x="215" y="111"/>
                  <a:pt x="215" y="111"/>
                  <a:pt x="215" y="110"/>
                </a:cubicBezTo>
                <a:cubicBezTo>
                  <a:pt x="215" y="110"/>
                  <a:pt x="214" y="111"/>
                  <a:pt x="214" y="111"/>
                </a:cubicBezTo>
                <a:close/>
                <a:moveTo>
                  <a:pt x="193" y="102"/>
                </a:moveTo>
                <a:cubicBezTo>
                  <a:pt x="194" y="102"/>
                  <a:pt x="194" y="103"/>
                  <a:pt x="194" y="103"/>
                </a:cubicBezTo>
                <a:cubicBezTo>
                  <a:pt x="195" y="106"/>
                  <a:pt x="195" y="109"/>
                  <a:pt x="194" y="113"/>
                </a:cubicBezTo>
                <a:cubicBezTo>
                  <a:pt x="194" y="112"/>
                  <a:pt x="195" y="112"/>
                  <a:pt x="195" y="112"/>
                </a:cubicBezTo>
                <a:cubicBezTo>
                  <a:pt x="195" y="112"/>
                  <a:pt x="195" y="111"/>
                  <a:pt x="195" y="111"/>
                </a:cubicBezTo>
                <a:cubicBezTo>
                  <a:pt x="195" y="110"/>
                  <a:pt x="195" y="109"/>
                  <a:pt x="195" y="108"/>
                </a:cubicBezTo>
                <a:cubicBezTo>
                  <a:pt x="195" y="105"/>
                  <a:pt x="194" y="102"/>
                  <a:pt x="194" y="99"/>
                </a:cubicBezTo>
                <a:cubicBezTo>
                  <a:pt x="193" y="100"/>
                  <a:pt x="191" y="100"/>
                  <a:pt x="189" y="101"/>
                </a:cubicBezTo>
                <a:cubicBezTo>
                  <a:pt x="190" y="101"/>
                  <a:pt x="190" y="102"/>
                  <a:pt x="190" y="102"/>
                </a:cubicBezTo>
                <a:cubicBezTo>
                  <a:pt x="189" y="102"/>
                  <a:pt x="189" y="102"/>
                  <a:pt x="189" y="102"/>
                </a:cubicBezTo>
                <a:cubicBezTo>
                  <a:pt x="189" y="102"/>
                  <a:pt x="189" y="102"/>
                  <a:pt x="189" y="102"/>
                </a:cubicBezTo>
                <a:cubicBezTo>
                  <a:pt x="189" y="103"/>
                  <a:pt x="189" y="103"/>
                  <a:pt x="189" y="104"/>
                </a:cubicBezTo>
                <a:cubicBezTo>
                  <a:pt x="189" y="104"/>
                  <a:pt x="189" y="105"/>
                  <a:pt x="189" y="105"/>
                </a:cubicBezTo>
                <a:cubicBezTo>
                  <a:pt x="189" y="106"/>
                  <a:pt x="189" y="108"/>
                  <a:pt x="189" y="109"/>
                </a:cubicBezTo>
                <a:cubicBezTo>
                  <a:pt x="189" y="110"/>
                  <a:pt x="189" y="111"/>
                  <a:pt x="189" y="112"/>
                </a:cubicBezTo>
                <a:cubicBezTo>
                  <a:pt x="189" y="110"/>
                  <a:pt x="190" y="107"/>
                  <a:pt x="190" y="105"/>
                </a:cubicBezTo>
                <a:cubicBezTo>
                  <a:pt x="190" y="104"/>
                  <a:pt x="190" y="104"/>
                  <a:pt x="190" y="104"/>
                </a:cubicBezTo>
                <a:cubicBezTo>
                  <a:pt x="190" y="103"/>
                  <a:pt x="191" y="102"/>
                  <a:pt x="191" y="101"/>
                </a:cubicBezTo>
                <a:cubicBezTo>
                  <a:pt x="191" y="101"/>
                  <a:pt x="191" y="100"/>
                  <a:pt x="192" y="100"/>
                </a:cubicBezTo>
                <a:cubicBezTo>
                  <a:pt x="192" y="100"/>
                  <a:pt x="193" y="100"/>
                  <a:pt x="193" y="101"/>
                </a:cubicBezTo>
                <a:cubicBezTo>
                  <a:pt x="193" y="101"/>
                  <a:pt x="193" y="101"/>
                  <a:pt x="193" y="102"/>
                </a:cubicBezTo>
                <a:cubicBezTo>
                  <a:pt x="193" y="102"/>
                  <a:pt x="193" y="102"/>
                  <a:pt x="193" y="102"/>
                </a:cubicBezTo>
                <a:close/>
                <a:moveTo>
                  <a:pt x="198" y="97"/>
                </a:moveTo>
                <a:cubicBezTo>
                  <a:pt x="198" y="101"/>
                  <a:pt x="198" y="105"/>
                  <a:pt x="199" y="109"/>
                </a:cubicBezTo>
                <a:cubicBezTo>
                  <a:pt x="199" y="109"/>
                  <a:pt x="200" y="108"/>
                  <a:pt x="200" y="108"/>
                </a:cubicBezTo>
                <a:cubicBezTo>
                  <a:pt x="200" y="107"/>
                  <a:pt x="200" y="106"/>
                  <a:pt x="200" y="106"/>
                </a:cubicBezTo>
                <a:cubicBezTo>
                  <a:pt x="200" y="106"/>
                  <a:pt x="200" y="106"/>
                  <a:pt x="200" y="106"/>
                </a:cubicBezTo>
                <a:cubicBezTo>
                  <a:pt x="199" y="106"/>
                  <a:pt x="199" y="105"/>
                  <a:pt x="199" y="105"/>
                </a:cubicBezTo>
                <a:cubicBezTo>
                  <a:pt x="199" y="104"/>
                  <a:pt x="199" y="104"/>
                  <a:pt x="199" y="104"/>
                </a:cubicBezTo>
                <a:cubicBezTo>
                  <a:pt x="199" y="103"/>
                  <a:pt x="200" y="103"/>
                  <a:pt x="200" y="103"/>
                </a:cubicBezTo>
                <a:cubicBezTo>
                  <a:pt x="200" y="101"/>
                  <a:pt x="200" y="100"/>
                  <a:pt x="200" y="99"/>
                </a:cubicBezTo>
                <a:cubicBezTo>
                  <a:pt x="200" y="99"/>
                  <a:pt x="200" y="99"/>
                  <a:pt x="200" y="99"/>
                </a:cubicBezTo>
                <a:cubicBezTo>
                  <a:pt x="199" y="98"/>
                  <a:pt x="199" y="98"/>
                  <a:pt x="200" y="97"/>
                </a:cubicBezTo>
                <a:cubicBezTo>
                  <a:pt x="200" y="97"/>
                  <a:pt x="200" y="97"/>
                  <a:pt x="200" y="97"/>
                </a:cubicBezTo>
                <a:cubicBezTo>
                  <a:pt x="200" y="97"/>
                  <a:pt x="200" y="96"/>
                  <a:pt x="200" y="96"/>
                </a:cubicBezTo>
                <a:cubicBezTo>
                  <a:pt x="199" y="96"/>
                  <a:pt x="199" y="96"/>
                  <a:pt x="198" y="97"/>
                </a:cubicBezTo>
                <a:close/>
                <a:moveTo>
                  <a:pt x="81" y="108"/>
                </a:moveTo>
                <a:cubicBezTo>
                  <a:pt x="81" y="108"/>
                  <a:pt x="81" y="108"/>
                  <a:pt x="81" y="108"/>
                </a:cubicBezTo>
                <a:cubicBezTo>
                  <a:pt x="81" y="108"/>
                  <a:pt x="81" y="109"/>
                  <a:pt x="81" y="109"/>
                </a:cubicBezTo>
                <a:cubicBezTo>
                  <a:pt x="81" y="109"/>
                  <a:pt x="81" y="108"/>
                  <a:pt x="81" y="108"/>
                </a:cubicBezTo>
                <a:cubicBezTo>
                  <a:pt x="81" y="108"/>
                  <a:pt x="81" y="108"/>
                  <a:pt x="81" y="108"/>
                </a:cubicBezTo>
                <a:close/>
                <a:moveTo>
                  <a:pt x="107" y="107"/>
                </a:moveTo>
                <a:cubicBezTo>
                  <a:pt x="116" y="108"/>
                  <a:pt x="125" y="109"/>
                  <a:pt x="132" y="109"/>
                </a:cubicBezTo>
                <a:cubicBezTo>
                  <a:pt x="145" y="109"/>
                  <a:pt x="156" y="108"/>
                  <a:pt x="166" y="105"/>
                </a:cubicBezTo>
                <a:cubicBezTo>
                  <a:pt x="166" y="105"/>
                  <a:pt x="166" y="105"/>
                  <a:pt x="166" y="105"/>
                </a:cubicBezTo>
                <a:cubicBezTo>
                  <a:pt x="166" y="104"/>
                  <a:pt x="167" y="104"/>
                  <a:pt x="168" y="104"/>
                </a:cubicBezTo>
                <a:cubicBezTo>
                  <a:pt x="168" y="104"/>
                  <a:pt x="169" y="104"/>
                  <a:pt x="169" y="105"/>
                </a:cubicBezTo>
                <a:cubicBezTo>
                  <a:pt x="171" y="104"/>
                  <a:pt x="174" y="103"/>
                  <a:pt x="176" y="103"/>
                </a:cubicBezTo>
                <a:cubicBezTo>
                  <a:pt x="188" y="99"/>
                  <a:pt x="200" y="93"/>
                  <a:pt x="210" y="85"/>
                </a:cubicBezTo>
                <a:cubicBezTo>
                  <a:pt x="219" y="77"/>
                  <a:pt x="228" y="69"/>
                  <a:pt x="226" y="57"/>
                </a:cubicBezTo>
                <a:cubicBezTo>
                  <a:pt x="224" y="57"/>
                  <a:pt x="222" y="57"/>
                  <a:pt x="220" y="57"/>
                </a:cubicBezTo>
                <a:cubicBezTo>
                  <a:pt x="220" y="58"/>
                  <a:pt x="220" y="58"/>
                  <a:pt x="219" y="59"/>
                </a:cubicBezTo>
                <a:cubicBezTo>
                  <a:pt x="219" y="59"/>
                  <a:pt x="219" y="59"/>
                  <a:pt x="218" y="59"/>
                </a:cubicBezTo>
                <a:cubicBezTo>
                  <a:pt x="218" y="59"/>
                  <a:pt x="218" y="59"/>
                  <a:pt x="217" y="59"/>
                </a:cubicBezTo>
                <a:cubicBezTo>
                  <a:pt x="217" y="59"/>
                  <a:pt x="217" y="58"/>
                  <a:pt x="217" y="58"/>
                </a:cubicBezTo>
                <a:cubicBezTo>
                  <a:pt x="217" y="58"/>
                  <a:pt x="217" y="57"/>
                  <a:pt x="217" y="57"/>
                </a:cubicBezTo>
                <a:cubicBezTo>
                  <a:pt x="217" y="57"/>
                  <a:pt x="216" y="57"/>
                  <a:pt x="215" y="57"/>
                </a:cubicBezTo>
                <a:cubicBezTo>
                  <a:pt x="215" y="57"/>
                  <a:pt x="215" y="57"/>
                  <a:pt x="215" y="57"/>
                </a:cubicBezTo>
                <a:cubicBezTo>
                  <a:pt x="214" y="57"/>
                  <a:pt x="214" y="57"/>
                  <a:pt x="214" y="57"/>
                </a:cubicBezTo>
                <a:cubicBezTo>
                  <a:pt x="209" y="57"/>
                  <a:pt x="204" y="57"/>
                  <a:pt x="198" y="57"/>
                </a:cubicBezTo>
                <a:cubicBezTo>
                  <a:pt x="198" y="57"/>
                  <a:pt x="198" y="57"/>
                  <a:pt x="198" y="57"/>
                </a:cubicBezTo>
                <a:cubicBezTo>
                  <a:pt x="198" y="57"/>
                  <a:pt x="198" y="57"/>
                  <a:pt x="197" y="57"/>
                </a:cubicBezTo>
                <a:cubicBezTo>
                  <a:pt x="192" y="57"/>
                  <a:pt x="186" y="56"/>
                  <a:pt x="180" y="56"/>
                </a:cubicBezTo>
                <a:cubicBezTo>
                  <a:pt x="177" y="56"/>
                  <a:pt x="174" y="56"/>
                  <a:pt x="171" y="56"/>
                </a:cubicBezTo>
                <a:cubicBezTo>
                  <a:pt x="161" y="55"/>
                  <a:pt x="151" y="55"/>
                  <a:pt x="140" y="54"/>
                </a:cubicBezTo>
                <a:cubicBezTo>
                  <a:pt x="138" y="54"/>
                  <a:pt x="135" y="54"/>
                  <a:pt x="132" y="54"/>
                </a:cubicBezTo>
                <a:cubicBezTo>
                  <a:pt x="131" y="54"/>
                  <a:pt x="129" y="54"/>
                  <a:pt x="127" y="53"/>
                </a:cubicBezTo>
                <a:cubicBezTo>
                  <a:pt x="125" y="53"/>
                  <a:pt x="123" y="53"/>
                  <a:pt x="121" y="53"/>
                </a:cubicBezTo>
                <a:cubicBezTo>
                  <a:pt x="121" y="53"/>
                  <a:pt x="121" y="53"/>
                  <a:pt x="121" y="53"/>
                </a:cubicBezTo>
                <a:cubicBezTo>
                  <a:pt x="120" y="53"/>
                  <a:pt x="120" y="53"/>
                  <a:pt x="120" y="53"/>
                </a:cubicBezTo>
                <a:cubicBezTo>
                  <a:pt x="120" y="53"/>
                  <a:pt x="119" y="53"/>
                  <a:pt x="119" y="52"/>
                </a:cubicBezTo>
                <a:cubicBezTo>
                  <a:pt x="119" y="52"/>
                  <a:pt x="119" y="52"/>
                  <a:pt x="119" y="52"/>
                </a:cubicBezTo>
                <a:cubicBezTo>
                  <a:pt x="118" y="53"/>
                  <a:pt x="118" y="53"/>
                  <a:pt x="118" y="53"/>
                </a:cubicBezTo>
                <a:cubicBezTo>
                  <a:pt x="118" y="53"/>
                  <a:pt x="118" y="53"/>
                  <a:pt x="117" y="53"/>
                </a:cubicBezTo>
                <a:cubicBezTo>
                  <a:pt x="117" y="53"/>
                  <a:pt x="117" y="53"/>
                  <a:pt x="117" y="53"/>
                </a:cubicBezTo>
                <a:cubicBezTo>
                  <a:pt x="117" y="53"/>
                  <a:pt x="117" y="53"/>
                  <a:pt x="117" y="53"/>
                </a:cubicBezTo>
                <a:cubicBezTo>
                  <a:pt x="116" y="53"/>
                  <a:pt x="116" y="53"/>
                  <a:pt x="116" y="52"/>
                </a:cubicBezTo>
                <a:cubicBezTo>
                  <a:pt x="116" y="52"/>
                  <a:pt x="116" y="52"/>
                  <a:pt x="116" y="51"/>
                </a:cubicBezTo>
                <a:cubicBezTo>
                  <a:pt x="116" y="51"/>
                  <a:pt x="116" y="51"/>
                  <a:pt x="115" y="52"/>
                </a:cubicBezTo>
                <a:cubicBezTo>
                  <a:pt x="115" y="52"/>
                  <a:pt x="115" y="52"/>
                  <a:pt x="115" y="52"/>
                </a:cubicBezTo>
                <a:cubicBezTo>
                  <a:pt x="114" y="52"/>
                  <a:pt x="114" y="51"/>
                  <a:pt x="114" y="51"/>
                </a:cubicBezTo>
                <a:cubicBezTo>
                  <a:pt x="114" y="49"/>
                  <a:pt x="115" y="48"/>
                  <a:pt x="116" y="47"/>
                </a:cubicBezTo>
                <a:cubicBezTo>
                  <a:pt x="116" y="47"/>
                  <a:pt x="116" y="46"/>
                  <a:pt x="116" y="45"/>
                </a:cubicBezTo>
                <a:cubicBezTo>
                  <a:pt x="116" y="43"/>
                  <a:pt x="116" y="42"/>
                  <a:pt x="116" y="40"/>
                </a:cubicBezTo>
                <a:cubicBezTo>
                  <a:pt x="116" y="40"/>
                  <a:pt x="116" y="39"/>
                  <a:pt x="116" y="39"/>
                </a:cubicBezTo>
                <a:cubicBezTo>
                  <a:pt x="117" y="31"/>
                  <a:pt x="117" y="23"/>
                  <a:pt x="116" y="14"/>
                </a:cubicBezTo>
                <a:cubicBezTo>
                  <a:pt x="116" y="13"/>
                  <a:pt x="116" y="12"/>
                  <a:pt x="116" y="11"/>
                </a:cubicBezTo>
                <a:cubicBezTo>
                  <a:pt x="113" y="11"/>
                  <a:pt x="110" y="11"/>
                  <a:pt x="106" y="11"/>
                </a:cubicBezTo>
                <a:cubicBezTo>
                  <a:pt x="96" y="11"/>
                  <a:pt x="86" y="12"/>
                  <a:pt x="77" y="14"/>
                </a:cubicBezTo>
                <a:cubicBezTo>
                  <a:pt x="76" y="14"/>
                  <a:pt x="74" y="15"/>
                  <a:pt x="73" y="15"/>
                </a:cubicBezTo>
                <a:cubicBezTo>
                  <a:pt x="66" y="16"/>
                  <a:pt x="58" y="18"/>
                  <a:pt x="50" y="21"/>
                </a:cubicBezTo>
                <a:cubicBezTo>
                  <a:pt x="43" y="24"/>
                  <a:pt x="36" y="27"/>
                  <a:pt x="29" y="32"/>
                </a:cubicBezTo>
                <a:cubicBezTo>
                  <a:pt x="19" y="39"/>
                  <a:pt x="9" y="47"/>
                  <a:pt x="7" y="58"/>
                </a:cubicBezTo>
                <a:cubicBezTo>
                  <a:pt x="6" y="65"/>
                  <a:pt x="8" y="71"/>
                  <a:pt x="14" y="77"/>
                </a:cubicBezTo>
                <a:cubicBezTo>
                  <a:pt x="14" y="77"/>
                  <a:pt x="14" y="77"/>
                  <a:pt x="14" y="77"/>
                </a:cubicBezTo>
                <a:cubicBezTo>
                  <a:pt x="14" y="77"/>
                  <a:pt x="14" y="77"/>
                  <a:pt x="15" y="77"/>
                </a:cubicBezTo>
                <a:cubicBezTo>
                  <a:pt x="15" y="77"/>
                  <a:pt x="15" y="78"/>
                  <a:pt x="15" y="78"/>
                </a:cubicBezTo>
                <a:cubicBezTo>
                  <a:pt x="15" y="78"/>
                  <a:pt x="15" y="78"/>
                  <a:pt x="15" y="78"/>
                </a:cubicBezTo>
                <a:cubicBezTo>
                  <a:pt x="17" y="80"/>
                  <a:pt x="20" y="82"/>
                  <a:pt x="23" y="84"/>
                </a:cubicBezTo>
                <a:cubicBezTo>
                  <a:pt x="35" y="91"/>
                  <a:pt x="48" y="97"/>
                  <a:pt x="62" y="100"/>
                </a:cubicBezTo>
                <a:cubicBezTo>
                  <a:pt x="74" y="103"/>
                  <a:pt x="86" y="105"/>
                  <a:pt x="101" y="107"/>
                </a:cubicBezTo>
                <a:cubicBezTo>
                  <a:pt x="102" y="107"/>
                  <a:pt x="103" y="107"/>
                  <a:pt x="104" y="107"/>
                </a:cubicBezTo>
                <a:cubicBezTo>
                  <a:pt x="104" y="107"/>
                  <a:pt x="104" y="107"/>
                  <a:pt x="104" y="107"/>
                </a:cubicBezTo>
                <a:cubicBezTo>
                  <a:pt x="105" y="107"/>
                  <a:pt x="105" y="106"/>
                  <a:pt x="106" y="106"/>
                </a:cubicBezTo>
                <a:cubicBezTo>
                  <a:pt x="106" y="106"/>
                  <a:pt x="107" y="106"/>
                  <a:pt x="107" y="107"/>
                </a:cubicBezTo>
                <a:cubicBezTo>
                  <a:pt x="107" y="107"/>
                  <a:pt x="107" y="107"/>
                  <a:pt x="107" y="107"/>
                </a:cubicBezTo>
                <a:close/>
                <a:moveTo>
                  <a:pt x="218" y="109"/>
                </a:moveTo>
                <a:cubicBezTo>
                  <a:pt x="219" y="108"/>
                  <a:pt x="220" y="107"/>
                  <a:pt x="221" y="106"/>
                </a:cubicBezTo>
                <a:cubicBezTo>
                  <a:pt x="221" y="106"/>
                  <a:pt x="221" y="106"/>
                  <a:pt x="221" y="106"/>
                </a:cubicBezTo>
                <a:cubicBezTo>
                  <a:pt x="220" y="105"/>
                  <a:pt x="220" y="104"/>
                  <a:pt x="220" y="103"/>
                </a:cubicBezTo>
                <a:cubicBezTo>
                  <a:pt x="220" y="104"/>
                  <a:pt x="220" y="105"/>
                  <a:pt x="219" y="106"/>
                </a:cubicBezTo>
                <a:cubicBezTo>
                  <a:pt x="219" y="107"/>
                  <a:pt x="219" y="107"/>
                  <a:pt x="219" y="108"/>
                </a:cubicBezTo>
                <a:cubicBezTo>
                  <a:pt x="218" y="108"/>
                  <a:pt x="218" y="108"/>
                  <a:pt x="218" y="108"/>
                </a:cubicBezTo>
                <a:cubicBezTo>
                  <a:pt x="218" y="109"/>
                  <a:pt x="218" y="109"/>
                  <a:pt x="218" y="109"/>
                </a:cubicBezTo>
                <a:close/>
                <a:moveTo>
                  <a:pt x="24" y="108"/>
                </a:moveTo>
                <a:cubicBezTo>
                  <a:pt x="24" y="107"/>
                  <a:pt x="24" y="105"/>
                  <a:pt x="24" y="104"/>
                </a:cubicBezTo>
                <a:cubicBezTo>
                  <a:pt x="24" y="103"/>
                  <a:pt x="24" y="103"/>
                  <a:pt x="24" y="102"/>
                </a:cubicBezTo>
                <a:cubicBezTo>
                  <a:pt x="24" y="100"/>
                  <a:pt x="25" y="99"/>
                  <a:pt x="25" y="97"/>
                </a:cubicBezTo>
                <a:cubicBezTo>
                  <a:pt x="25" y="95"/>
                  <a:pt x="25" y="92"/>
                  <a:pt x="25" y="90"/>
                </a:cubicBezTo>
                <a:cubicBezTo>
                  <a:pt x="25" y="90"/>
                  <a:pt x="25" y="90"/>
                  <a:pt x="25" y="89"/>
                </a:cubicBezTo>
                <a:cubicBezTo>
                  <a:pt x="24" y="89"/>
                  <a:pt x="23" y="88"/>
                  <a:pt x="21" y="87"/>
                </a:cubicBezTo>
                <a:cubicBezTo>
                  <a:pt x="22" y="90"/>
                  <a:pt x="22" y="94"/>
                  <a:pt x="22" y="98"/>
                </a:cubicBezTo>
                <a:cubicBezTo>
                  <a:pt x="22" y="99"/>
                  <a:pt x="22" y="99"/>
                  <a:pt x="22" y="100"/>
                </a:cubicBezTo>
                <a:cubicBezTo>
                  <a:pt x="22" y="102"/>
                  <a:pt x="22" y="105"/>
                  <a:pt x="22" y="107"/>
                </a:cubicBezTo>
                <a:cubicBezTo>
                  <a:pt x="22" y="107"/>
                  <a:pt x="24" y="108"/>
                  <a:pt x="24" y="108"/>
                </a:cubicBezTo>
                <a:close/>
                <a:moveTo>
                  <a:pt x="210" y="105"/>
                </a:moveTo>
                <a:cubicBezTo>
                  <a:pt x="210" y="106"/>
                  <a:pt x="210" y="106"/>
                  <a:pt x="209" y="107"/>
                </a:cubicBezTo>
                <a:cubicBezTo>
                  <a:pt x="210" y="107"/>
                  <a:pt x="212" y="105"/>
                  <a:pt x="212" y="105"/>
                </a:cubicBezTo>
                <a:cubicBezTo>
                  <a:pt x="212" y="105"/>
                  <a:pt x="212" y="104"/>
                  <a:pt x="212" y="104"/>
                </a:cubicBezTo>
                <a:cubicBezTo>
                  <a:pt x="212" y="103"/>
                  <a:pt x="212" y="103"/>
                  <a:pt x="212" y="103"/>
                </a:cubicBezTo>
                <a:cubicBezTo>
                  <a:pt x="211" y="103"/>
                  <a:pt x="210" y="104"/>
                  <a:pt x="210" y="105"/>
                </a:cubicBezTo>
                <a:close/>
                <a:moveTo>
                  <a:pt x="177" y="106"/>
                </a:moveTo>
                <a:cubicBezTo>
                  <a:pt x="177" y="106"/>
                  <a:pt x="177" y="106"/>
                  <a:pt x="177" y="106"/>
                </a:cubicBezTo>
                <a:cubicBezTo>
                  <a:pt x="177" y="107"/>
                  <a:pt x="177" y="107"/>
                  <a:pt x="177" y="107"/>
                </a:cubicBezTo>
                <a:cubicBezTo>
                  <a:pt x="177" y="107"/>
                  <a:pt x="178" y="106"/>
                  <a:pt x="178" y="106"/>
                </a:cubicBezTo>
                <a:cubicBezTo>
                  <a:pt x="178" y="106"/>
                  <a:pt x="177" y="106"/>
                  <a:pt x="177" y="106"/>
                </a:cubicBezTo>
                <a:close/>
                <a:moveTo>
                  <a:pt x="183" y="104"/>
                </a:moveTo>
                <a:cubicBezTo>
                  <a:pt x="183" y="104"/>
                  <a:pt x="183" y="104"/>
                  <a:pt x="183" y="105"/>
                </a:cubicBezTo>
                <a:cubicBezTo>
                  <a:pt x="183" y="105"/>
                  <a:pt x="183" y="106"/>
                  <a:pt x="183" y="107"/>
                </a:cubicBezTo>
                <a:cubicBezTo>
                  <a:pt x="183" y="107"/>
                  <a:pt x="183" y="106"/>
                  <a:pt x="183" y="106"/>
                </a:cubicBezTo>
                <a:cubicBezTo>
                  <a:pt x="183" y="105"/>
                  <a:pt x="183" y="104"/>
                  <a:pt x="184" y="104"/>
                </a:cubicBezTo>
                <a:cubicBezTo>
                  <a:pt x="184" y="104"/>
                  <a:pt x="183" y="104"/>
                  <a:pt x="183" y="104"/>
                </a:cubicBezTo>
                <a:close/>
                <a:moveTo>
                  <a:pt x="203" y="106"/>
                </a:moveTo>
                <a:cubicBezTo>
                  <a:pt x="203" y="106"/>
                  <a:pt x="203" y="106"/>
                  <a:pt x="203" y="106"/>
                </a:cubicBezTo>
                <a:cubicBezTo>
                  <a:pt x="203" y="106"/>
                  <a:pt x="203" y="106"/>
                  <a:pt x="203" y="106"/>
                </a:cubicBezTo>
                <a:cubicBezTo>
                  <a:pt x="203" y="105"/>
                  <a:pt x="203" y="105"/>
                  <a:pt x="203" y="104"/>
                </a:cubicBezTo>
                <a:cubicBezTo>
                  <a:pt x="203" y="104"/>
                  <a:pt x="203" y="104"/>
                  <a:pt x="202" y="104"/>
                </a:cubicBezTo>
                <a:cubicBezTo>
                  <a:pt x="202" y="105"/>
                  <a:pt x="203" y="105"/>
                  <a:pt x="203" y="106"/>
                </a:cubicBezTo>
                <a:close/>
                <a:moveTo>
                  <a:pt x="16" y="104"/>
                </a:moveTo>
                <a:cubicBezTo>
                  <a:pt x="17" y="104"/>
                  <a:pt x="18" y="105"/>
                  <a:pt x="19" y="105"/>
                </a:cubicBezTo>
                <a:cubicBezTo>
                  <a:pt x="19" y="104"/>
                  <a:pt x="19" y="102"/>
                  <a:pt x="19" y="101"/>
                </a:cubicBezTo>
                <a:cubicBezTo>
                  <a:pt x="19" y="100"/>
                  <a:pt x="19" y="99"/>
                  <a:pt x="19" y="98"/>
                </a:cubicBezTo>
                <a:cubicBezTo>
                  <a:pt x="19" y="94"/>
                  <a:pt x="20" y="90"/>
                  <a:pt x="19" y="86"/>
                </a:cubicBezTo>
                <a:cubicBezTo>
                  <a:pt x="19" y="86"/>
                  <a:pt x="19" y="86"/>
                  <a:pt x="19" y="86"/>
                </a:cubicBezTo>
                <a:cubicBezTo>
                  <a:pt x="18" y="85"/>
                  <a:pt x="18" y="85"/>
                  <a:pt x="17" y="84"/>
                </a:cubicBezTo>
                <a:cubicBezTo>
                  <a:pt x="17" y="85"/>
                  <a:pt x="17" y="86"/>
                  <a:pt x="17" y="87"/>
                </a:cubicBezTo>
                <a:cubicBezTo>
                  <a:pt x="17" y="89"/>
                  <a:pt x="17" y="91"/>
                  <a:pt x="17" y="94"/>
                </a:cubicBezTo>
                <a:cubicBezTo>
                  <a:pt x="17" y="94"/>
                  <a:pt x="17" y="94"/>
                  <a:pt x="17" y="94"/>
                </a:cubicBezTo>
                <a:cubicBezTo>
                  <a:pt x="17" y="97"/>
                  <a:pt x="17" y="101"/>
                  <a:pt x="16" y="104"/>
                </a:cubicBezTo>
                <a:close/>
                <a:moveTo>
                  <a:pt x="186" y="103"/>
                </a:moveTo>
                <a:cubicBezTo>
                  <a:pt x="186" y="103"/>
                  <a:pt x="186" y="103"/>
                  <a:pt x="187" y="103"/>
                </a:cubicBezTo>
                <a:cubicBezTo>
                  <a:pt x="187" y="103"/>
                  <a:pt x="187" y="103"/>
                  <a:pt x="187" y="102"/>
                </a:cubicBezTo>
                <a:cubicBezTo>
                  <a:pt x="187" y="102"/>
                  <a:pt x="186" y="103"/>
                  <a:pt x="186" y="103"/>
                </a:cubicBezTo>
                <a:close/>
                <a:moveTo>
                  <a:pt x="224" y="103"/>
                </a:moveTo>
                <a:cubicBezTo>
                  <a:pt x="224" y="103"/>
                  <a:pt x="224" y="103"/>
                  <a:pt x="224" y="103"/>
                </a:cubicBezTo>
                <a:cubicBezTo>
                  <a:pt x="224" y="102"/>
                  <a:pt x="224" y="102"/>
                  <a:pt x="224" y="102"/>
                </a:cubicBezTo>
                <a:cubicBezTo>
                  <a:pt x="224" y="102"/>
                  <a:pt x="224" y="103"/>
                  <a:pt x="224" y="103"/>
                </a:cubicBezTo>
                <a:close/>
                <a:moveTo>
                  <a:pt x="14" y="102"/>
                </a:moveTo>
                <a:cubicBezTo>
                  <a:pt x="14" y="101"/>
                  <a:pt x="14" y="101"/>
                  <a:pt x="14" y="100"/>
                </a:cubicBezTo>
                <a:cubicBezTo>
                  <a:pt x="14" y="101"/>
                  <a:pt x="14" y="101"/>
                  <a:pt x="14" y="102"/>
                </a:cubicBezTo>
                <a:cubicBezTo>
                  <a:pt x="14" y="102"/>
                  <a:pt x="14" y="102"/>
                  <a:pt x="14" y="102"/>
                </a:cubicBezTo>
                <a:close/>
                <a:moveTo>
                  <a:pt x="7" y="73"/>
                </a:moveTo>
                <a:cubicBezTo>
                  <a:pt x="7" y="79"/>
                  <a:pt x="7" y="85"/>
                  <a:pt x="7" y="91"/>
                </a:cubicBezTo>
                <a:cubicBezTo>
                  <a:pt x="7" y="93"/>
                  <a:pt x="8" y="95"/>
                  <a:pt x="8" y="98"/>
                </a:cubicBezTo>
                <a:cubicBezTo>
                  <a:pt x="8" y="99"/>
                  <a:pt x="9" y="99"/>
                  <a:pt x="10" y="100"/>
                </a:cubicBezTo>
                <a:cubicBezTo>
                  <a:pt x="10" y="100"/>
                  <a:pt x="11" y="100"/>
                  <a:pt x="11" y="100"/>
                </a:cubicBezTo>
                <a:cubicBezTo>
                  <a:pt x="11" y="100"/>
                  <a:pt x="11" y="99"/>
                  <a:pt x="11" y="99"/>
                </a:cubicBezTo>
                <a:cubicBezTo>
                  <a:pt x="11" y="99"/>
                  <a:pt x="10" y="99"/>
                  <a:pt x="10" y="99"/>
                </a:cubicBezTo>
                <a:cubicBezTo>
                  <a:pt x="9" y="99"/>
                  <a:pt x="9" y="99"/>
                  <a:pt x="9" y="98"/>
                </a:cubicBezTo>
                <a:cubicBezTo>
                  <a:pt x="8" y="97"/>
                  <a:pt x="8" y="95"/>
                  <a:pt x="9" y="94"/>
                </a:cubicBezTo>
                <a:cubicBezTo>
                  <a:pt x="9" y="93"/>
                  <a:pt x="9" y="93"/>
                  <a:pt x="9" y="92"/>
                </a:cubicBezTo>
                <a:cubicBezTo>
                  <a:pt x="9" y="90"/>
                  <a:pt x="9" y="88"/>
                  <a:pt x="9" y="85"/>
                </a:cubicBezTo>
                <a:cubicBezTo>
                  <a:pt x="9" y="82"/>
                  <a:pt x="9" y="79"/>
                  <a:pt x="8" y="76"/>
                </a:cubicBezTo>
                <a:cubicBezTo>
                  <a:pt x="8" y="75"/>
                  <a:pt x="7" y="74"/>
                  <a:pt x="7" y="73"/>
                </a:cubicBezTo>
                <a:close/>
                <a:moveTo>
                  <a:pt x="202" y="99"/>
                </a:moveTo>
                <a:cubicBezTo>
                  <a:pt x="202" y="99"/>
                  <a:pt x="202" y="100"/>
                  <a:pt x="202" y="100"/>
                </a:cubicBezTo>
                <a:cubicBezTo>
                  <a:pt x="202" y="100"/>
                  <a:pt x="202" y="100"/>
                  <a:pt x="202" y="100"/>
                </a:cubicBezTo>
                <a:cubicBezTo>
                  <a:pt x="202" y="100"/>
                  <a:pt x="202" y="99"/>
                  <a:pt x="202" y="99"/>
                </a:cubicBezTo>
                <a:cubicBezTo>
                  <a:pt x="202" y="99"/>
                  <a:pt x="202" y="99"/>
                  <a:pt x="202" y="99"/>
                </a:cubicBezTo>
                <a:close/>
                <a:moveTo>
                  <a:pt x="210" y="97"/>
                </a:moveTo>
                <a:cubicBezTo>
                  <a:pt x="210" y="98"/>
                  <a:pt x="210" y="99"/>
                  <a:pt x="210" y="100"/>
                </a:cubicBezTo>
                <a:cubicBezTo>
                  <a:pt x="211" y="99"/>
                  <a:pt x="212" y="98"/>
                  <a:pt x="212" y="98"/>
                </a:cubicBezTo>
                <a:cubicBezTo>
                  <a:pt x="212" y="97"/>
                  <a:pt x="212" y="96"/>
                  <a:pt x="212" y="95"/>
                </a:cubicBezTo>
                <a:cubicBezTo>
                  <a:pt x="212" y="96"/>
                  <a:pt x="211" y="96"/>
                  <a:pt x="210" y="97"/>
                </a:cubicBezTo>
                <a:close/>
                <a:moveTo>
                  <a:pt x="219" y="96"/>
                </a:moveTo>
                <a:cubicBezTo>
                  <a:pt x="219" y="97"/>
                  <a:pt x="219" y="98"/>
                  <a:pt x="219" y="99"/>
                </a:cubicBezTo>
                <a:cubicBezTo>
                  <a:pt x="220" y="99"/>
                  <a:pt x="220" y="99"/>
                  <a:pt x="220" y="99"/>
                </a:cubicBezTo>
                <a:cubicBezTo>
                  <a:pt x="220" y="97"/>
                  <a:pt x="220" y="96"/>
                  <a:pt x="220" y="95"/>
                </a:cubicBezTo>
                <a:cubicBezTo>
                  <a:pt x="220" y="96"/>
                  <a:pt x="220" y="96"/>
                  <a:pt x="219" y="96"/>
                </a:cubicBezTo>
                <a:close/>
                <a:moveTo>
                  <a:pt x="14" y="91"/>
                </a:moveTo>
                <a:cubicBezTo>
                  <a:pt x="14" y="92"/>
                  <a:pt x="14" y="93"/>
                  <a:pt x="14" y="94"/>
                </a:cubicBezTo>
                <a:cubicBezTo>
                  <a:pt x="14" y="94"/>
                  <a:pt x="14" y="94"/>
                  <a:pt x="14" y="94"/>
                </a:cubicBezTo>
                <a:cubicBezTo>
                  <a:pt x="14" y="94"/>
                  <a:pt x="14" y="93"/>
                  <a:pt x="14" y="92"/>
                </a:cubicBezTo>
                <a:cubicBezTo>
                  <a:pt x="14" y="92"/>
                  <a:pt x="14" y="91"/>
                  <a:pt x="14" y="91"/>
                </a:cubicBezTo>
                <a:close/>
                <a:moveTo>
                  <a:pt x="204" y="94"/>
                </a:moveTo>
                <a:cubicBezTo>
                  <a:pt x="205" y="94"/>
                  <a:pt x="205" y="94"/>
                  <a:pt x="205" y="94"/>
                </a:cubicBezTo>
                <a:cubicBezTo>
                  <a:pt x="205" y="93"/>
                  <a:pt x="205" y="93"/>
                  <a:pt x="205" y="93"/>
                </a:cubicBezTo>
                <a:cubicBezTo>
                  <a:pt x="205" y="93"/>
                  <a:pt x="205" y="93"/>
                  <a:pt x="204" y="93"/>
                </a:cubicBezTo>
                <a:cubicBezTo>
                  <a:pt x="204" y="93"/>
                  <a:pt x="204" y="93"/>
                  <a:pt x="204" y="94"/>
                </a:cubicBezTo>
                <a:close/>
                <a:moveTo>
                  <a:pt x="220" y="86"/>
                </a:moveTo>
                <a:cubicBezTo>
                  <a:pt x="220" y="88"/>
                  <a:pt x="220" y="89"/>
                  <a:pt x="220" y="91"/>
                </a:cubicBezTo>
                <a:cubicBezTo>
                  <a:pt x="220" y="91"/>
                  <a:pt x="220" y="91"/>
                  <a:pt x="220" y="91"/>
                </a:cubicBezTo>
                <a:cubicBezTo>
                  <a:pt x="220" y="89"/>
                  <a:pt x="220" y="87"/>
                  <a:pt x="220" y="86"/>
                </a:cubicBezTo>
                <a:cubicBezTo>
                  <a:pt x="220" y="86"/>
                  <a:pt x="220" y="86"/>
                  <a:pt x="220" y="86"/>
                </a:cubicBezTo>
                <a:close/>
                <a:moveTo>
                  <a:pt x="224" y="81"/>
                </a:moveTo>
                <a:cubicBezTo>
                  <a:pt x="224" y="83"/>
                  <a:pt x="225" y="84"/>
                  <a:pt x="225" y="85"/>
                </a:cubicBezTo>
                <a:cubicBezTo>
                  <a:pt x="225" y="83"/>
                  <a:pt x="225" y="82"/>
                  <a:pt x="225" y="81"/>
                </a:cubicBezTo>
                <a:cubicBezTo>
                  <a:pt x="225" y="81"/>
                  <a:pt x="224" y="81"/>
                  <a:pt x="224" y="81"/>
                </a:cubicBezTo>
                <a:close/>
                <a:moveTo>
                  <a:pt x="225" y="54"/>
                </a:moveTo>
                <a:cubicBezTo>
                  <a:pt x="225" y="54"/>
                  <a:pt x="225" y="53"/>
                  <a:pt x="225" y="53"/>
                </a:cubicBezTo>
                <a:cubicBezTo>
                  <a:pt x="225" y="52"/>
                  <a:pt x="225" y="52"/>
                  <a:pt x="225" y="51"/>
                </a:cubicBezTo>
                <a:cubicBezTo>
                  <a:pt x="225" y="51"/>
                  <a:pt x="225" y="51"/>
                  <a:pt x="225" y="50"/>
                </a:cubicBezTo>
                <a:cubicBezTo>
                  <a:pt x="225" y="49"/>
                  <a:pt x="225" y="47"/>
                  <a:pt x="225" y="46"/>
                </a:cubicBezTo>
                <a:cubicBezTo>
                  <a:pt x="225" y="46"/>
                  <a:pt x="225" y="46"/>
                  <a:pt x="225" y="46"/>
                </a:cubicBezTo>
                <a:cubicBezTo>
                  <a:pt x="225" y="46"/>
                  <a:pt x="225" y="46"/>
                  <a:pt x="224" y="46"/>
                </a:cubicBezTo>
                <a:cubicBezTo>
                  <a:pt x="224" y="46"/>
                  <a:pt x="224" y="46"/>
                  <a:pt x="224" y="46"/>
                </a:cubicBezTo>
                <a:cubicBezTo>
                  <a:pt x="224" y="46"/>
                  <a:pt x="224" y="46"/>
                  <a:pt x="223" y="46"/>
                </a:cubicBezTo>
                <a:cubicBezTo>
                  <a:pt x="222" y="46"/>
                  <a:pt x="222" y="46"/>
                  <a:pt x="221" y="46"/>
                </a:cubicBezTo>
                <a:cubicBezTo>
                  <a:pt x="221" y="46"/>
                  <a:pt x="221" y="47"/>
                  <a:pt x="222" y="47"/>
                </a:cubicBezTo>
                <a:cubicBezTo>
                  <a:pt x="222" y="47"/>
                  <a:pt x="222" y="47"/>
                  <a:pt x="222" y="47"/>
                </a:cubicBezTo>
                <a:cubicBezTo>
                  <a:pt x="223" y="47"/>
                  <a:pt x="223" y="47"/>
                  <a:pt x="223" y="48"/>
                </a:cubicBezTo>
                <a:cubicBezTo>
                  <a:pt x="223" y="49"/>
                  <a:pt x="223" y="49"/>
                  <a:pt x="223" y="50"/>
                </a:cubicBezTo>
                <a:cubicBezTo>
                  <a:pt x="223" y="50"/>
                  <a:pt x="223" y="50"/>
                  <a:pt x="223" y="50"/>
                </a:cubicBezTo>
                <a:cubicBezTo>
                  <a:pt x="223" y="50"/>
                  <a:pt x="223" y="50"/>
                  <a:pt x="223" y="50"/>
                </a:cubicBezTo>
                <a:cubicBezTo>
                  <a:pt x="224" y="50"/>
                  <a:pt x="224" y="50"/>
                  <a:pt x="224" y="51"/>
                </a:cubicBezTo>
                <a:cubicBezTo>
                  <a:pt x="225" y="51"/>
                  <a:pt x="225" y="52"/>
                  <a:pt x="224" y="52"/>
                </a:cubicBezTo>
                <a:cubicBezTo>
                  <a:pt x="224" y="53"/>
                  <a:pt x="223" y="53"/>
                  <a:pt x="223" y="54"/>
                </a:cubicBezTo>
                <a:cubicBezTo>
                  <a:pt x="224" y="54"/>
                  <a:pt x="224" y="54"/>
                  <a:pt x="225" y="54"/>
                </a:cubicBezTo>
                <a:close/>
                <a:moveTo>
                  <a:pt x="219" y="54"/>
                </a:moveTo>
                <a:cubicBezTo>
                  <a:pt x="219" y="53"/>
                  <a:pt x="221" y="51"/>
                  <a:pt x="221" y="51"/>
                </a:cubicBezTo>
                <a:cubicBezTo>
                  <a:pt x="221" y="51"/>
                  <a:pt x="221" y="51"/>
                  <a:pt x="221" y="51"/>
                </a:cubicBezTo>
                <a:cubicBezTo>
                  <a:pt x="220" y="52"/>
                  <a:pt x="219" y="53"/>
                  <a:pt x="218" y="54"/>
                </a:cubicBezTo>
                <a:cubicBezTo>
                  <a:pt x="218" y="54"/>
                  <a:pt x="218" y="54"/>
                  <a:pt x="218" y="54"/>
                </a:cubicBezTo>
                <a:cubicBezTo>
                  <a:pt x="218" y="54"/>
                  <a:pt x="219" y="54"/>
                  <a:pt x="219" y="54"/>
                </a:cubicBezTo>
                <a:close/>
                <a:moveTo>
                  <a:pt x="202" y="53"/>
                </a:moveTo>
                <a:cubicBezTo>
                  <a:pt x="203" y="53"/>
                  <a:pt x="205" y="54"/>
                  <a:pt x="206" y="54"/>
                </a:cubicBezTo>
                <a:cubicBezTo>
                  <a:pt x="206" y="53"/>
                  <a:pt x="206" y="53"/>
                  <a:pt x="206" y="53"/>
                </a:cubicBezTo>
                <a:cubicBezTo>
                  <a:pt x="207" y="51"/>
                  <a:pt x="209" y="50"/>
                  <a:pt x="210" y="48"/>
                </a:cubicBezTo>
                <a:cubicBezTo>
                  <a:pt x="211" y="48"/>
                  <a:pt x="211" y="48"/>
                  <a:pt x="211" y="48"/>
                </a:cubicBezTo>
                <a:cubicBezTo>
                  <a:pt x="212" y="47"/>
                  <a:pt x="212" y="47"/>
                  <a:pt x="212" y="47"/>
                </a:cubicBezTo>
                <a:cubicBezTo>
                  <a:pt x="212" y="47"/>
                  <a:pt x="212" y="46"/>
                  <a:pt x="213" y="46"/>
                </a:cubicBezTo>
                <a:cubicBezTo>
                  <a:pt x="212" y="46"/>
                  <a:pt x="211" y="46"/>
                  <a:pt x="211" y="46"/>
                </a:cubicBezTo>
                <a:cubicBezTo>
                  <a:pt x="208" y="47"/>
                  <a:pt x="206" y="49"/>
                  <a:pt x="204" y="51"/>
                </a:cubicBezTo>
                <a:cubicBezTo>
                  <a:pt x="203" y="52"/>
                  <a:pt x="203" y="52"/>
                  <a:pt x="202" y="53"/>
                </a:cubicBezTo>
                <a:cubicBezTo>
                  <a:pt x="202" y="53"/>
                  <a:pt x="202" y="53"/>
                  <a:pt x="202" y="53"/>
                </a:cubicBezTo>
                <a:close/>
                <a:moveTo>
                  <a:pt x="198" y="53"/>
                </a:moveTo>
                <a:cubicBezTo>
                  <a:pt x="199" y="51"/>
                  <a:pt x="201" y="49"/>
                  <a:pt x="203" y="48"/>
                </a:cubicBezTo>
                <a:cubicBezTo>
                  <a:pt x="202" y="48"/>
                  <a:pt x="200" y="50"/>
                  <a:pt x="199" y="51"/>
                </a:cubicBezTo>
                <a:cubicBezTo>
                  <a:pt x="198" y="52"/>
                  <a:pt x="197" y="53"/>
                  <a:pt x="196" y="53"/>
                </a:cubicBezTo>
                <a:lnTo>
                  <a:pt x="198" y="53"/>
                </a:lnTo>
                <a:close/>
                <a:moveTo>
                  <a:pt x="185" y="53"/>
                </a:moveTo>
                <a:cubicBezTo>
                  <a:pt x="187" y="53"/>
                  <a:pt x="190" y="53"/>
                  <a:pt x="193" y="53"/>
                </a:cubicBezTo>
                <a:cubicBezTo>
                  <a:pt x="193" y="53"/>
                  <a:pt x="193" y="53"/>
                  <a:pt x="193" y="53"/>
                </a:cubicBezTo>
                <a:cubicBezTo>
                  <a:pt x="195" y="50"/>
                  <a:pt x="198" y="47"/>
                  <a:pt x="202" y="46"/>
                </a:cubicBezTo>
                <a:cubicBezTo>
                  <a:pt x="199" y="45"/>
                  <a:pt x="196" y="45"/>
                  <a:pt x="193" y="45"/>
                </a:cubicBezTo>
                <a:cubicBezTo>
                  <a:pt x="193" y="45"/>
                  <a:pt x="193" y="46"/>
                  <a:pt x="193" y="46"/>
                </a:cubicBezTo>
                <a:cubicBezTo>
                  <a:pt x="191" y="47"/>
                  <a:pt x="189" y="49"/>
                  <a:pt x="187" y="51"/>
                </a:cubicBezTo>
                <a:cubicBezTo>
                  <a:pt x="186" y="51"/>
                  <a:pt x="185" y="52"/>
                  <a:pt x="185" y="53"/>
                </a:cubicBezTo>
                <a:close/>
                <a:moveTo>
                  <a:pt x="181" y="53"/>
                </a:moveTo>
                <a:cubicBezTo>
                  <a:pt x="184" y="49"/>
                  <a:pt x="187" y="47"/>
                  <a:pt x="190" y="45"/>
                </a:cubicBezTo>
                <a:cubicBezTo>
                  <a:pt x="188" y="45"/>
                  <a:pt x="187" y="45"/>
                  <a:pt x="185" y="45"/>
                </a:cubicBezTo>
                <a:cubicBezTo>
                  <a:pt x="185" y="45"/>
                  <a:pt x="185" y="45"/>
                  <a:pt x="185" y="45"/>
                </a:cubicBezTo>
                <a:cubicBezTo>
                  <a:pt x="186" y="45"/>
                  <a:pt x="185" y="46"/>
                  <a:pt x="185" y="46"/>
                </a:cubicBezTo>
                <a:cubicBezTo>
                  <a:pt x="183" y="48"/>
                  <a:pt x="181" y="49"/>
                  <a:pt x="179" y="51"/>
                </a:cubicBezTo>
                <a:cubicBezTo>
                  <a:pt x="179" y="51"/>
                  <a:pt x="179" y="52"/>
                  <a:pt x="178" y="52"/>
                </a:cubicBezTo>
                <a:cubicBezTo>
                  <a:pt x="178" y="52"/>
                  <a:pt x="178" y="52"/>
                  <a:pt x="178" y="53"/>
                </a:cubicBezTo>
                <a:cubicBezTo>
                  <a:pt x="179" y="53"/>
                  <a:pt x="180" y="53"/>
                  <a:pt x="181" y="53"/>
                </a:cubicBezTo>
                <a:close/>
                <a:moveTo>
                  <a:pt x="174" y="52"/>
                </a:moveTo>
                <a:cubicBezTo>
                  <a:pt x="175" y="51"/>
                  <a:pt x="177" y="49"/>
                  <a:pt x="178" y="48"/>
                </a:cubicBezTo>
                <a:cubicBezTo>
                  <a:pt x="178" y="48"/>
                  <a:pt x="178" y="48"/>
                  <a:pt x="178" y="48"/>
                </a:cubicBezTo>
                <a:cubicBezTo>
                  <a:pt x="179" y="47"/>
                  <a:pt x="181" y="45"/>
                  <a:pt x="183" y="44"/>
                </a:cubicBezTo>
                <a:cubicBezTo>
                  <a:pt x="180" y="44"/>
                  <a:pt x="170" y="44"/>
                  <a:pt x="170" y="44"/>
                </a:cubicBezTo>
                <a:cubicBezTo>
                  <a:pt x="168" y="44"/>
                  <a:pt x="166" y="43"/>
                  <a:pt x="165" y="43"/>
                </a:cubicBezTo>
                <a:cubicBezTo>
                  <a:pt x="165" y="43"/>
                  <a:pt x="165" y="43"/>
                  <a:pt x="165" y="43"/>
                </a:cubicBezTo>
                <a:cubicBezTo>
                  <a:pt x="165" y="43"/>
                  <a:pt x="164" y="44"/>
                  <a:pt x="164" y="44"/>
                </a:cubicBezTo>
                <a:cubicBezTo>
                  <a:pt x="163" y="45"/>
                  <a:pt x="161" y="47"/>
                  <a:pt x="159" y="48"/>
                </a:cubicBezTo>
                <a:cubicBezTo>
                  <a:pt x="159" y="49"/>
                  <a:pt x="158" y="50"/>
                  <a:pt x="157" y="51"/>
                </a:cubicBezTo>
                <a:cubicBezTo>
                  <a:pt x="157" y="51"/>
                  <a:pt x="157" y="52"/>
                  <a:pt x="157" y="52"/>
                </a:cubicBezTo>
                <a:cubicBezTo>
                  <a:pt x="158" y="52"/>
                  <a:pt x="160" y="52"/>
                  <a:pt x="161" y="52"/>
                </a:cubicBezTo>
                <a:cubicBezTo>
                  <a:pt x="162" y="50"/>
                  <a:pt x="163" y="49"/>
                  <a:pt x="165" y="47"/>
                </a:cubicBezTo>
                <a:cubicBezTo>
                  <a:pt x="167" y="46"/>
                  <a:pt x="168" y="45"/>
                  <a:pt x="170" y="44"/>
                </a:cubicBezTo>
                <a:cubicBezTo>
                  <a:pt x="170" y="44"/>
                  <a:pt x="170" y="44"/>
                  <a:pt x="170" y="44"/>
                </a:cubicBezTo>
                <a:cubicBezTo>
                  <a:pt x="171" y="44"/>
                  <a:pt x="171" y="44"/>
                  <a:pt x="171" y="45"/>
                </a:cubicBezTo>
                <a:cubicBezTo>
                  <a:pt x="172" y="45"/>
                  <a:pt x="171" y="46"/>
                  <a:pt x="171" y="46"/>
                </a:cubicBezTo>
                <a:cubicBezTo>
                  <a:pt x="169" y="47"/>
                  <a:pt x="168" y="48"/>
                  <a:pt x="166" y="50"/>
                </a:cubicBezTo>
                <a:cubicBezTo>
                  <a:pt x="166" y="50"/>
                  <a:pt x="165" y="51"/>
                  <a:pt x="165" y="51"/>
                </a:cubicBezTo>
                <a:cubicBezTo>
                  <a:pt x="165" y="52"/>
                  <a:pt x="165" y="52"/>
                  <a:pt x="164" y="52"/>
                </a:cubicBezTo>
                <a:cubicBezTo>
                  <a:pt x="166" y="52"/>
                  <a:pt x="167" y="52"/>
                  <a:pt x="169" y="52"/>
                </a:cubicBezTo>
                <a:cubicBezTo>
                  <a:pt x="169" y="51"/>
                  <a:pt x="170" y="49"/>
                  <a:pt x="171" y="48"/>
                </a:cubicBezTo>
                <a:cubicBezTo>
                  <a:pt x="172" y="48"/>
                  <a:pt x="172" y="48"/>
                  <a:pt x="172" y="48"/>
                </a:cubicBezTo>
                <a:cubicBezTo>
                  <a:pt x="173" y="47"/>
                  <a:pt x="174" y="45"/>
                  <a:pt x="176" y="44"/>
                </a:cubicBezTo>
                <a:cubicBezTo>
                  <a:pt x="176" y="44"/>
                  <a:pt x="177" y="44"/>
                  <a:pt x="177" y="44"/>
                </a:cubicBezTo>
                <a:cubicBezTo>
                  <a:pt x="177" y="44"/>
                  <a:pt x="178" y="45"/>
                  <a:pt x="178" y="45"/>
                </a:cubicBezTo>
                <a:cubicBezTo>
                  <a:pt x="178" y="46"/>
                  <a:pt x="178" y="47"/>
                  <a:pt x="177" y="47"/>
                </a:cubicBezTo>
                <a:cubicBezTo>
                  <a:pt x="176" y="48"/>
                  <a:pt x="175" y="49"/>
                  <a:pt x="174" y="50"/>
                </a:cubicBezTo>
                <a:cubicBezTo>
                  <a:pt x="174" y="50"/>
                  <a:pt x="174" y="50"/>
                  <a:pt x="174" y="50"/>
                </a:cubicBezTo>
                <a:cubicBezTo>
                  <a:pt x="174" y="51"/>
                  <a:pt x="174" y="51"/>
                  <a:pt x="173" y="51"/>
                </a:cubicBezTo>
                <a:cubicBezTo>
                  <a:pt x="173" y="52"/>
                  <a:pt x="173" y="52"/>
                  <a:pt x="173" y="52"/>
                </a:cubicBezTo>
                <a:cubicBezTo>
                  <a:pt x="173" y="52"/>
                  <a:pt x="174" y="52"/>
                  <a:pt x="174" y="52"/>
                </a:cubicBezTo>
                <a:close/>
                <a:moveTo>
                  <a:pt x="154" y="51"/>
                </a:moveTo>
                <a:cubicBezTo>
                  <a:pt x="154" y="48"/>
                  <a:pt x="158" y="45"/>
                  <a:pt x="161" y="43"/>
                </a:cubicBezTo>
                <a:cubicBezTo>
                  <a:pt x="159" y="43"/>
                  <a:pt x="157" y="43"/>
                  <a:pt x="155" y="43"/>
                </a:cubicBezTo>
                <a:cubicBezTo>
                  <a:pt x="155" y="44"/>
                  <a:pt x="154" y="46"/>
                  <a:pt x="152" y="48"/>
                </a:cubicBezTo>
                <a:cubicBezTo>
                  <a:pt x="152" y="48"/>
                  <a:pt x="152" y="48"/>
                  <a:pt x="152" y="48"/>
                </a:cubicBezTo>
                <a:cubicBezTo>
                  <a:pt x="152" y="49"/>
                  <a:pt x="151" y="50"/>
                  <a:pt x="150" y="51"/>
                </a:cubicBezTo>
                <a:cubicBezTo>
                  <a:pt x="151" y="51"/>
                  <a:pt x="152" y="51"/>
                  <a:pt x="154" y="51"/>
                </a:cubicBezTo>
                <a:close/>
                <a:moveTo>
                  <a:pt x="142" y="51"/>
                </a:moveTo>
                <a:cubicBezTo>
                  <a:pt x="142" y="51"/>
                  <a:pt x="143" y="51"/>
                  <a:pt x="143" y="51"/>
                </a:cubicBezTo>
                <a:cubicBezTo>
                  <a:pt x="146" y="51"/>
                  <a:pt x="146" y="51"/>
                  <a:pt x="146" y="51"/>
                </a:cubicBezTo>
                <a:cubicBezTo>
                  <a:pt x="147" y="50"/>
                  <a:pt x="148" y="49"/>
                  <a:pt x="148" y="49"/>
                </a:cubicBezTo>
                <a:cubicBezTo>
                  <a:pt x="149" y="48"/>
                  <a:pt x="149" y="48"/>
                  <a:pt x="150" y="47"/>
                </a:cubicBezTo>
                <a:cubicBezTo>
                  <a:pt x="151" y="46"/>
                  <a:pt x="152" y="44"/>
                  <a:pt x="153" y="43"/>
                </a:cubicBezTo>
                <a:cubicBezTo>
                  <a:pt x="153" y="43"/>
                  <a:pt x="153" y="43"/>
                  <a:pt x="153" y="43"/>
                </a:cubicBezTo>
                <a:cubicBezTo>
                  <a:pt x="151" y="43"/>
                  <a:pt x="150" y="43"/>
                  <a:pt x="149" y="42"/>
                </a:cubicBezTo>
                <a:cubicBezTo>
                  <a:pt x="149" y="44"/>
                  <a:pt x="147" y="45"/>
                  <a:pt x="146" y="46"/>
                </a:cubicBezTo>
                <a:cubicBezTo>
                  <a:pt x="146" y="47"/>
                  <a:pt x="146" y="47"/>
                  <a:pt x="145" y="47"/>
                </a:cubicBezTo>
                <a:cubicBezTo>
                  <a:pt x="145" y="47"/>
                  <a:pt x="145" y="48"/>
                  <a:pt x="144" y="48"/>
                </a:cubicBezTo>
                <a:cubicBezTo>
                  <a:pt x="143" y="49"/>
                  <a:pt x="143" y="50"/>
                  <a:pt x="142" y="51"/>
                </a:cubicBezTo>
                <a:cubicBezTo>
                  <a:pt x="142" y="51"/>
                  <a:pt x="142" y="51"/>
                  <a:pt x="142" y="51"/>
                </a:cubicBezTo>
                <a:close/>
                <a:moveTo>
                  <a:pt x="136" y="50"/>
                </a:moveTo>
                <a:cubicBezTo>
                  <a:pt x="137" y="50"/>
                  <a:pt x="137" y="50"/>
                  <a:pt x="138" y="51"/>
                </a:cubicBezTo>
                <a:cubicBezTo>
                  <a:pt x="139" y="49"/>
                  <a:pt x="140" y="48"/>
                  <a:pt x="141" y="47"/>
                </a:cubicBezTo>
                <a:cubicBezTo>
                  <a:pt x="142" y="46"/>
                  <a:pt x="142" y="46"/>
                  <a:pt x="142" y="46"/>
                </a:cubicBezTo>
                <a:cubicBezTo>
                  <a:pt x="143" y="46"/>
                  <a:pt x="143" y="45"/>
                  <a:pt x="143" y="45"/>
                </a:cubicBezTo>
                <a:cubicBezTo>
                  <a:pt x="144" y="44"/>
                  <a:pt x="145" y="44"/>
                  <a:pt x="145" y="43"/>
                </a:cubicBezTo>
                <a:cubicBezTo>
                  <a:pt x="145" y="43"/>
                  <a:pt x="146" y="43"/>
                  <a:pt x="146" y="43"/>
                </a:cubicBezTo>
                <a:cubicBezTo>
                  <a:pt x="146" y="42"/>
                  <a:pt x="146" y="42"/>
                  <a:pt x="146" y="42"/>
                </a:cubicBezTo>
                <a:cubicBezTo>
                  <a:pt x="145" y="42"/>
                  <a:pt x="143" y="42"/>
                  <a:pt x="143" y="42"/>
                </a:cubicBezTo>
                <a:cubicBezTo>
                  <a:pt x="143" y="42"/>
                  <a:pt x="143" y="42"/>
                  <a:pt x="143" y="42"/>
                </a:cubicBezTo>
                <a:cubicBezTo>
                  <a:pt x="142" y="44"/>
                  <a:pt x="141" y="45"/>
                  <a:pt x="140" y="46"/>
                </a:cubicBezTo>
                <a:cubicBezTo>
                  <a:pt x="140" y="47"/>
                  <a:pt x="139" y="47"/>
                  <a:pt x="139" y="47"/>
                </a:cubicBezTo>
                <a:cubicBezTo>
                  <a:pt x="139" y="48"/>
                  <a:pt x="139" y="48"/>
                  <a:pt x="139" y="48"/>
                </a:cubicBezTo>
                <a:cubicBezTo>
                  <a:pt x="138" y="49"/>
                  <a:pt x="137" y="50"/>
                  <a:pt x="136" y="50"/>
                </a:cubicBezTo>
                <a:close/>
                <a:moveTo>
                  <a:pt x="132" y="50"/>
                </a:moveTo>
                <a:cubicBezTo>
                  <a:pt x="133" y="50"/>
                  <a:pt x="133" y="49"/>
                  <a:pt x="134" y="48"/>
                </a:cubicBezTo>
                <a:cubicBezTo>
                  <a:pt x="134" y="48"/>
                  <a:pt x="134" y="48"/>
                  <a:pt x="134" y="48"/>
                </a:cubicBezTo>
                <a:cubicBezTo>
                  <a:pt x="135" y="47"/>
                  <a:pt x="136" y="46"/>
                  <a:pt x="137" y="45"/>
                </a:cubicBezTo>
                <a:cubicBezTo>
                  <a:pt x="136" y="46"/>
                  <a:pt x="135" y="47"/>
                  <a:pt x="133" y="48"/>
                </a:cubicBezTo>
                <a:cubicBezTo>
                  <a:pt x="133" y="48"/>
                  <a:pt x="132" y="49"/>
                  <a:pt x="132" y="49"/>
                </a:cubicBezTo>
                <a:cubicBezTo>
                  <a:pt x="131" y="50"/>
                  <a:pt x="131" y="50"/>
                  <a:pt x="131" y="50"/>
                </a:cubicBezTo>
                <a:cubicBezTo>
                  <a:pt x="131" y="50"/>
                  <a:pt x="132" y="50"/>
                  <a:pt x="132" y="50"/>
                </a:cubicBezTo>
                <a:close/>
                <a:moveTo>
                  <a:pt x="128" y="46"/>
                </a:moveTo>
                <a:cubicBezTo>
                  <a:pt x="127" y="46"/>
                  <a:pt x="127" y="47"/>
                  <a:pt x="126" y="48"/>
                </a:cubicBezTo>
                <a:cubicBezTo>
                  <a:pt x="126" y="47"/>
                  <a:pt x="126" y="47"/>
                  <a:pt x="127" y="47"/>
                </a:cubicBezTo>
                <a:cubicBezTo>
                  <a:pt x="127" y="46"/>
                  <a:pt x="128" y="46"/>
                  <a:pt x="128" y="46"/>
                </a:cubicBezTo>
                <a:cubicBezTo>
                  <a:pt x="128" y="46"/>
                  <a:pt x="128" y="46"/>
                  <a:pt x="128" y="46"/>
                </a:cubicBezTo>
                <a:close/>
                <a:moveTo>
                  <a:pt x="119" y="41"/>
                </a:moveTo>
                <a:cubicBezTo>
                  <a:pt x="119" y="42"/>
                  <a:pt x="119" y="43"/>
                  <a:pt x="119" y="44"/>
                </a:cubicBezTo>
                <a:cubicBezTo>
                  <a:pt x="120" y="43"/>
                  <a:pt x="121" y="43"/>
                  <a:pt x="121" y="42"/>
                </a:cubicBezTo>
                <a:cubicBezTo>
                  <a:pt x="121" y="42"/>
                  <a:pt x="121" y="42"/>
                  <a:pt x="121" y="42"/>
                </a:cubicBezTo>
                <a:cubicBezTo>
                  <a:pt x="120" y="42"/>
                  <a:pt x="120" y="41"/>
                  <a:pt x="119" y="41"/>
                </a:cubicBezTo>
                <a:close/>
                <a:moveTo>
                  <a:pt x="125" y="39"/>
                </a:moveTo>
                <a:cubicBezTo>
                  <a:pt x="130" y="39"/>
                  <a:pt x="135" y="39"/>
                  <a:pt x="140" y="39"/>
                </a:cubicBezTo>
                <a:cubicBezTo>
                  <a:pt x="142" y="39"/>
                  <a:pt x="143" y="39"/>
                  <a:pt x="144" y="39"/>
                </a:cubicBezTo>
                <a:cubicBezTo>
                  <a:pt x="154" y="40"/>
                  <a:pt x="163" y="40"/>
                  <a:pt x="171" y="41"/>
                </a:cubicBezTo>
                <a:cubicBezTo>
                  <a:pt x="174" y="41"/>
                  <a:pt x="174" y="41"/>
                  <a:pt x="174" y="41"/>
                </a:cubicBezTo>
                <a:cubicBezTo>
                  <a:pt x="190" y="42"/>
                  <a:pt x="206" y="43"/>
                  <a:pt x="222" y="43"/>
                </a:cubicBezTo>
                <a:cubicBezTo>
                  <a:pt x="223" y="43"/>
                  <a:pt x="223" y="43"/>
                  <a:pt x="223" y="43"/>
                </a:cubicBezTo>
                <a:cubicBezTo>
                  <a:pt x="224" y="42"/>
                  <a:pt x="224" y="41"/>
                  <a:pt x="223" y="39"/>
                </a:cubicBezTo>
                <a:cubicBezTo>
                  <a:pt x="223" y="39"/>
                  <a:pt x="223" y="39"/>
                  <a:pt x="223" y="39"/>
                </a:cubicBezTo>
                <a:cubicBezTo>
                  <a:pt x="223" y="39"/>
                  <a:pt x="222" y="38"/>
                  <a:pt x="222" y="38"/>
                </a:cubicBezTo>
                <a:cubicBezTo>
                  <a:pt x="222" y="38"/>
                  <a:pt x="222" y="37"/>
                  <a:pt x="222" y="37"/>
                </a:cubicBezTo>
                <a:cubicBezTo>
                  <a:pt x="222" y="37"/>
                  <a:pt x="222" y="37"/>
                  <a:pt x="222" y="37"/>
                </a:cubicBezTo>
                <a:cubicBezTo>
                  <a:pt x="220" y="34"/>
                  <a:pt x="217" y="31"/>
                  <a:pt x="216" y="29"/>
                </a:cubicBezTo>
                <a:cubicBezTo>
                  <a:pt x="212" y="25"/>
                  <a:pt x="208" y="22"/>
                  <a:pt x="204" y="20"/>
                </a:cubicBezTo>
                <a:cubicBezTo>
                  <a:pt x="197" y="15"/>
                  <a:pt x="187" y="11"/>
                  <a:pt x="177" y="8"/>
                </a:cubicBezTo>
                <a:cubicBezTo>
                  <a:pt x="167" y="6"/>
                  <a:pt x="156" y="4"/>
                  <a:pt x="145" y="3"/>
                </a:cubicBezTo>
                <a:cubicBezTo>
                  <a:pt x="140" y="3"/>
                  <a:pt x="136" y="3"/>
                  <a:pt x="132" y="3"/>
                </a:cubicBezTo>
                <a:cubicBezTo>
                  <a:pt x="130" y="3"/>
                  <a:pt x="128" y="3"/>
                  <a:pt x="126" y="3"/>
                </a:cubicBezTo>
                <a:cubicBezTo>
                  <a:pt x="124" y="3"/>
                  <a:pt x="122" y="3"/>
                  <a:pt x="120" y="3"/>
                </a:cubicBezTo>
                <a:cubicBezTo>
                  <a:pt x="120" y="3"/>
                  <a:pt x="120" y="3"/>
                  <a:pt x="119" y="3"/>
                </a:cubicBezTo>
                <a:cubicBezTo>
                  <a:pt x="119" y="6"/>
                  <a:pt x="119" y="10"/>
                  <a:pt x="120" y="13"/>
                </a:cubicBezTo>
                <a:cubicBezTo>
                  <a:pt x="120" y="21"/>
                  <a:pt x="120" y="30"/>
                  <a:pt x="119" y="39"/>
                </a:cubicBezTo>
                <a:cubicBezTo>
                  <a:pt x="121" y="39"/>
                  <a:pt x="123" y="39"/>
                  <a:pt x="125" y="39"/>
                </a:cubicBezTo>
                <a:close/>
                <a:moveTo>
                  <a:pt x="122" y="42"/>
                </a:moveTo>
                <a:cubicBezTo>
                  <a:pt x="123" y="42"/>
                  <a:pt x="123" y="42"/>
                  <a:pt x="123" y="42"/>
                </a:cubicBezTo>
                <a:cubicBezTo>
                  <a:pt x="123" y="42"/>
                  <a:pt x="123" y="43"/>
                  <a:pt x="123" y="43"/>
                </a:cubicBezTo>
                <a:cubicBezTo>
                  <a:pt x="123" y="43"/>
                  <a:pt x="124" y="42"/>
                  <a:pt x="124" y="42"/>
                </a:cubicBezTo>
                <a:cubicBezTo>
                  <a:pt x="124" y="42"/>
                  <a:pt x="123" y="42"/>
                  <a:pt x="122" y="42"/>
                </a:cubicBezTo>
                <a:close/>
                <a:moveTo>
                  <a:pt x="127" y="42"/>
                </a:moveTo>
                <a:cubicBezTo>
                  <a:pt x="127" y="42"/>
                  <a:pt x="127" y="43"/>
                  <a:pt x="127" y="43"/>
                </a:cubicBezTo>
                <a:cubicBezTo>
                  <a:pt x="127" y="43"/>
                  <a:pt x="127" y="43"/>
                  <a:pt x="127" y="43"/>
                </a:cubicBezTo>
                <a:cubicBezTo>
                  <a:pt x="127" y="43"/>
                  <a:pt x="128" y="42"/>
                  <a:pt x="129" y="42"/>
                </a:cubicBezTo>
                <a:cubicBezTo>
                  <a:pt x="128" y="42"/>
                  <a:pt x="128" y="42"/>
                  <a:pt x="127" y="42"/>
                </a:cubicBezTo>
                <a:close/>
                <a:moveTo>
                  <a:pt x="131" y="42"/>
                </a:moveTo>
                <a:cubicBezTo>
                  <a:pt x="131" y="42"/>
                  <a:pt x="131" y="42"/>
                  <a:pt x="131" y="43"/>
                </a:cubicBezTo>
                <a:cubicBezTo>
                  <a:pt x="131" y="43"/>
                  <a:pt x="131" y="43"/>
                  <a:pt x="131" y="43"/>
                </a:cubicBezTo>
                <a:cubicBezTo>
                  <a:pt x="132" y="43"/>
                  <a:pt x="132" y="42"/>
                  <a:pt x="133" y="42"/>
                </a:cubicBezTo>
                <a:cubicBezTo>
                  <a:pt x="132" y="42"/>
                  <a:pt x="131" y="42"/>
                  <a:pt x="131" y="42"/>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9" name="Freeform 5"/>
          <p:cNvSpPr>
            <a:spLocks noEditPoints="1"/>
          </p:cNvSpPr>
          <p:nvPr/>
        </p:nvSpPr>
        <p:spPr bwMode="auto">
          <a:xfrm>
            <a:off x="7437938" y="2438816"/>
            <a:ext cx="1996871" cy="1291402"/>
          </a:xfrm>
          <a:custGeom>
            <a:avLst/>
            <a:gdLst>
              <a:gd name="T0" fmla="*/ 52 w 231"/>
              <a:gd name="T1" fmla="*/ 126 h 141"/>
              <a:gd name="T2" fmla="*/ 5 w 231"/>
              <a:gd name="T3" fmla="*/ 101 h 141"/>
              <a:gd name="T4" fmla="*/ 116 w 231"/>
              <a:gd name="T5" fmla="*/ 2 h 141"/>
              <a:gd name="T6" fmla="*/ 228 w 231"/>
              <a:gd name="T7" fmla="*/ 52 h 141"/>
              <a:gd name="T8" fmla="*/ 224 w 231"/>
              <a:gd name="T9" fmla="*/ 109 h 141"/>
              <a:gd name="T10" fmla="*/ 190 w 231"/>
              <a:gd name="T11" fmla="*/ 133 h 141"/>
              <a:gd name="T12" fmla="*/ 138 w 231"/>
              <a:gd name="T13" fmla="*/ 117 h 141"/>
              <a:gd name="T14" fmla="*/ 130 w 231"/>
              <a:gd name="T15" fmla="*/ 128 h 141"/>
              <a:gd name="T16" fmla="*/ 129 w 231"/>
              <a:gd name="T17" fmla="*/ 131 h 141"/>
              <a:gd name="T18" fmla="*/ 123 w 231"/>
              <a:gd name="T19" fmla="*/ 116 h 141"/>
              <a:gd name="T20" fmla="*/ 117 w 231"/>
              <a:gd name="T21" fmla="*/ 127 h 141"/>
              <a:gd name="T22" fmla="*/ 109 w 231"/>
              <a:gd name="T23" fmla="*/ 123 h 141"/>
              <a:gd name="T24" fmla="*/ 148 w 231"/>
              <a:gd name="T25" fmla="*/ 134 h 141"/>
              <a:gd name="T26" fmla="*/ 166 w 231"/>
              <a:gd name="T27" fmla="*/ 129 h 141"/>
              <a:gd name="T28" fmla="*/ 106 w 231"/>
              <a:gd name="T29" fmla="*/ 131 h 141"/>
              <a:gd name="T30" fmla="*/ 103 w 231"/>
              <a:gd name="T31" fmla="*/ 119 h 141"/>
              <a:gd name="T32" fmla="*/ 184 w 231"/>
              <a:gd name="T33" fmla="*/ 126 h 141"/>
              <a:gd name="T34" fmla="*/ 87 w 231"/>
              <a:gd name="T35" fmla="*/ 109 h 141"/>
              <a:gd name="T36" fmla="*/ 94 w 231"/>
              <a:gd name="T37" fmla="*/ 113 h 141"/>
              <a:gd name="T38" fmla="*/ 83 w 231"/>
              <a:gd name="T39" fmla="*/ 108 h 141"/>
              <a:gd name="T40" fmla="*/ 75 w 231"/>
              <a:gd name="T41" fmla="*/ 109 h 141"/>
              <a:gd name="T42" fmla="*/ 71 w 231"/>
              <a:gd name="T43" fmla="*/ 127 h 141"/>
              <a:gd name="T44" fmla="*/ 194 w 231"/>
              <a:gd name="T45" fmla="*/ 126 h 141"/>
              <a:gd name="T46" fmla="*/ 176 w 231"/>
              <a:gd name="T47" fmla="*/ 123 h 141"/>
              <a:gd name="T48" fmla="*/ 53 w 231"/>
              <a:gd name="T49" fmla="*/ 121 h 141"/>
              <a:gd name="T50" fmla="*/ 44 w 231"/>
              <a:gd name="T51" fmla="*/ 98 h 141"/>
              <a:gd name="T52" fmla="*/ 186 w 231"/>
              <a:gd name="T53" fmla="*/ 105 h 141"/>
              <a:gd name="T54" fmla="*/ 107 w 231"/>
              <a:gd name="T55" fmla="*/ 111 h 141"/>
              <a:gd name="T56" fmla="*/ 42 w 231"/>
              <a:gd name="T57" fmla="*/ 97 h 141"/>
              <a:gd name="T58" fmla="*/ 200 w 231"/>
              <a:gd name="T59" fmla="*/ 115 h 141"/>
              <a:gd name="T60" fmla="*/ 27 w 231"/>
              <a:gd name="T61" fmla="*/ 102 h 141"/>
              <a:gd name="T62" fmla="*/ 214 w 231"/>
              <a:gd name="T63" fmla="*/ 111 h 141"/>
              <a:gd name="T64" fmla="*/ 189 w 231"/>
              <a:gd name="T65" fmla="*/ 109 h 141"/>
              <a:gd name="T66" fmla="*/ 199 w 231"/>
              <a:gd name="T67" fmla="*/ 105 h 141"/>
              <a:gd name="T68" fmla="*/ 107 w 231"/>
              <a:gd name="T69" fmla="*/ 107 h 141"/>
              <a:gd name="T70" fmla="*/ 217 w 231"/>
              <a:gd name="T71" fmla="*/ 57 h 141"/>
              <a:gd name="T72" fmla="*/ 120 w 231"/>
              <a:gd name="T73" fmla="*/ 53 h 141"/>
              <a:gd name="T74" fmla="*/ 116 w 231"/>
              <a:gd name="T75" fmla="*/ 40 h 141"/>
              <a:gd name="T76" fmla="*/ 15 w 231"/>
              <a:gd name="T77" fmla="*/ 78 h 141"/>
              <a:gd name="T78" fmla="*/ 219 w 231"/>
              <a:gd name="T79" fmla="*/ 108 h 141"/>
              <a:gd name="T80" fmla="*/ 210 w 231"/>
              <a:gd name="T81" fmla="*/ 105 h 141"/>
              <a:gd name="T82" fmla="*/ 183 w 231"/>
              <a:gd name="T83" fmla="*/ 106 h 141"/>
              <a:gd name="T84" fmla="*/ 19 w 231"/>
              <a:gd name="T85" fmla="*/ 86 h 141"/>
              <a:gd name="T86" fmla="*/ 14 w 231"/>
              <a:gd name="T87" fmla="*/ 102 h 141"/>
              <a:gd name="T88" fmla="*/ 9 w 231"/>
              <a:gd name="T89" fmla="*/ 85 h 141"/>
              <a:gd name="T90" fmla="*/ 219 w 231"/>
              <a:gd name="T91" fmla="*/ 99 h 141"/>
              <a:gd name="T92" fmla="*/ 220 w 231"/>
              <a:gd name="T93" fmla="*/ 86 h 141"/>
              <a:gd name="T94" fmla="*/ 225 w 231"/>
              <a:gd name="T95" fmla="*/ 46 h 141"/>
              <a:gd name="T96" fmla="*/ 225 w 231"/>
              <a:gd name="T97" fmla="*/ 54 h 141"/>
              <a:gd name="T98" fmla="*/ 211 w 231"/>
              <a:gd name="T99" fmla="*/ 46 h 141"/>
              <a:gd name="T100" fmla="*/ 193 w 231"/>
              <a:gd name="T101" fmla="*/ 46 h 141"/>
              <a:gd name="T102" fmla="*/ 178 w 231"/>
              <a:gd name="T103" fmla="*/ 48 h 141"/>
              <a:gd name="T104" fmla="*/ 171 w 231"/>
              <a:gd name="T105" fmla="*/ 46 h 141"/>
              <a:gd name="T106" fmla="*/ 173 w 231"/>
              <a:gd name="T107" fmla="*/ 52 h 141"/>
              <a:gd name="T108" fmla="*/ 153 w 231"/>
              <a:gd name="T109" fmla="*/ 43 h 141"/>
              <a:gd name="T110" fmla="*/ 146 w 231"/>
              <a:gd name="T111" fmla="*/ 43 h 141"/>
              <a:gd name="T112" fmla="*/ 131 w 231"/>
              <a:gd name="T113" fmla="*/ 50 h 141"/>
              <a:gd name="T114" fmla="*/ 144 w 231"/>
              <a:gd name="T115" fmla="*/ 39 h 141"/>
              <a:gd name="T116" fmla="*/ 132 w 231"/>
              <a:gd name="T117" fmla="*/ 3 h 141"/>
              <a:gd name="T118" fmla="*/ 127 w 231"/>
              <a:gd name="T119" fmla="*/ 4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1" h="141">
                <a:moveTo>
                  <a:pt x="143" y="141"/>
                </a:moveTo>
                <a:cubicBezTo>
                  <a:pt x="142" y="141"/>
                  <a:pt x="142" y="141"/>
                  <a:pt x="142" y="140"/>
                </a:cubicBezTo>
                <a:cubicBezTo>
                  <a:pt x="141" y="139"/>
                  <a:pt x="141" y="138"/>
                  <a:pt x="141" y="137"/>
                </a:cubicBezTo>
                <a:cubicBezTo>
                  <a:pt x="139" y="137"/>
                  <a:pt x="136" y="137"/>
                  <a:pt x="133" y="137"/>
                </a:cubicBezTo>
                <a:cubicBezTo>
                  <a:pt x="120" y="137"/>
                  <a:pt x="106" y="136"/>
                  <a:pt x="92" y="134"/>
                </a:cubicBezTo>
                <a:cubicBezTo>
                  <a:pt x="92" y="134"/>
                  <a:pt x="92" y="135"/>
                  <a:pt x="92" y="135"/>
                </a:cubicBezTo>
                <a:cubicBezTo>
                  <a:pt x="91" y="136"/>
                  <a:pt x="91" y="136"/>
                  <a:pt x="91" y="136"/>
                </a:cubicBezTo>
                <a:cubicBezTo>
                  <a:pt x="90" y="136"/>
                  <a:pt x="90" y="136"/>
                  <a:pt x="89" y="135"/>
                </a:cubicBezTo>
                <a:cubicBezTo>
                  <a:pt x="89" y="135"/>
                  <a:pt x="89" y="134"/>
                  <a:pt x="89" y="133"/>
                </a:cubicBezTo>
                <a:cubicBezTo>
                  <a:pt x="89" y="133"/>
                  <a:pt x="89" y="133"/>
                  <a:pt x="89" y="133"/>
                </a:cubicBezTo>
                <a:cubicBezTo>
                  <a:pt x="86" y="133"/>
                  <a:pt x="84" y="133"/>
                  <a:pt x="81" y="132"/>
                </a:cubicBezTo>
                <a:cubicBezTo>
                  <a:pt x="81" y="132"/>
                  <a:pt x="81" y="132"/>
                  <a:pt x="81" y="132"/>
                </a:cubicBezTo>
                <a:cubicBezTo>
                  <a:pt x="80" y="132"/>
                  <a:pt x="80" y="132"/>
                  <a:pt x="80" y="132"/>
                </a:cubicBezTo>
                <a:cubicBezTo>
                  <a:pt x="72" y="131"/>
                  <a:pt x="62" y="129"/>
                  <a:pt x="52" y="126"/>
                </a:cubicBezTo>
                <a:cubicBezTo>
                  <a:pt x="52" y="127"/>
                  <a:pt x="51" y="127"/>
                  <a:pt x="51" y="127"/>
                </a:cubicBezTo>
                <a:cubicBezTo>
                  <a:pt x="50" y="127"/>
                  <a:pt x="50" y="126"/>
                  <a:pt x="50" y="126"/>
                </a:cubicBezTo>
                <a:cubicBezTo>
                  <a:pt x="50" y="126"/>
                  <a:pt x="50" y="126"/>
                  <a:pt x="50" y="125"/>
                </a:cubicBezTo>
                <a:cubicBezTo>
                  <a:pt x="49" y="125"/>
                  <a:pt x="48" y="125"/>
                  <a:pt x="47" y="125"/>
                </a:cubicBezTo>
                <a:cubicBezTo>
                  <a:pt x="40" y="122"/>
                  <a:pt x="33" y="118"/>
                  <a:pt x="27" y="114"/>
                </a:cubicBezTo>
                <a:cubicBezTo>
                  <a:pt x="27" y="115"/>
                  <a:pt x="27" y="115"/>
                  <a:pt x="26" y="115"/>
                </a:cubicBezTo>
                <a:cubicBezTo>
                  <a:pt x="26" y="115"/>
                  <a:pt x="26" y="114"/>
                  <a:pt x="25" y="114"/>
                </a:cubicBezTo>
                <a:cubicBezTo>
                  <a:pt x="25" y="114"/>
                  <a:pt x="25" y="113"/>
                  <a:pt x="25" y="113"/>
                </a:cubicBezTo>
                <a:cubicBezTo>
                  <a:pt x="25" y="113"/>
                  <a:pt x="21" y="111"/>
                  <a:pt x="20" y="110"/>
                </a:cubicBezTo>
                <a:cubicBezTo>
                  <a:pt x="20" y="110"/>
                  <a:pt x="20" y="110"/>
                  <a:pt x="20" y="110"/>
                </a:cubicBezTo>
                <a:cubicBezTo>
                  <a:pt x="20" y="110"/>
                  <a:pt x="19" y="110"/>
                  <a:pt x="19" y="109"/>
                </a:cubicBezTo>
                <a:cubicBezTo>
                  <a:pt x="16" y="108"/>
                  <a:pt x="13" y="105"/>
                  <a:pt x="9" y="103"/>
                </a:cubicBezTo>
                <a:cubicBezTo>
                  <a:pt x="9" y="103"/>
                  <a:pt x="8" y="103"/>
                  <a:pt x="8" y="103"/>
                </a:cubicBezTo>
                <a:cubicBezTo>
                  <a:pt x="7" y="103"/>
                  <a:pt x="5" y="102"/>
                  <a:pt x="5" y="101"/>
                </a:cubicBezTo>
                <a:cubicBezTo>
                  <a:pt x="5" y="100"/>
                  <a:pt x="5" y="99"/>
                  <a:pt x="5" y="97"/>
                </a:cubicBezTo>
                <a:cubicBezTo>
                  <a:pt x="4" y="97"/>
                  <a:pt x="4" y="97"/>
                  <a:pt x="4" y="96"/>
                </a:cubicBezTo>
                <a:cubicBezTo>
                  <a:pt x="4" y="93"/>
                  <a:pt x="4" y="89"/>
                  <a:pt x="4" y="86"/>
                </a:cubicBezTo>
                <a:cubicBezTo>
                  <a:pt x="4" y="80"/>
                  <a:pt x="4" y="74"/>
                  <a:pt x="4" y="67"/>
                </a:cubicBezTo>
                <a:cubicBezTo>
                  <a:pt x="0" y="45"/>
                  <a:pt x="26" y="29"/>
                  <a:pt x="42" y="21"/>
                </a:cubicBezTo>
                <a:cubicBezTo>
                  <a:pt x="49" y="18"/>
                  <a:pt x="56" y="15"/>
                  <a:pt x="62" y="14"/>
                </a:cubicBezTo>
                <a:cubicBezTo>
                  <a:pt x="67" y="13"/>
                  <a:pt x="72" y="12"/>
                  <a:pt x="76" y="11"/>
                </a:cubicBezTo>
                <a:cubicBezTo>
                  <a:pt x="78" y="11"/>
                  <a:pt x="79" y="11"/>
                  <a:pt x="80" y="11"/>
                </a:cubicBezTo>
                <a:cubicBezTo>
                  <a:pt x="80" y="11"/>
                  <a:pt x="80" y="11"/>
                  <a:pt x="80" y="11"/>
                </a:cubicBezTo>
                <a:cubicBezTo>
                  <a:pt x="89" y="9"/>
                  <a:pt x="97" y="8"/>
                  <a:pt x="106" y="8"/>
                </a:cubicBezTo>
                <a:cubicBezTo>
                  <a:pt x="110" y="8"/>
                  <a:pt x="113" y="8"/>
                  <a:pt x="116" y="8"/>
                </a:cubicBezTo>
                <a:cubicBezTo>
                  <a:pt x="116" y="8"/>
                  <a:pt x="116" y="8"/>
                  <a:pt x="116" y="8"/>
                </a:cubicBezTo>
                <a:cubicBezTo>
                  <a:pt x="116" y="6"/>
                  <a:pt x="116" y="4"/>
                  <a:pt x="116" y="3"/>
                </a:cubicBezTo>
                <a:cubicBezTo>
                  <a:pt x="116" y="3"/>
                  <a:pt x="116" y="2"/>
                  <a:pt x="116" y="2"/>
                </a:cubicBezTo>
                <a:cubicBezTo>
                  <a:pt x="115" y="1"/>
                  <a:pt x="116" y="1"/>
                  <a:pt x="117" y="0"/>
                </a:cubicBezTo>
                <a:cubicBezTo>
                  <a:pt x="118" y="0"/>
                  <a:pt x="119" y="0"/>
                  <a:pt x="121" y="0"/>
                </a:cubicBezTo>
                <a:cubicBezTo>
                  <a:pt x="124" y="0"/>
                  <a:pt x="128" y="0"/>
                  <a:pt x="131" y="0"/>
                </a:cubicBezTo>
                <a:cubicBezTo>
                  <a:pt x="151" y="0"/>
                  <a:pt x="168" y="2"/>
                  <a:pt x="183" y="7"/>
                </a:cubicBezTo>
                <a:cubicBezTo>
                  <a:pt x="194" y="10"/>
                  <a:pt x="203" y="14"/>
                  <a:pt x="210" y="20"/>
                </a:cubicBezTo>
                <a:cubicBezTo>
                  <a:pt x="215" y="23"/>
                  <a:pt x="218" y="26"/>
                  <a:pt x="221" y="30"/>
                </a:cubicBezTo>
                <a:cubicBezTo>
                  <a:pt x="221" y="30"/>
                  <a:pt x="221" y="30"/>
                  <a:pt x="221" y="30"/>
                </a:cubicBezTo>
                <a:cubicBezTo>
                  <a:pt x="223" y="32"/>
                  <a:pt x="225" y="35"/>
                  <a:pt x="226" y="38"/>
                </a:cubicBezTo>
                <a:cubicBezTo>
                  <a:pt x="227" y="38"/>
                  <a:pt x="227" y="38"/>
                  <a:pt x="228" y="39"/>
                </a:cubicBezTo>
                <a:cubicBezTo>
                  <a:pt x="228" y="40"/>
                  <a:pt x="228" y="41"/>
                  <a:pt x="228" y="42"/>
                </a:cubicBezTo>
                <a:cubicBezTo>
                  <a:pt x="228" y="42"/>
                  <a:pt x="228" y="42"/>
                  <a:pt x="228" y="43"/>
                </a:cubicBezTo>
                <a:cubicBezTo>
                  <a:pt x="228" y="43"/>
                  <a:pt x="229" y="44"/>
                  <a:pt x="229" y="44"/>
                </a:cubicBezTo>
                <a:cubicBezTo>
                  <a:pt x="228" y="46"/>
                  <a:pt x="228" y="49"/>
                  <a:pt x="228" y="51"/>
                </a:cubicBezTo>
                <a:cubicBezTo>
                  <a:pt x="228" y="51"/>
                  <a:pt x="228" y="52"/>
                  <a:pt x="228" y="52"/>
                </a:cubicBezTo>
                <a:cubicBezTo>
                  <a:pt x="228" y="52"/>
                  <a:pt x="228" y="53"/>
                  <a:pt x="228" y="53"/>
                </a:cubicBezTo>
                <a:cubicBezTo>
                  <a:pt x="228" y="53"/>
                  <a:pt x="228" y="53"/>
                  <a:pt x="228" y="53"/>
                </a:cubicBezTo>
                <a:cubicBezTo>
                  <a:pt x="229" y="55"/>
                  <a:pt x="229" y="57"/>
                  <a:pt x="230" y="59"/>
                </a:cubicBezTo>
                <a:cubicBezTo>
                  <a:pt x="230" y="59"/>
                  <a:pt x="230" y="59"/>
                  <a:pt x="230" y="59"/>
                </a:cubicBezTo>
                <a:cubicBezTo>
                  <a:pt x="230" y="60"/>
                  <a:pt x="231" y="60"/>
                  <a:pt x="230" y="60"/>
                </a:cubicBezTo>
                <a:cubicBezTo>
                  <a:pt x="229" y="65"/>
                  <a:pt x="229" y="69"/>
                  <a:pt x="230" y="74"/>
                </a:cubicBezTo>
                <a:cubicBezTo>
                  <a:pt x="230" y="75"/>
                  <a:pt x="230" y="76"/>
                  <a:pt x="230" y="78"/>
                </a:cubicBezTo>
                <a:cubicBezTo>
                  <a:pt x="230" y="80"/>
                  <a:pt x="230" y="83"/>
                  <a:pt x="230" y="86"/>
                </a:cubicBezTo>
                <a:cubicBezTo>
                  <a:pt x="230" y="87"/>
                  <a:pt x="230" y="88"/>
                  <a:pt x="230" y="89"/>
                </a:cubicBezTo>
                <a:cubicBezTo>
                  <a:pt x="230" y="92"/>
                  <a:pt x="229" y="95"/>
                  <a:pt x="229" y="98"/>
                </a:cubicBezTo>
                <a:cubicBezTo>
                  <a:pt x="230" y="99"/>
                  <a:pt x="230" y="99"/>
                  <a:pt x="231" y="100"/>
                </a:cubicBezTo>
                <a:cubicBezTo>
                  <a:pt x="231" y="100"/>
                  <a:pt x="231" y="101"/>
                  <a:pt x="230" y="102"/>
                </a:cubicBezTo>
                <a:cubicBezTo>
                  <a:pt x="229" y="104"/>
                  <a:pt x="226" y="106"/>
                  <a:pt x="224" y="108"/>
                </a:cubicBezTo>
                <a:cubicBezTo>
                  <a:pt x="224" y="109"/>
                  <a:pt x="224" y="109"/>
                  <a:pt x="224" y="109"/>
                </a:cubicBezTo>
                <a:cubicBezTo>
                  <a:pt x="224" y="110"/>
                  <a:pt x="224" y="110"/>
                  <a:pt x="223" y="110"/>
                </a:cubicBezTo>
                <a:cubicBezTo>
                  <a:pt x="223" y="110"/>
                  <a:pt x="223" y="110"/>
                  <a:pt x="223" y="110"/>
                </a:cubicBezTo>
                <a:cubicBezTo>
                  <a:pt x="223" y="110"/>
                  <a:pt x="223" y="110"/>
                  <a:pt x="223" y="110"/>
                </a:cubicBezTo>
                <a:cubicBezTo>
                  <a:pt x="219" y="113"/>
                  <a:pt x="216" y="117"/>
                  <a:pt x="212" y="120"/>
                </a:cubicBezTo>
                <a:cubicBezTo>
                  <a:pt x="211" y="120"/>
                  <a:pt x="211" y="120"/>
                  <a:pt x="211" y="120"/>
                </a:cubicBezTo>
                <a:cubicBezTo>
                  <a:pt x="211" y="120"/>
                  <a:pt x="211" y="120"/>
                  <a:pt x="211" y="120"/>
                </a:cubicBezTo>
                <a:cubicBezTo>
                  <a:pt x="211" y="120"/>
                  <a:pt x="210" y="121"/>
                  <a:pt x="210" y="121"/>
                </a:cubicBezTo>
                <a:cubicBezTo>
                  <a:pt x="209" y="121"/>
                  <a:pt x="209" y="121"/>
                  <a:pt x="209" y="121"/>
                </a:cubicBezTo>
                <a:cubicBezTo>
                  <a:pt x="209" y="122"/>
                  <a:pt x="209" y="122"/>
                  <a:pt x="208" y="122"/>
                </a:cubicBezTo>
                <a:cubicBezTo>
                  <a:pt x="208" y="122"/>
                  <a:pt x="208" y="122"/>
                  <a:pt x="208" y="122"/>
                </a:cubicBezTo>
                <a:cubicBezTo>
                  <a:pt x="203" y="126"/>
                  <a:pt x="198" y="129"/>
                  <a:pt x="193" y="131"/>
                </a:cubicBezTo>
                <a:cubicBezTo>
                  <a:pt x="193" y="132"/>
                  <a:pt x="193" y="133"/>
                  <a:pt x="192" y="133"/>
                </a:cubicBezTo>
                <a:cubicBezTo>
                  <a:pt x="192" y="134"/>
                  <a:pt x="192" y="134"/>
                  <a:pt x="191" y="134"/>
                </a:cubicBezTo>
                <a:cubicBezTo>
                  <a:pt x="190" y="134"/>
                  <a:pt x="190" y="134"/>
                  <a:pt x="190" y="133"/>
                </a:cubicBezTo>
                <a:cubicBezTo>
                  <a:pt x="190" y="133"/>
                  <a:pt x="190" y="132"/>
                  <a:pt x="190" y="132"/>
                </a:cubicBezTo>
                <a:cubicBezTo>
                  <a:pt x="189" y="132"/>
                  <a:pt x="187" y="132"/>
                  <a:pt x="186" y="133"/>
                </a:cubicBezTo>
                <a:cubicBezTo>
                  <a:pt x="175" y="136"/>
                  <a:pt x="162" y="137"/>
                  <a:pt x="145" y="137"/>
                </a:cubicBezTo>
                <a:cubicBezTo>
                  <a:pt x="145" y="137"/>
                  <a:pt x="145" y="137"/>
                  <a:pt x="144" y="137"/>
                </a:cubicBezTo>
                <a:cubicBezTo>
                  <a:pt x="144" y="138"/>
                  <a:pt x="144" y="139"/>
                  <a:pt x="144" y="140"/>
                </a:cubicBezTo>
                <a:cubicBezTo>
                  <a:pt x="144" y="141"/>
                  <a:pt x="143" y="141"/>
                  <a:pt x="143" y="141"/>
                </a:cubicBezTo>
                <a:close/>
                <a:moveTo>
                  <a:pt x="109" y="132"/>
                </a:moveTo>
                <a:cubicBezTo>
                  <a:pt x="119" y="133"/>
                  <a:pt x="129" y="134"/>
                  <a:pt x="138" y="134"/>
                </a:cubicBezTo>
                <a:cubicBezTo>
                  <a:pt x="138" y="133"/>
                  <a:pt x="138" y="133"/>
                  <a:pt x="138" y="133"/>
                </a:cubicBezTo>
                <a:cubicBezTo>
                  <a:pt x="138" y="132"/>
                  <a:pt x="138" y="132"/>
                  <a:pt x="138" y="132"/>
                </a:cubicBezTo>
                <a:cubicBezTo>
                  <a:pt x="138" y="130"/>
                  <a:pt x="138" y="128"/>
                  <a:pt x="138" y="126"/>
                </a:cubicBezTo>
                <a:cubicBezTo>
                  <a:pt x="139" y="125"/>
                  <a:pt x="139" y="123"/>
                  <a:pt x="138" y="121"/>
                </a:cubicBezTo>
                <a:cubicBezTo>
                  <a:pt x="138" y="120"/>
                  <a:pt x="138" y="120"/>
                  <a:pt x="138" y="120"/>
                </a:cubicBezTo>
                <a:cubicBezTo>
                  <a:pt x="138" y="119"/>
                  <a:pt x="138" y="118"/>
                  <a:pt x="138" y="117"/>
                </a:cubicBezTo>
                <a:cubicBezTo>
                  <a:pt x="138" y="117"/>
                  <a:pt x="138" y="116"/>
                  <a:pt x="138" y="116"/>
                </a:cubicBezTo>
                <a:cubicBezTo>
                  <a:pt x="138" y="115"/>
                  <a:pt x="138" y="115"/>
                  <a:pt x="139" y="115"/>
                </a:cubicBezTo>
                <a:cubicBezTo>
                  <a:pt x="139" y="115"/>
                  <a:pt x="139" y="115"/>
                  <a:pt x="140" y="115"/>
                </a:cubicBezTo>
                <a:cubicBezTo>
                  <a:pt x="140" y="116"/>
                  <a:pt x="141" y="117"/>
                  <a:pt x="141" y="118"/>
                </a:cubicBezTo>
                <a:cubicBezTo>
                  <a:pt x="141" y="116"/>
                  <a:pt x="141" y="114"/>
                  <a:pt x="141" y="112"/>
                </a:cubicBezTo>
                <a:cubicBezTo>
                  <a:pt x="139" y="112"/>
                  <a:pt x="137" y="112"/>
                  <a:pt x="134" y="112"/>
                </a:cubicBezTo>
                <a:cubicBezTo>
                  <a:pt x="134" y="113"/>
                  <a:pt x="134" y="113"/>
                  <a:pt x="134" y="114"/>
                </a:cubicBezTo>
                <a:cubicBezTo>
                  <a:pt x="133" y="114"/>
                  <a:pt x="133" y="116"/>
                  <a:pt x="133" y="122"/>
                </a:cubicBezTo>
                <a:cubicBezTo>
                  <a:pt x="133" y="122"/>
                  <a:pt x="133" y="122"/>
                  <a:pt x="133" y="123"/>
                </a:cubicBezTo>
                <a:cubicBezTo>
                  <a:pt x="133" y="123"/>
                  <a:pt x="133" y="124"/>
                  <a:pt x="133" y="125"/>
                </a:cubicBezTo>
                <a:cubicBezTo>
                  <a:pt x="133" y="127"/>
                  <a:pt x="134" y="130"/>
                  <a:pt x="133" y="132"/>
                </a:cubicBezTo>
                <a:cubicBezTo>
                  <a:pt x="133" y="133"/>
                  <a:pt x="132" y="133"/>
                  <a:pt x="132" y="133"/>
                </a:cubicBezTo>
                <a:cubicBezTo>
                  <a:pt x="131" y="133"/>
                  <a:pt x="131" y="133"/>
                  <a:pt x="131" y="132"/>
                </a:cubicBezTo>
                <a:cubicBezTo>
                  <a:pt x="130" y="131"/>
                  <a:pt x="130" y="129"/>
                  <a:pt x="130" y="128"/>
                </a:cubicBezTo>
                <a:cubicBezTo>
                  <a:pt x="130" y="127"/>
                  <a:pt x="130" y="127"/>
                  <a:pt x="130" y="127"/>
                </a:cubicBezTo>
                <a:cubicBezTo>
                  <a:pt x="130" y="124"/>
                  <a:pt x="130" y="122"/>
                  <a:pt x="130" y="119"/>
                </a:cubicBezTo>
                <a:cubicBezTo>
                  <a:pt x="130" y="119"/>
                  <a:pt x="130" y="119"/>
                  <a:pt x="130" y="119"/>
                </a:cubicBezTo>
                <a:cubicBezTo>
                  <a:pt x="130" y="117"/>
                  <a:pt x="130" y="114"/>
                  <a:pt x="131" y="112"/>
                </a:cubicBezTo>
                <a:cubicBezTo>
                  <a:pt x="131" y="112"/>
                  <a:pt x="130" y="112"/>
                  <a:pt x="130" y="112"/>
                </a:cubicBezTo>
                <a:cubicBezTo>
                  <a:pt x="130" y="113"/>
                  <a:pt x="130" y="113"/>
                  <a:pt x="130" y="113"/>
                </a:cubicBezTo>
                <a:cubicBezTo>
                  <a:pt x="130" y="113"/>
                  <a:pt x="130" y="113"/>
                  <a:pt x="130" y="113"/>
                </a:cubicBezTo>
                <a:cubicBezTo>
                  <a:pt x="130" y="113"/>
                  <a:pt x="130" y="114"/>
                  <a:pt x="130" y="114"/>
                </a:cubicBezTo>
                <a:cubicBezTo>
                  <a:pt x="130" y="115"/>
                  <a:pt x="130" y="115"/>
                  <a:pt x="130" y="115"/>
                </a:cubicBezTo>
                <a:cubicBezTo>
                  <a:pt x="130" y="116"/>
                  <a:pt x="130" y="116"/>
                  <a:pt x="130" y="117"/>
                </a:cubicBezTo>
                <a:cubicBezTo>
                  <a:pt x="130" y="118"/>
                  <a:pt x="130" y="120"/>
                  <a:pt x="129" y="121"/>
                </a:cubicBezTo>
                <a:cubicBezTo>
                  <a:pt x="129" y="122"/>
                  <a:pt x="129" y="123"/>
                  <a:pt x="129" y="124"/>
                </a:cubicBezTo>
                <a:cubicBezTo>
                  <a:pt x="129" y="125"/>
                  <a:pt x="129" y="126"/>
                  <a:pt x="129" y="127"/>
                </a:cubicBezTo>
                <a:cubicBezTo>
                  <a:pt x="129" y="128"/>
                  <a:pt x="129" y="130"/>
                  <a:pt x="129" y="131"/>
                </a:cubicBezTo>
                <a:cubicBezTo>
                  <a:pt x="129" y="132"/>
                  <a:pt x="129" y="132"/>
                  <a:pt x="128" y="132"/>
                </a:cubicBezTo>
                <a:cubicBezTo>
                  <a:pt x="128" y="132"/>
                  <a:pt x="127" y="132"/>
                  <a:pt x="127" y="131"/>
                </a:cubicBezTo>
                <a:cubicBezTo>
                  <a:pt x="127" y="131"/>
                  <a:pt x="126" y="130"/>
                  <a:pt x="126" y="130"/>
                </a:cubicBezTo>
                <a:cubicBezTo>
                  <a:pt x="126" y="130"/>
                  <a:pt x="126" y="130"/>
                  <a:pt x="126" y="131"/>
                </a:cubicBezTo>
                <a:cubicBezTo>
                  <a:pt x="126" y="131"/>
                  <a:pt x="125" y="131"/>
                  <a:pt x="125" y="131"/>
                </a:cubicBezTo>
                <a:cubicBezTo>
                  <a:pt x="124" y="131"/>
                  <a:pt x="124" y="131"/>
                  <a:pt x="124" y="131"/>
                </a:cubicBezTo>
                <a:cubicBezTo>
                  <a:pt x="123" y="128"/>
                  <a:pt x="123" y="125"/>
                  <a:pt x="123" y="122"/>
                </a:cubicBezTo>
                <a:cubicBezTo>
                  <a:pt x="123" y="122"/>
                  <a:pt x="123" y="121"/>
                  <a:pt x="123" y="121"/>
                </a:cubicBezTo>
                <a:cubicBezTo>
                  <a:pt x="123" y="117"/>
                  <a:pt x="124" y="115"/>
                  <a:pt x="124" y="112"/>
                </a:cubicBezTo>
                <a:cubicBezTo>
                  <a:pt x="124" y="112"/>
                  <a:pt x="124" y="112"/>
                  <a:pt x="123" y="112"/>
                </a:cubicBezTo>
                <a:cubicBezTo>
                  <a:pt x="123" y="112"/>
                  <a:pt x="123" y="112"/>
                  <a:pt x="123" y="113"/>
                </a:cubicBezTo>
                <a:cubicBezTo>
                  <a:pt x="123" y="113"/>
                  <a:pt x="123" y="113"/>
                  <a:pt x="123" y="114"/>
                </a:cubicBezTo>
                <a:cubicBezTo>
                  <a:pt x="123" y="114"/>
                  <a:pt x="123" y="114"/>
                  <a:pt x="123" y="114"/>
                </a:cubicBezTo>
                <a:cubicBezTo>
                  <a:pt x="123" y="115"/>
                  <a:pt x="123" y="115"/>
                  <a:pt x="123" y="116"/>
                </a:cubicBezTo>
                <a:cubicBezTo>
                  <a:pt x="123" y="116"/>
                  <a:pt x="123" y="116"/>
                  <a:pt x="123" y="117"/>
                </a:cubicBezTo>
                <a:cubicBezTo>
                  <a:pt x="123" y="118"/>
                  <a:pt x="123" y="118"/>
                  <a:pt x="123" y="119"/>
                </a:cubicBezTo>
                <a:cubicBezTo>
                  <a:pt x="123" y="120"/>
                  <a:pt x="123" y="120"/>
                  <a:pt x="123" y="120"/>
                </a:cubicBezTo>
                <a:cubicBezTo>
                  <a:pt x="123" y="124"/>
                  <a:pt x="123" y="128"/>
                  <a:pt x="122" y="132"/>
                </a:cubicBezTo>
                <a:cubicBezTo>
                  <a:pt x="122" y="132"/>
                  <a:pt x="121" y="133"/>
                  <a:pt x="121" y="133"/>
                </a:cubicBezTo>
                <a:cubicBezTo>
                  <a:pt x="120" y="133"/>
                  <a:pt x="120" y="132"/>
                  <a:pt x="120" y="132"/>
                </a:cubicBezTo>
                <a:cubicBezTo>
                  <a:pt x="119" y="129"/>
                  <a:pt x="119" y="125"/>
                  <a:pt x="119" y="122"/>
                </a:cubicBezTo>
                <a:cubicBezTo>
                  <a:pt x="119" y="120"/>
                  <a:pt x="120" y="118"/>
                  <a:pt x="119" y="116"/>
                </a:cubicBezTo>
                <a:cubicBezTo>
                  <a:pt x="119" y="116"/>
                  <a:pt x="119" y="116"/>
                  <a:pt x="119" y="116"/>
                </a:cubicBezTo>
                <a:cubicBezTo>
                  <a:pt x="119" y="114"/>
                  <a:pt x="119" y="113"/>
                  <a:pt x="120" y="112"/>
                </a:cubicBezTo>
                <a:cubicBezTo>
                  <a:pt x="119" y="112"/>
                  <a:pt x="119" y="112"/>
                  <a:pt x="118" y="112"/>
                </a:cubicBezTo>
                <a:cubicBezTo>
                  <a:pt x="118" y="114"/>
                  <a:pt x="118" y="116"/>
                  <a:pt x="118" y="117"/>
                </a:cubicBezTo>
                <a:cubicBezTo>
                  <a:pt x="117" y="119"/>
                  <a:pt x="117" y="120"/>
                  <a:pt x="117" y="121"/>
                </a:cubicBezTo>
                <a:cubicBezTo>
                  <a:pt x="117" y="123"/>
                  <a:pt x="117" y="125"/>
                  <a:pt x="117" y="127"/>
                </a:cubicBezTo>
                <a:cubicBezTo>
                  <a:pt x="117" y="128"/>
                  <a:pt x="117" y="128"/>
                  <a:pt x="117" y="129"/>
                </a:cubicBezTo>
                <a:cubicBezTo>
                  <a:pt x="117" y="130"/>
                  <a:pt x="117" y="131"/>
                  <a:pt x="116" y="131"/>
                </a:cubicBezTo>
                <a:cubicBezTo>
                  <a:pt x="116" y="131"/>
                  <a:pt x="115" y="130"/>
                  <a:pt x="115" y="130"/>
                </a:cubicBezTo>
                <a:cubicBezTo>
                  <a:pt x="113" y="126"/>
                  <a:pt x="114" y="121"/>
                  <a:pt x="114" y="117"/>
                </a:cubicBezTo>
                <a:cubicBezTo>
                  <a:pt x="115" y="115"/>
                  <a:pt x="115" y="113"/>
                  <a:pt x="115" y="112"/>
                </a:cubicBezTo>
                <a:cubicBezTo>
                  <a:pt x="114" y="112"/>
                  <a:pt x="114" y="112"/>
                  <a:pt x="113" y="112"/>
                </a:cubicBezTo>
                <a:cubicBezTo>
                  <a:pt x="113" y="112"/>
                  <a:pt x="113" y="113"/>
                  <a:pt x="113" y="114"/>
                </a:cubicBezTo>
                <a:cubicBezTo>
                  <a:pt x="113" y="119"/>
                  <a:pt x="113" y="124"/>
                  <a:pt x="112" y="129"/>
                </a:cubicBezTo>
                <a:cubicBezTo>
                  <a:pt x="111" y="129"/>
                  <a:pt x="111" y="129"/>
                  <a:pt x="110" y="129"/>
                </a:cubicBezTo>
                <a:cubicBezTo>
                  <a:pt x="110" y="129"/>
                  <a:pt x="109" y="129"/>
                  <a:pt x="109" y="128"/>
                </a:cubicBezTo>
                <a:cubicBezTo>
                  <a:pt x="109" y="125"/>
                  <a:pt x="109" y="122"/>
                  <a:pt x="110" y="119"/>
                </a:cubicBezTo>
                <a:cubicBezTo>
                  <a:pt x="110" y="116"/>
                  <a:pt x="110" y="114"/>
                  <a:pt x="110" y="111"/>
                </a:cubicBezTo>
                <a:cubicBezTo>
                  <a:pt x="110" y="111"/>
                  <a:pt x="110" y="111"/>
                  <a:pt x="110" y="111"/>
                </a:cubicBezTo>
                <a:cubicBezTo>
                  <a:pt x="109" y="115"/>
                  <a:pt x="109" y="118"/>
                  <a:pt x="109" y="123"/>
                </a:cubicBezTo>
                <a:cubicBezTo>
                  <a:pt x="109" y="123"/>
                  <a:pt x="109" y="124"/>
                  <a:pt x="109" y="125"/>
                </a:cubicBezTo>
                <a:cubicBezTo>
                  <a:pt x="109" y="127"/>
                  <a:pt x="109" y="130"/>
                  <a:pt x="109" y="132"/>
                </a:cubicBezTo>
                <a:close/>
                <a:moveTo>
                  <a:pt x="144" y="112"/>
                </a:moveTo>
                <a:cubicBezTo>
                  <a:pt x="144" y="116"/>
                  <a:pt x="144" y="119"/>
                  <a:pt x="144" y="123"/>
                </a:cubicBezTo>
                <a:cubicBezTo>
                  <a:pt x="144" y="124"/>
                  <a:pt x="144" y="125"/>
                  <a:pt x="144" y="126"/>
                </a:cubicBezTo>
                <a:cubicBezTo>
                  <a:pt x="144" y="126"/>
                  <a:pt x="144" y="134"/>
                  <a:pt x="144" y="134"/>
                </a:cubicBezTo>
                <a:cubicBezTo>
                  <a:pt x="145" y="134"/>
                  <a:pt x="145" y="134"/>
                  <a:pt x="145" y="134"/>
                </a:cubicBezTo>
                <a:cubicBezTo>
                  <a:pt x="145" y="131"/>
                  <a:pt x="145" y="129"/>
                  <a:pt x="145" y="126"/>
                </a:cubicBezTo>
                <a:cubicBezTo>
                  <a:pt x="145" y="126"/>
                  <a:pt x="145" y="125"/>
                  <a:pt x="145" y="124"/>
                </a:cubicBezTo>
                <a:cubicBezTo>
                  <a:pt x="145" y="121"/>
                  <a:pt x="145" y="121"/>
                  <a:pt x="145" y="121"/>
                </a:cubicBezTo>
                <a:cubicBezTo>
                  <a:pt x="145" y="119"/>
                  <a:pt x="145" y="116"/>
                  <a:pt x="145" y="113"/>
                </a:cubicBezTo>
                <a:cubicBezTo>
                  <a:pt x="145" y="113"/>
                  <a:pt x="145" y="112"/>
                  <a:pt x="146" y="112"/>
                </a:cubicBezTo>
                <a:cubicBezTo>
                  <a:pt x="145" y="112"/>
                  <a:pt x="145" y="112"/>
                  <a:pt x="144" y="112"/>
                </a:cubicBezTo>
                <a:close/>
                <a:moveTo>
                  <a:pt x="148" y="134"/>
                </a:moveTo>
                <a:cubicBezTo>
                  <a:pt x="148" y="134"/>
                  <a:pt x="148" y="134"/>
                  <a:pt x="148" y="134"/>
                </a:cubicBezTo>
                <a:cubicBezTo>
                  <a:pt x="148" y="133"/>
                  <a:pt x="148" y="133"/>
                  <a:pt x="148" y="133"/>
                </a:cubicBezTo>
                <a:cubicBezTo>
                  <a:pt x="148" y="133"/>
                  <a:pt x="148" y="133"/>
                  <a:pt x="148" y="134"/>
                </a:cubicBezTo>
                <a:close/>
                <a:moveTo>
                  <a:pt x="156" y="112"/>
                </a:moveTo>
                <a:cubicBezTo>
                  <a:pt x="156" y="112"/>
                  <a:pt x="156" y="112"/>
                  <a:pt x="157" y="113"/>
                </a:cubicBezTo>
                <a:cubicBezTo>
                  <a:pt x="157" y="113"/>
                  <a:pt x="157" y="113"/>
                  <a:pt x="157" y="114"/>
                </a:cubicBezTo>
                <a:cubicBezTo>
                  <a:pt x="156" y="118"/>
                  <a:pt x="156" y="121"/>
                  <a:pt x="156" y="125"/>
                </a:cubicBezTo>
                <a:cubicBezTo>
                  <a:pt x="156" y="127"/>
                  <a:pt x="156" y="129"/>
                  <a:pt x="156" y="131"/>
                </a:cubicBezTo>
                <a:cubicBezTo>
                  <a:pt x="156" y="131"/>
                  <a:pt x="156" y="132"/>
                  <a:pt x="156" y="132"/>
                </a:cubicBezTo>
                <a:cubicBezTo>
                  <a:pt x="156" y="132"/>
                  <a:pt x="156" y="133"/>
                  <a:pt x="156" y="133"/>
                </a:cubicBezTo>
                <a:cubicBezTo>
                  <a:pt x="156" y="133"/>
                  <a:pt x="157" y="133"/>
                  <a:pt x="157" y="133"/>
                </a:cubicBezTo>
                <a:cubicBezTo>
                  <a:pt x="160" y="133"/>
                  <a:pt x="164" y="133"/>
                  <a:pt x="167" y="132"/>
                </a:cubicBezTo>
                <a:cubicBezTo>
                  <a:pt x="167" y="132"/>
                  <a:pt x="167" y="131"/>
                  <a:pt x="167" y="130"/>
                </a:cubicBezTo>
                <a:cubicBezTo>
                  <a:pt x="167" y="130"/>
                  <a:pt x="166" y="129"/>
                  <a:pt x="166" y="129"/>
                </a:cubicBezTo>
                <a:cubicBezTo>
                  <a:pt x="166" y="128"/>
                  <a:pt x="166" y="126"/>
                  <a:pt x="166" y="124"/>
                </a:cubicBezTo>
                <a:cubicBezTo>
                  <a:pt x="166" y="124"/>
                  <a:pt x="166" y="123"/>
                  <a:pt x="166" y="123"/>
                </a:cubicBezTo>
                <a:cubicBezTo>
                  <a:pt x="166" y="121"/>
                  <a:pt x="166" y="120"/>
                  <a:pt x="166" y="118"/>
                </a:cubicBezTo>
                <a:cubicBezTo>
                  <a:pt x="166" y="117"/>
                  <a:pt x="166" y="117"/>
                  <a:pt x="166" y="117"/>
                </a:cubicBezTo>
                <a:cubicBezTo>
                  <a:pt x="166" y="116"/>
                  <a:pt x="166" y="115"/>
                  <a:pt x="166" y="114"/>
                </a:cubicBezTo>
                <a:cubicBezTo>
                  <a:pt x="166" y="112"/>
                  <a:pt x="166" y="111"/>
                  <a:pt x="166" y="109"/>
                </a:cubicBezTo>
                <a:cubicBezTo>
                  <a:pt x="162" y="110"/>
                  <a:pt x="158" y="111"/>
                  <a:pt x="154" y="111"/>
                </a:cubicBezTo>
                <a:cubicBezTo>
                  <a:pt x="154" y="111"/>
                  <a:pt x="154" y="112"/>
                  <a:pt x="154" y="112"/>
                </a:cubicBezTo>
                <a:cubicBezTo>
                  <a:pt x="154" y="112"/>
                  <a:pt x="154" y="113"/>
                  <a:pt x="154" y="113"/>
                </a:cubicBezTo>
                <a:cubicBezTo>
                  <a:pt x="154" y="113"/>
                  <a:pt x="154" y="113"/>
                  <a:pt x="154" y="113"/>
                </a:cubicBezTo>
                <a:cubicBezTo>
                  <a:pt x="154" y="112"/>
                  <a:pt x="155" y="112"/>
                  <a:pt x="156" y="112"/>
                </a:cubicBezTo>
                <a:close/>
                <a:moveTo>
                  <a:pt x="106" y="132"/>
                </a:moveTo>
                <a:cubicBezTo>
                  <a:pt x="106" y="131"/>
                  <a:pt x="106" y="130"/>
                  <a:pt x="106" y="129"/>
                </a:cubicBezTo>
                <a:cubicBezTo>
                  <a:pt x="106" y="130"/>
                  <a:pt x="106" y="131"/>
                  <a:pt x="106" y="131"/>
                </a:cubicBezTo>
                <a:cubicBezTo>
                  <a:pt x="106" y="131"/>
                  <a:pt x="105" y="132"/>
                  <a:pt x="105" y="132"/>
                </a:cubicBezTo>
                <a:cubicBezTo>
                  <a:pt x="106" y="132"/>
                  <a:pt x="106" y="132"/>
                  <a:pt x="106" y="132"/>
                </a:cubicBezTo>
                <a:close/>
                <a:moveTo>
                  <a:pt x="174" y="129"/>
                </a:moveTo>
                <a:cubicBezTo>
                  <a:pt x="174" y="130"/>
                  <a:pt x="174" y="131"/>
                  <a:pt x="174" y="132"/>
                </a:cubicBezTo>
                <a:cubicBezTo>
                  <a:pt x="174" y="132"/>
                  <a:pt x="175" y="131"/>
                  <a:pt x="176" y="131"/>
                </a:cubicBezTo>
                <a:cubicBezTo>
                  <a:pt x="176" y="130"/>
                  <a:pt x="176" y="129"/>
                  <a:pt x="176" y="128"/>
                </a:cubicBezTo>
                <a:cubicBezTo>
                  <a:pt x="175" y="128"/>
                  <a:pt x="175" y="128"/>
                  <a:pt x="175" y="128"/>
                </a:cubicBezTo>
                <a:cubicBezTo>
                  <a:pt x="175" y="128"/>
                  <a:pt x="175" y="128"/>
                  <a:pt x="175" y="128"/>
                </a:cubicBezTo>
                <a:cubicBezTo>
                  <a:pt x="175" y="129"/>
                  <a:pt x="175" y="129"/>
                  <a:pt x="174" y="129"/>
                </a:cubicBezTo>
                <a:close/>
                <a:moveTo>
                  <a:pt x="100" y="131"/>
                </a:moveTo>
                <a:cubicBezTo>
                  <a:pt x="101" y="131"/>
                  <a:pt x="102" y="131"/>
                  <a:pt x="103" y="131"/>
                </a:cubicBezTo>
                <a:cubicBezTo>
                  <a:pt x="103" y="131"/>
                  <a:pt x="103" y="131"/>
                  <a:pt x="103" y="131"/>
                </a:cubicBezTo>
                <a:cubicBezTo>
                  <a:pt x="103" y="129"/>
                  <a:pt x="103" y="126"/>
                  <a:pt x="103" y="123"/>
                </a:cubicBezTo>
                <a:cubicBezTo>
                  <a:pt x="103" y="122"/>
                  <a:pt x="103" y="120"/>
                  <a:pt x="103" y="119"/>
                </a:cubicBezTo>
                <a:cubicBezTo>
                  <a:pt x="103" y="116"/>
                  <a:pt x="103" y="113"/>
                  <a:pt x="103" y="111"/>
                </a:cubicBezTo>
                <a:cubicBezTo>
                  <a:pt x="102" y="111"/>
                  <a:pt x="101" y="110"/>
                  <a:pt x="100" y="110"/>
                </a:cubicBezTo>
                <a:cubicBezTo>
                  <a:pt x="100" y="112"/>
                  <a:pt x="101" y="114"/>
                  <a:pt x="101" y="116"/>
                </a:cubicBezTo>
                <a:cubicBezTo>
                  <a:pt x="101" y="121"/>
                  <a:pt x="102" y="126"/>
                  <a:pt x="100" y="131"/>
                </a:cubicBezTo>
                <a:cubicBezTo>
                  <a:pt x="100" y="131"/>
                  <a:pt x="100" y="131"/>
                  <a:pt x="100" y="131"/>
                </a:cubicBezTo>
                <a:close/>
                <a:moveTo>
                  <a:pt x="179" y="129"/>
                </a:moveTo>
                <a:cubicBezTo>
                  <a:pt x="179" y="130"/>
                  <a:pt x="179" y="130"/>
                  <a:pt x="178" y="131"/>
                </a:cubicBezTo>
                <a:cubicBezTo>
                  <a:pt x="181" y="130"/>
                  <a:pt x="184" y="130"/>
                  <a:pt x="187" y="129"/>
                </a:cubicBezTo>
                <a:cubicBezTo>
                  <a:pt x="186" y="129"/>
                  <a:pt x="186" y="129"/>
                  <a:pt x="186" y="129"/>
                </a:cubicBezTo>
                <a:cubicBezTo>
                  <a:pt x="186" y="128"/>
                  <a:pt x="186" y="128"/>
                  <a:pt x="186" y="128"/>
                </a:cubicBezTo>
                <a:cubicBezTo>
                  <a:pt x="186" y="128"/>
                  <a:pt x="186" y="128"/>
                  <a:pt x="186" y="128"/>
                </a:cubicBezTo>
                <a:cubicBezTo>
                  <a:pt x="185" y="128"/>
                  <a:pt x="185" y="127"/>
                  <a:pt x="185" y="127"/>
                </a:cubicBezTo>
                <a:cubicBezTo>
                  <a:pt x="185" y="127"/>
                  <a:pt x="185" y="126"/>
                  <a:pt x="185" y="126"/>
                </a:cubicBezTo>
                <a:cubicBezTo>
                  <a:pt x="184" y="126"/>
                  <a:pt x="184" y="126"/>
                  <a:pt x="184" y="126"/>
                </a:cubicBezTo>
                <a:cubicBezTo>
                  <a:pt x="184" y="127"/>
                  <a:pt x="184" y="127"/>
                  <a:pt x="183" y="128"/>
                </a:cubicBezTo>
                <a:cubicBezTo>
                  <a:pt x="183" y="128"/>
                  <a:pt x="183" y="129"/>
                  <a:pt x="182" y="129"/>
                </a:cubicBezTo>
                <a:cubicBezTo>
                  <a:pt x="182" y="129"/>
                  <a:pt x="181" y="128"/>
                  <a:pt x="181" y="128"/>
                </a:cubicBezTo>
                <a:cubicBezTo>
                  <a:pt x="181" y="127"/>
                  <a:pt x="181" y="127"/>
                  <a:pt x="181" y="127"/>
                </a:cubicBezTo>
                <a:cubicBezTo>
                  <a:pt x="181" y="127"/>
                  <a:pt x="181" y="127"/>
                  <a:pt x="181" y="127"/>
                </a:cubicBezTo>
                <a:cubicBezTo>
                  <a:pt x="180" y="128"/>
                  <a:pt x="180" y="128"/>
                  <a:pt x="180" y="129"/>
                </a:cubicBezTo>
                <a:cubicBezTo>
                  <a:pt x="180" y="129"/>
                  <a:pt x="180" y="129"/>
                  <a:pt x="179" y="129"/>
                </a:cubicBezTo>
                <a:cubicBezTo>
                  <a:pt x="179" y="129"/>
                  <a:pt x="179" y="129"/>
                  <a:pt x="179" y="129"/>
                </a:cubicBezTo>
                <a:close/>
                <a:moveTo>
                  <a:pt x="95" y="130"/>
                </a:moveTo>
                <a:cubicBezTo>
                  <a:pt x="94" y="129"/>
                  <a:pt x="94" y="127"/>
                  <a:pt x="95" y="125"/>
                </a:cubicBezTo>
                <a:cubicBezTo>
                  <a:pt x="95" y="123"/>
                  <a:pt x="95" y="122"/>
                  <a:pt x="95" y="121"/>
                </a:cubicBezTo>
                <a:cubicBezTo>
                  <a:pt x="95" y="118"/>
                  <a:pt x="95" y="114"/>
                  <a:pt x="94" y="110"/>
                </a:cubicBezTo>
                <a:cubicBezTo>
                  <a:pt x="94" y="110"/>
                  <a:pt x="94" y="110"/>
                  <a:pt x="94" y="110"/>
                </a:cubicBezTo>
                <a:cubicBezTo>
                  <a:pt x="92" y="109"/>
                  <a:pt x="89" y="109"/>
                  <a:pt x="87" y="109"/>
                </a:cubicBezTo>
                <a:cubicBezTo>
                  <a:pt x="87" y="111"/>
                  <a:pt x="86" y="114"/>
                  <a:pt x="86" y="117"/>
                </a:cubicBezTo>
                <a:cubicBezTo>
                  <a:pt x="86" y="118"/>
                  <a:pt x="86" y="119"/>
                  <a:pt x="86" y="120"/>
                </a:cubicBezTo>
                <a:cubicBezTo>
                  <a:pt x="86" y="122"/>
                  <a:pt x="86" y="124"/>
                  <a:pt x="86" y="126"/>
                </a:cubicBezTo>
                <a:cubicBezTo>
                  <a:pt x="86" y="127"/>
                  <a:pt x="86" y="127"/>
                  <a:pt x="86" y="128"/>
                </a:cubicBezTo>
                <a:cubicBezTo>
                  <a:pt x="86" y="128"/>
                  <a:pt x="86" y="129"/>
                  <a:pt x="86" y="129"/>
                </a:cubicBezTo>
                <a:cubicBezTo>
                  <a:pt x="87" y="129"/>
                  <a:pt x="88" y="130"/>
                  <a:pt x="89" y="130"/>
                </a:cubicBezTo>
                <a:cubicBezTo>
                  <a:pt x="89" y="130"/>
                  <a:pt x="89" y="129"/>
                  <a:pt x="89" y="129"/>
                </a:cubicBezTo>
                <a:cubicBezTo>
                  <a:pt x="89" y="126"/>
                  <a:pt x="90" y="123"/>
                  <a:pt x="90" y="120"/>
                </a:cubicBezTo>
                <a:cubicBezTo>
                  <a:pt x="90" y="120"/>
                  <a:pt x="90" y="119"/>
                  <a:pt x="90" y="119"/>
                </a:cubicBezTo>
                <a:cubicBezTo>
                  <a:pt x="90" y="114"/>
                  <a:pt x="91" y="110"/>
                  <a:pt x="93" y="110"/>
                </a:cubicBezTo>
                <a:cubicBezTo>
                  <a:pt x="93" y="110"/>
                  <a:pt x="93" y="110"/>
                  <a:pt x="93" y="110"/>
                </a:cubicBezTo>
                <a:cubicBezTo>
                  <a:pt x="94" y="110"/>
                  <a:pt x="94" y="111"/>
                  <a:pt x="94" y="112"/>
                </a:cubicBezTo>
                <a:cubicBezTo>
                  <a:pt x="94" y="112"/>
                  <a:pt x="94" y="112"/>
                  <a:pt x="94" y="112"/>
                </a:cubicBezTo>
                <a:cubicBezTo>
                  <a:pt x="94" y="112"/>
                  <a:pt x="94" y="113"/>
                  <a:pt x="94" y="113"/>
                </a:cubicBezTo>
                <a:cubicBezTo>
                  <a:pt x="94" y="113"/>
                  <a:pt x="94" y="113"/>
                  <a:pt x="94" y="113"/>
                </a:cubicBezTo>
                <a:cubicBezTo>
                  <a:pt x="94" y="114"/>
                  <a:pt x="94" y="114"/>
                  <a:pt x="94" y="114"/>
                </a:cubicBezTo>
                <a:cubicBezTo>
                  <a:pt x="94" y="115"/>
                  <a:pt x="94" y="115"/>
                  <a:pt x="94" y="116"/>
                </a:cubicBezTo>
                <a:cubicBezTo>
                  <a:pt x="93" y="118"/>
                  <a:pt x="93" y="121"/>
                  <a:pt x="93" y="123"/>
                </a:cubicBezTo>
                <a:cubicBezTo>
                  <a:pt x="93" y="124"/>
                  <a:pt x="93" y="125"/>
                  <a:pt x="93" y="126"/>
                </a:cubicBezTo>
                <a:cubicBezTo>
                  <a:pt x="93" y="127"/>
                  <a:pt x="93" y="129"/>
                  <a:pt x="93" y="130"/>
                </a:cubicBezTo>
                <a:cubicBezTo>
                  <a:pt x="93" y="130"/>
                  <a:pt x="94" y="130"/>
                  <a:pt x="95" y="130"/>
                </a:cubicBezTo>
                <a:close/>
                <a:moveTo>
                  <a:pt x="83" y="129"/>
                </a:moveTo>
                <a:cubicBezTo>
                  <a:pt x="82" y="126"/>
                  <a:pt x="83" y="124"/>
                  <a:pt x="83" y="122"/>
                </a:cubicBezTo>
                <a:cubicBezTo>
                  <a:pt x="83" y="121"/>
                  <a:pt x="83" y="121"/>
                  <a:pt x="83" y="120"/>
                </a:cubicBezTo>
                <a:cubicBezTo>
                  <a:pt x="83" y="119"/>
                  <a:pt x="83" y="117"/>
                  <a:pt x="83" y="115"/>
                </a:cubicBezTo>
                <a:cubicBezTo>
                  <a:pt x="84" y="113"/>
                  <a:pt x="84" y="111"/>
                  <a:pt x="84" y="108"/>
                </a:cubicBezTo>
                <a:cubicBezTo>
                  <a:pt x="84" y="108"/>
                  <a:pt x="84" y="108"/>
                  <a:pt x="84" y="108"/>
                </a:cubicBezTo>
                <a:cubicBezTo>
                  <a:pt x="84" y="108"/>
                  <a:pt x="83" y="108"/>
                  <a:pt x="83" y="108"/>
                </a:cubicBezTo>
                <a:cubicBezTo>
                  <a:pt x="83" y="112"/>
                  <a:pt x="83" y="116"/>
                  <a:pt x="82" y="120"/>
                </a:cubicBezTo>
                <a:cubicBezTo>
                  <a:pt x="82" y="121"/>
                  <a:pt x="82" y="122"/>
                  <a:pt x="82" y="123"/>
                </a:cubicBezTo>
                <a:cubicBezTo>
                  <a:pt x="82" y="126"/>
                  <a:pt x="82" y="126"/>
                  <a:pt x="82" y="126"/>
                </a:cubicBezTo>
                <a:cubicBezTo>
                  <a:pt x="82" y="126"/>
                  <a:pt x="82" y="127"/>
                  <a:pt x="82" y="127"/>
                </a:cubicBezTo>
                <a:cubicBezTo>
                  <a:pt x="82" y="128"/>
                  <a:pt x="82" y="128"/>
                  <a:pt x="82" y="129"/>
                </a:cubicBezTo>
                <a:cubicBezTo>
                  <a:pt x="82" y="129"/>
                  <a:pt x="83" y="129"/>
                  <a:pt x="83" y="129"/>
                </a:cubicBezTo>
                <a:close/>
                <a:moveTo>
                  <a:pt x="74" y="127"/>
                </a:moveTo>
                <a:cubicBezTo>
                  <a:pt x="75" y="127"/>
                  <a:pt x="76" y="128"/>
                  <a:pt x="77" y="128"/>
                </a:cubicBezTo>
                <a:cubicBezTo>
                  <a:pt x="77" y="125"/>
                  <a:pt x="77" y="123"/>
                  <a:pt x="77" y="120"/>
                </a:cubicBezTo>
                <a:cubicBezTo>
                  <a:pt x="77" y="120"/>
                  <a:pt x="78" y="119"/>
                  <a:pt x="78" y="118"/>
                </a:cubicBezTo>
                <a:cubicBezTo>
                  <a:pt x="78" y="115"/>
                  <a:pt x="78" y="111"/>
                  <a:pt x="78" y="108"/>
                </a:cubicBezTo>
                <a:cubicBezTo>
                  <a:pt x="78" y="108"/>
                  <a:pt x="78" y="107"/>
                  <a:pt x="78" y="107"/>
                </a:cubicBezTo>
                <a:cubicBezTo>
                  <a:pt x="77" y="107"/>
                  <a:pt x="76" y="107"/>
                  <a:pt x="75" y="107"/>
                </a:cubicBezTo>
                <a:cubicBezTo>
                  <a:pt x="75" y="107"/>
                  <a:pt x="75" y="108"/>
                  <a:pt x="75" y="109"/>
                </a:cubicBezTo>
                <a:cubicBezTo>
                  <a:pt x="75" y="109"/>
                  <a:pt x="75" y="109"/>
                  <a:pt x="75" y="109"/>
                </a:cubicBezTo>
                <a:cubicBezTo>
                  <a:pt x="74" y="111"/>
                  <a:pt x="74" y="113"/>
                  <a:pt x="74" y="116"/>
                </a:cubicBezTo>
                <a:cubicBezTo>
                  <a:pt x="74" y="118"/>
                  <a:pt x="74" y="121"/>
                  <a:pt x="74" y="123"/>
                </a:cubicBezTo>
                <a:cubicBezTo>
                  <a:pt x="74" y="123"/>
                  <a:pt x="74" y="123"/>
                  <a:pt x="74" y="124"/>
                </a:cubicBezTo>
                <a:cubicBezTo>
                  <a:pt x="74" y="125"/>
                  <a:pt x="74" y="126"/>
                  <a:pt x="74" y="127"/>
                </a:cubicBezTo>
                <a:close/>
                <a:moveTo>
                  <a:pt x="189" y="126"/>
                </a:moveTo>
                <a:cubicBezTo>
                  <a:pt x="189" y="126"/>
                  <a:pt x="190" y="127"/>
                  <a:pt x="190" y="127"/>
                </a:cubicBezTo>
                <a:cubicBezTo>
                  <a:pt x="190" y="127"/>
                  <a:pt x="190" y="127"/>
                  <a:pt x="190" y="127"/>
                </a:cubicBezTo>
                <a:cubicBezTo>
                  <a:pt x="190" y="127"/>
                  <a:pt x="190" y="126"/>
                  <a:pt x="190" y="125"/>
                </a:cubicBezTo>
                <a:cubicBezTo>
                  <a:pt x="190" y="124"/>
                  <a:pt x="190" y="124"/>
                  <a:pt x="190" y="124"/>
                </a:cubicBezTo>
                <a:cubicBezTo>
                  <a:pt x="190" y="124"/>
                  <a:pt x="190" y="124"/>
                  <a:pt x="190" y="124"/>
                </a:cubicBezTo>
                <a:cubicBezTo>
                  <a:pt x="190" y="124"/>
                  <a:pt x="190" y="124"/>
                  <a:pt x="190" y="124"/>
                </a:cubicBezTo>
                <a:cubicBezTo>
                  <a:pt x="189" y="125"/>
                  <a:pt x="189" y="126"/>
                  <a:pt x="189" y="126"/>
                </a:cubicBezTo>
                <a:close/>
                <a:moveTo>
                  <a:pt x="71" y="127"/>
                </a:moveTo>
                <a:cubicBezTo>
                  <a:pt x="71" y="126"/>
                  <a:pt x="71" y="124"/>
                  <a:pt x="71" y="123"/>
                </a:cubicBezTo>
                <a:cubicBezTo>
                  <a:pt x="71" y="123"/>
                  <a:pt x="71" y="122"/>
                  <a:pt x="71" y="122"/>
                </a:cubicBezTo>
                <a:cubicBezTo>
                  <a:pt x="71" y="119"/>
                  <a:pt x="71" y="116"/>
                  <a:pt x="72" y="114"/>
                </a:cubicBezTo>
                <a:cubicBezTo>
                  <a:pt x="72" y="111"/>
                  <a:pt x="72" y="109"/>
                  <a:pt x="73" y="107"/>
                </a:cubicBezTo>
                <a:cubicBezTo>
                  <a:pt x="73" y="107"/>
                  <a:pt x="73" y="106"/>
                  <a:pt x="73" y="106"/>
                </a:cubicBezTo>
                <a:cubicBezTo>
                  <a:pt x="72" y="106"/>
                  <a:pt x="71" y="106"/>
                  <a:pt x="70" y="106"/>
                </a:cubicBezTo>
                <a:cubicBezTo>
                  <a:pt x="70" y="106"/>
                  <a:pt x="69" y="106"/>
                  <a:pt x="68" y="105"/>
                </a:cubicBezTo>
                <a:cubicBezTo>
                  <a:pt x="68" y="108"/>
                  <a:pt x="69" y="110"/>
                  <a:pt x="69" y="113"/>
                </a:cubicBezTo>
                <a:cubicBezTo>
                  <a:pt x="69" y="117"/>
                  <a:pt x="69" y="122"/>
                  <a:pt x="69" y="126"/>
                </a:cubicBezTo>
                <a:cubicBezTo>
                  <a:pt x="69" y="126"/>
                  <a:pt x="69" y="126"/>
                  <a:pt x="69" y="126"/>
                </a:cubicBezTo>
                <a:cubicBezTo>
                  <a:pt x="70" y="127"/>
                  <a:pt x="71" y="127"/>
                  <a:pt x="71" y="127"/>
                </a:cubicBezTo>
                <a:close/>
                <a:moveTo>
                  <a:pt x="193" y="123"/>
                </a:moveTo>
                <a:cubicBezTo>
                  <a:pt x="193" y="124"/>
                  <a:pt x="193" y="125"/>
                  <a:pt x="193" y="126"/>
                </a:cubicBezTo>
                <a:cubicBezTo>
                  <a:pt x="194" y="126"/>
                  <a:pt x="194" y="126"/>
                  <a:pt x="194" y="126"/>
                </a:cubicBezTo>
                <a:cubicBezTo>
                  <a:pt x="195" y="125"/>
                  <a:pt x="195" y="123"/>
                  <a:pt x="195" y="122"/>
                </a:cubicBezTo>
                <a:cubicBezTo>
                  <a:pt x="194" y="122"/>
                  <a:pt x="194" y="123"/>
                  <a:pt x="193" y="123"/>
                </a:cubicBezTo>
                <a:close/>
                <a:moveTo>
                  <a:pt x="60" y="125"/>
                </a:moveTo>
                <a:cubicBezTo>
                  <a:pt x="63" y="125"/>
                  <a:pt x="65" y="126"/>
                  <a:pt x="67" y="126"/>
                </a:cubicBezTo>
                <a:cubicBezTo>
                  <a:pt x="66" y="119"/>
                  <a:pt x="66" y="112"/>
                  <a:pt x="66" y="105"/>
                </a:cubicBezTo>
                <a:cubicBezTo>
                  <a:pt x="66" y="105"/>
                  <a:pt x="66" y="105"/>
                  <a:pt x="66" y="105"/>
                </a:cubicBezTo>
                <a:cubicBezTo>
                  <a:pt x="64" y="105"/>
                  <a:pt x="62" y="104"/>
                  <a:pt x="60" y="104"/>
                </a:cubicBezTo>
                <a:cubicBezTo>
                  <a:pt x="60" y="107"/>
                  <a:pt x="60" y="111"/>
                  <a:pt x="60" y="115"/>
                </a:cubicBezTo>
                <a:cubicBezTo>
                  <a:pt x="60" y="116"/>
                  <a:pt x="60" y="117"/>
                  <a:pt x="60" y="118"/>
                </a:cubicBezTo>
                <a:cubicBezTo>
                  <a:pt x="61" y="120"/>
                  <a:pt x="61" y="122"/>
                  <a:pt x="60" y="125"/>
                </a:cubicBezTo>
                <a:close/>
                <a:moveTo>
                  <a:pt x="176" y="123"/>
                </a:moveTo>
                <a:cubicBezTo>
                  <a:pt x="176" y="123"/>
                  <a:pt x="176" y="124"/>
                  <a:pt x="176" y="125"/>
                </a:cubicBezTo>
                <a:cubicBezTo>
                  <a:pt x="176" y="125"/>
                  <a:pt x="176" y="125"/>
                  <a:pt x="176" y="125"/>
                </a:cubicBezTo>
                <a:cubicBezTo>
                  <a:pt x="176" y="124"/>
                  <a:pt x="176" y="123"/>
                  <a:pt x="176" y="123"/>
                </a:cubicBezTo>
                <a:close/>
                <a:moveTo>
                  <a:pt x="197" y="123"/>
                </a:moveTo>
                <a:cubicBezTo>
                  <a:pt x="197" y="123"/>
                  <a:pt x="197" y="124"/>
                  <a:pt x="197" y="124"/>
                </a:cubicBezTo>
                <a:cubicBezTo>
                  <a:pt x="197" y="124"/>
                  <a:pt x="197" y="124"/>
                  <a:pt x="198" y="124"/>
                </a:cubicBezTo>
                <a:cubicBezTo>
                  <a:pt x="198" y="124"/>
                  <a:pt x="198" y="123"/>
                  <a:pt x="197" y="123"/>
                </a:cubicBezTo>
                <a:close/>
                <a:moveTo>
                  <a:pt x="53" y="123"/>
                </a:moveTo>
                <a:cubicBezTo>
                  <a:pt x="54" y="123"/>
                  <a:pt x="56" y="123"/>
                  <a:pt x="57" y="124"/>
                </a:cubicBezTo>
                <a:cubicBezTo>
                  <a:pt x="57" y="121"/>
                  <a:pt x="57" y="119"/>
                  <a:pt x="57" y="116"/>
                </a:cubicBezTo>
                <a:cubicBezTo>
                  <a:pt x="57" y="115"/>
                  <a:pt x="57" y="115"/>
                  <a:pt x="57" y="114"/>
                </a:cubicBezTo>
                <a:cubicBezTo>
                  <a:pt x="57" y="109"/>
                  <a:pt x="57" y="106"/>
                  <a:pt x="58" y="103"/>
                </a:cubicBezTo>
                <a:cubicBezTo>
                  <a:pt x="56" y="102"/>
                  <a:pt x="55" y="102"/>
                  <a:pt x="54" y="102"/>
                </a:cubicBezTo>
                <a:cubicBezTo>
                  <a:pt x="54" y="106"/>
                  <a:pt x="54" y="109"/>
                  <a:pt x="53" y="113"/>
                </a:cubicBezTo>
                <a:cubicBezTo>
                  <a:pt x="53" y="115"/>
                  <a:pt x="53" y="115"/>
                  <a:pt x="53" y="115"/>
                </a:cubicBezTo>
                <a:cubicBezTo>
                  <a:pt x="53" y="116"/>
                  <a:pt x="53" y="118"/>
                  <a:pt x="53" y="120"/>
                </a:cubicBezTo>
                <a:cubicBezTo>
                  <a:pt x="53" y="120"/>
                  <a:pt x="53" y="121"/>
                  <a:pt x="53" y="121"/>
                </a:cubicBezTo>
                <a:cubicBezTo>
                  <a:pt x="53" y="122"/>
                  <a:pt x="53" y="122"/>
                  <a:pt x="53" y="123"/>
                </a:cubicBezTo>
                <a:close/>
                <a:moveTo>
                  <a:pt x="98" y="119"/>
                </a:moveTo>
                <a:cubicBezTo>
                  <a:pt x="98" y="120"/>
                  <a:pt x="98" y="121"/>
                  <a:pt x="98" y="121"/>
                </a:cubicBezTo>
                <a:cubicBezTo>
                  <a:pt x="98" y="122"/>
                  <a:pt x="98" y="122"/>
                  <a:pt x="98" y="122"/>
                </a:cubicBezTo>
                <a:cubicBezTo>
                  <a:pt x="98" y="122"/>
                  <a:pt x="98" y="121"/>
                  <a:pt x="98" y="120"/>
                </a:cubicBezTo>
                <a:cubicBezTo>
                  <a:pt x="98" y="120"/>
                  <a:pt x="98" y="120"/>
                  <a:pt x="98" y="119"/>
                </a:cubicBezTo>
                <a:close/>
                <a:moveTo>
                  <a:pt x="44" y="119"/>
                </a:moveTo>
                <a:cubicBezTo>
                  <a:pt x="45" y="120"/>
                  <a:pt x="45" y="120"/>
                  <a:pt x="46" y="120"/>
                </a:cubicBezTo>
                <a:cubicBezTo>
                  <a:pt x="47" y="121"/>
                  <a:pt x="48" y="121"/>
                  <a:pt x="49" y="121"/>
                </a:cubicBezTo>
                <a:cubicBezTo>
                  <a:pt x="49" y="120"/>
                  <a:pt x="50" y="118"/>
                  <a:pt x="50" y="116"/>
                </a:cubicBezTo>
                <a:cubicBezTo>
                  <a:pt x="50" y="116"/>
                  <a:pt x="50" y="115"/>
                  <a:pt x="50" y="114"/>
                </a:cubicBezTo>
                <a:cubicBezTo>
                  <a:pt x="50" y="112"/>
                  <a:pt x="50" y="112"/>
                  <a:pt x="50" y="112"/>
                </a:cubicBezTo>
                <a:cubicBezTo>
                  <a:pt x="51" y="108"/>
                  <a:pt x="51" y="104"/>
                  <a:pt x="51" y="101"/>
                </a:cubicBezTo>
                <a:cubicBezTo>
                  <a:pt x="49" y="100"/>
                  <a:pt x="46" y="99"/>
                  <a:pt x="44" y="98"/>
                </a:cubicBezTo>
                <a:cubicBezTo>
                  <a:pt x="44" y="102"/>
                  <a:pt x="45" y="105"/>
                  <a:pt x="45" y="108"/>
                </a:cubicBezTo>
                <a:cubicBezTo>
                  <a:pt x="45" y="109"/>
                  <a:pt x="45" y="110"/>
                  <a:pt x="45" y="111"/>
                </a:cubicBezTo>
                <a:cubicBezTo>
                  <a:pt x="45" y="113"/>
                  <a:pt x="45" y="116"/>
                  <a:pt x="44" y="119"/>
                </a:cubicBezTo>
                <a:cubicBezTo>
                  <a:pt x="44" y="119"/>
                  <a:pt x="44" y="119"/>
                  <a:pt x="44" y="119"/>
                </a:cubicBezTo>
                <a:close/>
                <a:moveTo>
                  <a:pt x="203" y="120"/>
                </a:moveTo>
                <a:cubicBezTo>
                  <a:pt x="203" y="120"/>
                  <a:pt x="203" y="120"/>
                  <a:pt x="203" y="121"/>
                </a:cubicBezTo>
                <a:cubicBezTo>
                  <a:pt x="204" y="120"/>
                  <a:pt x="205" y="119"/>
                  <a:pt x="206" y="119"/>
                </a:cubicBezTo>
                <a:cubicBezTo>
                  <a:pt x="206" y="118"/>
                  <a:pt x="206" y="117"/>
                  <a:pt x="206" y="117"/>
                </a:cubicBezTo>
                <a:cubicBezTo>
                  <a:pt x="206" y="117"/>
                  <a:pt x="206" y="117"/>
                  <a:pt x="206" y="117"/>
                </a:cubicBezTo>
                <a:cubicBezTo>
                  <a:pt x="206" y="117"/>
                  <a:pt x="205" y="117"/>
                  <a:pt x="205" y="117"/>
                </a:cubicBezTo>
                <a:cubicBezTo>
                  <a:pt x="205" y="118"/>
                  <a:pt x="205" y="118"/>
                  <a:pt x="204" y="119"/>
                </a:cubicBezTo>
                <a:cubicBezTo>
                  <a:pt x="204" y="120"/>
                  <a:pt x="204" y="120"/>
                  <a:pt x="203" y="120"/>
                </a:cubicBezTo>
                <a:cubicBezTo>
                  <a:pt x="203" y="120"/>
                  <a:pt x="203" y="120"/>
                  <a:pt x="203" y="120"/>
                </a:cubicBezTo>
                <a:close/>
                <a:moveTo>
                  <a:pt x="186" y="105"/>
                </a:moveTo>
                <a:cubicBezTo>
                  <a:pt x="186" y="106"/>
                  <a:pt x="186" y="107"/>
                  <a:pt x="186" y="108"/>
                </a:cubicBezTo>
                <a:cubicBezTo>
                  <a:pt x="186" y="108"/>
                  <a:pt x="186" y="109"/>
                  <a:pt x="186" y="109"/>
                </a:cubicBezTo>
                <a:cubicBezTo>
                  <a:pt x="185" y="111"/>
                  <a:pt x="185" y="113"/>
                  <a:pt x="185" y="116"/>
                </a:cubicBezTo>
                <a:cubicBezTo>
                  <a:pt x="185" y="117"/>
                  <a:pt x="185" y="118"/>
                  <a:pt x="185" y="119"/>
                </a:cubicBezTo>
                <a:cubicBezTo>
                  <a:pt x="185" y="120"/>
                  <a:pt x="185" y="120"/>
                  <a:pt x="185" y="120"/>
                </a:cubicBezTo>
                <a:cubicBezTo>
                  <a:pt x="185" y="120"/>
                  <a:pt x="185" y="119"/>
                  <a:pt x="185" y="119"/>
                </a:cubicBezTo>
                <a:cubicBezTo>
                  <a:pt x="185" y="118"/>
                  <a:pt x="185" y="118"/>
                  <a:pt x="185" y="118"/>
                </a:cubicBezTo>
                <a:cubicBezTo>
                  <a:pt x="185" y="116"/>
                  <a:pt x="185" y="115"/>
                  <a:pt x="186" y="114"/>
                </a:cubicBezTo>
                <a:cubicBezTo>
                  <a:pt x="186" y="113"/>
                  <a:pt x="186" y="111"/>
                  <a:pt x="186" y="109"/>
                </a:cubicBezTo>
                <a:cubicBezTo>
                  <a:pt x="186" y="108"/>
                  <a:pt x="186" y="107"/>
                  <a:pt x="186" y="106"/>
                </a:cubicBezTo>
                <a:cubicBezTo>
                  <a:pt x="186" y="106"/>
                  <a:pt x="186" y="105"/>
                  <a:pt x="186" y="105"/>
                </a:cubicBezTo>
                <a:close/>
                <a:moveTo>
                  <a:pt x="106" y="111"/>
                </a:moveTo>
                <a:cubicBezTo>
                  <a:pt x="106" y="114"/>
                  <a:pt x="106" y="116"/>
                  <a:pt x="106" y="119"/>
                </a:cubicBezTo>
                <a:cubicBezTo>
                  <a:pt x="106" y="116"/>
                  <a:pt x="107" y="113"/>
                  <a:pt x="107" y="111"/>
                </a:cubicBezTo>
                <a:lnTo>
                  <a:pt x="106" y="111"/>
                </a:lnTo>
                <a:close/>
                <a:moveTo>
                  <a:pt x="193" y="119"/>
                </a:moveTo>
                <a:cubicBezTo>
                  <a:pt x="193" y="119"/>
                  <a:pt x="193" y="118"/>
                  <a:pt x="194" y="118"/>
                </a:cubicBezTo>
                <a:cubicBezTo>
                  <a:pt x="194" y="118"/>
                  <a:pt x="195" y="118"/>
                  <a:pt x="195" y="117"/>
                </a:cubicBezTo>
                <a:cubicBezTo>
                  <a:pt x="195" y="117"/>
                  <a:pt x="195" y="117"/>
                  <a:pt x="195" y="116"/>
                </a:cubicBezTo>
                <a:cubicBezTo>
                  <a:pt x="194" y="117"/>
                  <a:pt x="194" y="117"/>
                  <a:pt x="193" y="117"/>
                </a:cubicBezTo>
                <a:cubicBezTo>
                  <a:pt x="193" y="118"/>
                  <a:pt x="193" y="118"/>
                  <a:pt x="193" y="119"/>
                </a:cubicBezTo>
                <a:cubicBezTo>
                  <a:pt x="193" y="119"/>
                  <a:pt x="193" y="119"/>
                  <a:pt x="193" y="119"/>
                </a:cubicBezTo>
                <a:close/>
                <a:moveTo>
                  <a:pt x="35" y="115"/>
                </a:moveTo>
                <a:cubicBezTo>
                  <a:pt x="38" y="117"/>
                  <a:pt x="40" y="118"/>
                  <a:pt x="42" y="119"/>
                </a:cubicBezTo>
                <a:cubicBezTo>
                  <a:pt x="41" y="116"/>
                  <a:pt x="41" y="114"/>
                  <a:pt x="42" y="111"/>
                </a:cubicBezTo>
                <a:cubicBezTo>
                  <a:pt x="42" y="110"/>
                  <a:pt x="42" y="109"/>
                  <a:pt x="42" y="108"/>
                </a:cubicBezTo>
                <a:cubicBezTo>
                  <a:pt x="42" y="107"/>
                  <a:pt x="42" y="107"/>
                  <a:pt x="42" y="107"/>
                </a:cubicBezTo>
                <a:cubicBezTo>
                  <a:pt x="42" y="104"/>
                  <a:pt x="42" y="101"/>
                  <a:pt x="42" y="97"/>
                </a:cubicBezTo>
                <a:cubicBezTo>
                  <a:pt x="39" y="96"/>
                  <a:pt x="37" y="95"/>
                  <a:pt x="35" y="94"/>
                </a:cubicBezTo>
                <a:cubicBezTo>
                  <a:pt x="35" y="98"/>
                  <a:pt x="35" y="102"/>
                  <a:pt x="35" y="106"/>
                </a:cubicBezTo>
                <a:cubicBezTo>
                  <a:pt x="35" y="106"/>
                  <a:pt x="35" y="107"/>
                  <a:pt x="35" y="108"/>
                </a:cubicBezTo>
                <a:cubicBezTo>
                  <a:pt x="35" y="110"/>
                  <a:pt x="36" y="113"/>
                  <a:pt x="35" y="115"/>
                </a:cubicBezTo>
                <a:close/>
                <a:moveTo>
                  <a:pt x="97" y="110"/>
                </a:moveTo>
                <a:cubicBezTo>
                  <a:pt x="97" y="112"/>
                  <a:pt x="98" y="115"/>
                  <a:pt x="98" y="118"/>
                </a:cubicBezTo>
                <a:cubicBezTo>
                  <a:pt x="98" y="118"/>
                  <a:pt x="98" y="118"/>
                  <a:pt x="98" y="117"/>
                </a:cubicBezTo>
                <a:cubicBezTo>
                  <a:pt x="98" y="115"/>
                  <a:pt x="97" y="112"/>
                  <a:pt x="97" y="110"/>
                </a:cubicBezTo>
                <a:cubicBezTo>
                  <a:pt x="97" y="110"/>
                  <a:pt x="97" y="110"/>
                  <a:pt x="97" y="110"/>
                </a:cubicBezTo>
                <a:close/>
                <a:moveTo>
                  <a:pt x="210" y="114"/>
                </a:moveTo>
                <a:cubicBezTo>
                  <a:pt x="210" y="115"/>
                  <a:pt x="210" y="115"/>
                  <a:pt x="210" y="115"/>
                </a:cubicBezTo>
                <a:cubicBezTo>
                  <a:pt x="210" y="115"/>
                  <a:pt x="210" y="114"/>
                  <a:pt x="210" y="114"/>
                </a:cubicBezTo>
                <a:cubicBezTo>
                  <a:pt x="210" y="114"/>
                  <a:pt x="210" y="114"/>
                  <a:pt x="210" y="114"/>
                </a:cubicBezTo>
                <a:close/>
                <a:moveTo>
                  <a:pt x="200" y="115"/>
                </a:moveTo>
                <a:cubicBezTo>
                  <a:pt x="200" y="114"/>
                  <a:pt x="200" y="114"/>
                  <a:pt x="200" y="114"/>
                </a:cubicBezTo>
                <a:cubicBezTo>
                  <a:pt x="200" y="114"/>
                  <a:pt x="200" y="113"/>
                  <a:pt x="200" y="113"/>
                </a:cubicBezTo>
                <a:cubicBezTo>
                  <a:pt x="200" y="113"/>
                  <a:pt x="200" y="113"/>
                  <a:pt x="199" y="113"/>
                </a:cubicBezTo>
                <a:cubicBezTo>
                  <a:pt x="199" y="113"/>
                  <a:pt x="199" y="114"/>
                  <a:pt x="200" y="115"/>
                </a:cubicBezTo>
                <a:close/>
                <a:moveTo>
                  <a:pt x="27" y="110"/>
                </a:moveTo>
                <a:cubicBezTo>
                  <a:pt x="29" y="111"/>
                  <a:pt x="31" y="112"/>
                  <a:pt x="32" y="113"/>
                </a:cubicBezTo>
                <a:cubicBezTo>
                  <a:pt x="32" y="112"/>
                  <a:pt x="32" y="110"/>
                  <a:pt x="32" y="108"/>
                </a:cubicBezTo>
                <a:cubicBezTo>
                  <a:pt x="32" y="107"/>
                  <a:pt x="32" y="106"/>
                  <a:pt x="32" y="105"/>
                </a:cubicBezTo>
                <a:cubicBezTo>
                  <a:pt x="32" y="100"/>
                  <a:pt x="32" y="97"/>
                  <a:pt x="32" y="93"/>
                </a:cubicBezTo>
                <a:cubicBezTo>
                  <a:pt x="32" y="93"/>
                  <a:pt x="32" y="93"/>
                  <a:pt x="32" y="93"/>
                </a:cubicBezTo>
                <a:cubicBezTo>
                  <a:pt x="32" y="93"/>
                  <a:pt x="31" y="93"/>
                  <a:pt x="31" y="92"/>
                </a:cubicBezTo>
                <a:cubicBezTo>
                  <a:pt x="30" y="92"/>
                  <a:pt x="29" y="91"/>
                  <a:pt x="28" y="91"/>
                </a:cubicBezTo>
                <a:cubicBezTo>
                  <a:pt x="28" y="93"/>
                  <a:pt x="27" y="96"/>
                  <a:pt x="27" y="99"/>
                </a:cubicBezTo>
                <a:cubicBezTo>
                  <a:pt x="27" y="100"/>
                  <a:pt x="27" y="101"/>
                  <a:pt x="27" y="102"/>
                </a:cubicBezTo>
                <a:cubicBezTo>
                  <a:pt x="27" y="104"/>
                  <a:pt x="27" y="106"/>
                  <a:pt x="27" y="108"/>
                </a:cubicBezTo>
                <a:cubicBezTo>
                  <a:pt x="27" y="109"/>
                  <a:pt x="27" y="109"/>
                  <a:pt x="27" y="109"/>
                </a:cubicBezTo>
                <a:cubicBezTo>
                  <a:pt x="27" y="110"/>
                  <a:pt x="27" y="110"/>
                  <a:pt x="27" y="110"/>
                </a:cubicBezTo>
                <a:close/>
                <a:moveTo>
                  <a:pt x="150" y="112"/>
                </a:moveTo>
                <a:cubicBezTo>
                  <a:pt x="150" y="112"/>
                  <a:pt x="151" y="112"/>
                  <a:pt x="151" y="113"/>
                </a:cubicBezTo>
                <a:cubicBezTo>
                  <a:pt x="151" y="112"/>
                  <a:pt x="151" y="112"/>
                  <a:pt x="151" y="112"/>
                </a:cubicBezTo>
                <a:cubicBezTo>
                  <a:pt x="150" y="112"/>
                  <a:pt x="149" y="112"/>
                  <a:pt x="148" y="112"/>
                </a:cubicBezTo>
                <a:cubicBezTo>
                  <a:pt x="148" y="112"/>
                  <a:pt x="148" y="112"/>
                  <a:pt x="148" y="113"/>
                </a:cubicBezTo>
                <a:cubicBezTo>
                  <a:pt x="149" y="112"/>
                  <a:pt x="149" y="112"/>
                  <a:pt x="150" y="112"/>
                </a:cubicBezTo>
                <a:close/>
                <a:moveTo>
                  <a:pt x="214" y="111"/>
                </a:moveTo>
                <a:cubicBezTo>
                  <a:pt x="214" y="112"/>
                  <a:pt x="214" y="112"/>
                  <a:pt x="214" y="113"/>
                </a:cubicBezTo>
                <a:cubicBezTo>
                  <a:pt x="214" y="113"/>
                  <a:pt x="215" y="112"/>
                  <a:pt x="215" y="112"/>
                </a:cubicBezTo>
                <a:cubicBezTo>
                  <a:pt x="215" y="111"/>
                  <a:pt x="215" y="111"/>
                  <a:pt x="215" y="110"/>
                </a:cubicBezTo>
                <a:cubicBezTo>
                  <a:pt x="215" y="110"/>
                  <a:pt x="214" y="111"/>
                  <a:pt x="214" y="111"/>
                </a:cubicBezTo>
                <a:close/>
                <a:moveTo>
                  <a:pt x="193" y="102"/>
                </a:moveTo>
                <a:cubicBezTo>
                  <a:pt x="194" y="102"/>
                  <a:pt x="194" y="103"/>
                  <a:pt x="194" y="103"/>
                </a:cubicBezTo>
                <a:cubicBezTo>
                  <a:pt x="195" y="106"/>
                  <a:pt x="195" y="109"/>
                  <a:pt x="194" y="113"/>
                </a:cubicBezTo>
                <a:cubicBezTo>
                  <a:pt x="194" y="112"/>
                  <a:pt x="195" y="112"/>
                  <a:pt x="195" y="112"/>
                </a:cubicBezTo>
                <a:cubicBezTo>
                  <a:pt x="195" y="112"/>
                  <a:pt x="195" y="111"/>
                  <a:pt x="195" y="111"/>
                </a:cubicBezTo>
                <a:cubicBezTo>
                  <a:pt x="195" y="110"/>
                  <a:pt x="195" y="109"/>
                  <a:pt x="195" y="108"/>
                </a:cubicBezTo>
                <a:cubicBezTo>
                  <a:pt x="195" y="105"/>
                  <a:pt x="194" y="102"/>
                  <a:pt x="194" y="99"/>
                </a:cubicBezTo>
                <a:cubicBezTo>
                  <a:pt x="193" y="100"/>
                  <a:pt x="191" y="100"/>
                  <a:pt x="189" y="101"/>
                </a:cubicBezTo>
                <a:cubicBezTo>
                  <a:pt x="190" y="101"/>
                  <a:pt x="190" y="102"/>
                  <a:pt x="190" y="102"/>
                </a:cubicBezTo>
                <a:cubicBezTo>
                  <a:pt x="189" y="102"/>
                  <a:pt x="189" y="102"/>
                  <a:pt x="189" y="102"/>
                </a:cubicBezTo>
                <a:cubicBezTo>
                  <a:pt x="189" y="102"/>
                  <a:pt x="189" y="102"/>
                  <a:pt x="189" y="102"/>
                </a:cubicBezTo>
                <a:cubicBezTo>
                  <a:pt x="189" y="103"/>
                  <a:pt x="189" y="103"/>
                  <a:pt x="189" y="104"/>
                </a:cubicBezTo>
                <a:cubicBezTo>
                  <a:pt x="189" y="104"/>
                  <a:pt x="189" y="105"/>
                  <a:pt x="189" y="105"/>
                </a:cubicBezTo>
                <a:cubicBezTo>
                  <a:pt x="189" y="106"/>
                  <a:pt x="189" y="108"/>
                  <a:pt x="189" y="109"/>
                </a:cubicBezTo>
                <a:cubicBezTo>
                  <a:pt x="189" y="110"/>
                  <a:pt x="189" y="111"/>
                  <a:pt x="189" y="112"/>
                </a:cubicBezTo>
                <a:cubicBezTo>
                  <a:pt x="189" y="110"/>
                  <a:pt x="190" y="107"/>
                  <a:pt x="190" y="105"/>
                </a:cubicBezTo>
                <a:cubicBezTo>
                  <a:pt x="190" y="104"/>
                  <a:pt x="190" y="104"/>
                  <a:pt x="190" y="104"/>
                </a:cubicBezTo>
                <a:cubicBezTo>
                  <a:pt x="190" y="103"/>
                  <a:pt x="191" y="102"/>
                  <a:pt x="191" y="101"/>
                </a:cubicBezTo>
                <a:cubicBezTo>
                  <a:pt x="191" y="101"/>
                  <a:pt x="191" y="100"/>
                  <a:pt x="192" y="100"/>
                </a:cubicBezTo>
                <a:cubicBezTo>
                  <a:pt x="192" y="100"/>
                  <a:pt x="193" y="100"/>
                  <a:pt x="193" y="101"/>
                </a:cubicBezTo>
                <a:cubicBezTo>
                  <a:pt x="193" y="101"/>
                  <a:pt x="193" y="101"/>
                  <a:pt x="193" y="102"/>
                </a:cubicBezTo>
                <a:cubicBezTo>
                  <a:pt x="193" y="102"/>
                  <a:pt x="193" y="102"/>
                  <a:pt x="193" y="102"/>
                </a:cubicBezTo>
                <a:close/>
                <a:moveTo>
                  <a:pt x="198" y="97"/>
                </a:moveTo>
                <a:cubicBezTo>
                  <a:pt x="198" y="101"/>
                  <a:pt x="198" y="105"/>
                  <a:pt x="199" y="109"/>
                </a:cubicBezTo>
                <a:cubicBezTo>
                  <a:pt x="199" y="109"/>
                  <a:pt x="200" y="108"/>
                  <a:pt x="200" y="108"/>
                </a:cubicBezTo>
                <a:cubicBezTo>
                  <a:pt x="200" y="107"/>
                  <a:pt x="200" y="106"/>
                  <a:pt x="200" y="106"/>
                </a:cubicBezTo>
                <a:cubicBezTo>
                  <a:pt x="200" y="106"/>
                  <a:pt x="200" y="106"/>
                  <a:pt x="200" y="106"/>
                </a:cubicBezTo>
                <a:cubicBezTo>
                  <a:pt x="199" y="106"/>
                  <a:pt x="199" y="105"/>
                  <a:pt x="199" y="105"/>
                </a:cubicBezTo>
                <a:cubicBezTo>
                  <a:pt x="199" y="104"/>
                  <a:pt x="199" y="104"/>
                  <a:pt x="199" y="104"/>
                </a:cubicBezTo>
                <a:cubicBezTo>
                  <a:pt x="199" y="103"/>
                  <a:pt x="200" y="103"/>
                  <a:pt x="200" y="103"/>
                </a:cubicBezTo>
                <a:cubicBezTo>
                  <a:pt x="200" y="101"/>
                  <a:pt x="200" y="100"/>
                  <a:pt x="200" y="99"/>
                </a:cubicBezTo>
                <a:cubicBezTo>
                  <a:pt x="200" y="99"/>
                  <a:pt x="200" y="99"/>
                  <a:pt x="200" y="99"/>
                </a:cubicBezTo>
                <a:cubicBezTo>
                  <a:pt x="199" y="98"/>
                  <a:pt x="199" y="98"/>
                  <a:pt x="200" y="97"/>
                </a:cubicBezTo>
                <a:cubicBezTo>
                  <a:pt x="200" y="97"/>
                  <a:pt x="200" y="97"/>
                  <a:pt x="200" y="97"/>
                </a:cubicBezTo>
                <a:cubicBezTo>
                  <a:pt x="200" y="97"/>
                  <a:pt x="200" y="96"/>
                  <a:pt x="200" y="96"/>
                </a:cubicBezTo>
                <a:cubicBezTo>
                  <a:pt x="199" y="96"/>
                  <a:pt x="199" y="96"/>
                  <a:pt x="198" y="97"/>
                </a:cubicBezTo>
                <a:close/>
                <a:moveTo>
                  <a:pt x="81" y="108"/>
                </a:moveTo>
                <a:cubicBezTo>
                  <a:pt x="81" y="108"/>
                  <a:pt x="81" y="108"/>
                  <a:pt x="81" y="108"/>
                </a:cubicBezTo>
                <a:cubicBezTo>
                  <a:pt x="81" y="108"/>
                  <a:pt x="81" y="109"/>
                  <a:pt x="81" y="109"/>
                </a:cubicBezTo>
                <a:cubicBezTo>
                  <a:pt x="81" y="109"/>
                  <a:pt x="81" y="108"/>
                  <a:pt x="81" y="108"/>
                </a:cubicBezTo>
                <a:cubicBezTo>
                  <a:pt x="81" y="108"/>
                  <a:pt x="81" y="108"/>
                  <a:pt x="81" y="108"/>
                </a:cubicBezTo>
                <a:close/>
                <a:moveTo>
                  <a:pt x="107" y="107"/>
                </a:moveTo>
                <a:cubicBezTo>
                  <a:pt x="116" y="108"/>
                  <a:pt x="125" y="109"/>
                  <a:pt x="132" y="109"/>
                </a:cubicBezTo>
                <a:cubicBezTo>
                  <a:pt x="145" y="109"/>
                  <a:pt x="156" y="108"/>
                  <a:pt x="166" y="105"/>
                </a:cubicBezTo>
                <a:cubicBezTo>
                  <a:pt x="166" y="105"/>
                  <a:pt x="166" y="105"/>
                  <a:pt x="166" y="105"/>
                </a:cubicBezTo>
                <a:cubicBezTo>
                  <a:pt x="166" y="104"/>
                  <a:pt x="167" y="104"/>
                  <a:pt x="168" y="104"/>
                </a:cubicBezTo>
                <a:cubicBezTo>
                  <a:pt x="168" y="104"/>
                  <a:pt x="169" y="104"/>
                  <a:pt x="169" y="105"/>
                </a:cubicBezTo>
                <a:cubicBezTo>
                  <a:pt x="171" y="104"/>
                  <a:pt x="174" y="103"/>
                  <a:pt x="176" y="103"/>
                </a:cubicBezTo>
                <a:cubicBezTo>
                  <a:pt x="188" y="99"/>
                  <a:pt x="200" y="93"/>
                  <a:pt x="210" y="85"/>
                </a:cubicBezTo>
                <a:cubicBezTo>
                  <a:pt x="219" y="77"/>
                  <a:pt x="228" y="69"/>
                  <a:pt x="226" y="57"/>
                </a:cubicBezTo>
                <a:cubicBezTo>
                  <a:pt x="224" y="57"/>
                  <a:pt x="222" y="57"/>
                  <a:pt x="220" y="57"/>
                </a:cubicBezTo>
                <a:cubicBezTo>
                  <a:pt x="220" y="58"/>
                  <a:pt x="220" y="58"/>
                  <a:pt x="219" y="59"/>
                </a:cubicBezTo>
                <a:cubicBezTo>
                  <a:pt x="219" y="59"/>
                  <a:pt x="219" y="59"/>
                  <a:pt x="218" y="59"/>
                </a:cubicBezTo>
                <a:cubicBezTo>
                  <a:pt x="218" y="59"/>
                  <a:pt x="218" y="59"/>
                  <a:pt x="217" y="59"/>
                </a:cubicBezTo>
                <a:cubicBezTo>
                  <a:pt x="217" y="59"/>
                  <a:pt x="217" y="58"/>
                  <a:pt x="217" y="58"/>
                </a:cubicBezTo>
                <a:cubicBezTo>
                  <a:pt x="217" y="58"/>
                  <a:pt x="217" y="57"/>
                  <a:pt x="217" y="57"/>
                </a:cubicBezTo>
                <a:cubicBezTo>
                  <a:pt x="217" y="57"/>
                  <a:pt x="216" y="57"/>
                  <a:pt x="215" y="57"/>
                </a:cubicBezTo>
                <a:cubicBezTo>
                  <a:pt x="215" y="57"/>
                  <a:pt x="215" y="57"/>
                  <a:pt x="215" y="57"/>
                </a:cubicBezTo>
                <a:cubicBezTo>
                  <a:pt x="214" y="57"/>
                  <a:pt x="214" y="57"/>
                  <a:pt x="214" y="57"/>
                </a:cubicBezTo>
                <a:cubicBezTo>
                  <a:pt x="209" y="57"/>
                  <a:pt x="204" y="57"/>
                  <a:pt x="198" y="57"/>
                </a:cubicBezTo>
                <a:cubicBezTo>
                  <a:pt x="198" y="57"/>
                  <a:pt x="198" y="57"/>
                  <a:pt x="198" y="57"/>
                </a:cubicBezTo>
                <a:cubicBezTo>
                  <a:pt x="198" y="57"/>
                  <a:pt x="198" y="57"/>
                  <a:pt x="197" y="57"/>
                </a:cubicBezTo>
                <a:cubicBezTo>
                  <a:pt x="192" y="57"/>
                  <a:pt x="186" y="56"/>
                  <a:pt x="180" y="56"/>
                </a:cubicBezTo>
                <a:cubicBezTo>
                  <a:pt x="177" y="56"/>
                  <a:pt x="174" y="56"/>
                  <a:pt x="171" y="56"/>
                </a:cubicBezTo>
                <a:cubicBezTo>
                  <a:pt x="161" y="55"/>
                  <a:pt x="151" y="55"/>
                  <a:pt x="140" y="54"/>
                </a:cubicBezTo>
                <a:cubicBezTo>
                  <a:pt x="138" y="54"/>
                  <a:pt x="135" y="54"/>
                  <a:pt x="132" y="54"/>
                </a:cubicBezTo>
                <a:cubicBezTo>
                  <a:pt x="131" y="54"/>
                  <a:pt x="129" y="54"/>
                  <a:pt x="127" y="53"/>
                </a:cubicBezTo>
                <a:cubicBezTo>
                  <a:pt x="125" y="53"/>
                  <a:pt x="123" y="53"/>
                  <a:pt x="121" y="53"/>
                </a:cubicBezTo>
                <a:cubicBezTo>
                  <a:pt x="121" y="53"/>
                  <a:pt x="121" y="53"/>
                  <a:pt x="121" y="53"/>
                </a:cubicBezTo>
                <a:cubicBezTo>
                  <a:pt x="120" y="53"/>
                  <a:pt x="120" y="53"/>
                  <a:pt x="120" y="53"/>
                </a:cubicBezTo>
                <a:cubicBezTo>
                  <a:pt x="120" y="53"/>
                  <a:pt x="119" y="53"/>
                  <a:pt x="119" y="52"/>
                </a:cubicBezTo>
                <a:cubicBezTo>
                  <a:pt x="119" y="52"/>
                  <a:pt x="119" y="52"/>
                  <a:pt x="119" y="52"/>
                </a:cubicBezTo>
                <a:cubicBezTo>
                  <a:pt x="118" y="53"/>
                  <a:pt x="118" y="53"/>
                  <a:pt x="118" y="53"/>
                </a:cubicBezTo>
                <a:cubicBezTo>
                  <a:pt x="118" y="53"/>
                  <a:pt x="118" y="53"/>
                  <a:pt x="117" y="53"/>
                </a:cubicBezTo>
                <a:cubicBezTo>
                  <a:pt x="117" y="53"/>
                  <a:pt x="117" y="53"/>
                  <a:pt x="117" y="53"/>
                </a:cubicBezTo>
                <a:cubicBezTo>
                  <a:pt x="117" y="53"/>
                  <a:pt x="117" y="53"/>
                  <a:pt x="117" y="53"/>
                </a:cubicBezTo>
                <a:cubicBezTo>
                  <a:pt x="116" y="53"/>
                  <a:pt x="116" y="53"/>
                  <a:pt x="116" y="52"/>
                </a:cubicBezTo>
                <a:cubicBezTo>
                  <a:pt x="116" y="52"/>
                  <a:pt x="116" y="52"/>
                  <a:pt x="116" y="51"/>
                </a:cubicBezTo>
                <a:cubicBezTo>
                  <a:pt x="116" y="51"/>
                  <a:pt x="116" y="51"/>
                  <a:pt x="115" y="52"/>
                </a:cubicBezTo>
                <a:cubicBezTo>
                  <a:pt x="115" y="52"/>
                  <a:pt x="115" y="52"/>
                  <a:pt x="115" y="52"/>
                </a:cubicBezTo>
                <a:cubicBezTo>
                  <a:pt x="114" y="52"/>
                  <a:pt x="114" y="51"/>
                  <a:pt x="114" y="51"/>
                </a:cubicBezTo>
                <a:cubicBezTo>
                  <a:pt x="114" y="49"/>
                  <a:pt x="115" y="48"/>
                  <a:pt x="116" y="47"/>
                </a:cubicBezTo>
                <a:cubicBezTo>
                  <a:pt x="116" y="47"/>
                  <a:pt x="116" y="46"/>
                  <a:pt x="116" y="45"/>
                </a:cubicBezTo>
                <a:cubicBezTo>
                  <a:pt x="116" y="43"/>
                  <a:pt x="116" y="42"/>
                  <a:pt x="116" y="40"/>
                </a:cubicBezTo>
                <a:cubicBezTo>
                  <a:pt x="116" y="40"/>
                  <a:pt x="116" y="39"/>
                  <a:pt x="116" y="39"/>
                </a:cubicBezTo>
                <a:cubicBezTo>
                  <a:pt x="117" y="31"/>
                  <a:pt x="117" y="23"/>
                  <a:pt x="116" y="14"/>
                </a:cubicBezTo>
                <a:cubicBezTo>
                  <a:pt x="116" y="13"/>
                  <a:pt x="116" y="12"/>
                  <a:pt x="116" y="11"/>
                </a:cubicBezTo>
                <a:cubicBezTo>
                  <a:pt x="113" y="11"/>
                  <a:pt x="110" y="11"/>
                  <a:pt x="106" y="11"/>
                </a:cubicBezTo>
                <a:cubicBezTo>
                  <a:pt x="96" y="11"/>
                  <a:pt x="86" y="12"/>
                  <a:pt x="77" y="14"/>
                </a:cubicBezTo>
                <a:cubicBezTo>
                  <a:pt x="76" y="14"/>
                  <a:pt x="74" y="15"/>
                  <a:pt x="73" y="15"/>
                </a:cubicBezTo>
                <a:cubicBezTo>
                  <a:pt x="66" y="16"/>
                  <a:pt x="58" y="18"/>
                  <a:pt x="50" y="21"/>
                </a:cubicBezTo>
                <a:cubicBezTo>
                  <a:pt x="43" y="24"/>
                  <a:pt x="36" y="27"/>
                  <a:pt x="29" y="32"/>
                </a:cubicBezTo>
                <a:cubicBezTo>
                  <a:pt x="19" y="39"/>
                  <a:pt x="9" y="47"/>
                  <a:pt x="7" y="58"/>
                </a:cubicBezTo>
                <a:cubicBezTo>
                  <a:pt x="6" y="65"/>
                  <a:pt x="8" y="71"/>
                  <a:pt x="14" y="77"/>
                </a:cubicBezTo>
                <a:cubicBezTo>
                  <a:pt x="14" y="77"/>
                  <a:pt x="14" y="77"/>
                  <a:pt x="14" y="77"/>
                </a:cubicBezTo>
                <a:cubicBezTo>
                  <a:pt x="14" y="77"/>
                  <a:pt x="14" y="77"/>
                  <a:pt x="15" y="77"/>
                </a:cubicBezTo>
                <a:cubicBezTo>
                  <a:pt x="15" y="77"/>
                  <a:pt x="15" y="78"/>
                  <a:pt x="15" y="78"/>
                </a:cubicBezTo>
                <a:cubicBezTo>
                  <a:pt x="15" y="78"/>
                  <a:pt x="15" y="78"/>
                  <a:pt x="15" y="78"/>
                </a:cubicBezTo>
                <a:cubicBezTo>
                  <a:pt x="17" y="80"/>
                  <a:pt x="20" y="82"/>
                  <a:pt x="23" y="84"/>
                </a:cubicBezTo>
                <a:cubicBezTo>
                  <a:pt x="35" y="91"/>
                  <a:pt x="48" y="97"/>
                  <a:pt x="62" y="100"/>
                </a:cubicBezTo>
                <a:cubicBezTo>
                  <a:pt x="74" y="103"/>
                  <a:pt x="86" y="105"/>
                  <a:pt x="101" y="107"/>
                </a:cubicBezTo>
                <a:cubicBezTo>
                  <a:pt x="102" y="107"/>
                  <a:pt x="103" y="107"/>
                  <a:pt x="104" y="107"/>
                </a:cubicBezTo>
                <a:cubicBezTo>
                  <a:pt x="104" y="107"/>
                  <a:pt x="104" y="107"/>
                  <a:pt x="104" y="107"/>
                </a:cubicBezTo>
                <a:cubicBezTo>
                  <a:pt x="105" y="107"/>
                  <a:pt x="105" y="106"/>
                  <a:pt x="106" y="106"/>
                </a:cubicBezTo>
                <a:cubicBezTo>
                  <a:pt x="106" y="106"/>
                  <a:pt x="107" y="106"/>
                  <a:pt x="107" y="107"/>
                </a:cubicBezTo>
                <a:cubicBezTo>
                  <a:pt x="107" y="107"/>
                  <a:pt x="107" y="107"/>
                  <a:pt x="107" y="107"/>
                </a:cubicBezTo>
                <a:close/>
                <a:moveTo>
                  <a:pt x="218" y="109"/>
                </a:moveTo>
                <a:cubicBezTo>
                  <a:pt x="219" y="108"/>
                  <a:pt x="220" y="107"/>
                  <a:pt x="221" y="106"/>
                </a:cubicBezTo>
                <a:cubicBezTo>
                  <a:pt x="221" y="106"/>
                  <a:pt x="221" y="106"/>
                  <a:pt x="221" y="106"/>
                </a:cubicBezTo>
                <a:cubicBezTo>
                  <a:pt x="220" y="105"/>
                  <a:pt x="220" y="104"/>
                  <a:pt x="220" y="103"/>
                </a:cubicBezTo>
                <a:cubicBezTo>
                  <a:pt x="220" y="104"/>
                  <a:pt x="220" y="105"/>
                  <a:pt x="219" y="106"/>
                </a:cubicBezTo>
                <a:cubicBezTo>
                  <a:pt x="219" y="107"/>
                  <a:pt x="219" y="107"/>
                  <a:pt x="219" y="108"/>
                </a:cubicBezTo>
                <a:cubicBezTo>
                  <a:pt x="218" y="108"/>
                  <a:pt x="218" y="108"/>
                  <a:pt x="218" y="108"/>
                </a:cubicBezTo>
                <a:cubicBezTo>
                  <a:pt x="218" y="109"/>
                  <a:pt x="218" y="109"/>
                  <a:pt x="218" y="109"/>
                </a:cubicBezTo>
                <a:close/>
                <a:moveTo>
                  <a:pt x="24" y="108"/>
                </a:moveTo>
                <a:cubicBezTo>
                  <a:pt x="24" y="107"/>
                  <a:pt x="24" y="105"/>
                  <a:pt x="24" y="104"/>
                </a:cubicBezTo>
                <a:cubicBezTo>
                  <a:pt x="24" y="103"/>
                  <a:pt x="24" y="103"/>
                  <a:pt x="24" y="102"/>
                </a:cubicBezTo>
                <a:cubicBezTo>
                  <a:pt x="24" y="100"/>
                  <a:pt x="25" y="99"/>
                  <a:pt x="25" y="97"/>
                </a:cubicBezTo>
                <a:cubicBezTo>
                  <a:pt x="25" y="95"/>
                  <a:pt x="25" y="92"/>
                  <a:pt x="25" y="90"/>
                </a:cubicBezTo>
                <a:cubicBezTo>
                  <a:pt x="25" y="90"/>
                  <a:pt x="25" y="90"/>
                  <a:pt x="25" y="89"/>
                </a:cubicBezTo>
                <a:cubicBezTo>
                  <a:pt x="24" y="89"/>
                  <a:pt x="23" y="88"/>
                  <a:pt x="21" y="87"/>
                </a:cubicBezTo>
                <a:cubicBezTo>
                  <a:pt x="22" y="90"/>
                  <a:pt x="22" y="94"/>
                  <a:pt x="22" y="98"/>
                </a:cubicBezTo>
                <a:cubicBezTo>
                  <a:pt x="22" y="99"/>
                  <a:pt x="22" y="99"/>
                  <a:pt x="22" y="100"/>
                </a:cubicBezTo>
                <a:cubicBezTo>
                  <a:pt x="22" y="102"/>
                  <a:pt x="22" y="105"/>
                  <a:pt x="22" y="107"/>
                </a:cubicBezTo>
                <a:cubicBezTo>
                  <a:pt x="22" y="107"/>
                  <a:pt x="24" y="108"/>
                  <a:pt x="24" y="108"/>
                </a:cubicBezTo>
                <a:close/>
                <a:moveTo>
                  <a:pt x="210" y="105"/>
                </a:moveTo>
                <a:cubicBezTo>
                  <a:pt x="210" y="106"/>
                  <a:pt x="210" y="106"/>
                  <a:pt x="209" y="107"/>
                </a:cubicBezTo>
                <a:cubicBezTo>
                  <a:pt x="210" y="107"/>
                  <a:pt x="212" y="105"/>
                  <a:pt x="212" y="105"/>
                </a:cubicBezTo>
                <a:cubicBezTo>
                  <a:pt x="212" y="105"/>
                  <a:pt x="212" y="104"/>
                  <a:pt x="212" y="104"/>
                </a:cubicBezTo>
                <a:cubicBezTo>
                  <a:pt x="212" y="103"/>
                  <a:pt x="212" y="103"/>
                  <a:pt x="212" y="103"/>
                </a:cubicBezTo>
                <a:cubicBezTo>
                  <a:pt x="211" y="103"/>
                  <a:pt x="210" y="104"/>
                  <a:pt x="210" y="105"/>
                </a:cubicBezTo>
                <a:close/>
                <a:moveTo>
                  <a:pt x="177" y="106"/>
                </a:moveTo>
                <a:cubicBezTo>
                  <a:pt x="177" y="106"/>
                  <a:pt x="177" y="106"/>
                  <a:pt x="177" y="106"/>
                </a:cubicBezTo>
                <a:cubicBezTo>
                  <a:pt x="177" y="107"/>
                  <a:pt x="177" y="107"/>
                  <a:pt x="177" y="107"/>
                </a:cubicBezTo>
                <a:cubicBezTo>
                  <a:pt x="177" y="107"/>
                  <a:pt x="178" y="106"/>
                  <a:pt x="178" y="106"/>
                </a:cubicBezTo>
                <a:cubicBezTo>
                  <a:pt x="178" y="106"/>
                  <a:pt x="177" y="106"/>
                  <a:pt x="177" y="106"/>
                </a:cubicBezTo>
                <a:close/>
                <a:moveTo>
                  <a:pt x="183" y="104"/>
                </a:moveTo>
                <a:cubicBezTo>
                  <a:pt x="183" y="104"/>
                  <a:pt x="183" y="104"/>
                  <a:pt x="183" y="105"/>
                </a:cubicBezTo>
                <a:cubicBezTo>
                  <a:pt x="183" y="105"/>
                  <a:pt x="183" y="106"/>
                  <a:pt x="183" y="107"/>
                </a:cubicBezTo>
                <a:cubicBezTo>
                  <a:pt x="183" y="107"/>
                  <a:pt x="183" y="106"/>
                  <a:pt x="183" y="106"/>
                </a:cubicBezTo>
                <a:cubicBezTo>
                  <a:pt x="183" y="105"/>
                  <a:pt x="183" y="104"/>
                  <a:pt x="184" y="104"/>
                </a:cubicBezTo>
                <a:cubicBezTo>
                  <a:pt x="184" y="104"/>
                  <a:pt x="183" y="104"/>
                  <a:pt x="183" y="104"/>
                </a:cubicBezTo>
                <a:close/>
                <a:moveTo>
                  <a:pt x="203" y="106"/>
                </a:moveTo>
                <a:cubicBezTo>
                  <a:pt x="203" y="106"/>
                  <a:pt x="203" y="106"/>
                  <a:pt x="203" y="106"/>
                </a:cubicBezTo>
                <a:cubicBezTo>
                  <a:pt x="203" y="106"/>
                  <a:pt x="203" y="106"/>
                  <a:pt x="203" y="106"/>
                </a:cubicBezTo>
                <a:cubicBezTo>
                  <a:pt x="203" y="105"/>
                  <a:pt x="203" y="105"/>
                  <a:pt x="203" y="104"/>
                </a:cubicBezTo>
                <a:cubicBezTo>
                  <a:pt x="203" y="104"/>
                  <a:pt x="203" y="104"/>
                  <a:pt x="202" y="104"/>
                </a:cubicBezTo>
                <a:cubicBezTo>
                  <a:pt x="202" y="105"/>
                  <a:pt x="203" y="105"/>
                  <a:pt x="203" y="106"/>
                </a:cubicBezTo>
                <a:close/>
                <a:moveTo>
                  <a:pt x="16" y="104"/>
                </a:moveTo>
                <a:cubicBezTo>
                  <a:pt x="17" y="104"/>
                  <a:pt x="18" y="105"/>
                  <a:pt x="19" y="105"/>
                </a:cubicBezTo>
                <a:cubicBezTo>
                  <a:pt x="19" y="104"/>
                  <a:pt x="19" y="102"/>
                  <a:pt x="19" y="101"/>
                </a:cubicBezTo>
                <a:cubicBezTo>
                  <a:pt x="19" y="100"/>
                  <a:pt x="19" y="99"/>
                  <a:pt x="19" y="98"/>
                </a:cubicBezTo>
                <a:cubicBezTo>
                  <a:pt x="19" y="94"/>
                  <a:pt x="20" y="90"/>
                  <a:pt x="19" y="86"/>
                </a:cubicBezTo>
                <a:cubicBezTo>
                  <a:pt x="19" y="86"/>
                  <a:pt x="19" y="86"/>
                  <a:pt x="19" y="86"/>
                </a:cubicBezTo>
                <a:cubicBezTo>
                  <a:pt x="18" y="85"/>
                  <a:pt x="18" y="85"/>
                  <a:pt x="17" y="84"/>
                </a:cubicBezTo>
                <a:cubicBezTo>
                  <a:pt x="17" y="85"/>
                  <a:pt x="17" y="86"/>
                  <a:pt x="17" y="87"/>
                </a:cubicBezTo>
                <a:cubicBezTo>
                  <a:pt x="17" y="89"/>
                  <a:pt x="17" y="91"/>
                  <a:pt x="17" y="94"/>
                </a:cubicBezTo>
                <a:cubicBezTo>
                  <a:pt x="17" y="94"/>
                  <a:pt x="17" y="94"/>
                  <a:pt x="17" y="94"/>
                </a:cubicBezTo>
                <a:cubicBezTo>
                  <a:pt x="17" y="97"/>
                  <a:pt x="17" y="101"/>
                  <a:pt x="16" y="104"/>
                </a:cubicBezTo>
                <a:close/>
                <a:moveTo>
                  <a:pt x="186" y="103"/>
                </a:moveTo>
                <a:cubicBezTo>
                  <a:pt x="186" y="103"/>
                  <a:pt x="186" y="103"/>
                  <a:pt x="187" y="103"/>
                </a:cubicBezTo>
                <a:cubicBezTo>
                  <a:pt x="187" y="103"/>
                  <a:pt x="187" y="103"/>
                  <a:pt x="187" y="102"/>
                </a:cubicBezTo>
                <a:cubicBezTo>
                  <a:pt x="187" y="102"/>
                  <a:pt x="186" y="103"/>
                  <a:pt x="186" y="103"/>
                </a:cubicBezTo>
                <a:close/>
                <a:moveTo>
                  <a:pt x="224" y="103"/>
                </a:moveTo>
                <a:cubicBezTo>
                  <a:pt x="224" y="103"/>
                  <a:pt x="224" y="103"/>
                  <a:pt x="224" y="103"/>
                </a:cubicBezTo>
                <a:cubicBezTo>
                  <a:pt x="224" y="102"/>
                  <a:pt x="224" y="102"/>
                  <a:pt x="224" y="102"/>
                </a:cubicBezTo>
                <a:cubicBezTo>
                  <a:pt x="224" y="102"/>
                  <a:pt x="224" y="103"/>
                  <a:pt x="224" y="103"/>
                </a:cubicBezTo>
                <a:close/>
                <a:moveTo>
                  <a:pt x="14" y="102"/>
                </a:moveTo>
                <a:cubicBezTo>
                  <a:pt x="14" y="101"/>
                  <a:pt x="14" y="101"/>
                  <a:pt x="14" y="100"/>
                </a:cubicBezTo>
                <a:cubicBezTo>
                  <a:pt x="14" y="101"/>
                  <a:pt x="14" y="101"/>
                  <a:pt x="14" y="102"/>
                </a:cubicBezTo>
                <a:cubicBezTo>
                  <a:pt x="14" y="102"/>
                  <a:pt x="14" y="102"/>
                  <a:pt x="14" y="102"/>
                </a:cubicBezTo>
                <a:close/>
                <a:moveTo>
                  <a:pt x="7" y="73"/>
                </a:moveTo>
                <a:cubicBezTo>
                  <a:pt x="7" y="79"/>
                  <a:pt x="7" y="85"/>
                  <a:pt x="7" y="91"/>
                </a:cubicBezTo>
                <a:cubicBezTo>
                  <a:pt x="7" y="93"/>
                  <a:pt x="8" y="95"/>
                  <a:pt x="8" y="98"/>
                </a:cubicBezTo>
                <a:cubicBezTo>
                  <a:pt x="8" y="99"/>
                  <a:pt x="9" y="99"/>
                  <a:pt x="10" y="100"/>
                </a:cubicBezTo>
                <a:cubicBezTo>
                  <a:pt x="10" y="100"/>
                  <a:pt x="11" y="100"/>
                  <a:pt x="11" y="100"/>
                </a:cubicBezTo>
                <a:cubicBezTo>
                  <a:pt x="11" y="100"/>
                  <a:pt x="11" y="99"/>
                  <a:pt x="11" y="99"/>
                </a:cubicBezTo>
                <a:cubicBezTo>
                  <a:pt x="11" y="99"/>
                  <a:pt x="10" y="99"/>
                  <a:pt x="10" y="99"/>
                </a:cubicBezTo>
                <a:cubicBezTo>
                  <a:pt x="9" y="99"/>
                  <a:pt x="9" y="99"/>
                  <a:pt x="9" y="98"/>
                </a:cubicBezTo>
                <a:cubicBezTo>
                  <a:pt x="8" y="97"/>
                  <a:pt x="8" y="95"/>
                  <a:pt x="9" y="94"/>
                </a:cubicBezTo>
                <a:cubicBezTo>
                  <a:pt x="9" y="93"/>
                  <a:pt x="9" y="93"/>
                  <a:pt x="9" y="92"/>
                </a:cubicBezTo>
                <a:cubicBezTo>
                  <a:pt x="9" y="90"/>
                  <a:pt x="9" y="88"/>
                  <a:pt x="9" y="85"/>
                </a:cubicBezTo>
                <a:cubicBezTo>
                  <a:pt x="9" y="82"/>
                  <a:pt x="9" y="79"/>
                  <a:pt x="8" y="76"/>
                </a:cubicBezTo>
                <a:cubicBezTo>
                  <a:pt x="8" y="75"/>
                  <a:pt x="7" y="74"/>
                  <a:pt x="7" y="73"/>
                </a:cubicBezTo>
                <a:close/>
                <a:moveTo>
                  <a:pt x="202" y="99"/>
                </a:moveTo>
                <a:cubicBezTo>
                  <a:pt x="202" y="99"/>
                  <a:pt x="202" y="100"/>
                  <a:pt x="202" y="100"/>
                </a:cubicBezTo>
                <a:cubicBezTo>
                  <a:pt x="202" y="100"/>
                  <a:pt x="202" y="100"/>
                  <a:pt x="202" y="100"/>
                </a:cubicBezTo>
                <a:cubicBezTo>
                  <a:pt x="202" y="100"/>
                  <a:pt x="202" y="99"/>
                  <a:pt x="202" y="99"/>
                </a:cubicBezTo>
                <a:cubicBezTo>
                  <a:pt x="202" y="99"/>
                  <a:pt x="202" y="99"/>
                  <a:pt x="202" y="99"/>
                </a:cubicBezTo>
                <a:close/>
                <a:moveTo>
                  <a:pt x="210" y="97"/>
                </a:moveTo>
                <a:cubicBezTo>
                  <a:pt x="210" y="98"/>
                  <a:pt x="210" y="99"/>
                  <a:pt x="210" y="100"/>
                </a:cubicBezTo>
                <a:cubicBezTo>
                  <a:pt x="211" y="99"/>
                  <a:pt x="212" y="98"/>
                  <a:pt x="212" y="98"/>
                </a:cubicBezTo>
                <a:cubicBezTo>
                  <a:pt x="212" y="97"/>
                  <a:pt x="212" y="96"/>
                  <a:pt x="212" y="95"/>
                </a:cubicBezTo>
                <a:cubicBezTo>
                  <a:pt x="212" y="96"/>
                  <a:pt x="211" y="96"/>
                  <a:pt x="210" y="97"/>
                </a:cubicBezTo>
                <a:close/>
                <a:moveTo>
                  <a:pt x="219" y="96"/>
                </a:moveTo>
                <a:cubicBezTo>
                  <a:pt x="219" y="97"/>
                  <a:pt x="219" y="98"/>
                  <a:pt x="219" y="99"/>
                </a:cubicBezTo>
                <a:cubicBezTo>
                  <a:pt x="220" y="99"/>
                  <a:pt x="220" y="99"/>
                  <a:pt x="220" y="99"/>
                </a:cubicBezTo>
                <a:cubicBezTo>
                  <a:pt x="220" y="97"/>
                  <a:pt x="220" y="96"/>
                  <a:pt x="220" y="95"/>
                </a:cubicBezTo>
                <a:cubicBezTo>
                  <a:pt x="220" y="96"/>
                  <a:pt x="220" y="96"/>
                  <a:pt x="219" y="96"/>
                </a:cubicBezTo>
                <a:close/>
                <a:moveTo>
                  <a:pt x="14" y="91"/>
                </a:moveTo>
                <a:cubicBezTo>
                  <a:pt x="14" y="92"/>
                  <a:pt x="14" y="93"/>
                  <a:pt x="14" y="94"/>
                </a:cubicBezTo>
                <a:cubicBezTo>
                  <a:pt x="14" y="94"/>
                  <a:pt x="14" y="94"/>
                  <a:pt x="14" y="94"/>
                </a:cubicBezTo>
                <a:cubicBezTo>
                  <a:pt x="14" y="94"/>
                  <a:pt x="14" y="93"/>
                  <a:pt x="14" y="92"/>
                </a:cubicBezTo>
                <a:cubicBezTo>
                  <a:pt x="14" y="92"/>
                  <a:pt x="14" y="91"/>
                  <a:pt x="14" y="91"/>
                </a:cubicBezTo>
                <a:close/>
                <a:moveTo>
                  <a:pt x="204" y="94"/>
                </a:moveTo>
                <a:cubicBezTo>
                  <a:pt x="205" y="94"/>
                  <a:pt x="205" y="94"/>
                  <a:pt x="205" y="94"/>
                </a:cubicBezTo>
                <a:cubicBezTo>
                  <a:pt x="205" y="93"/>
                  <a:pt x="205" y="93"/>
                  <a:pt x="205" y="93"/>
                </a:cubicBezTo>
                <a:cubicBezTo>
                  <a:pt x="205" y="93"/>
                  <a:pt x="205" y="93"/>
                  <a:pt x="204" y="93"/>
                </a:cubicBezTo>
                <a:cubicBezTo>
                  <a:pt x="204" y="93"/>
                  <a:pt x="204" y="93"/>
                  <a:pt x="204" y="94"/>
                </a:cubicBezTo>
                <a:close/>
                <a:moveTo>
                  <a:pt x="220" y="86"/>
                </a:moveTo>
                <a:cubicBezTo>
                  <a:pt x="220" y="88"/>
                  <a:pt x="220" y="89"/>
                  <a:pt x="220" y="91"/>
                </a:cubicBezTo>
                <a:cubicBezTo>
                  <a:pt x="220" y="91"/>
                  <a:pt x="220" y="91"/>
                  <a:pt x="220" y="91"/>
                </a:cubicBezTo>
                <a:cubicBezTo>
                  <a:pt x="220" y="89"/>
                  <a:pt x="220" y="87"/>
                  <a:pt x="220" y="86"/>
                </a:cubicBezTo>
                <a:cubicBezTo>
                  <a:pt x="220" y="86"/>
                  <a:pt x="220" y="86"/>
                  <a:pt x="220" y="86"/>
                </a:cubicBezTo>
                <a:close/>
                <a:moveTo>
                  <a:pt x="224" y="81"/>
                </a:moveTo>
                <a:cubicBezTo>
                  <a:pt x="224" y="83"/>
                  <a:pt x="225" y="84"/>
                  <a:pt x="225" y="85"/>
                </a:cubicBezTo>
                <a:cubicBezTo>
                  <a:pt x="225" y="83"/>
                  <a:pt x="225" y="82"/>
                  <a:pt x="225" y="81"/>
                </a:cubicBezTo>
                <a:cubicBezTo>
                  <a:pt x="225" y="81"/>
                  <a:pt x="224" y="81"/>
                  <a:pt x="224" y="81"/>
                </a:cubicBezTo>
                <a:close/>
                <a:moveTo>
                  <a:pt x="225" y="54"/>
                </a:moveTo>
                <a:cubicBezTo>
                  <a:pt x="225" y="54"/>
                  <a:pt x="225" y="53"/>
                  <a:pt x="225" y="53"/>
                </a:cubicBezTo>
                <a:cubicBezTo>
                  <a:pt x="225" y="52"/>
                  <a:pt x="225" y="52"/>
                  <a:pt x="225" y="51"/>
                </a:cubicBezTo>
                <a:cubicBezTo>
                  <a:pt x="225" y="51"/>
                  <a:pt x="225" y="51"/>
                  <a:pt x="225" y="50"/>
                </a:cubicBezTo>
                <a:cubicBezTo>
                  <a:pt x="225" y="49"/>
                  <a:pt x="225" y="47"/>
                  <a:pt x="225" y="46"/>
                </a:cubicBezTo>
                <a:cubicBezTo>
                  <a:pt x="225" y="46"/>
                  <a:pt x="225" y="46"/>
                  <a:pt x="225" y="46"/>
                </a:cubicBezTo>
                <a:cubicBezTo>
                  <a:pt x="225" y="46"/>
                  <a:pt x="225" y="46"/>
                  <a:pt x="224" y="46"/>
                </a:cubicBezTo>
                <a:cubicBezTo>
                  <a:pt x="224" y="46"/>
                  <a:pt x="224" y="46"/>
                  <a:pt x="224" y="46"/>
                </a:cubicBezTo>
                <a:cubicBezTo>
                  <a:pt x="224" y="46"/>
                  <a:pt x="224" y="46"/>
                  <a:pt x="223" y="46"/>
                </a:cubicBezTo>
                <a:cubicBezTo>
                  <a:pt x="222" y="46"/>
                  <a:pt x="222" y="46"/>
                  <a:pt x="221" y="46"/>
                </a:cubicBezTo>
                <a:cubicBezTo>
                  <a:pt x="221" y="46"/>
                  <a:pt x="221" y="47"/>
                  <a:pt x="222" y="47"/>
                </a:cubicBezTo>
                <a:cubicBezTo>
                  <a:pt x="222" y="47"/>
                  <a:pt x="222" y="47"/>
                  <a:pt x="222" y="47"/>
                </a:cubicBezTo>
                <a:cubicBezTo>
                  <a:pt x="223" y="47"/>
                  <a:pt x="223" y="47"/>
                  <a:pt x="223" y="48"/>
                </a:cubicBezTo>
                <a:cubicBezTo>
                  <a:pt x="223" y="49"/>
                  <a:pt x="223" y="49"/>
                  <a:pt x="223" y="50"/>
                </a:cubicBezTo>
                <a:cubicBezTo>
                  <a:pt x="223" y="50"/>
                  <a:pt x="223" y="50"/>
                  <a:pt x="223" y="50"/>
                </a:cubicBezTo>
                <a:cubicBezTo>
                  <a:pt x="223" y="50"/>
                  <a:pt x="223" y="50"/>
                  <a:pt x="223" y="50"/>
                </a:cubicBezTo>
                <a:cubicBezTo>
                  <a:pt x="224" y="50"/>
                  <a:pt x="224" y="50"/>
                  <a:pt x="224" y="51"/>
                </a:cubicBezTo>
                <a:cubicBezTo>
                  <a:pt x="225" y="51"/>
                  <a:pt x="225" y="52"/>
                  <a:pt x="224" y="52"/>
                </a:cubicBezTo>
                <a:cubicBezTo>
                  <a:pt x="224" y="53"/>
                  <a:pt x="223" y="53"/>
                  <a:pt x="223" y="54"/>
                </a:cubicBezTo>
                <a:cubicBezTo>
                  <a:pt x="224" y="54"/>
                  <a:pt x="224" y="54"/>
                  <a:pt x="225" y="54"/>
                </a:cubicBezTo>
                <a:close/>
                <a:moveTo>
                  <a:pt x="219" y="54"/>
                </a:moveTo>
                <a:cubicBezTo>
                  <a:pt x="219" y="53"/>
                  <a:pt x="221" y="51"/>
                  <a:pt x="221" y="51"/>
                </a:cubicBezTo>
                <a:cubicBezTo>
                  <a:pt x="221" y="51"/>
                  <a:pt x="221" y="51"/>
                  <a:pt x="221" y="51"/>
                </a:cubicBezTo>
                <a:cubicBezTo>
                  <a:pt x="220" y="52"/>
                  <a:pt x="219" y="53"/>
                  <a:pt x="218" y="54"/>
                </a:cubicBezTo>
                <a:cubicBezTo>
                  <a:pt x="218" y="54"/>
                  <a:pt x="218" y="54"/>
                  <a:pt x="218" y="54"/>
                </a:cubicBezTo>
                <a:cubicBezTo>
                  <a:pt x="218" y="54"/>
                  <a:pt x="219" y="54"/>
                  <a:pt x="219" y="54"/>
                </a:cubicBezTo>
                <a:close/>
                <a:moveTo>
                  <a:pt x="202" y="53"/>
                </a:moveTo>
                <a:cubicBezTo>
                  <a:pt x="203" y="53"/>
                  <a:pt x="205" y="54"/>
                  <a:pt x="206" y="54"/>
                </a:cubicBezTo>
                <a:cubicBezTo>
                  <a:pt x="206" y="53"/>
                  <a:pt x="206" y="53"/>
                  <a:pt x="206" y="53"/>
                </a:cubicBezTo>
                <a:cubicBezTo>
                  <a:pt x="207" y="51"/>
                  <a:pt x="209" y="50"/>
                  <a:pt x="210" y="48"/>
                </a:cubicBezTo>
                <a:cubicBezTo>
                  <a:pt x="211" y="48"/>
                  <a:pt x="211" y="48"/>
                  <a:pt x="211" y="48"/>
                </a:cubicBezTo>
                <a:cubicBezTo>
                  <a:pt x="212" y="47"/>
                  <a:pt x="212" y="47"/>
                  <a:pt x="212" y="47"/>
                </a:cubicBezTo>
                <a:cubicBezTo>
                  <a:pt x="212" y="47"/>
                  <a:pt x="212" y="46"/>
                  <a:pt x="213" y="46"/>
                </a:cubicBezTo>
                <a:cubicBezTo>
                  <a:pt x="212" y="46"/>
                  <a:pt x="211" y="46"/>
                  <a:pt x="211" y="46"/>
                </a:cubicBezTo>
                <a:cubicBezTo>
                  <a:pt x="208" y="47"/>
                  <a:pt x="206" y="49"/>
                  <a:pt x="204" y="51"/>
                </a:cubicBezTo>
                <a:cubicBezTo>
                  <a:pt x="203" y="52"/>
                  <a:pt x="203" y="52"/>
                  <a:pt x="202" y="53"/>
                </a:cubicBezTo>
                <a:cubicBezTo>
                  <a:pt x="202" y="53"/>
                  <a:pt x="202" y="53"/>
                  <a:pt x="202" y="53"/>
                </a:cubicBezTo>
                <a:close/>
                <a:moveTo>
                  <a:pt x="198" y="53"/>
                </a:moveTo>
                <a:cubicBezTo>
                  <a:pt x="199" y="51"/>
                  <a:pt x="201" y="49"/>
                  <a:pt x="203" y="48"/>
                </a:cubicBezTo>
                <a:cubicBezTo>
                  <a:pt x="202" y="48"/>
                  <a:pt x="200" y="50"/>
                  <a:pt x="199" y="51"/>
                </a:cubicBezTo>
                <a:cubicBezTo>
                  <a:pt x="198" y="52"/>
                  <a:pt x="197" y="53"/>
                  <a:pt x="196" y="53"/>
                </a:cubicBezTo>
                <a:lnTo>
                  <a:pt x="198" y="53"/>
                </a:lnTo>
                <a:close/>
                <a:moveTo>
                  <a:pt x="185" y="53"/>
                </a:moveTo>
                <a:cubicBezTo>
                  <a:pt x="187" y="53"/>
                  <a:pt x="190" y="53"/>
                  <a:pt x="193" y="53"/>
                </a:cubicBezTo>
                <a:cubicBezTo>
                  <a:pt x="193" y="53"/>
                  <a:pt x="193" y="53"/>
                  <a:pt x="193" y="53"/>
                </a:cubicBezTo>
                <a:cubicBezTo>
                  <a:pt x="195" y="50"/>
                  <a:pt x="198" y="47"/>
                  <a:pt x="202" y="46"/>
                </a:cubicBezTo>
                <a:cubicBezTo>
                  <a:pt x="199" y="45"/>
                  <a:pt x="196" y="45"/>
                  <a:pt x="193" y="45"/>
                </a:cubicBezTo>
                <a:cubicBezTo>
                  <a:pt x="193" y="45"/>
                  <a:pt x="193" y="46"/>
                  <a:pt x="193" y="46"/>
                </a:cubicBezTo>
                <a:cubicBezTo>
                  <a:pt x="191" y="47"/>
                  <a:pt x="189" y="49"/>
                  <a:pt x="187" y="51"/>
                </a:cubicBezTo>
                <a:cubicBezTo>
                  <a:pt x="186" y="51"/>
                  <a:pt x="185" y="52"/>
                  <a:pt x="185" y="53"/>
                </a:cubicBezTo>
                <a:close/>
                <a:moveTo>
                  <a:pt x="181" y="53"/>
                </a:moveTo>
                <a:cubicBezTo>
                  <a:pt x="184" y="49"/>
                  <a:pt x="187" y="47"/>
                  <a:pt x="190" y="45"/>
                </a:cubicBezTo>
                <a:cubicBezTo>
                  <a:pt x="188" y="45"/>
                  <a:pt x="187" y="45"/>
                  <a:pt x="185" y="45"/>
                </a:cubicBezTo>
                <a:cubicBezTo>
                  <a:pt x="185" y="45"/>
                  <a:pt x="185" y="45"/>
                  <a:pt x="185" y="45"/>
                </a:cubicBezTo>
                <a:cubicBezTo>
                  <a:pt x="186" y="45"/>
                  <a:pt x="185" y="46"/>
                  <a:pt x="185" y="46"/>
                </a:cubicBezTo>
                <a:cubicBezTo>
                  <a:pt x="183" y="48"/>
                  <a:pt x="181" y="49"/>
                  <a:pt x="179" y="51"/>
                </a:cubicBezTo>
                <a:cubicBezTo>
                  <a:pt x="179" y="51"/>
                  <a:pt x="179" y="52"/>
                  <a:pt x="178" y="52"/>
                </a:cubicBezTo>
                <a:cubicBezTo>
                  <a:pt x="178" y="52"/>
                  <a:pt x="178" y="52"/>
                  <a:pt x="178" y="53"/>
                </a:cubicBezTo>
                <a:cubicBezTo>
                  <a:pt x="179" y="53"/>
                  <a:pt x="180" y="53"/>
                  <a:pt x="181" y="53"/>
                </a:cubicBezTo>
                <a:close/>
                <a:moveTo>
                  <a:pt x="174" y="52"/>
                </a:moveTo>
                <a:cubicBezTo>
                  <a:pt x="175" y="51"/>
                  <a:pt x="177" y="49"/>
                  <a:pt x="178" y="48"/>
                </a:cubicBezTo>
                <a:cubicBezTo>
                  <a:pt x="178" y="48"/>
                  <a:pt x="178" y="48"/>
                  <a:pt x="178" y="48"/>
                </a:cubicBezTo>
                <a:cubicBezTo>
                  <a:pt x="179" y="47"/>
                  <a:pt x="181" y="45"/>
                  <a:pt x="183" y="44"/>
                </a:cubicBezTo>
                <a:cubicBezTo>
                  <a:pt x="180" y="44"/>
                  <a:pt x="170" y="44"/>
                  <a:pt x="170" y="44"/>
                </a:cubicBezTo>
                <a:cubicBezTo>
                  <a:pt x="168" y="44"/>
                  <a:pt x="166" y="43"/>
                  <a:pt x="165" y="43"/>
                </a:cubicBezTo>
                <a:cubicBezTo>
                  <a:pt x="165" y="43"/>
                  <a:pt x="165" y="43"/>
                  <a:pt x="165" y="43"/>
                </a:cubicBezTo>
                <a:cubicBezTo>
                  <a:pt x="165" y="43"/>
                  <a:pt x="164" y="44"/>
                  <a:pt x="164" y="44"/>
                </a:cubicBezTo>
                <a:cubicBezTo>
                  <a:pt x="163" y="45"/>
                  <a:pt x="161" y="47"/>
                  <a:pt x="159" y="48"/>
                </a:cubicBezTo>
                <a:cubicBezTo>
                  <a:pt x="159" y="49"/>
                  <a:pt x="158" y="50"/>
                  <a:pt x="157" y="51"/>
                </a:cubicBezTo>
                <a:cubicBezTo>
                  <a:pt x="157" y="51"/>
                  <a:pt x="157" y="52"/>
                  <a:pt x="157" y="52"/>
                </a:cubicBezTo>
                <a:cubicBezTo>
                  <a:pt x="158" y="52"/>
                  <a:pt x="160" y="52"/>
                  <a:pt x="161" y="52"/>
                </a:cubicBezTo>
                <a:cubicBezTo>
                  <a:pt x="162" y="50"/>
                  <a:pt x="163" y="49"/>
                  <a:pt x="165" y="47"/>
                </a:cubicBezTo>
                <a:cubicBezTo>
                  <a:pt x="167" y="46"/>
                  <a:pt x="168" y="45"/>
                  <a:pt x="170" y="44"/>
                </a:cubicBezTo>
                <a:cubicBezTo>
                  <a:pt x="170" y="44"/>
                  <a:pt x="170" y="44"/>
                  <a:pt x="170" y="44"/>
                </a:cubicBezTo>
                <a:cubicBezTo>
                  <a:pt x="171" y="44"/>
                  <a:pt x="171" y="44"/>
                  <a:pt x="171" y="45"/>
                </a:cubicBezTo>
                <a:cubicBezTo>
                  <a:pt x="172" y="45"/>
                  <a:pt x="171" y="46"/>
                  <a:pt x="171" y="46"/>
                </a:cubicBezTo>
                <a:cubicBezTo>
                  <a:pt x="169" y="47"/>
                  <a:pt x="168" y="48"/>
                  <a:pt x="166" y="50"/>
                </a:cubicBezTo>
                <a:cubicBezTo>
                  <a:pt x="166" y="50"/>
                  <a:pt x="165" y="51"/>
                  <a:pt x="165" y="51"/>
                </a:cubicBezTo>
                <a:cubicBezTo>
                  <a:pt x="165" y="52"/>
                  <a:pt x="165" y="52"/>
                  <a:pt x="164" y="52"/>
                </a:cubicBezTo>
                <a:cubicBezTo>
                  <a:pt x="166" y="52"/>
                  <a:pt x="167" y="52"/>
                  <a:pt x="169" y="52"/>
                </a:cubicBezTo>
                <a:cubicBezTo>
                  <a:pt x="169" y="51"/>
                  <a:pt x="170" y="49"/>
                  <a:pt x="171" y="48"/>
                </a:cubicBezTo>
                <a:cubicBezTo>
                  <a:pt x="172" y="48"/>
                  <a:pt x="172" y="48"/>
                  <a:pt x="172" y="48"/>
                </a:cubicBezTo>
                <a:cubicBezTo>
                  <a:pt x="173" y="47"/>
                  <a:pt x="174" y="45"/>
                  <a:pt x="176" y="44"/>
                </a:cubicBezTo>
                <a:cubicBezTo>
                  <a:pt x="176" y="44"/>
                  <a:pt x="177" y="44"/>
                  <a:pt x="177" y="44"/>
                </a:cubicBezTo>
                <a:cubicBezTo>
                  <a:pt x="177" y="44"/>
                  <a:pt x="178" y="45"/>
                  <a:pt x="178" y="45"/>
                </a:cubicBezTo>
                <a:cubicBezTo>
                  <a:pt x="178" y="46"/>
                  <a:pt x="178" y="47"/>
                  <a:pt x="177" y="47"/>
                </a:cubicBezTo>
                <a:cubicBezTo>
                  <a:pt x="176" y="48"/>
                  <a:pt x="175" y="49"/>
                  <a:pt x="174" y="50"/>
                </a:cubicBezTo>
                <a:cubicBezTo>
                  <a:pt x="174" y="50"/>
                  <a:pt x="174" y="50"/>
                  <a:pt x="174" y="50"/>
                </a:cubicBezTo>
                <a:cubicBezTo>
                  <a:pt x="174" y="51"/>
                  <a:pt x="174" y="51"/>
                  <a:pt x="173" y="51"/>
                </a:cubicBezTo>
                <a:cubicBezTo>
                  <a:pt x="173" y="52"/>
                  <a:pt x="173" y="52"/>
                  <a:pt x="173" y="52"/>
                </a:cubicBezTo>
                <a:cubicBezTo>
                  <a:pt x="173" y="52"/>
                  <a:pt x="174" y="52"/>
                  <a:pt x="174" y="52"/>
                </a:cubicBezTo>
                <a:close/>
                <a:moveTo>
                  <a:pt x="154" y="51"/>
                </a:moveTo>
                <a:cubicBezTo>
                  <a:pt x="154" y="48"/>
                  <a:pt x="158" y="45"/>
                  <a:pt x="161" y="43"/>
                </a:cubicBezTo>
                <a:cubicBezTo>
                  <a:pt x="159" y="43"/>
                  <a:pt x="157" y="43"/>
                  <a:pt x="155" y="43"/>
                </a:cubicBezTo>
                <a:cubicBezTo>
                  <a:pt x="155" y="44"/>
                  <a:pt x="154" y="46"/>
                  <a:pt x="152" y="48"/>
                </a:cubicBezTo>
                <a:cubicBezTo>
                  <a:pt x="152" y="48"/>
                  <a:pt x="152" y="48"/>
                  <a:pt x="152" y="48"/>
                </a:cubicBezTo>
                <a:cubicBezTo>
                  <a:pt x="152" y="49"/>
                  <a:pt x="151" y="50"/>
                  <a:pt x="150" y="51"/>
                </a:cubicBezTo>
                <a:cubicBezTo>
                  <a:pt x="151" y="51"/>
                  <a:pt x="152" y="51"/>
                  <a:pt x="154" y="51"/>
                </a:cubicBezTo>
                <a:close/>
                <a:moveTo>
                  <a:pt x="142" y="51"/>
                </a:moveTo>
                <a:cubicBezTo>
                  <a:pt x="142" y="51"/>
                  <a:pt x="143" y="51"/>
                  <a:pt x="143" y="51"/>
                </a:cubicBezTo>
                <a:cubicBezTo>
                  <a:pt x="146" y="51"/>
                  <a:pt x="146" y="51"/>
                  <a:pt x="146" y="51"/>
                </a:cubicBezTo>
                <a:cubicBezTo>
                  <a:pt x="147" y="50"/>
                  <a:pt x="148" y="49"/>
                  <a:pt x="148" y="49"/>
                </a:cubicBezTo>
                <a:cubicBezTo>
                  <a:pt x="149" y="48"/>
                  <a:pt x="149" y="48"/>
                  <a:pt x="150" y="47"/>
                </a:cubicBezTo>
                <a:cubicBezTo>
                  <a:pt x="151" y="46"/>
                  <a:pt x="152" y="44"/>
                  <a:pt x="153" y="43"/>
                </a:cubicBezTo>
                <a:cubicBezTo>
                  <a:pt x="153" y="43"/>
                  <a:pt x="153" y="43"/>
                  <a:pt x="153" y="43"/>
                </a:cubicBezTo>
                <a:cubicBezTo>
                  <a:pt x="151" y="43"/>
                  <a:pt x="150" y="43"/>
                  <a:pt x="149" y="42"/>
                </a:cubicBezTo>
                <a:cubicBezTo>
                  <a:pt x="149" y="44"/>
                  <a:pt x="147" y="45"/>
                  <a:pt x="146" y="46"/>
                </a:cubicBezTo>
                <a:cubicBezTo>
                  <a:pt x="146" y="47"/>
                  <a:pt x="146" y="47"/>
                  <a:pt x="145" y="47"/>
                </a:cubicBezTo>
                <a:cubicBezTo>
                  <a:pt x="145" y="47"/>
                  <a:pt x="145" y="48"/>
                  <a:pt x="144" y="48"/>
                </a:cubicBezTo>
                <a:cubicBezTo>
                  <a:pt x="143" y="49"/>
                  <a:pt x="143" y="50"/>
                  <a:pt x="142" y="51"/>
                </a:cubicBezTo>
                <a:cubicBezTo>
                  <a:pt x="142" y="51"/>
                  <a:pt x="142" y="51"/>
                  <a:pt x="142" y="51"/>
                </a:cubicBezTo>
                <a:close/>
                <a:moveTo>
                  <a:pt x="136" y="50"/>
                </a:moveTo>
                <a:cubicBezTo>
                  <a:pt x="137" y="50"/>
                  <a:pt x="137" y="50"/>
                  <a:pt x="138" y="51"/>
                </a:cubicBezTo>
                <a:cubicBezTo>
                  <a:pt x="139" y="49"/>
                  <a:pt x="140" y="48"/>
                  <a:pt x="141" y="47"/>
                </a:cubicBezTo>
                <a:cubicBezTo>
                  <a:pt x="142" y="46"/>
                  <a:pt x="142" y="46"/>
                  <a:pt x="142" y="46"/>
                </a:cubicBezTo>
                <a:cubicBezTo>
                  <a:pt x="143" y="46"/>
                  <a:pt x="143" y="45"/>
                  <a:pt x="143" y="45"/>
                </a:cubicBezTo>
                <a:cubicBezTo>
                  <a:pt x="144" y="44"/>
                  <a:pt x="145" y="44"/>
                  <a:pt x="145" y="43"/>
                </a:cubicBezTo>
                <a:cubicBezTo>
                  <a:pt x="145" y="43"/>
                  <a:pt x="146" y="43"/>
                  <a:pt x="146" y="43"/>
                </a:cubicBezTo>
                <a:cubicBezTo>
                  <a:pt x="146" y="42"/>
                  <a:pt x="146" y="42"/>
                  <a:pt x="146" y="42"/>
                </a:cubicBezTo>
                <a:cubicBezTo>
                  <a:pt x="145" y="42"/>
                  <a:pt x="143" y="42"/>
                  <a:pt x="143" y="42"/>
                </a:cubicBezTo>
                <a:cubicBezTo>
                  <a:pt x="143" y="42"/>
                  <a:pt x="143" y="42"/>
                  <a:pt x="143" y="42"/>
                </a:cubicBezTo>
                <a:cubicBezTo>
                  <a:pt x="142" y="44"/>
                  <a:pt x="141" y="45"/>
                  <a:pt x="140" y="46"/>
                </a:cubicBezTo>
                <a:cubicBezTo>
                  <a:pt x="140" y="47"/>
                  <a:pt x="139" y="47"/>
                  <a:pt x="139" y="47"/>
                </a:cubicBezTo>
                <a:cubicBezTo>
                  <a:pt x="139" y="48"/>
                  <a:pt x="139" y="48"/>
                  <a:pt x="139" y="48"/>
                </a:cubicBezTo>
                <a:cubicBezTo>
                  <a:pt x="138" y="49"/>
                  <a:pt x="137" y="50"/>
                  <a:pt x="136" y="50"/>
                </a:cubicBezTo>
                <a:close/>
                <a:moveTo>
                  <a:pt x="132" y="50"/>
                </a:moveTo>
                <a:cubicBezTo>
                  <a:pt x="133" y="50"/>
                  <a:pt x="133" y="49"/>
                  <a:pt x="134" y="48"/>
                </a:cubicBezTo>
                <a:cubicBezTo>
                  <a:pt x="134" y="48"/>
                  <a:pt x="134" y="48"/>
                  <a:pt x="134" y="48"/>
                </a:cubicBezTo>
                <a:cubicBezTo>
                  <a:pt x="135" y="47"/>
                  <a:pt x="136" y="46"/>
                  <a:pt x="137" y="45"/>
                </a:cubicBezTo>
                <a:cubicBezTo>
                  <a:pt x="136" y="46"/>
                  <a:pt x="135" y="47"/>
                  <a:pt x="133" y="48"/>
                </a:cubicBezTo>
                <a:cubicBezTo>
                  <a:pt x="133" y="48"/>
                  <a:pt x="132" y="49"/>
                  <a:pt x="132" y="49"/>
                </a:cubicBezTo>
                <a:cubicBezTo>
                  <a:pt x="131" y="50"/>
                  <a:pt x="131" y="50"/>
                  <a:pt x="131" y="50"/>
                </a:cubicBezTo>
                <a:cubicBezTo>
                  <a:pt x="131" y="50"/>
                  <a:pt x="132" y="50"/>
                  <a:pt x="132" y="50"/>
                </a:cubicBezTo>
                <a:close/>
                <a:moveTo>
                  <a:pt x="128" y="46"/>
                </a:moveTo>
                <a:cubicBezTo>
                  <a:pt x="127" y="46"/>
                  <a:pt x="127" y="47"/>
                  <a:pt x="126" y="48"/>
                </a:cubicBezTo>
                <a:cubicBezTo>
                  <a:pt x="126" y="47"/>
                  <a:pt x="126" y="47"/>
                  <a:pt x="127" y="47"/>
                </a:cubicBezTo>
                <a:cubicBezTo>
                  <a:pt x="127" y="46"/>
                  <a:pt x="128" y="46"/>
                  <a:pt x="128" y="46"/>
                </a:cubicBezTo>
                <a:cubicBezTo>
                  <a:pt x="128" y="46"/>
                  <a:pt x="128" y="46"/>
                  <a:pt x="128" y="46"/>
                </a:cubicBezTo>
                <a:close/>
                <a:moveTo>
                  <a:pt x="119" y="41"/>
                </a:moveTo>
                <a:cubicBezTo>
                  <a:pt x="119" y="42"/>
                  <a:pt x="119" y="43"/>
                  <a:pt x="119" y="44"/>
                </a:cubicBezTo>
                <a:cubicBezTo>
                  <a:pt x="120" y="43"/>
                  <a:pt x="121" y="43"/>
                  <a:pt x="121" y="42"/>
                </a:cubicBezTo>
                <a:cubicBezTo>
                  <a:pt x="121" y="42"/>
                  <a:pt x="121" y="42"/>
                  <a:pt x="121" y="42"/>
                </a:cubicBezTo>
                <a:cubicBezTo>
                  <a:pt x="120" y="42"/>
                  <a:pt x="120" y="41"/>
                  <a:pt x="119" y="41"/>
                </a:cubicBezTo>
                <a:close/>
                <a:moveTo>
                  <a:pt x="125" y="39"/>
                </a:moveTo>
                <a:cubicBezTo>
                  <a:pt x="130" y="39"/>
                  <a:pt x="135" y="39"/>
                  <a:pt x="140" y="39"/>
                </a:cubicBezTo>
                <a:cubicBezTo>
                  <a:pt x="142" y="39"/>
                  <a:pt x="143" y="39"/>
                  <a:pt x="144" y="39"/>
                </a:cubicBezTo>
                <a:cubicBezTo>
                  <a:pt x="154" y="40"/>
                  <a:pt x="163" y="40"/>
                  <a:pt x="171" y="41"/>
                </a:cubicBezTo>
                <a:cubicBezTo>
                  <a:pt x="174" y="41"/>
                  <a:pt x="174" y="41"/>
                  <a:pt x="174" y="41"/>
                </a:cubicBezTo>
                <a:cubicBezTo>
                  <a:pt x="190" y="42"/>
                  <a:pt x="206" y="43"/>
                  <a:pt x="222" y="43"/>
                </a:cubicBezTo>
                <a:cubicBezTo>
                  <a:pt x="223" y="43"/>
                  <a:pt x="223" y="43"/>
                  <a:pt x="223" y="43"/>
                </a:cubicBezTo>
                <a:cubicBezTo>
                  <a:pt x="224" y="42"/>
                  <a:pt x="224" y="41"/>
                  <a:pt x="223" y="39"/>
                </a:cubicBezTo>
                <a:cubicBezTo>
                  <a:pt x="223" y="39"/>
                  <a:pt x="223" y="39"/>
                  <a:pt x="223" y="39"/>
                </a:cubicBezTo>
                <a:cubicBezTo>
                  <a:pt x="223" y="39"/>
                  <a:pt x="222" y="38"/>
                  <a:pt x="222" y="38"/>
                </a:cubicBezTo>
                <a:cubicBezTo>
                  <a:pt x="222" y="38"/>
                  <a:pt x="222" y="37"/>
                  <a:pt x="222" y="37"/>
                </a:cubicBezTo>
                <a:cubicBezTo>
                  <a:pt x="222" y="37"/>
                  <a:pt x="222" y="37"/>
                  <a:pt x="222" y="37"/>
                </a:cubicBezTo>
                <a:cubicBezTo>
                  <a:pt x="220" y="34"/>
                  <a:pt x="217" y="31"/>
                  <a:pt x="216" y="29"/>
                </a:cubicBezTo>
                <a:cubicBezTo>
                  <a:pt x="212" y="25"/>
                  <a:pt x="208" y="22"/>
                  <a:pt x="204" y="20"/>
                </a:cubicBezTo>
                <a:cubicBezTo>
                  <a:pt x="197" y="15"/>
                  <a:pt x="187" y="11"/>
                  <a:pt x="177" y="8"/>
                </a:cubicBezTo>
                <a:cubicBezTo>
                  <a:pt x="167" y="6"/>
                  <a:pt x="156" y="4"/>
                  <a:pt x="145" y="3"/>
                </a:cubicBezTo>
                <a:cubicBezTo>
                  <a:pt x="140" y="3"/>
                  <a:pt x="136" y="3"/>
                  <a:pt x="132" y="3"/>
                </a:cubicBezTo>
                <a:cubicBezTo>
                  <a:pt x="130" y="3"/>
                  <a:pt x="128" y="3"/>
                  <a:pt x="126" y="3"/>
                </a:cubicBezTo>
                <a:cubicBezTo>
                  <a:pt x="124" y="3"/>
                  <a:pt x="122" y="3"/>
                  <a:pt x="120" y="3"/>
                </a:cubicBezTo>
                <a:cubicBezTo>
                  <a:pt x="120" y="3"/>
                  <a:pt x="120" y="3"/>
                  <a:pt x="119" y="3"/>
                </a:cubicBezTo>
                <a:cubicBezTo>
                  <a:pt x="119" y="6"/>
                  <a:pt x="119" y="10"/>
                  <a:pt x="120" y="13"/>
                </a:cubicBezTo>
                <a:cubicBezTo>
                  <a:pt x="120" y="21"/>
                  <a:pt x="120" y="30"/>
                  <a:pt x="119" y="39"/>
                </a:cubicBezTo>
                <a:cubicBezTo>
                  <a:pt x="121" y="39"/>
                  <a:pt x="123" y="39"/>
                  <a:pt x="125" y="39"/>
                </a:cubicBezTo>
                <a:close/>
                <a:moveTo>
                  <a:pt x="122" y="42"/>
                </a:moveTo>
                <a:cubicBezTo>
                  <a:pt x="123" y="42"/>
                  <a:pt x="123" y="42"/>
                  <a:pt x="123" y="42"/>
                </a:cubicBezTo>
                <a:cubicBezTo>
                  <a:pt x="123" y="42"/>
                  <a:pt x="123" y="43"/>
                  <a:pt x="123" y="43"/>
                </a:cubicBezTo>
                <a:cubicBezTo>
                  <a:pt x="123" y="43"/>
                  <a:pt x="124" y="42"/>
                  <a:pt x="124" y="42"/>
                </a:cubicBezTo>
                <a:cubicBezTo>
                  <a:pt x="124" y="42"/>
                  <a:pt x="123" y="42"/>
                  <a:pt x="122" y="42"/>
                </a:cubicBezTo>
                <a:close/>
                <a:moveTo>
                  <a:pt x="127" y="42"/>
                </a:moveTo>
                <a:cubicBezTo>
                  <a:pt x="127" y="42"/>
                  <a:pt x="127" y="43"/>
                  <a:pt x="127" y="43"/>
                </a:cubicBezTo>
                <a:cubicBezTo>
                  <a:pt x="127" y="43"/>
                  <a:pt x="127" y="43"/>
                  <a:pt x="127" y="43"/>
                </a:cubicBezTo>
                <a:cubicBezTo>
                  <a:pt x="127" y="43"/>
                  <a:pt x="128" y="42"/>
                  <a:pt x="129" y="42"/>
                </a:cubicBezTo>
                <a:cubicBezTo>
                  <a:pt x="128" y="42"/>
                  <a:pt x="128" y="42"/>
                  <a:pt x="127" y="42"/>
                </a:cubicBezTo>
                <a:close/>
                <a:moveTo>
                  <a:pt x="131" y="42"/>
                </a:moveTo>
                <a:cubicBezTo>
                  <a:pt x="131" y="42"/>
                  <a:pt x="131" y="42"/>
                  <a:pt x="131" y="43"/>
                </a:cubicBezTo>
                <a:cubicBezTo>
                  <a:pt x="131" y="43"/>
                  <a:pt x="131" y="43"/>
                  <a:pt x="131" y="43"/>
                </a:cubicBezTo>
                <a:cubicBezTo>
                  <a:pt x="132" y="43"/>
                  <a:pt x="132" y="42"/>
                  <a:pt x="133" y="42"/>
                </a:cubicBezTo>
                <a:cubicBezTo>
                  <a:pt x="132" y="42"/>
                  <a:pt x="131" y="42"/>
                  <a:pt x="131" y="42"/>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10" name="Freeform 5"/>
          <p:cNvSpPr>
            <a:spLocks noEditPoints="1"/>
          </p:cNvSpPr>
          <p:nvPr/>
        </p:nvSpPr>
        <p:spPr bwMode="auto">
          <a:xfrm>
            <a:off x="9775894" y="3746662"/>
            <a:ext cx="1996871" cy="1291402"/>
          </a:xfrm>
          <a:custGeom>
            <a:avLst/>
            <a:gdLst>
              <a:gd name="T0" fmla="*/ 52 w 231"/>
              <a:gd name="T1" fmla="*/ 126 h 141"/>
              <a:gd name="T2" fmla="*/ 5 w 231"/>
              <a:gd name="T3" fmla="*/ 101 h 141"/>
              <a:gd name="T4" fmla="*/ 116 w 231"/>
              <a:gd name="T5" fmla="*/ 2 h 141"/>
              <a:gd name="T6" fmla="*/ 228 w 231"/>
              <a:gd name="T7" fmla="*/ 52 h 141"/>
              <a:gd name="T8" fmla="*/ 224 w 231"/>
              <a:gd name="T9" fmla="*/ 109 h 141"/>
              <a:gd name="T10" fmla="*/ 190 w 231"/>
              <a:gd name="T11" fmla="*/ 133 h 141"/>
              <a:gd name="T12" fmla="*/ 138 w 231"/>
              <a:gd name="T13" fmla="*/ 117 h 141"/>
              <a:gd name="T14" fmla="*/ 130 w 231"/>
              <a:gd name="T15" fmla="*/ 128 h 141"/>
              <a:gd name="T16" fmla="*/ 129 w 231"/>
              <a:gd name="T17" fmla="*/ 131 h 141"/>
              <a:gd name="T18" fmla="*/ 123 w 231"/>
              <a:gd name="T19" fmla="*/ 116 h 141"/>
              <a:gd name="T20" fmla="*/ 117 w 231"/>
              <a:gd name="T21" fmla="*/ 127 h 141"/>
              <a:gd name="T22" fmla="*/ 109 w 231"/>
              <a:gd name="T23" fmla="*/ 123 h 141"/>
              <a:gd name="T24" fmla="*/ 148 w 231"/>
              <a:gd name="T25" fmla="*/ 134 h 141"/>
              <a:gd name="T26" fmla="*/ 166 w 231"/>
              <a:gd name="T27" fmla="*/ 129 h 141"/>
              <a:gd name="T28" fmla="*/ 106 w 231"/>
              <a:gd name="T29" fmla="*/ 131 h 141"/>
              <a:gd name="T30" fmla="*/ 103 w 231"/>
              <a:gd name="T31" fmla="*/ 119 h 141"/>
              <a:gd name="T32" fmla="*/ 184 w 231"/>
              <a:gd name="T33" fmla="*/ 126 h 141"/>
              <a:gd name="T34" fmla="*/ 87 w 231"/>
              <a:gd name="T35" fmla="*/ 109 h 141"/>
              <a:gd name="T36" fmla="*/ 94 w 231"/>
              <a:gd name="T37" fmla="*/ 113 h 141"/>
              <a:gd name="T38" fmla="*/ 83 w 231"/>
              <a:gd name="T39" fmla="*/ 108 h 141"/>
              <a:gd name="T40" fmla="*/ 75 w 231"/>
              <a:gd name="T41" fmla="*/ 109 h 141"/>
              <a:gd name="T42" fmla="*/ 71 w 231"/>
              <a:gd name="T43" fmla="*/ 127 h 141"/>
              <a:gd name="T44" fmla="*/ 194 w 231"/>
              <a:gd name="T45" fmla="*/ 126 h 141"/>
              <a:gd name="T46" fmla="*/ 176 w 231"/>
              <a:gd name="T47" fmla="*/ 123 h 141"/>
              <a:gd name="T48" fmla="*/ 53 w 231"/>
              <a:gd name="T49" fmla="*/ 121 h 141"/>
              <a:gd name="T50" fmla="*/ 44 w 231"/>
              <a:gd name="T51" fmla="*/ 98 h 141"/>
              <a:gd name="T52" fmla="*/ 186 w 231"/>
              <a:gd name="T53" fmla="*/ 105 h 141"/>
              <a:gd name="T54" fmla="*/ 107 w 231"/>
              <a:gd name="T55" fmla="*/ 111 h 141"/>
              <a:gd name="T56" fmla="*/ 42 w 231"/>
              <a:gd name="T57" fmla="*/ 97 h 141"/>
              <a:gd name="T58" fmla="*/ 200 w 231"/>
              <a:gd name="T59" fmla="*/ 115 h 141"/>
              <a:gd name="T60" fmla="*/ 27 w 231"/>
              <a:gd name="T61" fmla="*/ 102 h 141"/>
              <a:gd name="T62" fmla="*/ 214 w 231"/>
              <a:gd name="T63" fmla="*/ 111 h 141"/>
              <a:gd name="T64" fmla="*/ 189 w 231"/>
              <a:gd name="T65" fmla="*/ 109 h 141"/>
              <a:gd name="T66" fmla="*/ 199 w 231"/>
              <a:gd name="T67" fmla="*/ 105 h 141"/>
              <a:gd name="T68" fmla="*/ 107 w 231"/>
              <a:gd name="T69" fmla="*/ 107 h 141"/>
              <a:gd name="T70" fmla="*/ 217 w 231"/>
              <a:gd name="T71" fmla="*/ 57 h 141"/>
              <a:gd name="T72" fmla="*/ 120 w 231"/>
              <a:gd name="T73" fmla="*/ 53 h 141"/>
              <a:gd name="T74" fmla="*/ 116 w 231"/>
              <a:gd name="T75" fmla="*/ 40 h 141"/>
              <a:gd name="T76" fmla="*/ 15 w 231"/>
              <a:gd name="T77" fmla="*/ 78 h 141"/>
              <a:gd name="T78" fmla="*/ 219 w 231"/>
              <a:gd name="T79" fmla="*/ 108 h 141"/>
              <a:gd name="T80" fmla="*/ 210 w 231"/>
              <a:gd name="T81" fmla="*/ 105 h 141"/>
              <a:gd name="T82" fmla="*/ 183 w 231"/>
              <a:gd name="T83" fmla="*/ 106 h 141"/>
              <a:gd name="T84" fmla="*/ 19 w 231"/>
              <a:gd name="T85" fmla="*/ 86 h 141"/>
              <a:gd name="T86" fmla="*/ 14 w 231"/>
              <a:gd name="T87" fmla="*/ 102 h 141"/>
              <a:gd name="T88" fmla="*/ 9 w 231"/>
              <a:gd name="T89" fmla="*/ 85 h 141"/>
              <a:gd name="T90" fmla="*/ 219 w 231"/>
              <a:gd name="T91" fmla="*/ 99 h 141"/>
              <a:gd name="T92" fmla="*/ 220 w 231"/>
              <a:gd name="T93" fmla="*/ 86 h 141"/>
              <a:gd name="T94" fmla="*/ 225 w 231"/>
              <a:gd name="T95" fmla="*/ 46 h 141"/>
              <a:gd name="T96" fmla="*/ 225 w 231"/>
              <a:gd name="T97" fmla="*/ 54 h 141"/>
              <a:gd name="T98" fmla="*/ 211 w 231"/>
              <a:gd name="T99" fmla="*/ 46 h 141"/>
              <a:gd name="T100" fmla="*/ 193 w 231"/>
              <a:gd name="T101" fmla="*/ 46 h 141"/>
              <a:gd name="T102" fmla="*/ 178 w 231"/>
              <a:gd name="T103" fmla="*/ 48 h 141"/>
              <a:gd name="T104" fmla="*/ 171 w 231"/>
              <a:gd name="T105" fmla="*/ 46 h 141"/>
              <a:gd name="T106" fmla="*/ 173 w 231"/>
              <a:gd name="T107" fmla="*/ 52 h 141"/>
              <a:gd name="T108" fmla="*/ 153 w 231"/>
              <a:gd name="T109" fmla="*/ 43 h 141"/>
              <a:gd name="T110" fmla="*/ 146 w 231"/>
              <a:gd name="T111" fmla="*/ 43 h 141"/>
              <a:gd name="T112" fmla="*/ 131 w 231"/>
              <a:gd name="T113" fmla="*/ 50 h 141"/>
              <a:gd name="T114" fmla="*/ 144 w 231"/>
              <a:gd name="T115" fmla="*/ 39 h 141"/>
              <a:gd name="T116" fmla="*/ 132 w 231"/>
              <a:gd name="T117" fmla="*/ 3 h 141"/>
              <a:gd name="T118" fmla="*/ 127 w 231"/>
              <a:gd name="T119" fmla="*/ 4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1" h="141">
                <a:moveTo>
                  <a:pt x="143" y="141"/>
                </a:moveTo>
                <a:cubicBezTo>
                  <a:pt x="142" y="141"/>
                  <a:pt x="142" y="141"/>
                  <a:pt x="142" y="140"/>
                </a:cubicBezTo>
                <a:cubicBezTo>
                  <a:pt x="141" y="139"/>
                  <a:pt x="141" y="138"/>
                  <a:pt x="141" y="137"/>
                </a:cubicBezTo>
                <a:cubicBezTo>
                  <a:pt x="139" y="137"/>
                  <a:pt x="136" y="137"/>
                  <a:pt x="133" y="137"/>
                </a:cubicBezTo>
                <a:cubicBezTo>
                  <a:pt x="120" y="137"/>
                  <a:pt x="106" y="136"/>
                  <a:pt x="92" y="134"/>
                </a:cubicBezTo>
                <a:cubicBezTo>
                  <a:pt x="92" y="134"/>
                  <a:pt x="92" y="135"/>
                  <a:pt x="92" y="135"/>
                </a:cubicBezTo>
                <a:cubicBezTo>
                  <a:pt x="91" y="136"/>
                  <a:pt x="91" y="136"/>
                  <a:pt x="91" y="136"/>
                </a:cubicBezTo>
                <a:cubicBezTo>
                  <a:pt x="90" y="136"/>
                  <a:pt x="90" y="136"/>
                  <a:pt x="89" y="135"/>
                </a:cubicBezTo>
                <a:cubicBezTo>
                  <a:pt x="89" y="135"/>
                  <a:pt x="89" y="134"/>
                  <a:pt x="89" y="133"/>
                </a:cubicBezTo>
                <a:cubicBezTo>
                  <a:pt x="89" y="133"/>
                  <a:pt x="89" y="133"/>
                  <a:pt x="89" y="133"/>
                </a:cubicBezTo>
                <a:cubicBezTo>
                  <a:pt x="86" y="133"/>
                  <a:pt x="84" y="133"/>
                  <a:pt x="81" y="132"/>
                </a:cubicBezTo>
                <a:cubicBezTo>
                  <a:pt x="81" y="132"/>
                  <a:pt x="81" y="132"/>
                  <a:pt x="81" y="132"/>
                </a:cubicBezTo>
                <a:cubicBezTo>
                  <a:pt x="80" y="132"/>
                  <a:pt x="80" y="132"/>
                  <a:pt x="80" y="132"/>
                </a:cubicBezTo>
                <a:cubicBezTo>
                  <a:pt x="72" y="131"/>
                  <a:pt x="62" y="129"/>
                  <a:pt x="52" y="126"/>
                </a:cubicBezTo>
                <a:cubicBezTo>
                  <a:pt x="52" y="127"/>
                  <a:pt x="51" y="127"/>
                  <a:pt x="51" y="127"/>
                </a:cubicBezTo>
                <a:cubicBezTo>
                  <a:pt x="50" y="127"/>
                  <a:pt x="50" y="126"/>
                  <a:pt x="50" y="126"/>
                </a:cubicBezTo>
                <a:cubicBezTo>
                  <a:pt x="50" y="126"/>
                  <a:pt x="50" y="126"/>
                  <a:pt x="50" y="125"/>
                </a:cubicBezTo>
                <a:cubicBezTo>
                  <a:pt x="49" y="125"/>
                  <a:pt x="48" y="125"/>
                  <a:pt x="47" y="125"/>
                </a:cubicBezTo>
                <a:cubicBezTo>
                  <a:pt x="40" y="122"/>
                  <a:pt x="33" y="118"/>
                  <a:pt x="27" y="114"/>
                </a:cubicBezTo>
                <a:cubicBezTo>
                  <a:pt x="27" y="115"/>
                  <a:pt x="27" y="115"/>
                  <a:pt x="26" y="115"/>
                </a:cubicBezTo>
                <a:cubicBezTo>
                  <a:pt x="26" y="115"/>
                  <a:pt x="26" y="114"/>
                  <a:pt x="25" y="114"/>
                </a:cubicBezTo>
                <a:cubicBezTo>
                  <a:pt x="25" y="114"/>
                  <a:pt x="25" y="113"/>
                  <a:pt x="25" y="113"/>
                </a:cubicBezTo>
                <a:cubicBezTo>
                  <a:pt x="25" y="113"/>
                  <a:pt x="21" y="111"/>
                  <a:pt x="20" y="110"/>
                </a:cubicBezTo>
                <a:cubicBezTo>
                  <a:pt x="20" y="110"/>
                  <a:pt x="20" y="110"/>
                  <a:pt x="20" y="110"/>
                </a:cubicBezTo>
                <a:cubicBezTo>
                  <a:pt x="20" y="110"/>
                  <a:pt x="19" y="110"/>
                  <a:pt x="19" y="109"/>
                </a:cubicBezTo>
                <a:cubicBezTo>
                  <a:pt x="16" y="108"/>
                  <a:pt x="13" y="105"/>
                  <a:pt x="9" y="103"/>
                </a:cubicBezTo>
                <a:cubicBezTo>
                  <a:pt x="9" y="103"/>
                  <a:pt x="8" y="103"/>
                  <a:pt x="8" y="103"/>
                </a:cubicBezTo>
                <a:cubicBezTo>
                  <a:pt x="7" y="103"/>
                  <a:pt x="5" y="102"/>
                  <a:pt x="5" y="101"/>
                </a:cubicBezTo>
                <a:cubicBezTo>
                  <a:pt x="5" y="100"/>
                  <a:pt x="5" y="99"/>
                  <a:pt x="5" y="97"/>
                </a:cubicBezTo>
                <a:cubicBezTo>
                  <a:pt x="4" y="97"/>
                  <a:pt x="4" y="97"/>
                  <a:pt x="4" y="96"/>
                </a:cubicBezTo>
                <a:cubicBezTo>
                  <a:pt x="4" y="93"/>
                  <a:pt x="4" y="89"/>
                  <a:pt x="4" y="86"/>
                </a:cubicBezTo>
                <a:cubicBezTo>
                  <a:pt x="4" y="80"/>
                  <a:pt x="4" y="74"/>
                  <a:pt x="4" y="67"/>
                </a:cubicBezTo>
                <a:cubicBezTo>
                  <a:pt x="0" y="45"/>
                  <a:pt x="26" y="29"/>
                  <a:pt x="42" y="21"/>
                </a:cubicBezTo>
                <a:cubicBezTo>
                  <a:pt x="49" y="18"/>
                  <a:pt x="56" y="15"/>
                  <a:pt x="62" y="14"/>
                </a:cubicBezTo>
                <a:cubicBezTo>
                  <a:pt x="67" y="13"/>
                  <a:pt x="72" y="12"/>
                  <a:pt x="76" y="11"/>
                </a:cubicBezTo>
                <a:cubicBezTo>
                  <a:pt x="78" y="11"/>
                  <a:pt x="79" y="11"/>
                  <a:pt x="80" y="11"/>
                </a:cubicBezTo>
                <a:cubicBezTo>
                  <a:pt x="80" y="11"/>
                  <a:pt x="80" y="11"/>
                  <a:pt x="80" y="11"/>
                </a:cubicBezTo>
                <a:cubicBezTo>
                  <a:pt x="89" y="9"/>
                  <a:pt x="97" y="8"/>
                  <a:pt x="106" y="8"/>
                </a:cubicBezTo>
                <a:cubicBezTo>
                  <a:pt x="110" y="8"/>
                  <a:pt x="113" y="8"/>
                  <a:pt x="116" y="8"/>
                </a:cubicBezTo>
                <a:cubicBezTo>
                  <a:pt x="116" y="8"/>
                  <a:pt x="116" y="8"/>
                  <a:pt x="116" y="8"/>
                </a:cubicBezTo>
                <a:cubicBezTo>
                  <a:pt x="116" y="6"/>
                  <a:pt x="116" y="4"/>
                  <a:pt x="116" y="3"/>
                </a:cubicBezTo>
                <a:cubicBezTo>
                  <a:pt x="116" y="3"/>
                  <a:pt x="116" y="2"/>
                  <a:pt x="116" y="2"/>
                </a:cubicBezTo>
                <a:cubicBezTo>
                  <a:pt x="115" y="1"/>
                  <a:pt x="116" y="1"/>
                  <a:pt x="117" y="0"/>
                </a:cubicBezTo>
                <a:cubicBezTo>
                  <a:pt x="118" y="0"/>
                  <a:pt x="119" y="0"/>
                  <a:pt x="121" y="0"/>
                </a:cubicBezTo>
                <a:cubicBezTo>
                  <a:pt x="124" y="0"/>
                  <a:pt x="128" y="0"/>
                  <a:pt x="131" y="0"/>
                </a:cubicBezTo>
                <a:cubicBezTo>
                  <a:pt x="151" y="0"/>
                  <a:pt x="168" y="2"/>
                  <a:pt x="183" y="7"/>
                </a:cubicBezTo>
                <a:cubicBezTo>
                  <a:pt x="194" y="10"/>
                  <a:pt x="203" y="14"/>
                  <a:pt x="210" y="20"/>
                </a:cubicBezTo>
                <a:cubicBezTo>
                  <a:pt x="215" y="23"/>
                  <a:pt x="218" y="26"/>
                  <a:pt x="221" y="30"/>
                </a:cubicBezTo>
                <a:cubicBezTo>
                  <a:pt x="221" y="30"/>
                  <a:pt x="221" y="30"/>
                  <a:pt x="221" y="30"/>
                </a:cubicBezTo>
                <a:cubicBezTo>
                  <a:pt x="223" y="32"/>
                  <a:pt x="225" y="35"/>
                  <a:pt x="226" y="38"/>
                </a:cubicBezTo>
                <a:cubicBezTo>
                  <a:pt x="227" y="38"/>
                  <a:pt x="227" y="38"/>
                  <a:pt x="228" y="39"/>
                </a:cubicBezTo>
                <a:cubicBezTo>
                  <a:pt x="228" y="40"/>
                  <a:pt x="228" y="41"/>
                  <a:pt x="228" y="42"/>
                </a:cubicBezTo>
                <a:cubicBezTo>
                  <a:pt x="228" y="42"/>
                  <a:pt x="228" y="42"/>
                  <a:pt x="228" y="43"/>
                </a:cubicBezTo>
                <a:cubicBezTo>
                  <a:pt x="228" y="43"/>
                  <a:pt x="229" y="44"/>
                  <a:pt x="229" y="44"/>
                </a:cubicBezTo>
                <a:cubicBezTo>
                  <a:pt x="228" y="46"/>
                  <a:pt x="228" y="49"/>
                  <a:pt x="228" y="51"/>
                </a:cubicBezTo>
                <a:cubicBezTo>
                  <a:pt x="228" y="51"/>
                  <a:pt x="228" y="52"/>
                  <a:pt x="228" y="52"/>
                </a:cubicBezTo>
                <a:cubicBezTo>
                  <a:pt x="228" y="52"/>
                  <a:pt x="228" y="53"/>
                  <a:pt x="228" y="53"/>
                </a:cubicBezTo>
                <a:cubicBezTo>
                  <a:pt x="228" y="53"/>
                  <a:pt x="228" y="53"/>
                  <a:pt x="228" y="53"/>
                </a:cubicBezTo>
                <a:cubicBezTo>
                  <a:pt x="229" y="55"/>
                  <a:pt x="229" y="57"/>
                  <a:pt x="230" y="59"/>
                </a:cubicBezTo>
                <a:cubicBezTo>
                  <a:pt x="230" y="59"/>
                  <a:pt x="230" y="59"/>
                  <a:pt x="230" y="59"/>
                </a:cubicBezTo>
                <a:cubicBezTo>
                  <a:pt x="230" y="60"/>
                  <a:pt x="231" y="60"/>
                  <a:pt x="230" y="60"/>
                </a:cubicBezTo>
                <a:cubicBezTo>
                  <a:pt x="229" y="65"/>
                  <a:pt x="229" y="69"/>
                  <a:pt x="230" y="74"/>
                </a:cubicBezTo>
                <a:cubicBezTo>
                  <a:pt x="230" y="75"/>
                  <a:pt x="230" y="76"/>
                  <a:pt x="230" y="78"/>
                </a:cubicBezTo>
                <a:cubicBezTo>
                  <a:pt x="230" y="80"/>
                  <a:pt x="230" y="83"/>
                  <a:pt x="230" y="86"/>
                </a:cubicBezTo>
                <a:cubicBezTo>
                  <a:pt x="230" y="87"/>
                  <a:pt x="230" y="88"/>
                  <a:pt x="230" y="89"/>
                </a:cubicBezTo>
                <a:cubicBezTo>
                  <a:pt x="230" y="92"/>
                  <a:pt x="229" y="95"/>
                  <a:pt x="229" y="98"/>
                </a:cubicBezTo>
                <a:cubicBezTo>
                  <a:pt x="230" y="99"/>
                  <a:pt x="230" y="99"/>
                  <a:pt x="231" y="100"/>
                </a:cubicBezTo>
                <a:cubicBezTo>
                  <a:pt x="231" y="100"/>
                  <a:pt x="231" y="101"/>
                  <a:pt x="230" y="102"/>
                </a:cubicBezTo>
                <a:cubicBezTo>
                  <a:pt x="229" y="104"/>
                  <a:pt x="226" y="106"/>
                  <a:pt x="224" y="108"/>
                </a:cubicBezTo>
                <a:cubicBezTo>
                  <a:pt x="224" y="109"/>
                  <a:pt x="224" y="109"/>
                  <a:pt x="224" y="109"/>
                </a:cubicBezTo>
                <a:cubicBezTo>
                  <a:pt x="224" y="110"/>
                  <a:pt x="224" y="110"/>
                  <a:pt x="223" y="110"/>
                </a:cubicBezTo>
                <a:cubicBezTo>
                  <a:pt x="223" y="110"/>
                  <a:pt x="223" y="110"/>
                  <a:pt x="223" y="110"/>
                </a:cubicBezTo>
                <a:cubicBezTo>
                  <a:pt x="223" y="110"/>
                  <a:pt x="223" y="110"/>
                  <a:pt x="223" y="110"/>
                </a:cubicBezTo>
                <a:cubicBezTo>
                  <a:pt x="219" y="113"/>
                  <a:pt x="216" y="117"/>
                  <a:pt x="212" y="120"/>
                </a:cubicBezTo>
                <a:cubicBezTo>
                  <a:pt x="211" y="120"/>
                  <a:pt x="211" y="120"/>
                  <a:pt x="211" y="120"/>
                </a:cubicBezTo>
                <a:cubicBezTo>
                  <a:pt x="211" y="120"/>
                  <a:pt x="211" y="120"/>
                  <a:pt x="211" y="120"/>
                </a:cubicBezTo>
                <a:cubicBezTo>
                  <a:pt x="211" y="120"/>
                  <a:pt x="210" y="121"/>
                  <a:pt x="210" y="121"/>
                </a:cubicBezTo>
                <a:cubicBezTo>
                  <a:pt x="209" y="121"/>
                  <a:pt x="209" y="121"/>
                  <a:pt x="209" y="121"/>
                </a:cubicBezTo>
                <a:cubicBezTo>
                  <a:pt x="209" y="122"/>
                  <a:pt x="209" y="122"/>
                  <a:pt x="208" y="122"/>
                </a:cubicBezTo>
                <a:cubicBezTo>
                  <a:pt x="208" y="122"/>
                  <a:pt x="208" y="122"/>
                  <a:pt x="208" y="122"/>
                </a:cubicBezTo>
                <a:cubicBezTo>
                  <a:pt x="203" y="126"/>
                  <a:pt x="198" y="129"/>
                  <a:pt x="193" y="131"/>
                </a:cubicBezTo>
                <a:cubicBezTo>
                  <a:pt x="193" y="132"/>
                  <a:pt x="193" y="133"/>
                  <a:pt x="192" y="133"/>
                </a:cubicBezTo>
                <a:cubicBezTo>
                  <a:pt x="192" y="134"/>
                  <a:pt x="192" y="134"/>
                  <a:pt x="191" y="134"/>
                </a:cubicBezTo>
                <a:cubicBezTo>
                  <a:pt x="190" y="134"/>
                  <a:pt x="190" y="134"/>
                  <a:pt x="190" y="133"/>
                </a:cubicBezTo>
                <a:cubicBezTo>
                  <a:pt x="190" y="133"/>
                  <a:pt x="190" y="132"/>
                  <a:pt x="190" y="132"/>
                </a:cubicBezTo>
                <a:cubicBezTo>
                  <a:pt x="189" y="132"/>
                  <a:pt x="187" y="132"/>
                  <a:pt x="186" y="133"/>
                </a:cubicBezTo>
                <a:cubicBezTo>
                  <a:pt x="175" y="136"/>
                  <a:pt x="162" y="137"/>
                  <a:pt x="145" y="137"/>
                </a:cubicBezTo>
                <a:cubicBezTo>
                  <a:pt x="145" y="137"/>
                  <a:pt x="145" y="137"/>
                  <a:pt x="144" y="137"/>
                </a:cubicBezTo>
                <a:cubicBezTo>
                  <a:pt x="144" y="138"/>
                  <a:pt x="144" y="139"/>
                  <a:pt x="144" y="140"/>
                </a:cubicBezTo>
                <a:cubicBezTo>
                  <a:pt x="144" y="141"/>
                  <a:pt x="143" y="141"/>
                  <a:pt x="143" y="141"/>
                </a:cubicBezTo>
                <a:close/>
                <a:moveTo>
                  <a:pt x="109" y="132"/>
                </a:moveTo>
                <a:cubicBezTo>
                  <a:pt x="119" y="133"/>
                  <a:pt x="129" y="134"/>
                  <a:pt x="138" y="134"/>
                </a:cubicBezTo>
                <a:cubicBezTo>
                  <a:pt x="138" y="133"/>
                  <a:pt x="138" y="133"/>
                  <a:pt x="138" y="133"/>
                </a:cubicBezTo>
                <a:cubicBezTo>
                  <a:pt x="138" y="132"/>
                  <a:pt x="138" y="132"/>
                  <a:pt x="138" y="132"/>
                </a:cubicBezTo>
                <a:cubicBezTo>
                  <a:pt x="138" y="130"/>
                  <a:pt x="138" y="128"/>
                  <a:pt x="138" y="126"/>
                </a:cubicBezTo>
                <a:cubicBezTo>
                  <a:pt x="139" y="125"/>
                  <a:pt x="139" y="123"/>
                  <a:pt x="138" y="121"/>
                </a:cubicBezTo>
                <a:cubicBezTo>
                  <a:pt x="138" y="120"/>
                  <a:pt x="138" y="120"/>
                  <a:pt x="138" y="120"/>
                </a:cubicBezTo>
                <a:cubicBezTo>
                  <a:pt x="138" y="119"/>
                  <a:pt x="138" y="118"/>
                  <a:pt x="138" y="117"/>
                </a:cubicBezTo>
                <a:cubicBezTo>
                  <a:pt x="138" y="117"/>
                  <a:pt x="138" y="116"/>
                  <a:pt x="138" y="116"/>
                </a:cubicBezTo>
                <a:cubicBezTo>
                  <a:pt x="138" y="115"/>
                  <a:pt x="138" y="115"/>
                  <a:pt x="139" y="115"/>
                </a:cubicBezTo>
                <a:cubicBezTo>
                  <a:pt x="139" y="115"/>
                  <a:pt x="139" y="115"/>
                  <a:pt x="140" y="115"/>
                </a:cubicBezTo>
                <a:cubicBezTo>
                  <a:pt x="140" y="116"/>
                  <a:pt x="141" y="117"/>
                  <a:pt x="141" y="118"/>
                </a:cubicBezTo>
                <a:cubicBezTo>
                  <a:pt x="141" y="116"/>
                  <a:pt x="141" y="114"/>
                  <a:pt x="141" y="112"/>
                </a:cubicBezTo>
                <a:cubicBezTo>
                  <a:pt x="139" y="112"/>
                  <a:pt x="137" y="112"/>
                  <a:pt x="134" y="112"/>
                </a:cubicBezTo>
                <a:cubicBezTo>
                  <a:pt x="134" y="113"/>
                  <a:pt x="134" y="113"/>
                  <a:pt x="134" y="114"/>
                </a:cubicBezTo>
                <a:cubicBezTo>
                  <a:pt x="133" y="114"/>
                  <a:pt x="133" y="116"/>
                  <a:pt x="133" y="122"/>
                </a:cubicBezTo>
                <a:cubicBezTo>
                  <a:pt x="133" y="122"/>
                  <a:pt x="133" y="122"/>
                  <a:pt x="133" y="123"/>
                </a:cubicBezTo>
                <a:cubicBezTo>
                  <a:pt x="133" y="123"/>
                  <a:pt x="133" y="124"/>
                  <a:pt x="133" y="125"/>
                </a:cubicBezTo>
                <a:cubicBezTo>
                  <a:pt x="133" y="127"/>
                  <a:pt x="134" y="130"/>
                  <a:pt x="133" y="132"/>
                </a:cubicBezTo>
                <a:cubicBezTo>
                  <a:pt x="133" y="133"/>
                  <a:pt x="132" y="133"/>
                  <a:pt x="132" y="133"/>
                </a:cubicBezTo>
                <a:cubicBezTo>
                  <a:pt x="131" y="133"/>
                  <a:pt x="131" y="133"/>
                  <a:pt x="131" y="132"/>
                </a:cubicBezTo>
                <a:cubicBezTo>
                  <a:pt x="130" y="131"/>
                  <a:pt x="130" y="129"/>
                  <a:pt x="130" y="128"/>
                </a:cubicBezTo>
                <a:cubicBezTo>
                  <a:pt x="130" y="127"/>
                  <a:pt x="130" y="127"/>
                  <a:pt x="130" y="127"/>
                </a:cubicBezTo>
                <a:cubicBezTo>
                  <a:pt x="130" y="124"/>
                  <a:pt x="130" y="122"/>
                  <a:pt x="130" y="119"/>
                </a:cubicBezTo>
                <a:cubicBezTo>
                  <a:pt x="130" y="119"/>
                  <a:pt x="130" y="119"/>
                  <a:pt x="130" y="119"/>
                </a:cubicBezTo>
                <a:cubicBezTo>
                  <a:pt x="130" y="117"/>
                  <a:pt x="130" y="114"/>
                  <a:pt x="131" y="112"/>
                </a:cubicBezTo>
                <a:cubicBezTo>
                  <a:pt x="131" y="112"/>
                  <a:pt x="130" y="112"/>
                  <a:pt x="130" y="112"/>
                </a:cubicBezTo>
                <a:cubicBezTo>
                  <a:pt x="130" y="113"/>
                  <a:pt x="130" y="113"/>
                  <a:pt x="130" y="113"/>
                </a:cubicBezTo>
                <a:cubicBezTo>
                  <a:pt x="130" y="113"/>
                  <a:pt x="130" y="113"/>
                  <a:pt x="130" y="113"/>
                </a:cubicBezTo>
                <a:cubicBezTo>
                  <a:pt x="130" y="113"/>
                  <a:pt x="130" y="114"/>
                  <a:pt x="130" y="114"/>
                </a:cubicBezTo>
                <a:cubicBezTo>
                  <a:pt x="130" y="115"/>
                  <a:pt x="130" y="115"/>
                  <a:pt x="130" y="115"/>
                </a:cubicBezTo>
                <a:cubicBezTo>
                  <a:pt x="130" y="116"/>
                  <a:pt x="130" y="116"/>
                  <a:pt x="130" y="117"/>
                </a:cubicBezTo>
                <a:cubicBezTo>
                  <a:pt x="130" y="118"/>
                  <a:pt x="130" y="120"/>
                  <a:pt x="129" y="121"/>
                </a:cubicBezTo>
                <a:cubicBezTo>
                  <a:pt x="129" y="122"/>
                  <a:pt x="129" y="123"/>
                  <a:pt x="129" y="124"/>
                </a:cubicBezTo>
                <a:cubicBezTo>
                  <a:pt x="129" y="125"/>
                  <a:pt x="129" y="126"/>
                  <a:pt x="129" y="127"/>
                </a:cubicBezTo>
                <a:cubicBezTo>
                  <a:pt x="129" y="128"/>
                  <a:pt x="129" y="130"/>
                  <a:pt x="129" y="131"/>
                </a:cubicBezTo>
                <a:cubicBezTo>
                  <a:pt x="129" y="132"/>
                  <a:pt x="129" y="132"/>
                  <a:pt x="128" y="132"/>
                </a:cubicBezTo>
                <a:cubicBezTo>
                  <a:pt x="128" y="132"/>
                  <a:pt x="127" y="132"/>
                  <a:pt x="127" y="131"/>
                </a:cubicBezTo>
                <a:cubicBezTo>
                  <a:pt x="127" y="131"/>
                  <a:pt x="126" y="130"/>
                  <a:pt x="126" y="130"/>
                </a:cubicBezTo>
                <a:cubicBezTo>
                  <a:pt x="126" y="130"/>
                  <a:pt x="126" y="130"/>
                  <a:pt x="126" y="131"/>
                </a:cubicBezTo>
                <a:cubicBezTo>
                  <a:pt x="126" y="131"/>
                  <a:pt x="125" y="131"/>
                  <a:pt x="125" y="131"/>
                </a:cubicBezTo>
                <a:cubicBezTo>
                  <a:pt x="124" y="131"/>
                  <a:pt x="124" y="131"/>
                  <a:pt x="124" y="131"/>
                </a:cubicBezTo>
                <a:cubicBezTo>
                  <a:pt x="123" y="128"/>
                  <a:pt x="123" y="125"/>
                  <a:pt x="123" y="122"/>
                </a:cubicBezTo>
                <a:cubicBezTo>
                  <a:pt x="123" y="122"/>
                  <a:pt x="123" y="121"/>
                  <a:pt x="123" y="121"/>
                </a:cubicBezTo>
                <a:cubicBezTo>
                  <a:pt x="123" y="117"/>
                  <a:pt x="124" y="115"/>
                  <a:pt x="124" y="112"/>
                </a:cubicBezTo>
                <a:cubicBezTo>
                  <a:pt x="124" y="112"/>
                  <a:pt x="124" y="112"/>
                  <a:pt x="123" y="112"/>
                </a:cubicBezTo>
                <a:cubicBezTo>
                  <a:pt x="123" y="112"/>
                  <a:pt x="123" y="112"/>
                  <a:pt x="123" y="113"/>
                </a:cubicBezTo>
                <a:cubicBezTo>
                  <a:pt x="123" y="113"/>
                  <a:pt x="123" y="113"/>
                  <a:pt x="123" y="114"/>
                </a:cubicBezTo>
                <a:cubicBezTo>
                  <a:pt x="123" y="114"/>
                  <a:pt x="123" y="114"/>
                  <a:pt x="123" y="114"/>
                </a:cubicBezTo>
                <a:cubicBezTo>
                  <a:pt x="123" y="115"/>
                  <a:pt x="123" y="115"/>
                  <a:pt x="123" y="116"/>
                </a:cubicBezTo>
                <a:cubicBezTo>
                  <a:pt x="123" y="116"/>
                  <a:pt x="123" y="116"/>
                  <a:pt x="123" y="117"/>
                </a:cubicBezTo>
                <a:cubicBezTo>
                  <a:pt x="123" y="118"/>
                  <a:pt x="123" y="118"/>
                  <a:pt x="123" y="119"/>
                </a:cubicBezTo>
                <a:cubicBezTo>
                  <a:pt x="123" y="120"/>
                  <a:pt x="123" y="120"/>
                  <a:pt x="123" y="120"/>
                </a:cubicBezTo>
                <a:cubicBezTo>
                  <a:pt x="123" y="124"/>
                  <a:pt x="123" y="128"/>
                  <a:pt x="122" y="132"/>
                </a:cubicBezTo>
                <a:cubicBezTo>
                  <a:pt x="122" y="132"/>
                  <a:pt x="121" y="133"/>
                  <a:pt x="121" y="133"/>
                </a:cubicBezTo>
                <a:cubicBezTo>
                  <a:pt x="120" y="133"/>
                  <a:pt x="120" y="132"/>
                  <a:pt x="120" y="132"/>
                </a:cubicBezTo>
                <a:cubicBezTo>
                  <a:pt x="119" y="129"/>
                  <a:pt x="119" y="125"/>
                  <a:pt x="119" y="122"/>
                </a:cubicBezTo>
                <a:cubicBezTo>
                  <a:pt x="119" y="120"/>
                  <a:pt x="120" y="118"/>
                  <a:pt x="119" y="116"/>
                </a:cubicBezTo>
                <a:cubicBezTo>
                  <a:pt x="119" y="116"/>
                  <a:pt x="119" y="116"/>
                  <a:pt x="119" y="116"/>
                </a:cubicBezTo>
                <a:cubicBezTo>
                  <a:pt x="119" y="114"/>
                  <a:pt x="119" y="113"/>
                  <a:pt x="120" y="112"/>
                </a:cubicBezTo>
                <a:cubicBezTo>
                  <a:pt x="119" y="112"/>
                  <a:pt x="119" y="112"/>
                  <a:pt x="118" y="112"/>
                </a:cubicBezTo>
                <a:cubicBezTo>
                  <a:pt x="118" y="114"/>
                  <a:pt x="118" y="116"/>
                  <a:pt x="118" y="117"/>
                </a:cubicBezTo>
                <a:cubicBezTo>
                  <a:pt x="117" y="119"/>
                  <a:pt x="117" y="120"/>
                  <a:pt x="117" y="121"/>
                </a:cubicBezTo>
                <a:cubicBezTo>
                  <a:pt x="117" y="123"/>
                  <a:pt x="117" y="125"/>
                  <a:pt x="117" y="127"/>
                </a:cubicBezTo>
                <a:cubicBezTo>
                  <a:pt x="117" y="128"/>
                  <a:pt x="117" y="128"/>
                  <a:pt x="117" y="129"/>
                </a:cubicBezTo>
                <a:cubicBezTo>
                  <a:pt x="117" y="130"/>
                  <a:pt x="117" y="131"/>
                  <a:pt x="116" y="131"/>
                </a:cubicBezTo>
                <a:cubicBezTo>
                  <a:pt x="116" y="131"/>
                  <a:pt x="115" y="130"/>
                  <a:pt x="115" y="130"/>
                </a:cubicBezTo>
                <a:cubicBezTo>
                  <a:pt x="113" y="126"/>
                  <a:pt x="114" y="121"/>
                  <a:pt x="114" y="117"/>
                </a:cubicBezTo>
                <a:cubicBezTo>
                  <a:pt x="115" y="115"/>
                  <a:pt x="115" y="113"/>
                  <a:pt x="115" y="112"/>
                </a:cubicBezTo>
                <a:cubicBezTo>
                  <a:pt x="114" y="112"/>
                  <a:pt x="114" y="112"/>
                  <a:pt x="113" y="112"/>
                </a:cubicBezTo>
                <a:cubicBezTo>
                  <a:pt x="113" y="112"/>
                  <a:pt x="113" y="113"/>
                  <a:pt x="113" y="114"/>
                </a:cubicBezTo>
                <a:cubicBezTo>
                  <a:pt x="113" y="119"/>
                  <a:pt x="113" y="124"/>
                  <a:pt x="112" y="129"/>
                </a:cubicBezTo>
                <a:cubicBezTo>
                  <a:pt x="111" y="129"/>
                  <a:pt x="111" y="129"/>
                  <a:pt x="110" y="129"/>
                </a:cubicBezTo>
                <a:cubicBezTo>
                  <a:pt x="110" y="129"/>
                  <a:pt x="109" y="129"/>
                  <a:pt x="109" y="128"/>
                </a:cubicBezTo>
                <a:cubicBezTo>
                  <a:pt x="109" y="125"/>
                  <a:pt x="109" y="122"/>
                  <a:pt x="110" y="119"/>
                </a:cubicBezTo>
                <a:cubicBezTo>
                  <a:pt x="110" y="116"/>
                  <a:pt x="110" y="114"/>
                  <a:pt x="110" y="111"/>
                </a:cubicBezTo>
                <a:cubicBezTo>
                  <a:pt x="110" y="111"/>
                  <a:pt x="110" y="111"/>
                  <a:pt x="110" y="111"/>
                </a:cubicBezTo>
                <a:cubicBezTo>
                  <a:pt x="109" y="115"/>
                  <a:pt x="109" y="118"/>
                  <a:pt x="109" y="123"/>
                </a:cubicBezTo>
                <a:cubicBezTo>
                  <a:pt x="109" y="123"/>
                  <a:pt x="109" y="124"/>
                  <a:pt x="109" y="125"/>
                </a:cubicBezTo>
                <a:cubicBezTo>
                  <a:pt x="109" y="127"/>
                  <a:pt x="109" y="130"/>
                  <a:pt x="109" y="132"/>
                </a:cubicBezTo>
                <a:close/>
                <a:moveTo>
                  <a:pt x="144" y="112"/>
                </a:moveTo>
                <a:cubicBezTo>
                  <a:pt x="144" y="116"/>
                  <a:pt x="144" y="119"/>
                  <a:pt x="144" y="123"/>
                </a:cubicBezTo>
                <a:cubicBezTo>
                  <a:pt x="144" y="124"/>
                  <a:pt x="144" y="125"/>
                  <a:pt x="144" y="126"/>
                </a:cubicBezTo>
                <a:cubicBezTo>
                  <a:pt x="144" y="126"/>
                  <a:pt x="144" y="134"/>
                  <a:pt x="144" y="134"/>
                </a:cubicBezTo>
                <a:cubicBezTo>
                  <a:pt x="145" y="134"/>
                  <a:pt x="145" y="134"/>
                  <a:pt x="145" y="134"/>
                </a:cubicBezTo>
                <a:cubicBezTo>
                  <a:pt x="145" y="131"/>
                  <a:pt x="145" y="129"/>
                  <a:pt x="145" y="126"/>
                </a:cubicBezTo>
                <a:cubicBezTo>
                  <a:pt x="145" y="126"/>
                  <a:pt x="145" y="125"/>
                  <a:pt x="145" y="124"/>
                </a:cubicBezTo>
                <a:cubicBezTo>
                  <a:pt x="145" y="121"/>
                  <a:pt x="145" y="121"/>
                  <a:pt x="145" y="121"/>
                </a:cubicBezTo>
                <a:cubicBezTo>
                  <a:pt x="145" y="119"/>
                  <a:pt x="145" y="116"/>
                  <a:pt x="145" y="113"/>
                </a:cubicBezTo>
                <a:cubicBezTo>
                  <a:pt x="145" y="113"/>
                  <a:pt x="145" y="112"/>
                  <a:pt x="146" y="112"/>
                </a:cubicBezTo>
                <a:cubicBezTo>
                  <a:pt x="145" y="112"/>
                  <a:pt x="145" y="112"/>
                  <a:pt x="144" y="112"/>
                </a:cubicBezTo>
                <a:close/>
                <a:moveTo>
                  <a:pt x="148" y="134"/>
                </a:moveTo>
                <a:cubicBezTo>
                  <a:pt x="148" y="134"/>
                  <a:pt x="148" y="134"/>
                  <a:pt x="148" y="134"/>
                </a:cubicBezTo>
                <a:cubicBezTo>
                  <a:pt x="148" y="133"/>
                  <a:pt x="148" y="133"/>
                  <a:pt x="148" y="133"/>
                </a:cubicBezTo>
                <a:cubicBezTo>
                  <a:pt x="148" y="133"/>
                  <a:pt x="148" y="133"/>
                  <a:pt x="148" y="134"/>
                </a:cubicBezTo>
                <a:close/>
                <a:moveTo>
                  <a:pt x="156" y="112"/>
                </a:moveTo>
                <a:cubicBezTo>
                  <a:pt x="156" y="112"/>
                  <a:pt x="156" y="112"/>
                  <a:pt x="157" y="113"/>
                </a:cubicBezTo>
                <a:cubicBezTo>
                  <a:pt x="157" y="113"/>
                  <a:pt x="157" y="113"/>
                  <a:pt x="157" y="114"/>
                </a:cubicBezTo>
                <a:cubicBezTo>
                  <a:pt x="156" y="118"/>
                  <a:pt x="156" y="121"/>
                  <a:pt x="156" y="125"/>
                </a:cubicBezTo>
                <a:cubicBezTo>
                  <a:pt x="156" y="127"/>
                  <a:pt x="156" y="129"/>
                  <a:pt x="156" y="131"/>
                </a:cubicBezTo>
                <a:cubicBezTo>
                  <a:pt x="156" y="131"/>
                  <a:pt x="156" y="132"/>
                  <a:pt x="156" y="132"/>
                </a:cubicBezTo>
                <a:cubicBezTo>
                  <a:pt x="156" y="132"/>
                  <a:pt x="156" y="133"/>
                  <a:pt x="156" y="133"/>
                </a:cubicBezTo>
                <a:cubicBezTo>
                  <a:pt x="156" y="133"/>
                  <a:pt x="157" y="133"/>
                  <a:pt x="157" y="133"/>
                </a:cubicBezTo>
                <a:cubicBezTo>
                  <a:pt x="160" y="133"/>
                  <a:pt x="164" y="133"/>
                  <a:pt x="167" y="132"/>
                </a:cubicBezTo>
                <a:cubicBezTo>
                  <a:pt x="167" y="132"/>
                  <a:pt x="167" y="131"/>
                  <a:pt x="167" y="130"/>
                </a:cubicBezTo>
                <a:cubicBezTo>
                  <a:pt x="167" y="130"/>
                  <a:pt x="166" y="129"/>
                  <a:pt x="166" y="129"/>
                </a:cubicBezTo>
                <a:cubicBezTo>
                  <a:pt x="166" y="128"/>
                  <a:pt x="166" y="126"/>
                  <a:pt x="166" y="124"/>
                </a:cubicBezTo>
                <a:cubicBezTo>
                  <a:pt x="166" y="124"/>
                  <a:pt x="166" y="123"/>
                  <a:pt x="166" y="123"/>
                </a:cubicBezTo>
                <a:cubicBezTo>
                  <a:pt x="166" y="121"/>
                  <a:pt x="166" y="120"/>
                  <a:pt x="166" y="118"/>
                </a:cubicBezTo>
                <a:cubicBezTo>
                  <a:pt x="166" y="117"/>
                  <a:pt x="166" y="117"/>
                  <a:pt x="166" y="117"/>
                </a:cubicBezTo>
                <a:cubicBezTo>
                  <a:pt x="166" y="116"/>
                  <a:pt x="166" y="115"/>
                  <a:pt x="166" y="114"/>
                </a:cubicBezTo>
                <a:cubicBezTo>
                  <a:pt x="166" y="112"/>
                  <a:pt x="166" y="111"/>
                  <a:pt x="166" y="109"/>
                </a:cubicBezTo>
                <a:cubicBezTo>
                  <a:pt x="162" y="110"/>
                  <a:pt x="158" y="111"/>
                  <a:pt x="154" y="111"/>
                </a:cubicBezTo>
                <a:cubicBezTo>
                  <a:pt x="154" y="111"/>
                  <a:pt x="154" y="112"/>
                  <a:pt x="154" y="112"/>
                </a:cubicBezTo>
                <a:cubicBezTo>
                  <a:pt x="154" y="112"/>
                  <a:pt x="154" y="113"/>
                  <a:pt x="154" y="113"/>
                </a:cubicBezTo>
                <a:cubicBezTo>
                  <a:pt x="154" y="113"/>
                  <a:pt x="154" y="113"/>
                  <a:pt x="154" y="113"/>
                </a:cubicBezTo>
                <a:cubicBezTo>
                  <a:pt x="154" y="112"/>
                  <a:pt x="155" y="112"/>
                  <a:pt x="156" y="112"/>
                </a:cubicBezTo>
                <a:close/>
                <a:moveTo>
                  <a:pt x="106" y="132"/>
                </a:moveTo>
                <a:cubicBezTo>
                  <a:pt x="106" y="131"/>
                  <a:pt x="106" y="130"/>
                  <a:pt x="106" y="129"/>
                </a:cubicBezTo>
                <a:cubicBezTo>
                  <a:pt x="106" y="130"/>
                  <a:pt x="106" y="131"/>
                  <a:pt x="106" y="131"/>
                </a:cubicBezTo>
                <a:cubicBezTo>
                  <a:pt x="106" y="131"/>
                  <a:pt x="105" y="132"/>
                  <a:pt x="105" y="132"/>
                </a:cubicBezTo>
                <a:cubicBezTo>
                  <a:pt x="106" y="132"/>
                  <a:pt x="106" y="132"/>
                  <a:pt x="106" y="132"/>
                </a:cubicBezTo>
                <a:close/>
                <a:moveTo>
                  <a:pt x="174" y="129"/>
                </a:moveTo>
                <a:cubicBezTo>
                  <a:pt x="174" y="130"/>
                  <a:pt x="174" y="131"/>
                  <a:pt x="174" y="132"/>
                </a:cubicBezTo>
                <a:cubicBezTo>
                  <a:pt x="174" y="132"/>
                  <a:pt x="175" y="131"/>
                  <a:pt x="176" y="131"/>
                </a:cubicBezTo>
                <a:cubicBezTo>
                  <a:pt x="176" y="130"/>
                  <a:pt x="176" y="129"/>
                  <a:pt x="176" y="128"/>
                </a:cubicBezTo>
                <a:cubicBezTo>
                  <a:pt x="175" y="128"/>
                  <a:pt x="175" y="128"/>
                  <a:pt x="175" y="128"/>
                </a:cubicBezTo>
                <a:cubicBezTo>
                  <a:pt x="175" y="128"/>
                  <a:pt x="175" y="128"/>
                  <a:pt x="175" y="128"/>
                </a:cubicBezTo>
                <a:cubicBezTo>
                  <a:pt x="175" y="129"/>
                  <a:pt x="175" y="129"/>
                  <a:pt x="174" y="129"/>
                </a:cubicBezTo>
                <a:close/>
                <a:moveTo>
                  <a:pt x="100" y="131"/>
                </a:moveTo>
                <a:cubicBezTo>
                  <a:pt x="101" y="131"/>
                  <a:pt x="102" y="131"/>
                  <a:pt x="103" y="131"/>
                </a:cubicBezTo>
                <a:cubicBezTo>
                  <a:pt x="103" y="131"/>
                  <a:pt x="103" y="131"/>
                  <a:pt x="103" y="131"/>
                </a:cubicBezTo>
                <a:cubicBezTo>
                  <a:pt x="103" y="129"/>
                  <a:pt x="103" y="126"/>
                  <a:pt x="103" y="123"/>
                </a:cubicBezTo>
                <a:cubicBezTo>
                  <a:pt x="103" y="122"/>
                  <a:pt x="103" y="120"/>
                  <a:pt x="103" y="119"/>
                </a:cubicBezTo>
                <a:cubicBezTo>
                  <a:pt x="103" y="116"/>
                  <a:pt x="103" y="113"/>
                  <a:pt x="103" y="111"/>
                </a:cubicBezTo>
                <a:cubicBezTo>
                  <a:pt x="102" y="111"/>
                  <a:pt x="101" y="110"/>
                  <a:pt x="100" y="110"/>
                </a:cubicBezTo>
                <a:cubicBezTo>
                  <a:pt x="100" y="112"/>
                  <a:pt x="101" y="114"/>
                  <a:pt x="101" y="116"/>
                </a:cubicBezTo>
                <a:cubicBezTo>
                  <a:pt x="101" y="121"/>
                  <a:pt x="102" y="126"/>
                  <a:pt x="100" y="131"/>
                </a:cubicBezTo>
                <a:cubicBezTo>
                  <a:pt x="100" y="131"/>
                  <a:pt x="100" y="131"/>
                  <a:pt x="100" y="131"/>
                </a:cubicBezTo>
                <a:close/>
                <a:moveTo>
                  <a:pt x="179" y="129"/>
                </a:moveTo>
                <a:cubicBezTo>
                  <a:pt x="179" y="130"/>
                  <a:pt x="179" y="130"/>
                  <a:pt x="178" y="131"/>
                </a:cubicBezTo>
                <a:cubicBezTo>
                  <a:pt x="181" y="130"/>
                  <a:pt x="184" y="130"/>
                  <a:pt x="187" y="129"/>
                </a:cubicBezTo>
                <a:cubicBezTo>
                  <a:pt x="186" y="129"/>
                  <a:pt x="186" y="129"/>
                  <a:pt x="186" y="129"/>
                </a:cubicBezTo>
                <a:cubicBezTo>
                  <a:pt x="186" y="128"/>
                  <a:pt x="186" y="128"/>
                  <a:pt x="186" y="128"/>
                </a:cubicBezTo>
                <a:cubicBezTo>
                  <a:pt x="186" y="128"/>
                  <a:pt x="186" y="128"/>
                  <a:pt x="186" y="128"/>
                </a:cubicBezTo>
                <a:cubicBezTo>
                  <a:pt x="185" y="128"/>
                  <a:pt x="185" y="127"/>
                  <a:pt x="185" y="127"/>
                </a:cubicBezTo>
                <a:cubicBezTo>
                  <a:pt x="185" y="127"/>
                  <a:pt x="185" y="126"/>
                  <a:pt x="185" y="126"/>
                </a:cubicBezTo>
                <a:cubicBezTo>
                  <a:pt x="184" y="126"/>
                  <a:pt x="184" y="126"/>
                  <a:pt x="184" y="126"/>
                </a:cubicBezTo>
                <a:cubicBezTo>
                  <a:pt x="184" y="127"/>
                  <a:pt x="184" y="127"/>
                  <a:pt x="183" y="128"/>
                </a:cubicBezTo>
                <a:cubicBezTo>
                  <a:pt x="183" y="128"/>
                  <a:pt x="183" y="129"/>
                  <a:pt x="182" y="129"/>
                </a:cubicBezTo>
                <a:cubicBezTo>
                  <a:pt x="182" y="129"/>
                  <a:pt x="181" y="128"/>
                  <a:pt x="181" y="128"/>
                </a:cubicBezTo>
                <a:cubicBezTo>
                  <a:pt x="181" y="127"/>
                  <a:pt x="181" y="127"/>
                  <a:pt x="181" y="127"/>
                </a:cubicBezTo>
                <a:cubicBezTo>
                  <a:pt x="181" y="127"/>
                  <a:pt x="181" y="127"/>
                  <a:pt x="181" y="127"/>
                </a:cubicBezTo>
                <a:cubicBezTo>
                  <a:pt x="180" y="128"/>
                  <a:pt x="180" y="128"/>
                  <a:pt x="180" y="129"/>
                </a:cubicBezTo>
                <a:cubicBezTo>
                  <a:pt x="180" y="129"/>
                  <a:pt x="180" y="129"/>
                  <a:pt x="179" y="129"/>
                </a:cubicBezTo>
                <a:cubicBezTo>
                  <a:pt x="179" y="129"/>
                  <a:pt x="179" y="129"/>
                  <a:pt x="179" y="129"/>
                </a:cubicBezTo>
                <a:close/>
                <a:moveTo>
                  <a:pt x="95" y="130"/>
                </a:moveTo>
                <a:cubicBezTo>
                  <a:pt x="94" y="129"/>
                  <a:pt x="94" y="127"/>
                  <a:pt x="95" y="125"/>
                </a:cubicBezTo>
                <a:cubicBezTo>
                  <a:pt x="95" y="123"/>
                  <a:pt x="95" y="122"/>
                  <a:pt x="95" y="121"/>
                </a:cubicBezTo>
                <a:cubicBezTo>
                  <a:pt x="95" y="118"/>
                  <a:pt x="95" y="114"/>
                  <a:pt x="94" y="110"/>
                </a:cubicBezTo>
                <a:cubicBezTo>
                  <a:pt x="94" y="110"/>
                  <a:pt x="94" y="110"/>
                  <a:pt x="94" y="110"/>
                </a:cubicBezTo>
                <a:cubicBezTo>
                  <a:pt x="92" y="109"/>
                  <a:pt x="89" y="109"/>
                  <a:pt x="87" y="109"/>
                </a:cubicBezTo>
                <a:cubicBezTo>
                  <a:pt x="87" y="111"/>
                  <a:pt x="86" y="114"/>
                  <a:pt x="86" y="117"/>
                </a:cubicBezTo>
                <a:cubicBezTo>
                  <a:pt x="86" y="118"/>
                  <a:pt x="86" y="119"/>
                  <a:pt x="86" y="120"/>
                </a:cubicBezTo>
                <a:cubicBezTo>
                  <a:pt x="86" y="122"/>
                  <a:pt x="86" y="124"/>
                  <a:pt x="86" y="126"/>
                </a:cubicBezTo>
                <a:cubicBezTo>
                  <a:pt x="86" y="127"/>
                  <a:pt x="86" y="127"/>
                  <a:pt x="86" y="128"/>
                </a:cubicBezTo>
                <a:cubicBezTo>
                  <a:pt x="86" y="128"/>
                  <a:pt x="86" y="129"/>
                  <a:pt x="86" y="129"/>
                </a:cubicBezTo>
                <a:cubicBezTo>
                  <a:pt x="87" y="129"/>
                  <a:pt x="88" y="130"/>
                  <a:pt x="89" y="130"/>
                </a:cubicBezTo>
                <a:cubicBezTo>
                  <a:pt x="89" y="130"/>
                  <a:pt x="89" y="129"/>
                  <a:pt x="89" y="129"/>
                </a:cubicBezTo>
                <a:cubicBezTo>
                  <a:pt x="89" y="126"/>
                  <a:pt x="90" y="123"/>
                  <a:pt x="90" y="120"/>
                </a:cubicBezTo>
                <a:cubicBezTo>
                  <a:pt x="90" y="120"/>
                  <a:pt x="90" y="119"/>
                  <a:pt x="90" y="119"/>
                </a:cubicBezTo>
                <a:cubicBezTo>
                  <a:pt x="90" y="114"/>
                  <a:pt x="91" y="110"/>
                  <a:pt x="93" y="110"/>
                </a:cubicBezTo>
                <a:cubicBezTo>
                  <a:pt x="93" y="110"/>
                  <a:pt x="93" y="110"/>
                  <a:pt x="93" y="110"/>
                </a:cubicBezTo>
                <a:cubicBezTo>
                  <a:pt x="94" y="110"/>
                  <a:pt x="94" y="111"/>
                  <a:pt x="94" y="112"/>
                </a:cubicBezTo>
                <a:cubicBezTo>
                  <a:pt x="94" y="112"/>
                  <a:pt x="94" y="112"/>
                  <a:pt x="94" y="112"/>
                </a:cubicBezTo>
                <a:cubicBezTo>
                  <a:pt x="94" y="112"/>
                  <a:pt x="94" y="113"/>
                  <a:pt x="94" y="113"/>
                </a:cubicBezTo>
                <a:cubicBezTo>
                  <a:pt x="94" y="113"/>
                  <a:pt x="94" y="113"/>
                  <a:pt x="94" y="113"/>
                </a:cubicBezTo>
                <a:cubicBezTo>
                  <a:pt x="94" y="114"/>
                  <a:pt x="94" y="114"/>
                  <a:pt x="94" y="114"/>
                </a:cubicBezTo>
                <a:cubicBezTo>
                  <a:pt x="94" y="115"/>
                  <a:pt x="94" y="115"/>
                  <a:pt x="94" y="116"/>
                </a:cubicBezTo>
                <a:cubicBezTo>
                  <a:pt x="93" y="118"/>
                  <a:pt x="93" y="121"/>
                  <a:pt x="93" y="123"/>
                </a:cubicBezTo>
                <a:cubicBezTo>
                  <a:pt x="93" y="124"/>
                  <a:pt x="93" y="125"/>
                  <a:pt x="93" y="126"/>
                </a:cubicBezTo>
                <a:cubicBezTo>
                  <a:pt x="93" y="127"/>
                  <a:pt x="93" y="129"/>
                  <a:pt x="93" y="130"/>
                </a:cubicBezTo>
                <a:cubicBezTo>
                  <a:pt x="93" y="130"/>
                  <a:pt x="94" y="130"/>
                  <a:pt x="95" y="130"/>
                </a:cubicBezTo>
                <a:close/>
                <a:moveTo>
                  <a:pt x="83" y="129"/>
                </a:moveTo>
                <a:cubicBezTo>
                  <a:pt x="82" y="126"/>
                  <a:pt x="83" y="124"/>
                  <a:pt x="83" y="122"/>
                </a:cubicBezTo>
                <a:cubicBezTo>
                  <a:pt x="83" y="121"/>
                  <a:pt x="83" y="121"/>
                  <a:pt x="83" y="120"/>
                </a:cubicBezTo>
                <a:cubicBezTo>
                  <a:pt x="83" y="119"/>
                  <a:pt x="83" y="117"/>
                  <a:pt x="83" y="115"/>
                </a:cubicBezTo>
                <a:cubicBezTo>
                  <a:pt x="84" y="113"/>
                  <a:pt x="84" y="111"/>
                  <a:pt x="84" y="108"/>
                </a:cubicBezTo>
                <a:cubicBezTo>
                  <a:pt x="84" y="108"/>
                  <a:pt x="84" y="108"/>
                  <a:pt x="84" y="108"/>
                </a:cubicBezTo>
                <a:cubicBezTo>
                  <a:pt x="84" y="108"/>
                  <a:pt x="83" y="108"/>
                  <a:pt x="83" y="108"/>
                </a:cubicBezTo>
                <a:cubicBezTo>
                  <a:pt x="83" y="112"/>
                  <a:pt x="83" y="116"/>
                  <a:pt x="82" y="120"/>
                </a:cubicBezTo>
                <a:cubicBezTo>
                  <a:pt x="82" y="121"/>
                  <a:pt x="82" y="122"/>
                  <a:pt x="82" y="123"/>
                </a:cubicBezTo>
                <a:cubicBezTo>
                  <a:pt x="82" y="126"/>
                  <a:pt x="82" y="126"/>
                  <a:pt x="82" y="126"/>
                </a:cubicBezTo>
                <a:cubicBezTo>
                  <a:pt x="82" y="126"/>
                  <a:pt x="82" y="127"/>
                  <a:pt x="82" y="127"/>
                </a:cubicBezTo>
                <a:cubicBezTo>
                  <a:pt x="82" y="128"/>
                  <a:pt x="82" y="128"/>
                  <a:pt x="82" y="129"/>
                </a:cubicBezTo>
                <a:cubicBezTo>
                  <a:pt x="82" y="129"/>
                  <a:pt x="83" y="129"/>
                  <a:pt x="83" y="129"/>
                </a:cubicBezTo>
                <a:close/>
                <a:moveTo>
                  <a:pt x="74" y="127"/>
                </a:moveTo>
                <a:cubicBezTo>
                  <a:pt x="75" y="127"/>
                  <a:pt x="76" y="128"/>
                  <a:pt x="77" y="128"/>
                </a:cubicBezTo>
                <a:cubicBezTo>
                  <a:pt x="77" y="125"/>
                  <a:pt x="77" y="123"/>
                  <a:pt x="77" y="120"/>
                </a:cubicBezTo>
                <a:cubicBezTo>
                  <a:pt x="77" y="120"/>
                  <a:pt x="78" y="119"/>
                  <a:pt x="78" y="118"/>
                </a:cubicBezTo>
                <a:cubicBezTo>
                  <a:pt x="78" y="115"/>
                  <a:pt x="78" y="111"/>
                  <a:pt x="78" y="108"/>
                </a:cubicBezTo>
                <a:cubicBezTo>
                  <a:pt x="78" y="108"/>
                  <a:pt x="78" y="107"/>
                  <a:pt x="78" y="107"/>
                </a:cubicBezTo>
                <a:cubicBezTo>
                  <a:pt x="77" y="107"/>
                  <a:pt x="76" y="107"/>
                  <a:pt x="75" y="107"/>
                </a:cubicBezTo>
                <a:cubicBezTo>
                  <a:pt x="75" y="107"/>
                  <a:pt x="75" y="108"/>
                  <a:pt x="75" y="109"/>
                </a:cubicBezTo>
                <a:cubicBezTo>
                  <a:pt x="75" y="109"/>
                  <a:pt x="75" y="109"/>
                  <a:pt x="75" y="109"/>
                </a:cubicBezTo>
                <a:cubicBezTo>
                  <a:pt x="74" y="111"/>
                  <a:pt x="74" y="113"/>
                  <a:pt x="74" y="116"/>
                </a:cubicBezTo>
                <a:cubicBezTo>
                  <a:pt x="74" y="118"/>
                  <a:pt x="74" y="121"/>
                  <a:pt x="74" y="123"/>
                </a:cubicBezTo>
                <a:cubicBezTo>
                  <a:pt x="74" y="123"/>
                  <a:pt x="74" y="123"/>
                  <a:pt x="74" y="124"/>
                </a:cubicBezTo>
                <a:cubicBezTo>
                  <a:pt x="74" y="125"/>
                  <a:pt x="74" y="126"/>
                  <a:pt x="74" y="127"/>
                </a:cubicBezTo>
                <a:close/>
                <a:moveTo>
                  <a:pt x="189" y="126"/>
                </a:moveTo>
                <a:cubicBezTo>
                  <a:pt x="189" y="126"/>
                  <a:pt x="190" y="127"/>
                  <a:pt x="190" y="127"/>
                </a:cubicBezTo>
                <a:cubicBezTo>
                  <a:pt x="190" y="127"/>
                  <a:pt x="190" y="127"/>
                  <a:pt x="190" y="127"/>
                </a:cubicBezTo>
                <a:cubicBezTo>
                  <a:pt x="190" y="127"/>
                  <a:pt x="190" y="126"/>
                  <a:pt x="190" y="125"/>
                </a:cubicBezTo>
                <a:cubicBezTo>
                  <a:pt x="190" y="124"/>
                  <a:pt x="190" y="124"/>
                  <a:pt x="190" y="124"/>
                </a:cubicBezTo>
                <a:cubicBezTo>
                  <a:pt x="190" y="124"/>
                  <a:pt x="190" y="124"/>
                  <a:pt x="190" y="124"/>
                </a:cubicBezTo>
                <a:cubicBezTo>
                  <a:pt x="190" y="124"/>
                  <a:pt x="190" y="124"/>
                  <a:pt x="190" y="124"/>
                </a:cubicBezTo>
                <a:cubicBezTo>
                  <a:pt x="189" y="125"/>
                  <a:pt x="189" y="126"/>
                  <a:pt x="189" y="126"/>
                </a:cubicBezTo>
                <a:close/>
                <a:moveTo>
                  <a:pt x="71" y="127"/>
                </a:moveTo>
                <a:cubicBezTo>
                  <a:pt x="71" y="126"/>
                  <a:pt x="71" y="124"/>
                  <a:pt x="71" y="123"/>
                </a:cubicBezTo>
                <a:cubicBezTo>
                  <a:pt x="71" y="123"/>
                  <a:pt x="71" y="122"/>
                  <a:pt x="71" y="122"/>
                </a:cubicBezTo>
                <a:cubicBezTo>
                  <a:pt x="71" y="119"/>
                  <a:pt x="71" y="116"/>
                  <a:pt x="72" y="114"/>
                </a:cubicBezTo>
                <a:cubicBezTo>
                  <a:pt x="72" y="111"/>
                  <a:pt x="72" y="109"/>
                  <a:pt x="73" y="107"/>
                </a:cubicBezTo>
                <a:cubicBezTo>
                  <a:pt x="73" y="107"/>
                  <a:pt x="73" y="106"/>
                  <a:pt x="73" y="106"/>
                </a:cubicBezTo>
                <a:cubicBezTo>
                  <a:pt x="72" y="106"/>
                  <a:pt x="71" y="106"/>
                  <a:pt x="70" y="106"/>
                </a:cubicBezTo>
                <a:cubicBezTo>
                  <a:pt x="70" y="106"/>
                  <a:pt x="69" y="106"/>
                  <a:pt x="68" y="105"/>
                </a:cubicBezTo>
                <a:cubicBezTo>
                  <a:pt x="68" y="108"/>
                  <a:pt x="69" y="110"/>
                  <a:pt x="69" y="113"/>
                </a:cubicBezTo>
                <a:cubicBezTo>
                  <a:pt x="69" y="117"/>
                  <a:pt x="69" y="122"/>
                  <a:pt x="69" y="126"/>
                </a:cubicBezTo>
                <a:cubicBezTo>
                  <a:pt x="69" y="126"/>
                  <a:pt x="69" y="126"/>
                  <a:pt x="69" y="126"/>
                </a:cubicBezTo>
                <a:cubicBezTo>
                  <a:pt x="70" y="127"/>
                  <a:pt x="71" y="127"/>
                  <a:pt x="71" y="127"/>
                </a:cubicBezTo>
                <a:close/>
                <a:moveTo>
                  <a:pt x="193" y="123"/>
                </a:moveTo>
                <a:cubicBezTo>
                  <a:pt x="193" y="124"/>
                  <a:pt x="193" y="125"/>
                  <a:pt x="193" y="126"/>
                </a:cubicBezTo>
                <a:cubicBezTo>
                  <a:pt x="194" y="126"/>
                  <a:pt x="194" y="126"/>
                  <a:pt x="194" y="126"/>
                </a:cubicBezTo>
                <a:cubicBezTo>
                  <a:pt x="195" y="125"/>
                  <a:pt x="195" y="123"/>
                  <a:pt x="195" y="122"/>
                </a:cubicBezTo>
                <a:cubicBezTo>
                  <a:pt x="194" y="122"/>
                  <a:pt x="194" y="123"/>
                  <a:pt x="193" y="123"/>
                </a:cubicBezTo>
                <a:close/>
                <a:moveTo>
                  <a:pt x="60" y="125"/>
                </a:moveTo>
                <a:cubicBezTo>
                  <a:pt x="63" y="125"/>
                  <a:pt x="65" y="126"/>
                  <a:pt x="67" y="126"/>
                </a:cubicBezTo>
                <a:cubicBezTo>
                  <a:pt x="66" y="119"/>
                  <a:pt x="66" y="112"/>
                  <a:pt x="66" y="105"/>
                </a:cubicBezTo>
                <a:cubicBezTo>
                  <a:pt x="66" y="105"/>
                  <a:pt x="66" y="105"/>
                  <a:pt x="66" y="105"/>
                </a:cubicBezTo>
                <a:cubicBezTo>
                  <a:pt x="64" y="105"/>
                  <a:pt x="62" y="104"/>
                  <a:pt x="60" y="104"/>
                </a:cubicBezTo>
                <a:cubicBezTo>
                  <a:pt x="60" y="107"/>
                  <a:pt x="60" y="111"/>
                  <a:pt x="60" y="115"/>
                </a:cubicBezTo>
                <a:cubicBezTo>
                  <a:pt x="60" y="116"/>
                  <a:pt x="60" y="117"/>
                  <a:pt x="60" y="118"/>
                </a:cubicBezTo>
                <a:cubicBezTo>
                  <a:pt x="61" y="120"/>
                  <a:pt x="61" y="122"/>
                  <a:pt x="60" y="125"/>
                </a:cubicBezTo>
                <a:close/>
                <a:moveTo>
                  <a:pt x="176" y="123"/>
                </a:moveTo>
                <a:cubicBezTo>
                  <a:pt x="176" y="123"/>
                  <a:pt x="176" y="124"/>
                  <a:pt x="176" y="125"/>
                </a:cubicBezTo>
                <a:cubicBezTo>
                  <a:pt x="176" y="125"/>
                  <a:pt x="176" y="125"/>
                  <a:pt x="176" y="125"/>
                </a:cubicBezTo>
                <a:cubicBezTo>
                  <a:pt x="176" y="124"/>
                  <a:pt x="176" y="123"/>
                  <a:pt x="176" y="123"/>
                </a:cubicBezTo>
                <a:close/>
                <a:moveTo>
                  <a:pt x="197" y="123"/>
                </a:moveTo>
                <a:cubicBezTo>
                  <a:pt x="197" y="123"/>
                  <a:pt x="197" y="124"/>
                  <a:pt x="197" y="124"/>
                </a:cubicBezTo>
                <a:cubicBezTo>
                  <a:pt x="197" y="124"/>
                  <a:pt x="197" y="124"/>
                  <a:pt x="198" y="124"/>
                </a:cubicBezTo>
                <a:cubicBezTo>
                  <a:pt x="198" y="124"/>
                  <a:pt x="198" y="123"/>
                  <a:pt x="197" y="123"/>
                </a:cubicBezTo>
                <a:close/>
                <a:moveTo>
                  <a:pt x="53" y="123"/>
                </a:moveTo>
                <a:cubicBezTo>
                  <a:pt x="54" y="123"/>
                  <a:pt x="56" y="123"/>
                  <a:pt x="57" y="124"/>
                </a:cubicBezTo>
                <a:cubicBezTo>
                  <a:pt x="57" y="121"/>
                  <a:pt x="57" y="119"/>
                  <a:pt x="57" y="116"/>
                </a:cubicBezTo>
                <a:cubicBezTo>
                  <a:pt x="57" y="115"/>
                  <a:pt x="57" y="115"/>
                  <a:pt x="57" y="114"/>
                </a:cubicBezTo>
                <a:cubicBezTo>
                  <a:pt x="57" y="109"/>
                  <a:pt x="57" y="106"/>
                  <a:pt x="58" y="103"/>
                </a:cubicBezTo>
                <a:cubicBezTo>
                  <a:pt x="56" y="102"/>
                  <a:pt x="55" y="102"/>
                  <a:pt x="54" y="102"/>
                </a:cubicBezTo>
                <a:cubicBezTo>
                  <a:pt x="54" y="106"/>
                  <a:pt x="54" y="109"/>
                  <a:pt x="53" y="113"/>
                </a:cubicBezTo>
                <a:cubicBezTo>
                  <a:pt x="53" y="115"/>
                  <a:pt x="53" y="115"/>
                  <a:pt x="53" y="115"/>
                </a:cubicBezTo>
                <a:cubicBezTo>
                  <a:pt x="53" y="116"/>
                  <a:pt x="53" y="118"/>
                  <a:pt x="53" y="120"/>
                </a:cubicBezTo>
                <a:cubicBezTo>
                  <a:pt x="53" y="120"/>
                  <a:pt x="53" y="121"/>
                  <a:pt x="53" y="121"/>
                </a:cubicBezTo>
                <a:cubicBezTo>
                  <a:pt x="53" y="122"/>
                  <a:pt x="53" y="122"/>
                  <a:pt x="53" y="123"/>
                </a:cubicBezTo>
                <a:close/>
                <a:moveTo>
                  <a:pt x="98" y="119"/>
                </a:moveTo>
                <a:cubicBezTo>
                  <a:pt x="98" y="120"/>
                  <a:pt x="98" y="121"/>
                  <a:pt x="98" y="121"/>
                </a:cubicBezTo>
                <a:cubicBezTo>
                  <a:pt x="98" y="122"/>
                  <a:pt x="98" y="122"/>
                  <a:pt x="98" y="122"/>
                </a:cubicBezTo>
                <a:cubicBezTo>
                  <a:pt x="98" y="122"/>
                  <a:pt x="98" y="121"/>
                  <a:pt x="98" y="120"/>
                </a:cubicBezTo>
                <a:cubicBezTo>
                  <a:pt x="98" y="120"/>
                  <a:pt x="98" y="120"/>
                  <a:pt x="98" y="119"/>
                </a:cubicBezTo>
                <a:close/>
                <a:moveTo>
                  <a:pt x="44" y="119"/>
                </a:moveTo>
                <a:cubicBezTo>
                  <a:pt x="45" y="120"/>
                  <a:pt x="45" y="120"/>
                  <a:pt x="46" y="120"/>
                </a:cubicBezTo>
                <a:cubicBezTo>
                  <a:pt x="47" y="121"/>
                  <a:pt x="48" y="121"/>
                  <a:pt x="49" y="121"/>
                </a:cubicBezTo>
                <a:cubicBezTo>
                  <a:pt x="49" y="120"/>
                  <a:pt x="50" y="118"/>
                  <a:pt x="50" y="116"/>
                </a:cubicBezTo>
                <a:cubicBezTo>
                  <a:pt x="50" y="116"/>
                  <a:pt x="50" y="115"/>
                  <a:pt x="50" y="114"/>
                </a:cubicBezTo>
                <a:cubicBezTo>
                  <a:pt x="50" y="112"/>
                  <a:pt x="50" y="112"/>
                  <a:pt x="50" y="112"/>
                </a:cubicBezTo>
                <a:cubicBezTo>
                  <a:pt x="51" y="108"/>
                  <a:pt x="51" y="104"/>
                  <a:pt x="51" y="101"/>
                </a:cubicBezTo>
                <a:cubicBezTo>
                  <a:pt x="49" y="100"/>
                  <a:pt x="46" y="99"/>
                  <a:pt x="44" y="98"/>
                </a:cubicBezTo>
                <a:cubicBezTo>
                  <a:pt x="44" y="102"/>
                  <a:pt x="45" y="105"/>
                  <a:pt x="45" y="108"/>
                </a:cubicBezTo>
                <a:cubicBezTo>
                  <a:pt x="45" y="109"/>
                  <a:pt x="45" y="110"/>
                  <a:pt x="45" y="111"/>
                </a:cubicBezTo>
                <a:cubicBezTo>
                  <a:pt x="45" y="113"/>
                  <a:pt x="45" y="116"/>
                  <a:pt x="44" y="119"/>
                </a:cubicBezTo>
                <a:cubicBezTo>
                  <a:pt x="44" y="119"/>
                  <a:pt x="44" y="119"/>
                  <a:pt x="44" y="119"/>
                </a:cubicBezTo>
                <a:close/>
                <a:moveTo>
                  <a:pt x="203" y="120"/>
                </a:moveTo>
                <a:cubicBezTo>
                  <a:pt x="203" y="120"/>
                  <a:pt x="203" y="120"/>
                  <a:pt x="203" y="121"/>
                </a:cubicBezTo>
                <a:cubicBezTo>
                  <a:pt x="204" y="120"/>
                  <a:pt x="205" y="119"/>
                  <a:pt x="206" y="119"/>
                </a:cubicBezTo>
                <a:cubicBezTo>
                  <a:pt x="206" y="118"/>
                  <a:pt x="206" y="117"/>
                  <a:pt x="206" y="117"/>
                </a:cubicBezTo>
                <a:cubicBezTo>
                  <a:pt x="206" y="117"/>
                  <a:pt x="206" y="117"/>
                  <a:pt x="206" y="117"/>
                </a:cubicBezTo>
                <a:cubicBezTo>
                  <a:pt x="206" y="117"/>
                  <a:pt x="205" y="117"/>
                  <a:pt x="205" y="117"/>
                </a:cubicBezTo>
                <a:cubicBezTo>
                  <a:pt x="205" y="118"/>
                  <a:pt x="205" y="118"/>
                  <a:pt x="204" y="119"/>
                </a:cubicBezTo>
                <a:cubicBezTo>
                  <a:pt x="204" y="120"/>
                  <a:pt x="204" y="120"/>
                  <a:pt x="203" y="120"/>
                </a:cubicBezTo>
                <a:cubicBezTo>
                  <a:pt x="203" y="120"/>
                  <a:pt x="203" y="120"/>
                  <a:pt x="203" y="120"/>
                </a:cubicBezTo>
                <a:close/>
                <a:moveTo>
                  <a:pt x="186" y="105"/>
                </a:moveTo>
                <a:cubicBezTo>
                  <a:pt x="186" y="106"/>
                  <a:pt x="186" y="107"/>
                  <a:pt x="186" y="108"/>
                </a:cubicBezTo>
                <a:cubicBezTo>
                  <a:pt x="186" y="108"/>
                  <a:pt x="186" y="109"/>
                  <a:pt x="186" y="109"/>
                </a:cubicBezTo>
                <a:cubicBezTo>
                  <a:pt x="185" y="111"/>
                  <a:pt x="185" y="113"/>
                  <a:pt x="185" y="116"/>
                </a:cubicBezTo>
                <a:cubicBezTo>
                  <a:pt x="185" y="117"/>
                  <a:pt x="185" y="118"/>
                  <a:pt x="185" y="119"/>
                </a:cubicBezTo>
                <a:cubicBezTo>
                  <a:pt x="185" y="120"/>
                  <a:pt x="185" y="120"/>
                  <a:pt x="185" y="120"/>
                </a:cubicBezTo>
                <a:cubicBezTo>
                  <a:pt x="185" y="120"/>
                  <a:pt x="185" y="119"/>
                  <a:pt x="185" y="119"/>
                </a:cubicBezTo>
                <a:cubicBezTo>
                  <a:pt x="185" y="118"/>
                  <a:pt x="185" y="118"/>
                  <a:pt x="185" y="118"/>
                </a:cubicBezTo>
                <a:cubicBezTo>
                  <a:pt x="185" y="116"/>
                  <a:pt x="185" y="115"/>
                  <a:pt x="186" y="114"/>
                </a:cubicBezTo>
                <a:cubicBezTo>
                  <a:pt x="186" y="113"/>
                  <a:pt x="186" y="111"/>
                  <a:pt x="186" y="109"/>
                </a:cubicBezTo>
                <a:cubicBezTo>
                  <a:pt x="186" y="108"/>
                  <a:pt x="186" y="107"/>
                  <a:pt x="186" y="106"/>
                </a:cubicBezTo>
                <a:cubicBezTo>
                  <a:pt x="186" y="106"/>
                  <a:pt x="186" y="105"/>
                  <a:pt x="186" y="105"/>
                </a:cubicBezTo>
                <a:close/>
                <a:moveTo>
                  <a:pt x="106" y="111"/>
                </a:moveTo>
                <a:cubicBezTo>
                  <a:pt x="106" y="114"/>
                  <a:pt x="106" y="116"/>
                  <a:pt x="106" y="119"/>
                </a:cubicBezTo>
                <a:cubicBezTo>
                  <a:pt x="106" y="116"/>
                  <a:pt x="107" y="113"/>
                  <a:pt x="107" y="111"/>
                </a:cubicBezTo>
                <a:lnTo>
                  <a:pt x="106" y="111"/>
                </a:lnTo>
                <a:close/>
                <a:moveTo>
                  <a:pt x="193" y="119"/>
                </a:moveTo>
                <a:cubicBezTo>
                  <a:pt x="193" y="119"/>
                  <a:pt x="193" y="118"/>
                  <a:pt x="194" y="118"/>
                </a:cubicBezTo>
                <a:cubicBezTo>
                  <a:pt x="194" y="118"/>
                  <a:pt x="195" y="118"/>
                  <a:pt x="195" y="117"/>
                </a:cubicBezTo>
                <a:cubicBezTo>
                  <a:pt x="195" y="117"/>
                  <a:pt x="195" y="117"/>
                  <a:pt x="195" y="116"/>
                </a:cubicBezTo>
                <a:cubicBezTo>
                  <a:pt x="194" y="117"/>
                  <a:pt x="194" y="117"/>
                  <a:pt x="193" y="117"/>
                </a:cubicBezTo>
                <a:cubicBezTo>
                  <a:pt x="193" y="118"/>
                  <a:pt x="193" y="118"/>
                  <a:pt x="193" y="119"/>
                </a:cubicBezTo>
                <a:cubicBezTo>
                  <a:pt x="193" y="119"/>
                  <a:pt x="193" y="119"/>
                  <a:pt x="193" y="119"/>
                </a:cubicBezTo>
                <a:close/>
                <a:moveTo>
                  <a:pt x="35" y="115"/>
                </a:moveTo>
                <a:cubicBezTo>
                  <a:pt x="38" y="117"/>
                  <a:pt x="40" y="118"/>
                  <a:pt x="42" y="119"/>
                </a:cubicBezTo>
                <a:cubicBezTo>
                  <a:pt x="41" y="116"/>
                  <a:pt x="41" y="114"/>
                  <a:pt x="42" y="111"/>
                </a:cubicBezTo>
                <a:cubicBezTo>
                  <a:pt x="42" y="110"/>
                  <a:pt x="42" y="109"/>
                  <a:pt x="42" y="108"/>
                </a:cubicBezTo>
                <a:cubicBezTo>
                  <a:pt x="42" y="107"/>
                  <a:pt x="42" y="107"/>
                  <a:pt x="42" y="107"/>
                </a:cubicBezTo>
                <a:cubicBezTo>
                  <a:pt x="42" y="104"/>
                  <a:pt x="42" y="101"/>
                  <a:pt x="42" y="97"/>
                </a:cubicBezTo>
                <a:cubicBezTo>
                  <a:pt x="39" y="96"/>
                  <a:pt x="37" y="95"/>
                  <a:pt x="35" y="94"/>
                </a:cubicBezTo>
                <a:cubicBezTo>
                  <a:pt x="35" y="98"/>
                  <a:pt x="35" y="102"/>
                  <a:pt x="35" y="106"/>
                </a:cubicBezTo>
                <a:cubicBezTo>
                  <a:pt x="35" y="106"/>
                  <a:pt x="35" y="107"/>
                  <a:pt x="35" y="108"/>
                </a:cubicBezTo>
                <a:cubicBezTo>
                  <a:pt x="35" y="110"/>
                  <a:pt x="36" y="113"/>
                  <a:pt x="35" y="115"/>
                </a:cubicBezTo>
                <a:close/>
                <a:moveTo>
                  <a:pt x="97" y="110"/>
                </a:moveTo>
                <a:cubicBezTo>
                  <a:pt x="97" y="112"/>
                  <a:pt x="98" y="115"/>
                  <a:pt x="98" y="118"/>
                </a:cubicBezTo>
                <a:cubicBezTo>
                  <a:pt x="98" y="118"/>
                  <a:pt x="98" y="118"/>
                  <a:pt x="98" y="117"/>
                </a:cubicBezTo>
                <a:cubicBezTo>
                  <a:pt x="98" y="115"/>
                  <a:pt x="97" y="112"/>
                  <a:pt x="97" y="110"/>
                </a:cubicBezTo>
                <a:cubicBezTo>
                  <a:pt x="97" y="110"/>
                  <a:pt x="97" y="110"/>
                  <a:pt x="97" y="110"/>
                </a:cubicBezTo>
                <a:close/>
                <a:moveTo>
                  <a:pt x="210" y="114"/>
                </a:moveTo>
                <a:cubicBezTo>
                  <a:pt x="210" y="115"/>
                  <a:pt x="210" y="115"/>
                  <a:pt x="210" y="115"/>
                </a:cubicBezTo>
                <a:cubicBezTo>
                  <a:pt x="210" y="115"/>
                  <a:pt x="210" y="114"/>
                  <a:pt x="210" y="114"/>
                </a:cubicBezTo>
                <a:cubicBezTo>
                  <a:pt x="210" y="114"/>
                  <a:pt x="210" y="114"/>
                  <a:pt x="210" y="114"/>
                </a:cubicBezTo>
                <a:close/>
                <a:moveTo>
                  <a:pt x="200" y="115"/>
                </a:moveTo>
                <a:cubicBezTo>
                  <a:pt x="200" y="114"/>
                  <a:pt x="200" y="114"/>
                  <a:pt x="200" y="114"/>
                </a:cubicBezTo>
                <a:cubicBezTo>
                  <a:pt x="200" y="114"/>
                  <a:pt x="200" y="113"/>
                  <a:pt x="200" y="113"/>
                </a:cubicBezTo>
                <a:cubicBezTo>
                  <a:pt x="200" y="113"/>
                  <a:pt x="200" y="113"/>
                  <a:pt x="199" y="113"/>
                </a:cubicBezTo>
                <a:cubicBezTo>
                  <a:pt x="199" y="113"/>
                  <a:pt x="199" y="114"/>
                  <a:pt x="200" y="115"/>
                </a:cubicBezTo>
                <a:close/>
                <a:moveTo>
                  <a:pt x="27" y="110"/>
                </a:moveTo>
                <a:cubicBezTo>
                  <a:pt x="29" y="111"/>
                  <a:pt x="31" y="112"/>
                  <a:pt x="32" y="113"/>
                </a:cubicBezTo>
                <a:cubicBezTo>
                  <a:pt x="32" y="112"/>
                  <a:pt x="32" y="110"/>
                  <a:pt x="32" y="108"/>
                </a:cubicBezTo>
                <a:cubicBezTo>
                  <a:pt x="32" y="107"/>
                  <a:pt x="32" y="106"/>
                  <a:pt x="32" y="105"/>
                </a:cubicBezTo>
                <a:cubicBezTo>
                  <a:pt x="32" y="100"/>
                  <a:pt x="32" y="97"/>
                  <a:pt x="32" y="93"/>
                </a:cubicBezTo>
                <a:cubicBezTo>
                  <a:pt x="32" y="93"/>
                  <a:pt x="32" y="93"/>
                  <a:pt x="32" y="93"/>
                </a:cubicBezTo>
                <a:cubicBezTo>
                  <a:pt x="32" y="93"/>
                  <a:pt x="31" y="93"/>
                  <a:pt x="31" y="92"/>
                </a:cubicBezTo>
                <a:cubicBezTo>
                  <a:pt x="30" y="92"/>
                  <a:pt x="29" y="91"/>
                  <a:pt x="28" y="91"/>
                </a:cubicBezTo>
                <a:cubicBezTo>
                  <a:pt x="28" y="93"/>
                  <a:pt x="27" y="96"/>
                  <a:pt x="27" y="99"/>
                </a:cubicBezTo>
                <a:cubicBezTo>
                  <a:pt x="27" y="100"/>
                  <a:pt x="27" y="101"/>
                  <a:pt x="27" y="102"/>
                </a:cubicBezTo>
                <a:cubicBezTo>
                  <a:pt x="27" y="104"/>
                  <a:pt x="27" y="106"/>
                  <a:pt x="27" y="108"/>
                </a:cubicBezTo>
                <a:cubicBezTo>
                  <a:pt x="27" y="109"/>
                  <a:pt x="27" y="109"/>
                  <a:pt x="27" y="109"/>
                </a:cubicBezTo>
                <a:cubicBezTo>
                  <a:pt x="27" y="110"/>
                  <a:pt x="27" y="110"/>
                  <a:pt x="27" y="110"/>
                </a:cubicBezTo>
                <a:close/>
                <a:moveTo>
                  <a:pt x="150" y="112"/>
                </a:moveTo>
                <a:cubicBezTo>
                  <a:pt x="150" y="112"/>
                  <a:pt x="151" y="112"/>
                  <a:pt x="151" y="113"/>
                </a:cubicBezTo>
                <a:cubicBezTo>
                  <a:pt x="151" y="112"/>
                  <a:pt x="151" y="112"/>
                  <a:pt x="151" y="112"/>
                </a:cubicBezTo>
                <a:cubicBezTo>
                  <a:pt x="150" y="112"/>
                  <a:pt x="149" y="112"/>
                  <a:pt x="148" y="112"/>
                </a:cubicBezTo>
                <a:cubicBezTo>
                  <a:pt x="148" y="112"/>
                  <a:pt x="148" y="112"/>
                  <a:pt x="148" y="113"/>
                </a:cubicBezTo>
                <a:cubicBezTo>
                  <a:pt x="149" y="112"/>
                  <a:pt x="149" y="112"/>
                  <a:pt x="150" y="112"/>
                </a:cubicBezTo>
                <a:close/>
                <a:moveTo>
                  <a:pt x="214" y="111"/>
                </a:moveTo>
                <a:cubicBezTo>
                  <a:pt x="214" y="112"/>
                  <a:pt x="214" y="112"/>
                  <a:pt x="214" y="113"/>
                </a:cubicBezTo>
                <a:cubicBezTo>
                  <a:pt x="214" y="113"/>
                  <a:pt x="215" y="112"/>
                  <a:pt x="215" y="112"/>
                </a:cubicBezTo>
                <a:cubicBezTo>
                  <a:pt x="215" y="111"/>
                  <a:pt x="215" y="111"/>
                  <a:pt x="215" y="110"/>
                </a:cubicBezTo>
                <a:cubicBezTo>
                  <a:pt x="215" y="110"/>
                  <a:pt x="214" y="111"/>
                  <a:pt x="214" y="111"/>
                </a:cubicBezTo>
                <a:close/>
                <a:moveTo>
                  <a:pt x="193" y="102"/>
                </a:moveTo>
                <a:cubicBezTo>
                  <a:pt x="194" y="102"/>
                  <a:pt x="194" y="103"/>
                  <a:pt x="194" y="103"/>
                </a:cubicBezTo>
                <a:cubicBezTo>
                  <a:pt x="195" y="106"/>
                  <a:pt x="195" y="109"/>
                  <a:pt x="194" y="113"/>
                </a:cubicBezTo>
                <a:cubicBezTo>
                  <a:pt x="194" y="112"/>
                  <a:pt x="195" y="112"/>
                  <a:pt x="195" y="112"/>
                </a:cubicBezTo>
                <a:cubicBezTo>
                  <a:pt x="195" y="112"/>
                  <a:pt x="195" y="111"/>
                  <a:pt x="195" y="111"/>
                </a:cubicBezTo>
                <a:cubicBezTo>
                  <a:pt x="195" y="110"/>
                  <a:pt x="195" y="109"/>
                  <a:pt x="195" y="108"/>
                </a:cubicBezTo>
                <a:cubicBezTo>
                  <a:pt x="195" y="105"/>
                  <a:pt x="194" y="102"/>
                  <a:pt x="194" y="99"/>
                </a:cubicBezTo>
                <a:cubicBezTo>
                  <a:pt x="193" y="100"/>
                  <a:pt x="191" y="100"/>
                  <a:pt x="189" y="101"/>
                </a:cubicBezTo>
                <a:cubicBezTo>
                  <a:pt x="190" y="101"/>
                  <a:pt x="190" y="102"/>
                  <a:pt x="190" y="102"/>
                </a:cubicBezTo>
                <a:cubicBezTo>
                  <a:pt x="189" y="102"/>
                  <a:pt x="189" y="102"/>
                  <a:pt x="189" y="102"/>
                </a:cubicBezTo>
                <a:cubicBezTo>
                  <a:pt x="189" y="102"/>
                  <a:pt x="189" y="102"/>
                  <a:pt x="189" y="102"/>
                </a:cubicBezTo>
                <a:cubicBezTo>
                  <a:pt x="189" y="103"/>
                  <a:pt x="189" y="103"/>
                  <a:pt x="189" y="104"/>
                </a:cubicBezTo>
                <a:cubicBezTo>
                  <a:pt x="189" y="104"/>
                  <a:pt x="189" y="105"/>
                  <a:pt x="189" y="105"/>
                </a:cubicBezTo>
                <a:cubicBezTo>
                  <a:pt x="189" y="106"/>
                  <a:pt x="189" y="108"/>
                  <a:pt x="189" y="109"/>
                </a:cubicBezTo>
                <a:cubicBezTo>
                  <a:pt x="189" y="110"/>
                  <a:pt x="189" y="111"/>
                  <a:pt x="189" y="112"/>
                </a:cubicBezTo>
                <a:cubicBezTo>
                  <a:pt x="189" y="110"/>
                  <a:pt x="190" y="107"/>
                  <a:pt x="190" y="105"/>
                </a:cubicBezTo>
                <a:cubicBezTo>
                  <a:pt x="190" y="104"/>
                  <a:pt x="190" y="104"/>
                  <a:pt x="190" y="104"/>
                </a:cubicBezTo>
                <a:cubicBezTo>
                  <a:pt x="190" y="103"/>
                  <a:pt x="191" y="102"/>
                  <a:pt x="191" y="101"/>
                </a:cubicBezTo>
                <a:cubicBezTo>
                  <a:pt x="191" y="101"/>
                  <a:pt x="191" y="100"/>
                  <a:pt x="192" y="100"/>
                </a:cubicBezTo>
                <a:cubicBezTo>
                  <a:pt x="192" y="100"/>
                  <a:pt x="193" y="100"/>
                  <a:pt x="193" y="101"/>
                </a:cubicBezTo>
                <a:cubicBezTo>
                  <a:pt x="193" y="101"/>
                  <a:pt x="193" y="101"/>
                  <a:pt x="193" y="102"/>
                </a:cubicBezTo>
                <a:cubicBezTo>
                  <a:pt x="193" y="102"/>
                  <a:pt x="193" y="102"/>
                  <a:pt x="193" y="102"/>
                </a:cubicBezTo>
                <a:close/>
                <a:moveTo>
                  <a:pt x="198" y="97"/>
                </a:moveTo>
                <a:cubicBezTo>
                  <a:pt x="198" y="101"/>
                  <a:pt x="198" y="105"/>
                  <a:pt x="199" y="109"/>
                </a:cubicBezTo>
                <a:cubicBezTo>
                  <a:pt x="199" y="109"/>
                  <a:pt x="200" y="108"/>
                  <a:pt x="200" y="108"/>
                </a:cubicBezTo>
                <a:cubicBezTo>
                  <a:pt x="200" y="107"/>
                  <a:pt x="200" y="106"/>
                  <a:pt x="200" y="106"/>
                </a:cubicBezTo>
                <a:cubicBezTo>
                  <a:pt x="200" y="106"/>
                  <a:pt x="200" y="106"/>
                  <a:pt x="200" y="106"/>
                </a:cubicBezTo>
                <a:cubicBezTo>
                  <a:pt x="199" y="106"/>
                  <a:pt x="199" y="105"/>
                  <a:pt x="199" y="105"/>
                </a:cubicBezTo>
                <a:cubicBezTo>
                  <a:pt x="199" y="104"/>
                  <a:pt x="199" y="104"/>
                  <a:pt x="199" y="104"/>
                </a:cubicBezTo>
                <a:cubicBezTo>
                  <a:pt x="199" y="103"/>
                  <a:pt x="200" y="103"/>
                  <a:pt x="200" y="103"/>
                </a:cubicBezTo>
                <a:cubicBezTo>
                  <a:pt x="200" y="101"/>
                  <a:pt x="200" y="100"/>
                  <a:pt x="200" y="99"/>
                </a:cubicBezTo>
                <a:cubicBezTo>
                  <a:pt x="200" y="99"/>
                  <a:pt x="200" y="99"/>
                  <a:pt x="200" y="99"/>
                </a:cubicBezTo>
                <a:cubicBezTo>
                  <a:pt x="199" y="98"/>
                  <a:pt x="199" y="98"/>
                  <a:pt x="200" y="97"/>
                </a:cubicBezTo>
                <a:cubicBezTo>
                  <a:pt x="200" y="97"/>
                  <a:pt x="200" y="97"/>
                  <a:pt x="200" y="97"/>
                </a:cubicBezTo>
                <a:cubicBezTo>
                  <a:pt x="200" y="97"/>
                  <a:pt x="200" y="96"/>
                  <a:pt x="200" y="96"/>
                </a:cubicBezTo>
                <a:cubicBezTo>
                  <a:pt x="199" y="96"/>
                  <a:pt x="199" y="96"/>
                  <a:pt x="198" y="97"/>
                </a:cubicBezTo>
                <a:close/>
                <a:moveTo>
                  <a:pt x="81" y="108"/>
                </a:moveTo>
                <a:cubicBezTo>
                  <a:pt x="81" y="108"/>
                  <a:pt x="81" y="108"/>
                  <a:pt x="81" y="108"/>
                </a:cubicBezTo>
                <a:cubicBezTo>
                  <a:pt x="81" y="108"/>
                  <a:pt x="81" y="109"/>
                  <a:pt x="81" y="109"/>
                </a:cubicBezTo>
                <a:cubicBezTo>
                  <a:pt x="81" y="109"/>
                  <a:pt x="81" y="108"/>
                  <a:pt x="81" y="108"/>
                </a:cubicBezTo>
                <a:cubicBezTo>
                  <a:pt x="81" y="108"/>
                  <a:pt x="81" y="108"/>
                  <a:pt x="81" y="108"/>
                </a:cubicBezTo>
                <a:close/>
                <a:moveTo>
                  <a:pt x="107" y="107"/>
                </a:moveTo>
                <a:cubicBezTo>
                  <a:pt x="116" y="108"/>
                  <a:pt x="125" y="109"/>
                  <a:pt x="132" y="109"/>
                </a:cubicBezTo>
                <a:cubicBezTo>
                  <a:pt x="145" y="109"/>
                  <a:pt x="156" y="108"/>
                  <a:pt x="166" y="105"/>
                </a:cubicBezTo>
                <a:cubicBezTo>
                  <a:pt x="166" y="105"/>
                  <a:pt x="166" y="105"/>
                  <a:pt x="166" y="105"/>
                </a:cubicBezTo>
                <a:cubicBezTo>
                  <a:pt x="166" y="104"/>
                  <a:pt x="167" y="104"/>
                  <a:pt x="168" y="104"/>
                </a:cubicBezTo>
                <a:cubicBezTo>
                  <a:pt x="168" y="104"/>
                  <a:pt x="169" y="104"/>
                  <a:pt x="169" y="105"/>
                </a:cubicBezTo>
                <a:cubicBezTo>
                  <a:pt x="171" y="104"/>
                  <a:pt x="174" y="103"/>
                  <a:pt x="176" y="103"/>
                </a:cubicBezTo>
                <a:cubicBezTo>
                  <a:pt x="188" y="99"/>
                  <a:pt x="200" y="93"/>
                  <a:pt x="210" y="85"/>
                </a:cubicBezTo>
                <a:cubicBezTo>
                  <a:pt x="219" y="77"/>
                  <a:pt x="228" y="69"/>
                  <a:pt x="226" y="57"/>
                </a:cubicBezTo>
                <a:cubicBezTo>
                  <a:pt x="224" y="57"/>
                  <a:pt x="222" y="57"/>
                  <a:pt x="220" y="57"/>
                </a:cubicBezTo>
                <a:cubicBezTo>
                  <a:pt x="220" y="58"/>
                  <a:pt x="220" y="58"/>
                  <a:pt x="219" y="59"/>
                </a:cubicBezTo>
                <a:cubicBezTo>
                  <a:pt x="219" y="59"/>
                  <a:pt x="219" y="59"/>
                  <a:pt x="218" y="59"/>
                </a:cubicBezTo>
                <a:cubicBezTo>
                  <a:pt x="218" y="59"/>
                  <a:pt x="218" y="59"/>
                  <a:pt x="217" y="59"/>
                </a:cubicBezTo>
                <a:cubicBezTo>
                  <a:pt x="217" y="59"/>
                  <a:pt x="217" y="58"/>
                  <a:pt x="217" y="58"/>
                </a:cubicBezTo>
                <a:cubicBezTo>
                  <a:pt x="217" y="58"/>
                  <a:pt x="217" y="57"/>
                  <a:pt x="217" y="57"/>
                </a:cubicBezTo>
                <a:cubicBezTo>
                  <a:pt x="217" y="57"/>
                  <a:pt x="216" y="57"/>
                  <a:pt x="215" y="57"/>
                </a:cubicBezTo>
                <a:cubicBezTo>
                  <a:pt x="215" y="57"/>
                  <a:pt x="215" y="57"/>
                  <a:pt x="215" y="57"/>
                </a:cubicBezTo>
                <a:cubicBezTo>
                  <a:pt x="214" y="57"/>
                  <a:pt x="214" y="57"/>
                  <a:pt x="214" y="57"/>
                </a:cubicBezTo>
                <a:cubicBezTo>
                  <a:pt x="209" y="57"/>
                  <a:pt x="204" y="57"/>
                  <a:pt x="198" y="57"/>
                </a:cubicBezTo>
                <a:cubicBezTo>
                  <a:pt x="198" y="57"/>
                  <a:pt x="198" y="57"/>
                  <a:pt x="198" y="57"/>
                </a:cubicBezTo>
                <a:cubicBezTo>
                  <a:pt x="198" y="57"/>
                  <a:pt x="198" y="57"/>
                  <a:pt x="197" y="57"/>
                </a:cubicBezTo>
                <a:cubicBezTo>
                  <a:pt x="192" y="57"/>
                  <a:pt x="186" y="56"/>
                  <a:pt x="180" y="56"/>
                </a:cubicBezTo>
                <a:cubicBezTo>
                  <a:pt x="177" y="56"/>
                  <a:pt x="174" y="56"/>
                  <a:pt x="171" y="56"/>
                </a:cubicBezTo>
                <a:cubicBezTo>
                  <a:pt x="161" y="55"/>
                  <a:pt x="151" y="55"/>
                  <a:pt x="140" y="54"/>
                </a:cubicBezTo>
                <a:cubicBezTo>
                  <a:pt x="138" y="54"/>
                  <a:pt x="135" y="54"/>
                  <a:pt x="132" y="54"/>
                </a:cubicBezTo>
                <a:cubicBezTo>
                  <a:pt x="131" y="54"/>
                  <a:pt x="129" y="54"/>
                  <a:pt x="127" y="53"/>
                </a:cubicBezTo>
                <a:cubicBezTo>
                  <a:pt x="125" y="53"/>
                  <a:pt x="123" y="53"/>
                  <a:pt x="121" y="53"/>
                </a:cubicBezTo>
                <a:cubicBezTo>
                  <a:pt x="121" y="53"/>
                  <a:pt x="121" y="53"/>
                  <a:pt x="121" y="53"/>
                </a:cubicBezTo>
                <a:cubicBezTo>
                  <a:pt x="120" y="53"/>
                  <a:pt x="120" y="53"/>
                  <a:pt x="120" y="53"/>
                </a:cubicBezTo>
                <a:cubicBezTo>
                  <a:pt x="120" y="53"/>
                  <a:pt x="119" y="53"/>
                  <a:pt x="119" y="52"/>
                </a:cubicBezTo>
                <a:cubicBezTo>
                  <a:pt x="119" y="52"/>
                  <a:pt x="119" y="52"/>
                  <a:pt x="119" y="52"/>
                </a:cubicBezTo>
                <a:cubicBezTo>
                  <a:pt x="118" y="53"/>
                  <a:pt x="118" y="53"/>
                  <a:pt x="118" y="53"/>
                </a:cubicBezTo>
                <a:cubicBezTo>
                  <a:pt x="118" y="53"/>
                  <a:pt x="118" y="53"/>
                  <a:pt x="117" y="53"/>
                </a:cubicBezTo>
                <a:cubicBezTo>
                  <a:pt x="117" y="53"/>
                  <a:pt x="117" y="53"/>
                  <a:pt x="117" y="53"/>
                </a:cubicBezTo>
                <a:cubicBezTo>
                  <a:pt x="117" y="53"/>
                  <a:pt x="117" y="53"/>
                  <a:pt x="117" y="53"/>
                </a:cubicBezTo>
                <a:cubicBezTo>
                  <a:pt x="116" y="53"/>
                  <a:pt x="116" y="53"/>
                  <a:pt x="116" y="52"/>
                </a:cubicBezTo>
                <a:cubicBezTo>
                  <a:pt x="116" y="52"/>
                  <a:pt x="116" y="52"/>
                  <a:pt x="116" y="51"/>
                </a:cubicBezTo>
                <a:cubicBezTo>
                  <a:pt x="116" y="51"/>
                  <a:pt x="116" y="51"/>
                  <a:pt x="115" y="52"/>
                </a:cubicBezTo>
                <a:cubicBezTo>
                  <a:pt x="115" y="52"/>
                  <a:pt x="115" y="52"/>
                  <a:pt x="115" y="52"/>
                </a:cubicBezTo>
                <a:cubicBezTo>
                  <a:pt x="114" y="52"/>
                  <a:pt x="114" y="51"/>
                  <a:pt x="114" y="51"/>
                </a:cubicBezTo>
                <a:cubicBezTo>
                  <a:pt x="114" y="49"/>
                  <a:pt x="115" y="48"/>
                  <a:pt x="116" y="47"/>
                </a:cubicBezTo>
                <a:cubicBezTo>
                  <a:pt x="116" y="47"/>
                  <a:pt x="116" y="46"/>
                  <a:pt x="116" y="45"/>
                </a:cubicBezTo>
                <a:cubicBezTo>
                  <a:pt x="116" y="43"/>
                  <a:pt x="116" y="42"/>
                  <a:pt x="116" y="40"/>
                </a:cubicBezTo>
                <a:cubicBezTo>
                  <a:pt x="116" y="40"/>
                  <a:pt x="116" y="39"/>
                  <a:pt x="116" y="39"/>
                </a:cubicBezTo>
                <a:cubicBezTo>
                  <a:pt x="117" y="31"/>
                  <a:pt x="117" y="23"/>
                  <a:pt x="116" y="14"/>
                </a:cubicBezTo>
                <a:cubicBezTo>
                  <a:pt x="116" y="13"/>
                  <a:pt x="116" y="12"/>
                  <a:pt x="116" y="11"/>
                </a:cubicBezTo>
                <a:cubicBezTo>
                  <a:pt x="113" y="11"/>
                  <a:pt x="110" y="11"/>
                  <a:pt x="106" y="11"/>
                </a:cubicBezTo>
                <a:cubicBezTo>
                  <a:pt x="96" y="11"/>
                  <a:pt x="86" y="12"/>
                  <a:pt x="77" y="14"/>
                </a:cubicBezTo>
                <a:cubicBezTo>
                  <a:pt x="76" y="14"/>
                  <a:pt x="74" y="15"/>
                  <a:pt x="73" y="15"/>
                </a:cubicBezTo>
                <a:cubicBezTo>
                  <a:pt x="66" y="16"/>
                  <a:pt x="58" y="18"/>
                  <a:pt x="50" y="21"/>
                </a:cubicBezTo>
                <a:cubicBezTo>
                  <a:pt x="43" y="24"/>
                  <a:pt x="36" y="27"/>
                  <a:pt x="29" y="32"/>
                </a:cubicBezTo>
                <a:cubicBezTo>
                  <a:pt x="19" y="39"/>
                  <a:pt x="9" y="47"/>
                  <a:pt x="7" y="58"/>
                </a:cubicBezTo>
                <a:cubicBezTo>
                  <a:pt x="6" y="65"/>
                  <a:pt x="8" y="71"/>
                  <a:pt x="14" y="77"/>
                </a:cubicBezTo>
                <a:cubicBezTo>
                  <a:pt x="14" y="77"/>
                  <a:pt x="14" y="77"/>
                  <a:pt x="14" y="77"/>
                </a:cubicBezTo>
                <a:cubicBezTo>
                  <a:pt x="14" y="77"/>
                  <a:pt x="14" y="77"/>
                  <a:pt x="15" y="77"/>
                </a:cubicBezTo>
                <a:cubicBezTo>
                  <a:pt x="15" y="77"/>
                  <a:pt x="15" y="78"/>
                  <a:pt x="15" y="78"/>
                </a:cubicBezTo>
                <a:cubicBezTo>
                  <a:pt x="15" y="78"/>
                  <a:pt x="15" y="78"/>
                  <a:pt x="15" y="78"/>
                </a:cubicBezTo>
                <a:cubicBezTo>
                  <a:pt x="17" y="80"/>
                  <a:pt x="20" y="82"/>
                  <a:pt x="23" y="84"/>
                </a:cubicBezTo>
                <a:cubicBezTo>
                  <a:pt x="35" y="91"/>
                  <a:pt x="48" y="97"/>
                  <a:pt x="62" y="100"/>
                </a:cubicBezTo>
                <a:cubicBezTo>
                  <a:pt x="74" y="103"/>
                  <a:pt x="86" y="105"/>
                  <a:pt x="101" y="107"/>
                </a:cubicBezTo>
                <a:cubicBezTo>
                  <a:pt x="102" y="107"/>
                  <a:pt x="103" y="107"/>
                  <a:pt x="104" y="107"/>
                </a:cubicBezTo>
                <a:cubicBezTo>
                  <a:pt x="104" y="107"/>
                  <a:pt x="104" y="107"/>
                  <a:pt x="104" y="107"/>
                </a:cubicBezTo>
                <a:cubicBezTo>
                  <a:pt x="105" y="107"/>
                  <a:pt x="105" y="106"/>
                  <a:pt x="106" y="106"/>
                </a:cubicBezTo>
                <a:cubicBezTo>
                  <a:pt x="106" y="106"/>
                  <a:pt x="107" y="106"/>
                  <a:pt x="107" y="107"/>
                </a:cubicBezTo>
                <a:cubicBezTo>
                  <a:pt x="107" y="107"/>
                  <a:pt x="107" y="107"/>
                  <a:pt x="107" y="107"/>
                </a:cubicBezTo>
                <a:close/>
                <a:moveTo>
                  <a:pt x="218" y="109"/>
                </a:moveTo>
                <a:cubicBezTo>
                  <a:pt x="219" y="108"/>
                  <a:pt x="220" y="107"/>
                  <a:pt x="221" y="106"/>
                </a:cubicBezTo>
                <a:cubicBezTo>
                  <a:pt x="221" y="106"/>
                  <a:pt x="221" y="106"/>
                  <a:pt x="221" y="106"/>
                </a:cubicBezTo>
                <a:cubicBezTo>
                  <a:pt x="220" y="105"/>
                  <a:pt x="220" y="104"/>
                  <a:pt x="220" y="103"/>
                </a:cubicBezTo>
                <a:cubicBezTo>
                  <a:pt x="220" y="104"/>
                  <a:pt x="220" y="105"/>
                  <a:pt x="219" y="106"/>
                </a:cubicBezTo>
                <a:cubicBezTo>
                  <a:pt x="219" y="107"/>
                  <a:pt x="219" y="107"/>
                  <a:pt x="219" y="108"/>
                </a:cubicBezTo>
                <a:cubicBezTo>
                  <a:pt x="218" y="108"/>
                  <a:pt x="218" y="108"/>
                  <a:pt x="218" y="108"/>
                </a:cubicBezTo>
                <a:cubicBezTo>
                  <a:pt x="218" y="109"/>
                  <a:pt x="218" y="109"/>
                  <a:pt x="218" y="109"/>
                </a:cubicBezTo>
                <a:close/>
                <a:moveTo>
                  <a:pt x="24" y="108"/>
                </a:moveTo>
                <a:cubicBezTo>
                  <a:pt x="24" y="107"/>
                  <a:pt x="24" y="105"/>
                  <a:pt x="24" y="104"/>
                </a:cubicBezTo>
                <a:cubicBezTo>
                  <a:pt x="24" y="103"/>
                  <a:pt x="24" y="103"/>
                  <a:pt x="24" y="102"/>
                </a:cubicBezTo>
                <a:cubicBezTo>
                  <a:pt x="24" y="100"/>
                  <a:pt x="25" y="99"/>
                  <a:pt x="25" y="97"/>
                </a:cubicBezTo>
                <a:cubicBezTo>
                  <a:pt x="25" y="95"/>
                  <a:pt x="25" y="92"/>
                  <a:pt x="25" y="90"/>
                </a:cubicBezTo>
                <a:cubicBezTo>
                  <a:pt x="25" y="90"/>
                  <a:pt x="25" y="90"/>
                  <a:pt x="25" y="89"/>
                </a:cubicBezTo>
                <a:cubicBezTo>
                  <a:pt x="24" y="89"/>
                  <a:pt x="23" y="88"/>
                  <a:pt x="21" y="87"/>
                </a:cubicBezTo>
                <a:cubicBezTo>
                  <a:pt x="22" y="90"/>
                  <a:pt x="22" y="94"/>
                  <a:pt x="22" y="98"/>
                </a:cubicBezTo>
                <a:cubicBezTo>
                  <a:pt x="22" y="99"/>
                  <a:pt x="22" y="99"/>
                  <a:pt x="22" y="100"/>
                </a:cubicBezTo>
                <a:cubicBezTo>
                  <a:pt x="22" y="102"/>
                  <a:pt x="22" y="105"/>
                  <a:pt x="22" y="107"/>
                </a:cubicBezTo>
                <a:cubicBezTo>
                  <a:pt x="22" y="107"/>
                  <a:pt x="24" y="108"/>
                  <a:pt x="24" y="108"/>
                </a:cubicBezTo>
                <a:close/>
                <a:moveTo>
                  <a:pt x="210" y="105"/>
                </a:moveTo>
                <a:cubicBezTo>
                  <a:pt x="210" y="106"/>
                  <a:pt x="210" y="106"/>
                  <a:pt x="209" y="107"/>
                </a:cubicBezTo>
                <a:cubicBezTo>
                  <a:pt x="210" y="107"/>
                  <a:pt x="212" y="105"/>
                  <a:pt x="212" y="105"/>
                </a:cubicBezTo>
                <a:cubicBezTo>
                  <a:pt x="212" y="105"/>
                  <a:pt x="212" y="104"/>
                  <a:pt x="212" y="104"/>
                </a:cubicBezTo>
                <a:cubicBezTo>
                  <a:pt x="212" y="103"/>
                  <a:pt x="212" y="103"/>
                  <a:pt x="212" y="103"/>
                </a:cubicBezTo>
                <a:cubicBezTo>
                  <a:pt x="211" y="103"/>
                  <a:pt x="210" y="104"/>
                  <a:pt x="210" y="105"/>
                </a:cubicBezTo>
                <a:close/>
                <a:moveTo>
                  <a:pt x="177" y="106"/>
                </a:moveTo>
                <a:cubicBezTo>
                  <a:pt x="177" y="106"/>
                  <a:pt x="177" y="106"/>
                  <a:pt x="177" y="106"/>
                </a:cubicBezTo>
                <a:cubicBezTo>
                  <a:pt x="177" y="107"/>
                  <a:pt x="177" y="107"/>
                  <a:pt x="177" y="107"/>
                </a:cubicBezTo>
                <a:cubicBezTo>
                  <a:pt x="177" y="107"/>
                  <a:pt x="178" y="106"/>
                  <a:pt x="178" y="106"/>
                </a:cubicBezTo>
                <a:cubicBezTo>
                  <a:pt x="178" y="106"/>
                  <a:pt x="177" y="106"/>
                  <a:pt x="177" y="106"/>
                </a:cubicBezTo>
                <a:close/>
                <a:moveTo>
                  <a:pt x="183" y="104"/>
                </a:moveTo>
                <a:cubicBezTo>
                  <a:pt x="183" y="104"/>
                  <a:pt x="183" y="104"/>
                  <a:pt x="183" y="105"/>
                </a:cubicBezTo>
                <a:cubicBezTo>
                  <a:pt x="183" y="105"/>
                  <a:pt x="183" y="106"/>
                  <a:pt x="183" y="107"/>
                </a:cubicBezTo>
                <a:cubicBezTo>
                  <a:pt x="183" y="107"/>
                  <a:pt x="183" y="106"/>
                  <a:pt x="183" y="106"/>
                </a:cubicBezTo>
                <a:cubicBezTo>
                  <a:pt x="183" y="105"/>
                  <a:pt x="183" y="104"/>
                  <a:pt x="184" y="104"/>
                </a:cubicBezTo>
                <a:cubicBezTo>
                  <a:pt x="184" y="104"/>
                  <a:pt x="183" y="104"/>
                  <a:pt x="183" y="104"/>
                </a:cubicBezTo>
                <a:close/>
                <a:moveTo>
                  <a:pt x="203" y="106"/>
                </a:moveTo>
                <a:cubicBezTo>
                  <a:pt x="203" y="106"/>
                  <a:pt x="203" y="106"/>
                  <a:pt x="203" y="106"/>
                </a:cubicBezTo>
                <a:cubicBezTo>
                  <a:pt x="203" y="106"/>
                  <a:pt x="203" y="106"/>
                  <a:pt x="203" y="106"/>
                </a:cubicBezTo>
                <a:cubicBezTo>
                  <a:pt x="203" y="105"/>
                  <a:pt x="203" y="105"/>
                  <a:pt x="203" y="104"/>
                </a:cubicBezTo>
                <a:cubicBezTo>
                  <a:pt x="203" y="104"/>
                  <a:pt x="203" y="104"/>
                  <a:pt x="202" y="104"/>
                </a:cubicBezTo>
                <a:cubicBezTo>
                  <a:pt x="202" y="105"/>
                  <a:pt x="203" y="105"/>
                  <a:pt x="203" y="106"/>
                </a:cubicBezTo>
                <a:close/>
                <a:moveTo>
                  <a:pt x="16" y="104"/>
                </a:moveTo>
                <a:cubicBezTo>
                  <a:pt x="17" y="104"/>
                  <a:pt x="18" y="105"/>
                  <a:pt x="19" y="105"/>
                </a:cubicBezTo>
                <a:cubicBezTo>
                  <a:pt x="19" y="104"/>
                  <a:pt x="19" y="102"/>
                  <a:pt x="19" y="101"/>
                </a:cubicBezTo>
                <a:cubicBezTo>
                  <a:pt x="19" y="100"/>
                  <a:pt x="19" y="99"/>
                  <a:pt x="19" y="98"/>
                </a:cubicBezTo>
                <a:cubicBezTo>
                  <a:pt x="19" y="94"/>
                  <a:pt x="20" y="90"/>
                  <a:pt x="19" y="86"/>
                </a:cubicBezTo>
                <a:cubicBezTo>
                  <a:pt x="19" y="86"/>
                  <a:pt x="19" y="86"/>
                  <a:pt x="19" y="86"/>
                </a:cubicBezTo>
                <a:cubicBezTo>
                  <a:pt x="18" y="85"/>
                  <a:pt x="18" y="85"/>
                  <a:pt x="17" y="84"/>
                </a:cubicBezTo>
                <a:cubicBezTo>
                  <a:pt x="17" y="85"/>
                  <a:pt x="17" y="86"/>
                  <a:pt x="17" y="87"/>
                </a:cubicBezTo>
                <a:cubicBezTo>
                  <a:pt x="17" y="89"/>
                  <a:pt x="17" y="91"/>
                  <a:pt x="17" y="94"/>
                </a:cubicBezTo>
                <a:cubicBezTo>
                  <a:pt x="17" y="94"/>
                  <a:pt x="17" y="94"/>
                  <a:pt x="17" y="94"/>
                </a:cubicBezTo>
                <a:cubicBezTo>
                  <a:pt x="17" y="97"/>
                  <a:pt x="17" y="101"/>
                  <a:pt x="16" y="104"/>
                </a:cubicBezTo>
                <a:close/>
                <a:moveTo>
                  <a:pt x="186" y="103"/>
                </a:moveTo>
                <a:cubicBezTo>
                  <a:pt x="186" y="103"/>
                  <a:pt x="186" y="103"/>
                  <a:pt x="187" y="103"/>
                </a:cubicBezTo>
                <a:cubicBezTo>
                  <a:pt x="187" y="103"/>
                  <a:pt x="187" y="103"/>
                  <a:pt x="187" y="102"/>
                </a:cubicBezTo>
                <a:cubicBezTo>
                  <a:pt x="187" y="102"/>
                  <a:pt x="186" y="103"/>
                  <a:pt x="186" y="103"/>
                </a:cubicBezTo>
                <a:close/>
                <a:moveTo>
                  <a:pt x="224" y="103"/>
                </a:moveTo>
                <a:cubicBezTo>
                  <a:pt x="224" y="103"/>
                  <a:pt x="224" y="103"/>
                  <a:pt x="224" y="103"/>
                </a:cubicBezTo>
                <a:cubicBezTo>
                  <a:pt x="224" y="102"/>
                  <a:pt x="224" y="102"/>
                  <a:pt x="224" y="102"/>
                </a:cubicBezTo>
                <a:cubicBezTo>
                  <a:pt x="224" y="102"/>
                  <a:pt x="224" y="103"/>
                  <a:pt x="224" y="103"/>
                </a:cubicBezTo>
                <a:close/>
                <a:moveTo>
                  <a:pt x="14" y="102"/>
                </a:moveTo>
                <a:cubicBezTo>
                  <a:pt x="14" y="101"/>
                  <a:pt x="14" y="101"/>
                  <a:pt x="14" y="100"/>
                </a:cubicBezTo>
                <a:cubicBezTo>
                  <a:pt x="14" y="101"/>
                  <a:pt x="14" y="101"/>
                  <a:pt x="14" y="102"/>
                </a:cubicBezTo>
                <a:cubicBezTo>
                  <a:pt x="14" y="102"/>
                  <a:pt x="14" y="102"/>
                  <a:pt x="14" y="102"/>
                </a:cubicBezTo>
                <a:close/>
                <a:moveTo>
                  <a:pt x="7" y="73"/>
                </a:moveTo>
                <a:cubicBezTo>
                  <a:pt x="7" y="79"/>
                  <a:pt x="7" y="85"/>
                  <a:pt x="7" y="91"/>
                </a:cubicBezTo>
                <a:cubicBezTo>
                  <a:pt x="7" y="93"/>
                  <a:pt x="8" y="95"/>
                  <a:pt x="8" y="98"/>
                </a:cubicBezTo>
                <a:cubicBezTo>
                  <a:pt x="8" y="99"/>
                  <a:pt x="9" y="99"/>
                  <a:pt x="10" y="100"/>
                </a:cubicBezTo>
                <a:cubicBezTo>
                  <a:pt x="10" y="100"/>
                  <a:pt x="11" y="100"/>
                  <a:pt x="11" y="100"/>
                </a:cubicBezTo>
                <a:cubicBezTo>
                  <a:pt x="11" y="100"/>
                  <a:pt x="11" y="99"/>
                  <a:pt x="11" y="99"/>
                </a:cubicBezTo>
                <a:cubicBezTo>
                  <a:pt x="11" y="99"/>
                  <a:pt x="10" y="99"/>
                  <a:pt x="10" y="99"/>
                </a:cubicBezTo>
                <a:cubicBezTo>
                  <a:pt x="9" y="99"/>
                  <a:pt x="9" y="99"/>
                  <a:pt x="9" y="98"/>
                </a:cubicBezTo>
                <a:cubicBezTo>
                  <a:pt x="8" y="97"/>
                  <a:pt x="8" y="95"/>
                  <a:pt x="9" y="94"/>
                </a:cubicBezTo>
                <a:cubicBezTo>
                  <a:pt x="9" y="93"/>
                  <a:pt x="9" y="93"/>
                  <a:pt x="9" y="92"/>
                </a:cubicBezTo>
                <a:cubicBezTo>
                  <a:pt x="9" y="90"/>
                  <a:pt x="9" y="88"/>
                  <a:pt x="9" y="85"/>
                </a:cubicBezTo>
                <a:cubicBezTo>
                  <a:pt x="9" y="82"/>
                  <a:pt x="9" y="79"/>
                  <a:pt x="8" y="76"/>
                </a:cubicBezTo>
                <a:cubicBezTo>
                  <a:pt x="8" y="75"/>
                  <a:pt x="7" y="74"/>
                  <a:pt x="7" y="73"/>
                </a:cubicBezTo>
                <a:close/>
                <a:moveTo>
                  <a:pt x="202" y="99"/>
                </a:moveTo>
                <a:cubicBezTo>
                  <a:pt x="202" y="99"/>
                  <a:pt x="202" y="100"/>
                  <a:pt x="202" y="100"/>
                </a:cubicBezTo>
                <a:cubicBezTo>
                  <a:pt x="202" y="100"/>
                  <a:pt x="202" y="100"/>
                  <a:pt x="202" y="100"/>
                </a:cubicBezTo>
                <a:cubicBezTo>
                  <a:pt x="202" y="100"/>
                  <a:pt x="202" y="99"/>
                  <a:pt x="202" y="99"/>
                </a:cubicBezTo>
                <a:cubicBezTo>
                  <a:pt x="202" y="99"/>
                  <a:pt x="202" y="99"/>
                  <a:pt x="202" y="99"/>
                </a:cubicBezTo>
                <a:close/>
                <a:moveTo>
                  <a:pt x="210" y="97"/>
                </a:moveTo>
                <a:cubicBezTo>
                  <a:pt x="210" y="98"/>
                  <a:pt x="210" y="99"/>
                  <a:pt x="210" y="100"/>
                </a:cubicBezTo>
                <a:cubicBezTo>
                  <a:pt x="211" y="99"/>
                  <a:pt x="212" y="98"/>
                  <a:pt x="212" y="98"/>
                </a:cubicBezTo>
                <a:cubicBezTo>
                  <a:pt x="212" y="97"/>
                  <a:pt x="212" y="96"/>
                  <a:pt x="212" y="95"/>
                </a:cubicBezTo>
                <a:cubicBezTo>
                  <a:pt x="212" y="96"/>
                  <a:pt x="211" y="96"/>
                  <a:pt x="210" y="97"/>
                </a:cubicBezTo>
                <a:close/>
                <a:moveTo>
                  <a:pt x="219" y="96"/>
                </a:moveTo>
                <a:cubicBezTo>
                  <a:pt x="219" y="97"/>
                  <a:pt x="219" y="98"/>
                  <a:pt x="219" y="99"/>
                </a:cubicBezTo>
                <a:cubicBezTo>
                  <a:pt x="220" y="99"/>
                  <a:pt x="220" y="99"/>
                  <a:pt x="220" y="99"/>
                </a:cubicBezTo>
                <a:cubicBezTo>
                  <a:pt x="220" y="97"/>
                  <a:pt x="220" y="96"/>
                  <a:pt x="220" y="95"/>
                </a:cubicBezTo>
                <a:cubicBezTo>
                  <a:pt x="220" y="96"/>
                  <a:pt x="220" y="96"/>
                  <a:pt x="219" y="96"/>
                </a:cubicBezTo>
                <a:close/>
                <a:moveTo>
                  <a:pt x="14" y="91"/>
                </a:moveTo>
                <a:cubicBezTo>
                  <a:pt x="14" y="92"/>
                  <a:pt x="14" y="93"/>
                  <a:pt x="14" y="94"/>
                </a:cubicBezTo>
                <a:cubicBezTo>
                  <a:pt x="14" y="94"/>
                  <a:pt x="14" y="94"/>
                  <a:pt x="14" y="94"/>
                </a:cubicBezTo>
                <a:cubicBezTo>
                  <a:pt x="14" y="94"/>
                  <a:pt x="14" y="93"/>
                  <a:pt x="14" y="92"/>
                </a:cubicBezTo>
                <a:cubicBezTo>
                  <a:pt x="14" y="92"/>
                  <a:pt x="14" y="91"/>
                  <a:pt x="14" y="91"/>
                </a:cubicBezTo>
                <a:close/>
                <a:moveTo>
                  <a:pt x="204" y="94"/>
                </a:moveTo>
                <a:cubicBezTo>
                  <a:pt x="205" y="94"/>
                  <a:pt x="205" y="94"/>
                  <a:pt x="205" y="94"/>
                </a:cubicBezTo>
                <a:cubicBezTo>
                  <a:pt x="205" y="93"/>
                  <a:pt x="205" y="93"/>
                  <a:pt x="205" y="93"/>
                </a:cubicBezTo>
                <a:cubicBezTo>
                  <a:pt x="205" y="93"/>
                  <a:pt x="205" y="93"/>
                  <a:pt x="204" y="93"/>
                </a:cubicBezTo>
                <a:cubicBezTo>
                  <a:pt x="204" y="93"/>
                  <a:pt x="204" y="93"/>
                  <a:pt x="204" y="94"/>
                </a:cubicBezTo>
                <a:close/>
                <a:moveTo>
                  <a:pt x="220" y="86"/>
                </a:moveTo>
                <a:cubicBezTo>
                  <a:pt x="220" y="88"/>
                  <a:pt x="220" y="89"/>
                  <a:pt x="220" y="91"/>
                </a:cubicBezTo>
                <a:cubicBezTo>
                  <a:pt x="220" y="91"/>
                  <a:pt x="220" y="91"/>
                  <a:pt x="220" y="91"/>
                </a:cubicBezTo>
                <a:cubicBezTo>
                  <a:pt x="220" y="89"/>
                  <a:pt x="220" y="87"/>
                  <a:pt x="220" y="86"/>
                </a:cubicBezTo>
                <a:cubicBezTo>
                  <a:pt x="220" y="86"/>
                  <a:pt x="220" y="86"/>
                  <a:pt x="220" y="86"/>
                </a:cubicBezTo>
                <a:close/>
                <a:moveTo>
                  <a:pt x="224" y="81"/>
                </a:moveTo>
                <a:cubicBezTo>
                  <a:pt x="224" y="83"/>
                  <a:pt x="225" y="84"/>
                  <a:pt x="225" y="85"/>
                </a:cubicBezTo>
                <a:cubicBezTo>
                  <a:pt x="225" y="83"/>
                  <a:pt x="225" y="82"/>
                  <a:pt x="225" y="81"/>
                </a:cubicBezTo>
                <a:cubicBezTo>
                  <a:pt x="225" y="81"/>
                  <a:pt x="224" y="81"/>
                  <a:pt x="224" y="81"/>
                </a:cubicBezTo>
                <a:close/>
                <a:moveTo>
                  <a:pt x="225" y="54"/>
                </a:moveTo>
                <a:cubicBezTo>
                  <a:pt x="225" y="54"/>
                  <a:pt x="225" y="53"/>
                  <a:pt x="225" y="53"/>
                </a:cubicBezTo>
                <a:cubicBezTo>
                  <a:pt x="225" y="52"/>
                  <a:pt x="225" y="52"/>
                  <a:pt x="225" y="51"/>
                </a:cubicBezTo>
                <a:cubicBezTo>
                  <a:pt x="225" y="51"/>
                  <a:pt x="225" y="51"/>
                  <a:pt x="225" y="50"/>
                </a:cubicBezTo>
                <a:cubicBezTo>
                  <a:pt x="225" y="49"/>
                  <a:pt x="225" y="47"/>
                  <a:pt x="225" y="46"/>
                </a:cubicBezTo>
                <a:cubicBezTo>
                  <a:pt x="225" y="46"/>
                  <a:pt x="225" y="46"/>
                  <a:pt x="225" y="46"/>
                </a:cubicBezTo>
                <a:cubicBezTo>
                  <a:pt x="225" y="46"/>
                  <a:pt x="225" y="46"/>
                  <a:pt x="224" y="46"/>
                </a:cubicBezTo>
                <a:cubicBezTo>
                  <a:pt x="224" y="46"/>
                  <a:pt x="224" y="46"/>
                  <a:pt x="224" y="46"/>
                </a:cubicBezTo>
                <a:cubicBezTo>
                  <a:pt x="224" y="46"/>
                  <a:pt x="224" y="46"/>
                  <a:pt x="223" y="46"/>
                </a:cubicBezTo>
                <a:cubicBezTo>
                  <a:pt x="222" y="46"/>
                  <a:pt x="222" y="46"/>
                  <a:pt x="221" y="46"/>
                </a:cubicBezTo>
                <a:cubicBezTo>
                  <a:pt x="221" y="46"/>
                  <a:pt x="221" y="47"/>
                  <a:pt x="222" y="47"/>
                </a:cubicBezTo>
                <a:cubicBezTo>
                  <a:pt x="222" y="47"/>
                  <a:pt x="222" y="47"/>
                  <a:pt x="222" y="47"/>
                </a:cubicBezTo>
                <a:cubicBezTo>
                  <a:pt x="223" y="47"/>
                  <a:pt x="223" y="47"/>
                  <a:pt x="223" y="48"/>
                </a:cubicBezTo>
                <a:cubicBezTo>
                  <a:pt x="223" y="49"/>
                  <a:pt x="223" y="49"/>
                  <a:pt x="223" y="50"/>
                </a:cubicBezTo>
                <a:cubicBezTo>
                  <a:pt x="223" y="50"/>
                  <a:pt x="223" y="50"/>
                  <a:pt x="223" y="50"/>
                </a:cubicBezTo>
                <a:cubicBezTo>
                  <a:pt x="223" y="50"/>
                  <a:pt x="223" y="50"/>
                  <a:pt x="223" y="50"/>
                </a:cubicBezTo>
                <a:cubicBezTo>
                  <a:pt x="224" y="50"/>
                  <a:pt x="224" y="50"/>
                  <a:pt x="224" y="51"/>
                </a:cubicBezTo>
                <a:cubicBezTo>
                  <a:pt x="225" y="51"/>
                  <a:pt x="225" y="52"/>
                  <a:pt x="224" y="52"/>
                </a:cubicBezTo>
                <a:cubicBezTo>
                  <a:pt x="224" y="53"/>
                  <a:pt x="223" y="53"/>
                  <a:pt x="223" y="54"/>
                </a:cubicBezTo>
                <a:cubicBezTo>
                  <a:pt x="224" y="54"/>
                  <a:pt x="224" y="54"/>
                  <a:pt x="225" y="54"/>
                </a:cubicBezTo>
                <a:close/>
                <a:moveTo>
                  <a:pt x="219" y="54"/>
                </a:moveTo>
                <a:cubicBezTo>
                  <a:pt x="219" y="53"/>
                  <a:pt x="221" y="51"/>
                  <a:pt x="221" y="51"/>
                </a:cubicBezTo>
                <a:cubicBezTo>
                  <a:pt x="221" y="51"/>
                  <a:pt x="221" y="51"/>
                  <a:pt x="221" y="51"/>
                </a:cubicBezTo>
                <a:cubicBezTo>
                  <a:pt x="220" y="52"/>
                  <a:pt x="219" y="53"/>
                  <a:pt x="218" y="54"/>
                </a:cubicBezTo>
                <a:cubicBezTo>
                  <a:pt x="218" y="54"/>
                  <a:pt x="218" y="54"/>
                  <a:pt x="218" y="54"/>
                </a:cubicBezTo>
                <a:cubicBezTo>
                  <a:pt x="218" y="54"/>
                  <a:pt x="219" y="54"/>
                  <a:pt x="219" y="54"/>
                </a:cubicBezTo>
                <a:close/>
                <a:moveTo>
                  <a:pt x="202" y="53"/>
                </a:moveTo>
                <a:cubicBezTo>
                  <a:pt x="203" y="53"/>
                  <a:pt x="205" y="54"/>
                  <a:pt x="206" y="54"/>
                </a:cubicBezTo>
                <a:cubicBezTo>
                  <a:pt x="206" y="53"/>
                  <a:pt x="206" y="53"/>
                  <a:pt x="206" y="53"/>
                </a:cubicBezTo>
                <a:cubicBezTo>
                  <a:pt x="207" y="51"/>
                  <a:pt x="209" y="50"/>
                  <a:pt x="210" y="48"/>
                </a:cubicBezTo>
                <a:cubicBezTo>
                  <a:pt x="211" y="48"/>
                  <a:pt x="211" y="48"/>
                  <a:pt x="211" y="48"/>
                </a:cubicBezTo>
                <a:cubicBezTo>
                  <a:pt x="212" y="47"/>
                  <a:pt x="212" y="47"/>
                  <a:pt x="212" y="47"/>
                </a:cubicBezTo>
                <a:cubicBezTo>
                  <a:pt x="212" y="47"/>
                  <a:pt x="212" y="46"/>
                  <a:pt x="213" y="46"/>
                </a:cubicBezTo>
                <a:cubicBezTo>
                  <a:pt x="212" y="46"/>
                  <a:pt x="211" y="46"/>
                  <a:pt x="211" y="46"/>
                </a:cubicBezTo>
                <a:cubicBezTo>
                  <a:pt x="208" y="47"/>
                  <a:pt x="206" y="49"/>
                  <a:pt x="204" y="51"/>
                </a:cubicBezTo>
                <a:cubicBezTo>
                  <a:pt x="203" y="52"/>
                  <a:pt x="203" y="52"/>
                  <a:pt x="202" y="53"/>
                </a:cubicBezTo>
                <a:cubicBezTo>
                  <a:pt x="202" y="53"/>
                  <a:pt x="202" y="53"/>
                  <a:pt x="202" y="53"/>
                </a:cubicBezTo>
                <a:close/>
                <a:moveTo>
                  <a:pt x="198" y="53"/>
                </a:moveTo>
                <a:cubicBezTo>
                  <a:pt x="199" y="51"/>
                  <a:pt x="201" y="49"/>
                  <a:pt x="203" y="48"/>
                </a:cubicBezTo>
                <a:cubicBezTo>
                  <a:pt x="202" y="48"/>
                  <a:pt x="200" y="50"/>
                  <a:pt x="199" y="51"/>
                </a:cubicBezTo>
                <a:cubicBezTo>
                  <a:pt x="198" y="52"/>
                  <a:pt x="197" y="53"/>
                  <a:pt x="196" y="53"/>
                </a:cubicBezTo>
                <a:lnTo>
                  <a:pt x="198" y="53"/>
                </a:lnTo>
                <a:close/>
                <a:moveTo>
                  <a:pt x="185" y="53"/>
                </a:moveTo>
                <a:cubicBezTo>
                  <a:pt x="187" y="53"/>
                  <a:pt x="190" y="53"/>
                  <a:pt x="193" y="53"/>
                </a:cubicBezTo>
                <a:cubicBezTo>
                  <a:pt x="193" y="53"/>
                  <a:pt x="193" y="53"/>
                  <a:pt x="193" y="53"/>
                </a:cubicBezTo>
                <a:cubicBezTo>
                  <a:pt x="195" y="50"/>
                  <a:pt x="198" y="47"/>
                  <a:pt x="202" y="46"/>
                </a:cubicBezTo>
                <a:cubicBezTo>
                  <a:pt x="199" y="45"/>
                  <a:pt x="196" y="45"/>
                  <a:pt x="193" y="45"/>
                </a:cubicBezTo>
                <a:cubicBezTo>
                  <a:pt x="193" y="45"/>
                  <a:pt x="193" y="46"/>
                  <a:pt x="193" y="46"/>
                </a:cubicBezTo>
                <a:cubicBezTo>
                  <a:pt x="191" y="47"/>
                  <a:pt x="189" y="49"/>
                  <a:pt x="187" y="51"/>
                </a:cubicBezTo>
                <a:cubicBezTo>
                  <a:pt x="186" y="51"/>
                  <a:pt x="185" y="52"/>
                  <a:pt x="185" y="53"/>
                </a:cubicBezTo>
                <a:close/>
                <a:moveTo>
                  <a:pt x="181" y="53"/>
                </a:moveTo>
                <a:cubicBezTo>
                  <a:pt x="184" y="49"/>
                  <a:pt x="187" y="47"/>
                  <a:pt x="190" y="45"/>
                </a:cubicBezTo>
                <a:cubicBezTo>
                  <a:pt x="188" y="45"/>
                  <a:pt x="187" y="45"/>
                  <a:pt x="185" y="45"/>
                </a:cubicBezTo>
                <a:cubicBezTo>
                  <a:pt x="185" y="45"/>
                  <a:pt x="185" y="45"/>
                  <a:pt x="185" y="45"/>
                </a:cubicBezTo>
                <a:cubicBezTo>
                  <a:pt x="186" y="45"/>
                  <a:pt x="185" y="46"/>
                  <a:pt x="185" y="46"/>
                </a:cubicBezTo>
                <a:cubicBezTo>
                  <a:pt x="183" y="48"/>
                  <a:pt x="181" y="49"/>
                  <a:pt x="179" y="51"/>
                </a:cubicBezTo>
                <a:cubicBezTo>
                  <a:pt x="179" y="51"/>
                  <a:pt x="179" y="52"/>
                  <a:pt x="178" y="52"/>
                </a:cubicBezTo>
                <a:cubicBezTo>
                  <a:pt x="178" y="52"/>
                  <a:pt x="178" y="52"/>
                  <a:pt x="178" y="53"/>
                </a:cubicBezTo>
                <a:cubicBezTo>
                  <a:pt x="179" y="53"/>
                  <a:pt x="180" y="53"/>
                  <a:pt x="181" y="53"/>
                </a:cubicBezTo>
                <a:close/>
                <a:moveTo>
                  <a:pt x="174" y="52"/>
                </a:moveTo>
                <a:cubicBezTo>
                  <a:pt x="175" y="51"/>
                  <a:pt x="177" y="49"/>
                  <a:pt x="178" y="48"/>
                </a:cubicBezTo>
                <a:cubicBezTo>
                  <a:pt x="178" y="48"/>
                  <a:pt x="178" y="48"/>
                  <a:pt x="178" y="48"/>
                </a:cubicBezTo>
                <a:cubicBezTo>
                  <a:pt x="179" y="47"/>
                  <a:pt x="181" y="45"/>
                  <a:pt x="183" y="44"/>
                </a:cubicBezTo>
                <a:cubicBezTo>
                  <a:pt x="180" y="44"/>
                  <a:pt x="170" y="44"/>
                  <a:pt x="170" y="44"/>
                </a:cubicBezTo>
                <a:cubicBezTo>
                  <a:pt x="168" y="44"/>
                  <a:pt x="166" y="43"/>
                  <a:pt x="165" y="43"/>
                </a:cubicBezTo>
                <a:cubicBezTo>
                  <a:pt x="165" y="43"/>
                  <a:pt x="165" y="43"/>
                  <a:pt x="165" y="43"/>
                </a:cubicBezTo>
                <a:cubicBezTo>
                  <a:pt x="165" y="43"/>
                  <a:pt x="164" y="44"/>
                  <a:pt x="164" y="44"/>
                </a:cubicBezTo>
                <a:cubicBezTo>
                  <a:pt x="163" y="45"/>
                  <a:pt x="161" y="47"/>
                  <a:pt x="159" y="48"/>
                </a:cubicBezTo>
                <a:cubicBezTo>
                  <a:pt x="159" y="49"/>
                  <a:pt x="158" y="50"/>
                  <a:pt x="157" y="51"/>
                </a:cubicBezTo>
                <a:cubicBezTo>
                  <a:pt x="157" y="51"/>
                  <a:pt x="157" y="52"/>
                  <a:pt x="157" y="52"/>
                </a:cubicBezTo>
                <a:cubicBezTo>
                  <a:pt x="158" y="52"/>
                  <a:pt x="160" y="52"/>
                  <a:pt x="161" y="52"/>
                </a:cubicBezTo>
                <a:cubicBezTo>
                  <a:pt x="162" y="50"/>
                  <a:pt x="163" y="49"/>
                  <a:pt x="165" y="47"/>
                </a:cubicBezTo>
                <a:cubicBezTo>
                  <a:pt x="167" y="46"/>
                  <a:pt x="168" y="45"/>
                  <a:pt x="170" y="44"/>
                </a:cubicBezTo>
                <a:cubicBezTo>
                  <a:pt x="170" y="44"/>
                  <a:pt x="170" y="44"/>
                  <a:pt x="170" y="44"/>
                </a:cubicBezTo>
                <a:cubicBezTo>
                  <a:pt x="171" y="44"/>
                  <a:pt x="171" y="44"/>
                  <a:pt x="171" y="45"/>
                </a:cubicBezTo>
                <a:cubicBezTo>
                  <a:pt x="172" y="45"/>
                  <a:pt x="171" y="46"/>
                  <a:pt x="171" y="46"/>
                </a:cubicBezTo>
                <a:cubicBezTo>
                  <a:pt x="169" y="47"/>
                  <a:pt x="168" y="48"/>
                  <a:pt x="166" y="50"/>
                </a:cubicBezTo>
                <a:cubicBezTo>
                  <a:pt x="166" y="50"/>
                  <a:pt x="165" y="51"/>
                  <a:pt x="165" y="51"/>
                </a:cubicBezTo>
                <a:cubicBezTo>
                  <a:pt x="165" y="52"/>
                  <a:pt x="165" y="52"/>
                  <a:pt x="164" y="52"/>
                </a:cubicBezTo>
                <a:cubicBezTo>
                  <a:pt x="166" y="52"/>
                  <a:pt x="167" y="52"/>
                  <a:pt x="169" y="52"/>
                </a:cubicBezTo>
                <a:cubicBezTo>
                  <a:pt x="169" y="51"/>
                  <a:pt x="170" y="49"/>
                  <a:pt x="171" y="48"/>
                </a:cubicBezTo>
                <a:cubicBezTo>
                  <a:pt x="172" y="48"/>
                  <a:pt x="172" y="48"/>
                  <a:pt x="172" y="48"/>
                </a:cubicBezTo>
                <a:cubicBezTo>
                  <a:pt x="173" y="47"/>
                  <a:pt x="174" y="45"/>
                  <a:pt x="176" y="44"/>
                </a:cubicBezTo>
                <a:cubicBezTo>
                  <a:pt x="176" y="44"/>
                  <a:pt x="177" y="44"/>
                  <a:pt x="177" y="44"/>
                </a:cubicBezTo>
                <a:cubicBezTo>
                  <a:pt x="177" y="44"/>
                  <a:pt x="178" y="45"/>
                  <a:pt x="178" y="45"/>
                </a:cubicBezTo>
                <a:cubicBezTo>
                  <a:pt x="178" y="46"/>
                  <a:pt x="178" y="47"/>
                  <a:pt x="177" y="47"/>
                </a:cubicBezTo>
                <a:cubicBezTo>
                  <a:pt x="176" y="48"/>
                  <a:pt x="175" y="49"/>
                  <a:pt x="174" y="50"/>
                </a:cubicBezTo>
                <a:cubicBezTo>
                  <a:pt x="174" y="50"/>
                  <a:pt x="174" y="50"/>
                  <a:pt x="174" y="50"/>
                </a:cubicBezTo>
                <a:cubicBezTo>
                  <a:pt x="174" y="51"/>
                  <a:pt x="174" y="51"/>
                  <a:pt x="173" y="51"/>
                </a:cubicBezTo>
                <a:cubicBezTo>
                  <a:pt x="173" y="52"/>
                  <a:pt x="173" y="52"/>
                  <a:pt x="173" y="52"/>
                </a:cubicBezTo>
                <a:cubicBezTo>
                  <a:pt x="173" y="52"/>
                  <a:pt x="174" y="52"/>
                  <a:pt x="174" y="52"/>
                </a:cubicBezTo>
                <a:close/>
                <a:moveTo>
                  <a:pt x="154" y="51"/>
                </a:moveTo>
                <a:cubicBezTo>
                  <a:pt x="154" y="48"/>
                  <a:pt x="158" y="45"/>
                  <a:pt x="161" y="43"/>
                </a:cubicBezTo>
                <a:cubicBezTo>
                  <a:pt x="159" y="43"/>
                  <a:pt x="157" y="43"/>
                  <a:pt x="155" y="43"/>
                </a:cubicBezTo>
                <a:cubicBezTo>
                  <a:pt x="155" y="44"/>
                  <a:pt x="154" y="46"/>
                  <a:pt x="152" y="48"/>
                </a:cubicBezTo>
                <a:cubicBezTo>
                  <a:pt x="152" y="48"/>
                  <a:pt x="152" y="48"/>
                  <a:pt x="152" y="48"/>
                </a:cubicBezTo>
                <a:cubicBezTo>
                  <a:pt x="152" y="49"/>
                  <a:pt x="151" y="50"/>
                  <a:pt x="150" y="51"/>
                </a:cubicBezTo>
                <a:cubicBezTo>
                  <a:pt x="151" y="51"/>
                  <a:pt x="152" y="51"/>
                  <a:pt x="154" y="51"/>
                </a:cubicBezTo>
                <a:close/>
                <a:moveTo>
                  <a:pt x="142" y="51"/>
                </a:moveTo>
                <a:cubicBezTo>
                  <a:pt x="142" y="51"/>
                  <a:pt x="143" y="51"/>
                  <a:pt x="143" y="51"/>
                </a:cubicBezTo>
                <a:cubicBezTo>
                  <a:pt x="146" y="51"/>
                  <a:pt x="146" y="51"/>
                  <a:pt x="146" y="51"/>
                </a:cubicBezTo>
                <a:cubicBezTo>
                  <a:pt x="147" y="50"/>
                  <a:pt x="148" y="49"/>
                  <a:pt x="148" y="49"/>
                </a:cubicBezTo>
                <a:cubicBezTo>
                  <a:pt x="149" y="48"/>
                  <a:pt x="149" y="48"/>
                  <a:pt x="150" y="47"/>
                </a:cubicBezTo>
                <a:cubicBezTo>
                  <a:pt x="151" y="46"/>
                  <a:pt x="152" y="44"/>
                  <a:pt x="153" y="43"/>
                </a:cubicBezTo>
                <a:cubicBezTo>
                  <a:pt x="153" y="43"/>
                  <a:pt x="153" y="43"/>
                  <a:pt x="153" y="43"/>
                </a:cubicBezTo>
                <a:cubicBezTo>
                  <a:pt x="151" y="43"/>
                  <a:pt x="150" y="43"/>
                  <a:pt x="149" y="42"/>
                </a:cubicBezTo>
                <a:cubicBezTo>
                  <a:pt x="149" y="44"/>
                  <a:pt x="147" y="45"/>
                  <a:pt x="146" y="46"/>
                </a:cubicBezTo>
                <a:cubicBezTo>
                  <a:pt x="146" y="47"/>
                  <a:pt x="146" y="47"/>
                  <a:pt x="145" y="47"/>
                </a:cubicBezTo>
                <a:cubicBezTo>
                  <a:pt x="145" y="47"/>
                  <a:pt x="145" y="48"/>
                  <a:pt x="144" y="48"/>
                </a:cubicBezTo>
                <a:cubicBezTo>
                  <a:pt x="143" y="49"/>
                  <a:pt x="143" y="50"/>
                  <a:pt x="142" y="51"/>
                </a:cubicBezTo>
                <a:cubicBezTo>
                  <a:pt x="142" y="51"/>
                  <a:pt x="142" y="51"/>
                  <a:pt x="142" y="51"/>
                </a:cubicBezTo>
                <a:close/>
                <a:moveTo>
                  <a:pt x="136" y="50"/>
                </a:moveTo>
                <a:cubicBezTo>
                  <a:pt x="137" y="50"/>
                  <a:pt x="137" y="50"/>
                  <a:pt x="138" y="51"/>
                </a:cubicBezTo>
                <a:cubicBezTo>
                  <a:pt x="139" y="49"/>
                  <a:pt x="140" y="48"/>
                  <a:pt x="141" y="47"/>
                </a:cubicBezTo>
                <a:cubicBezTo>
                  <a:pt x="142" y="46"/>
                  <a:pt x="142" y="46"/>
                  <a:pt x="142" y="46"/>
                </a:cubicBezTo>
                <a:cubicBezTo>
                  <a:pt x="143" y="46"/>
                  <a:pt x="143" y="45"/>
                  <a:pt x="143" y="45"/>
                </a:cubicBezTo>
                <a:cubicBezTo>
                  <a:pt x="144" y="44"/>
                  <a:pt x="145" y="44"/>
                  <a:pt x="145" y="43"/>
                </a:cubicBezTo>
                <a:cubicBezTo>
                  <a:pt x="145" y="43"/>
                  <a:pt x="146" y="43"/>
                  <a:pt x="146" y="43"/>
                </a:cubicBezTo>
                <a:cubicBezTo>
                  <a:pt x="146" y="42"/>
                  <a:pt x="146" y="42"/>
                  <a:pt x="146" y="42"/>
                </a:cubicBezTo>
                <a:cubicBezTo>
                  <a:pt x="145" y="42"/>
                  <a:pt x="143" y="42"/>
                  <a:pt x="143" y="42"/>
                </a:cubicBezTo>
                <a:cubicBezTo>
                  <a:pt x="143" y="42"/>
                  <a:pt x="143" y="42"/>
                  <a:pt x="143" y="42"/>
                </a:cubicBezTo>
                <a:cubicBezTo>
                  <a:pt x="142" y="44"/>
                  <a:pt x="141" y="45"/>
                  <a:pt x="140" y="46"/>
                </a:cubicBezTo>
                <a:cubicBezTo>
                  <a:pt x="140" y="47"/>
                  <a:pt x="139" y="47"/>
                  <a:pt x="139" y="47"/>
                </a:cubicBezTo>
                <a:cubicBezTo>
                  <a:pt x="139" y="48"/>
                  <a:pt x="139" y="48"/>
                  <a:pt x="139" y="48"/>
                </a:cubicBezTo>
                <a:cubicBezTo>
                  <a:pt x="138" y="49"/>
                  <a:pt x="137" y="50"/>
                  <a:pt x="136" y="50"/>
                </a:cubicBezTo>
                <a:close/>
                <a:moveTo>
                  <a:pt x="132" y="50"/>
                </a:moveTo>
                <a:cubicBezTo>
                  <a:pt x="133" y="50"/>
                  <a:pt x="133" y="49"/>
                  <a:pt x="134" y="48"/>
                </a:cubicBezTo>
                <a:cubicBezTo>
                  <a:pt x="134" y="48"/>
                  <a:pt x="134" y="48"/>
                  <a:pt x="134" y="48"/>
                </a:cubicBezTo>
                <a:cubicBezTo>
                  <a:pt x="135" y="47"/>
                  <a:pt x="136" y="46"/>
                  <a:pt x="137" y="45"/>
                </a:cubicBezTo>
                <a:cubicBezTo>
                  <a:pt x="136" y="46"/>
                  <a:pt x="135" y="47"/>
                  <a:pt x="133" y="48"/>
                </a:cubicBezTo>
                <a:cubicBezTo>
                  <a:pt x="133" y="48"/>
                  <a:pt x="132" y="49"/>
                  <a:pt x="132" y="49"/>
                </a:cubicBezTo>
                <a:cubicBezTo>
                  <a:pt x="131" y="50"/>
                  <a:pt x="131" y="50"/>
                  <a:pt x="131" y="50"/>
                </a:cubicBezTo>
                <a:cubicBezTo>
                  <a:pt x="131" y="50"/>
                  <a:pt x="132" y="50"/>
                  <a:pt x="132" y="50"/>
                </a:cubicBezTo>
                <a:close/>
                <a:moveTo>
                  <a:pt x="128" y="46"/>
                </a:moveTo>
                <a:cubicBezTo>
                  <a:pt x="127" y="46"/>
                  <a:pt x="127" y="47"/>
                  <a:pt x="126" y="48"/>
                </a:cubicBezTo>
                <a:cubicBezTo>
                  <a:pt x="126" y="47"/>
                  <a:pt x="126" y="47"/>
                  <a:pt x="127" y="47"/>
                </a:cubicBezTo>
                <a:cubicBezTo>
                  <a:pt x="127" y="46"/>
                  <a:pt x="128" y="46"/>
                  <a:pt x="128" y="46"/>
                </a:cubicBezTo>
                <a:cubicBezTo>
                  <a:pt x="128" y="46"/>
                  <a:pt x="128" y="46"/>
                  <a:pt x="128" y="46"/>
                </a:cubicBezTo>
                <a:close/>
                <a:moveTo>
                  <a:pt x="119" y="41"/>
                </a:moveTo>
                <a:cubicBezTo>
                  <a:pt x="119" y="42"/>
                  <a:pt x="119" y="43"/>
                  <a:pt x="119" y="44"/>
                </a:cubicBezTo>
                <a:cubicBezTo>
                  <a:pt x="120" y="43"/>
                  <a:pt x="121" y="43"/>
                  <a:pt x="121" y="42"/>
                </a:cubicBezTo>
                <a:cubicBezTo>
                  <a:pt x="121" y="42"/>
                  <a:pt x="121" y="42"/>
                  <a:pt x="121" y="42"/>
                </a:cubicBezTo>
                <a:cubicBezTo>
                  <a:pt x="120" y="42"/>
                  <a:pt x="120" y="41"/>
                  <a:pt x="119" y="41"/>
                </a:cubicBezTo>
                <a:close/>
                <a:moveTo>
                  <a:pt x="125" y="39"/>
                </a:moveTo>
                <a:cubicBezTo>
                  <a:pt x="130" y="39"/>
                  <a:pt x="135" y="39"/>
                  <a:pt x="140" y="39"/>
                </a:cubicBezTo>
                <a:cubicBezTo>
                  <a:pt x="142" y="39"/>
                  <a:pt x="143" y="39"/>
                  <a:pt x="144" y="39"/>
                </a:cubicBezTo>
                <a:cubicBezTo>
                  <a:pt x="154" y="40"/>
                  <a:pt x="163" y="40"/>
                  <a:pt x="171" y="41"/>
                </a:cubicBezTo>
                <a:cubicBezTo>
                  <a:pt x="174" y="41"/>
                  <a:pt x="174" y="41"/>
                  <a:pt x="174" y="41"/>
                </a:cubicBezTo>
                <a:cubicBezTo>
                  <a:pt x="190" y="42"/>
                  <a:pt x="206" y="43"/>
                  <a:pt x="222" y="43"/>
                </a:cubicBezTo>
                <a:cubicBezTo>
                  <a:pt x="223" y="43"/>
                  <a:pt x="223" y="43"/>
                  <a:pt x="223" y="43"/>
                </a:cubicBezTo>
                <a:cubicBezTo>
                  <a:pt x="224" y="42"/>
                  <a:pt x="224" y="41"/>
                  <a:pt x="223" y="39"/>
                </a:cubicBezTo>
                <a:cubicBezTo>
                  <a:pt x="223" y="39"/>
                  <a:pt x="223" y="39"/>
                  <a:pt x="223" y="39"/>
                </a:cubicBezTo>
                <a:cubicBezTo>
                  <a:pt x="223" y="39"/>
                  <a:pt x="222" y="38"/>
                  <a:pt x="222" y="38"/>
                </a:cubicBezTo>
                <a:cubicBezTo>
                  <a:pt x="222" y="38"/>
                  <a:pt x="222" y="37"/>
                  <a:pt x="222" y="37"/>
                </a:cubicBezTo>
                <a:cubicBezTo>
                  <a:pt x="222" y="37"/>
                  <a:pt x="222" y="37"/>
                  <a:pt x="222" y="37"/>
                </a:cubicBezTo>
                <a:cubicBezTo>
                  <a:pt x="220" y="34"/>
                  <a:pt x="217" y="31"/>
                  <a:pt x="216" y="29"/>
                </a:cubicBezTo>
                <a:cubicBezTo>
                  <a:pt x="212" y="25"/>
                  <a:pt x="208" y="22"/>
                  <a:pt x="204" y="20"/>
                </a:cubicBezTo>
                <a:cubicBezTo>
                  <a:pt x="197" y="15"/>
                  <a:pt x="187" y="11"/>
                  <a:pt x="177" y="8"/>
                </a:cubicBezTo>
                <a:cubicBezTo>
                  <a:pt x="167" y="6"/>
                  <a:pt x="156" y="4"/>
                  <a:pt x="145" y="3"/>
                </a:cubicBezTo>
                <a:cubicBezTo>
                  <a:pt x="140" y="3"/>
                  <a:pt x="136" y="3"/>
                  <a:pt x="132" y="3"/>
                </a:cubicBezTo>
                <a:cubicBezTo>
                  <a:pt x="130" y="3"/>
                  <a:pt x="128" y="3"/>
                  <a:pt x="126" y="3"/>
                </a:cubicBezTo>
                <a:cubicBezTo>
                  <a:pt x="124" y="3"/>
                  <a:pt x="122" y="3"/>
                  <a:pt x="120" y="3"/>
                </a:cubicBezTo>
                <a:cubicBezTo>
                  <a:pt x="120" y="3"/>
                  <a:pt x="120" y="3"/>
                  <a:pt x="119" y="3"/>
                </a:cubicBezTo>
                <a:cubicBezTo>
                  <a:pt x="119" y="6"/>
                  <a:pt x="119" y="10"/>
                  <a:pt x="120" y="13"/>
                </a:cubicBezTo>
                <a:cubicBezTo>
                  <a:pt x="120" y="21"/>
                  <a:pt x="120" y="30"/>
                  <a:pt x="119" y="39"/>
                </a:cubicBezTo>
                <a:cubicBezTo>
                  <a:pt x="121" y="39"/>
                  <a:pt x="123" y="39"/>
                  <a:pt x="125" y="39"/>
                </a:cubicBezTo>
                <a:close/>
                <a:moveTo>
                  <a:pt x="122" y="42"/>
                </a:moveTo>
                <a:cubicBezTo>
                  <a:pt x="123" y="42"/>
                  <a:pt x="123" y="42"/>
                  <a:pt x="123" y="42"/>
                </a:cubicBezTo>
                <a:cubicBezTo>
                  <a:pt x="123" y="42"/>
                  <a:pt x="123" y="43"/>
                  <a:pt x="123" y="43"/>
                </a:cubicBezTo>
                <a:cubicBezTo>
                  <a:pt x="123" y="43"/>
                  <a:pt x="124" y="42"/>
                  <a:pt x="124" y="42"/>
                </a:cubicBezTo>
                <a:cubicBezTo>
                  <a:pt x="124" y="42"/>
                  <a:pt x="123" y="42"/>
                  <a:pt x="122" y="42"/>
                </a:cubicBezTo>
                <a:close/>
                <a:moveTo>
                  <a:pt x="127" y="42"/>
                </a:moveTo>
                <a:cubicBezTo>
                  <a:pt x="127" y="42"/>
                  <a:pt x="127" y="43"/>
                  <a:pt x="127" y="43"/>
                </a:cubicBezTo>
                <a:cubicBezTo>
                  <a:pt x="127" y="43"/>
                  <a:pt x="127" y="43"/>
                  <a:pt x="127" y="43"/>
                </a:cubicBezTo>
                <a:cubicBezTo>
                  <a:pt x="127" y="43"/>
                  <a:pt x="128" y="42"/>
                  <a:pt x="129" y="42"/>
                </a:cubicBezTo>
                <a:cubicBezTo>
                  <a:pt x="128" y="42"/>
                  <a:pt x="128" y="42"/>
                  <a:pt x="127" y="42"/>
                </a:cubicBezTo>
                <a:close/>
                <a:moveTo>
                  <a:pt x="131" y="42"/>
                </a:moveTo>
                <a:cubicBezTo>
                  <a:pt x="131" y="42"/>
                  <a:pt x="131" y="42"/>
                  <a:pt x="131" y="43"/>
                </a:cubicBezTo>
                <a:cubicBezTo>
                  <a:pt x="131" y="43"/>
                  <a:pt x="131" y="43"/>
                  <a:pt x="131" y="43"/>
                </a:cubicBezTo>
                <a:cubicBezTo>
                  <a:pt x="132" y="43"/>
                  <a:pt x="132" y="42"/>
                  <a:pt x="133" y="42"/>
                </a:cubicBezTo>
                <a:cubicBezTo>
                  <a:pt x="132" y="42"/>
                  <a:pt x="131" y="42"/>
                  <a:pt x="131" y="42"/>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11" name="文本框 10"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52954" y="5370236"/>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endParaRPr lang="en-US" altLang="zh-CN" sz="3200" dirty="0">
              <a:solidFill>
                <a:srgbClr val="392F2F"/>
              </a:solidFill>
              <a:latin typeface="微软雅黑" pitchFamily="34" charset="-122"/>
              <a:ea typeface="微软雅黑" pitchFamily="34" charset="-122"/>
            </a:endParaRPr>
          </a:p>
        </p:txBody>
      </p:sp>
      <p:sp>
        <p:nvSpPr>
          <p:cNvPr id="12" name="文本框 1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621906" y="4040295"/>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endParaRPr lang="en-US" altLang="zh-CN" sz="3200" dirty="0">
              <a:solidFill>
                <a:srgbClr val="392F2F"/>
              </a:solidFill>
              <a:latin typeface="微软雅黑" pitchFamily="34" charset="-122"/>
              <a:ea typeface="微软雅黑" pitchFamily="34" charset="-122"/>
            </a:endParaRPr>
          </a:p>
        </p:txBody>
      </p:sp>
      <p:sp>
        <p:nvSpPr>
          <p:cNvPr id="13" name="文本框 12"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7297818" y="4019090"/>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endParaRPr lang="en-US" altLang="zh-CN" sz="3200" dirty="0">
              <a:solidFill>
                <a:srgbClr val="392F2F"/>
              </a:solidFill>
              <a:latin typeface="微软雅黑" pitchFamily="34" charset="-122"/>
              <a:ea typeface="微软雅黑" pitchFamily="34" charset="-122"/>
            </a:endParaRPr>
          </a:p>
        </p:txBody>
      </p:sp>
      <p:sp>
        <p:nvSpPr>
          <p:cNvPr id="14" name="文本框 13"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9604778" y="5364171"/>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endParaRPr lang="en-US" altLang="zh-CN" sz="3200" dirty="0">
              <a:solidFill>
                <a:schemeClr val="tx1">
                  <a:lumMod val="85000"/>
                  <a:lumOff val="15000"/>
                </a:schemeClr>
              </a:solidFill>
              <a:latin typeface="微软雅黑" pitchFamily="34" charset="-122"/>
              <a:ea typeface="微软雅黑" pitchFamily="34" charset="-122"/>
            </a:endParaRPr>
          </a:p>
        </p:txBody>
      </p:sp>
      <p:sp>
        <p:nvSpPr>
          <p:cNvPr id="15" name="文本框 1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4961008" y="5375833"/>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endParaRPr lang="en-US" altLang="zh-CN" sz="3200" dirty="0">
              <a:solidFill>
                <a:srgbClr val="392F2F"/>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25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par>
                                <p:cTn id="11" presetID="9" presetClass="entr" presetSubtype="0" fill="hold" grpId="0" nodeType="withEffect">
                                  <p:stCondLst>
                                    <p:cond delay="500"/>
                                  </p:stCondLst>
                                  <p:childTnLst>
                                    <p:set>
                                      <p:cBhvr>
                                        <p:cTn id="12" dur="1" fill="hold">
                                          <p:stCondLst>
                                            <p:cond delay="0"/>
                                          </p:stCondLst>
                                        </p:cTn>
                                        <p:tgtEl>
                                          <p:spTgt spid="7"/>
                                        </p:tgtEl>
                                        <p:attrNameLst>
                                          <p:attrName>style.visibility</p:attrName>
                                        </p:attrNameLst>
                                      </p:cBhvr>
                                      <p:to>
                                        <p:strVal val="visible"/>
                                      </p:to>
                                    </p:set>
                                    <p:animEffect transition="in" filter="dissolve">
                                      <p:cBhvr>
                                        <p:cTn id="13" dur="500"/>
                                        <p:tgtEl>
                                          <p:spTgt spid="7"/>
                                        </p:tgtEl>
                                      </p:cBhvr>
                                    </p:animEffect>
                                  </p:childTnLst>
                                </p:cTn>
                              </p:par>
                              <p:par>
                                <p:cTn id="14" presetID="9" presetClass="entr" presetSubtype="0" fill="hold" grpId="0" nodeType="withEffect">
                                  <p:stCondLst>
                                    <p:cond delay="750"/>
                                  </p:stCondLst>
                                  <p:childTnLst>
                                    <p:set>
                                      <p:cBhvr>
                                        <p:cTn id="15" dur="1" fill="hold">
                                          <p:stCondLst>
                                            <p:cond delay="0"/>
                                          </p:stCondLst>
                                        </p:cTn>
                                        <p:tgtEl>
                                          <p:spTgt spid="9"/>
                                        </p:tgtEl>
                                        <p:attrNameLst>
                                          <p:attrName>style.visibility</p:attrName>
                                        </p:attrNameLst>
                                      </p:cBhvr>
                                      <p:to>
                                        <p:strVal val="visible"/>
                                      </p:to>
                                    </p:set>
                                    <p:animEffect transition="in" filter="dissolve">
                                      <p:cBhvr>
                                        <p:cTn id="16" dur="500"/>
                                        <p:tgtEl>
                                          <p:spTgt spid="9"/>
                                        </p:tgtEl>
                                      </p:cBhvr>
                                    </p:animEffect>
                                  </p:childTnLst>
                                </p:cTn>
                              </p:par>
                              <p:par>
                                <p:cTn id="17" presetID="9" presetClass="entr" presetSubtype="0" fill="hold" grpId="0" nodeType="withEffect">
                                  <p:stCondLst>
                                    <p:cond delay="1000"/>
                                  </p:stCondLst>
                                  <p:childTnLst>
                                    <p:set>
                                      <p:cBhvr>
                                        <p:cTn id="18" dur="1" fill="hold">
                                          <p:stCondLst>
                                            <p:cond delay="0"/>
                                          </p:stCondLst>
                                        </p:cTn>
                                        <p:tgtEl>
                                          <p:spTgt spid="10"/>
                                        </p:tgtEl>
                                        <p:attrNameLst>
                                          <p:attrName>style.visibility</p:attrName>
                                        </p:attrNameLst>
                                      </p:cBhvr>
                                      <p:to>
                                        <p:strVal val="visible"/>
                                      </p:to>
                                    </p:set>
                                    <p:animEffect transition="in" filter="dissolve">
                                      <p:cBhvr>
                                        <p:cTn id="19" dur="500"/>
                                        <p:tgtEl>
                                          <p:spTgt spid="10"/>
                                        </p:tgtEl>
                                      </p:cBhvr>
                                    </p:animEffect>
                                  </p:childTnLst>
                                </p:cTn>
                              </p:par>
                            </p:childTnLst>
                          </p:cTn>
                        </p:par>
                        <p:par>
                          <p:cTn id="20" fill="hold">
                            <p:stCondLst>
                              <p:cond delay="500"/>
                            </p:stCondLst>
                            <p:childTnLst>
                              <p:par>
                                <p:cTn id="21" presetID="2" presetClass="entr" presetSubtype="4" decel="3600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750" fill="hold"/>
                                        <p:tgtEl>
                                          <p:spTgt spid="11"/>
                                        </p:tgtEl>
                                        <p:attrNameLst>
                                          <p:attrName>ppt_x</p:attrName>
                                        </p:attrNameLst>
                                      </p:cBhvr>
                                      <p:tavLst>
                                        <p:tav tm="0">
                                          <p:val>
                                            <p:strVal val="#ppt_x"/>
                                          </p:val>
                                        </p:tav>
                                        <p:tav tm="100000">
                                          <p:val>
                                            <p:strVal val="#ppt_x"/>
                                          </p:val>
                                        </p:tav>
                                      </p:tavLst>
                                    </p:anim>
                                    <p:anim calcmode="lin" valueType="num">
                                      <p:cBhvr additive="base">
                                        <p:cTn id="24" dur="750" fill="hold"/>
                                        <p:tgtEl>
                                          <p:spTgt spid="11"/>
                                        </p:tgtEl>
                                        <p:attrNameLst>
                                          <p:attrName>ppt_y</p:attrName>
                                        </p:attrNameLst>
                                      </p:cBhvr>
                                      <p:tavLst>
                                        <p:tav tm="0">
                                          <p:val>
                                            <p:strVal val="1+#ppt_h/2"/>
                                          </p:val>
                                        </p:tav>
                                        <p:tav tm="100000">
                                          <p:val>
                                            <p:strVal val="#ppt_y"/>
                                          </p:val>
                                        </p:tav>
                                      </p:tavLst>
                                    </p:anim>
                                  </p:childTnLst>
                                </p:cTn>
                              </p:par>
                              <p:par>
                                <p:cTn id="25" presetID="2" presetClass="entr" presetSubtype="4" decel="36000" fill="hold" grpId="0" nodeType="withEffect">
                                  <p:stCondLst>
                                    <p:cond delay="25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750" fill="hold"/>
                                        <p:tgtEl>
                                          <p:spTgt spid="12"/>
                                        </p:tgtEl>
                                        <p:attrNameLst>
                                          <p:attrName>ppt_x</p:attrName>
                                        </p:attrNameLst>
                                      </p:cBhvr>
                                      <p:tavLst>
                                        <p:tav tm="0">
                                          <p:val>
                                            <p:strVal val="#ppt_x"/>
                                          </p:val>
                                        </p:tav>
                                        <p:tav tm="100000">
                                          <p:val>
                                            <p:strVal val="#ppt_x"/>
                                          </p:val>
                                        </p:tav>
                                      </p:tavLst>
                                    </p:anim>
                                    <p:anim calcmode="lin" valueType="num">
                                      <p:cBhvr additive="base">
                                        <p:cTn id="28" dur="750" fill="hold"/>
                                        <p:tgtEl>
                                          <p:spTgt spid="12"/>
                                        </p:tgtEl>
                                        <p:attrNameLst>
                                          <p:attrName>ppt_y</p:attrName>
                                        </p:attrNameLst>
                                      </p:cBhvr>
                                      <p:tavLst>
                                        <p:tav tm="0">
                                          <p:val>
                                            <p:strVal val="1+#ppt_h/2"/>
                                          </p:val>
                                        </p:tav>
                                        <p:tav tm="100000">
                                          <p:val>
                                            <p:strVal val="#ppt_y"/>
                                          </p:val>
                                        </p:tav>
                                      </p:tavLst>
                                    </p:anim>
                                  </p:childTnLst>
                                </p:cTn>
                              </p:par>
                              <p:par>
                                <p:cTn id="29" presetID="2" presetClass="entr" presetSubtype="4" decel="36000" fill="hold" grpId="0" nodeType="withEffect">
                                  <p:stCondLst>
                                    <p:cond delay="50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750" fill="hold"/>
                                        <p:tgtEl>
                                          <p:spTgt spid="15"/>
                                        </p:tgtEl>
                                        <p:attrNameLst>
                                          <p:attrName>ppt_x</p:attrName>
                                        </p:attrNameLst>
                                      </p:cBhvr>
                                      <p:tavLst>
                                        <p:tav tm="0">
                                          <p:val>
                                            <p:strVal val="#ppt_x"/>
                                          </p:val>
                                        </p:tav>
                                        <p:tav tm="100000">
                                          <p:val>
                                            <p:strVal val="#ppt_x"/>
                                          </p:val>
                                        </p:tav>
                                      </p:tavLst>
                                    </p:anim>
                                    <p:anim calcmode="lin" valueType="num">
                                      <p:cBhvr additive="base">
                                        <p:cTn id="32" dur="750" fill="hold"/>
                                        <p:tgtEl>
                                          <p:spTgt spid="15"/>
                                        </p:tgtEl>
                                        <p:attrNameLst>
                                          <p:attrName>ppt_y</p:attrName>
                                        </p:attrNameLst>
                                      </p:cBhvr>
                                      <p:tavLst>
                                        <p:tav tm="0">
                                          <p:val>
                                            <p:strVal val="1+#ppt_h/2"/>
                                          </p:val>
                                        </p:tav>
                                        <p:tav tm="100000">
                                          <p:val>
                                            <p:strVal val="#ppt_y"/>
                                          </p:val>
                                        </p:tav>
                                      </p:tavLst>
                                    </p:anim>
                                  </p:childTnLst>
                                </p:cTn>
                              </p:par>
                              <p:par>
                                <p:cTn id="33" presetID="2" presetClass="entr" presetSubtype="4" decel="36000" fill="hold" grpId="0" nodeType="withEffect">
                                  <p:stCondLst>
                                    <p:cond delay="750"/>
                                  </p:stCondLst>
                                  <p:childTnLst>
                                    <p:set>
                                      <p:cBhvr>
                                        <p:cTn id="34" dur="1" fill="hold">
                                          <p:stCondLst>
                                            <p:cond delay="0"/>
                                          </p:stCondLst>
                                        </p:cTn>
                                        <p:tgtEl>
                                          <p:spTgt spid="13"/>
                                        </p:tgtEl>
                                        <p:attrNameLst>
                                          <p:attrName>style.visibility</p:attrName>
                                        </p:attrNameLst>
                                      </p:cBhvr>
                                      <p:to>
                                        <p:strVal val="visible"/>
                                      </p:to>
                                    </p:set>
                                    <p:anim calcmode="lin" valueType="num">
                                      <p:cBhvr additive="base">
                                        <p:cTn id="35" dur="750" fill="hold"/>
                                        <p:tgtEl>
                                          <p:spTgt spid="13"/>
                                        </p:tgtEl>
                                        <p:attrNameLst>
                                          <p:attrName>ppt_x</p:attrName>
                                        </p:attrNameLst>
                                      </p:cBhvr>
                                      <p:tavLst>
                                        <p:tav tm="0">
                                          <p:val>
                                            <p:strVal val="#ppt_x"/>
                                          </p:val>
                                        </p:tav>
                                        <p:tav tm="100000">
                                          <p:val>
                                            <p:strVal val="#ppt_x"/>
                                          </p:val>
                                        </p:tav>
                                      </p:tavLst>
                                    </p:anim>
                                    <p:anim calcmode="lin" valueType="num">
                                      <p:cBhvr additive="base">
                                        <p:cTn id="36" dur="750" fill="hold"/>
                                        <p:tgtEl>
                                          <p:spTgt spid="13"/>
                                        </p:tgtEl>
                                        <p:attrNameLst>
                                          <p:attrName>ppt_y</p:attrName>
                                        </p:attrNameLst>
                                      </p:cBhvr>
                                      <p:tavLst>
                                        <p:tav tm="0">
                                          <p:val>
                                            <p:strVal val="1+#ppt_h/2"/>
                                          </p:val>
                                        </p:tav>
                                        <p:tav tm="100000">
                                          <p:val>
                                            <p:strVal val="#ppt_y"/>
                                          </p:val>
                                        </p:tav>
                                      </p:tavLst>
                                    </p:anim>
                                  </p:childTnLst>
                                </p:cTn>
                              </p:par>
                              <p:par>
                                <p:cTn id="37" presetID="2" presetClass="entr" presetSubtype="4" decel="36000" fill="hold" grpId="0" nodeType="withEffect">
                                  <p:stCondLst>
                                    <p:cond delay="100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750" fill="hold"/>
                                        <p:tgtEl>
                                          <p:spTgt spid="14"/>
                                        </p:tgtEl>
                                        <p:attrNameLst>
                                          <p:attrName>ppt_x</p:attrName>
                                        </p:attrNameLst>
                                      </p:cBhvr>
                                      <p:tavLst>
                                        <p:tav tm="0">
                                          <p:val>
                                            <p:strVal val="#ppt_x"/>
                                          </p:val>
                                        </p:tav>
                                        <p:tav tm="100000">
                                          <p:val>
                                            <p:strVal val="#ppt_x"/>
                                          </p:val>
                                        </p:tav>
                                      </p:tavLst>
                                    </p:anim>
                                    <p:anim calcmode="lin" valueType="num">
                                      <p:cBhvr additive="base">
                                        <p:cTn id="40" dur="7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p:bldP spid="12" grpId="0"/>
      <p:bldP spid="13" grpId="0"/>
      <p:bldP spid="14" grpId="0"/>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5"/>
          <p:cNvSpPr>
            <a:spLocks noEditPoints="1"/>
          </p:cNvSpPr>
          <p:nvPr/>
        </p:nvSpPr>
        <p:spPr bwMode="auto">
          <a:xfrm rot="16200000">
            <a:off x="469645" y="2570542"/>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7" name="Freeform 5"/>
          <p:cNvSpPr>
            <a:spLocks noEditPoints="1"/>
          </p:cNvSpPr>
          <p:nvPr/>
        </p:nvSpPr>
        <p:spPr bwMode="auto">
          <a:xfrm rot="16200000">
            <a:off x="3231384" y="2570543"/>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8" name="Freeform 5"/>
          <p:cNvSpPr>
            <a:spLocks noEditPoints="1"/>
          </p:cNvSpPr>
          <p:nvPr/>
        </p:nvSpPr>
        <p:spPr bwMode="auto">
          <a:xfrm rot="16200000">
            <a:off x="5993124" y="2570542"/>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9" name="Freeform 5"/>
          <p:cNvSpPr>
            <a:spLocks noEditPoints="1"/>
          </p:cNvSpPr>
          <p:nvPr/>
        </p:nvSpPr>
        <p:spPr bwMode="auto">
          <a:xfrm rot="16200000">
            <a:off x="8754864" y="2570543"/>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10" name="文本框 9"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625281" y="5270228"/>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200" dirty="0">
              <a:solidFill>
                <a:schemeClr val="tx1">
                  <a:lumMod val="85000"/>
                  <a:lumOff val="15000"/>
                </a:schemeClr>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200" dirty="0">
              <a:solidFill>
                <a:schemeClr val="tx1">
                  <a:lumMod val="85000"/>
                  <a:lumOff val="15000"/>
                </a:schemeClr>
              </a:solidFill>
              <a:latin typeface="微软雅黑" pitchFamily="34" charset="-122"/>
              <a:ea typeface="微软雅黑" pitchFamily="34" charset="-122"/>
            </a:endParaRPr>
          </a:p>
          <a:p>
            <a:endParaRPr lang="en-US" altLang="zh-CN" sz="3200" dirty="0">
              <a:solidFill>
                <a:schemeClr val="tx1">
                  <a:lumMod val="85000"/>
                  <a:lumOff val="15000"/>
                </a:schemeClr>
              </a:solidFill>
              <a:latin typeface="微软雅黑" pitchFamily="34" charset="-122"/>
              <a:ea typeface="微软雅黑" pitchFamily="34" charset="-122"/>
            </a:endParaRPr>
          </a:p>
        </p:txBody>
      </p:sp>
      <p:sp>
        <p:nvSpPr>
          <p:cNvPr id="11" name="文本框 10"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3467880" y="5270228"/>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200" dirty="0">
              <a:solidFill>
                <a:schemeClr val="tx1">
                  <a:lumMod val="85000"/>
                  <a:lumOff val="15000"/>
                </a:schemeClr>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200" dirty="0">
              <a:solidFill>
                <a:schemeClr val="tx1">
                  <a:lumMod val="85000"/>
                  <a:lumOff val="15000"/>
                </a:schemeClr>
              </a:solidFill>
              <a:latin typeface="微软雅黑" pitchFamily="34" charset="-122"/>
              <a:ea typeface="微软雅黑" pitchFamily="34" charset="-122"/>
            </a:endParaRPr>
          </a:p>
          <a:p>
            <a:endParaRPr lang="en-US" altLang="zh-CN" sz="3200" dirty="0">
              <a:solidFill>
                <a:schemeClr val="tx1">
                  <a:lumMod val="85000"/>
                  <a:lumOff val="15000"/>
                </a:schemeClr>
              </a:solidFill>
              <a:latin typeface="微软雅黑" pitchFamily="34" charset="-122"/>
              <a:ea typeface="微软雅黑" pitchFamily="34" charset="-122"/>
            </a:endParaRPr>
          </a:p>
        </p:txBody>
      </p:sp>
      <p:sp>
        <p:nvSpPr>
          <p:cNvPr id="12" name="文本框 1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6310479" y="5270228"/>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200" dirty="0">
              <a:solidFill>
                <a:schemeClr val="tx1">
                  <a:lumMod val="85000"/>
                  <a:lumOff val="15000"/>
                </a:schemeClr>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200" dirty="0">
              <a:solidFill>
                <a:schemeClr val="tx1">
                  <a:lumMod val="85000"/>
                  <a:lumOff val="15000"/>
                </a:schemeClr>
              </a:solidFill>
              <a:latin typeface="微软雅黑" pitchFamily="34" charset="-122"/>
              <a:ea typeface="微软雅黑" pitchFamily="34" charset="-122"/>
            </a:endParaRPr>
          </a:p>
          <a:p>
            <a:endParaRPr lang="en-US" altLang="zh-CN" sz="3200" dirty="0">
              <a:solidFill>
                <a:schemeClr val="tx1">
                  <a:lumMod val="85000"/>
                  <a:lumOff val="15000"/>
                </a:schemeClr>
              </a:solidFill>
              <a:latin typeface="微软雅黑" pitchFamily="34" charset="-122"/>
              <a:ea typeface="微软雅黑" pitchFamily="34" charset="-122"/>
            </a:endParaRPr>
          </a:p>
        </p:txBody>
      </p:sp>
      <p:sp>
        <p:nvSpPr>
          <p:cNvPr id="13" name="文本框 12"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9153078" y="5284204"/>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200" dirty="0">
              <a:solidFill>
                <a:schemeClr val="tx1">
                  <a:lumMod val="85000"/>
                  <a:lumOff val="15000"/>
                </a:schemeClr>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200" dirty="0">
              <a:solidFill>
                <a:schemeClr val="tx1">
                  <a:lumMod val="85000"/>
                  <a:lumOff val="15000"/>
                </a:schemeClr>
              </a:solidFill>
              <a:latin typeface="微软雅黑" pitchFamily="34" charset="-122"/>
              <a:ea typeface="微软雅黑" pitchFamily="34" charset="-122"/>
            </a:endParaRPr>
          </a:p>
          <a:p>
            <a:endParaRPr lang="en-US" altLang="zh-CN" sz="3200" dirty="0">
              <a:solidFill>
                <a:schemeClr val="tx1">
                  <a:lumMod val="85000"/>
                  <a:lumOff val="15000"/>
                </a:scheme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grpId="0" nodeType="withEffect">
                                  <p:stCondLst>
                                    <p:cond delay="25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grpId="0" nodeType="withEffect">
                                  <p:stCondLst>
                                    <p:cond delay="50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500"/>
                                        <p:tgtEl>
                                          <p:spTgt spid="8"/>
                                        </p:tgtEl>
                                      </p:cBhvr>
                                    </p:animEffect>
                                  </p:childTnLst>
                                </p:cTn>
                              </p:par>
                              <p:par>
                                <p:cTn id="14" presetID="22" presetClass="entr" presetSubtype="4" fill="hold" grpId="0" nodeType="withEffect">
                                  <p:stCondLst>
                                    <p:cond delay="750"/>
                                  </p:stCondLst>
                                  <p:childTnLst>
                                    <p:set>
                                      <p:cBhvr>
                                        <p:cTn id="15" dur="1" fill="hold">
                                          <p:stCondLst>
                                            <p:cond delay="0"/>
                                          </p:stCondLst>
                                        </p:cTn>
                                        <p:tgtEl>
                                          <p:spTgt spid="9"/>
                                        </p:tgtEl>
                                        <p:attrNameLst>
                                          <p:attrName>style.visibility</p:attrName>
                                        </p:attrNameLst>
                                      </p:cBhvr>
                                      <p:to>
                                        <p:strVal val="visible"/>
                                      </p:to>
                                    </p:set>
                                    <p:animEffect transition="in" filter="wipe(down)">
                                      <p:cBhvr>
                                        <p:cTn id="16" dur="500"/>
                                        <p:tgtEl>
                                          <p:spTgt spid="9"/>
                                        </p:tgtEl>
                                      </p:cBhvr>
                                    </p:animEffect>
                                  </p:childTnLst>
                                </p:cTn>
                              </p:par>
                            </p:childTnLst>
                          </p:cTn>
                        </p:par>
                        <p:par>
                          <p:cTn id="17" fill="hold">
                            <p:stCondLst>
                              <p:cond delay="500"/>
                            </p:stCondLst>
                            <p:childTnLst>
                              <p:par>
                                <p:cTn id="18" presetID="2" presetClass="entr" presetSubtype="4" decel="36000"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750" fill="hold"/>
                                        <p:tgtEl>
                                          <p:spTgt spid="10"/>
                                        </p:tgtEl>
                                        <p:attrNameLst>
                                          <p:attrName>ppt_x</p:attrName>
                                        </p:attrNameLst>
                                      </p:cBhvr>
                                      <p:tavLst>
                                        <p:tav tm="0">
                                          <p:val>
                                            <p:strVal val="#ppt_x"/>
                                          </p:val>
                                        </p:tav>
                                        <p:tav tm="100000">
                                          <p:val>
                                            <p:strVal val="#ppt_x"/>
                                          </p:val>
                                        </p:tav>
                                      </p:tavLst>
                                    </p:anim>
                                    <p:anim calcmode="lin" valueType="num">
                                      <p:cBhvr additive="base">
                                        <p:cTn id="21" dur="750" fill="hold"/>
                                        <p:tgtEl>
                                          <p:spTgt spid="10"/>
                                        </p:tgtEl>
                                        <p:attrNameLst>
                                          <p:attrName>ppt_y</p:attrName>
                                        </p:attrNameLst>
                                      </p:cBhvr>
                                      <p:tavLst>
                                        <p:tav tm="0">
                                          <p:val>
                                            <p:strVal val="1+#ppt_h/2"/>
                                          </p:val>
                                        </p:tav>
                                        <p:tav tm="100000">
                                          <p:val>
                                            <p:strVal val="#ppt_y"/>
                                          </p:val>
                                        </p:tav>
                                      </p:tavLst>
                                    </p:anim>
                                  </p:childTnLst>
                                </p:cTn>
                              </p:par>
                              <p:par>
                                <p:cTn id="22" presetID="2" presetClass="entr" presetSubtype="4" decel="36000" fill="hold" grpId="0" nodeType="withEffect">
                                  <p:stCondLst>
                                    <p:cond delay="25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750" fill="hold"/>
                                        <p:tgtEl>
                                          <p:spTgt spid="11"/>
                                        </p:tgtEl>
                                        <p:attrNameLst>
                                          <p:attrName>ppt_x</p:attrName>
                                        </p:attrNameLst>
                                      </p:cBhvr>
                                      <p:tavLst>
                                        <p:tav tm="0">
                                          <p:val>
                                            <p:strVal val="#ppt_x"/>
                                          </p:val>
                                        </p:tav>
                                        <p:tav tm="100000">
                                          <p:val>
                                            <p:strVal val="#ppt_x"/>
                                          </p:val>
                                        </p:tav>
                                      </p:tavLst>
                                    </p:anim>
                                    <p:anim calcmode="lin" valueType="num">
                                      <p:cBhvr additive="base">
                                        <p:cTn id="25" dur="750" fill="hold"/>
                                        <p:tgtEl>
                                          <p:spTgt spid="11"/>
                                        </p:tgtEl>
                                        <p:attrNameLst>
                                          <p:attrName>ppt_y</p:attrName>
                                        </p:attrNameLst>
                                      </p:cBhvr>
                                      <p:tavLst>
                                        <p:tav tm="0">
                                          <p:val>
                                            <p:strVal val="1+#ppt_h/2"/>
                                          </p:val>
                                        </p:tav>
                                        <p:tav tm="100000">
                                          <p:val>
                                            <p:strVal val="#ppt_y"/>
                                          </p:val>
                                        </p:tav>
                                      </p:tavLst>
                                    </p:anim>
                                  </p:childTnLst>
                                </p:cTn>
                              </p:par>
                              <p:par>
                                <p:cTn id="26" presetID="2" presetClass="entr" presetSubtype="4" decel="36000" fill="hold" grpId="0" nodeType="withEffect">
                                  <p:stCondLst>
                                    <p:cond delay="500"/>
                                  </p:stCondLst>
                                  <p:childTnLst>
                                    <p:set>
                                      <p:cBhvr>
                                        <p:cTn id="27" dur="1" fill="hold">
                                          <p:stCondLst>
                                            <p:cond delay="0"/>
                                          </p:stCondLst>
                                        </p:cTn>
                                        <p:tgtEl>
                                          <p:spTgt spid="12"/>
                                        </p:tgtEl>
                                        <p:attrNameLst>
                                          <p:attrName>style.visibility</p:attrName>
                                        </p:attrNameLst>
                                      </p:cBhvr>
                                      <p:to>
                                        <p:strVal val="visible"/>
                                      </p:to>
                                    </p:set>
                                    <p:anim calcmode="lin" valueType="num">
                                      <p:cBhvr additive="base">
                                        <p:cTn id="28" dur="750" fill="hold"/>
                                        <p:tgtEl>
                                          <p:spTgt spid="12"/>
                                        </p:tgtEl>
                                        <p:attrNameLst>
                                          <p:attrName>ppt_x</p:attrName>
                                        </p:attrNameLst>
                                      </p:cBhvr>
                                      <p:tavLst>
                                        <p:tav tm="0">
                                          <p:val>
                                            <p:strVal val="#ppt_x"/>
                                          </p:val>
                                        </p:tav>
                                        <p:tav tm="100000">
                                          <p:val>
                                            <p:strVal val="#ppt_x"/>
                                          </p:val>
                                        </p:tav>
                                      </p:tavLst>
                                    </p:anim>
                                    <p:anim calcmode="lin" valueType="num">
                                      <p:cBhvr additive="base">
                                        <p:cTn id="29" dur="750" fill="hold"/>
                                        <p:tgtEl>
                                          <p:spTgt spid="12"/>
                                        </p:tgtEl>
                                        <p:attrNameLst>
                                          <p:attrName>ppt_y</p:attrName>
                                        </p:attrNameLst>
                                      </p:cBhvr>
                                      <p:tavLst>
                                        <p:tav tm="0">
                                          <p:val>
                                            <p:strVal val="1+#ppt_h/2"/>
                                          </p:val>
                                        </p:tav>
                                        <p:tav tm="100000">
                                          <p:val>
                                            <p:strVal val="#ppt_y"/>
                                          </p:val>
                                        </p:tav>
                                      </p:tavLst>
                                    </p:anim>
                                  </p:childTnLst>
                                </p:cTn>
                              </p:par>
                              <p:par>
                                <p:cTn id="30" presetID="2" presetClass="entr" presetSubtype="4" decel="36000" fill="hold" grpId="0" nodeType="withEffect">
                                  <p:stCondLst>
                                    <p:cond delay="750"/>
                                  </p:stCondLst>
                                  <p:childTnLst>
                                    <p:set>
                                      <p:cBhvr>
                                        <p:cTn id="31" dur="1" fill="hold">
                                          <p:stCondLst>
                                            <p:cond delay="0"/>
                                          </p:stCondLst>
                                        </p:cTn>
                                        <p:tgtEl>
                                          <p:spTgt spid="13"/>
                                        </p:tgtEl>
                                        <p:attrNameLst>
                                          <p:attrName>style.visibility</p:attrName>
                                        </p:attrNameLst>
                                      </p:cBhvr>
                                      <p:to>
                                        <p:strVal val="visible"/>
                                      </p:to>
                                    </p:set>
                                    <p:anim calcmode="lin" valueType="num">
                                      <p:cBhvr additive="base">
                                        <p:cTn id="32" dur="750" fill="hold"/>
                                        <p:tgtEl>
                                          <p:spTgt spid="13"/>
                                        </p:tgtEl>
                                        <p:attrNameLst>
                                          <p:attrName>ppt_x</p:attrName>
                                        </p:attrNameLst>
                                      </p:cBhvr>
                                      <p:tavLst>
                                        <p:tav tm="0">
                                          <p:val>
                                            <p:strVal val="#ppt_x"/>
                                          </p:val>
                                        </p:tav>
                                        <p:tav tm="100000">
                                          <p:val>
                                            <p:strVal val="#ppt_x"/>
                                          </p:val>
                                        </p:tav>
                                      </p:tavLst>
                                    </p:anim>
                                    <p:anim calcmode="lin" valueType="num">
                                      <p:cBhvr additive="base">
                                        <p:cTn id="33" dur="75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p:bldP spid="11" grpId="0"/>
      <p:bldP spid="12" grpId="0"/>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5160"/>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模型评估</a:t>
            </a:r>
            <a:endPar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645948" y="2040312"/>
            <a:ext cx="2908610" cy="3011981"/>
            <a:chOff x="645948" y="2040312"/>
            <a:chExt cx="2908610" cy="3011981"/>
          </a:xfrm>
        </p:grpSpPr>
        <p:sp>
          <p:nvSpPr>
            <p:cNvPr id="7" name="Freeform 5"/>
            <p:cNvSpPr>
              <a:spLocks noEditPoints="1"/>
            </p:cNvSpPr>
            <p:nvPr/>
          </p:nvSpPr>
          <p:spPr bwMode="auto">
            <a:xfrm rot="169628">
              <a:off x="645948" y="2040312"/>
              <a:ext cx="2908610" cy="3011981"/>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8" name="矩形 7"/>
            <p:cNvSpPr/>
            <p:nvPr/>
          </p:nvSpPr>
          <p:spPr>
            <a:xfrm>
              <a:off x="1151107" y="3207015"/>
              <a:ext cx="2005330" cy="1106805"/>
            </a:xfrm>
            <a:prstGeom prst="rect">
              <a:avLst/>
            </a:prstGeom>
          </p:spPr>
          <p:txBody>
            <a:bodyPr wrap="none">
              <a:spAutoFit/>
            </a:bodyPr>
            <a:lstStyle/>
            <a:p>
              <a:r>
                <a:rPr lang="en-US" altLang="zh-CN" sz="6600" b="1" dirty="0" smtClean="0">
                  <a:solidFill>
                    <a:srgbClr val="392F2F"/>
                  </a:solidFill>
                  <a:latin typeface="Bradley Hand ITC" panose="03070402050302030203" pitchFamily="66" charset="0"/>
                  <a:ea typeface="叶根友小京楷简体" panose="02010601030101010101" pitchFamily="2" charset="-122"/>
                </a:rPr>
                <a:t>98%</a:t>
              </a:r>
              <a:endParaRPr lang="zh-CN" altLang="en-US" sz="6600" dirty="0">
                <a:solidFill>
                  <a:srgbClr val="392F2F"/>
                </a:solidFill>
              </a:endParaRPr>
            </a:p>
          </p:txBody>
        </p:sp>
      </p:grpSp>
      <p:grpSp>
        <p:nvGrpSpPr>
          <p:cNvPr id="9" name="组合 8"/>
          <p:cNvGrpSpPr/>
          <p:nvPr/>
        </p:nvGrpSpPr>
        <p:grpSpPr>
          <a:xfrm>
            <a:off x="4595433" y="2040309"/>
            <a:ext cx="2930236" cy="3011981"/>
            <a:chOff x="4595433" y="2040309"/>
            <a:chExt cx="2930236" cy="3011981"/>
          </a:xfrm>
        </p:grpSpPr>
        <p:sp>
          <p:nvSpPr>
            <p:cNvPr id="10" name="Freeform 5"/>
            <p:cNvSpPr>
              <a:spLocks noEditPoints="1"/>
            </p:cNvSpPr>
            <p:nvPr/>
          </p:nvSpPr>
          <p:spPr bwMode="auto">
            <a:xfrm rot="169628">
              <a:off x="4595433" y="2040309"/>
              <a:ext cx="2908610" cy="3011981"/>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11" name="矩形 10"/>
            <p:cNvSpPr/>
            <p:nvPr/>
          </p:nvSpPr>
          <p:spPr>
            <a:xfrm>
              <a:off x="5183154" y="3207015"/>
              <a:ext cx="2342515" cy="1106805"/>
            </a:xfrm>
            <a:prstGeom prst="rect">
              <a:avLst/>
            </a:prstGeom>
          </p:spPr>
          <p:txBody>
            <a:bodyPr wrap="none">
              <a:spAutoFit/>
            </a:bodyPr>
            <a:lstStyle/>
            <a:p>
              <a:r>
                <a:rPr lang="en-US" altLang="zh-CN" sz="6600" b="1" dirty="0" smtClean="0">
                  <a:solidFill>
                    <a:srgbClr val="392F2F"/>
                  </a:solidFill>
                  <a:latin typeface="Bradley Hand ITC" panose="03070402050302030203" pitchFamily="66" charset="0"/>
                  <a:ea typeface="叶根友小京楷简体" panose="02010601030101010101" pitchFamily="2" charset="-122"/>
                </a:rPr>
                <a:t>100%</a:t>
              </a:r>
              <a:endParaRPr lang="zh-CN" altLang="en-US" sz="6600" dirty="0">
                <a:solidFill>
                  <a:srgbClr val="392F2F"/>
                </a:solidFill>
              </a:endParaRPr>
            </a:p>
          </p:txBody>
        </p:sp>
      </p:grpSp>
      <p:grpSp>
        <p:nvGrpSpPr>
          <p:cNvPr id="12" name="组合 11"/>
          <p:cNvGrpSpPr/>
          <p:nvPr/>
        </p:nvGrpSpPr>
        <p:grpSpPr>
          <a:xfrm>
            <a:off x="8544918" y="2040311"/>
            <a:ext cx="2908610" cy="3011981"/>
            <a:chOff x="8544918" y="2040311"/>
            <a:chExt cx="2908610" cy="3011981"/>
          </a:xfrm>
        </p:grpSpPr>
        <p:sp>
          <p:nvSpPr>
            <p:cNvPr id="13" name="Freeform 5"/>
            <p:cNvSpPr>
              <a:spLocks noEditPoints="1"/>
            </p:cNvSpPr>
            <p:nvPr/>
          </p:nvSpPr>
          <p:spPr bwMode="auto">
            <a:xfrm rot="169628">
              <a:off x="8544918" y="2040311"/>
              <a:ext cx="2908610" cy="3011981"/>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14" name="矩形 13"/>
            <p:cNvSpPr/>
            <p:nvPr/>
          </p:nvSpPr>
          <p:spPr>
            <a:xfrm>
              <a:off x="9150272" y="3207015"/>
              <a:ext cx="2005330" cy="1106805"/>
            </a:xfrm>
            <a:prstGeom prst="rect">
              <a:avLst/>
            </a:prstGeom>
          </p:spPr>
          <p:txBody>
            <a:bodyPr wrap="none">
              <a:spAutoFit/>
            </a:bodyPr>
            <a:lstStyle/>
            <a:p>
              <a:r>
                <a:rPr lang="en-US" altLang="zh-CN" sz="6600" b="1" dirty="0" smtClean="0">
                  <a:solidFill>
                    <a:srgbClr val="392F2F"/>
                  </a:solidFill>
                  <a:latin typeface="Bradley Hand ITC" panose="03070402050302030203" pitchFamily="66" charset="0"/>
                  <a:ea typeface="叶根友小京楷简体" panose="02010601030101010101" pitchFamily="2" charset="-122"/>
                </a:rPr>
                <a:t>83%</a:t>
              </a:r>
              <a:endParaRPr lang="zh-CN" altLang="en-US" sz="6600" dirty="0">
                <a:solidFill>
                  <a:srgbClr val="392F2F"/>
                </a:solidFill>
              </a:endParaRPr>
            </a:p>
          </p:txBody>
        </p:sp>
      </p:grpSp>
      <p:sp>
        <p:nvSpPr>
          <p:cNvPr id="15" name="文本框 1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929005" y="5439410"/>
            <a:ext cx="2560955" cy="1876425"/>
          </a:xfrm>
          <a:prstGeom prst="rect">
            <a:avLst/>
          </a:prstGeom>
          <a:noFill/>
          <a:effectLst/>
        </p:spPr>
        <p:txBody>
          <a:bodyPr wrap="square" rtlCol="0">
            <a:spAutoFit/>
          </a:bodyPr>
          <a:lstStyle/>
          <a:p>
            <a:r>
              <a:rPr lang="zh-CN" altLang="en-US" sz="2400" dirty="0">
                <a:solidFill>
                  <a:srgbClr val="392F2F"/>
                </a:solidFill>
                <a:latin typeface="微软雅黑" pitchFamily="34" charset="-122"/>
                <a:ea typeface="微软雅黑" pitchFamily="34" charset="-122"/>
              </a:rPr>
              <a:t>准确率（</a:t>
            </a:r>
            <a:r>
              <a:rPr lang="en-US" altLang="zh-CN" sz="2400" dirty="0">
                <a:solidFill>
                  <a:srgbClr val="392F2F"/>
                </a:solidFill>
                <a:latin typeface="微软雅黑" pitchFamily="34" charset="-122"/>
                <a:ea typeface="微软雅黑" pitchFamily="34" charset="-122"/>
              </a:rPr>
              <a:t>P</a:t>
            </a:r>
            <a:r>
              <a:rPr lang="zh-CN" altLang="en-US" sz="2400" dirty="0">
                <a:solidFill>
                  <a:srgbClr val="392F2F"/>
                </a:solidFill>
                <a:latin typeface="微软雅黑" pitchFamily="34" charset="-122"/>
                <a:ea typeface="微软雅黑" pitchFamily="34" charset="-122"/>
              </a:rPr>
              <a:t>）</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预测正确数</a:t>
            </a:r>
            <a:r>
              <a:rPr lang="en-US" altLang="zh-CN" sz="1400" dirty="0">
                <a:solidFill>
                  <a:schemeClr val="tx1">
                    <a:lumMod val="85000"/>
                    <a:lumOff val="15000"/>
                  </a:schemeClr>
                </a:solidFill>
                <a:latin typeface="微软雅黑" pitchFamily="34" charset="-122"/>
                <a:ea typeface="微软雅黑" pitchFamily="34" charset="-122"/>
              </a:rPr>
              <a:t>/</a:t>
            </a:r>
            <a:r>
              <a:rPr lang="zh-CN" altLang="en-US" sz="1400" dirty="0">
                <a:solidFill>
                  <a:schemeClr val="tx1">
                    <a:lumMod val="85000"/>
                    <a:lumOff val="15000"/>
                  </a:schemeClr>
                </a:solidFill>
                <a:latin typeface="微软雅黑" pitchFamily="34" charset="-122"/>
                <a:ea typeface="微软雅黑" pitchFamily="34" charset="-122"/>
              </a:rPr>
              <a:t>总客户数</a:t>
            </a:r>
            <a:br>
              <a:rPr lang="zh-CN" altLang="en-US" sz="1400" dirty="0">
                <a:solidFill>
                  <a:schemeClr val="tx1">
                    <a:lumMod val="85000"/>
                    <a:lumOff val="15000"/>
                  </a:schemeClr>
                </a:solidFill>
                <a:latin typeface="微软雅黑" pitchFamily="34" charset="-122"/>
                <a:ea typeface="微软雅黑" pitchFamily="34" charset="-122"/>
              </a:rPr>
            </a:br>
            <a:r>
              <a:rPr lang="zh-CN" altLang="en-US" sz="1400" dirty="0">
                <a:solidFill>
                  <a:schemeClr val="tx1">
                    <a:lumMod val="85000"/>
                    <a:lumOff val="15000"/>
                  </a:schemeClr>
                </a:solidFill>
                <a:latin typeface="微软雅黑" pitchFamily="34" charset="-122"/>
                <a:ea typeface="微软雅黑" pitchFamily="34" charset="-122"/>
              </a:rPr>
              <a:t>不良率通常较低，例如</a:t>
            </a:r>
            <a:r>
              <a:rPr lang="en-US" altLang="zh-CN" sz="1400" dirty="0">
                <a:solidFill>
                  <a:schemeClr val="tx1">
                    <a:lumMod val="85000"/>
                    <a:lumOff val="15000"/>
                  </a:schemeClr>
                </a:solidFill>
                <a:latin typeface="微软雅黑" pitchFamily="34" charset="-122"/>
                <a:ea typeface="微软雅黑" pitchFamily="34" charset="-122"/>
              </a:rPr>
              <a:t>2%</a:t>
            </a:r>
            <a:r>
              <a:rPr lang="zh-CN" altLang="en-US" sz="1400" dirty="0">
                <a:solidFill>
                  <a:schemeClr val="tx1">
                    <a:lumMod val="85000"/>
                    <a:lumOff val="15000"/>
                  </a:schemeClr>
                </a:solidFill>
                <a:latin typeface="微软雅黑" pitchFamily="34" charset="-122"/>
                <a:ea typeface="微软雅黑" pitchFamily="34" charset="-122"/>
              </a:rPr>
              <a:t>。如果模型判断全部客户都是正常客户，准确率高达</a:t>
            </a:r>
            <a:r>
              <a:rPr lang="en-US" altLang="zh-CN" sz="1400" dirty="0">
                <a:solidFill>
                  <a:schemeClr val="tx1">
                    <a:lumMod val="85000"/>
                    <a:lumOff val="15000"/>
                  </a:schemeClr>
                </a:solidFill>
                <a:latin typeface="微软雅黑" pitchFamily="34" charset="-122"/>
                <a:ea typeface="微软雅黑" pitchFamily="34" charset="-122"/>
              </a:rPr>
              <a:t>98%</a:t>
            </a:r>
            <a:r>
              <a:rPr lang="zh-CN" altLang="en-US" sz="1400" dirty="0">
                <a:solidFill>
                  <a:schemeClr val="tx1">
                    <a:lumMod val="85000"/>
                    <a:lumOff val="15000"/>
                  </a:schemeClr>
                </a:solidFill>
                <a:latin typeface="微软雅黑" pitchFamily="34" charset="-122"/>
                <a:ea typeface="微软雅黑" pitchFamily="34" charset="-122"/>
              </a:rPr>
              <a:t>。</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
        <p:nvSpPr>
          <p:cNvPr id="16" name="文本框 15"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4878070" y="5439410"/>
            <a:ext cx="2541270" cy="1876425"/>
          </a:xfrm>
          <a:prstGeom prst="rect">
            <a:avLst/>
          </a:prstGeom>
          <a:noFill/>
          <a:effectLst/>
        </p:spPr>
        <p:txBody>
          <a:bodyPr wrap="square" rtlCol="0">
            <a:spAutoFit/>
          </a:bodyPr>
          <a:lstStyle/>
          <a:p>
            <a:r>
              <a:rPr lang="zh-CN" altLang="en-US" sz="2400" dirty="0">
                <a:solidFill>
                  <a:srgbClr val="392F2F"/>
                </a:solidFill>
                <a:latin typeface="微软雅黑" pitchFamily="34" charset="-122"/>
                <a:ea typeface="微软雅黑" pitchFamily="34" charset="-122"/>
              </a:rPr>
              <a:t>召回率（</a:t>
            </a:r>
            <a:r>
              <a:rPr lang="en-US" altLang="zh-CN" sz="2400" dirty="0">
                <a:solidFill>
                  <a:srgbClr val="392F2F"/>
                </a:solidFill>
                <a:latin typeface="微软雅黑" pitchFamily="34" charset="-122"/>
                <a:ea typeface="微软雅黑" pitchFamily="34" charset="-122"/>
              </a:rPr>
              <a:t>F</a:t>
            </a:r>
            <a:r>
              <a:rPr lang="zh-CN" altLang="en-US" sz="2400" dirty="0">
                <a:solidFill>
                  <a:srgbClr val="392F2F"/>
                </a:solidFill>
                <a:latin typeface="微软雅黑" pitchFamily="34" charset="-122"/>
                <a:ea typeface="微软雅黑" pitchFamily="34" charset="-122"/>
              </a:rPr>
              <a:t>）</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预测逾期客户</a:t>
            </a:r>
            <a:r>
              <a:rPr lang="en-US" altLang="zh-CN" sz="1400" dirty="0">
                <a:solidFill>
                  <a:schemeClr val="tx1">
                    <a:lumMod val="85000"/>
                    <a:lumOff val="15000"/>
                  </a:schemeClr>
                </a:solidFill>
                <a:latin typeface="微软雅黑" pitchFamily="34" charset="-122"/>
                <a:ea typeface="微软雅黑" pitchFamily="34" charset="-122"/>
              </a:rPr>
              <a:t>/</a:t>
            </a:r>
            <a:r>
              <a:rPr lang="zh-CN" altLang="en-US" sz="1400" dirty="0">
                <a:solidFill>
                  <a:schemeClr val="tx1">
                    <a:lumMod val="85000"/>
                    <a:lumOff val="15000"/>
                  </a:schemeClr>
                </a:solidFill>
                <a:latin typeface="微软雅黑" pitchFamily="34" charset="-122"/>
                <a:ea typeface="微软雅黑" pitchFamily="34" charset="-122"/>
              </a:rPr>
              <a:t>总逾期客户</a:t>
            </a:r>
            <a:endParaRPr lang="zh-CN" altLang="en-US" sz="1400" dirty="0">
              <a:solidFill>
                <a:schemeClr val="tx1">
                  <a:lumMod val="85000"/>
                  <a:lumOff val="15000"/>
                </a:schemeClr>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如果模型判断全部客户都是逾期客户，则我们的准确率高达</a:t>
            </a:r>
            <a:r>
              <a:rPr lang="en-US" altLang="zh-CN" sz="1400" dirty="0">
                <a:solidFill>
                  <a:schemeClr val="tx1">
                    <a:lumMod val="85000"/>
                    <a:lumOff val="15000"/>
                  </a:schemeClr>
                </a:solidFill>
                <a:latin typeface="微软雅黑" pitchFamily="34" charset="-122"/>
                <a:ea typeface="微软雅黑" pitchFamily="34" charset="-122"/>
              </a:rPr>
              <a:t>100%</a:t>
            </a:r>
            <a:r>
              <a:rPr lang="zh-CN" altLang="en-US" sz="1400" dirty="0">
                <a:solidFill>
                  <a:schemeClr val="tx1">
                    <a:lumMod val="85000"/>
                    <a:lumOff val="15000"/>
                  </a:schemeClr>
                </a:solidFill>
                <a:latin typeface="微软雅黑" pitchFamily="34" charset="-122"/>
                <a:ea typeface="微软雅黑" pitchFamily="34" charset="-122"/>
              </a:rPr>
              <a:t>。</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
        <p:nvSpPr>
          <p:cNvPr id="17" name="文本框 1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795248" y="5439441"/>
            <a:ext cx="2896235" cy="1229995"/>
          </a:xfrm>
          <a:prstGeom prst="rect">
            <a:avLst/>
          </a:prstGeom>
          <a:noFill/>
          <a:effectLst/>
        </p:spPr>
        <p:txBody>
          <a:bodyPr wrap="none" rtlCol="0">
            <a:spAutoFit/>
          </a:bodyPr>
          <a:lstStyle/>
          <a:p>
            <a:r>
              <a:rPr lang="zh-CN" altLang="en-US" sz="2400" dirty="0">
                <a:solidFill>
                  <a:srgbClr val="392F2F"/>
                </a:solidFill>
                <a:latin typeface="微软雅黑" pitchFamily="34" charset="-122"/>
                <a:ea typeface="微软雅黑" pitchFamily="34" charset="-122"/>
              </a:rPr>
              <a:t>调和率（</a:t>
            </a:r>
            <a:r>
              <a:rPr lang="en-US" altLang="zh-CN" sz="2400" dirty="0">
                <a:solidFill>
                  <a:srgbClr val="392F2F"/>
                </a:solidFill>
                <a:latin typeface="微软雅黑" pitchFamily="34" charset="-122"/>
                <a:ea typeface="微软雅黑" pitchFamily="34" charset="-122"/>
              </a:rPr>
              <a:t>F1-Score)</a:t>
            </a:r>
            <a:endParaRPr lang="en-US" altLang="zh-CN" sz="2400" dirty="0">
              <a:solidFill>
                <a:srgbClr val="392F2F"/>
              </a:solidFill>
              <a:latin typeface="微软雅黑" pitchFamily="34" charset="-122"/>
              <a:ea typeface="微软雅黑" pitchFamily="34" charset="-122"/>
            </a:endParaRPr>
          </a:p>
          <a:p>
            <a:r>
              <a:rPr lang="en-US" sz="1400" dirty="0">
                <a:solidFill>
                  <a:schemeClr val="tx1">
                    <a:lumMod val="85000"/>
                    <a:lumOff val="15000"/>
                  </a:schemeClr>
                </a:solidFill>
                <a:latin typeface="微软雅黑" pitchFamily="34" charset="-122"/>
                <a:ea typeface="微软雅黑" pitchFamily="34" charset="-122"/>
              </a:rPr>
              <a:t>F1=2*P*F/(P+F)=1/(1/P+1/F)</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16" grpId="0" bldLvl="0" animBg="1"/>
      <p:bldP spid="17"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354914" y="443529"/>
            <a:ext cx="4818201" cy="645160"/>
          </a:xfrm>
          <a:prstGeom prst="rect">
            <a:avLst/>
          </a:prstGeom>
          <a:noFill/>
        </p:spPr>
        <p:txBody>
          <a:bodyPr wrap="square" rtlCol="0">
            <a:spAutoFit/>
          </a:bodyPr>
          <a:lstStyle/>
          <a:p>
            <a:pPr algn="ctr"/>
            <a:r>
              <a:rPr lang="zh-CN" altLang="en-US" sz="3600" b="1" dirty="0" smtClean="0">
                <a:solidFill>
                  <a:schemeClr val="tx1">
                    <a:lumMod val="85000"/>
                    <a:lumOff val="15000"/>
                  </a:schemeClr>
                </a:solidFill>
                <a:latin typeface="方正静蕾简体" panose="02000000000000000000" pitchFamily="2" charset="-122"/>
                <a:ea typeface="方正静蕾简体" panose="02000000000000000000" pitchFamily="2" charset="-122"/>
              </a:rPr>
              <a:t>展望优化</a:t>
            </a:r>
            <a:endParaRPr lang="zh-CN" altLang="en-US" sz="3600" b="1" dirty="0" smtClean="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80895" y="2074545"/>
            <a:ext cx="3251200" cy="2809240"/>
            <a:chOff x="6208713" y="1243013"/>
            <a:chExt cx="706438" cy="620713"/>
          </a:xfrm>
          <a:solidFill>
            <a:srgbClr val="262626"/>
          </a:solidFill>
        </p:grpSpPr>
        <p:sp>
          <p:nvSpPr>
            <p:cNvPr id="7" name="Freeform 804"/>
            <p:cNvSpPr/>
            <p:nvPr/>
          </p:nvSpPr>
          <p:spPr bwMode="auto">
            <a:xfrm>
              <a:off x="6270626" y="1622425"/>
              <a:ext cx="26988" cy="68263"/>
            </a:xfrm>
            <a:custGeom>
              <a:avLst/>
              <a:gdLst/>
              <a:ahLst/>
              <a:cxnLst>
                <a:cxn ang="0">
                  <a:pos x="51" y="5"/>
                </a:cxn>
                <a:cxn ang="0">
                  <a:pos x="51" y="5"/>
                </a:cxn>
                <a:cxn ang="0">
                  <a:pos x="50" y="3"/>
                </a:cxn>
                <a:cxn ang="0">
                  <a:pos x="49" y="1"/>
                </a:cxn>
                <a:cxn ang="0">
                  <a:pos x="48" y="1"/>
                </a:cxn>
                <a:cxn ang="0">
                  <a:pos x="46" y="0"/>
                </a:cxn>
                <a:cxn ang="0">
                  <a:pos x="44" y="1"/>
                </a:cxn>
                <a:cxn ang="0">
                  <a:pos x="43" y="1"/>
                </a:cxn>
                <a:cxn ang="0">
                  <a:pos x="42" y="3"/>
                </a:cxn>
                <a:cxn ang="0">
                  <a:pos x="41" y="5"/>
                </a:cxn>
                <a:cxn ang="0">
                  <a:pos x="41" y="5"/>
                </a:cxn>
                <a:cxn ang="0">
                  <a:pos x="40" y="14"/>
                </a:cxn>
                <a:cxn ang="0">
                  <a:pos x="37" y="25"/>
                </a:cxn>
                <a:cxn ang="0">
                  <a:pos x="34" y="35"/>
                </a:cxn>
                <a:cxn ang="0">
                  <a:pos x="30" y="44"/>
                </a:cxn>
                <a:cxn ang="0">
                  <a:pos x="21" y="64"/>
                </a:cxn>
                <a:cxn ang="0">
                  <a:pos x="13" y="82"/>
                </a:cxn>
                <a:cxn ang="0">
                  <a:pos x="13" y="82"/>
                </a:cxn>
                <a:cxn ang="0">
                  <a:pos x="9" y="92"/>
                </a:cxn>
                <a:cxn ang="0">
                  <a:pos x="3" y="105"/>
                </a:cxn>
                <a:cxn ang="0">
                  <a:pos x="1" y="112"/>
                </a:cxn>
                <a:cxn ang="0">
                  <a:pos x="0" y="119"/>
                </a:cxn>
                <a:cxn ang="0">
                  <a:pos x="1" y="124"/>
                </a:cxn>
                <a:cxn ang="0">
                  <a:pos x="2" y="126"/>
                </a:cxn>
                <a:cxn ang="0">
                  <a:pos x="4" y="128"/>
                </a:cxn>
                <a:cxn ang="0">
                  <a:pos x="4" y="128"/>
                </a:cxn>
                <a:cxn ang="0">
                  <a:pos x="6" y="129"/>
                </a:cxn>
                <a:cxn ang="0">
                  <a:pos x="9" y="129"/>
                </a:cxn>
                <a:cxn ang="0">
                  <a:pos x="12" y="128"/>
                </a:cxn>
                <a:cxn ang="0">
                  <a:pos x="13" y="126"/>
                </a:cxn>
                <a:cxn ang="0">
                  <a:pos x="13" y="125"/>
                </a:cxn>
                <a:cxn ang="0">
                  <a:pos x="13" y="123"/>
                </a:cxn>
                <a:cxn ang="0">
                  <a:pos x="11" y="122"/>
                </a:cxn>
                <a:cxn ang="0">
                  <a:pos x="11" y="122"/>
                </a:cxn>
                <a:cxn ang="0">
                  <a:pos x="11" y="120"/>
                </a:cxn>
                <a:cxn ang="0">
                  <a:pos x="10" y="117"/>
                </a:cxn>
                <a:cxn ang="0">
                  <a:pos x="11" y="109"/>
                </a:cxn>
                <a:cxn ang="0">
                  <a:pos x="14" y="100"/>
                </a:cxn>
                <a:cxn ang="0">
                  <a:pos x="19" y="90"/>
                </a:cxn>
                <a:cxn ang="0">
                  <a:pos x="27" y="69"/>
                </a:cxn>
                <a:cxn ang="0">
                  <a:pos x="33" y="58"/>
                </a:cxn>
                <a:cxn ang="0">
                  <a:pos x="33" y="58"/>
                </a:cxn>
                <a:cxn ang="0">
                  <a:pos x="43" y="36"/>
                </a:cxn>
                <a:cxn ang="0">
                  <a:pos x="46" y="26"/>
                </a:cxn>
                <a:cxn ang="0">
                  <a:pos x="49" y="14"/>
                </a:cxn>
                <a:cxn ang="0">
                  <a:pos x="49" y="14"/>
                </a:cxn>
                <a:cxn ang="0">
                  <a:pos x="50" y="13"/>
                </a:cxn>
                <a:cxn ang="0">
                  <a:pos x="51" y="11"/>
                </a:cxn>
                <a:cxn ang="0">
                  <a:pos x="51" y="5"/>
                </a:cxn>
              </a:cxnLst>
              <a:rect l="0" t="0" r="r" b="b"/>
              <a:pathLst>
                <a:path w="51" h="129">
                  <a:moveTo>
                    <a:pt x="51" y="5"/>
                  </a:moveTo>
                  <a:lnTo>
                    <a:pt x="51" y="5"/>
                  </a:lnTo>
                  <a:lnTo>
                    <a:pt x="50" y="3"/>
                  </a:lnTo>
                  <a:lnTo>
                    <a:pt x="49" y="1"/>
                  </a:lnTo>
                  <a:lnTo>
                    <a:pt x="48" y="1"/>
                  </a:lnTo>
                  <a:lnTo>
                    <a:pt x="46" y="0"/>
                  </a:lnTo>
                  <a:lnTo>
                    <a:pt x="44" y="1"/>
                  </a:lnTo>
                  <a:lnTo>
                    <a:pt x="43" y="1"/>
                  </a:lnTo>
                  <a:lnTo>
                    <a:pt x="42" y="3"/>
                  </a:lnTo>
                  <a:lnTo>
                    <a:pt x="41" y="5"/>
                  </a:lnTo>
                  <a:lnTo>
                    <a:pt x="41" y="5"/>
                  </a:lnTo>
                  <a:lnTo>
                    <a:pt x="40" y="14"/>
                  </a:lnTo>
                  <a:lnTo>
                    <a:pt x="37" y="25"/>
                  </a:lnTo>
                  <a:lnTo>
                    <a:pt x="34" y="35"/>
                  </a:lnTo>
                  <a:lnTo>
                    <a:pt x="30" y="44"/>
                  </a:lnTo>
                  <a:lnTo>
                    <a:pt x="21" y="64"/>
                  </a:lnTo>
                  <a:lnTo>
                    <a:pt x="13" y="82"/>
                  </a:lnTo>
                  <a:lnTo>
                    <a:pt x="13" y="82"/>
                  </a:lnTo>
                  <a:lnTo>
                    <a:pt x="9" y="92"/>
                  </a:lnTo>
                  <a:lnTo>
                    <a:pt x="3" y="105"/>
                  </a:lnTo>
                  <a:lnTo>
                    <a:pt x="1" y="112"/>
                  </a:lnTo>
                  <a:lnTo>
                    <a:pt x="0" y="119"/>
                  </a:lnTo>
                  <a:lnTo>
                    <a:pt x="1" y="124"/>
                  </a:lnTo>
                  <a:lnTo>
                    <a:pt x="2" y="126"/>
                  </a:lnTo>
                  <a:lnTo>
                    <a:pt x="4" y="128"/>
                  </a:lnTo>
                  <a:lnTo>
                    <a:pt x="4" y="128"/>
                  </a:lnTo>
                  <a:lnTo>
                    <a:pt x="6" y="129"/>
                  </a:lnTo>
                  <a:lnTo>
                    <a:pt x="9" y="129"/>
                  </a:lnTo>
                  <a:lnTo>
                    <a:pt x="12" y="128"/>
                  </a:lnTo>
                  <a:lnTo>
                    <a:pt x="13" y="126"/>
                  </a:lnTo>
                  <a:lnTo>
                    <a:pt x="13" y="125"/>
                  </a:lnTo>
                  <a:lnTo>
                    <a:pt x="13" y="123"/>
                  </a:lnTo>
                  <a:lnTo>
                    <a:pt x="11" y="122"/>
                  </a:lnTo>
                  <a:lnTo>
                    <a:pt x="11" y="122"/>
                  </a:lnTo>
                  <a:lnTo>
                    <a:pt x="11" y="120"/>
                  </a:lnTo>
                  <a:lnTo>
                    <a:pt x="10" y="117"/>
                  </a:lnTo>
                  <a:lnTo>
                    <a:pt x="11" y="109"/>
                  </a:lnTo>
                  <a:lnTo>
                    <a:pt x="14" y="100"/>
                  </a:lnTo>
                  <a:lnTo>
                    <a:pt x="19" y="90"/>
                  </a:lnTo>
                  <a:lnTo>
                    <a:pt x="27" y="69"/>
                  </a:lnTo>
                  <a:lnTo>
                    <a:pt x="33" y="58"/>
                  </a:lnTo>
                  <a:lnTo>
                    <a:pt x="33" y="58"/>
                  </a:lnTo>
                  <a:lnTo>
                    <a:pt x="43" y="36"/>
                  </a:lnTo>
                  <a:lnTo>
                    <a:pt x="46" y="26"/>
                  </a:lnTo>
                  <a:lnTo>
                    <a:pt x="49" y="14"/>
                  </a:lnTo>
                  <a:lnTo>
                    <a:pt x="49" y="14"/>
                  </a:lnTo>
                  <a:lnTo>
                    <a:pt x="50" y="13"/>
                  </a:lnTo>
                  <a:lnTo>
                    <a:pt x="51" y="11"/>
                  </a:lnTo>
                  <a:lnTo>
                    <a:pt x="5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 name="Freeform 805"/>
            <p:cNvSpPr/>
            <p:nvPr/>
          </p:nvSpPr>
          <p:spPr bwMode="auto">
            <a:xfrm>
              <a:off x="6315076" y="1671638"/>
              <a:ext cx="15875" cy="41275"/>
            </a:xfrm>
            <a:custGeom>
              <a:avLst/>
              <a:gdLst/>
              <a:ahLst/>
              <a:cxnLst>
                <a:cxn ang="0">
                  <a:pos x="20" y="3"/>
                </a:cxn>
                <a:cxn ang="0">
                  <a:pos x="20" y="3"/>
                </a:cxn>
                <a:cxn ang="0">
                  <a:pos x="7" y="38"/>
                </a:cxn>
                <a:cxn ang="0">
                  <a:pos x="2" y="56"/>
                </a:cxn>
                <a:cxn ang="0">
                  <a:pos x="1" y="65"/>
                </a:cxn>
                <a:cxn ang="0">
                  <a:pos x="0" y="74"/>
                </a:cxn>
                <a:cxn ang="0">
                  <a:pos x="0" y="74"/>
                </a:cxn>
                <a:cxn ang="0">
                  <a:pos x="1" y="76"/>
                </a:cxn>
                <a:cxn ang="0">
                  <a:pos x="2" y="77"/>
                </a:cxn>
                <a:cxn ang="0">
                  <a:pos x="3" y="78"/>
                </a:cxn>
                <a:cxn ang="0">
                  <a:pos x="5" y="78"/>
                </a:cxn>
                <a:cxn ang="0">
                  <a:pos x="6" y="78"/>
                </a:cxn>
                <a:cxn ang="0">
                  <a:pos x="8" y="77"/>
                </a:cxn>
                <a:cxn ang="0">
                  <a:pos x="9" y="76"/>
                </a:cxn>
                <a:cxn ang="0">
                  <a:pos x="9" y="74"/>
                </a:cxn>
                <a:cxn ang="0">
                  <a:pos x="9" y="74"/>
                </a:cxn>
                <a:cxn ang="0">
                  <a:pos x="10" y="65"/>
                </a:cxn>
                <a:cxn ang="0">
                  <a:pos x="11" y="57"/>
                </a:cxn>
                <a:cxn ang="0">
                  <a:pos x="16" y="39"/>
                </a:cxn>
                <a:cxn ang="0">
                  <a:pos x="29" y="6"/>
                </a:cxn>
                <a:cxn ang="0">
                  <a:pos x="29" y="6"/>
                </a:cxn>
                <a:cxn ang="0">
                  <a:pos x="29" y="4"/>
                </a:cxn>
                <a:cxn ang="0">
                  <a:pos x="28" y="2"/>
                </a:cxn>
                <a:cxn ang="0">
                  <a:pos x="27" y="1"/>
                </a:cxn>
                <a:cxn ang="0">
                  <a:pos x="26" y="0"/>
                </a:cxn>
                <a:cxn ang="0">
                  <a:pos x="24" y="0"/>
                </a:cxn>
                <a:cxn ang="0">
                  <a:pos x="22" y="1"/>
                </a:cxn>
                <a:cxn ang="0">
                  <a:pos x="21" y="2"/>
                </a:cxn>
                <a:cxn ang="0">
                  <a:pos x="20" y="3"/>
                </a:cxn>
                <a:cxn ang="0">
                  <a:pos x="20" y="3"/>
                </a:cxn>
              </a:cxnLst>
              <a:rect l="0" t="0" r="r" b="b"/>
              <a:pathLst>
                <a:path w="29" h="78">
                  <a:moveTo>
                    <a:pt x="20" y="3"/>
                  </a:moveTo>
                  <a:lnTo>
                    <a:pt x="20" y="3"/>
                  </a:lnTo>
                  <a:lnTo>
                    <a:pt x="7" y="38"/>
                  </a:lnTo>
                  <a:lnTo>
                    <a:pt x="2" y="56"/>
                  </a:lnTo>
                  <a:lnTo>
                    <a:pt x="1" y="65"/>
                  </a:lnTo>
                  <a:lnTo>
                    <a:pt x="0" y="74"/>
                  </a:lnTo>
                  <a:lnTo>
                    <a:pt x="0" y="74"/>
                  </a:lnTo>
                  <a:lnTo>
                    <a:pt x="1" y="76"/>
                  </a:lnTo>
                  <a:lnTo>
                    <a:pt x="2" y="77"/>
                  </a:lnTo>
                  <a:lnTo>
                    <a:pt x="3" y="78"/>
                  </a:lnTo>
                  <a:lnTo>
                    <a:pt x="5" y="78"/>
                  </a:lnTo>
                  <a:lnTo>
                    <a:pt x="6" y="78"/>
                  </a:lnTo>
                  <a:lnTo>
                    <a:pt x="8" y="77"/>
                  </a:lnTo>
                  <a:lnTo>
                    <a:pt x="9" y="76"/>
                  </a:lnTo>
                  <a:lnTo>
                    <a:pt x="9" y="74"/>
                  </a:lnTo>
                  <a:lnTo>
                    <a:pt x="9" y="74"/>
                  </a:lnTo>
                  <a:lnTo>
                    <a:pt x="10" y="65"/>
                  </a:lnTo>
                  <a:lnTo>
                    <a:pt x="11" y="57"/>
                  </a:lnTo>
                  <a:lnTo>
                    <a:pt x="16" y="39"/>
                  </a:lnTo>
                  <a:lnTo>
                    <a:pt x="29" y="6"/>
                  </a:lnTo>
                  <a:lnTo>
                    <a:pt x="29" y="6"/>
                  </a:lnTo>
                  <a:lnTo>
                    <a:pt x="29" y="4"/>
                  </a:lnTo>
                  <a:lnTo>
                    <a:pt x="28" y="2"/>
                  </a:lnTo>
                  <a:lnTo>
                    <a:pt x="27" y="1"/>
                  </a:lnTo>
                  <a:lnTo>
                    <a:pt x="26" y="0"/>
                  </a:lnTo>
                  <a:lnTo>
                    <a:pt x="24" y="0"/>
                  </a:lnTo>
                  <a:lnTo>
                    <a:pt x="22" y="1"/>
                  </a:lnTo>
                  <a:lnTo>
                    <a:pt x="21" y="2"/>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 name="Freeform 806"/>
            <p:cNvSpPr/>
            <p:nvPr/>
          </p:nvSpPr>
          <p:spPr bwMode="auto">
            <a:xfrm>
              <a:off x="6359526" y="1677988"/>
              <a:ext cx="20638" cy="69850"/>
            </a:xfrm>
            <a:custGeom>
              <a:avLst/>
              <a:gdLst/>
              <a:ahLst/>
              <a:cxnLst>
                <a:cxn ang="0">
                  <a:pos x="32" y="4"/>
                </a:cxn>
                <a:cxn ang="0">
                  <a:pos x="32" y="4"/>
                </a:cxn>
                <a:cxn ang="0">
                  <a:pos x="20" y="33"/>
                </a:cxn>
                <a:cxn ang="0">
                  <a:pos x="11" y="63"/>
                </a:cxn>
                <a:cxn ang="0">
                  <a:pos x="6" y="79"/>
                </a:cxn>
                <a:cxn ang="0">
                  <a:pos x="3" y="94"/>
                </a:cxn>
                <a:cxn ang="0">
                  <a:pos x="1" y="110"/>
                </a:cxn>
                <a:cxn ang="0">
                  <a:pos x="0" y="125"/>
                </a:cxn>
                <a:cxn ang="0">
                  <a:pos x="0" y="125"/>
                </a:cxn>
                <a:cxn ang="0">
                  <a:pos x="0" y="127"/>
                </a:cxn>
                <a:cxn ang="0">
                  <a:pos x="1" y="128"/>
                </a:cxn>
                <a:cxn ang="0">
                  <a:pos x="3" y="129"/>
                </a:cxn>
                <a:cxn ang="0">
                  <a:pos x="4" y="130"/>
                </a:cxn>
                <a:cxn ang="0">
                  <a:pos x="6" y="129"/>
                </a:cxn>
                <a:cxn ang="0">
                  <a:pos x="7" y="128"/>
                </a:cxn>
                <a:cxn ang="0">
                  <a:pos x="9" y="127"/>
                </a:cxn>
                <a:cxn ang="0">
                  <a:pos x="9" y="125"/>
                </a:cxn>
                <a:cxn ang="0">
                  <a:pos x="9" y="125"/>
                </a:cxn>
                <a:cxn ang="0">
                  <a:pos x="10" y="110"/>
                </a:cxn>
                <a:cxn ang="0">
                  <a:pos x="12" y="94"/>
                </a:cxn>
                <a:cxn ang="0">
                  <a:pos x="16" y="80"/>
                </a:cxn>
                <a:cxn ang="0">
                  <a:pos x="20" y="64"/>
                </a:cxn>
                <a:cxn ang="0">
                  <a:pos x="30" y="35"/>
                </a:cxn>
                <a:cxn ang="0">
                  <a:pos x="40" y="6"/>
                </a:cxn>
                <a:cxn ang="0">
                  <a:pos x="40" y="6"/>
                </a:cxn>
                <a:cxn ang="0">
                  <a:pos x="41" y="4"/>
                </a:cxn>
                <a:cxn ang="0">
                  <a:pos x="40" y="2"/>
                </a:cxn>
                <a:cxn ang="0">
                  <a:pos x="39" y="1"/>
                </a:cxn>
                <a:cxn ang="0">
                  <a:pos x="37" y="1"/>
                </a:cxn>
                <a:cxn ang="0">
                  <a:pos x="36" y="0"/>
                </a:cxn>
                <a:cxn ang="0">
                  <a:pos x="34" y="1"/>
                </a:cxn>
                <a:cxn ang="0">
                  <a:pos x="33" y="2"/>
                </a:cxn>
                <a:cxn ang="0">
                  <a:pos x="32" y="4"/>
                </a:cxn>
                <a:cxn ang="0">
                  <a:pos x="32" y="4"/>
                </a:cxn>
              </a:cxnLst>
              <a:rect l="0" t="0" r="r" b="b"/>
              <a:pathLst>
                <a:path w="41" h="130">
                  <a:moveTo>
                    <a:pt x="32" y="4"/>
                  </a:moveTo>
                  <a:lnTo>
                    <a:pt x="32" y="4"/>
                  </a:lnTo>
                  <a:lnTo>
                    <a:pt x="20" y="33"/>
                  </a:lnTo>
                  <a:lnTo>
                    <a:pt x="11" y="63"/>
                  </a:lnTo>
                  <a:lnTo>
                    <a:pt x="6" y="79"/>
                  </a:lnTo>
                  <a:lnTo>
                    <a:pt x="3" y="94"/>
                  </a:lnTo>
                  <a:lnTo>
                    <a:pt x="1" y="110"/>
                  </a:lnTo>
                  <a:lnTo>
                    <a:pt x="0" y="125"/>
                  </a:lnTo>
                  <a:lnTo>
                    <a:pt x="0" y="125"/>
                  </a:lnTo>
                  <a:lnTo>
                    <a:pt x="0" y="127"/>
                  </a:lnTo>
                  <a:lnTo>
                    <a:pt x="1" y="128"/>
                  </a:lnTo>
                  <a:lnTo>
                    <a:pt x="3" y="129"/>
                  </a:lnTo>
                  <a:lnTo>
                    <a:pt x="4" y="130"/>
                  </a:lnTo>
                  <a:lnTo>
                    <a:pt x="6" y="129"/>
                  </a:lnTo>
                  <a:lnTo>
                    <a:pt x="7" y="128"/>
                  </a:lnTo>
                  <a:lnTo>
                    <a:pt x="9" y="127"/>
                  </a:lnTo>
                  <a:lnTo>
                    <a:pt x="9" y="125"/>
                  </a:lnTo>
                  <a:lnTo>
                    <a:pt x="9" y="125"/>
                  </a:lnTo>
                  <a:lnTo>
                    <a:pt x="10" y="110"/>
                  </a:lnTo>
                  <a:lnTo>
                    <a:pt x="12" y="94"/>
                  </a:lnTo>
                  <a:lnTo>
                    <a:pt x="16" y="80"/>
                  </a:lnTo>
                  <a:lnTo>
                    <a:pt x="20" y="64"/>
                  </a:lnTo>
                  <a:lnTo>
                    <a:pt x="30" y="35"/>
                  </a:lnTo>
                  <a:lnTo>
                    <a:pt x="40" y="6"/>
                  </a:lnTo>
                  <a:lnTo>
                    <a:pt x="40" y="6"/>
                  </a:lnTo>
                  <a:lnTo>
                    <a:pt x="41" y="4"/>
                  </a:lnTo>
                  <a:lnTo>
                    <a:pt x="40" y="2"/>
                  </a:lnTo>
                  <a:lnTo>
                    <a:pt x="39" y="1"/>
                  </a:lnTo>
                  <a:lnTo>
                    <a:pt x="37" y="1"/>
                  </a:lnTo>
                  <a:lnTo>
                    <a:pt x="36"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 name="Freeform 807"/>
            <p:cNvSpPr/>
            <p:nvPr/>
          </p:nvSpPr>
          <p:spPr bwMode="auto">
            <a:xfrm>
              <a:off x="6392863" y="1708150"/>
              <a:ext cx="20638" cy="55563"/>
            </a:xfrm>
            <a:custGeom>
              <a:avLst/>
              <a:gdLst/>
              <a:ahLst/>
              <a:cxnLst>
                <a:cxn ang="0">
                  <a:pos x="32" y="4"/>
                </a:cxn>
                <a:cxn ang="0">
                  <a:pos x="32" y="4"/>
                </a:cxn>
                <a:cxn ang="0">
                  <a:pos x="27" y="17"/>
                </a:cxn>
                <a:cxn ang="0">
                  <a:pos x="23" y="28"/>
                </a:cxn>
                <a:cxn ang="0">
                  <a:pos x="13" y="51"/>
                </a:cxn>
                <a:cxn ang="0">
                  <a:pos x="8" y="63"/>
                </a:cxn>
                <a:cxn ang="0">
                  <a:pos x="4" y="74"/>
                </a:cxn>
                <a:cxn ang="0">
                  <a:pos x="1" y="87"/>
                </a:cxn>
                <a:cxn ang="0">
                  <a:pos x="0" y="100"/>
                </a:cxn>
                <a:cxn ang="0">
                  <a:pos x="0" y="100"/>
                </a:cxn>
                <a:cxn ang="0">
                  <a:pos x="0" y="102"/>
                </a:cxn>
                <a:cxn ang="0">
                  <a:pos x="1" y="103"/>
                </a:cxn>
                <a:cxn ang="0">
                  <a:pos x="3" y="104"/>
                </a:cxn>
                <a:cxn ang="0">
                  <a:pos x="4" y="104"/>
                </a:cxn>
                <a:cxn ang="0">
                  <a:pos x="6" y="104"/>
                </a:cxn>
                <a:cxn ang="0">
                  <a:pos x="8" y="103"/>
                </a:cxn>
                <a:cxn ang="0">
                  <a:pos x="9" y="102"/>
                </a:cxn>
                <a:cxn ang="0">
                  <a:pos x="9" y="100"/>
                </a:cxn>
                <a:cxn ang="0">
                  <a:pos x="9" y="100"/>
                </a:cxn>
                <a:cxn ang="0">
                  <a:pos x="10" y="87"/>
                </a:cxn>
                <a:cxn ang="0">
                  <a:pos x="13" y="75"/>
                </a:cxn>
                <a:cxn ang="0">
                  <a:pos x="17" y="64"/>
                </a:cxn>
                <a:cxn ang="0">
                  <a:pos x="22" y="53"/>
                </a:cxn>
                <a:cxn ang="0">
                  <a:pos x="33" y="30"/>
                </a:cxn>
                <a:cxn ang="0">
                  <a:pos x="37" y="19"/>
                </a:cxn>
                <a:cxn ang="0">
                  <a:pos x="41" y="6"/>
                </a:cxn>
                <a:cxn ang="0">
                  <a:pos x="41" y="6"/>
                </a:cxn>
                <a:cxn ang="0">
                  <a:pos x="41" y="4"/>
                </a:cxn>
                <a:cxn ang="0">
                  <a:pos x="40" y="2"/>
                </a:cxn>
                <a:cxn ang="0">
                  <a:pos x="39" y="1"/>
                </a:cxn>
                <a:cxn ang="0">
                  <a:pos x="37" y="1"/>
                </a:cxn>
                <a:cxn ang="0">
                  <a:pos x="35" y="0"/>
                </a:cxn>
                <a:cxn ang="0">
                  <a:pos x="34" y="1"/>
                </a:cxn>
                <a:cxn ang="0">
                  <a:pos x="33" y="2"/>
                </a:cxn>
                <a:cxn ang="0">
                  <a:pos x="32" y="4"/>
                </a:cxn>
                <a:cxn ang="0">
                  <a:pos x="32" y="4"/>
                </a:cxn>
              </a:cxnLst>
              <a:rect l="0" t="0" r="r" b="b"/>
              <a:pathLst>
                <a:path w="41" h="104">
                  <a:moveTo>
                    <a:pt x="32" y="4"/>
                  </a:moveTo>
                  <a:lnTo>
                    <a:pt x="32" y="4"/>
                  </a:lnTo>
                  <a:lnTo>
                    <a:pt x="27" y="17"/>
                  </a:lnTo>
                  <a:lnTo>
                    <a:pt x="23" y="28"/>
                  </a:lnTo>
                  <a:lnTo>
                    <a:pt x="13" y="51"/>
                  </a:lnTo>
                  <a:lnTo>
                    <a:pt x="8" y="63"/>
                  </a:lnTo>
                  <a:lnTo>
                    <a:pt x="4" y="74"/>
                  </a:lnTo>
                  <a:lnTo>
                    <a:pt x="1" y="87"/>
                  </a:lnTo>
                  <a:lnTo>
                    <a:pt x="0" y="100"/>
                  </a:lnTo>
                  <a:lnTo>
                    <a:pt x="0" y="100"/>
                  </a:lnTo>
                  <a:lnTo>
                    <a:pt x="0" y="102"/>
                  </a:lnTo>
                  <a:lnTo>
                    <a:pt x="1" y="103"/>
                  </a:lnTo>
                  <a:lnTo>
                    <a:pt x="3" y="104"/>
                  </a:lnTo>
                  <a:lnTo>
                    <a:pt x="4" y="104"/>
                  </a:lnTo>
                  <a:lnTo>
                    <a:pt x="6" y="104"/>
                  </a:lnTo>
                  <a:lnTo>
                    <a:pt x="8" y="103"/>
                  </a:lnTo>
                  <a:lnTo>
                    <a:pt x="9" y="102"/>
                  </a:lnTo>
                  <a:lnTo>
                    <a:pt x="9" y="100"/>
                  </a:lnTo>
                  <a:lnTo>
                    <a:pt x="9" y="100"/>
                  </a:lnTo>
                  <a:lnTo>
                    <a:pt x="10" y="87"/>
                  </a:lnTo>
                  <a:lnTo>
                    <a:pt x="13" y="75"/>
                  </a:lnTo>
                  <a:lnTo>
                    <a:pt x="17" y="64"/>
                  </a:lnTo>
                  <a:lnTo>
                    <a:pt x="22" y="53"/>
                  </a:lnTo>
                  <a:lnTo>
                    <a:pt x="33" y="30"/>
                  </a:lnTo>
                  <a:lnTo>
                    <a:pt x="37" y="19"/>
                  </a:lnTo>
                  <a:lnTo>
                    <a:pt x="41" y="6"/>
                  </a:lnTo>
                  <a:lnTo>
                    <a:pt x="41" y="6"/>
                  </a:lnTo>
                  <a:lnTo>
                    <a:pt x="41" y="4"/>
                  </a:lnTo>
                  <a:lnTo>
                    <a:pt x="40" y="2"/>
                  </a:lnTo>
                  <a:lnTo>
                    <a:pt x="39" y="1"/>
                  </a:lnTo>
                  <a:lnTo>
                    <a:pt x="37" y="1"/>
                  </a:lnTo>
                  <a:lnTo>
                    <a:pt x="35"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 name="Freeform 809"/>
            <p:cNvSpPr/>
            <p:nvPr/>
          </p:nvSpPr>
          <p:spPr bwMode="auto">
            <a:xfrm>
              <a:off x="6438900" y="1719263"/>
              <a:ext cx="31750" cy="65088"/>
            </a:xfrm>
            <a:custGeom>
              <a:avLst/>
              <a:gdLst/>
              <a:ahLst/>
              <a:cxnLst>
                <a:cxn ang="0">
                  <a:pos x="51" y="2"/>
                </a:cxn>
                <a:cxn ang="0">
                  <a:pos x="51" y="2"/>
                </a:cxn>
                <a:cxn ang="0">
                  <a:pos x="37" y="25"/>
                </a:cxn>
                <a:cxn ang="0">
                  <a:pos x="25" y="44"/>
                </a:cxn>
                <a:cxn ang="0">
                  <a:pos x="14" y="64"/>
                </a:cxn>
                <a:cxn ang="0">
                  <a:pos x="6" y="83"/>
                </a:cxn>
                <a:cxn ang="0">
                  <a:pos x="2" y="93"/>
                </a:cxn>
                <a:cxn ang="0">
                  <a:pos x="0" y="101"/>
                </a:cxn>
                <a:cxn ang="0">
                  <a:pos x="0" y="108"/>
                </a:cxn>
                <a:cxn ang="0">
                  <a:pos x="1" y="114"/>
                </a:cxn>
                <a:cxn ang="0">
                  <a:pos x="2" y="116"/>
                </a:cxn>
                <a:cxn ang="0">
                  <a:pos x="5" y="119"/>
                </a:cxn>
                <a:cxn ang="0">
                  <a:pos x="7" y="120"/>
                </a:cxn>
                <a:cxn ang="0">
                  <a:pos x="10" y="123"/>
                </a:cxn>
                <a:cxn ang="0">
                  <a:pos x="10" y="123"/>
                </a:cxn>
                <a:cxn ang="0">
                  <a:pos x="12" y="123"/>
                </a:cxn>
                <a:cxn ang="0">
                  <a:pos x="14" y="123"/>
                </a:cxn>
                <a:cxn ang="0">
                  <a:pos x="15" y="120"/>
                </a:cxn>
                <a:cxn ang="0">
                  <a:pos x="16" y="119"/>
                </a:cxn>
                <a:cxn ang="0">
                  <a:pos x="15" y="115"/>
                </a:cxn>
                <a:cxn ang="0">
                  <a:pos x="14" y="114"/>
                </a:cxn>
                <a:cxn ang="0">
                  <a:pos x="13" y="113"/>
                </a:cxn>
                <a:cxn ang="0">
                  <a:pos x="13" y="113"/>
                </a:cxn>
                <a:cxn ang="0">
                  <a:pos x="11" y="112"/>
                </a:cxn>
                <a:cxn ang="0">
                  <a:pos x="10" y="111"/>
                </a:cxn>
                <a:cxn ang="0">
                  <a:pos x="10" y="107"/>
                </a:cxn>
                <a:cxn ang="0">
                  <a:pos x="10" y="102"/>
                </a:cxn>
                <a:cxn ang="0">
                  <a:pos x="12" y="96"/>
                </a:cxn>
                <a:cxn ang="0">
                  <a:pos x="18" y="80"/>
                </a:cxn>
                <a:cxn ang="0">
                  <a:pos x="27" y="62"/>
                </a:cxn>
                <a:cxn ang="0">
                  <a:pos x="47" y="27"/>
                </a:cxn>
                <a:cxn ang="0">
                  <a:pos x="59" y="7"/>
                </a:cxn>
                <a:cxn ang="0">
                  <a:pos x="59" y="7"/>
                </a:cxn>
                <a:cxn ang="0">
                  <a:pos x="60" y="5"/>
                </a:cxn>
                <a:cxn ang="0">
                  <a:pos x="59" y="3"/>
                </a:cxn>
                <a:cxn ang="0">
                  <a:pos x="59" y="1"/>
                </a:cxn>
                <a:cxn ang="0">
                  <a:pos x="57" y="0"/>
                </a:cxn>
                <a:cxn ang="0">
                  <a:pos x="56" y="0"/>
                </a:cxn>
                <a:cxn ang="0">
                  <a:pos x="54" y="0"/>
                </a:cxn>
                <a:cxn ang="0">
                  <a:pos x="52" y="0"/>
                </a:cxn>
                <a:cxn ang="0">
                  <a:pos x="51" y="2"/>
                </a:cxn>
                <a:cxn ang="0">
                  <a:pos x="51" y="2"/>
                </a:cxn>
              </a:cxnLst>
              <a:rect l="0" t="0" r="r" b="b"/>
              <a:pathLst>
                <a:path w="60" h="123">
                  <a:moveTo>
                    <a:pt x="51" y="2"/>
                  </a:moveTo>
                  <a:lnTo>
                    <a:pt x="51" y="2"/>
                  </a:lnTo>
                  <a:lnTo>
                    <a:pt x="37" y="25"/>
                  </a:lnTo>
                  <a:lnTo>
                    <a:pt x="25" y="44"/>
                  </a:lnTo>
                  <a:lnTo>
                    <a:pt x="14" y="64"/>
                  </a:lnTo>
                  <a:lnTo>
                    <a:pt x="6" y="83"/>
                  </a:lnTo>
                  <a:lnTo>
                    <a:pt x="2" y="93"/>
                  </a:lnTo>
                  <a:lnTo>
                    <a:pt x="0" y="101"/>
                  </a:lnTo>
                  <a:lnTo>
                    <a:pt x="0" y="108"/>
                  </a:lnTo>
                  <a:lnTo>
                    <a:pt x="1" y="114"/>
                  </a:lnTo>
                  <a:lnTo>
                    <a:pt x="2" y="116"/>
                  </a:lnTo>
                  <a:lnTo>
                    <a:pt x="5" y="119"/>
                  </a:lnTo>
                  <a:lnTo>
                    <a:pt x="7" y="120"/>
                  </a:lnTo>
                  <a:lnTo>
                    <a:pt x="10" y="123"/>
                  </a:lnTo>
                  <a:lnTo>
                    <a:pt x="10" y="123"/>
                  </a:lnTo>
                  <a:lnTo>
                    <a:pt x="12" y="123"/>
                  </a:lnTo>
                  <a:lnTo>
                    <a:pt x="14" y="123"/>
                  </a:lnTo>
                  <a:lnTo>
                    <a:pt x="15" y="120"/>
                  </a:lnTo>
                  <a:lnTo>
                    <a:pt x="16" y="119"/>
                  </a:lnTo>
                  <a:lnTo>
                    <a:pt x="15" y="115"/>
                  </a:lnTo>
                  <a:lnTo>
                    <a:pt x="14" y="114"/>
                  </a:lnTo>
                  <a:lnTo>
                    <a:pt x="13" y="113"/>
                  </a:lnTo>
                  <a:lnTo>
                    <a:pt x="13" y="113"/>
                  </a:lnTo>
                  <a:lnTo>
                    <a:pt x="11" y="112"/>
                  </a:lnTo>
                  <a:lnTo>
                    <a:pt x="10" y="111"/>
                  </a:lnTo>
                  <a:lnTo>
                    <a:pt x="10" y="107"/>
                  </a:lnTo>
                  <a:lnTo>
                    <a:pt x="10" y="102"/>
                  </a:lnTo>
                  <a:lnTo>
                    <a:pt x="12" y="96"/>
                  </a:lnTo>
                  <a:lnTo>
                    <a:pt x="18" y="80"/>
                  </a:lnTo>
                  <a:lnTo>
                    <a:pt x="27" y="62"/>
                  </a:lnTo>
                  <a:lnTo>
                    <a:pt x="47" y="27"/>
                  </a:lnTo>
                  <a:lnTo>
                    <a:pt x="59" y="7"/>
                  </a:lnTo>
                  <a:lnTo>
                    <a:pt x="59" y="7"/>
                  </a:lnTo>
                  <a:lnTo>
                    <a:pt x="60" y="5"/>
                  </a:lnTo>
                  <a:lnTo>
                    <a:pt x="59" y="3"/>
                  </a:lnTo>
                  <a:lnTo>
                    <a:pt x="59" y="1"/>
                  </a:lnTo>
                  <a:lnTo>
                    <a:pt x="57" y="0"/>
                  </a:lnTo>
                  <a:lnTo>
                    <a:pt x="56" y="0"/>
                  </a:lnTo>
                  <a:lnTo>
                    <a:pt x="54" y="0"/>
                  </a:lnTo>
                  <a:lnTo>
                    <a:pt x="52" y="0"/>
                  </a:lnTo>
                  <a:lnTo>
                    <a:pt x="51" y="2"/>
                  </a:lnTo>
                  <a:lnTo>
                    <a:pt x="5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 name="Freeform 810"/>
            <p:cNvSpPr/>
            <p:nvPr/>
          </p:nvSpPr>
          <p:spPr bwMode="auto">
            <a:xfrm>
              <a:off x="6478588" y="1731963"/>
              <a:ext cx="28575" cy="65088"/>
            </a:xfrm>
            <a:custGeom>
              <a:avLst/>
              <a:gdLst/>
              <a:ahLst/>
              <a:cxnLst>
                <a:cxn ang="0">
                  <a:pos x="45" y="1"/>
                </a:cxn>
                <a:cxn ang="0">
                  <a:pos x="45" y="1"/>
                </a:cxn>
                <a:cxn ang="0">
                  <a:pos x="40" y="8"/>
                </a:cxn>
                <a:cxn ang="0">
                  <a:pos x="34" y="14"/>
                </a:cxn>
                <a:cxn ang="0">
                  <a:pos x="25" y="26"/>
                </a:cxn>
                <a:cxn ang="0">
                  <a:pos x="16" y="41"/>
                </a:cxn>
                <a:cxn ang="0">
                  <a:pos x="10" y="55"/>
                </a:cxn>
                <a:cxn ang="0">
                  <a:pos x="6" y="71"/>
                </a:cxn>
                <a:cxn ang="0">
                  <a:pos x="3" y="87"/>
                </a:cxn>
                <a:cxn ang="0">
                  <a:pos x="1" y="103"/>
                </a:cxn>
                <a:cxn ang="0">
                  <a:pos x="0" y="119"/>
                </a:cxn>
                <a:cxn ang="0">
                  <a:pos x="0" y="119"/>
                </a:cxn>
                <a:cxn ang="0">
                  <a:pos x="0" y="121"/>
                </a:cxn>
                <a:cxn ang="0">
                  <a:pos x="1" y="122"/>
                </a:cxn>
                <a:cxn ang="0">
                  <a:pos x="3" y="123"/>
                </a:cxn>
                <a:cxn ang="0">
                  <a:pos x="5" y="123"/>
                </a:cxn>
                <a:cxn ang="0">
                  <a:pos x="6" y="123"/>
                </a:cxn>
                <a:cxn ang="0">
                  <a:pos x="8" y="122"/>
                </a:cxn>
                <a:cxn ang="0">
                  <a:pos x="9" y="121"/>
                </a:cxn>
                <a:cxn ang="0">
                  <a:pos x="9" y="119"/>
                </a:cxn>
                <a:cxn ang="0">
                  <a:pos x="9" y="119"/>
                </a:cxn>
                <a:cxn ang="0">
                  <a:pos x="10" y="104"/>
                </a:cxn>
                <a:cxn ang="0">
                  <a:pos x="12" y="88"/>
                </a:cxn>
                <a:cxn ang="0">
                  <a:pos x="15" y="74"/>
                </a:cxn>
                <a:cxn ang="0">
                  <a:pos x="19" y="59"/>
                </a:cxn>
                <a:cxn ang="0">
                  <a:pos x="25" y="45"/>
                </a:cxn>
                <a:cxn ang="0">
                  <a:pos x="33" y="31"/>
                </a:cxn>
                <a:cxn ang="0">
                  <a:pos x="41" y="19"/>
                </a:cxn>
                <a:cxn ang="0">
                  <a:pos x="53" y="9"/>
                </a:cxn>
                <a:cxn ang="0">
                  <a:pos x="53" y="9"/>
                </a:cxn>
                <a:cxn ang="0">
                  <a:pos x="54" y="7"/>
                </a:cxn>
                <a:cxn ang="0">
                  <a:pos x="54" y="6"/>
                </a:cxn>
                <a:cxn ang="0">
                  <a:pos x="54" y="3"/>
                </a:cxn>
                <a:cxn ang="0">
                  <a:pos x="53" y="2"/>
                </a:cxn>
                <a:cxn ang="0">
                  <a:pos x="50" y="1"/>
                </a:cxn>
                <a:cxn ang="0">
                  <a:pos x="49" y="0"/>
                </a:cxn>
                <a:cxn ang="0">
                  <a:pos x="47" y="0"/>
                </a:cxn>
                <a:cxn ang="0">
                  <a:pos x="45" y="1"/>
                </a:cxn>
                <a:cxn ang="0">
                  <a:pos x="45" y="1"/>
                </a:cxn>
              </a:cxnLst>
              <a:rect l="0" t="0" r="r" b="b"/>
              <a:pathLst>
                <a:path w="54" h="123">
                  <a:moveTo>
                    <a:pt x="45" y="1"/>
                  </a:moveTo>
                  <a:lnTo>
                    <a:pt x="45" y="1"/>
                  </a:lnTo>
                  <a:lnTo>
                    <a:pt x="40" y="8"/>
                  </a:lnTo>
                  <a:lnTo>
                    <a:pt x="34" y="14"/>
                  </a:lnTo>
                  <a:lnTo>
                    <a:pt x="25" y="26"/>
                  </a:lnTo>
                  <a:lnTo>
                    <a:pt x="16" y="41"/>
                  </a:lnTo>
                  <a:lnTo>
                    <a:pt x="10" y="55"/>
                  </a:lnTo>
                  <a:lnTo>
                    <a:pt x="6" y="71"/>
                  </a:lnTo>
                  <a:lnTo>
                    <a:pt x="3" y="87"/>
                  </a:lnTo>
                  <a:lnTo>
                    <a:pt x="1" y="103"/>
                  </a:lnTo>
                  <a:lnTo>
                    <a:pt x="0" y="119"/>
                  </a:lnTo>
                  <a:lnTo>
                    <a:pt x="0" y="119"/>
                  </a:lnTo>
                  <a:lnTo>
                    <a:pt x="0" y="121"/>
                  </a:lnTo>
                  <a:lnTo>
                    <a:pt x="1" y="122"/>
                  </a:lnTo>
                  <a:lnTo>
                    <a:pt x="3" y="123"/>
                  </a:lnTo>
                  <a:lnTo>
                    <a:pt x="5" y="123"/>
                  </a:lnTo>
                  <a:lnTo>
                    <a:pt x="6" y="123"/>
                  </a:lnTo>
                  <a:lnTo>
                    <a:pt x="8" y="122"/>
                  </a:lnTo>
                  <a:lnTo>
                    <a:pt x="9" y="121"/>
                  </a:lnTo>
                  <a:lnTo>
                    <a:pt x="9" y="119"/>
                  </a:lnTo>
                  <a:lnTo>
                    <a:pt x="9" y="119"/>
                  </a:lnTo>
                  <a:lnTo>
                    <a:pt x="10" y="104"/>
                  </a:lnTo>
                  <a:lnTo>
                    <a:pt x="12" y="88"/>
                  </a:lnTo>
                  <a:lnTo>
                    <a:pt x="15" y="74"/>
                  </a:lnTo>
                  <a:lnTo>
                    <a:pt x="19" y="59"/>
                  </a:lnTo>
                  <a:lnTo>
                    <a:pt x="25" y="45"/>
                  </a:lnTo>
                  <a:lnTo>
                    <a:pt x="33" y="31"/>
                  </a:lnTo>
                  <a:lnTo>
                    <a:pt x="41" y="19"/>
                  </a:lnTo>
                  <a:lnTo>
                    <a:pt x="53" y="9"/>
                  </a:lnTo>
                  <a:lnTo>
                    <a:pt x="53" y="9"/>
                  </a:lnTo>
                  <a:lnTo>
                    <a:pt x="54" y="7"/>
                  </a:lnTo>
                  <a:lnTo>
                    <a:pt x="54" y="6"/>
                  </a:lnTo>
                  <a:lnTo>
                    <a:pt x="54" y="3"/>
                  </a:lnTo>
                  <a:lnTo>
                    <a:pt x="53" y="2"/>
                  </a:lnTo>
                  <a:lnTo>
                    <a:pt x="50" y="1"/>
                  </a:lnTo>
                  <a:lnTo>
                    <a:pt x="49" y="0"/>
                  </a:lnTo>
                  <a:lnTo>
                    <a:pt x="47" y="0"/>
                  </a:lnTo>
                  <a:lnTo>
                    <a:pt x="45" y="1"/>
                  </a:lnTo>
                  <a:lnTo>
                    <a:pt x="4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 name="Freeform 811"/>
            <p:cNvSpPr/>
            <p:nvPr/>
          </p:nvSpPr>
          <p:spPr bwMode="auto">
            <a:xfrm>
              <a:off x="6523038" y="1739900"/>
              <a:ext cx="25400" cy="61913"/>
            </a:xfrm>
            <a:custGeom>
              <a:avLst/>
              <a:gdLst/>
              <a:ahLst/>
              <a:cxnLst>
                <a:cxn ang="0">
                  <a:pos x="39" y="3"/>
                </a:cxn>
                <a:cxn ang="0">
                  <a:pos x="39" y="3"/>
                </a:cxn>
                <a:cxn ang="0">
                  <a:pos x="27" y="29"/>
                </a:cxn>
                <a:cxn ang="0">
                  <a:pos x="17" y="56"/>
                </a:cxn>
                <a:cxn ang="0">
                  <a:pos x="8" y="82"/>
                </a:cxn>
                <a:cxn ang="0">
                  <a:pos x="4" y="96"/>
                </a:cxn>
                <a:cxn ang="0">
                  <a:pos x="0" y="110"/>
                </a:cxn>
                <a:cxn ang="0">
                  <a:pos x="0" y="110"/>
                </a:cxn>
                <a:cxn ang="0">
                  <a:pos x="0" y="112"/>
                </a:cxn>
                <a:cxn ang="0">
                  <a:pos x="1" y="113"/>
                </a:cxn>
                <a:cxn ang="0">
                  <a:pos x="4" y="116"/>
                </a:cxn>
                <a:cxn ang="0">
                  <a:pos x="6" y="117"/>
                </a:cxn>
                <a:cxn ang="0">
                  <a:pos x="8" y="116"/>
                </a:cxn>
                <a:cxn ang="0">
                  <a:pos x="9" y="114"/>
                </a:cxn>
                <a:cxn ang="0">
                  <a:pos x="10" y="112"/>
                </a:cxn>
                <a:cxn ang="0">
                  <a:pos x="10" y="112"/>
                </a:cxn>
                <a:cxn ang="0">
                  <a:pos x="13" y="99"/>
                </a:cxn>
                <a:cxn ang="0">
                  <a:pos x="16" y="85"/>
                </a:cxn>
                <a:cxn ang="0">
                  <a:pos x="25" y="58"/>
                </a:cxn>
                <a:cxn ang="0">
                  <a:pos x="37" y="32"/>
                </a:cxn>
                <a:cxn ang="0">
                  <a:pos x="47" y="5"/>
                </a:cxn>
                <a:cxn ang="0">
                  <a:pos x="47" y="5"/>
                </a:cxn>
                <a:cxn ang="0">
                  <a:pos x="48" y="3"/>
                </a:cxn>
                <a:cxn ang="0">
                  <a:pos x="47" y="2"/>
                </a:cxn>
                <a:cxn ang="0">
                  <a:pos x="46" y="1"/>
                </a:cxn>
                <a:cxn ang="0">
                  <a:pos x="45" y="0"/>
                </a:cxn>
                <a:cxn ang="0">
                  <a:pos x="41" y="0"/>
                </a:cxn>
                <a:cxn ang="0">
                  <a:pos x="40" y="1"/>
                </a:cxn>
                <a:cxn ang="0">
                  <a:pos x="39" y="3"/>
                </a:cxn>
                <a:cxn ang="0">
                  <a:pos x="39" y="3"/>
                </a:cxn>
              </a:cxnLst>
              <a:rect l="0" t="0" r="r" b="b"/>
              <a:pathLst>
                <a:path w="48" h="117">
                  <a:moveTo>
                    <a:pt x="39" y="3"/>
                  </a:moveTo>
                  <a:lnTo>
                    <a:pt x="39" y="3"/>
                  </a:lnTo>
                  <a:lnTo>
                    <a:pt x="27" y="29"/>
                  </a:lnTo>
                  <a:lnTo>
                    <a:pt x="17" y="56"/>
                  </a:lnTo>
                  <a:lnTo>
                    <a:pt x="8" y="82"/>
                  </a:lnTo>
                  <a:lnTo>
                    <a:pt x="4" y="96"/>
                  </a:lnTo>
                  <a:lnTo>
                    <a:pt x="0" y="110"/>
                  </a:lnTo>
                  <a:lnTo>
                    <a:pt x="0" y="110"/>
                  </a:lnTo>
                  <a:lnTo>
                    <a:pt x="0" y="112"/>
                  </a:lnTo>
                  <a:lnTo>
                    <a:pt x="1" y="113"/>
                  </a:lnTo>
                  <a:lnTo>
                    <a:pt x="4" y="116"/>
                  </a:lnTo>
                  <a:lnTo>
                    <a:pt x="6" y="117"/>
                  </a:lnTo>
                  <a:lnTo>
                    <a:pt x="8" y="116"/>
                  </a:lnTo>
                  <a:lnTo>
                    <a:pt x="9" y="114"/>
                  </a:lnTo>
                  <a:lnTo>
                    <a:pt x="10" y="112"/>
                  </a:lnTo>
                  <a:lnTo>
                    <a:pt x="10" y="112"/>
                  </a:lnTo>
                  <a:lnTo>
                    <a:pt x="13" y="99"/>
                  </a:lnTo>
                  <a:lnTo>
                    <a:pt x="16" y="85"/>
                  </a:lnTo>
                  <a:lnTo>
                    <a:pt x="25" y="58"/>
                  </a:lnTo>
                  <a:lnTo>
                    <a:pt x="37" y="32"/>
                  </a:lnTo>
                  <a:lnTo>
                    <a:pt x="47" y="5"/>
                  </a:lnTo>
                  <a:lnTo>
                    <a:pt x="47" y="5"/>
                  </a:lnTo>
                  <a:lnTo>
                    <a:pt x="48" y="3"/>
                  </a:lnTo>
                  <a:lnTo>
                    <a:pt x="47" y="2"/>
                  </a:lnTo>
                  <a:lnTo>
                    <a:pt x="46" y="1"/>
                  </a:lnTo>
                  <a:lnTo>
                    <a:pt x="45" y="0"/>
                  </a:lnTo>
                  <a:lnTo>
                    <a:pt x="41" y="0"/>
                  </a:lnTo>
                  <a:lnTo>
                    <a:pt x="40" y="1"/>
                  </a:lnTo>
                  <a:lnTo>
                    <a:pt x="39" y="3"/>
                  </a:lnTo>
                  <a:lnTo>
                    <a:pt x="3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 name="Freeform 812"/>
            <p:cNvSpPr/>
            <p:nvPr/>
          </p:nvSpPr>
          <p:spPr bwMode="auto">
            <a:xfrm>
              <a:off x="6572250" y="1743075"/>
              <a:ext cx="28575" cy="61913"/>
            </a:xfrm>
            <a:custGeom>
              <a:avLst/>
              <a:gdLst/>
              <a:ahLst/>
              <a:cxnLst>
                <a:cxn ang="0">
                  <a:pos x="45" y="2"/>
                </a:cxn>
                <a:cxn ang="0">
                  <a:pos x="45" y="2"/>
                </a:cxn>
                <a:cxn ang="0">
                  <a:pos x="37" y="14"/>
                </a:cxn>
                <a:cxn ang="0">
                  <a:pos x="28" y="27"/>
                </a:cxn>
                <a:cxn ang="0">
                  <a:pos x="22" y="40"/>
                </a:cxn>
                <a:cxn ang="0">
                  <a:pos x="16" y="54"/>
                </a:cxn>
                <a:cxn ang="0">
                  <a:pos x="11" y="67"/>
                </a:cxn>
                <a:cxn ang="0">
                  <a:pos x="7" y="82"/>
                </a:cxn>
                <a:cxn ang="0">
                  <a:pos x="3" y="96"/>
                </a:cxn>
                <a:cxn ang="0">
                  <a:pos x="0" y="111"/>
                </a:cxn>
                <a:cxn ang="0">
                  <a:pos x="0" y="111"/>
                </a:cxn>
                <a:cxn ang="0">
                  <a:pos x="0" y="114"/>
                </a:cxn>
                <a:cxn ang="0">
                  <a:pos x="3" y="116"/>
                </a:cxn>
                <a:cxn ang="0">
                  <a:pos x="6" y="117"/>
                </a:cxn>
                <a:cxn ang="0">
                  <a:pos x="8" y="115"/>
                </a:cxn>
                <a:cxn ang="0">
                  <a:pos x="14" y="108"/>
                </a:cxn>
                <a:cxn ang="0">
                  <a:pos x="14" y="108"/>
                </a:cxn>
                <a:cxn ang="0">
                  <a:pos x="16" y="106"/>
                </a:cxn>
                <a:cxn ang="0">
                  <a:pos x="15" y="104"/>
                </a:cxn>
                <a:cxn ang="0">
                  <a:pos x="14" y="102"/>
                </a:cxn>
                <a:cxn ang="0">
                  <a:pos x="12" y="101"/>
                </a:cxn>
                <a:cxn ang="0">
                  <a:pos x="12" y="101"/>
                </a:cxn>
                <a:cxn ang="0">
                  <a:pos x="18" y="75"/>
                </a:cxn>
                <a:cxn ang="0">
                  <a:pos x="22" y="63"/>
                </a:cxn>
                <a:cxn ang="0">
                  <a:pos x="27" y="52"/>
                </a:cxn>
                <a:cxn ang="0">
                  <a:pos x="33" y="39"/>
                </a:cxn>
                <a:cxn ang="0">
                  <a:pos x="39" y="28"/>
                </a:cxn>
                <a:cxn ang="0">
                  <a:pos x="45" y="18"/>
                </a:cxn>
                <a:cxn ang="0">
                  <a:pos x="53" y="6"/>
                </a:cxn>
                <a:cxn ang="0">
                  <a:pos x="53" y="6"/>
                </a:cxn>
                <a:cxn ang="0">
                  <a:pos x="54" y="5"/>
                </a:cxn>
                <a:cxn ang="0">
                  <a:pos x="54" y="3"/>
                </a:cxn>
                <a:cxn ang="0">
                  <a:pos x="53" y="2"/>
                </a:cxn>
                <a:cxn ang="0">
                  <a:pos x="52" y="1"/>
                </a:cxn>
                <a:cxn ang="0">
                  <a:pos x="48" y="0"/>
                </a:cxn>
                <a:cxn ang="0">
                  <a:pos x="46" y="0"/>
                </a:cxn>
                <a:cxn ang="0">
                  <a:pos x="45" y="2"/>
                </a:cxn>
                <a:cxn ang="0">
                  <a:pos x="45" y="2"/>
                </a:cxn>
              </a:cxnLst>
              <a:rect l="0" t="0" r="r" b="b"/>
              <a:pathLst>
                <a:path w="54" h="117">
                  <a:moveTo>
                    <a:pt x="45" y="2"/>
                  </a:moveTo>
                  <a:lnTo>
                    <a:pt x="45" y="2"/>
                  </a:lnTo>
                  <a:lnTo>
                    <a:pt x="37" y="14"/>
                  </a:lnTo>
                  <a:lnTo>
                    <a:pt x="28" y="27"/>
                  </a:lnTo>
                  <a:lnTo>
                    <a:pt x="22" y="40"/>
                  </a:lnTo>
                  <a:lnTo>
                    <a:pt x="16" y="54"/>
                  </a:lnTo>
                  <a:lnTo>
                    <a:pt x="11" y="67"/>
                  </a:lnTo>
                  <a:lnTo>
                    <a:pt x="7" y="82"/>
                  </a:lnTo>
                  <a:lnTo>
                    <a:pt x="3" y="96"/>
                  </a:lnTo>
                  <a:lnTo>
                    <a:pt x="0" y="111"/>
                  </a:lnTo>
                  <a:lnTo>
                    <a:pt x="0" y="111"/>
                  </a:lnTo>
                  <a:lnTo>
                    <a:pt x="0" y="114"/>
                  </a:lnTo>
                  <a:lnTo>
                    <a:pt x="3" y="116"/>
                  </a:lnTo>
                  <a:lnTo>
                    <a:pt x="6" y="117"/>
                  </a:lnTo>
                  <a:lnTo>
                    <a:pt x="8" y="115"/>
                  </a:lnTo>
                  <a:lnTo>
                    <a:pt x="14" y="108"/>
                  </a:lnTo>
                  <a:lnTo>
                    <a:pt x="14" y="108"/>
                  </a:lnTo>
                  <a:lnTo>
                    <a:pt x="16" y="106"/>
                  </a:lnTo>
                  <a:lnTo>
                    <a:pt x="15" y="104"/>
                  </a:lnTo>
                  <a:lnTo>
                    <a:pt x="14" y="102"/>
                  </a:lnTo>
                  <a:lnTo>
                    <a:pt x="12" y="101"/>
                  </a:lnTo>
                  <a:lnTo>
                    <a:pt x="12" y="101"/>
                  </a:lnTo>
                  <a:lnTo>
                    <a:pt x="18" y="75"/>
                  </a:lnTo>
                  <a:lnTo>
                    <a:pt x="22" y="63"/>
                  </a:lnTo>
                  <a:lnTo>
                    <a:pt x="27" y="52"/>
                  </a:lnTo>
                  <a:lnTo>
                    <a:pt x="33" y="39"/>
                  </a:lnTo>
                  <a:lnTo>
                    <a:pt x="39" y="28"/>
                  </a:lnTo>
                  <a:lnTo>
                    <a:pt x="45" y="18"/>
                  </a:lnTo>
                  <a:lnTo>
                    <a:pt x="53" y="6"/>
                  </a:lnTo>
                  <a:lnTo>
                    <a:pt x="53" y="6"/>
                  </a:lnTo>
                  <a:lnTo>
                    <a:pt x="54" y="5"/>
                  </a:lnTo>
                  <a:lnTo>
                    <a:pt x="54" y="3"/>
                  </a:lnTo>
                  <a:lnTo>
                    <a:pt x="53" y="2"/>
                  </a:lnTo>
                  <a:lnTo>
                    <a:pt x="52" y="1"/>
                  </a:lnTo>
                  <a:lnTo>
                    <a:pt x="48" y="0"/>
                  </a:lnTo>
                  <a:lnTo>
                    <a:pt x="46" y="0"/>
                  </a:lnTo>
                  <a:lnTo>
                    <a:pt x="45" y="2"/>
                  </a:lnTo>
                  <a:lnTo>
                    <a:pt x="45"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 name="Freeform 813"/>
            <p:cNvSpPr/>
            <p:nvPr/>
          </p:nvSpPr>
          <p:spPr bwMode="auto">
            <a:xfrm>
              <a:off x="6629400" y="1741488"/>
              <a:ext cx="28575" cy="55563"/>
            </a:xfrm>
            <a:custGeom>
              <a:avLst/>
              <a:gdLst/>
              <a:ahLst/>
              <a:cxnLst>
                <a:cxn ang="0">
                  <a:pos x="44" y="3"/>
                </a:cxn>
                <a:cxn ang="0">
                  <a:pos x="44" y="3"/>
                </a:cxn>
                <a:cxn ang="0">
                  <a:pos x="39" y="14"/>
                </a:cxn>
                <a:cxn ang="0">
                  <a:pos x="35" y="26"/>
                </a:cxn>
                <a:cxn ang="0">
                  <a:pos x="35" y="26"/>
                </a:cxn>
                <a:cxn ang="0">
                  <a:pos x="34" y="32"/>
                </a:cxn>
                <a:cxn ang="0">
                  <a:pos x="33" y="38"/>
                </a:cxn>
                <a:cxn ang="0">
                  <a:pos x="32" y="44"/>
                </a:cxn>
                <a:cxn ang="0">
                  <a:pos x="31" y="48"/>
                </a:cxn>
                <a:cxn ang="0">
                  <a:pos x="30" y="50"/>
                </a:cxn>
                <a:cxn ang="0">
                  <a:pos x="30" y="50"/>
                </a:cxn>
                <a:cxn ang="0">
                  <a:pos x="25" y="55"/>
                </a:cxn>
                <a:cxn ang="0">
                  <a:pos x="22" y="61"/>
                </a:cxn>
                <a:cxn ang="0">
                  <a:pos x="15" y="73"/>
                </a:cxn>
                <a:cxn ang="0">
                  <a:pos x="9" y="86"/>
                </a:cxn>
                <a:cxn ang="0">
                  <a:pos x="5" y="91"/>
                </a:cxn>
                <a:cxn ang="0">
                  <a:pos x="1" y="97"/>
                </a:cxn>
                <a:cxn ang="0">
                  <a:pos x="1" y="97"/>
                </a:cxn>
                <a:cxn ang="0">
                  <a:pos x="0" y="98"/>
                </a:cxn>
                <a:cxn ang="0">
                  <a:pos x="0" y="100"/>
                </a:cxn>
                <a:cxn ang="0">
                  <a:pos x="0" y="102"/>
                </a:cxn>
                <a:cxn ang="0">
                  <a:pos x="1" y="103"/>
                </a:cxn>
                <a:cxn ang="0">
                  <a:pos x="3" y="104"/>
                </a:cxn>
                <a:cxn ang="0">
                  <a:pos x="4" y="105"/>
                </a:cxn>
                <a:cxn ang="0">
                  <a:pos x="6" y="104"/>
                </a:cxn>
                <a:cxn ang="0">
                  <a:pos x="7" y="103"/>
                </a:cxn>
                <a:cxn ang="0">
                  <a:pos x="7" y="103"/>
                </a:cxn>
                <a:cxn ang="0">
                  <a:pos x="14" y="94"/>
                </a:cxn>
                <a:cxn ang="0">
                  <a:pos x="21" y="84"/>
                </a:cxn>
                <a:cxn ang="0">
                  <a:pos x="31" y="63"/>
                </a:cxn>
                <a:cxn ang="0">
                  <a:pos x="31" y="63"/>
                </a:cxn>
                <a:cxn ang="0">
                  <a:pos x="34" y="60"/>
                </a:cxn>
                <a:cxn ang="0">
                  <a:pos x="37" y="57"/>
                </a:cxn>
                <a:cxn ang="0">
                  <a:pos x="39" y="54"/>
                </a:cxn>
                <a:cxn ang="0">
                  <a:pos x="40" y="50"/>
                </a:cxn>
                <a:cxn ang="0">
                  <a:pos x="40" y="50"/>
                </a:cxn>
                <a:cxn ang="0">
                  <a:pos x="42" y="38"/>
                </a:cxn>
                <a:cxn ang="0">
                  <a:pos x="44" y="28"/>
                </a:cxn>
                <a:cxn ang="0">
                  <a:pos x="48" y="18"/>
                </a:cxn>
                <a:cxn ang="0">
                  <a:pos x="53" y="7"/>
                </a:cxn>
                <a:cxn ang="0">
                  <a:pos x="53" y="7"/>
                </a:cxn>
                <a:cxn ang="0">
                  <a:pos x="53" y="5"/>
                </a:cxn>
                <a:cxn ang="0">
                  <a:pos x="53" y="4"/>
                </a:cxn>
                <a:cxn ang="0">
                  <a:pos x="51" y="1"/>
                </a:cxn>
                <a:cxn ang="0">
                  <a:pos x="48" y="0"/>
                </a:cxn>
                <a:cxn ang="0">
                  <a:pos x="47" y="0"/>
                </a:cxn>
                <a:cxn ang="0">
                  <a:pos x="45" y="1"/>
                </a:cxn>
                <a:cxn ang="0">
                  <a:pos x="44" y="3"/>
                </a:cxn>
                <a:cxn ang="0">
                  <a:pos x="44" y="3"/>
                </a:cxn>
              </a:cxnLst>
              <a:rect l="0" t="0" r="r" b="b"/>
              <a:pathLst>
                <a:path w="53" h="105">
                  <a:moveTo>
                    <a:pt x="44" y="3"/>
                  </a:moveTo>
                  <a:lnTo>
                    <a:pt x="44" y="3"/>
                  </a:lnTo>
                  <a:lnTo>
                    <a:pt x="39" y="14"/>
                  </a:lnTo>
                  <a:lnTo>
                    <a:pt x="35" y="26"/>
                  </a:lnTo>
                  <a:lnTo>
                    <a:pt x="35" y="26"/>
                  </a:lnTo>
                  <a:lnTo>
                    <a:pt x="34" y="32"/>
                  </a:lnTo>
                  <a:lnTo>
                    <a:pt x="33" y="38"/>
                  </a:lnTo>
                  <a:lnTo>
                    <a:pt x="32" y="44"/>
                  </a:lnTo>
                  <a:lnTo>
                    <a:pt x="31" y="48"/>
                  </a:lnTo>
                  <a:lnTo>
                    <a:pt x="30" y="50"/>
                  </a:lnTo>
                  <a:lnTo>
                    <a:pt x="30" y="50"/>
                  </a:lnTo>
                  <a:lnTo>
                    <a:pt x="25" y="55"/>
                  </a:lnTo>
                  <a:lnTo>
                    <a:pt x="22" y="61"/>
                  </a:lnTo>
                  <a:lnTo>
                    <a:pt x="15" y="73"/>
                  </a:lnTo>
                  <a:lnTo>
                    <a:pt x="9" y="86"/>
                  </a:lnTo>
                  <a:lnTo>
                    <a:pt x="5" y="91"/>
                  </a:lnTo>
                  <a:lnTo>
                    <a:pt x="1" y="97"/>
                  </a:lnTo>
                  <a:lnTo>
                    <a:pt x="1" y="97"/>
                  </a:lnTo>
                  <a:lnTo>
                    <a:pt x="0" y="98"/>
                  </a:lnTo>
                  <a:lnTo>
                    <a:pt x="0" y="100"/>
                  </a:lnTo>
                  <a:lnTo>
                    <a:pt x="0" y="102"/>
                  </a:lnTo>
                  <a:lnTo>
                    <a:pt x="1" y="103"/>
                  </a:lnTo>
                  <a:lnTo>
                    <a:pt x="3" y="104"/>
                  </a:lnTo>
                  <a:lnTo>
                    <a:pt x="4" y="105"/>
                  </a:lnTo>
                  <a:lnTo>
                    <a:pt x="6" y="104"/>
                  </a:lnTo>
                  <a:lnTo>
                    <a:pt x="7" y="103"/>
                  </a:lnTo>
                  <a:lnTo>
                    <a:pt x="7" y="103"/>
                  </a:lnTo>
                  <a:lnTo>
                    <a:pt x="14" y="94"/>
                  </a:lnTo>
                  <a:lnTo>
                    <a:pt x="21" y="84"/>
                  </a:lnTo>
                  <a:lnTo>
                    <a:pt x="31" y="63"/>
                  </a:lnTo>
                  <a:lnTo>
                    <a:pt x="31" y="63"/>
                  </a:lnTo>
                  <a:lnTo>
                    <a:pt x="34" y="60"/>
                  </a:lnTo>
                  <a:lnTo>
                    <a:pt x="37" y="57"/>
                  </a:lnTo>
                  <a:lnTo>
                    <a:pt x="39" y="54"/>
                  </a:lnTo>
                  <a:lnTo>
                    <a:pt x="40" y="50"/>
                  </a:lnTo>
                  <a:lnTo>
                    <a:pt x="40" y="50"/>
                  </a:lnTo>
                  <a:lnTo>
                    <a:pt x="42" y="38"/>
                  </a:lnTo>
                  <a:lnTo>
                    <a:pt x="44" y="28"/>
                  </a:lnTo>
                  <a:lnTo>
                    <a:pt x="48" y="18"/>
                  </a:lnTo>
                  <a:lnTo>
                    <a:pt x="53" y="7"/>
                  </a:lnTo>
                  <a:lnTo>
                    <a:pt x="53" y="7"/>
                  </a:lnTo>
                  <a:lnTo>
                    <a:pt x="53" y="5"/>
                  </a:lnTo>
                  <a:lnTo>
                    <a:pt x="53" y="4"/>
                  </a:lnTo>
                  <a:lnTo>
                    <a:pt x="51" y="1"/>
                  </a:lnTo>
                  <a:lnTo>
                    <a:pt x="48" y="0"/>
                  </a:lnTo>
                  <a:lnTo>
                    <a:pt x="47" y="0"/>
                  </a:lnTo>
                  <a:lnTo>
                    <a:pt x="45" y="1"/>
                  </a:lnTo>
                  <a:lnTo>
                    <a:pt x="44" y="3"/>
                  </a:lnTo>
                  <a:lnTo>
                    <a:pt x="44"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6" name="Freeform 814"/>
            <p:cNvSpPr/>
            <p:nvPr/>
          </p:nvSpPr>
          <p:spPr bwMode="auto">
            <a:xfrm>
              <a:off x="6673850" y="1739900"/>
              <a:ext cx="20638" cy="53975"/>
            </a:xfrm>
            <a:custGeom>
              <a:avLst/>
              <a:gdLst/>
              <a:ahLst/>
              <a:cxnLst>
                <a:cxn ang="0">
                  <a:pos x="32" y="4"/>
                </a:cxn>
                <a:cxn ang="0">
                  <a:pos x="32" y="4"/>
                </a:cxn>
                <a:cxn ang="0">
                  <a:pos x="29" y="16"/>
                </a:cxn>
                <a:cxn ang="0">
                  <a:pos x="26" y="28"/>
                </a:cxn>
                <a:cxn ang="0">
                  <a:pos x="22" y="40"/>
                </a:cxn>
                <a:cxn ang="0">
                  <a:pos x="18" y="51"/>
                </a:cxn>
                <a:cxn ang="0">
                  <a:pos x="8" y="74"/>
                </a:cxn>
                <a:cxn ang="0">
                  <a:pos x="4" y="86"/>
                </a:cxn>
                <a:cxn ang="0">
                  <a:pos x="0" y="98"/>
                </a:cxn>
                <a:cxn ang="0">
                  <a:pos x="0" y="98"/>
                </a:cxn>
                <a:cxn ang="0">
                  <a:pos x="0" y="100"/>
                </a:cxn>
                <a:cxn ang="0">
                  <a:pos x="1" y="101"/>
                </a:cxn>
                <a:cxn ang="0">
                  <a:pos x="2" y="102"/>
                </a:cxn>
                <a:cxn ang="0">
                  <a:pos x="4" y="103"/>
                </a:cxn>
                <a:cxn ang="0">
                  <a:pos x="5" y="103"/>
                </a:cxn>
                <a:cxn ang="0">
                  <a:pos x="7" y="103"/>
                </a:cxn>
                <a:cxn ang="0">
                  <a:pos x="8" y="102"/>
                </a:cxn>
                <a:cxn ang="0">
                  <a:pos x="9" y="100"/>
                </a:cxn>
                <a:cxn ang="0">
                  <a:pos x="9" y="100"/>
                </a:cxn>
                <a:cxn ang="0">
                  <a:pos x="12" y="88"/>
                </a:cxn>
                <a:cxn ang="0">
                  <a:pos x="17" y="76"/>
                </a:cxn>
                <a:cxn ang="0">
                  <a:pos x="27" y="53"/>
                </a:cxn>
                <a:cxn ang="0">
                  <a:pos x="32" y="41"/>
                </a:cxn>
                <a:cxn ang="0">
                  <a:pos x="36" y="29"/>
                </a:cxn>
                <a:cxn ang="0">
                  <a:pos x="39" y="16"/>
                </a:cxn>
                <a:cxn ang="0">
                  <a:pos x="41" y="4"/>
                </a:cxn>
                <a:cxn ang="0">
                  <a:pos x="41" y="4"/>
                </a:cxn>
                <a:cxn ang="0">
                  <a:pos x="41" y="2"/>
                </a:cxn>
                <a:cxn ang="0">
                  <a:pos x="40" y="1"/>
                </a:cxn>
                <a:cxn ang="0">
                  <a:pos x="38" y="0"/>
                </a:cxn>
                <a:cxn ang="0">
                  <a:pos x="36" y="0"/>
                </a:cxn>
                <a:cxn ang="0">
                  <a:pos x="35" y="0"/>
                </a:cxn>
                <a:cxn ang="0">
                  <a:pos x="33" y="1"/>
                </a:cxn>
                <a:cxn ang="0">
                  <a:pos x="32" y="2"/>
                </a:cxn>
                <a:cxn ang="0">
                  <a:pos x="32" y="4"/>
                </a:cxn>
                <a:cxn ang="0">
                  <a:pos x="32" y="4"/>
                </a:cxn>
              </a:cxnLst>
              <a:rect l="0" t="0" r="r" b="b"/>
              <a:pathLst>
                <a:path w="41" h="103">
                  <a:moveTo>
                    <a:pt x="32" y="4"/>
                  </a:moveTo>
                  <a:lnTo>
                    <a:pt x="32" y="4"/>
                  </a:lnTo>
                  <a:lnTo>
                    <a:pt x="29" y="16"/>
                  </a:lnTo>
                  <a:lnTo>
                    <a:pt x="26" y="28"/>
                  </a:lnTo>
                  <a:lnTo>
                    <a:pt x="22" y="40"/>
                  </a:lnTo>
                  <a:lnTo>
                    <a:pt x="18" y="51"/>
                  </a:lnTo>
                  <a:lnTo>
                    <a:pt x="8" y="74"/>
                  </a:lnTo>
                  <a:lnTo>
                    <a:pt x="4" y="86"/>
                  </a:lnTo>
                  <a:lnTo>
                    <a:pt x="0" y="98"/>
                  </a:lnTo>
                  <a:lnTo>
                    <a:pt x="0" y="98"/>
                  </a:lnTo>
                  <a:lnTo>
                    <a:pt x="0" y="100"/>
                  </a:lnTo>
                  <a:lnTo>
                    <a:pt x="1" y="101"/>
                  </a:lnTo>
                  <a:lnTo>
                    <a:pt x="2" y="102"/>
                  </a:lnTo>
                  <a:lnTo>
                    <a:pt x="4" y="103"/>
                  </a:lnTo>
                  <a:lnTo>
                    <a:pt x="5" y="103"/>
                  </a:lnTo>
                  <a:lnTo>
                    <a:pt x="7" y="103"/>
                  </a:lnTo>
                  <a:lnTo>
                    <a:pt x="8" y="102"/>
                  </a:lnTo>
                  <a:lnTo>
                    <a:pt x="9" y="100"/>
                  </a:lnTo>
                  <a:lnTo>
                    <a:pt x="9" y="100"/>
                  </a:lnTo>
                  <a:lnTo>
                    <a:pt x="12" y="88"/>
                  </a:lnTo>
                  <a:lnTo>
                    <a:pt x="17" y="76"/>
                  </a:lnTo>
                  <a:lnTo>
                    <a:pt x="27" y="53"/>
                  </a:lnTo>
                  <a:lnTo>
                    <a:pt x="32" y="41"/>
                  </a:lnTo>
                  <a:lnTo>
                    <a:pt x="36" y="29"/>
                  </a:lnTo>
                  <a:lnTo>
                    <a:pt x="39" y="16"/>
                  </a:lnTo>
                  <a:lnTo>
                    <a:pt x="41" y="4"/>
                  </a:lnTo>
                  <a:lnTo>
                    <a:pt x="41" y="4"/>
                  </a:lnTo>
                  <a:lnTo>
                    <a:pt x="41" y="2"/>
                  </a:lnTo>
                  <a:lnTo>
                    <a:pt x="40" y="1"/>
                  </a:lnTo>
                  <a:lnTo>
                    <a:pt x="38" y="0"/>
                  </a:lnTo>
                  <a:lnTo>
                    <a:pt x="36" y="0"/>
                  </a:lnTo>
                  <a:lnTo>
                    <a:pt x="35" y="0"/>
                  </a:lnTo>
                  <a:lnTo>
                    <a:pt x="33" y="1"/>
                  </a:lnTo>
                  <a:lnTo>
                    <a:pt x="32"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7" name="Freeform 815"/>
            <p:cNvSpPr/>
            <p:nvPr/>
          </p:nvSpPr>
          <p:spPr bwMode="auto">
            <a:xfrm>
              <a:off x="6811963" y="1671638"/>
              <a:ext cx="9525" cy="38100"/>
            </a:xfrm>
            <a:custGeom>
              <a:avLst/>
              <a:gdLst/>
              <a:ahLst/>
              <a:cxnLst>
                <a:cxn ang="0">
                  <a:pos x="11" y="58"/>
                </a:cxn>
                <a:cxn ang="0">
                  <a:pos x="11" y="58"/>
                </a:cxn>
                <a:cxn ang="0">
                  <a:pos x="10" y="51"/>
                </a:cxn>
                <a:cxn ang="0">
                  <a:pos x="9" y="44"/>
                </a:cxn>
                <a:cxn ang="0">
                  <a:pos x="10" y="33"/>
                </a:cxn>
                <a:cxn ang="0">
                  <a:pos x="10" y="33"/>
                </a:cxn>
                <a:cxn ang="0">
                  <a:pos x="11" y="5"/>
                </a:cxn>
                <a:cxn ang="0">
                  <a:pos x="11" y="5"/>
                </a:cxn>
                <a:cxn ang="0">
                  <a:pos x="11" y="3"/>
                </a:cxn>
                <a:cxn ang="0">
                  <a:pos x="10" y="1"/>
                </a:cxn>
                <a:cxn ang="0">
                  <a:pos x="8" y="0"/>
                </a:cxn>
                <a:cxn ang="0">
                  <a:pos x="7" y="0"/>
                </a:cxn>
                <a:cxn ang="0">
                  <a:pos x="5" y="0"/>
                </a:cxn>
                <a:cxn ang="0">
                  <a:pos x="4" y="1"/>
                </a:cxn>
                <a:cxn ang="0">
                  <a:pos x="3" y="3"/>
                </a:cxn>
                <a:cxn ang="0">
                  <a:pos x="2" y="5"/>
                </a:cxn>
                <a:cxn ang="0">
                  <a:pos x="2" y="5"/>
                </a:cxn>
                <a:cxn ang="0">
                  <a:pos x="1" y="20"/>
                </a:cxn>
                <a:cxn ang="0">
                  <a:pos x="0" y="40"/>
                </a:cxn>
                <a:cxn ang="0">
                  <a:pos x="0" y="50"/>
                </a:cxn>
                <a:cxn ang="0">
                  <a:pos x="2" y="59"/>
                </a:cxn>
                <a:cxn ang="0">
                  <a:pos x="3" y="63"/>
                </a:cxn>
                <a:cxn ang="0">
                  <a:pos x="5" y="66"/>
                </a:cxn>
                <a:cxn ang="0">
                  <a:pos x="7" y="69"/>
                </a:cxn>
                <a:cxn ang="0">
                  <a:pos x="11" y="72"/>
                </a:cxn>
                <a:cxn ang="0">
                  <a:pos x="11" y="72"/>
                </a:cxn>
                <a:cxn ang="0">
                  <a:pos x="13" y="72"/>
                </a:cxn>
                <a:cxn ang="0">
                  <a:pos x="15" y="72"/>
                </a:cxn>
                <a:cxn ang="0">
                  <a:pos x="17" y="70"/>
                </a:cxn>
                <a:cxn ang="0">
                  <a:pos x="17" y="68"/>
                </a:cxn>
                <a:cxn ang="0">
                  <a:pos x="17" y="62"/>
                </a:cxn>
                <a:cxn ang="0">
                  <a:pos x="17" y="62"/>
                </a:cxn>
                <a:cxn ang="0">
                  <a:pos x="17" y="59"/>
                </a:cxn>
                <a:cxn ang="0">
                  <a:pos x="15" y="58"/>
                </a:cxn>
                <a:cxn ang="0">
                  <a:pos x="13" y="57"/>
                </a:cxn>
                <a:cxn ang="0">
                  <a:pos x="11" y="58"/>
                </a:cxn>
                <a:cxn ang="0">
                  <a:pos x="11" y="58"/>
                </a:cxn>
              </a:cxnLst>
              <a:rect l="0" t="0" r="r" b="b"/>
              <a:pathLst>
                <a:path w="17" h="72">
                  <a:moveTo>
                    <a:pt x="11" y="58"/>
                  </a:moveTo>
                  <a:lnTo>
                    <a:pt x="11" y="58"/>
                  </a:lnTo>
                  <a:lnTo>
                    <a:pt x="10" y="51"/>
                  </a:lnTo>
                  <a:lnTo>
                    <a:pt x="9" y="44"/>
                  </a:lnTo>
                  <a:lnTo>
                    <a:pt x="10" y="33"/>
                  </a:lnTo>
                  <a:lnTo>
                    <a:pt x="10" y="33"/>
                  </a:lnTo>
                  <a:lnTo>
                    <a:pt x="11" y="5"/>
                  </a:lnTo>
                  <a:lnTo>
                    <a:pt x="11" y="5"/>
                  </a:lnTo>
                  <a:lnTo>
                    <a:pt x="11" y="3"/>
                  </a:lnTo>
                  <a:lnTo>
                    <a:pt x="10" y="1"/>
                  </a:lnTo>
                  <a:lnTo>
                    <a:pt x="8" y="0"/>
                  </a:lnTo>
                  <a:lnTo>
                    <a:pt x="7" y="0"/>
                  </a:lnTo>
                  <a:lnTo>
                    <a:pt x="5" y="0"/>
                  </a:lnTo>
                  <a:lnTo>
                    <a:pt x="4" y="1"/>
                  </a:lnTo>
                  <a:lnTo>
                    <a:pt x="3" y="3"/>
                  </a:lnTo>
                  <a:lnTo>
                    <a:pt x="2" y="5"/>
                  </a:lnTo>
                  <a:lnTo>
                    <a:pt x="2" y="5"/>
                  </a:lnTo>
                  <a:lnTo>
                    <a:pt x="1" y="20"/>
                  </a:lnTo>
                  <a:lnTo>
                    <a:pt x="0" y="40"/>
                  </a:lnTo>
                  <a:lnTo>
                    <a:pt x="0" y="50"/>
                  </a:lnTo>
                  <a:lnTo>
                    <a:pt x="2" y="59"/>
                  </a:lnTo>
                  <a:lnTo>
                    <a:pt x="3" y="63"/>
                  </a:lnTo>
                  <a:lnTo>
                    <a:pt x="5" y="66"/>
                  </a:lnTo>
                  <a:lnTo>
                    <a:pt x="7" y="69"/>
                  </a:lnTo>
                  <a:lnTo>
                    <a:pt x="11" y="72"/>
                  </a:lnTo>
                  <a:lnTo>
                    <a:pt x="11" y="72"/>
                  </a:lnTo>
                  <a:lnTo>
                    <a:pt x="13" y="72"/>
                  </a:lnTo>
                  <a:lnTo>
                    <a:pt x="15" y="72"/>
                  </a:lnTo>
                  <a:lnTo>
                    <a:pt x="17" y="70"/>
                  </a:lnTo>
                  <a:lnTo>
                    <a:pt x="17" y="68"/>
                  </a:lnTo>
                  <a:lnTo>
                    <a:pt x="17" y="62"/>
                  </a:lnTo>
                  <a:lnTo>
                    <a:pt x="17" y="62"/>
                  </a:lnTo>
                  <a:lnTo>
                    <a:pt x="17" y="59"/>
                  </a:lnTo>
                  <a:lnTo>
                    <a:pt x="15" y="58"/>
                  </a:lnTo>
                  <a:lnTo>
                    <a:pt x="13" y="57"/>
                  </a:lnTo>
                  <a:lnTo>
                    <a:pt x="11" y="58"/>
                  </a:lnTo>
                  <a:lnTo>
                    <a:pt x="11" y="5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8" name="Freeform 816"/>
            <p:cNvSpPr/>
            <p:nvPr/>
          </p:nvSpPr>
          <p:spPr bwMode="auto">
            <a:xfrm>
              <a:off x="6843713" y="1644650"/>
              <a:ext cx="22225" cy="55563"/>
            </a:xfrm>
            <a:custGeom>
              <a:avLst/>
              <a:gdLst/>
              <a:ahLst/>
              <a:cxnLst>
                <a:cxn ang="0">
                  <a:pos x="33" y="1"/>
                </a:cxn>
                <a:cxn ang="0">
                  <a:pos x="33" y="1"/>
                </a:cxn>
                <a:cxn ang="0">
                  <a:pos x="29" y="6"/>
                </a:cxn>
                <a:cxn ang="0">
                  <a:pos x="26" y="12"/>
                </a:cxn>
                <a:cxn ang="0">
                  <a:pos x="20" y="23"/>
                </a:cxn>
                <a:cxn ang="0">
                  <a:pos x="16" y="35"/>
                </a:cxn>
                <a:cxn ang="0">
                  <a:pos x="13" y="48"/>
                </a:cxn>
                <a:cxn ang="0">
                  <a:pos x="8" y="73"/>
                </a:cxn>
                <a:cxn ang="0">
                  <a:pos x="5" y="86"/>
                </a:cxn>
                <a:cxn ang="0">
                  <a:pos x="1" y="97"/>
                </a:cxn>
                <a:cxn ang="0">
                  <a:pos x="1" y="97"/>
                </a:cxn>
                <a:cxn ang="0">
                  <a:pos x="0" y="99"/>
                </a:cxn>
                <a:cxn ang="0">
                  <a:pos x="1" y="101"/>
                </a:cxn>
                <a:cxn ang="0">
                  <a:pos x="3" y="103"/>
                </a:cxn>
                <a:cxn ang="0">
                  <a:pos x="5" y="104"/>
                </a:cxn>
                <a:cxn ang="0">
                  <a:pos x="6" y="104"/>
                </a:cxn>
                <a:cxn ang="0">
                  <a:pos x="8" y="103"/>
                </a:cxn>
                <a:cxn ang="0">
                  <a:pos x="9" y="102"/>
                </a:cxn>
                <a:cxn ang="0">
                  <a:pos x="9" y="102"/>
                </a:cxn>
                <a:cxn ang="0">
                  <a:pos x="13" y="91"/>
                </a:cxn>
                <a:cxn ang="0">
                  <a:pos x="17" y="81"/>
                </a:cxn>
                <a:cxn ang="0">
                  <a:pos x="23" y="58"/>
                </a:cxn>
                <a:cxn ang="0">
                  <a:pos x="23" y="58"/>
                </a:cxn>
                <a:cxn ang="0">
                  <a:pos x="25" y="45"/>
                </a:cxn>
                <a:cxn ang="0">
                  <a:pos x="28" y="32"/>
                </a:cxn>
                <a:cxn ang="0">
                  <a:pos x="30" y="26"/>
                </a:cxn>
                <a:cxn ang="0">
                  <a:pos x="33" y="20"/>
                </a:cxn>
                <a:cxn ang="0">
                  <a:pos x="36" y="14"/>
                </a:cxn>
                <a:cxn ang="0">
                  <a:pos x="40" y="8"/>
                </a:cxn>
                <a:cxn ang="0">
                  <a:pos x="40" y="8"/>
                </a:cxn>
                <a:cxn ang="0">
                  <a:pos x="41" y="6"/>
                </a:cxn>
                <a:cxn ang="0">
                  <a:pos x="41" y="4"/>
                </a:cxn>
                <a:cxn ang="0">
                  <a:pos x="40" y="3"/>
                </a:cxn>
                <a:cxn ang="0">
                  <a:pos x="39" y="1"/>
                </a:cxn>
                <a:cxn ang="0">
                  <a:pos x="38" y="0"/>
                </a:cxn>
                <a:cxn ang="0">
                  <a:pos x="36" y="0"/>
                </a:cxn>
                <a:cxn ang="0">
                  <a:pos x="35" y="0"/>
                </a:cxn>
                <a:cxn ang="0">
                  <a:pos x="33" y="1"/>
                </a:cxn>
                <a:cxn ang="0">
                  <a:pos x="33" y="1"/>
                </a:cxn>
              </a:cxnLst>
              <a:rect l="0" t="0" r="r" b="b"/>
              <a:pathLst>
                <a:path w="41" h="104">
                  <a:moveTo>
                    <a:pt x="33" y="1"/>
                  </a:moveTo>
                  <a:lnTo>
                    <a:pt x="33" y="1"/>
                  </a:lnTo>
                  <a:lnTo>
                    <a:pt x="29" y="6"/>
                  </a:lnTo>
                  <a:lnTo>
                    <a:pt x="26" y="12"/>
                  </a:lnTo>
                  <a:lnTo>
                    <a:pt x="20" y="23"/>
                  </a:lnTo>
                  <a:lnTo>
                    <a:pt x="16" y="35"/>
                  </a:lnTo>
                  <a:lnTo>
                    <a:pt x="13" y="48"/>
                  </a:lnTo>
                  <a:lnTo>
                    <a:pt x="8" y="73"/>
                  </a:lnTo>
                  <a:lnTo>
                    <a:pt x="5" y="86"/>
                  </a:lnTo>
                  <a:lnTo>
                    <a:pt x="1" y="97"/>
                  </a:lnTo>
                  <a:lnTo>
                    <a:pt x="1" y="97"/>
                  </a:lnTo>
                  <a:lnTo>
                    <a:pt x="0" y="99"/>
                  </a:lnTo>
                  <a:lnTo>
                    <a:pt x="1" y="101"/>
                  </a:lnTo>
                  <a:lnTo>
                    <a:pt x="3" y="103"/>
                  </a:lnTo>
                  <a:lnTo>
                    <a:pt x="5" y="104"/>
                  </a:lnTo>
                  <a:lnTo>
                    <a:pt x="6" y="104"/>
                  </a:lnTo>
                  <a:lnTo>
                    <a:pt x="8" y="103"/>
                  </a:lnTo>
                  <a:lnTo>
                    <a:pt x="9" y="102"/>
                  </a:lnTo>
                  <a:lnTo>
                    <a:pt x="9" y="102"/>
                  </a:lnTo>
                  <a:lnTo>
                    <a:pt x="13" y="91"/>
                  </a:lnTo>
                  <a:lnTo>
                    <a:pt x="17" y="81"/>
                  </a:lnTo>
                  <a:lnTo>
                    <a:pt x="23" y="58"/>
                  </a:lnTo>
                  <a:lnTo>
                    <a:pt x="23" y="58"/>
                  </a:lnTo>
                  <a:lnTo>
                    <a:pt x="25" y="45"/>
                  </a:lnTo>
                  <a:lnTo>
                    <a:pt x="28" y="32"/>
                  </a:lnTo>
                  <a:lnTo>
                    <a:pt x="30" y="26"/>
                  </a:lnTo>
                  <a:lnTo>
                    <a:pt x="33" y="20"/>
                  </a:lnTo>
                  <a:lnTo>
                    <a:pt x="36" y="14"/>
                  </a:lnTo>
                  <a:lnTo>
                    <a:pt x="40" y="8"/>
                  </a:lnTo>
                  <a:lnTo>
                    <a:pt x="40" y="8"/>
                  </a:lnTo>
                  <a:lnTo>
                    <a:pt x="41" y="6"/>
                  </a:lnTo>
                  <a:lnTo>
                    <a:pt x="41" y="4"/>
                  </a:lnTo>
                  <a:lnTo>
                    <a:pt x="40" y="3"/>
                  </a:lnTo>
                  <a:lnTo>
                    <a:pt x="39" y="1"/>
                  </a:lnTo>
                  <a:lnTo>
                    <a:pt x="38" y="0"/>
                  </a:lnTo>
                  <a:lnTo>
                    <a:pt x="36" y="0"/>
                  </a:lnTo>
                  <a:lnTo>
                    <a:pt x="35" y="0"/>
                  </a:lnTo>
                  <a:lnTo>
                    <a:pt x="33" y="1"/>
                  </a:lnTo>
                  <a:lnTo>
                    <a:pt x="33"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9" name="Freeform 817"/>
            <p:cNvSpPr/>
            <p:nvPr/>
          </p:nvSpPr>
          <p:spPr bwMode="auto">
            <a:xfrm>
              <a:off x="6719888" y="1743075"/>
              <a:ext cx="9525" cy="47625"/>
            </a:xfrm>
            <a:custGeom>
              <a:avLst/>
              <a:gdLst/>
              <a:ahLst/>
              <a:cxnLst>
                <a:cxn ang="0">
                  <a:pos x="16" y="4"/>
                </a:cxn>
                <a:cxn ang="0">
                  <a:pos x="16" y="4"/>
                </a:cxn>
                <a:cxn ang="0">
                  <a:pos x="16" y="2"/>
                </a:cxn>
                <a:cxn ang="0">
                  <a:pos x="15" y="1"/>
                </a:cxn>
                <a:cxn ang="0">
                  <a:pos x="13" y="0"/>
                </a:cxn>
                <a:cxn ang="0">
                  <a:pos x="11" y="0"/>
                </a:cxn>
                <a:cxn ang="0">
                  <a:pos x="10" y="0"/>
                </a:cxn>
                <a:cxn ang="0">
                  <a:pos x="8" y="1"/>
                </a:cxn>
                <a:cxn ang="0">
                  <a:pos x="7" y="2"/>
                </a:cxn>
                <a:cxn ang="0">
                  <a:pos x="7" y="4"/>
                </a:cxn>
                <a:cxn ang="0">
                  <a:pos x="7" y="4"/>
                </a:cxn>
                <a:cxn ang="0">
                  <a:pos x="8" y="25"/>
                </a:cxn>
                <a:cxn ang="0">
                  <a:pos x="8" y="44"/>
                </a:cxn>
                <a:cxn ang="0">
                  <a:pos x="8" y="55"/>
                </a:cxn>
                <a:cxn ang="0">
                  <a:pos x="7" y="65"/>
                </a:cxn>
                <a:cxn ang="0">
                  <a:pos x="4" y="74"/>
                </a:cxn>
                <a:cxn ang="0">
                  <a:pos x="0" y="84"/>
                </a:cxn>
                <a:cxn ang="0">
                  <a:pos x="0" y="84"/>
                </a:cxn>
                <a:cxn ang="0">
                  <a:pos x="0" y="86"/>
                </a:cxn>
                <a:cxn ang="0">
                  <a:pos x="0" y="88"/>
                </a:cxn>
                <a:cxn ang="0">
                  <a:pos x="3" y="91"/>
                </a:cxn>
                <a:cxn ang="0">
                  <a:pos x="4" y="91"/>
                </a:cxn>
                <a:cxn ang="0">
                  <a:pos x="7" y="91"/>
                </a:cxn>
                <a:cxn ang="0">
                  <a:pos x="8" y="91"/>
                </a:cxn>
                <a:cxn ang="0">
                  <a:pos x="9" y="89"/>
                </a:cxn>
                <a:cxn ang="0">
                  <a:pos x="9" y="89"/>
                </a:cxn>
                <a:cxn ang="0">
                  <a:pos x="13" y="79"/>
                </a:cxn>
                <a:cxn ang="0">
                  <a:pos x="15" y="68"/>
                </a:cxn>
                <a:cxn ang="0">
                  <a:pos x="17" y="58"/>
                </a:cxn>
                <a:cxn ang="0">
                  <a:pos x="17" y="48"/>
                </a:cxn>
                <a:cxn ang="0">
                  <a:pos x="17" y="26"/>
                </a:cxn>
                <a:cxn ang="0">
                  <a:pos x="16" y="4"/>
                </a:cxn>
                <a:cxn ang="0">
                  <a:pos x="16" y="4"/>
                </a:cxn>
              </a:cxnLst>
              <a:rect l="0" t="0" r="r" b="b"/>
              <a:pathLst>
                <a:path w="17" h="91">
                  <a:moveTo>
                    <a:pt x="16" y="4"/>
                  </a:moveTo>
                  <a:lnTo>
                    <a:pt x="16" y="4"/>
                  </a:lnTo>
                  <a:lnTo>
                    <a:pt x="16" y="2"/>
                  </a:lnTo>
                  <a:lnTo>
                    <a:pt x="15" y="1"/>
                  </a:lnTo>
                  <a:lnTo>
                    <a:pt x="13" y="0"/>
                  </a:lnTo>
                  <a:lnTo>
                    <a:pt x="11" y="0"/>
                  </a:lnTo>
                  <a:lnTo>
                    <a:pt x="10" y="0"/>
                  </a:lnTo>
                  <a:lnTo>
                    <a:pt x="8" y="1"/>
                  </a:lnTo>
                  <a:lnTo>
                    <a:pt x="7" y="2"/>
                  </a:lnTo>
                  <a:lnTo>
                    <a:pt x="7" y="4"/>
                  </a:lnTo>
                  <a:lnTo>
                    <a:pt x="7" y="4"/>
                  </a:lnTo>
                  <a:lnTo>
                    <a:pt x="8" y="25"/>
                  </a:lnTo>
                  <a:lnTo>
                    <a:pt x="8" y="44"/>
                  </a:lnTo>
                  <a:lnTo>
                    <a:pt x="8" y="55"/>
                  </a:lnTo>
                  <a:lnTo>
                    <a:pt x="7" y="65"/>
                  </a:lnTo>
                  <a:lnTo>
                    <a:pt x="4" y="74"/>
                  </a:lnTo>
                  <a:lnTo>
                    <a:pt x="0" y="84"/>
                  </a:lnTo>
                  <a:lnTo>
                    <a:pt x="0" y="84"/>
                  </a:lnTo>
                  <a:lnTo>
                    <a:pt x="0" y="86"/>
                  </a:lnTo>
                  <a:lnTo>
                    <a:pt x="0" y="88"/>
                  </a:lnTo>
                  <a:lnTo>
                    <a:pt x="3" y="91"/>
                  </a:lnTo>
                  <a:lnTo>
                    <a:pt x="4" y="91"/>
                  </a:lnTo>
                  <a:lnTo>
                    <a:pt x="7" y="91"/>
                  </a:lnTo>
                  <a:lnTo>
                    <a:pt x="8" y="91"/>
                  </a:lnTo>
                  <a:lnTo>
                    <a:pt x="9" y="89"/>
                  </a:lnTo>
                  <a:lnTo>
                    <a:pt x="9" y="89"/>
                  </a:lnTo>
                  <a:lnTo>
                    <a:pt x="13" y="79"/>
                  </a:lnTo>
                  <a:lnTo>
                    <a:pt x="15" y="68"/>
                  </a:lnTo>
                  <a:lnTo>
                    <a:pt x="17" y="58"/>
                  </a:lnTo>
                  <a:lnTo>
                    <a:pt x="17" y="48"/>
                  </a:lnTo>
                  <a:lnTo>
                    <a:pt x="17" y="26"/>
                  </a:lnTo>
                  <a:lnTo>
                    <a:pt x="16" y="4"/>
                  </a:lnTo>
                  <a:lnTo>
                    <a:pt x="16"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0" name="Freeform 818"/>
            <p:cNvSpPr/>
            <p:nvPr/>
          </p:nvSpPr>
          <p:spPr bwMode="auto">
            <a:xfrm>
              <a:off x="6754813" y="1758950"/>
              <a:ext cx="12700" cy="49213"/>
            </a:xfrm>
            <a:custGeom>
              <a:avLst/>
              <a:gdLst/>
              <a:ahLst/>
              <a:cxnLst>
                <a:cxn ang="0">
                  <a:pos x="24" y="5"/>
                </a:cxn>
                <a:cxn ang="0">
                  <a:pos x="24" y="5"/>
                </a:cxn>
                <a:cxn ang="0">
                  <a:pos x="24" y="3"/>
                </a:cxn>
                <a:cxn ang="0">
                  <a:pos x="23" y="1"/>
                </a:cxn>
                <a:cxn ang="0">
                  <a:pos x="22" y="0"/>
                </a:cxn>
                <a:cxn ang="0">
                  <a:pos x="20" y="0"/>
                </a:cxn>
                <a:cxn ang="0">
                  <a:pos x="18" y="0"/>
                </a:cxn>
                <a:cxn ang="0">
                  <a:pos x="17" y="1"/>
                </a:cxn>
                <a:cxn ang="0">
                  <a:pos x="16" y="3"/>
                </a:cxn>
                <a:cxn ang="0">
                  <a:pos x="15" y="5"/>
                </a:cxn>
                <a:cxn ang="0">
                  <a:pos x="15" y="5"/>
                </a:cxn>
                <a:cxn ang="0">
                  <a:pos x="15" y="18"/>
                </a:cxn>
                <a:cxn ang="0">
                  <a:pos x="13" y="30"/>
                </a:cxn>
                <a:cxn ang="0">
                  <a:pos x="11" y="42"/>
                </a:cxn>
                <a:cxn ang="0">
                  <a:pos x="8" y="55"/>
                </a:cxn>
                <a:cxn ang="0">
                  <a:pos x="8" y="55"/>
                </a:cxn>
                <a:cxn ang="0">
                  <a:pos x="5" y="63"/>
                </a:cxn>
                <a:cxn ang="0">
                  <a:pos x="2" y="72"/>
                </a:cxn>
                <a:cxn ang="0">
                  <a:pos x="0" y="76"/>
                </a:cxn>
                <a:cxn ang="0">
                  <a:pos x="0" y="82"/>
                </a:cxn>
                <a:cxn ang="0">
                  <a:pos x="2" y="86"/>
                </a:cxn>
                <a:cxn ang="0">
                  <a:pos x="4" y="90"/>
                </a:cxn>
                <a:cxn ang="0">
                  <a:pos x="4" y="90"/>
                </a:cxn>
                <a:cxn ang="0">
                  <a:pos x="5" y="91"/>
                </a:cxn>
                <a:cxn ang="0">
                  <a:pos x="7" y="92"/>
                </a:cxn>
                <a:cxn ang="0">
                  <a:pos x="8" y="92"/>
                </a:cxn>
                <a:cxn ang="0">
                  <a:pos x="10" y="91"/>
                </a:cxn>
                <a:cxn ang="0">
                  <a:pos x="11" y="90"/>
                </a:cxn>
                <a:cxn ang="0">
                  <a:pos x="12" y="88"/>
                </a:cxn>
                <a:cxn ang="0">
                  <a:pos x="12" y="87"/>
                </a:cxn>
                <a:cxn ang="0">
                  <a:pos x="12" y="85"/>
                </a:cxn>
                <a:cxn ang="0">
                  <a:pos x="12" y="85"/>
                </a:cxn>
                <a:cxn ang="0">
                  <a:pos x="10" y="82"/>
                </a:cxn>
                <a:cxn ang="0">
                  <a:pos x="10" y="77"/>
                </a:cxn>
                <a:cxn ang="0">
                  <a:pos x="11" y="72"/>
                </a:cxn>
                <a:cxn ang="0">
                  <a:pos x="13" y="68"/>
                </a:cxn>
                <a:cxn ang="0">
                  <a:pos x="16" y="59"/>
                </a:cxn>
                <a:cxn ang="0">
                  <a:pos x="18" y="51"/>
                </a:cxn>
                <a:cxn ang="0">
                  <a:pos x="18" y="51"/>
                </a:cxn>
                <a:cxn ang="0">
                  <a:pos x="20" y="39"/>
                </a:cxn>
                <a:cxn ang="0">
                  <a:pos x="22" y="28"/>
                </a:cxn>
                <a:cxn ang="0">
                  <a:pos x="24" y="17"/>
                </a:cxn>
                <a:cxn ang="0">
                  <a:pos x="24" y="5"/>
                </a:cxn>
                <a:cxn ang="0">
                  <a:pos x="24" y="5"/>
                </a:cxn>
              </a:cxnLst>
              <a:rect l="0" t="0" r="r" b="b"/>
              <a:pathLst>
                <a:path w="24" h="92">
                  <a:moveTo>
                    <a:pt x="24" y="5"/>
                  </a:moveTo>
                  <a:lnTo>
                    <a:pt x="24" y="5"/>
                  </a:lnTo>
                  <a:lnTo>
                    <a:pt x="24" y="3"/>
                  </a:lnTo>
                  <a:lnTo>
                    <a:pt x="23" y="1"/>
                  </a:lnTo>
                  <a:lnTo>
                    <a:pt x="22" y="0"/>
                  </a:lnTo>
                  <a:lnTo>
                    <a:pt x="20" y="0"/>
                  </a:lnTo>
                  <a:lnTo>
                    <a:pt x="18" y="0"/>
                  </a:lnTo>
                  <a:lnTo>
                    <a:pt x="17" y="1"/>
                  </a:lnTo>
                  <a:lnTo>
                    <a:pt x="16" y="3"/>
                  </a:lnTo>
                  <a:lnTo>
                    <a:pt x="15" y="5"/>
                  </a:lnTo>
                  <a:lnTo>
                    <a:pt x="15" y="5"/>
                  </a:lnTo>
                  <a:lnTo>
                    <a:pt x="15" y="18"/>
                  </a:lnTo>
                  <a:lnTo>
                    <a:pt x="13" y="30"/>
                  </a:lnTo>
                  <a:lnTo>
                    <a:pt x="11" y="42"/>
                  </a:lnTo>
                  <a:lnTo>
                    <a:pt x="8" y="55"/>
                  </a:lnTo>
                  <a:lnTo>
                    <a:pt x="8" y="55"/>
                  </a:lnTo>
                  <a:lnTo>
                    <a:pt x="5" y="63"/>
                  </a:lnTo>
                  <a:lnTo>
                    <a:pt x="2" y="72"/>
                  </a:lnTo>
                  <a:lnTo>
                    <a:pt x="0" y="76"/>
                  </a:lnTo>
                  <a:lnTo>
                    <a:pt x="0" y="82"/>
                  </a:lnTo>
                  <a:lnTo>
                    <a:pt x="2" y="86"/>
                  </a:lnTo>
                  <a:lnTo>
                    <a:pt x="4" y="90"/>
                  </a:lnTo>
                  <a:lnTo>
                    <a:pt x="4" y="90"/>
                  </a:lnTo>
                  <a:lnTo>
                    <a:pt x="5" y="91"/>
                  </a:lnTo>
                  <a:lnTo>
                    <a:pt x="7" y="92"/>
                  </a:lnTo>
                  <a:lnTo>
                    <a:pt x="8" y="92"/>
                  </a:lnTo>
                  <a:lnTo>
                    <a:pt x="10" y="91"/>
                  </a:lnTo>
                  <a:lnTo>
                    <a:pt x="11" y="90"/>
                  </a:lnTo>
                  <a:lnTo>
                    <a:pt x="12" y="88"/>
                  </a:lnTo>
                  <a:lnTo>
                    <a:pt x="12" y="87"/>
                  </a:lnTo>
                  <a:lnTo>
                    <a:pt x="12" y="85"/>
                  </a:lnTo>
                  <a:lnTo>
                    <a:pt x="12" y="85"/>
                  </a:lnTo>
                  <a:lnTo>
                    <a:pt x="10" y="82"/>
                  </a:lnTo>
                  <a:lnTo>
                    <a:pt x="10" y="77"/>
                  </a:lnTo>
                  <a:lnTo>
                    <a:pt x="11" y="72"/>
                  </a:lnTo>
                  <a:lnTo>
                    <a:pt x="13" y="68"/>
                  </a:lnTo>
                  <a:lnTo>
                    <a:pt x="16" y="59"/>
                  </a:lnTo>
                  <a:lnTo>
                    <a:pt x="18" y="51"/>
                  </a:lnTo>
                  <a:lnTo>
                    <a:pt x="18" y="51"/>
                  </a:lnTo>
                  <a:lnTo>
                    <a:pt x="20" y="39"/>
                  </a:lnTo>
                  <a:lnTo>
                    <a:pt x="22" y="28"/>
                  </a:lnTo>
                  <a:lnTo>
                    <a:pt x="24" y="17"/>
                  </a:lnTo>
                  <a:lnTo>
                    <a:pt x="24" y="5"/>
                  </a:lnTo>
                  <a:lnTo>
                    <a:pt x="24"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1" name="Freeform 821"/>
            <p:cNvSpPr/>
            <p:nvPr/>
          </p:nvSpPr>
          <p:spPr bwMode="auto">
            <a:xfrm>
              <a:off x="6418263" y="1346200"/>
              <a:ext cx="39688" cy="65088"/>
            </a:xfrm>
            <a:custGeom>
              <a:avLst/>
              <a:gdLst/>
              <a:ahLst/>
              <a:cxnLst>
                <a:cxn ang="0">
                  <a:pos x="63" y="3"/>
                </a:cxn>
                <a:cxn ang="0">
                  <a:pos x="63" y="3"/>
                </a:cxn>
                <a:cxn ang="0">
                  <a:pos x="61" y="12"/>
                </a:cxn>
                <a:cxn ang="0">
                  <a:pos x="59" y="19"/>
                </a:cxn>
                <a:cxn ang="0">
                  <a:pos x="52" y="33"/>
                </a:cxn>
                <a:cxn ang="0">
                  <a:pos x="43" y="48"/>
                </a:cxn>
                <a:cxn ang="0">
                  <a:pos x="33" y="61"/>
                </a:cxn>
                <a:cxn ang="0">
                  <a:pos x="24" y="75"/>
                </a:cxn>
                <a:cxn ang="0">
                  <a:pos x="15" y="88"/>
                </a:cxn>
                <a:cxn ang="0">
                  <a:pos x="6" y="102"/>
                </a:cxn>
                <a:cxn ang="0">
                  <a:pos x="3" y="110"/>
                </a:cxn>
                <a:cxn ang="0">
                  <a:pos x="0" y="117"/>
                </a:cxn>
                <a:cxn ang="0">
                  <a:pos x="0" y="117"/>
                </a:cxn>
                <a:cxn ang="0">
                  <a:pos x="0" y="119"/>
                </a:cxn>
                <a:cxn ang="0">
                  <a:pos x="0" y="121"/>
                </a:cxn>
                <a:cxn ang="0">
                  <a:pos x="2" y="122"/>
                </a:cxn>
                <a:cxn ang="0">
                  <a:pos x="3" y="123"/>
                </a:cxn>
                <a:cxn ang="0">
                  <a:pos x="5" y="123"/>
                </a:cxn>
                <a:cxn ang="0">
                  <a:pos x="6" y="123"/>
                </a:cxn>
                <a:cxn ang="0">
                  <a:pos x="8" y="121"/>
                </a:cxn>
                <a:cxn ang="0">
                  <a:pos x="10" y="120"/>
                </a:cxn>
                <a:cxn ang="0">
                  <a:pos x="10" y="120"/>
                </a:cxn>
                <a:cxn ang="0">
                  <a:pos x="13" y="112"/>
                </a:cxn>
                <a:cxn ang="0">
                  <a:pos x="16" y="105"/>
                </a:cxn>
                <a:cxn ang="0">
                  <a:pos x="24" y="90"/>
                </a:cxn>
                <a:cxn ang="0">
                  <a:pos x="33" y="77"/>
                </a:cxn>
                <a:cxn ang="0">
                  <a:pos x="43" y="63"/>
                </a:cxn>
                <a:cxn ang="0">
                  <a:pos x="52" y="50"/>
                </a:cxn>
                <a:cxn ang="0">
                  <a:pos x="61" y="36"/>
                </a:cxn>
                <a:cxn ang="0">
                  <a:pos x="67" y="22"/>
                </a:cxn>
                <a:cxn ang="0">
                  <a:pos x="70" y="14"/>
                </a:cxn>
                <a:cxn ang="0">
                  <a:pos x="73" y="6"/>
                </a:cxn>
                <a:cxn ang="0">
                  <a:pos x="73" y="6"/>
                </a:cxn>
                <a:cxn ang="0">
                  <a:pos x="73" y="4"/>
                </a:cxn>
                <a:cxn ang="0">
                  <a:pos x="71" y="2"/>
                </a:cxn>
                <a:cxn ang="0">
                  <a:pos x="70" y="1"/>
                </a:cxn>
                <a:cxn ang="0">
                  <a:pos x="69" y="0"/>
                </a:cxn>
                <a:cxn ang="0">
                  <a:pos x="67" y="0"/>
                </a:cxn>
                <a:cxn ang="0">
                  <a:pos x="65" y="0"/>
                </a:cxn>
                <a:cxn ang="0">
                  <a:pos x="64" y="1"/>
                </a:cxn>
                <a:cxn ang="0">
                  <a:pos x="63" y="3"/>
                </a:cxn>
                <a:cxn ang="0">
                  <a:pos x="63" y="3"/>
                </a:cxn>
              </a:cxnLst>
              <a:rect l="0" t="0" r="r" b="b"/>
              <a:pathLst>
                <a:path w="73" h="123">
                  <a:moveTo>
                    <a:pt x="63" y="3"/>
                  </a:moveTo>
                  <a:lnTo>
                    <a:pt x="63" y="3"/>
                  </a:lnTo>
                  <a:lnTo>
                    <a:pt x="61" y="12"/>
                  </a:lnTo>
                  <a:lnTo>
                    <a:pt x="59" y="19"/>
                  </a:lnTo>
                  <a:lnTo>
                    <a:pt x="52" y="33"/>
                  </a:lnTo>
                  <a:lnTo>
                    <a:pt x="43" y="48"/>
                  </a:lnTo>
                  <a:lnTo>
                    <a:pt x="33" y="61"/>
                  </a:lnTo>
                  <a:lnTo>
                    <a:pt x="24" y="75"/>
                  </a:lnTo>
                  <a:lnTo>
                    <a:pt x="15" y="88"/>
                  </a:lnTo>
                  <a:lnTo>
                    <a:pt x="6" y="102"/>
                  </a:lnTo>
                  <a:lnTo>
                    <a:pt x="3" y="110"/>
                  </a:lnTo>
                  <a:lnTo>
                    <a:pt x="0" y="117"/>
                  </a:lnTo>
                  <a:lnTo>
                    <a:pt x="0" y="117"/>
                  </a:lnTo>
                  <a:lnTo>
                    <a:pt x="0" y="119"/>
                  </a:lnTo>
                  <a:lnTo>
                    <a:pt x="0" y="121"/>
                  </a:lnTo>
                  <a:lnTo>
                    <a:pt x="2" y="122"/>
                  </a:lnTo>
                  <a:lnTo>
                    <a:pt x="3" y="123"/>
                  </a:lnTo>
                  <a:lnTo>
                    <a:pt x="5" y="123"/>
                  </a:lnTo>
                  <a:lnTo>
                    <a:pt x="6" y="123"/>
                  </a:lnTo>
                  <a:lnTo>
                    <a:pt x="8" y="121"/>
                  </a:lnTo>
                  <a:lnTo>
                    <a:pt x="10" y="120"/>
                  </a:lnTo>
                  <a:lnTo>
                    <a:pt x="10" y="120"/>
                  </a:lnTo>
                  <a:lnTo>
                    <a:pt x="13" y="112"/>
                  </a:lnTo>
                  <a:lnTo>
                    <a:pt x="16" y="105"/>
                  </a:lnTo>
                  <a:lnTo>
                    <a:pt x="24" y="90"/>
                  </a:lnTo>
                  <a:lnTo>
                    <a:pt x="33" y="77"/>
                  </a:lnTo>
                  <a:lnTo>
                    <a:pt x="43" y="63"/>
                  </a:lnTo>
                  <a:lnTo>
                    <a:pt x="52" y="50"/>
                  </a:lnTo>
                  <a:lnTo>
                    <a:pt x="61" y="36"/>
                  </a:lnTo>
                  <a:lnTo>
                    <a:pt x="67" y="22"/>
                  </a:lnTo>
                  <a:lnTo>
                    <a:pt x="70" y="14"/>
                  </a:lnTo>
                  <a:lnTo>
                    <a:pt x="73" y="6"/>
                  </a:lnTo>
                  <a:lnTo>
                    <a:pt x="73" y="6"/>
                  </a:lnTo>
                  <a:lnTo>
                    <a:pt x="73" y="4"/>
                  </a:lnTo>
                  <a:lnTo>
                    <a:pt x="71" y="2"/>
                  </a:lnTo>
                  <a:lnTo>
                    <a:pt x="70" y="1"/>
                  </a:lnTo>
                  <a:lnTo>
                    <a:pt x="69" y="0"/>
                  </a:lnTo>
                  <a:lnTo>
                    <a:pt x="67" y="0"/>
                  </a:lnTo>
                  <a:lnTo>
                    <a:pt x="65" y="0"/>
                  </a:lnTo>
                  <a:lnTo>
                    <a:pt x="64" y="1"/>
                  </a:lnTo>
                  <a:lnTo>
                    <a:pt x="63" y="3"/>
                  </a:lnTo>
                  <a:lnTo>
                    <a:pt x="63"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2" name="Freeform 822"/>
            <p:cNvSpPr/>
            <p:nvPr/>
          </p:nvSpPr>
          <p:spPr bwMode="auto">
            <a:xfrm>
              <a:off x="6462713" y="1366838"/>
              <a:ext cx="34925" cy="50800"/>
            </a:xfrm>
            <a:custGeom>
              <a:avLst/>
              <a:gdLst/>
              <a:ahLst/>
              <a:cxnLst>
                <a:cxn ang="0">
                  <a:pos x="58" y="2"/>
                </a:cxn>
                <a:cxn ang="0">
                  <a:pos x="58" y="2"/>
                </a:cxn>
                <a:cxn ang="0">
                  <a:pos x="42" y="24"/>
                </a:cxn>
                <a:cxn ang="0">
                  <a:pos x="29" y="46"/>
                </a:cxn>
                <a:cxn ang="0">
                  <a:pos x="1" y="90"/>
                </a:cxn>
                <a:cxn ang="0">
                  <a:pos x="1" y="90"/>
                </a:cxn>
                <a:cxn ang="0">
                  <a:pos x="0" y="92"/>
                </a:cxn>
                <a:cxn ang="0">
                  <a:pos x="1" y="94"/>
                </a:cxn>
                <a:cxn ang="0">
                  <a:pos x="1" y="95"/>
                </a:cxn>
                <a:cxn ang="0">
                  <a:pos x="3" y="97"/>
                </a:cxn>
                <a:cxn ang="0">
                  <a:pos x="4" y="97"/>
                </a:cxn>
                <a:cxn ang="0">
                  <a:pos x="6" y="97"/>
                </a:cxn>
                <a:cxn ang="0">
                  <a:pos x="8" y="97"/>
                </a:cxn>
                <a:cxn ang="0">
                  <a:pos x="9" y="95"/>
                </a:cxn>
                <a:cxn ang="0">
                  <a:pos x="9" y="95"/>
                </a:cxn>
                <a:cxn ang="0">
                  <a:pos x="37" y="51"/>
                </a:cxn>
                <a:cxn ang="0">
                  <a:pos x="50" y="28"/>
                </a:cxn>
                <a:cxn ang="0">
                  <a:pos x="66" y="7"/>
                </a:cxn>
                <a:cxn ang="0">
                  <a:pos x="66" y="7"/>
                </a:cxn>
                <a:cxn ang="0">
                  <a:pos x="67" y="6"/>
                </a:cxn>
                <a:cxn ang="0">
                  <a:pos x="67" y="3"/>
                </a:cxn>
                <a:cxn ang="0">
                  <a:pos x="66" y="2"/>
                </a:cxn>
                <a:cxn ang="0">
                  <a:pos x="65" y="1"/>
                </a:cxn>
                <a:cxn ang="0">
                  <a:pos x="61" y="0"/>
                </a:cxn>
                <a:cxn ang="0">
                  <a:pos x="60" y="0"/>
                </a:cxn>
                <a:cxn ang="0">
                  <a:pos x="58" y="2"/>
                </a:cxn>
                <a:cxn ang="0">
                  <a:pos x="58" y="2"/>
                </a:cxn>
              </a:cxnLst>
              <a:rect l="0" t="0" r="r" b="b"/>
              <a:pathLst>
                <a:path w="67" h="97">
                  <a:moveTo>
                    <a:pt x="58" y="2"/>
                  </a:moveTo>
                  <a:lnTo>
                    <a:pt x="58" y="2"/>
                  </a:lnTo>
                  <a:lnTo>
                    <a:pt x="42" y="24"/>
                  </a:lnTo>
                  <a:lnTo>
                    <a:pt x="29" y="46"/>
                  </a:lnTo>
                  <a:lnTo>
                    <a:pt x="1" y="90"/>
                  </a:lnTo>
                  <a:lnTo>
                    <a:pt x="1" y="90"/>
                  </a:lnTo>
                  <a:lnTo>
                    <a:pt x="0" y="92"/>
                  </a:lnTo>
                  <a:lnTo>
                    <a:pt x="1" y="94"/>
                  </a:lnTo>
                  <a:lnTo>
                    <a:pt x="1" y="95"/>
                  </a:lnTo>
                  <a:lnTo>
                    <a:pt x="3" y="97"/>
                  </a:lnTo>
                  <a:lnTo>
                    <a:pt x="4" y="97"/>
                  </a:lnTo>
                  <a:lnTo>
                    <a:pt x="6" y="97"/>
                  </a:lnTo>
                  <a:lnTo>
                    <a:pt x="8" y="97"/>
                  </a:lnTo>
                  <a:lnTo>
                    <a:pt x="9" y="95"/>
                  </a:lnTo>
                  <a:lnTo>
                    <a:pt x="9" y="95"/>
                  </a:lnTo>
                  <a:lnTo>
                    <a:pt x="37" y="51"/>
                  </a:lnTo>
                  <a:lnTo>
                    <a:pt x="50" y="28"/>
                  </a:lnTo>
                  <a:lnTo>
                    <a:pt x="66" y="7"/>
                  </a:lnTo>
                  <a:lnTo>
                    <a:pt x="66" y="7"/>
                  </a:lnTo>
                  <a:lnTo>
                    <a:pt x="67" y="6"/>
                  </a:lnTo>
                  <a:lnTo>
                    <a:pt x="67" y="3"/>
                  </a:lnTo>
                  <a:lnTo>
                    <a:pt x="66" y="2"/>
                  </a:lnTo>
                  <a:lnTo>
                    <a:pt x="65" y="1"/>
                  </a:lnTo>
                  <a:lnTo>
                    <a:pt x="61" y="0"/>
                  </a:lnTo>
                  <a:lnTo>
                    <a:pt x="60" y="0"/>
                  </a:lnTo>
                  <a:lnTo>
                    <a:pt x="58" y="2"/>
                  </a:lnTo>
                  <a:lnTo>
                    <a:pt x="5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3" name="Freeform 823"/>
            <p:cNvSpPr/>
            <p:nvPr/>
          </p:nvSpPr>
          <p:spPr bwMode="auto">
            <a:xfrm>
              <a:off x="6569075" y="1604963"/>
              <a:ext cx="28575" cy="68263"/>
            </a:xfrm>
            <a:custGeom>
              <a:avLst/>
              <a:gdLst/>
              <a:ahLst/>
              <a:cxnLst>
                <a:cxn ang="0">
                  <a:pos x="45" y="3"/>
                </a:cxn>
                <a:cxn ang="0">
                  <a:pos x="45" y="3"/>
                </a:cxn>
                <a:cxn ang="0">
                  <a:pos x="43" y="10"/>
                </a:cxn>
                <a:cxn ang="0">
                  <a:pos x="40" y="16"/>
                </a:cxn>
                <a:cxn ang="0">
                  <a:pos x="32" y="29"/>
                </a:cxn>
                <a:cxn ang="0">
                  <a:pos x="25" y="41"/>
                </a:cxn>
                <a:cxn ang="0">
                  <a:pos x="22" y="47"/>
                </a:cxn>
                <a:cxn ang="0">
                  <a:pos x="20" y="53"/>
                </a:cxn>
                <a:cxn ang="0">
                  <a:pos x="20" y="53"/>
                </a:cxn>
                <a:cxn ang="0">
                  <a:pos x="14" y="71"/>
                </a:cxn>
                <a:cxn ang="0">
                  <a:pos x="9" y="89"/>
                </a:cxn>
                <a:cxn ang="0">
                  <a:pos x="3" y="106"/>
                </a:cxn>
                <a:cxn ang="0">
                  <a:pos x="1" y="115"/>
                </a:cxn>
                <a:cxn ang="0">
                  <a:pos x="0" y="125"/>
                </a:cxn>
                <a:cxn ang="0">
                  <a:pos x="0" y="125"/>
                </a:cxn>
                <a:cxn ang="0">
                  <a:pos x="1" y="127"/>
                </a:cxn>
                <a:cxn ang="0">
                  <a:pos x="2" y="128"/>
                </a:cxn>
                <a:cxn ang="0">
                  <a:pos x="3" y="129"/>
                </a:cxn>
                <a:cxn ang="0">
                  <a:pos x="5" y="129"/>
                </a:cxn>
                <a:cxn ang="0">
                  <a:pos x="6" y="129"/>
                </a:cxn>
                <a:cxn ang="0">
                  <a:pos x="9" y="128"/>
                </a:cxn>
                <a:cxn ang="0">
                  <a:pos x="10" y="127"/>
                </a:cxn>
                <a:cxn ang="0">
                  <a:pos x="10" y="125"/>
                </a:cxn>
                <a:cxn ang="0">
                  <a:pos x="10" y="125"/>
                </a:cxn>
                <a:cxn ang="0">
                  <a:pos x="12" y="108"/>
                </a:cxn>
                <a:cxn ang="0">
                  <a:pos x="16" y="93"/>
                </a:cxn>
                <a:cxn ang="0">
                  <a:pos x="21" y="78"/>
                </a:cxn>
                <a:cxn ang="0">
                  <a:pos x="28" y="64"/>
                </a:cxn>
                <a:cxn ang="0">
                  <a:pos x="42" y="35"/>
                </a:cxn>
                <a:cxn ang="0">
                  <a:pos x="49" y="20"/>
                </a:cxn>
                <a:cxn ang="0">
                  <a:pos x="54" y="6"/>
                </a:cxn>
                <a:cxn ang="0">
                  <a:pos x="54" y="6"/>
                </a:cxn>
                <a:cxn ang="0">
                  <a:pos x="54" y="4"/>
                </a:cxn>
                <a:cxn ang="0">
                  <a:pos x="54" y="2"/>
                </a:cxn>
                <a:cxn ang="0">
                  <a:pos x="53" y="1"/>
                </a:cxn>
                <a:cxn ang="0">
                  <a:pos x="51" y="0"/>
                </a:cxn>
                <a:cxn ang="0">
                  <a:pos x="49" y="0"/>
                </a:cxn>
                <a:cxn ang="0">
                  <a:pos x="48" y="1"/>
                </a:cxn>
                <a:cxn ang="0">
                  <a:pos x="46" y="2"/>
                </a:cxn>
                <a:cxn ang="0">
                  <a:pos x="45" y="3"/>
                </a:cxn>
                <a:cxn ang="0">
                  <a:pos x="45" y="3"/>
                </a:cxn>
              </a:cxnLst>
              <a:rect l="0" t="0" r="r" b="b"/>
              <a:pathLst>
                <a:path w="54" h="129">
                  <a:moveTo>
                    <a:pt x="45" y="3"/>
                  </a:moveTo>
                  <a:lnTo>
                    <a:pt x="45" y="3"/>
                  </a:lnTo>
                  <a:lnTo>
                    <a:pt x="43" y="10"/>
                  </a:lnTo>
                  <a:lnTo>
                    <a:pt x="40" y="16"/>
                  </a:lnTo>
                  <a:lnTo>
                    <a:pt x="32" y="29"/>
                  </a:lnTo>
                  <a:lnTo>
                    <a:pt x="25" y="41"/>
                  </a:lnTo>
                  <a:lnTo>
                    <a:pt x="22" y="47"/>
                  </a:lnTo>
                  <a:lnTo>
                    <a:pt x="20" y="53"/>
                  </a:lnTo>
                  <a:lnTo>
                    <a:pt x="20" y="53"/>
                  </a:lnTo>
                  <a:lnTo>
                    <a:pt x="14" y="71"/>
                  </a:lnTo>
                  <a:lnTo>
                    <a:pt x="9" y="89"/>
                  </a:lnTo>
                  <a:lnTo>
                    <a:pt x="3" y="106"/>
                  </a:lnTo>
                  <a:lnTo>
                    <a:pt x="1" y="115"/>
                  </a:lnTo>
                  <a:lnTo>
                    <a:pt x="0" y="125"/>
                  </a:lnTo>
                  <a:lnTo>
                    <a:pt x="0" y="125"/>
                  </a:lnTo>
                  <a:lnTo>
                    <a:pt x="1" y="127"/>
                  </a:lnTo>
                  <a:lnTo>
                    <a:pt x="2" y="128"/>
                  </a:lnTo>
                  <a:lnTo>
                    <a:pt x="3" y="129"/>
                  </a:lnTo>
                  <a:lnTo>
                    <a:pt x="5" y="129"/>
                  </a:lnTo>
                  <a:lnTo>
                    <a:pt x="6" y="129"/>
                  </a:lnTo>
                  <a:lnTo>
                    <a:pt x="9" y="128"/>
                  </a:lnTo>
                  <a:lnTo>
                    <a:pt x="10" y="127"/>
                  </a:lnTo>
                  <a:lnTo>
                    <a:pt x="10" y="125"/>
                  </a:lnTo>
                  <a:lnTo>
                    <a:pt x="10" y="125"/>
                  </a:lnTo>
                  <a:lnTo>
                    <a:pt x="12" y="108"/>
                  </a:lnTo>
                  <a:lnTo>
                    <a:pt x="16" y="93"/>
                  </a:lnTo>
                  <a:lnTo>
                    <a:pt x="21" y="78"/>
                  </a:lnTo>
                  <a:lnTo>
                    <a:pt x="28" y="64"/>
                  </a:lnTo>
                  <a:lnTo>
                    <a:pt x="42" y="35"/>
                  </a:lnTo>
                  <a:lnTo>
                    <a:pt x="49" y="20"/>
                  </a:lnTo>
                  <a:lnTo>
                    <a:pt x="54" y="6"/>
                  </a:lnTo>
                  <a:lnTo>
                    <a:pt x="54" y="6"/>
                  </a:lnTo>
                  <a:lnTo>
                    <a:pt x="54" y="4"/>
                  </a:lnTo>
                  <a:lnTo>
                    <a:pt x="54" y="2"/>
                  </a:lnTo>
                  <a:lnTo>
                    <a:pt x="53" y="1"/>
                  </a:lnTo>
                  <a:lnTo>
                    <a:pt x="51" y="0"/>
                  </a:lnTo>
                  <a:lnTo>
                    <a:pt x="49" y="0"/>
                  </a:lnTo>
                  <a:lnTo>
                    <a:pt x="48" y="1"/>
                  </a:lnTo>
                  <a:lnTo>
                    <a:pt x="46" y="2"/>
                  </a:lnTo>
                  <a:lnTo>
                    <a:pt x="45" y="3"/>
                  </a:lnTo>
                  <a:lnTo>
                    <a:pt x="45"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4" name="Freeform 824"/>
            <p:cNvSpPr/>
            <p:nvPr/>
          </p:nvSpPr>
          <p:spPr bwMode="auto">
            <a:xfrm>
              <a:off x="6619875" y="1614488"/>
              <a:ext cx="25400" cy="44450"/>
            </a:xfrm>
            <a:custGeom>
              <a:avLst/>
              <a:gdLst/>
              <a:ahLst/>
              <a:cxnLst>
                <a:cxn ang="0">
                  <a:pos x="40" y="2"/>
                </a:cxn>
                <a:cxn ang="0">
                  <a:pos x="40" y="2"/>
                </a:cxn>
                <a:cxn ang="0">
                  <a:pos x="32" y="11"/>
                </a:cxn>
                <a:cxn ang="0">
                  <a:pos x="25" y="19"/>
                </a:cxn>
                <a:cxn ang="0">
                  <a:pos x="19" y="28"/>
                </a:cxn>
                <a:cxn ang="0">
                  <a:pos x="13" y="39"/>
                </a:cxn>
                <a:cxn ang="0">
                  <a:pos x="8" y="49"/>
                </a:cxn>
                <a:cxn ang="0">
                  <a:pos x="4" y="59"/>
                </a:cxn>
                <a:cxn ang="0">
                  <a:pos x="1" y="71"/>
                </a:cxn>
                <a:cxn ang="0">
                  <a:pos x="0" y="81"/>
                </a:cxn>
                <a:cxn ang="0">
                  <a:pos x="0" y="81"/>
                </a:cxn>
                <a:cxn ang="0">
                  <a:pos x="0" y="83"/>
                </a:cxn>
                <a:cxn ang="0">
                  <a:pos x="1" y="85"/>
                </a:cxn>
                <a:cxn ang="0">
                  <a:pos x="3" y="86"/>
                </a:cxn>
                <a:cxn ang="0">
                  <a:pos x="5" y="86"/>
                </a:cxn>
                <a:cxn ang="0">
                  <a:pos x="6" y="86"/>
                </a:cxn>
                <a:cxn ang="0">
                  <a:pos x="9" y="85"/>
                </a:cxn>
                <a:cxn ang="0">
                  <a:pos x="10" y="83"/>
                </a:cxn>
                <a:cxn ang="0">
                  <a:pos x="10" y="81"/>
                </a:cxn>
                <a:cxn ang="0">
                  <a:pos x="10" y="81"/>
                </a:cxn>
                <a:cxn ang="0">
                  <a:pos x="11" y="71"/>
                </a:cxn>
                <a:cxn ang="0">
                  <a:pos x="14" y="61"/>
                </a:cxn>
                <a:cxn ang="0">
                  <a:pos x="17" y="51"/>
                </a:cxn>
                <a:cxn ang="0">
                  <a:pos x="22" y="42"/>
                </a:cxn>
                <a:cxn ang="0">
                  <a:pos x="27" y="33"/>
                </a:cxn>
                <a:cxn ang="0">
                  <a:pos x="33" y="24"/>
                </a:cxn>
                <a:cxn ang="0">
                  <a:pos x="40" y="16"/>
                </a:cxn>
                <a:cxn ang="0">
                  <a:pos x="47" y="9"/>
                </a:cxn>
                <a:cxn ang="0">
                  <a:pos x="47" y="9"/>
                </a:cxn>
                <a:cxn ang="0">
                  <a:pos x="48" y="8"/>
                </a:cxn>
                <a:cxn ang="0">
                  <a:pos x="48" y="5"/>
                </a:cxn>
                <a:cxn ang="0">
                  <a:pos x="47" y="3"/>
                </a:cxn>
                <a:cxn ang="0">
                  <a:pos x="46" y="2"/>
                </a:cxn>
                <a:cxn ang="0">
                  <a:pos x="45" y="1"/>
                </a:cxn>
                <a:cxn ang="0">
                  <a:pos x="43" y="0"/>
                </a:cxn>
                <a:cxn ang="0">
                  <a:pos x="42" y="1"/>
                </a:cxn>
                <a:cxn ang="0">
                  <a:pos x="40" y="2"/>
                </a:cxn>
                <a:cxn ang="0">
                  <a:pos x="40" y="2"/>
                </a:cxn>
              </a:cxnLst>
              <a:rect l="0" t="0" r="r" b="b"/>
              <a:pathLst>
                <a:path w="48" h="86">
                  <a:moveTo>
                    <a:pt x="40" y="2"/>
                  </a:moveTo>
                  <a:lnTo>
                    <a:pt x="40" y="2"/>
                  </a:lnTo>
                  <a:lnTo>
                    <a:pt x="32" y="11"/>
                  </a:lnTo>
                  <a:lnTo>
                    <a:pt x="25" y="19"/>
                  </a:lnTo>
                  <a:lnTo>
                    <a:pt x="19" y="28"/>
                  </a:lnTo>
                  <a:lnTo>
                    <a:pt x="13" y="39"/>
                  </a:lnTo>
                  <a:lnTo>
                    <a:pt x="8" y="49"/>
                  </a:lnTo>
                  <a:lnTo>
                    <a:pt x="4" y="59"/>
                  </a:lnTo>
                  <a:lnTo>
                    <a:pt x="1" y="71"/>
                  </a:lnTo>
                  <a:lnTo>
                    <a:pt x="0" y="81"/>
                  </a:lnTo>
                  <a:lnTo>
                    <a:pt x="0" y="81"/>
                  </a:lnTo>
                  <a:lnTo>
                    <a:pt x="0" y="83"/>
                  </a:lnTo>
                  <a:lnTo>
                    <a:pt x="1" y="85"/>
                  </a:lnTo>
                  <a:lnTo>
                    <a:pt x="3" y="86"/>
                  </a:lnTo>
                  <a:lnTo>
                    <a:pt x="5" y="86"/>
                  </a:lnTo>
                  <a:lnTo>
                    <a:pt x="6" y="86"/>
                  </a:lnTo>
                  <a:lnTo>
                    <a:pt x="9" y="85"/>
                  </a:lnTo>
                  <a:lnTo>
                    <a:pt x="10" y="83"/>
                  </a:lnTo>
                  <a:lnTo>
                    <a:pt x="10" y="81"/>
                  </a:lnTo>
                  <a:lnTo>
                    <a:pt x="10" y="81"/>
                  </a:lnTo>
                  <a:lnTo>
                    <a:pt x="11" y="71"/>
                  </a:lnTo>
                  <a:lnTo>
                    <a:pt x="14" y="61"/>
                  </a:lnTo>
                  <a:lnTo>
                    <a:pt x="17" y="51"/>
                  </a:lnTo>
                  <a:lnTo>
                    <a:pt x="22" y="42"/>
                  </a:lnTo>
                  <a:lnTo>
                    <a:pt x="27" y="33"/>
                  </a:lnTo>
                  <a:lnTo>
                    <a:pt x="33" y="24"/>
                  </a:lnTo>
                  <a:lnTo>
                    <a:pt x="40" y="16"/>
                  </a:lnTo>
                  <a:lnTo>
                    <a:pt x="47" y="9"/>
                  </a:lnTo>
                  <a:lnTo>
                    <a:pt x="47" y="9"/>
                  </a:lnTo>
                  <a:lnTo>
                    <a:pt x="48" y="8"/>
                  </a:lnTo>
                  <a:lnTo>
                    <a:pt x="48" y="5"/>
                  </a:lnTo>
                  <a:lnTo>
                    <a:pt x="47" y="3"/>
                  </a:lnTo>
                  <a:lnTo>
                    <a:pt x="46" y="2"/>
                  </a:lnTo>
                  <a:lnTo>
                    <a:pt x="45" y="1"/>
                  </a:lnTo>
                  <a:lnTo>
                    <a:pt x="43" y="0"/>
                  </a:lnTo>
                  <a:lnTo>
                    <a:pt x="42" y="1"/>
                  </a:lnTo>
                  <a:lnTo>
                    <a:pt x="40" y="2"/>
                  </a:lnTo>
                  <a:lnTo>
                    <a:pt x="4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5" name="Freeform 825"/>
            <p:cNvSpPr/>
            <p:nvPr/>
          </p:nvSpPr>
          <p:spPr bwMode="auto">
            <a:xfrm>
              <a:off x="6659563" y="1624013"/>
              <a:ext cx="28575" cy="46038"/>
            </a:xfrm>
            <a:custGeom>
              <a:avLst/>
              <a:gdLst/>
              <a:ahLst/>
              <a:cxnLst>
                <a:cxn ang="0">
                  <a:pos x="44" y="2"/>
                </a:cxn>
                <a:cxn ang="0">
                  <a:pos x="44" y="2"/>
                </a:cxn>
                <a:cxn ang="0">
                  <a:pos x="38" y="10"/>
                </a:cxn>
                <a:cxn ang="0">
                  <a:pos x="32" y="17"/>
                </a:cxn>
                <a:cxn ang="0">
                  <a:pos x="25" y="26"/>
                </a:cxn>
                <a:cxn ang="0">
                  <a:pos x="19" y="34"/>
                </a:cxn>
                <a:cxn ang="0">
                  <a:pos x="19" y="34"/>
                </a:cxn>
                <a:cxn ang="0">
                  <a:pos x="13" y="44"/>
                </a:cxn>
                <a:cxn ang="0">
                  <a:pos x="9" y="56"/>
                </a:cxn>
                <a:cxn ang="0">
                  <a:pos x="5" y="67"/>
                </a:cxn>
                <a:cxn ang="0">
                  <a:pos x="0" y="77"/>
                </a:cxn>
                <a:cxn ang="0">
                  <a:pos x="0" y="77"/>
                </a:cxn>
                <a:cxn ang="0">
                  <a:pos x="0" y="79"/>
                </a:cxn>
                <a:cxn ang="0">
                  <a:pos x="0" y="82"/>
                </a:cxn>
                <a:cxn ang="0">
                  <a:pos x="2" y="85"/>
                </a:cxn>
                <a:cxn ang="0">
                  <a:pos x="4" y="85"/>
                </a:cxn>
                <a:cxn ang="0">
                  <a:pos x="5" y="85"/>
                </a:cxn>
                <a:cxn ang="0">
                  <a:pos x="7" y="85"/>
                </a:cxn>
                <a:cxn ang="0">
                  <a:pos x="8" y="83"/>
                </a:cxn>
                <a:cxn ang="0">
                  <a:pos x="8" y="83"/>
                </a:cxn>
                <a:cxn ang="0">
                  <a:pos x="16" y="63"/>
                </a:cxn>
                <a:cxn ang="0">
                  <a:pos x="26" y="42"/>
                </a:cxn>
                <a:cxn ang="0">
                  <a:pos x="26" y="42"/>
                </a:cxn>
                <a:cxn ang="0">
                  <a:pos x="28" y="37"/>
                </a:cxn>
                <a:cxn ang="0">
                  <a:pos x="31" y="33"/>
                </a:cxn>
                <a:cxn ang="0">
                  <a:pos x="38" y="25"/>
                </a:cxn>
                <a:cxn ang="0">
                  <a:pos x="46" y="15"/>
                </a:cxn>
                <a:cxn ang="0">
                  <a:pos x="52" y="7"/>
                </a:cxn>
                <a:cxn ang="0">
                  <a:pos x="52" y="7"/>
                </a:cxn>
                <a:cxn ang="0">
                  <a:pos x="53" y="5"/>
                </a:cxn>
                <a:cxn ang="0">
                  <a:pos x="52" y="3"/>
                </a:cxn>
                <a:cxn ang="0">
                  <a:pos x="52" y="2"/>
                </a:cxn>
                <a:cxn ang="0">
                  <a:pos x="50" y="0"/>
                </a:cxn>
                <a:cxn ang="0">
                  <a:pos x="49" y="0"/>
                </a:cxn>
                <a:cxn ang="0">
                  <a:pos x="47" y="0"/>
                </a:cxn>
                <a:cxn ang="0">
                  <a:pos x="45" y="1"/>
                </a:cxn>
                <a:cxn ang="0">
                  <a:pos x="44" y="2"/>
                </a:cxn>
                <a:cxn ang="0">
                  <a:pos x="44" y="2"/>
                </a:cxn>
              </a:cxnLst>
              <a:rect l="0" t="0" r="r" b="b"/>
              <a:pathLst>
                <a:path w="53" h="85">
                  <a:moveTo>
                    <a:pt x="44" y="2"/>
                  </a:moveTo>
                  <a:lnTo>
                    <a:pt x="44" y="2"/>
                  </a:lnTo>
                  <a:lnTo>
                    <a:pt x="38" y="10"/>
                  </a:lnTo>
                  <a:lnTo>
                    <a:pt x="32" y="17"/>
                  </a:lnTo>
                  <a:lnTo>
                    <a:pt x="25" y="26"/>
                  </a:lnTo>
                  <a:lnTo>
                    <a:pt x="19" y="34"/>
                  </a:lnTo>
                  <a:lnTo>
                    <a:pt x="19" y="34"/>
                  </a:lnTo>
                  <a:lnTo>
                    <a:pt x="13" y="44"/>
                  </a:lnTo>
                  <a:lnTo>
                    <a:pt x="9" y="56"/>
                  </a:lnTo>
                  <a:lnTo>
                    <a:pt x="5" y="67"/>
                  </a:lnTo>
                  <a:lnTo>
                    <a:pt x="0" y="77"/>
                  </a:lnTo>
                  <a:lnTo>
                    <a:pt x="0" y="77"/>
                  </a:lnTo>
                  <a:lnTo>
                    <a:pt x="0" y="79"/>
                  </a:lnTo>
                  <a:lnTo>
                    <a:pt x="0" y="82"/>
                  </a:lnTo>
                  <a:lnTo>
                    <a:pt x="2" y="85"/>
                  </a:lnTo>
                  <a:lnTo>
                    <a:pt x="4" y="85"/>
                  </a:lnTo>
                  <a:lnTo>
                    <a:pt x="5" y="85"/>
                  </a:lnTo>
                  <a:lnTo>
                    <a:pt x="7" y="85"/>
                  </a:lnTo>
                  <a:lnTo>
                    <a:pt x="8" y="83"/>
                  </a:lnTo>
                  <a:lnTo>
                    <a:pt x="8" y="83"/>
                  </a:lnTo>
                  <a:lnTo>
                    <a:pt x="16" y="63"/>
                  </a:lnTo>
                  <a:lnTo>
                    <a:pt x="26" y="42"/>
                  </a:lnTo>
                  <a:lnTo>
                    <a:pt x="26" y="42"/>
                  </a:lnTo>
                  <a:lnTo>
                    <a:pt x="28" y="37"/>
                  </a:lnTo>
                  <a:lnTo>
                    <a:pt x="31" y="33"/>
                  </a:lnTo>
                  <a:lnTo>
                    <a:pt x="38" y="25"/>
                  </a:lnTo>
                  <a:lnTo>
                    <a:pt x="46" y="15"/>
                  </a:lnTo>
                  <a:lnTo>
                    <a:pt x="52" y="7"/>
                  </a:lnTo>
                  <a:lnTo>
                    <a:pt x="52" y="7"/>
                  </a:lnTo>
                  <a:lnTo>
                    <a:pt x="53" y="5"/>
                  </a:lnTo>
                  <a:lnTo>
                    <a:pt x="52" y="3"/>
                  </a:lnTo>
                  <a:lnTo>
                    <a:pt x="52" y="2"/>
                  </a:lnTo>
                  <a:lnTo>
                    <a:pt x="50" y="0"/>
                  </a:lnTo>
                  <a:lnTo>
                    <a:pt x="49" y="0"/>
                  </a:lnTo>
                  <a:lnTo>
                    <a:pt x="47" y="0"/>
                  </a:lnTo>
                  <a:lnTo>
                    <a:pt x="45" y="1"/>
                  </a:lnTo>
                  <a:lnTo>
                    <a:pt x="44" y="2"/>
                  </a:lnTo>
                  <a:lnTo>
                    <a:pt x="44"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6" name="Freeform 826"/>
            <p:cNvSpPr/>
            <p:nvPr/>
          </p:nvSpPr>
          <p:spPr bwMode="auto">
            <a:xfrm>
              <a:off x="6746875" y="1463675"/>
              <a:ext cx="23813" cy="41275"/>
            </a:xfrm>
            <a:custGeom>
              <a:avLst/>
              <a:gdLst/>
              <a:ahLst/>
              <a:cxnLst>
                <a:cxn ang="0">
                  <a:pos x="39" y="1"/>
                </a:cxn>
                <a:cxn ang="0">
                  <a:pos x="39" y="1"/>
                </a:cxn>
                <a:cxn ang="0">
                  <a:pos x="32" y="10"/>
                </a:cxn>
                <a:cxn ang="0">
                  <a:pos x="27" y="18"/>
                </a:cxn>
                <a:cxn ang="0">
                  <a:pos x="22" y="27"/>
                </a:cxn>
                <a:cxn ang="0">
                  <a:pos x="18" y="35"/>
                </a:cxn>
                <a:cxn ang="0">
                  <a:pos x="9" y="54"/>
                </a:cxn>
                <a:cxn ang="0">
                  <a:pos x="5" y="63"/>
                </a:cxn>
                <a:cxn ang="0">
                  <a:pos x="0" y="73"/>
                </a:cxn>
                <a:cxn ang="0">
                  <a:pos x="0" y="73"/>
                </a:cxn>
                <a:cxn ang="0">
                  <a:pos x="0" y="74"/>
                </a:cxn>
                <a:cxn ang="0">
                  <a:pos x="0" y="76"/>
                </a:cxn>
                <a:cxn ang="0">
                  <a:pos x="1" y="78"/>
                </a:cxn>
                <a:cxn ang="0">
                  <a:pos x="2" y="79"/>
                </a:cxn>
                <a:cxn ang="0">
                  <a:pos x="3" y="79"/>
                </a:cxn>
                <a:cxn ang="0">
                  <a:pos x="5" y="79"/>
                </a:cxn>
                <a:cxn ang="0">
                  <a:pos x="7" y="79"/>
                </a:cxn>
                <a:cxn ang="0">
                  <a:pos x="8" y="77"/>
                </a:cxn>
                <a:cxn ang="0">
                  <a:pos x="8" y="77"/>
                </a:cxn>
                <a:cxn ang="0">
                  <a:pos x="13" y="68"/>
                </a:cxn>
                <a:cxn ang="0">
                  <a:pos x="18" y="59"/>
                </a:cxn>
                <a:cxn ang="0">
                  <a:pos x="26" y="42"/>
                </a:cxn>
                <a:cxn ang="0">
                  <a:pos x="30" y="32"/>
                </a:cxn>
                <a:cxn ang="0">
                  <a:pos x="34" y="24"/>
                </a:cxn>
                <a:cxn ang="0">
                  <a:pos x="39" y="16"/>
                </a:cxn>
                <a:cxn ang="0">
                  <a:pos x="45" y="8"/>
                </a:cxn>
                <a:cxn ang="0">
                  <a:pos x="45" y="8"/>
                </a:cxn>
                <a:cxn ang="0">
                  <a:pos x="46" y="6"/>
                </a:cxn>
                <a:cxn ang="0">
                  <a:pos x="46" y="4"/>
                </a:cxn>
                <a:cxn ang="0">
                  <a:pos x="46" y="3"/>
                </a:cxn>
                <a:cxn ang="0">
                  <a:pos x="45" y="1"/>
                </a:cxn>
                <a:cxn ang="0">
                  <a:pos x="44" y="0"/>
                </a:cxn>
                <a:cxn ang="0">
                  <a:pos x="42" y="0"/>
                </a:cxn>
                <a:cxn ang="0">
                  <a:pos x="40" y="0"/>
                </a:cxn>
                <a:cxn ang="0">
                  <a:pos x="39" y="1"/>
                </a:cxn>
                <a:cxn ang="0">
                  <a:pos x="39" y="1"/>
                </a:cxn>
              </a:cxnLst>
              <a:rect l="0" t="0" r="r" b="b"/>
              <a:pathLst>
                <a:path w="46" h="79">
                  <a:moveTo>
                    <a:pt x="39" y="1"/>
                  </a:moveTo>
                  <a:lnTo>
                    <a:pt x="39" y="1"/>
                  </a:lnTo>
                  <a:lnTo>
                    <a:pt x="32" y="10"/>
                  </a:lnTo>
                  <a:lnTo>
                    <a:pt x="27" y="18"/>
                  </a:lnTo>
                  <a:lnTo>
                    <a:pt x="22" y="27"/>
                  </a:lnTo>
                  <a:lnTo>
                    <a:pt x="18" y="35"/>
                  </a:lnTo>
                  <a:lnTo>
                    <a:pt x="9" y="54"/>
                  </a:lnTo>
                  <a:lnTo>
                    <a:pt x="5" y="63"/>
                  </a:lnTo>
                  <a:lnTo>
                    <a:pt x="0" y="73"/>
                  </a:lnTo>
                  <a:lnTo>
                    <a:pt x="0" y="73"/>
                  </a:lnTo>
                  <a:lnTo>
                    <a:pt x="0" y="74"/>
                  </a:lnTo>
                  <a:lnTo>
                    <a:pt x="0" y="76"/>
                  </a:lnTo>
                  <a:lnTo>
                    <a:pt x="1" y="78"/>
                  </a:lnTo>
                  <a:lnTo>
                    <a:pt x="2" y="79"/>
                  </a:lnTo>
                  <a:lnTo>
                    <a:pt x="3" y="79"/>
                  </a:lnTo>
                  <a:lnTo>
                    <a:pt x="5" y="79"/>
                  </a:lnTo>
                  <a:lnTo>
                    <a:pt x="7" y="79"/>
                  </a:lnTo>
                  <a:lnTo>
                    <a:pt x="8" y="77"/>
                  </a:lnTo>
                  <a:lnTo>
                    <a:pt x="8" y="77"/>
                  </a:lnTo>
                  <a:lnTo>
                    <a:pt x="13" y="68"/>
                  </a:lnTo>
                  <a:lnTo>
                    <a:pt x="18" y="59"/>
                  </a:lnTo>
                  <a:lnTo>
                    <a:pt x="26" y="42"/>
                  </a:lnTo>
                  <a:lnTo>
                    <a:pt x="30" y="32"/>
                  </a:lnTo>
                  <a:lnTo>
                    <a:pt x="34" y="24"/>
                  </a:lnTo>
                  <a:lnTo>
                    <a:pt x="39" y="16"/>
                  </a:lnTo>
                  <a:lnTo>
                    <a:pt x="45" y="8"/>
                  </a:lnTo>
                  <a:lnTo>
                    <a:pt x="45" y="8"/>
                  </a:lnTo>
                  <a:lnTo>
                    <a:pt x="46" y="6"/>
                  </a:lnTo>
                  <a:lnTo>
                    <a:pt x="46" y="4"/>
                  </a:lnTo>
                  <a:lnTo>
                    <a:pt x="46" y="3"/>
                  </a:lnTo>
                  <a:lnTo>
                    <a:pt x="45" y="1"/>
                  </a:lnTo>
                  <a:lnTo>
                    <a:pt x="44" y="0"/>
                  </a:lnTo>
                  <a:lnTo>
                    <a:pt x="42" y="0"/>
                  </a:lnTo>
                  <a:lnTo>
                    <a:pt x="40" y="0"/>
                  </a:lnTo>
                  <a:lnTo>
                    <a:pt x="39" y="1"/>
                  </a:lnTo>
                  <a:lnTo>
                    <a:pt x="3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7" name="Freeform 827"/>
            <p:cNvSpPr/>
            <p:nvPr/>
          </p:nvSpPr>
          <p:spPr bwMode="auto">
            <a:xfrm>
              <a:off x="6792913" y="1493838"/>
              <a:ext cx="9525" cy="7938"/>
            </a:xfrm>
            <a:custGeom>
              <a:avLst/>
              <a:gdLst/>
              <a:ahLst/>
              <a:cxnLst>
                <a:cxn ang="0">
                  <a:pos x="8" y="1"/>
                </a:cxn>
                <a:cxn ang="0">
                  <a:pos x="2" y="8"/>
                </a:cxn>
                <a:cxn ang="0">
                  <a:pos x="2" y="8"/>
                </a:cxn>
                <a:cxn ang="0">
                  <a:pos x="1" y="9"/>
                </a:cxn>
                <a:cxn ang="0">
                  <a:pos x="0" y="11"/>
                </a:cxn>
                <a:cxn ang="0">
                  <a:pos x="1" y="13"/>
                </a:cxn>
                <a:cxn ang="0">
                  <a:pos x="2" y="14"/>
                </a:cxn>
                <a:cxn ang="0">
                  <a:pos x="3" y="16"/>
                </a:cxn>
                <a:cxn ang="0">
                  <a:pos x="5" y="16"/>
                </a:cxn>
                <a:cxn ang="0">
                  <a:pos x="7" y="16"/>
                </a:cxn>
                <a:cxn ang="0">
                  <a:pos x="8" y="14"/>
                </a:cxn>
                <a:cxn ang="0">
                  <a:pos x="14" y="8"/>
                </a:cxn>
                <a:cxn ang="0">
                  <a:pos x="14" y="8"/>
                </a:cxn>
                <a:cxn ang="0">
                  <a:pos x="15" y="6"/>
                </a:cxn>
                <a:cxn ang="0">
                  <a:pos x="16" y="5"/>
                </a:cxn>
                <a:cxn ang="0">
                  <a:pos x="15" y="3"/>
                </a:cxn>
                <a:cxn ang="0">
                  <a:pos x="14" y="1"/>
                </a:cxn>
                <a:cxn ang="0">
                  <a:pos x="13" y="0"/>
                </a:cxn>
                <a:cxn ang="0">
                  <a:pos x="11" y="0"/>
                </a:cxn>
                <a:cxn ang="0">
                  <a:pos x="9" y="0"/>
                </a:cxn>
                <a:cxn ang="0">
                  <a:pos x="8" y="1"/>
                </a:cxn>
                <a:cxn ang="0">
                  <a:pos x="8" y="1"/>
                </a:cxn>
              </a:cxnLst>
              <a:rect l="0" t="0" r="r" b="b"/>
              <a:pathLst>
                <a:path w="16" h="16">
                  <a:moveTo>
                    <a:pt x="8" y="1"/>
                  </a:moveTo>
                  <a:lnTo>
                    <a:pt x="2" y="8"/>
                  </a:lnTo>
                  <a:lnTo>
                    <a:pt x="2" y="8"/>
                  </a:lnTo>
                  <a:lnTo>
                    <a:pt x="1" y="9"/>
                  </a:lnTo>
                  <a:lnTo>
                    <a:pt x="0" y="11"/>
                  </a:lnTo>
                  <a:lnTo>
                    <a:pt x="1" y="13"/>
                  </a:lnTo>
                  <a:lnTo>
                    <a:pt x="2" y="14"/>
                  </a:lnTo>
                  <a:lnTo>
                    <a:pt x="3" y="16"/>
                  </a:lnTo>
                  <a:lnTo>
                    <a:pt x="5" y="16"/>
                  </a:lnTo>
                  <a:lnTo>
                    <a:pt x="7" y="16"/>
                  </a:lnTo>
                  <a:lnTo>
                    <a:pt x="8" y="14"/>
                  </a:lnTo>
                  <a:lnTo>
                    <a:pt x="14" y="8"/>
                  </a:lnTo>
                  <a:lnTo>
                    <a:pt x="14" y="8"/>
                  </a:lnTo>
                  <a:lnTo>
                    <a:pt x="15" y="6"/>
                  </a:lnTo>
                  <a:lnTo>
                    <a:pt x="16" y="5"/>
                  </a:lnTo>
                  <a:lnTo>
                    <a:pt x="15" y="3"/>
                  </a:lnTo>
                  <a:lnTo>
                    <a:pt x="14" y="1"/>
                  </a:lnTo>
                  <a:lnTo>
                    <a:pt x="13" y="0"/>
                  </a:lnTo>
                  <a:lnTo>
                    <a:pt x="11" y="0"/>
                  </a:lnTo>
                  <a:lnTo>
                    <a:pt x="9" y="0"/>
                  </a:lnTo>
                  <a:lnTo>
                    <a:pt x="8" y="1"/>
                  </a:lnTo>
                  <a:lnTo>
                    <a:pt x="8"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8" name="Freeform 828"/>
            <p:cNvSpPr>
              <a:spLocks noEditPoints="1"/>
            </p:cNvSpPr>
            <p:nvPr/>
          </p:nvSpPr>
          <p:spPr bwMode="auto">
            <a:xfrm>
              <a:off x="6208713" y="1243013"/>
              <a:ext cx="706438" cy="620713"/>
            </a:xfrm>
            <a:custGeom>
              <a:avLst/>
              <a:gdLst/>
              <a:ahLst/>
              <a:cxnLst>
                <a:cxn ang="0">
                  <a:pos x="1208" y="1175"/>
                </a:cxn>
                <a:cxn ang="0">
                  <a:pos x="1095" y="1131"/>
                </a:cxn>
                <a:cxn ang="0">
                  <a:pos x="938" y="1062"/>
                </a:cxn>
                <a:cxn ang="0">
                  <a:pos x="899" y="1051"/>
                </a:cxn>
                <a:cxn ang="0">
                  <a:pos x="728" y="1088"/>
                </a:cxn>
                <a:cxn ang="0">
                  <a:pos x="531" y="1080"/>
                </a:cxn>
                <a:cxn ang="0">
                  <a:pos x="322" y="1026"/>
                </a:cxn>
                <a:cxn ang="0">
                  <a:pos x="161" y="920"/>
                </a:cxn>
                <a:cxn ang="0">
                  <a:pos x="51" y="762"/>
                </a:cxn>
                <a:cxn ang="0">
                  <a:pos x="8" y="609"/>
                </a:cxn>
                <a:cxn ang="0">
                  <a:pos x="4" y="424"/>
                </a:cxn>
                <a:cxn ang="0">
                  <a:pos x="39" y="285"/>
                </a:cxn>
                <a:cxn ang="0">
                  <a:pos x="97" y="185"/>
                </a:cxn>
                <a:cxn ang="0">
                  <a:pos x="167" y="114"/>
                </a:cxn>
                <a:cxn ang="0">
                  <a:pos x="255" y="62"/>
                </a:cxn>
                <a:cxn ang="0">
                  <a:pos x="439" y="14"/>
                </a:cxn>
                <a:cxn ang="0">
                  <a:pos x="700" y="5"/>
                </a:cxn>
                <a:cxn ang="0">
                  <a:pos x="714" y="7"/>
                </a:cxn>
                <a:cxn ang="0">
                  <a:pos x="803" y="0"/>
                </a:cxn>
                <a:cxn ang="0">
                  <a:pos x="994" y="43"/>
                </a:cxn>
                <a:cxn ang="0">
                  <a:pos x="1175" y="156"/>
                </a:cxn>
                <a:cxn ang="0">
                  <a:pos x="1247" y="243"/>
                </a:cxn>
                <a:cxn ang="0">
                  <a:pos x="1289" y="328"/>
                </a:cxn>
                <a:cxn ang="0">
                  <a:pos x="1324" y="456"/>
                </a:cxn>
                <a:cxn ang="0">
                  <a:pos x="1336" y="593"/>
                </a:cxn>
                <a:cxn ang="0">
                  <a:pos x="1319" y="726"/>
                </a:cxn>
                <a:cxn ang="0">
                  <a:pos x="1266" y="842"/>
                </a:cxn>
                <a:cxn ang="0">
                  <a:pos x="1204" y="907"/>
                </a:cxn>
                <a:cxn ang="0">
                  <a:pos x="1205" y="990"/>
                </a:cxn>
                <a:cxn ang="0">
                  <a:pos x="1239" y="1150"/>
                </a:cxn>
                <a:cxn ang="0">
                  <a:pos x="1234" y="1167"/>
                </a:cxn>
                <a:cxn ang="0">
                  <a:pos x="912" y="999"/>
                </a:cxn>
                <a:cxn ang="0">
                  <a:pos x="967" y="1032"/>
                </a:cxn>
                <a:cxn ang="0">
                  <a:pos x="1119" y="1098"/>
                </a:cxn>
                <a:cxn ang="0">
                  <a:pos x="1181" y="1067"/>
                </a:cxn>
                <a:cxn ang="0">
                  <a:pos x="1156" y="912"/>
                </a:cxn>
                <a:cxn ang="0">
                  <a:pos x="1170" y="893"/>
                </a:cxn>
                <a:cxn ang="0">
                  <a:pos x="1193" y="864"/>
                </a:cxn>
                <a:cxn ang="0">
                  <a:pos x="1262" y="762"/>
                </a:cxn>
                <a:cxn ang="0">
                  <a:pos x="1294" y="636"/>
                </a:cxn>
                <a:cxn ang="0">
                  <a:pos x="1293" y="502"/>
                </a:cxn>
                <a:cxn ang="0">
                  <a:pos x="1265" y="373"/>
                </a:cxn>
                <a:cxn ang="0">
                  <a:pos x="1214" y="265"/>
                </a:cxn>
                <a:cxn ang="0">
                  <a:pos x="1124" y="168"/>
                </a:cxn>
                <a:cxn ang="0">
                  <a:pos x="962" y="75"/>
                </a:cxn>
                <a:cxn ang="0">
                  <a:pos x="786" y="39"/>
                </a:cxn>
                <a:cxn ang="0">
                  <a:pos x="705" y="49"/>
                </a:cxn>
                <a:cxn ang="0">
                  <a:pos x="686" y="45"/>
                </a:cxn>
                <a:cxn ang="0">
                  <a:pos x="459" y="52"/>
                </a:cxn>
                <a:cxn ang="0">
                  <a:pos x="295" y="89"/>
                </a:cxn>
                <a:cxn ang="0">
                  <a:pos x="184" y="153"/>
                </a:cxn>
                <a:cxn ang="0">
                  <a:pos x="109" y="238"/>
                </a:cxn>
                <a:cxn ang="0">
                  <a:pos x="62" y="340"/>
                </a:cxn>
                <a:cxn ang="0">
                  <a:pos x="40" y="448"/>
                </a:cxn>
                <a:cxn ang="0">
                  <a:pos x="55" y="647"/>
                </a:cxn>
                <a:cxn ang="0">
                  <a:pos x="121" y="805"/>
                </a:cxn>
                <a:cxn ang="0">
                  <a:pos x="251" y="941"/>
                </a:cxn>
                <a:cxn ang="0">
                  <a:pos x="434" y="1017"/>
                </a:cxn>
                <a:cxn ang="0">
                  <a:pos x="592" y="1043"/>
                </a:cxn>
                <a:cxn ang="0">
                  <a:pos x="736" y="1045"/>
                </a:cxn>
                <a:cxn ang="0">
                  <a:pos x="890" y="1012"/>
                </a:cxn>
                <a:cxn ang="0">
                  <a:pos x="900" y="1005"/>
                </a:cxn>
              </a:cxnLst>
              <a:rect l="0" t="0" r="r" b="b"/>
              <a:pathLst>
                <a:path w="1336" h="1175">
                  <a:moveTo>
                    <a:pt x="1214" y="1175"/>
                  </a:moveTo>
                  <a:lnTo>
                    <a:pt x="1214" y="1175"/>
                  </a:lnTo>
                  <a:lnTo>
                    <a:pt x="1210" y="1175"/>
                  </a:lnTo>
                  <a:lnTo>
                    <a:pt x="1209" y="1175"/>
                  </a:lnTo>
                  <a:lnTo>
                    <a:pt x="1208" y="1175"/>
                  </a:lnTo>
                  <a:lnTo>
                    <a:pt x="1208" y="1175"/>
                  </a:lnTo>
                  <a:lnTo>
                    <a:pt x="1202" y="1174"/>
                  </a:lnTo>
                  <a:lnTo>
                    <a:pt x="1198" y="1173"/>
                  </a:lnTo>
                  <a:lnTo>
                    <a:pt x="1198" y="1173"/>
                  </a:lnTo>
                  <a:lnTo>
                    <a:pt x="1172" y="1162"/>
                  </a:lnTo>
                  <a:lnTo>
                    <a:pt x="1147" y="1152"/>
                  </a:lnTo>
                  <a:lnTo>
                    <a:pt x="1095" y="1131"/>
                  </a:lnTo>
                  <a:lnTo>
                    <a:pt x="1095" y="1131"/>
                  </a:lnTo>
                  <a:lnTo>
                    <a:pt x="1050" y="1113"/>
                  </a:lnTo>
                  <a:lnTo>
                    <a:pt x="1005" y="1095"/>
                  </a:lnTo>
                  <a:lnTo>
                    <a:pt x="982" y="1084"/>
                  </a:lnTo>
                  <a:lnTo>
                    <a:pt x="960" y="1073"/>
                  </a:lnTo>
                  <a:lnTo>
                    <a:pt x="938" y="1062"/>
                  </a:lnTo>
                  <a:lnTo>
                    <a:pt x="918" y="1048"/>
                  </a:lnTo>
                  <a:lnTo>
                    <a:pt x="911" y="1044"/>
                  </a:lnTo>
                  <a:lnTo>
                    <a:pt x="904" y="1048"/>
                  </a:lnTo>
                  <a:lnTo>
                    <a:pt x="904" y="1048"/>
                  </a:lnTo>
                  <a:lnTo>
                    <a:pt x="899" y="1051"/>
                  </a:lnTo>
                  <a:lnTo>
                    <a:pt x="899" y="1051"/>
                  </a:lnTo>
                  <a:lnTo>
                    <a:pt x="873" y="1061"/>
                  </a:lnTo>
                  <a:lnTo>
                    <a:pt x="847" y="1068"/>
                  </a:lnTo>
                  <a:lnTo>
                    <a:pt x="819" y="1075"/>
                  </a:lnTo>
                  <a:lnTo>
                    <a:pt x="789" y="1080"/>
                  </a:lnTo>
                  <a:lnTo>
                    <a:pt x="759" y="1084"/>
                  </a:lnTo>
                  <a:lnTo>
                    <a:pt x="728" y="1088"/>
                  </a:lnTo>
                  <a:lnTo>
                    <a:pt x="696" y="1090"/>
                  </a:lnTo>
                  <a:lnTo>
                    <a:pt x="664" y="1090"/>
                  </a:lnTo>
                  <a:lnTo>
                    <a:pt x="664" y="1090"/>
                  </a:lnTo>
                  <a:lnTo>
                    <a:pt x="620" y="1089"/>
                  </a:lnTo>
                  <a:lnTo>
                    <a:pt x="576" y="1086"/>
                  </a:lnTo>
                  <a:lnTo>
                    <a:pt x="531" y="1080"/>
                  </a:lnTo>
                  <a:lnTo>
                    <a:pt x="488" y="1073"/>
                  </a:lnTo>
                  <a:lnTo>
                    <a:pt x="445" y="1064"/>
                  </a:lnTo>
                  <a:lnTo>
                    <a:pt x="402" y="1052"/>
                  </a:lnTo>
                  <a:lnTo>
                    <a:pt x="361" y="1040"/>
                  </a:lnTo>
                  <a:lnTo>
                    <a:pt x="322" y="1026"/>
                  </a:lnTo>
                  <a:lnTo>
                    <a:pt x="322" y="1026"/>
                  </a:lnTo>
                  <a:lnTo>
                    <a:pt x="292" y="1012"/>
                  </a:lnTo>
                  <a:lnTo>
                    <a:pt x="263" y="997"/>
                  </a:lnTo>
                  <a:lnTo>
                    <a:pt x="235" y="980"/>
                  </a:lnTo>
                  <a:lnTo>
                    <a:pt x="209" y="962"/>
                  </a:lnTo>
                  <a:lnTo>
                    <a:pt x="184" y="942"/>
                  </a:lnTo>
                  <a:lnTo>
                    <a:pt x="161" y="920"/>
                  </a:lnTo>
                  <a:lnTo>
                    <a:pt x="138" y="898"/>
                  </a:lnTo>
                  <a:lnTo>
                    <a:pt x="117" y="873"/>
                  </a:lnTo>
                  <a:lnTo>
                    <a:pt x="99" y="847"/>
                  </a:lnTo>
                  <a:lnTo>
                    <a:pt x="81" y="820"/>
                  </a:lnTo>
                  <a:lnTo>
                    <a:pt x="66" y="792"/>
                  </a:lnTo>
                  <a:lnTo>
                    <a:pt x="51" y="762"/>
                  </a:lnTo>
                  <a:lnTo>
                    <a:pt x="39" y="732"/>
                  </a:lnTo>
                  <a:lnTo>
                    <a:pt x="28" y="700"/>
                  </a:lnTo>
                  <a:lnTo>
                    <a:pt x="19" y="668"/>
                  </a:lnTo>
                  <a:lnTo>
                    <a:pt x="12" y="634"/>
                  </a:lnTo>
                  <a:lnTo>
                    <a:pt x="12" y="634"/>
                  </a:lnTo>
                  <a:lnTo>
                    <a:pt x="8" y="609"/>
                  </a:lnTo>
                  <a:lnTo>
                    <a:pt x="5" y="582"/>
                  </a:lnTo>
                  <a:lnTo>
                    <a:pt x="2" y="554"/>
                  </a:lnTo>
                  <a:lnTo>
                    <a:pt x="1" y="524"/>
                  </a:lnTo>
                  <a:lnTo>
                    <a:pt x="0" y="492"/>
                  </a:lnTo>
                  <a:lnTo>
                    <a:pt x="1" y="459"/>
                  </a:lnTo>
                  <a:lnTo>
                    <a:pt x="4" y="424"/>
                  </a:lnTo>
                  <a:lnTo>
                    <a:pt x="9" y="389"/>
                  </a:lnTo>
                  <a:lnTo>
                    <a:pt x="16" y="354"/>
                  </a:lnTo>
                  <a:lnTo>
                    <a:pt x="21" y="337"/>
                  </a:lnTo>
                  <a:lnTo>
                    <a:pt x="26" y="320"/>
                  </a:lnTo>
                  <a:lnTo>
                    <a:pt x="33" y="303"/>
                  </a:lnTo>
                  <a:lnTo>
                    <a:pt x="39" y="285"/>
                  </a:lnTo>
                  <a:lnTo>
                    <a:pt x="46" y="267"/>
                  </a:lnTo>
                  <a:lnTo>
                    <a:pt x="54" y="251"/>
                  </a:lnTo>
                  <a:lnTo>
                    <a:pt x="64" y="234"/>
                  </a:lnTo>
                  <a:lnTo>
                    <a:pt x="74" y="218"/>
                  </a:lnTo>
                  <a:lnTo>
                    <a:pt x="84" y="201"/>
                  </a:lnTo>
                  <a:lnTo>
                    <a:pt x="97" y="185"/>
                  </a:lnTo>
                  <a:lnTo>
                    <a:pt x="109" y="169"/>
                  </a:lnTo>
                  <a:lnTo>
                    <a:pt x="123" y="154"/>
                  </a:lnTo>
                  <a:lnTo>
                    <a:pt x="138" y="139"/>
                  </a:lnTo>
                  <a:lnTo>
                    <a:pt x="153" y="125"/>
                  </a:lnTo>
                  <a:lnTo>
                    <a:pt x="153" y="125"/>
                  </a:lnTo>
                  <a:lnTo>
                    <a:pt x="167" y="114"/>
                  </a:lnTo>
                  <a:lnTo>
                    <a:pt x="180" y="103"/>
                  </a:lnTo>
                  <a:lnTo>
                    <a:pt x="195" y="94"/>
                  </a:lnTo>
                  <a:lnTo>
                    <a:pt x="209" y="86"/>
                  </a:lnTo>
                  <a:lnTo>
                    <a:pt x="224" y="76"/>
                  </a:lnTo>
                  <a:lnTo>
                    <a:pt x="239" y="69"/>
                  </a:lnTo>
                  <a:lnTo>
                    <a:pt x="255" y="62"/>
                  </a:lnTo>
                  <a:lnTo>
                    <a:pt x="270" y="56"/>
                  </a:lnTo>
                  <a:lnTo>
                    <a:pt x="303" y="43"/>
                  </a:lnTo>
                  <a:lnTo>
                    <a:pt x="336" y="34"/>
                  </a:lnTo>
                  <a:lnTo>
                    <a:pt x="369" y="26"/>
                  </a:lnTo>
                  <a:lnTo>
                    <a:pt x="403" y="20"/>
                  </a:lnTo>
                  <a:lnTo>
                    <a:pt x="439" y="14"/>
                  </a:lnTo>
                  <a:lnTo>
                    <a:pt x="473" y="11"/>
                  </a:lnTo>
                  <a:lnTo>
                    <a:pt x="507" y="8"/>
                  </a:lnTo>
                  <a:lnTo>
                    <a:pt x="541" y="6"/>
                  </a:lnTo>
                  <a:lnTo>
                    <a:pt x="607" y="5"/>
                  </a:lnTo>
                  <a:lnTo>
                    <a:pt x="669" y="5"/>
                  </a:lnTo>
                  <a:lnTo>
                    <a:pt x="700" y="5"/>
                  </a:lnTo>
                  <a:lnTo>
                    <a:pt x="700" y="5"/>
                  </a:lnTo>
                  <a:lnTo>
                    <a:pt x="704" y="5"/>
                  </a:lnTo>
                  <a:lnTo>
                    <a:pt x="708" y="6"/>
                  </a:lnTo>
                  <a:lnTo>
                    <a:pt x="711" y="7"/>
                  </a:lnTo>
                  <a:lnTo>
                    <a:pt x="714" y="7"/>
                  </a:lnTo>
                  <a:lnTo>
                    <a:pt x="714" y="7"/>
                  </a:lnTo>
                  <a:lnTo>
                    <a:pt x="732" y="4"/>
                  </a:lnTo>
                  <a:lnTo>
                    <a:pt x="749" y="2"/>
                  </a:lnTo>
                  <a:lnTo>
                    <a:pt x="768" y="1"/>
                  </a:lnTo>
                  <a:lnTo>
                    <a:pt x="787" y="0"/>
                  </a:lnTo>
                  <a:lnTo>
                    <a:pt x="787" y="0"/>
                  </a:lnTo>
                  <a:lnTo>
                    <a:pt x="803" y="0"/>
                  </a:lnTo>
                  <a:lnTo>
                    <a:pt x="821" y="1"/>
                  </a:lnTo>
                  <a:lnTo>
                    <a:pt x="856" y="5"/>
                  </a:lnTo>
                  <a:lnTo>
                    <a:pt x="891" y="11"/>
                  </a:lnTo>
                  <a:lnTo>
                    <a:pt x="926" y="21"/>
                  </a:lnTo>
                  <a:lnTo>
                    <a:pt x="960" y="31"/>
                  </a:lnTo>
                  <a:lnTo>
                    <a:pt x="994" y="43"/>
                  </a:lnTo>
                  <a:lnTo>
                    <a:pt x="1028" y="59"/>
                  </a:lnTo>
                  <a:lnTo>
                    <a:pt x="1060" y="75"/>
                  </a:lnTo>
                  <a:lnTo>
                    <a:pt x="1091" y="93"/>
                  </a:lnTo>
                  <a:lnTo>
                    <a:pt x="1121" y="112"/>
                  </a:lnTo>
                  <a:lnTo>
                    <a:pt x="1149" y="134"/>
                  </a:lnTo>
                  <a:lnTo>
                    <a:pt x="1175" y="156"/>
                  </a:lnTo>
                  <a:lnTo>
                    <a:pt x="1199" y="180"/>
                  </a:lnTo>
                  <a:lnTo>
                    <a:pt x="1210" y="192"/>
                  </a:lnTo>
                  <a:lnTo>
                    <a:pt x="1220" y="204"/>
                  </a:lnTo>
                  <a:lnTo>
                    <a:pt x="1230" y="217"/>
                  </a:lnTo>
                  <a:lnTo>
                    <a:pt x="1239" y="229"/>
                  </a:lnTo>
                  <a:lnTo>
                    <a:pt x="1247" y="243"/>
                  </a:lnTo>
                  <a:lnTo>
                    <a:pt x="1256" y="255"/>
                  </a:lnTo>
                  <a:lnTo>
                    <a:pt x="1256" y="255"/>
                  </a:lnTo>
                  <a:lnTo>
                    <a:pt x="1264" y="273"/>
                  </a:lnTo>
                  <a:lnTo>
                    <a:pt x="1272" y="290"/>
                  </a:lnTo>
                  <a:lnTo>
                    <a:pt x="1280" y="310"/>
                  </a:lnTo>
                  <a:lnTo>
                    <a:pt x="1289" y="328"/>
                  </a:lnTo>
                  <a:lnTo>
                    <a:pt x="1296" y="349"/>
                  </a:lnTo>
                  <a:lnTo>
                    <a:pt x="1302" y="370"/>
                  </a:lnTo>
                  <a:lnTo>
                    <a:pt x="1308" y="390"/>
                  </a:lnTo>
                  <a:lnTo>
                    <a:pt x="1314" y="412"/>
                  </a:lnTo>
                  <a:lnTo>
                    <a:pt x="1320" y="434"/>
                  </a:lnTo>
                  <a:lnTo>
                    <a:pt x="1324" y="456"/>
                  </a:lnTo>
                  <a:lnTo>
                    <a:pt x="1328" y="478"/>
                  </a:lnTo>
                  <a:lnTo>
                    <a:pt x="1331" y="501"/>
                  </a:lnTo>
                  <a:lnTo>
                    <a:pt x="1333" y="524"/>
                  </a:lnTo>
                  <a:lnTo>
                    <a:pt x="1335" y="547"/>
                  </a:lnTo>
                  <a:lnTo>
                    <a:pt x="1336" y="570"/>
                  </a:lnTo>
                  <a:lnTo>
                    <a:pt x="1336" y="593"/>
                  </a:lnTo>
                  <a:lnTo>
                    <a:pt x="1335" y="616"/>
                  </a:lnTo>
                  <a:lnTo>
                    <a:pt x="1334" y="638"/>
                  </a:lnTo>
                  <a:lnTo>
                    <a:pt x="1332" y="660"/>
                  </a:lnTo>
                  <a:lnTo>
                    <a:pt x="1328" y="683"/>
                  </a:lnTo>
                  <a:lnTo>
                    <a:pt x="1324" y="704"/>
                  </a:lnTo>
                  <a:lnTo>
                    <a:pt x="1319" y="726"/>
                  </a:lnTo>
                  <a:lnTo>
                    <a:pt x="1312" y="747"/>
                  </a:lnTo>
                  <a:lnTo>
                    <a:pt x="1305" y="767"/>
                  </a:lnTo>
                  <a:lnTo>
                    <a:pt x="1297" y="787"/>
                  </a:lnTo>
                  <a:lnTo>
                    <a:pt x="1288" y="806"/>
                  </a:lnTo>
                  <a:lnTo>
                    <a:pt x="1277" y="824"/>
                  </a:lnTo>
                  <a:lnTo>
                    <a:pt x="1266" y="842"/>
                  </a:lnTo>
                  <a:lnTo>
                    <a:pt x="1253" y="859"/>
                  </a:lnTo>
                  <a:lnTo>
                    <a:pt x="1239" y="875"/>
                  </a:lnTo>
                  <a:lnTo>
                    <a:pt x="1225" y="890"/>
                  </a:lnTo>
                  <a:lnTo>
                    <a:pt x="1208" y="904"/>
                  </a:lnTo>
                  <a:lnTo>
                    <a:pt x="1208" y="904"/>
                  </a:lnTo>
                  <a:lnTo>
                    <a:pt x="1204" y="907"/>
                  </a:lnTo>
                  <a:lnTo>
                    <a:pt x="1197" y="911"/>
                  </a:lnTo>
                  <a:lnTo>
                    <a:pt x="1197" y="918"/>
                  </a:lnTo>
                  <a:lnTo>
                    <a:pt x="1197" y="918"/>
                  </a:lnTo>
                  <a:lnTo>
                    <a:pt x="1198" y="937"/>
                  </a:lnTo>
                  <a:lnTo>
                    <a:pt x="1200" y="954"/>
                  </a:lnTo>
                  <a:lnTo>
                    <a:pt x="1205" y="990"/>
                  </a:lnTo>
                  <a:lnTo>
                    <a:pt x="1212" y="1026"/>
                  </a:lnTo>
                  <a:lnTo>
                    <a:pt x="1220" y="1061"/>
                  </a:lnTo>
                  <a:lnTo>
                    <a:pt x="1220" y="1061"/>
                  </a:lnTo>
                  <a:lnTo>
                    <a:pt x="1231" y="1104"/>
                  </a:lnTo>
                  <a:lnTo>
                    <a:pt x="1235" y="1127"/>
                  </a:lnTo>
                  <a:lnTo>
                    <a:pt x="1239" y="1150"/>
                  </a:lnTo>
                  <a:lnTo>
                    <a:pt x="1239" y="1150"/>
                  </a:lnTo>
                  <a:lnTo>
                    <a:pt x="1239" y="1154"/>
                  </a:lnTo>
                  <a:lnTo>
                    <a:pt x="1238" y="1159"/>
                  </a:lnTo>
                  <a:lnTo>
                    <a:pt x="1236" y="1163"/>
                  </a:lnTo>
                  <a:lnTo>
                    <a:pt x="1234" y="1167"/>
                  </a:lnTo>
                  <a:lnTo>
                    <a:pt x="1234" y="1167"/>
                  </a:lnTo>
                  <a:lnTo>
                    <a:pt x="1230" y="1170"/>
                  </a:lnTo>
                  <a:lnTo>
                    <a:pt x="1225" y="1173"/>
                  </a:lnTo>
                  <a:lnTo>
                    <a:pt x="1219" y="1175"/>
                  </a:lnTo>
                  <a:lnTo>
                    <a:pt x="1214" y="1175"/>
                  </a:lnTo>
                  <a:lnTo>
                    <a:pt x="1214" y="1175"/>
                  </a:lnTo>
                  <a:close/>
                  <a:moveTo>
                    <a:pt x="912" y="999"/>
                  </a:moveTo>
                  <a:lnTo>
                    <a:pt x="912" y="999"/>
                  </a:lnTo>
                  <a:lnTo>
                    <a:pt x="916" y="1000"/>
                  </a:lnTo>
                  <a:lnTo>
                    <a:pt x="920" y="1003"/>
                  </a:lnTo>
                  <a:lnTo>
                    <a:pt x="920" y="1003"/>
                  </a:lnTo>
                  <a:lnTo>
                    <a:pt x="944" y="1018"/>
                  </a:lnTo>
                  <a:lnTo>
                    <a:pt x="967" y="1032"/>
                  </a:lnTo>
                  <a:lnTo>
                    <a:pt x="992" y="1045"/>
                  </a:lnTo>
                  <a:lnTo>
                    <a:pt x="1017" y="1057"/>
                  </a:lnTo>
                  <a:lnTo>
                    <a:pt x="1043" y="1068"/>
                  </a:lnTo>
                  <a:lnTo>
                    <a:pt x="1069" y="1078"/>
                  </a:lnTo>
                  <a:lnTo>
                    <a:pt x="1119" y="1098"/>
                  </a:lnTo>
                  <a:lnTo>
                    <a:pt x="1119" y="1098"/>
                  </a:lnTo>
                  <a:lnTo>
                    <a:pt x="1173" y="1120"/>
                  </a:lnTo>
                  <a:lnTo>
                    <a:pt x="1195" y="1128"/>
                  </a:lnTo>
                  <a:lnTo>
                    <a:pt x="1189" y="1105"/>
                  </a:lnTo>
                  <a:lnTo>
                    <a:pt x="1189" y="1105"/>
                  </a:lnTo>
                  <a:lnTo>
                    <a:pt x="1181" y="1067"/>
                  </a:lnTo>
                  <a:lnTo>
                    <a:pt x="1181" y="1067"/>
                  </a:lnTo>
                  <a:lnTo>
                    <a:pt x="1172" y="1029"/>
                  </a:lnTo>
                  <a:lnTo>
                    <a:pt x="1165" y="990"/>
                  </a:lnTo>
                  <a:lnTo>
                    <a:pt x="1162" y="971"/>
                  </a:lnTo>
                  <a:lnTo>
                    <a:pt x="1158" y="951"/>
                  </a:lnTo>
                  <a:lnTo>
                    <a:pt x="1157" y="932"/>
                  </a:lnTo>
                  <a:lnTo>
                    <a:pt x="1156" y="912"/>
                  </a:lnTo>
                  <a:lnTo>
                    <a:pt x="1156" y="912"/>
                  </a:lnTo>
                  <a:lnTo>
                    <a:pt x="1156" y="907"/>
                  </a:lnTo>
                  <a:lnTo>
                    <a:pt x="1158" y="903"/>
                  </a:lnTo>
                  <a:lnTo>
                    <a:pt x="1161" y="899"/>
                  </a:lnTo>
                  <a:lnTo>
                    <a:pt x="1165" y="896"/>
                  </a:lnTo>
                  <a:lnTo>
                    <a:pt x="1170" y="893"/>
                  </a:lnTo>
                  <a:lnTo>
                    <a:pt x="1171" y="887"/>
                  </a:lnTo>
                  <a:lnTo>
                    <a:pt x="1171" y="887"/>
                  </a:lnTo>
                  <a:lnTo>
                    <a:pt x="1173" y="882"/>
                  </a:lnTo>
                  <a:lnTo>
                    <a:pt x="1177" y="878"/>
                  </a:lnTo>
                  <a:lnTo>
                    <a:pt x="1177" y="878"/>
                  </a:lnTo>
                  <a:lnTo>
                    <a:pt x="1193" y="864"/>
                  </a:lnTo>
                  <a:lnTo>
                    <a:pt x="1207" y="849"/>
                  </a:lnTo>
                  <a:lnTo>
                    <a:pt x="1220" y="833"/>
                  </a:lnTo>
                  <a:lnTo>
                    <a:pt x="1233" y="817"/>
                  </a:lnTo>
                  <a:lnTo>
                    <a:pt x="1243" y="799"/>
                  </a:lnTo>
                  <a:lnTo>
                    <a:pt x="1253" y="782"/>
                  </a:lnTo>
                  <a:lnTo>
                    <a:pt x="1262" y="762"/>
                  </a:lnTo>
                  <a:lnTo>
                    <a:pt x="1270" y="743"/>
                  </a:lnTo>
                  <a:lnTo>
                    <a:pt x="1276" y="723"/>
                  </a:lnTo>
                  <a:lnTo>
                    <a:pt x="1282" y="701"/>
                  </a:lnTo>
                  <a:lnTo>
                    <a:pt x="1287" y="681"/>
                  </a:lnTo>
                  <a:lnTo>
                    <a:pt x="1291" y="659"/>
                  </a:lnTo>
                  <a:lnTo>
                    <a:pt x="1294" y="636"/>
                  </a:lnTo>
                  <a:lnTo>
                    <a:pt x="1296" y="614"/>
                  </a:lnTo>
                  <a:lnTo>
                    <a:pt x="1297" y="592"/>
                  </a:lnTo>
                  <a:lnTo>
                    <a:pt x="1297" y="569"/>
                  </a:lnTo>
                  <a:lnTo>
                    <a:pt x="1296" y="546"/>
                  </a:lnTo>
                  <a:lnTo>
                    <a:pt x="1295" y="525"/>
                  </a:lnTo>
                  <a:lnTo>
                    <a:pt x="1293" y="502"/>
                  </a:lnTo>
                  <a:lnTo>
                    <a:pt x="1290" y="479"/>
                  </a:lnTo>
                  <a:lnTo>
                    <a:pt x="1286" y="457"/>
                  </a:lnTo>
                  <a:lnTo>
                    <a:pt x="1281" y="436"/>
                  </a:lnTo>
                  <a:lnTo>
                    <a:pt x="1276" y="414"/>
                  </a:lnTo>
                  <a:lnTo>
                    <a:pt x="1271" y="393"/>
                  </a:lnTo>
                  <a:lnTo>
                    <a:pt x="1265" y="373"/>
                  </a:lnTo>
                  <a:lnTo>
                    <a:pt x="1258" y="353"/>
                  </a:lnTo>
                  <a:lnTo>
                    <a:pt x="1250" y="334"/>
                  </a:lnTo>
                  <a:lnTo>
                    <a:pt x="1242" y="316"/>
                  </a:lnTo>
                  <a:lnTo>
                    <a:pt x="1233" y="298"/>
                  </a:lnTo>
                  <a:lnTo>
                    <a:pt x="1225" y="281"/>
                  </a:lnTo>
                  <a:lnTo>
                    <a:pt x="1214" y="265"/>
                  </a:lnTo>
                  <a:lnTo>
                    <a:pt x="1205" y="251"/>
                  </a:lnTo>
                  <a:lnTo>
                    <a:pt x="1205" y="251"/>
                  </a:lnTo>
                  <a:lnTo>
                    <a:pt x="1187" y="229"/>
                  </a:lnTo>
                  <a:lnTo>
                    <a:pt x="1169" y="208"/>
                  </a:lnTo>
                  <a:lnTo>
                    <a:pt x="1147" y="187"/>
                  </a:lnTo>
                  <a:lnTo>
                    <a:pt x="1124" y="168"/>
                  </a:lnTo>
                  <a:lnTo>
                    <a:pt x="1101" y="150"/>
                  </a:lnTo>
                  <a:lnTo>
                    <a:pt x="1075" y="132"/>
                  </a:lnTo>
                  <a:lnTo>
                    <a:pt x="1048" y="116"/>
                  </a:lnTo>
                  <a:lnTo>
                    <a:pt x="1020" y="101"/>
                  </a:lnTo>
                  <a:lnTo>
                    <a:pt x="991" y="88"/>
                  </a:lnTo>
                  <a:lnTo>
                    <a:pt x="962" y="75"/>
                  </a:lnTo>
                  <a:lnTo>
                    <a:pt x="932" y="65"/>
                  </a:lnTo>
                  <a:lnTo>
                    <a:pt x="902" y="56"/>
                  </a:lnTo>
                  <a:lnTo>
                    <a:pt x="872" y="49"/>
                  </a:lnTo>
                  <a:lnTo>
                    <a:pt x="843" y="44"/>
                  </a:lnTo>
                  <a:lnTo>
                    <a:pt x="815" y="41"/>
                  </a:lnTo>
                  <a:lnTo>
                    <a:pt x="786" y="39"/>
                  </a:lnTo>
                  <a:lnTo>
                    <a:pt x="786" y="39"/>
                  </a:lnTo>
                  <a:lnTo>
                    <a:pt x="765" y="40"/>
                  </a:lnTo>
                  <a:lnTo>
                    <a:pt x="744" y="42"/>
                  </a:lnTo>
                  <a:lnTo>
                    <a:pt x="725" y="45"/>
                  </a:lnTo>
                  <a:lnTo>
                    <a:pt x="705" y="49"/>
                  </a:lnTo>
                  <a:lnTo>
                    <a:pt x="705" y="49"/>
                  </a:lnTo>
                  <a:lnTo>
                    <a:pt x="700" y="50"/>
                  </a:lnTo>
                  <a:lnTo>
                    <a:pt x="700" y="50"/>
                  </a:lnTo>
                  <a:lnTo>
                    <a:pt x="695" y="49"/>
                  </a:lnTo>
                  <a:lnTo>
                    <a:pt x="690" y="47"/>
                  </a:lnTo>
                  <a:lnTo>
                    <a:pt x="686" y="45"/>
                  </a:lnTo>
                  <a:lnTo>
                    <a:pt x="686" y="45"/>
                  </a:lnTo>
                  <a:lnTo>
                    <a:pt x="633" y="44"/>
                  </a:lnTo>
                  <a:lnTo>
                    <a:pt x="633" y="44"/>
                  </a:lnTo>
                  <a:lnTo>
                    <a:pt x="575" y="45"/>
                  </a:lnTo>
                  <a:lnTo>
                    <a:pt x="516" y="47"/>
                  </a:lnTo>
                  <a:lnTo>
                    <a:pt x="488" y="49"/>
                  </a:lnTo>
                  <a:lnTo>
                    <a:pt x="459" y="52"/>
                  </a:lnTo>
                  <a:lnTo>
                    <a:pt x="430" y="56"/>
                  </a:lnTo>
                  <a:lnTo>
                    <a:pt x="402" y="60"/>
                  </a:lnTo>
                  <a:lnTo>
                    <a:pt x="374" y="65"/>
                  </a:lnTo>
                  <a:lnTo>
                    <a:pt x="348" y="71"/>
                  </a:lnTo>
                  <a:lnTo>
                    <a:pt x="321" y="79"/>
                  </a:lnTo>
                  <a:lnTo>
                    <a:pt x="295" y="89"/>
                  </a:lnTo>
                  <a:lnTo>
                    <a:pt x="270" y="99"/>
                  </a:lnTo>
                  <a:lnTo>
                    <a:pt x="245" y="111"/>
                  </a:lnTo>
                  <a:lnTo>
                    <a:pt x="223" y="125"/>
                  </a:lnTo>
                  <a:lnTo>
                    <a:pt x="200" y="140"/>
                  </a:lnTo>
                  <a:lnTo>
                    <a:pt x="200" y="140"/>
                  </a:lnTo>
                  <a:lnTo>
                    <a:pt x="184" y="153"/>
                  </a:lnTo>
                  <a:lnTo>
                    <a:pt x="169" y="165"/>
                  </a:lnTo>
                  <a:lnTo>
                    <a:pt x="156" y="179"/>
                  </a:lnTo>
                  <a:lnTo>
                    <a:pt x="142" y="193"/>
                  </a:lnTo>
                  <a:lnTo>
                    <a:pt x="131" y="208"/>
                  </a:lnTo>
                  <a:lnTo>
                    <a:pt x="119" y="223"/>
                  </a:lnTo>
                  <a:lnTo>
                    <a:pt x="109" y="238"/>
                  </a:lnTo>
                  <a:lnTo>
                    <a:pt x="99" y="254"/>
                  </a:lnTo>
                  <a:lnTo>
                    <a:pt x="90" y="271"/>
                  </a:lnTo>
                  <a:lnTo>
                    <a:pt x="82" y="287"/>
                  </a:lnTo>
                  <a:lnTo>
                    <a:pt x="74" y="305"/>
                  </a:lnTo>
                  <a:lnTo>
                    <a:pt x="68" y="321"/>
                  </a:lnTo>
                  <a:lnTo>
                    <a:pt x="62" y="340"/>
                  </a:lnTo>
                  <a:lnTo>
                    <a:pt x="56" y="357"/>
                  </a:lnTo>
                  <a:lnTo>
                    <a:pt x="52" y="375"/>
                  </a:lnTo>
                  <a:lnTo>
                    <a:pt x="48" y="393"/>
                  </a:lnTo>
                  <a:lnTo>
                    <a:pt x="45" y="412"/>
                  </a:lnTo>
                  <a:lnTo>
                    <a:pt x="42" y="431"/>
                  </a:lnTo>
                  <a:lnTo>
                    <a:pt x="40" y="448"/>
                  </a:lnTo>
                  <a:lnTo>
                    <a:pt x="39" y="467"/>
                  </a:lnTo>
                  <a:lnTo>
                    <a:pt x="38" y="504"/>
                  </a:lnTo>
                  <a:lnTo>
                    <a:pt x="39" y="541"/>
                  </a:lnTo>
                  <a:lnTo>
                    <a:pt x="43" y="577"/>
                  </a:lnTo>
                  <a:lnTo>
                    <a:pt x="48" y="612"/>
                  </a:lnTo>
                  <a:lnTo>
                    <a:pt x="55" y="647"/>
                  </a:lnTo>
                  <a:lnTo>
                    <a:pt x="65" y="679"/>
                  </a:lnTo>
                  <a:lnTo>
                    <a:pt x="65" y="679"/>
                  </a:lnTo>
                  <a:lnTo>
                    <a:pt x="77" y="713"/>
                  </a:lnTo>
                  <a:lnTo>
                    <a:pt x="90" y="745"/>
                  </a:lnTo>
                  <a:lnTo>
                    <a:pt x="105" y="776"/>
                  </a:lnTo>
                  <a:lnTo>
                    <a:pt x="121" y="805"/>
                  </a:lnTo>
                  <a:lnTo>
                    <a:pt x="139" y="831"/>
                  </a:lnTo>
                  <a:lnTo>
                    <a:pt x="159" y="856"/>
                  </a:lnTo>
                  <a:lnTo>
                    <a:pt x="179" y="880"/>
                  </a:lnTo>
                  <a:lnTo>
                    <a:pt x="201" y="902"/>
                  </a:lnTo>
                  <a:lnTo>
                    <a:pt x="225" y="922"/>
                  </a:lnTo>
                  <a:lnTo>
                    <a:pt x="251" y="941"/>
                  </a:lnTo>
                  <a:lnTo>
                    <a:pt x="277" y="957"/>
                  </a:lnTo>
                  <a:lnTo>
                    <a:pt x="305" y="973"/>
                  </a:lnTo>
                  <a:lnTo>
                    <a:pt x="335" y="986"/>
                  </a:lnTo>
                  <a:lnTo>
                    <a:pt x="367" y="998"/>
                  </a:lnTo>
                  <a:lnTo>
                    <a:pt x="400" y="1008"/>
                  </a:lnTo>
                  <a:lnTo>
                    <a:pt x="434" y="1017"/>
                  </a:lnTo>
                  <a:lnTo>
                    <a:pt x="434" y="1017"/>
                  </a:lnTo>
                  <a:lnTo>
                    <a:pt x="468" y="1025"/>
                  </a:lnTo>
                  <a:lnTo>
                    <a:pt x="500" y="1031"/>
                  </a:lnTo>
                  <a:lnTo>
                    <a:pt x="533" y="1036"/>
                  </a:lnTo>
                  <a:lnTo>
                    <a:pt x="562" y="1040"/>
                  </a:lnTo>
                  <a:lnTo>
                    <a:pt x="592" y="1043"/>
                  </a:lnTo>
                  <a:lnTo>
                    <a:pt x="622" y="1045"/>
                  </a:lnTo>
                  <a:lnTo>
                    <a:pt x="650" y="1046"/>
                  </a:lnTo>
                  <a:lnTo>
                    <a:pt x="678" y="1047"/>
                  </a:lnTo>
                  <a:lnTo>
                    <a:pt x="678" y="1047"/>
                  </a:lnTo>
                  <a:lnTo>
                    <a:pt x="707" y="1046"/>
                  </a:lnTo>
                  <a:lnTo>
                    <a:pt x="736" y="1045"/>
                  </a:lnTo>
                  <a:lnTo>
                    <a:pt x="764" y="1042"/>
                  </a:lnTo>
                  <a:lnTo>
                    <a:pt x="791" y="1038"/>
                  </a:lnTo>
                  <a:lnTo>
                    <a:pt x="817" y="1033"/>
                  </a:lnTo>
                  <a:lnTo>
                    <a:pt x="842" y="1028"/>
                  </a:lnTo>
                  <a:lnTo>
                    <a:pt x="866" y="1020"/>
                  </a:lnTo>
                  <a:lnTo>
                    <a:pt x="890" y="1012"/>
                  </a:lnTo>
                  <a:lnTo>
                    <a:pt x="890" y="1012"/>
                  </a:lnTo>
                  <a:lnTo>
                    <a:pt x="892" y="1011"/>
                  </a:lnTo>
                  <a:lnTo>
                    <a:pt x="895" y="1010"/>
                  </a:lnTo>
                  <a:lnTo>
                    <a:pt x="897" y="1007"/>
                  </a:lnTo>
                  <a:lnTo>
                    <a:pt x="897" y="1007"/>
                  </a:lnTo>
                  <a:lnTo>
                    <a:pt x="900" y="1005"/>
                  </a:lnTo>
                  <a:lnTo>
                    <a:pt x="903" y="1002"/>
                  </a:lnTo>
                  <a:lnTo>
                    <a:pt x="912" y="999"/>
                  </a:lnTo>
                  <a:lnTo>
                    <a:pt x="912" y="99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9" name="Freeform 829"/>
            <p:cNvSpPr/>
            <p:nvPr/>
          </p:nvSpPr>
          <p:spPr bwMode="auto">
            <a:xfrm>
              <a:off x="6411913" y="1501775"/>
              <a:ext cx="71438" cy="65088"/>
            </a:xfrm>
            <a:custGeom>
              <a:avLst/>
              <a:gdLst/>
              <a:ahLst/>
              <a:cxnLst>
                <a:cxn ang="0">
                  <a:pos x="76" y="123"/>
                </a:cxn>
                <a:cxn ang="0">
                  <a:pos x="76" y="123"/>
                </a:cxn>
                <a:cxn ang="0">
                  <a:pos x="71" y="123"/>
                </a:cxn>
                <a:cxn ang="0">
                  <a:pos x="66" y="122"/>
                </a:cxn>
                <a:cxn ang="0">
                  <a:pos x="64" y="121"/>
                </a:cxn>
                <a:cxn ang="0">
                  <a:pos x="64" y="121"/>
                </a:cxn>
                <a:cxn ang="0">
                  <a:pos x="57" y="121"/>
                </a:cxn>
                <a:cxn ang="0">
                  <a:pos x="57" y="121"/>
                </a:cxn>
                <a:cxn ang="0">
                  <a:pos x="55" y="121"/>
                </a:cxn>
                <a:cxn ang="0">
                  <a:pos x="55" y="121"/>
                </a:cxn>
                <a:cxn ang="0">
                  <a:pos x="45" y="119"/>
                </a:cxn>
                <a:cxn ang="0">
                  <a:pos x="36" y="115"/>
                </a:cxn>
                <a:cxn ang="0">
                  <a:pos x="27" y="110"/>
                </a:cxn>
                <a:cxn ang="0">
                  <a:pos x="19" y="104"/>
                </a:cxn>
                <a:cxn ang="0">
                  <a:pos x="13" y="98"/>
                </a:cxn>
                <a:cxn ang="0">
                  <a:pos x="8" y="89"/>
                </a:cxn>
                <a:cxn ang="0">
                  <a:pos x="4" y="81"/>
                </a:cxn>
                <a:cxn ang="0">
                  <a:pos x="1" y="73"/>
                </a:cxn>
                <a:cxn ang="0">
                  <a:pos x="1" y="73"/>
                </a:cxn>
                <a:cxn ang="0">
                  <a:pos x="0" y="63"/>
                </a:cxn>
                <a:cxn ang="0">
                  <a:pos x="1" y="53"/>
                </a:cxn>
                <a:cxn ang="0">
                  <a:pos x="2" y="44"/>
                </a:cxn>
                <a:cxn ang="0">
                  <a:pos x="5" y="36"/>
                </a:cxn>
                <a:cxn ang="0">
                  <a:pos x="9" y="27"/>
                </a:cxn>
                <a:cxn ang="0">
                  <a:pos x="13" y="20"/>
                </a:cxn>
                <a:cxn ang="0">
                  <a:pos x="19" y="14"/>
                </a:cxn>
                <a:cxn ang="0">
                  <a:pos x="27" y="8"/>
                </a:cxn>
                <a:cxn ang="0">
                  <a:pos x="27" y="8"/>
                </a:cxn>
                <a:cxn ang="0">
                  <a:pos x="33" y="5"/>
                </a:cxn>
                <a:cxn ang="0">
                  <a:pos x="40" y="2"/>
                </a:cxn>
                <a:cxn ang="0">
                  <a:pos x="47" y="1"/>
                </a:cxn>
                <a:cxn ang="0">
                  <a:pos x="56" y="0"/>
                </a:cxn>
                <a:cxn ang="0">
                  <a:pos x="56" y="0"/>
                </a:cxn>
                <a:cxn ang="0">
                  <a:pos x="64" y="1"/>
                </a:cxn>
                <a:cxn ang="0">
                  <a:pos x="72" y="3"/>
                </a:cxn>
                <a:cxn ang="0">
                  <a:pos x="80" y="6"/>
                </a:cxn>
                <a:cxn ang="0">
                  <a:pos x="89" y="9"/>
                </a:cxn>
                <a:cxn ang="0">
                  <a:pos x="89" y="9"/>
                </a:cxn>
                <a:cxn ang="0">
                  <a:pos x="99" y="15"/>
                </a:cxn>
                <a:cxn ang="0">
                  <a:pos x="108" y="22"/>
                </a:cxn>
                <a:cxn ang="0">
                  <a:pos x="118" y="31"/>
                </a:cxn>
                <a:cxn ang="0">
                  <a:pos x="125" y="40"/>
                </a:cxn>
                <a:cxn ang="0">
                  <a:pos x="130" y="49"/>
                </a:cxn>
                <a:cxn ang="0">
                  <a:pos x="132" y="54"/>
                </a:cxn>
                <a:cxn ang="0">
                  <a:pos x="134" y="59"/>
                </a:cxn>
                <a:cxn ang="0">
                  <a:pos x="134" y="65"/>
                </a:cxn>
                <a:cxn ang="0">
                  <a:pos x="134" y="70"/>
                </a:cxn>
                <a:cxn ang="0">
                  <a:pos x="134" y="75"/>
                </a:cxn>
                <a:cxn ang="0">
                  <a:pos x="132" y="80"/>
                </a:cxn>
                <a:cxn ang="0">
                  <a:pos x="132" y="80"/>
                </a:cxn>
                <a:cxn ang="0">
                  <a:pos x="128" y="88"/>
                </a:cxn>
                <a:cxn ang="0">
                  <a:pos x="123" y="96"/>
                </a:cxn>
                <a:cxn ang="0">
                  <a:pos x="116" y="103"/>
                </a:cxn>
                <a:cxn ang="0">
                  <a:pos x="109" y="110"/>
                </a:cxn>
                <a:cxn ang="0">
                  <a:pos x="101" y="115"/>
                </a:cxn>
                <a:cxn ang="0">
                  <a:pos x="93" y="120"/>
                </a:cxn>
                <a:cxn ang="0">
                  <a:pos x="84" y="122"/>
                </a:cxn>
                <a:cxn ang="0">
                  <a:pos x="76" y="123"/>
                </a:cxn>
                <a:cxn ang="0">
                  <a:pos x="76" y="123"/>
                </a:cxn>
              </a:cxnLst>
              <a:rect l="0" t="0" r="r" b="b"/>
              <a:pathLst>
                <a:path w="134" h="123">
                  <a:moveTo>
                    <a:pt x="76" y="123"/>
                  </a:moveTo>
                  <a:lnTo>
                    <a:pt x="76" y="123"/>
                  </a:lnTo>
                  <a:lnTo>
                    <a:pt x="71" y="123"/>
                  </a:lnTo>
                  <a:lnTo>
                    <a:pt x="66" y="122"/>
                  </a:lnTo>
                  <a:lnTo>
                    <a:pt x="64" y="121"/>
                  </a:lnTo>
                  <a:lnTo>
                    <a:pt x="64" y="121"/>
                  </a:lnTo>
                  <a:lnTo>
                    <a:pt x="57" y="121"/>
                  </a:lnTo>
                  <a:lnTo>
                    <a:pt x="57" y="121"/>
                  </a:lnTo>
                  <a:lnTo>
                    <a:pt x="55" y="121"/>
                  </a:lnTo>
                  <a:lnTo>
                    <a:pt x="55" y="121"/>
                  </a:lnTo>
                  <a:lnTo>
                    <a:pt x="45" y="119"/>
                  </a:lnTo>
                  <a:lnTo>
                    <a:pt x="36" y="115"/>
                  </a:lnTo>
                  <a:lnTo>
                    <a:pt x="27" y="110"/>
                  </a:lnTo>
                  <a:lnTo>
                    <a:pt x="19" y="104"/>
                  </a:lnTo>
                  <a:lnTo>
                    <a:pt x="13" y="98"/>
                  </a:lnTo>
                  <a:lnTo>
                    <a:pt x="8" y="89"/>
                  </a:lnTo>
                  <a:lnTo>
                    <a:pt x="4" y="81"/>
                  </a:lnTo>
                  <a:lnTo>
                    <a:pt x="1" y="73"/>
                  </a:lnTo>
                  <a:lnTo>
                    <a:pt x="1" y="73"/>
                  </a:lnTo>
                  <a:lnTo>
                    <a:pt x="0" y="63"/>
                  </a:lnTo>
                  <a:lnTo>
                    <a:pt x="1" y="53"/>
                  </a:lnTo>
                  <a:lnTo>
                    <a:pt x="2" y="44"/>
                  </a:lnTo>
                  <a:lnTo>
                    <a:pt x="5" y="36"/>
                  </a:lnTo>
                  <a:lnTo>
                    <a:pt x="9" y="27"/>
                  </a:lnTo>
                  <a:lnTo>
                    <a:pt x="13" y="20"/>
                  </a:lnTo>
                  <a:lnTo>
                    <a:pt x="19" y="14"/>
                  </a:lnTo>
                  <a:lnTo>
                    <a:pt x="27" y="8"/>
                  </a:lnTo>
                  <a:lnTo>
                    <a:pt x="27" y="8"/>
                  </a:lnTo>
                  <a:lnTo>
                    <a:pt x="33" y="5"/>
                  </a:lnTo>
                  <a:lnTo>
                    <a:pt x="40" y="2"/>
                  </a:lnTo>
                  <a:lnTo>
                    <a:pt x="47" y="1"/>
                  </a:lnTo>
                  <a:lnTo>
                    <a:pt x="56" y="0"/>
                  </a:lnTo>
                  <a:lnTo>
                    <a:pt x="56" y="0"/>
                  </a:lnTo>
                  <a:lnTo>
                    <a:pt x="64" y="1"/>
                  </a:lnTo>
                  <a:lnTo>
                    <a:pt x="72" y="3"/>
                  </a:lnTo>
                  <a:lnTo>
                    <a:pt x="80" y="6"/>
                  </a:lnTo>
                  <a:lnTo>
                    <a:pt x="89" y="9"/>
                  </a:lnTo>
                  <a:lnTo>
                    <a:pt x="89" y="9"/>
                  </a:lnTo>
                  <a:lnTo>
                    <a:pt x="99" y="15"/>
                  </a:lnTo>
                  <a:lnTo>
                    <a:pt x="108" y="22"/>
                  </a:lnTo>
                  <a:lnTo>
                    <a:pt x="118" y="31"/>
                  </a:lnTo>
                  <a:lnTo>
                    <a:pt x="125" y="40"/>
                  </a:lnTo>
                  <a:lnTo>
                    <a:pt x="130" y="49"/>
                  </a:lnTo>
                  <a:lnTo>
                    <a:pt x="132" y="54"/>
                  </a:lnTo>
                  <a:lnTo>
                    <a:pt x="134" y="59"/>
                  </a:lnTo>
                  <a:lnTo>
                    <a:pt x="134" y="65"/>
                  </a:lnTo>
                  <a:lnTo>
                    <a:pt x="134" y="70"/>
                  </a:lnTo>
                  <a:lnTo>
                    <a:pt x="134" y="75"/>
                  </a:lnTo>
                  <a:lnTo>
                    <a:pt x="132" y="80"/>
                  </a:lnTo>
                  <a:lnTo>
                    <a:pt x="132" y="80"/>
                  </a:lnTo>
                  <a:lnTo>
                    <a:pt x="128" y="88"/>
                  </a:lnTo>
                  <a:lnTo>
                    <a:pt x="123" y="96"/>
                  </a:lnTo>
                  <a:lnTo>
                    <a:pt x="116" y="103"/>
                  </a:lnTo>
                  <a:lnTo>
                    <a:pt x="109" y="110"/>
                  </a:lnTo>
                  <a:lnTo>
                    <a:pt x="101" y="115"/>
                  </a:lnTo>
                  <a:lnTo>
                    <a:pt x="93" y="120"/>
                  </a:lnTo>
                  <a:lnTo>
                    <a:pt x="84" y="122"/>
                  </a:lnTo>
                  <a:lnTo>
                    <a:pt x="76" y="123"/>
                  </a:lnTo>
                  <a:lnTo>
                    <a:pt x="76" y="1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0" name="Freeform 830"/>
            <p:cNvSpPr/>
            <p:nvPr/>
          </p:nvSpPr>
          <p:spPr bwMode="auto">
            <a:xfrm>
              <a:off x="6535738" y="1511300"/>
              <a:ext cx="63500" cy="57150"/>
            </a:xfrm>
            <a:custGeom>
              <a:avLst/>
              <a:gdLst/>
              <a:ahLst/>
              <a:cxnLst>
                <a:cxn ang="0">
                  <a:pos x="66" y="110"/>
                </a:cxn>
                <a:cxn ang="0">
                  <a:pos x="46" y="106"/>
                </a:cxn>
                <a:cxn ang="0">
                  <a:pos x="44" y="106"/>
                </a:cxn>
                <a:cxn ang="0">
                  <a:pos x="42" y="106"/>
                </a:cxn>
                <a:cxn ang="0">
                  <a:pos x="38" y="106"/>
                </a:cxn>
                <a:cxn ang="0">
                  <a:pos x="33" y="104"/>
                </a:cxn>
                <a:cxn ang="0">
                  <a:pos x="29" y="100"/>
                </a:cxn>
                <a:cxn ang="0">
                  <a:pos x="28" y="99"/>
                </a:cxn>
                <a:cxn ang="0">
                  <a:pos x="11" y="83"/>
                </a:cxn>
                <a:cxn ang="0">
                  <a:pos x="1" y="62"/>
                </a:cxn>
                <a:cxn ang="0">
                  <a:pos x="0" y="52"/>
                </a:cxn>
                <a:cxn ang="0">
                  <a:pos x="3" y="33"/>
                </a:cxn>
                <a:cxn ang="0">
                  <a:pos x="7" y="26"/>
                </a:cxn>
                <a:cxn ang="0">
                  <a:pos x="15" y="18"/>
                </a:cxn>
                <a:cxn ang="0">
                  <a:pos x="35" y="5"/>
                </a:cxn>
                <a:cxn ang="0">
                  <a:pos x="49" y="1"/>
                </a:cxn>
                <a:cxn ang="0">
                  <a:pos x="58" y="0"/>
                </a:cxn>
                <a:cxn ang="0">
                  <a:pos x="61" y="0"/>
                </a:cxn>
                <a:cxn ang="0">
                  <a:pos x="63" y="0"/>
                </a:cxn>
                <a:cxn ang="0">
                  <a:pos x="80" y="1"/>
                </a:cxn>
                <a:cxn ang="0">
                  <a:pos x="89" y="4"/>
                </a:cxn>
                <a:cxn ang="0">
                  <a:pos x="102" y="11"/>
                </a:cxn>
                <a:cxn ang="0">
                  <a:pos x="112" y="21"/>
                </a:cxn>
                <a:cxn ang="0">
                  <a:pos x="119" y="35"/>
                </a:cxn>
                <a:cxn ang="0">
                  <a:pos x="120" y="43"/>
                </a:cxn>
                <a:cxn ang="0">
                  <a:pos x="120" y="60"/>
                </a:cxn>
                <a:cxn ang="0">
                  <a:pos x="116" y="76"/>
                </a:cxn>
                <a:cxn ang="0">
                  <a:pos x="109" y="91"/>
                </a:cxn>
                <a:cxn ang="0">
                  <a:pos x="99" y="100"/>
                </a:cxn>
                <a:cxn ang="0">
                  <a:pos x="99" y="103"/>
                </a:cxn>
                <a:cxn ang="0">
                  <a:pos x="93" y="105"/>
                </a:cxn>
                <a:cxn ang="0">
                  <a:pos x="85" y="109"/>
                </a:cxn>
                <a:cxn ang="0">
                  <a:pos x="76" y="109"/>
                </a:cxn>
                <a:cxn ang="0">
                  <a:pos x="66" y="110"/>
                </a:cxn>
              </a:cxnLst>
              <a:rect l="0" t="0" r="r" b="b"/>
              <a:pathLst>
                <a:path w="121" h="110">
                  <a:moveTo>
                    <a:pt x="66" y="110"/>
                  </a:moveTo>
                  <a:lnTo>
                    <a:pt x="66" y="110"/>
                  </a:lnTo>
                  <a:lnTo>
                    <a:pt x="56" y="109"/>
                  </a:lnTo>
                  <a:lnTo>
                    <a:pt x="46" y="106"/>
                  </a:lnTo>
                  <a:lnTo>
                    <a:pt x="46" y="106"/>
                  </a:lnTo>
                  <a:lnTo>
                    <a:pt x="44" y="106"/>
                  </a:lnTo>
                  <a:lnTo>
                    <a:pt x="42" y="106"/>
                  </a:lnTo>
                  <a:lnTo>
                    <a:pt x="42" y="106"/>
                  </a:lnTo>
                  <a:lnTo>
                    <a:pt x="38" y="106"/>
                  </a:lnTo>
                  <a:lnTo>
                    <a:pt x="38" y="106"/>
                  </a:lnTo>
                  <a:lnTo>
                    <a:pt x="36" y="105"/>
                  </a:lnTo>
                  <a:lnTo>
                    <a:pt x="33" y="104"/>
                  </a:lnTo>
                  <a:lnTo>
                    <a:pt x="29" y="100"/>
                  </a:lnTo>
                  <a:lnTo>
                    <a:pt x="29" y="100"/>
                  </a:lnTo>
                  <a:lnTo>
                    <a:pt x="28" y="99"/>
                  </a:lnTo>
                  <a:lnTo>
                    <a:pt x="28" y="99"/>
                  </a:lnTo>
                  <a:lnTo>
                    <a:pt x="18" y="92"/>
                  </a:lnTo>
                  <a:lnTo>
                    <a:pt x="11" y="83"/>
                  </a:lnTo>
                  <a:lnTo>
                    <a:pt x="4" y="73"/>
                  </a:lnTo>
                  <a:lnTo>
                    <a:pt x="1" y="62"/>
                  </a:lnTo>
                  <a:lnTo>
                    <a:pt x="1" y="62"/>
                  </a:lnTo>
                  <a:lnTo>
                    <a:pt x="0" y="52"/>
                  </a:lnTo>
                  <a:lnTo>
                    <a:pt x="0" y="42"/>
                  </a:lnTo>
                  <a:lnTo>
                    <a:pt x="3" y="33"/>
                  </a:lnTo>
                  <a:lnTo>
                    <a:pt x="7" y="26"/>
                  </a:lnTo>
                  <a:lnTo>
                    <a:pt x="7" y="26"/>
                  </a:lnTo>
                  <a:lnTo>
                    <a:pt x="11" y="21"/>
                  </a:lnTo>
                  <a:lnTo>
                    <a:pt x="15" y="18"/>
                  </a:lnTo>
                  <a:lnTo>
                    <a:pt x="24" y="10"/>
                  </a:lnTo>
                  <a:lnTo>
                    <a:pt x="35" y="5"/>
                  </a:lnTo>
                  <a:lnTo>
                    <a:pt x="49" y="1"/>
                  </a:lnTo>
                  <a:lnTo>
                    <a:pt x="49" y="1"/>
                  </a:lnTo>
                  <a:lnTo>
                    <a:pt x="54" y="0"/>
                  </a:lnTo>
                  <a:lnTo>
                    <a:pt x="58" y="0"/>
                  </a:lnTo>
                  <a:lnTo>
                    <a:pt x="58" y="0"/>
                  </a:lnTo>
                  <a:lnTo>
                    <a:pt x="61" y="0"/>
                  </a:lnTo>
                  <a:lnTo>
                    <a:pt x="63" y="0"/>
                  </a:lnTo>
                  <a:lnTo>
                    <a:pt x="63" y="0"/>
                  </a:lnTo>
                  <a:lnTo>
                    <a:pt x="71" y="0"/>
                  </a:lnTo>
                  <a:lnTo>
                    <a:pt x="80" y="1"/>
                  </a:lnTo>
                  <a:lnTo>
                    <a:pt x="80" y="1"/>
                  </a:lnTo>
                  <a:lnTo>
                    <a:pt x="89" y="4"/>
                  </a:lnTo>
                  <a:lnTo>
                    <a:pt x="96" y="7"/>
                  </a:lnTo>
                  <a:lnTo>
                    <a:pt x="102" y="11"/>
                  </a:lnTo>
                  <a:lnTo>
                    <a:pt x="108" y="16"/>
                  </a:lnTo>
                  <a:lnTo>
                    <a:pt x="112" y="21"/>
                  </a:lnTo>
                  <a:lnTo>
                    <a:pt x="115" y="25"/>
                  </a:lnTo>
                  <a:lnTo>
                    <a:pt x="119" y="35"/>
                  </a:lnTo>
                  <a:lnTo>
                    <a:pt x="119" y="35"/>
                  </a:lnTo>
                  <a:lnTo>
                    <a:pt x="120" y="43"/>
                  </a:lnTo>
                  <a:lnTo>
                    <a:pt x="121" y="52"/>
                  </a:lnTo>
                  <a:lnTo>
                    <a:pt x="120" y="60"/>
                  </a:lnTo>
                  <a:lnTo>
                    <a:pt x="119" y="68"/>
                  </a:lnTo>
                  <a:lnTo>
                    <a:pt x="116" y="76"/>
                  </a:lnTo>
                  <a:lnTo>
                    <a:pt x="113" y="84"/>
                  </a:lnTo>
                  <a:lnTo>
                    <a:pt x="109" y="91"/>
                  </a:lnTo>
                  <a:lnTo>
                    <a:pt x="104" y="97"/>
                  </a:lnTo>
                  <a:lnTo>
                    <a:pt x="99" y="100"/>
                  </a:lnTo>
                  <a:lnTo>
                    <a:pt x="99" y="103"/>
                  </a:lnTo>
                  <a:lnTo>
                    <a:pt x="99" y="103"/>
                  </a:lnTo>
                  <a:lnTo>
                    <a:pt x="97" y="103"/>
                  </a:lnTo>
                  <a:lnTo>
                    <a:pt x="93" y="105"/>
                  </a:lnTo>
                  <a:lnTo>
                    <a:pt x="93" y="105"/>
                  </a:lnTo>
                  <a:lnTo>
                    <a:pt x="85" y="109"/>
                  </a:lnTo>
                  <a:lnTo>
                    <a:pt x="77" y="109"/>
                  </a:lnTo>
                  <a:lnTo>
                    <a:pt x="76" y="109"/>
                  </a:lnTo>
                  <a:lnTo>
                    <a:pt x="76" y="109"/>
                  </a:lnTo>
                  <a:lnTo>
                    <a:pt x="66" y="110"/>
                  </a:lnTo>
                  <a:lnTo>
                    <a:pt x="66" y="11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1" name="Freeform 831"/>
            <p:cNvSpPr/>
            <p:nvPr/>
          </p:nvSpPr>
          <p:spPr bwMode="auto">
            <a:xfrm>
              <a:off x="6656388" y="1506538"/>
              <a:ext cx="73025" cy="68263"/>
            </a:xfrm>
            <a:custGeom>
              <a:avLst/>
              <a:gdLst/>
              <a:ahLst/>
              <a:cxnLst>
                <a:cxn ang="0">
                  <a:pos x="62" y="128"/>
                </a:cxn>
                <a:cxn ang="0">
                  <a:pos x="46" y="124"/>
                </a:cxn>
                <a:cxn ang="0">
                  <a:pos x="42" y="122"/>
                </a:cxn>
                <a:cxn ang="0">
                  <a:pos x="30" y="109"/>
                </a:cxn>
                <a:cxn ang="0">
                  <a:pos x="18" y="85"/>
                </a:cxn>
                <a:cxn ang="0">
                  <a:pos x="15" y="79"/>
                </a:cxn>
                <a:cxn ang="0">
                  <a:pos x="11" y="75"/>
                </a:cxn>
                <a:cxn ang="0">
                  <a:pos x="4" y="64"/>
                </a:cxn>
                <a:cxn ang="0">
                  <a:pos x="0" y="51"/>
                </a:cxn>
                <a:cxn ang="0">
                  <a:pos x="3" y="39"/>
                </a:cxn>
                <a:cxn ang="0">
                  <a:pos x="6" y="34"/>
                </a:cxn>
                <a:cxn ang="0">
                  <a:pos x="18" y="20"/>
                </a:cxn>
                <a:cxn ang="0">
                  <a:pos x="35" y="10"/>
                </a:cxn>
                <a:cxn ang="0">
                  <a:pos x="53" y="3"/>
                </a:cxn>
                <a:cxn ang="0">
                  <a:pos x="72" y="0"/>
                </a:cxn>
                <a:cxn ang="0">
                  <a:pos x="80" y="1"/>
                </a:cxn>
                <a:cxn ang="0">
                  <a:pos x="94" y="6"/>
                </a:cxn>
                <a:cxn ang="0">
                  <a:pos x="102" y="13"/>
                </a:cxn>
                <a:cxn ang="0">
                  <a:pos x="105" y="14"/>
                </a:cxn>
                <a:cxn ang="0">
                  <a:pos x="114" y="18"/>
                </a:cxn>
                <a:cxn ang="0">
                  <a:pos x="122" y="26"/>
                </a:cxn>
                <a:cxn ang="0">
                  <a:pos x="135" y="45"/>
                </a:cxn>
                <a:cxn ang="0">
                  <a:pos x="138" y="56"/>
                </a:cxn>
                <a:cxn ang="0">
                  <a:pos x="139" y="70"/>
                </a:cxn>
                <a:cxn ang="0">
                  <a:pos x="136" y="81"/>
                </a:cxn>
                <a:cxn ang="0">
                  <a:pos x="134" y="86"/>
                </a:cxn>
                <a:cxn ang="0">
                  <a:pos x="120" y="98"/>
                </a:cxn>
                <a:cxn ang="0">
                  <a:pos x="104" y="104"/>
                </a:cxn>
                <a:cxn ang="0">
                  <a:pos x="96" y="109"/>
                </a:cxn>
                <a:cxn ang="0">
                  <a:pos x="90" y="116"/>
                </a:cxn>
                <a:cxn ang="0">
                  <a:pos x="84" y="121"/>
                </a:cxn>
                <a:cxn ang="0">
                  <a:pos x="70" y="128"/>
                </a:cxn>
                <a:cxn ang="0">
                  <a:pos x="62" y="128"/>
                </a:cxn>
              </a:cxnLst>
              <a:rect l="0" t="0" r="r" b="b"/>
              <a:pathLst>
                <a:path w="139" h="128">
                  <a:moveTo>
                    <a:pt x="62" y="128"/>
                  </a:moveTo>
                  <a:lnTo>
                    <a:pt x="62" y="128"/>
                  </a:lnTo>
                  <a:lnTo>
                    <a:pt x="54" y="127"/>
                  </a:lnTo>
                  <a:lnTo>
                    <a:pt x="46" y="124"/>
                  </a:lnTo>
                  <a:lnTo>
                    <a:pt x="46" y="124"/>
                  </a:lnTo>
                  <a:lnTo>
                    <a:pt x="42" y="122"/>
                  </a:lnTo>
                  <a:lnTo>
                    <a:pt x="38" y="118"/>
                  </a:lnTo>
                  <a:lnTo>
                    <a:pt x="30" y="109"/>
                  </a:lnTo>
                  <a:lnTo>
                    <a:pt x="24" y="98"/>
                  </a:lnTo>
                  <a:lnTo>
                    <a:pt x="18" y="85"/>
                  </a:lnTo>
                  <a:lnTo>
                    <a:pt x="17" y="81"/>
                  </a:lnTo>
                  <a:lnTo>
                    <a:pt x="15" y="79"/>
                  </a:lnTo>
                  <a:lnTo>
                    <a:pt x="15" y="79"/>
                  </a:lnTo>
                  <a:lnTo>
                    <a:pt x="11" y="75"/>
                  </a:lnTo>
                  <a:lnTo>
                    <a:pt x="7" y="70"/>
                  </a:lnTo>
                  <a:lnTo>
                    <a:pt x="4" y="64"/>
                  </a:lnTo>
                  <a:lnTo>
                    <a:pt x="2" y="58"/>
                  </a:lnTo>
                  <a:lnTo>
                    <a:pt x="0" y="51"/>
                  </a:lnTo>
                  <a:lnTo>
                    <a:pt x="0" y="45"/>
                  </a:lnTo>
                  <a:lnTo>
                    <a:pt x="3" y="39"/>
                  </a:lnTo>
                  <a:lnTo>
                    <a:pt x="6" y="34"/>
                  </a:lnTo>
                  <a:lnTo>
                    <a:pt x="6" y="34"/>
                  </a:lnTo>
                  <a:lnTo>
                    <a:pt x="11" y="27"/>
                  </a:lnTo>
                  <a:lnTo>
                    <a:pt x="18" y="20"/>
                  </a:lnTo>
                  <a:lnTo>
                    <a:pt x="26" y="15"/>
                  </a:lnTo>
                  <a:lnTo>
                    <a:pt x="35" y="10"/>
                  </a:lnTo>
                  <a:lnTo>
                    <a:pt x="44" y="6"/>
                  </a:lnTo>
                  <a:lnTo>
                    <a:pt x="53" y="3"/>
                  </a:lnTo>
                  <a:lnTo>
                    <a:pt x="62" y="1"/>
                  </a:lnTo>
                  <a:lnTo>
                    <a:pt x="72" y="0"/>
                  </a:lnTo>
                  <a:lnTo>
                    <a:pt x="72" y="0"/>
                  </a:lnTo>
                  <a:lnTo>
                    <a:pt x="80" y="1"/>
                  </a:lnTo>
                  <a:lnTo>
                    <a:pt x="87" y="3"/>
                  </a:lnTo>
                  <a:lnTo>
                    <a:pt x="94" y="6"/>
                  </a:lnTo>
                  <a:lnTo>
                    <a:pt x="100" y="11"/>
                  </a:lnTo>
                  <a:lnTo>
                    <a:pt x="102" y="13"/>
                  </a:lnTo>
                  <a:lnTo>
                    <a:pt x="105" y="14"/>
                  </a:lnTo>
                  <a:lnTo>
                    <a:pt x="105" y="14"/>
                  </a:lnTo>
                  <a:lnTo>
                    <a:pt x="114" y="18"/>
                  </a:lnTo>
                  <a:lnTo>
                    <a:pt x="114" y="18"/>
                  </a:lnTo>
                  <a:lnTo>
                    <a:pt x="118" y="22"/>
                  </a:lnTo>
                  <a:lnTo>
                    <a:pt x="122" y="26"/>
                  </a:lnTo>
                  <a:lnTo>
                    <a:pt x="130" y="35"/>
                  </a:lnTo>
                  <a:lnTo>
                    <a:pt x="135" y="45"/>
                  </a:lnTo>
                  <a:lnTo>
                    <a:pt x="138" y="56"/>
                  </a:lnTo>
                  <a:lnTo>
                    <a:pt x="138" y="56"/>
                  </a:lnTo>
                  <a:lnTo>
                    <a:pt x="139" y="63"/>
                  </a:lnTo>
                  <a:lnTo>
                    <a:pt x="139" y="70"/>
                  </a:lnTo>
                  <a:lnTo>
                    <a:pt x="137" y="78"/>
                  </a:lnTo>
                  <a:lnTo>
                    <a:pt x="136" y="81"/>
                  </a:lnTo>
                  <a:lnTo>
                    <a:pt x="134" y="86"/>
                  </a:lnTo>
                  <a:lnTo>
                    <a:pt x="134" y="86"/>
                  </a:lnTo>
                  <a:lnTo>
                    <a:pt x="128" y="92"/>
                  </a:lnTo>
                  <a:lnTo>
                    <a:pt x="120" y="98"/>
                  </a:lnTo>
                  <a:lnTo>
                    <a:pt x="113" y="101"/>
                  </a:lnTo>
                  <a:lnTo>
                    <a:pt x="104" y="104"/>
                  </a:lnTo>
                  <a:lnTo>
                    <a:pt x="99" y="105"/>
                  </a:lnTo>
                  <a:lnTo>
                    <a:pt x="96" y="109"/>
                  </a:lnTo>
                  <a:lnTo>
                    <a:pt x="96" y="109"/>
                  </a:lnTo>
                  <a:lnTo>
                    <a:pt x="90" y="116"/>
                  </a:lnTo>
                  <a:lnTo>
                    <a:pt x="90" y="116"/>
                  </a:lnTo>
                  <a:lnTo>
                    <a:pt x="84" y="121"/>
                  </a:lnTo>
                  <a:lnTo>
                    <a:pt x="78" y="125"/>
                  </a:lnTo>
                  <a:lnTo>
                    <a:pt x="70" y="128"/>
                  </a:lnTo>
                  <a:lnTo>
                    <a:pt x="62" y="128"/>
                  </a:lnTo>
                  <a:lnTo>
                    <a:pt x="62" y="128"/>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nvGrpSpPr>
          <p:cNvPr id="32" name="组合 31"/>
          <p:cNvGrpSpPr/>
          <p:nvPr/>
        </p:nvGrpSpPr>
        <p:grpSpPr>
          <a:xfrm>
            <a:off x="7000240" y="2024380"/>
            <a:ext cx="3162935" cy="2859405"/>
            <a:chOff x="6208713" y="1243013"/>
            <a:chExt cx="706438" cy="620713"/>
          </a:xfrm>
          <a:solidFill>
            <a:srgbClr val="262626"/>
          </a:solidFill>
        </p:grpSpPr>
        <p:sp>
          <p:nvSpPr>
            <p:cNvPr id="33" name="Freeform 804"/>
            <p:cNvSpPr/>
            <p:nvPr/>
          </p:nvSpPr>
          <p:spPr bwMode="auto">
            <a:xfrm>
              <a:off x="6270626" y="1622425"/>
              <a:ext cx="26988" cy="68263"/>
            </a:xfrm>
            <a:custGeom>
              <a:avLst/>
              <a:gdLst/>
              <a:ahLst/>
              <a:cxnLst>
                <a:cxn ang="0">
                  <a:pos x="51" y="5"/>
                </a:cxn>
                <a:cxn ang="0">
                  <a:pos x="51" y="5"/>
                </a:cxn>
                <a:cxn ang="0">
                  <a:pos x="50" y="3"/>
                </a:cxn>
                <a:cxn ang="0">
                  <a:pos x="49" y="1"/>
                </a:cxn>
                <a:cxn ang="0">
                  <a:pos x="48" y="1"/>
                </a:cxn>
                <a:cxn ang="0">
                  <a:pos x="46" y="0"/>
                </a:cxn>
                <a:cxn ang="0">
                  <a:pos x="44" y="1"/>
                </a:cxn>
                <a:cxn ang="0">
                  <a:pos x="43" y="1"/>
                </a:cxn>
                <a:cxn ang="0">
                  <a:pos x="42" y="3"/>
                </a:cxn>
                <a:cxn ang="0">
                  <a:pos x="41" y="5"/>
                </a:cxn>
                <a:cxn ang="0">
                  <a:pos x="41" y="5"/>
                </a:cxn>
                <a:cxn ang="0">
                  <a:pos x="40" y="14"/>
                </a:cxn>
                <a:cxn ang="0">
                  <a:pos x="37" y="25"/>
                </a:cxn>
                <a:cxn ang="0">
                  <a:pos x="34" y="35"/>
                </a:cxn>
                <a:cxn ang="0">
                  <a:pos x="30" y="44"/>
                </a:cxn>
                <a:cxn ang="0">
                  <a:pos x="21" y="64"/>
                </a:cxn>
                <a:cxn ang="0">
                  <a:pos x="13" y="82"/>
                </a:cxn>
                <a:cxn ang="0">
                  <a:pos x="13" y="82"/>
                </a:cxn>
                <a:cxn ang="0">
                  <a:pos x="9" y="92"/>
                </a:cxn>
                <a:cxn ang="0">
                  <a:pos x="3" y="105"/>
                </a:cxn>
                <a:cxn ang="0">
                  <a:pos x="1" y="112"/>
                </a:cxn>
                <a:cxn ang="0">
                  <a:pos x="0" y="119"/>
                </a:cxn>
                <a:cxn ang="0">
                  <a:pos x="1" y="124"/>
                </a:cxn>
                <a:cxn ang="0">
                  <a:pos x="2" y="126"/>
                </a:cxn>
                <a:cxn ang="0">
                  <a:pos x="4" y="128"/>
                </a:cxn>
                <a:cxn ang="0">
                  <a:pos x="4" y="128"/>
                </a:cxn>
                <a:cxn ang="0">
                  <a:pos x="6" y="129"/>
                </a:cxn>
                <a:cxn ang="0">
                  <a:pos x="9" y="129"/>
                </a:cxn>
                <a:cxn ang="0">
                  <a:pos x="12" y="128"/>
                </a:cxn>
                <a:cxn ang="0">
                  <a:pos x="13" y="126"/>
                </a:cxn>
                <a:cxn ang="0">
                  <a:pos x="13" y="125"/>
                </a:cxn>
                <a:cxn ang="0">
                  <a:pos x="13" y="123"/>
                </a:cxn>
                <a:cxn ang="0">
                  <a:pos x="11" y="122"/>
                </a:cxn>
                <a:cxn ang="0">
                  <a:pos x="11" y="122"/>
                </a:cxn>
                <a:cxn ang="0">
                  <a:pos x="11" y="120"/>
                </a:cxn>
                <a:cxn ang="0">
                  <a:pos x="10" y="117"/>
                </a:cxn>
                <a:cxn ang="0">
                  <a:pos x="11" y="109"/>
                </a:cxn>
                <a:cxn ang="0">
                  <a:pos x="14" y="100"/>
                </a:cxn>
                <a:cxn ang="0">
                  <a:pos x="19" y="90"/>
                </a:cxn>
                <a:cxn ang="0">
                  <a:pos x="27" y="69"/>
                </a:cxn>
                <a:cxn ang="0">
                  <a:pos x="33" y="58"/>
                </a:cxn>
                <a:cxn ang="0">
                  <a:pos x="33" y="58"/>
                </a:cxn>
                <a:cxn ang="0">
                  <a:pos x="43" y="36"/>
                </a:cxn>
                <a:cxn ang="0">
                  <a:pos x="46" y="26"/>
                </a:cxn>
                <a:cxn ang="0">
                  <a:pos x="49" y="14"/>
                </a:cxn>
                <a:cxn ang="0">
                  <a:pos x="49" y="14"/>
                </a:cxn>
                <a:cxn ang="0">
                  <a:pos x="50" y="13"/>
                </a:cxn>
                <a:cxn ang="0">
                  <a:pos x="51" y="11"/>
                </a:cxn>
                <a:cxn ang="0">
                  <a:pos x="51" y="5"/>
                </a:cxn>
              </a:cxnLst>
              <a:rect l="0" t="0" r="r" b="b"/>
              <a:pathLst>
                <a:path w="51" h="129">
                  <a:moveTo>
                    <a:pt x="51" y="5"/>
                  </a:moveTo>
                  <a:lnTo>
                    <a:pt x="51" y="5"/>
                  </a:lnTo>
                  <a:lnTo>
                    <a:pt x="50" y="3"/>
                  </a:lnTo>
                  <a:lnTo>
                    <a:pt x="49" y="1"/>
                  </a:lnTo>
                  <a:lnTo>
                    <a:pt x="48" y="1"/>
                  </a:lnTo>
                  <a:lnTo>
                    <a:pt x="46" y="0"/>
                  </a:lnTo>
                  <a:lnTo>
                    <a:pt x="44" y="1"/>
                  </a:lnTo>
                  <a:lnTo>
                    <a:pt x="43" y="1"/>
                  </a:lnTo>
                  <a:lnTo>
                    <a:pt x="42" y="3"/>
                  </a:lnTo>
                  <a:lnTo>
                    <a:pt x="41" y="5"/>
                  </a:lnTo>
                  <a:lnTo>
                    <a:pt x="41" y="5"/>
                  </a:lnTo>
                  <a:lnTo>
                    <a:pt x="40" y="14"/>
                  </a:lnTo>
                  <a:lnTo>
                    <a:pt x="37" y="25"/>
                  </a:lnTo>
                  <a:lnTo>
                    <a:pt x="34" y="35"/>
                  </a:lnTo>
                  <a:lnTo>
                    <a:pt x="30" y="44"/>
                  </a:lnTo>
                  <a:lnTo>
                    <a:pt x="21" y="64"/>
                  </a:lnTo>
                  <a:lnTo>
                    <a:pt x="13" y="82"/>
                  </a:lnTo>
                  <a:lnTo>
                    <a:pt x="13" y="82"/>
                  </a:lnTo>
                  <a:lnTo>
                    <a:pt x="9" y="92"/>
                  </a:lnTo>
                  <a:lnTo>
                    <a:pt x="3" y="105"/>
                  </a:lnTo>
                  <a:lnTo>
                    <a:pt x="1" y="112"/>
                  </a:lnTo>
                  <a:lnTo>
                    <a:pt x="0" y="119"/>
                  </a:lnTo>
                  <a:lnTo>
                    <a:pt x="1" y="124"/>
                  </a:lnTo>
                  <a:lnTo>
                    <a:pt x="2" y="126"/>
                  </a:lnTo>
                  <a:lnTo>
                    <a:pt x="4" y="128"/>
                  </a:lnTo>
                  <a:lnTo>
                    <a:pt x="4" y="128"/>
                  </a:lnTo>
                  <a:lnTo>
                    <a:pt x="6" y="129"/>
                  </a:lnTo>
                  <a:lnTo>
                    <a:pt x="9" y="129"/>
                  </a:lnTo>
                  <a:lnTo>
                    <a:pt x="12" y="128"/>
                  </a:lnTo>
                  <a:lnTo>
                    <a:pt x="13" y="126"/>
                  </a:lnTo>
                  <a:lnTo>
                    <a:pt x="13" y="125"/>
                  </a:lnTo>
                  <a:lnTo>
                    <a:pt x="13" y="123"/>
                  </a:lnTo>
                  <a:lnTo>
                    <a:pt x="11" y="122"/>
                  </a:lnTo>
                  <a:lnTo>
                    <a:pt x="11" y="122"/>
                  </a:lnTo>
                  <a:lnTo>
                    <a:pt x="11" y="120"/>
                  </a:lnTo>
                  <a:lnTo>
                    <a:pt x="10" y="117"/>
                  </a:lnTo>
                  <a:lnTo>
                    <a:pt x="11" y="109"/>
                  </a:lnTo>
                  <a:lnTo>
                    <a:pt x="14" y="100"/>
                  </a:lnTo>
                  <a:lnTo>
                    <a:pt x="19" y="90"/>
                  </a:lnTo>
                  <a:lnTo>
                    <a:pt x="27" y="69"/>
                  </a:lnTo>
                  <a:lnTo>
                    <a:pt x="33" y="58"/>
                  </a:lnTo>
                  <a:lnTo>
                    <a:pt x="33" y="58"/>
                  </a:lnTo>
                  <a:lnTo>
                    <a:pt x="43" y="36"/>
                  </a:lnTo>
                  <a:lnTo>
                    <a:pt x="46" y="26"/>
                  </a:lnTo>
                  <a:lnTo>
                    <a:pt x="49" y="14"/>
                  </a:lnTo>
                  <a:lnTo>
                    <a:pt x="49" y="14"/>
                  </a:lnTo>
                  <a:lnTo>
                    <a:pt x="50" y="13"/>
                  </a:lnTo>
                  <a:lnTo>
                    <a:pt x="51" y="11"/>
                  </a:lnTo>
                  <a:lnTo>
                    <a:pt x="5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4" name="Freeform 805"/>
            <p:cNvSpPr/>
            <p:nvPr/>
          </p:nvSpPr>
          <p:spPr bwMode="auto">
            <a:xfrm>
              <a:off x="6315076" y="1671638"/>
              <a:ext cx="15875" cy="41275"/>
            </a:xfrm>
            <a:custGeom>
              <a:avLst/>
              <a:gdLst/>
              <a:ahLst/>
              <a:cxnLst>
                <a:cxn ang="0">
                  <a:pos x="20" y="3"/>
                </a:cxn>
                <a:cxn ang="0">
                  <a:pos x="20" y="3"/>
                </a:cxn>
                <a:cxn ang="0">
                  <a:pos x="7" y="38"/>
                </a:cxn>
                <a:cxn ang="0">
                  <a:pos x="2" y="56"/>
                </a:cxn>
                <a:cxn ang="0">
                  <a:pos x="1" y="65"/>
                </a:cxn>
                <a:cxn ang="0">
                  <a:pos x="0" y="74"/>
                </a:cxn>
                <a:cxn ang="0">
                  <a:pos x="0" y="74"/>
                </a:cxn>
                <a:cxn ang="0">
                  <a:pos x="1" y="76"/>
                </a:cxn>
                <a:cxn ang="0">
                  <a:pos x="2" y="77"/>
                </a:cxn>
                <a:cxn ang="0">
                  <a:pos x="3" y="78"/>
                </a:cxn>
                <a:cxn ang="0">
                  <a:pos x="5" y="78"/>
                </a:cxn>
                <a:cxn ang="0">
                  <a:pos x="6" y="78"/>
                </a:cxn>
                <a:cxn ang="0">
                  <a:pos x="8" y="77"/>
                </a:cxn>
                <a:cxn ang="0">
                  <a:pos x="9" y="76"/>
                </a:cxn>
                <a:cxn ang="0">
                  <a:pos x="9" y="74"/>
                </a:cxn>
                <a:cxn ang="0">
                  <a:pos x="9" y="74"/>
                </a:cxn>
                <a:cxn ang="0">
                  <a:pos x="10" y="65"/>
                </a:cxn>
                <a:cxn ang="0">
                  <a:pos x="11" y="57"/>
                </a:cxn>
                <a:cxn ang="0">
                  <a:pos x="16" y="39"/>
                </a:cxn>
                <a:cxn ang="0">
                  <a:pos x="29" y="6"/>
                </a:cxn>
                <a:cxn ang="0">
                  <a:pos x="29" y="6"/>
                </a:cxn>
                <a:cxn ang="0">
                  <a:pos x="29" y="4"/>
                </a:cxn>
                <a:cxn ang="0">
                  <a:pos x="28" y="2"/>
                </a:cxn>
                <a:cxn ang="0">
                  <a:pos x="27" y="1"/>
                </a:cxn>
                <a:cxn ang="0">
                  <a:pos x="26" y="0"/>
                </a:cxn>
                <a:cxn ang="0">
                  <a:pos x="24" y="0"/>
                </a:cxn>
                <a:cxn ang="0">
                  <a:pos x="22" y="1"/>
                </a:cxn>
                <a:cxn ang="0">
                  <a:pos x="21" y="2"/>
                </a:cxn>
                <a:cxn ang="0">
                  <a:pos x="20" y="3"/>
                </a:cxn>
                <a:cxn ang="0">
                  <a:pos x="20" y="3"/>
                </a:cxn>
              </a:cxnLst>
              <a:rect l="0" t="0" r="r" b="b"/>
              <a:pathLst>
                <a:path w="29" h="78">
                  <a:moveTo>
                    <a:pt x="20" y="3"/>
                  </a:moveTo>
                  <a:lnTo>
                    <a:pt x="20" y="3"/>
                  </a:lnTo>
                  <a:lnTo>
                    <a:pt x="7" y="38"/>
                  </a:lnTo>
                  <a:lnTo>
                    <a:pt x="2" y="56"/>
                  </a:lnTo>
                  <a:lnTo>
                    <a:pt x="1" y="65"/>
                  </a:lnTo>
                  <a:lnTo>
                    <a:pt x="0" y="74"/>
                  </a:lnTo>
                  <a:lnTo>
                    <a:pt x="0" y="74"/>
                  </a:lnTo>
                  <a:lnTo>
                    <a:pt x="1" y="76"/>
                  </a:lnTo>
                  <a:lnTo>
                    <a:pt x="2" y="77"/>
                  </a:lnTo>
                  <a:lnTo>
                    <a:pt x="3" y="78"/>
                  </a:lnTo>
                  <a:lnTo>
                    <a:pt x="5" y="78"/>
                  </a:lnTo>
                  <a:lnTo>
                    <a:pt x="6" y="78"/>
                  </a:lnTo>
                  <a:lnTo>
                    <a:pt x="8" y="77"/>
                  </a:lnTo>
                  <a:lnTo>
                    <a:pt x="9" y="76"/>
                  </a:lnTo>
                  <a:lnTo>
                    <a:pt x="9" y="74"/>
                  </a:lnTo>
                  <a:lnTo>
                    <a:pt x="9" y="74"/>
                  </a:lnTo>
                  <a:lnTo>
                    <a:pt x="10" y="65"/>
                  </a:lnTo>
                  <a:lnTo>
                    <a:pt x="11" y="57"/>
                  </a:lnTo>
                  <a:lnTo>
                    <a:pt x="16" y="39"/>
                  </a:lnTo>
                  <a:lnTo>
                    <a:pt x="29" y="6"/>
                  </a:lnTo>
                  <a:lnTo>
                    <a:pt x="29" y="6"/>
                  </a:lnTo>
                  <a:lnTo>
                    <a:pt x="29" y="4"/>
                  </a:lnTo>
                  <a:lnTo>
                    <a:pt x="28" y="2"/>
                  </a:lnTo>
                  <a:lnTo>
                    <a:pt x="27" y="1"/>
                  </a:lnTo>
                  <a:lnTo>
                    <a:pt x="26" y="0"/>
                  </a:lnTo>
                  <a:lnTo>
                    <a:pt x="24" y="0"/>
                  </a:lnTo>
                  <a:lnTo>
                    <a:pt x="22" y="1"/>
                  </a:lnTo>
                  <a:lnTo>
                    <a:pt x="21" y="2"/>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5" name="Freeform 806"/>
            <p:cNvSpPr/>
            <p:nvPr/>
          </p:nvSpPr>
          <p:spPr bwMode="auto">
            <a:xfrm>
              <a:off x="6359526" y="1677988"/>
              <a:ext cx="20638" cy="69850"/>
            </a:xfrm>
            <a:custGeom>
              <a:avLst/>
              <a:gdLst/>
              <a:ahLst/>
              <a:cxnLst>
                <a:cxn ang="0">
                  <a:pos x="32" y="4"/>
                </a:cxn>
                <a:cxn ang="0">
                  <a:pos x="32" y="4"/>
                </a:cxn>
                <a:cxn ang="0">
                  <a:pos x="20" y="33"/>
                </a:cxn>
                <a:cxn ang="0">
                  <a:pos x="11" y="63"/>
                </a:cxn>
                <a:cxn ang="0">
                  <a:pos x="6" y="79"/>
                </a:cxn>
                <a:cxn ang="0">
                  <a:pos x="3" y="94"/>
                </a:cxn>
                <a:cxn ang="0">
                  <a:pos x="1" y="110"/>
                </a:cxn>
                <a:cxn ang="0">
                  <a:pos x="0" y="125"/>
                </a:cxn>
                <a:cxn ang="0">
                  <a:pos x="0" y="125"/>
                </a:cxn>
                <a:cxn ang="0">
                  <a:pos x="0" y="127"/>
                </a:cxn>
                <a:cxn ang="0">
                  <a:pos x="1" y="128"/>
                </a:cxn>
                <a:cxn ang="0">
                  <a:pos x="3" y="129"/>
                </a:cxn>
                <a:cxn ang="0">
                  <a:pos x="4" y="130"/>
                </a:cxn>
                <a:cxn ang="0">
                  <a:pos x="6" y="129"/>
                </a:cxn>
                <a:cxn ang="0">
                  <a:pos x="7" y="128"/>
                </a:cxn>
                <a:cxn ang="0">
                  <a:pos x="9" y="127"/>
                </a:cxn>
                <a:cxn ang="0">
                  <a:pos x="9" y="125"/>
                </a:cxn>
                <a:cxn ang="0">
                  <a:pos x="9" y="125"/>
                </a:cxn>
                <a:cxn ang="0">
                  <a:pos x="10" y="110"/>
                </a:cxn>
                <a:cxn ang="0">
                  <a:pos x="12" y="94"/>
                </a:cxn>
                <a:cxn ang="0">
                  <a:pos x="16" y="80"/>
                </a:cxn>
                <a:cxn ang="0">
                  <a:pos x="20" y="64"/>
                </a:cxn>
                <a:cxn ang="0">
                  <a:pos x="30" y="35"/>
                </a:cxn>
                <a:cxn ang="0">
                  <a:pos x="40" y="6"/>
                </a:cxn>
                <a:cxn ang="0">
                  <a:pos x="40" y="6"/>
                </a:cxn>
                <a:cxn ang="0">
                  <a:pos x="41" y="4"/>
                </a:cxn>
                <a:cxn ang="0">
                  <a:pos x="40" y="2"/>
                </a:cxn>
                <a:cxn ang="0">
                  <a:pos x="39" y="1"/>
                </a:cxn>
                <a:cxn ang="0">
                  <a:pos x="37" y="1"/>
                </a:cxn>
                <a:cxn ang="0">
                  <a:pos x="36" y="0"/>
                </a:cxn>
                <a:cxn ang="0">
                  <a:pos x="34" y="1"/>
                </a:cxn>
                <a:cxn ang="0">
                  <a:pos x="33" y="2"/>
                </a:cxn>
                <a:cxn ang="0">
                  <a:pos x="32" y="4"/>
                </a:cxn>
                <a:cxn ang="0">
                  <a:pos x="32" y="4"/>
                </a:cxn>
              </a:cxnLst>
              <a:rect l="0" t="0" r="r" b="b"/>
              <a:pathLst>
                <a:path w="41" h="130">
                  <a:moveTo>
                    <a:pt x="32" y="4"/>
                  </a:moveTo>
                  <a:lnTo>
                    <a:pt x="32" y="4"/>
                  </a:lnTo>
                  <a:lnTo>
                    <a:pt x="20" y="33"/>
                  </a:lnTo>
                  <a:lnTo>
                    <a:pt x="11" y="63"/>
                  </a:lnTo>
                  <a:lnTo>
                    <a:pt x="6" y="79"/>
                  </a:lnTo>
                  <a:lnTo>
                    <a:pt x="3" y="94"/>
                  </a:lnTo>
                  <a:lnTo>
                    <a:pt x="1" y="110"/>
                  </a:lnTo>
                  <a:lnTo>
                    <a:pt x="0" y="125"/>
                  </a:lnTo>
                  <a:lnTo>
                    <a:pt x="0" y="125"/>
                  </a:lnTo>
                  <a:lnTo>
                    <a:pt x="0" y="127"/>
                  </a:lnTo>
                  <a:lnTo>
                    <a:pt x="1" y="128"/>
                  </a:lnTo>
                  <a:lnTo>
                    <a:pt x="3" y="129"/>
                  </a:lnTo>
                  <a:lnTo>
                    <a:pt x="4" y="130"/>
                  </a:lnTo>
                  <a:lnTo>
                    <a:pt x="6" y="129"/>
                  </a:lnTo>
                  <a:lnTo>
                    <a:pt x="7" y="128"/>
                  </a:lnTo>
                  <a:lnTo>
                    <a:pt x="9" y="127"/>
                  </a:lnTo>
                  <a:lnTo>
                    <a:pt x="9" y="125"/>
                  </a:lnTo>
                  <a:lnTo>
                    <a:pt x="9" y="125"/>
                  </a:lnTo>
                  <a:lnTo>
                    <a:pt x="10" y="110"/>
                  </a:lnTo>
                  <a:lnTo>
                    <a:pt x="12" y="94"/>
                  </a:lnTo>
                  <a:lnTo>
                    <a:pt x="16" y="80"/>
                  </a:lnTo>
                  <a:lnTo>
                    <a:pt x="20" y="64"/>
                  </a:lnTo>
                  <a:lnTo>
                    <a:pt x="30" y="35"/>
                  </a:lnTo>
                  <a:lnTo>
                    <a:pt x="40" y="6"/>
                  </a:lnTo>
                  <a:lnTo>
                    <a:pt x="40" y="6"/>
                  </a:lnTo>
                  <a:lnTo>
                    <a:pt x="41" y="4"/>
                  </a:lnTo>
                  <a:lnTo>
                    <a:pt x="40" y="2"/>
                  </a:lnTo>
                  <a:lnTo>
                    <a:pt x="39" y="1"/>
                  </a:lnTo>
                  <a:lnTo>
                    <a:pt x="37" y="1"/>
                  </a:lnTo>
                  <a:lnTo>
                    <a:pt x="36"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6" name="Freeform 807"/>
            <p:cNvSpPr/>
            <p:nvPr/>
          </p:nvSpPr>
          <p:spPr bwMode="auto">
            <a:xfrm>
              <a:off x="6392863" y="1708150"/>
              <a:ext cx="20638" cy="55563"/>
            </a:xfrm>
            <a:custGeom>
              <a:avLst/>
              <a:gdLst/>
              <a:ahLst/>
              <a:cxnLst>
                <a:cxn ang="0">
                  <a:pos x="32" y="4"/>
                </a:cxn>
                <a:cxn ang="0">
                  <a:pos x="32" y="4"/>
                </a:cxn>
                <a:cxn ang="0">
                  <a:pos x="27" y="17"/>
                </a:cxn>
                <a:cxn ang="0">
                  <a:pos x="23" y="28"/>
                </a:cxn>
                <a:cxn ang="0">
                  <a:pos x="13" y="51"/>
                </a:cxn>
                <a:cxn ang="0">
                  <a:pos x="8" y="63"/>
                </a:cxn>
                <a:cxn ang="0">
                  <a:pos x="4" y="74"/>
                </a:cxn>
                <a:cxn ang="0">
                  <a:pos x="1" y="87"/>
                </a:cxn>
                <a:cxn ang="0">
                  <a:pos x="0" y="100"/>
                </a:cxn>
                <a:cxn ang="0">
                  <a:pos x="0" y="100"/>
                </a:cxn>
                <a:cxn ang="0">
                  <a:pos x="0" y="102"/>
                </a:cxn>
                <a:cxn ang="0">
                  <a:pos x="1" y="103"/>
                </a:cxn>
                <a:cxn ang="0">
                  <a:pos x="3" y="104"/>
                </a:cxn>
                <a:cxn ang="0">
                  <a:pos x="4" y="104"/>
                </a:cxn>
                <a:cxn ang="0">
                  <a:pos x="6" y="104"/>
                </a:cxn>
                <a:cxn ang="0">
                  <a:pos x="8" y="103"/>
                </a:cxn>
                <a:cxn ang="0">
                  <a:pos x="9" y="102"/>
                </a:cxn>
                <a:cxn ang="0">
                  <a:pos x="9" y="100"/>
                </a:cxn>
                <a:cxn ang="0">
                  <a:pos x="9" y="100"/>
                </a:cxn>
                <a:cxn ang="0">
                  <a:pos x="10" y="87"/>
                </a:cxn>
                <a:cxn ang="0">
                  <a:pos x="13" y="75"/>
                </a:cxn>
                <a:cxn ang="0">
                  <a:pos x="17" y="64"/>
                </a:cxn>
                <a:cxn ang="0">
                  <a:pos x="22" y="53"/>
                </a:cxn>
                <a:cxn ang="0">
                  <a:pos x="33" y="30"/>
                </a:cxn>
                <a:cxn ang="0">
                  <a:pos x="37" y="19"/>
                </a:cxn>
                <a:cxn ang="0">
                  <a:pos x="41" y="6"/>
                </a:cxn>
                <a:cxn ang="0">
                  <a:pos x="41" y="6"/>
                </a:cxn>
                <a:cxn ang="0">
                  <a:pos x="41" y="4"/>
                </a:cxn>
                <a:cxn ang="0">
                  <a:pos x="40" y="2"/>
                </a:cxn>
                <a:cxn ang="0">
                  <a:pos x="39" y="1"/>
                </a:cxn>
                <a:cxn ang="0">
                  <a:pos x="37" y="1"/>
                </a:cxn>
                <a:cxn ang="0">
                  <a:pos x="35" y="0"/>
                </a:cxn>
                <a:cxn ang="0">
                  <a:pos x="34" y="1"/>
                </a:cxn>
                <a:cxn ang="0">
                  <a:pos x="33" y="2"/>
                </a:cxn>
                <a:cxn ang="0">
                  <a:pos x="32" y="4"/>
                </a:cxn>
                <a:cxn ang="0">
                  <a:pos x="32" y="4"/>
                </a:cxn>
              </a:cxnLst>
              <a:rect l="0" t="0" r="r" b="b"/>
              <a:pathLst>
                <a:path w="41" h="104">
                  <a:moveTo>
                    <a:pt x="32" y="4"/>
                  </a:moveTo>
                  <a:lnTo>
                    <a:pt x="32" y="4"/>
                  </a:lnTo>
                  <a:lnTo>
                    <a:pt x="27" y="17"/>
                  </a:lnTo>
                  <a:lnTo>
                    <a:pt x="23" y="28"/>
                  </a:lnTo>
                  <a:lnTo>
                    <a:pt x="13" y="51"/>
                  </a:lnTo>
                  <a:lnTo>
                    <a:pt x="8" y="63"/>
                  </a:lnTo>
                  <a:lnTo>
                    <a:pt x="4" y="74"/>
                  </a:lnTo>
                  <a:lnTo>
                    <a:pt x="1" y="87"/>
                  </a:lnTo>
                  <a:lnTo>
                    <a:pt x="0" y="100"/>
                  </a:lnTo>
                  <a:lnTo>
                    <a:pt x="0" y="100"/>
                  </a:lnTo>
                  <a:lnTo>
                    <a:pt x="0" y="102"/>
                  </a:lnTo>
                  <a:lnTo>
                    <a:pt x="1" y="103"/>
                  </a:lnTo>
                  <a:lnTo>
                    <a:pt x="3" y="104"/>
                  </a:lnTo>
                  <a:lnTo>
                    <a:pt x="4" y="104"/>
                  </a:lnTo>
                  <a:lnTo>
                    <a:pt x="6" y="104"/>
                  </a:lnTo>
                  <a:lnTo>
                    <a:pt x="8" y="103"/>
                  </a:lnTo>
                  <a:lnTo>
                    <a:pt x="9" y="102"/>
                  </a:lnTo>
                  <a:lnTo>
                    <a:pt x="9" y="100"/>
                  </a:lnTo>
                  <a:lnTo>
                    <a:pt x="9" y="100"/>
                  </a:lnTo>
                  <a:lnTo>
                    <a:pt x="10" y="87"/>
                  </a:lnTo>
                  <a:lnTo>
                    <a:pt x="13" y="75"/>
                  </a:lnTo>
                  <a:lnTo>
                    <a:pt x="17" y="64"/>
                  </a:lnTo>
                  <a:lnTo>
                    <a:pt x="22" y="53"/>
                  </a:lnTo>
                  <a:lnTo>
                    <a:pt x="33" y="30"/>
                  </a:lnTo>
                  <a:lnTo>
                    <a:pt x="37" y="19"/>
                  </a:lnTo>
                  <a:lnTo>
                    <a:pt x="41" y="6"/>
                  </a:lnTo>
                  <a:lnTo>
                    <a:pt x="41" y="6"/>
                  </a:lnTo>
                  <a:lnTo>
                    <a:pt x="41" y="4"/>
                  </a:lnTo>
                  <a:lnTo>
                    <a:pt x="40" y="2"/>
                  </a:lnTo>
                  <a:lnTo>
                    <a:pt x="39" y="1"/>
                  </a:lnTo>
                  <a:lnTo>
                    <a:pt x="37" y="1"/>
                  </a:lnTo>
                  <a:lnTo>
                    <a:pt x="35"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7" name="Freeform 809"/>
            <p:cNvSpPr/>
            <p:nvPr/>
          </p:nvSpPr>
          <p:spPr bwMode="auto">
            <a:xfrm>
              <a:off x="6438900" y="1719263"/>
              <a:ext cx="31750" cy="65088"/>
            </a:xfrm>
            <a:custGeom>
              <a:avLst/>
              <a:gdLst/>
              <a:ahLst/>
              <a:cxnLst>
                <a:cxn ang="0">
                  <a:pos x="51" y="2"/>
                </a:cxn>
                <a:cxn ang="0">
                  <a:pos x="51" y="2"/>
                </a:cxn>
                <a:cxn ang="0">
                  <a:pos x="37" y="25"/>
                </a:cxn>
                <a:cxn ang="0">
                  <a:pos x="25" y="44"/>
                </a:cxn>
                <a:cxn ang="0">
                  <a:pos x="14" y="64"/>
                </a:cxn>
                <a:cxn ang="0">
                  <a:pos x="6" y="83"/>
                </a:cxn>
                <a:cxn ang="0">
                  <a:pos x="2" y="93"/>
                </a:cxn>
                <a:cxn ang="0">
                  <a:pos x="0" y="101"/>
                </a:cxn>
                <a:cxn ang="0">
                  <a:pos x="0" y="108"/>
                </a:cxn>
                <a:cxn ang="0">
                  <a:pos x="1" y="114"/>
                </a:cxn>
                <a:cxn ang="0">
                  <a:pos x="2" y="116"/>
                </a:cxn>
                <a:cxn ang="0">
                  <a:pos x="5" y="119"/>
                </a:cxn>
                <a:cxn ang="0">
                  <a:pos x="7" y="120"/>
                </a:cxn>
                <a:cxn ang="0">
                  <a:pos x="10" y="123"/>
                </a:cxn>
                <a:cxn ang="0">
                  <a:pos x="10" y="123"/>
                </a:cxn>
                <a:cxn ang="0">
                  <a:pos x="12" y="123"/>
                </a:cxn>
                <a:cxn ang="0">
                  <a:pos x="14" y="123"/>
                </a:cxn>
                <a:cxn ang="0">
                  <a:pos x="15" y="120"/>
                </a:cxn>
                <a:cxn ang="0">
                  <a:pos x="16" y="119"/>
                </a:cxn>
                <a:cxn ang="0">
                  <a:pos x="15" y="115"/>
                </a:cxn>
                <a:cxn ang="0">
                  <a:pos x="14" y="114"/>
                </a:cxn>
                <a:cxn ang="0">
                  <a:pos x="13" y="113"/>
                </a:cxn>
                <a:cxn ang="0">
                  <a:pos x="13" y="113"/>
                </a:cxn>
                <a:cxn ang="0">
                  <a:pos x="11" y="112"/>
                </a:cxn>
                <a:cxn ang="0">
                  <a:pos x="10" y="111"/>
                </a:cxn>
                <a:cxn ang="0">
                  <a:pos x="10" y="107"/>
                </a:cxn>
                <a:cxn ang="0">
                  <a:pos x="10" y="102"/>
                </a:cxn>
                <a:cxn ang="0">
                  <a:pos x="12" y="96"/>
                </a:cxn>
                <a:cxn ang="0">
                  <a:pos x="18" y="80"/>
                </a:cxn>
                <a:cxn ang="0">
                  <a:pos x="27" y="62"/>
                </a:cxn>
                <a:cxn ang="0">
                  <a:pos x="47" y="27"/>
                </a:cxn>
                <a:cxn ang="0">
                  <a:pos x="59" y="7"/>
                </a:cxn>
                <a:cxn ang="0">
                  <a:pos x="59" y="7"/>
                </a:cxn>
                <a:cxn ang="0">
                  <a:pos x="60" y="5"/>
                </a:cxn>
                <a:cxn ang="0">
                  <a:pos x="59" y="3"/>
                </a:cxn>
                <a:cxn ang="0">
                  <a:pos x="59" y="1"/>
                </a:cxn>
                <a:cxn ang="0">
                  <a:pos x="57" y="0"/>
                </a:cxn>
                <a:cxn ang="0">
                  <a:pos x="56" y="0"/>
                </a:cxn>
                <a:cxn ang="0">
                  <a:pos x="54" y="0"/>
                </a:cxn>
                <a:cxn ang="0">
                  <a:pos x="52" y="0"/>
                </a:cxn>
                <a:cxn ang="0">
                  <a:pos x="51" y="2"/>
                </a:cxn>
                <a:cxn ang="0">
                  <a:pos x="51" y="2"/>
                </a:cxn>
              </a:cxnLst>
              <a:rect l="0" t="0" r="r" b="b"/>
              <a:pathLst>
                <a:path w="60" h="123">
                  <a:moveTo>
                    <a:pt x="51" y="2"/>
                  </a:moveTo>
                  <a:lnTo>
                    <a:pt x="51" y="2"/>
                  </a:lnTo>
                  <a:lnTo>
                    <a:pt x="37" y="25"/>
                  </a:lnTo>
                  <a:lnTo>
                    <a:pt x="25" y="44"/>
                  </a:lnTo>
                  <a:lnTo>
                    <a:pt x="14" y="64"/>
                  </a:lnTo>
                  <a:lnTo>
                    <a:pt x="6" y="83"/>
                  </a:lnTo>
                  <a:lnTo>
                    <a:pt x="2" y="93"/>
                  </a:lnTo>
                  <a:lnTo>
                    <a:pt x="0" y="101"/>
                  </a:lnTo>
                  <a:lnTo>
                    <a:pt x="0" y="108"/>
                  </a:lnTo>
                  <a:lnTo>
                    <a:pt x="1" y="114"/>
                  </a:lnTo>
                  <a:lnTo>
                    <a:pt x="2" y="116"/>
                  </a:lnTo>
                  <a:lnTo>
                    <a:pt x="5" y="119"/>
                  </a:lnTo>
                  <a:lnTo>
                    <a:pt x="7" y="120"/>
                  </a:lnTo>
                  <a:lnTo>
                    <a:pt x="10" y="123"/>
                  </a:lnTo>
                  <a:lnTo>
                    <a:pt x="10" y="123"/>
                  </a:lnTo>
                  <a:lnTo>
                    <a:pt x="12" y="123"/>
                  </a:lnTo>
                  <a:lnTo>
                    <a:pt x="14" y="123"/>
                  </a:lnTo>
                  <a:lnTo>
                    <a:pt x="15" y="120"/>
                  </a:lnTo>
                  <a:lnTo>
                    <a:pt x="16" y="119"/>
                  </a:lnTo>
                  <a:lnTo>
                    <a:pt x="15" y="115"/>
                  </a:lnTo>
                  <a:lnTo>
                    <a:pt x="14" y="114"/>
                  </a:lnTo>
                  <a:lnTo>
                    <a:pt x="13" y="113"/>
                  </a:lnTo>
                  <a:lnTo>
                    <a:pt x="13" y="113"/>
                  </a:lnTo>
                  <a:lnTo>
                    <a:pt x="11" y="112"/>
                  </a:lnTo>
                  <a:lnTo>
                    <a:pt x="10" y="111"/>
                  </a:lnTo>
                  <a:lnTo>
                    <a:pt x="10" y="107"/>
                  </a:lnTo>
                  <a:lnTo>
                    <a:pt x="10" y="102"/>
                  </a:lnTo>
                  <a:lnTo>
                    <a:pt x="12" y="96"/>
                  </a:lnTo>
                  <a:lnTo>
                    <a:pt x="18" y="80"/>
                  </a:lnTo>
                  <a:lnTo>
                    <a:pt x="27" y="62"/>
                  </a:lnTo>
                  <a:lnTo>
                    <a:pt x="47" y="27"/>
                  </a:lnTo>
                  <a:lnTo>
                    <a:pt x="59" y="7"/>
                  </a:lnTo>
                  <a:lnTo>
                    <a:pt x="59" y="7"/>
                  </a:lnTo>
                  <a:lnTo>
                    <a:pt x="60" y="5"/>
                  </a:lnTo>
                  <a:lnTo>
                    <a:pt x="59" y="3"/>
                  </a:lnTo>
                  <a:lnTo>
                    <a:pt x="59" y="1"/>
                  </a:lnTo>
                  <a:lnTo>
                    <a:pt x="57" y="0"/>
                  </a:lnTo>
                  <a:lnTo>
                    <a:pt x="56" y="0"/>
                  </a:lnTo>
                  <a:lnTo>
                    <a:pt x="54" y="0"/>
                  </a:lnTo>
                  <a:lnTo>
                    <a:pt x="52" y="0"/>
                  </a:lnTo>
                  <a:lnTo>
                    <a:pt x="51" y="2"/>
                  </a:lnTo>
                  <a:lnTo>
                    <a:pt x="5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8" name="Freeform 810"/>
            <p:cNvSpPr/>
            <p:nvPr/>
          </p:nvSpPr>
          <p:spPr bwMode="auto">
            <a:xfrm>
              <a:off x="6478588" y="1731963"/>
              <a:ext cx="28575" cy="65088"/>
            </a:xfrm>
            <a:custGeom>
              <a:avLst/>
              <a:gdLst/>
              <a:ahLst/>
              <a:cxnLst>
                <a:cxn ang="0">
                  <a:pos x="45" y="1"/>
                </a:cxn>
                <a:cxn ang="0">
                  <a:pos x="45" y="1"/>
                </a:cxn>
                <a:cxn ang="0">
                  <a:pos x="40" y="8"/>
                </a:cxn>
                <a:cxn ang="0">
                  <a:pos x="34" y="14"/>
                </a:cxn>
                <a:cxn ang="0">
                  <a:pos x="25" y="26"/>
                </a:cxn>
                <a:cxn ang="0">
                  <a:pos x="16" y="41"/>
                </a:cxn>
                <a:cxn ang="0">
                  <a:pos x="10" y="55"/>
                </a:cxn>
                <a:cxn ang="0">
                  <a:pos x="6" y="71"/>
                </a:cxn>
                <a:cxn ang="0">
                  <a:pos x="3" y="87"/>
                </a:cxn>
                <a:cxn ang="0">
                  <a:pos x="1" y="103"/>
                </a:cxn>
                <a:cxn ang="0">
                  <a:pos x="0" y="119"/>
                </a:cxn>
                <a:cxn ang="0">
                  <a:pos x="0" y="119"/>
                </a:cxn>
                <a:cxn ang="0">
                  <a:pos x="0" y="121"/>
                </a:cxn>
                <a:cxn ang="0">
                  <a:pos x="1" y="122"/>
                </a:cxn>
                <a:cxn ang="0">
                  <a:pos x="3" y="123"/>
                </a:cxn>
                <a:cxn ang="0">
                  <a:pos x="5" y="123"/>
                </a:cxn>
                <a:cxn ang="0">
                  <a:pos x="6" y="123"/>
                </a:cxn>
                <a:cxn ang="0">
                  <a:pos x="8" y="122"/>
                </a:cxn>
                <a:cxn ang="0">
                  <a:pos x="9" y="121"/>
                </a:cxn>
                <a:cxn ang="0">
                  <a:pos x="9" y="119"/>
                </a:cxn>
                <a:cxn ang="0">
                  <a:pos x="9" y="119"/>
                </a:cxn>
                <a:cxn ang="0">
                  <a:pos x="10" y="104"/>
                </a:cxn>
                <a:cxn ang="0">
                  <a:pos x="12" y="88"/>
                </a:cxn>
                <a:cxn ang="0">
                  <a:pos x="15" y="74"/>
                </a:cxn>
                <a:cxn ang="0">
                  <a:pos x="19" y="59"/>
                </a:cxn>
                <a:cxn ang="0">
                  <a:pos x="25" y="45"/>
                </a:cxn>
                <a:cxn ang="0">
                  <a:pos x="33" y="31"/>
                </a:cxn>
                <a:cxn ang="0">
                  <a:pos x="41" y="19"/>
                </a:cxn>
                <a:cxn ang="0">
                  <a:pos x="53" y="9"/>
                </a:cxn>
                <a:cxn ang="0">
                  <a:pos x="53" y="9"/>
                </a:cxn>
                <a:cxn ang="0">
                  <a:pos x="54" y="7"/>
                </a:cxn>
                <a:cxn ang="0">
                  <a:pos x="54" y="6"/>
                </a:cxn>
                <a:cxn ang="0">
                  <a:pos x="54" y="3"/>
                </a:cxn>
                <a:cxn ang="0">
                  <a:pos x="53" y="2"/>
                </a:cxn>
                <a:cxn ang="0">
                  <a:pos x="50" y="1"/>
                </a:cxn>
                <a:cxn ang="0">
                  <a:pos x="49" y="0"/>
                </a:cxn>
                <a:cxn ang="0">
                  <a:pos x="47" y="0"/>
                </a:cxn>
                <a:cxn ang="0">
                  <a:pos x="45" y="1"/>
                </a:cxn>
                <a:cxn ang="0">
                  <a:pos x="45" y="1"/>
                </a:cxn>
              </a:cxnLst>
              <a:rect l="0" t="0" r="r" b="b"/>
              <a:pathLst>
                <a:path w="54" h="123">
                  <a:moveTo>
                    <a:pt x="45" y="1"/>
                  </a:moveTo>
                  <a:lnTo>
                    <a:pt x="45" y="1"/>
                  </a:lnTo>
                  <a:lnTo>
                    <a:pt x="40" y="8"/>
                  </a:lnTo>
                  <a:lnTo>
                    <a:pt x="34" y="14"/>
                  </a:lnTo>
                  <a:lnTo>
                    <a:pt x="25" y="26"/>
                  </a:lnTo>
                  <a:lnTo>
                    <a:pt x="16" y="41"/>
                  </a:lnTo>
                  <a:lnTo>
                    <a:pt x="10" y="55"/>
                  </a:lnTo>
                  <a:lnTo>
                    <a:pt x="6" y="71"/>
                  </a:lnTo>
                  <a:lnTo>
                    <a:pt x="3" y="87"/>
                  </a:lnTo>
                  <a:lnTo>
                    <a:pt x="1" y="103"/>
                  </a:lnTo>
                  <a:lnTo>
                    <a:pt x="0" y="119"/>
                  </a:lnTo>
                  <a:lnTo>
                    <a:pt x="0" y="119"/>
                  </a:lnTo>
                  <a:lnTo>
                    <a:pt x="0" y="121"/>
                  </a:lnTo>
                  <a:lnTo>
                    <a:pt x="1" y="122"/>
                  </a:lnTo>
                  <a:lnTo>
                    <a:pt x="3" y="123"/>
                  </a:lnTo>
                  <a:lnTo>
                    <a:pt x="5" y="123"/>
                  </a:lnTo>
                  <a:lnTo>
                    <a:pt x="6" y="123"/>
                  </a:lnTo>
                  <a:lnTo>
                    <a:pt x="8" y="122"/>
                  </a:lnTo>
                  <a:lnTo>
                    <a:pt x="9" y="121"/>
                  </a:lnTo>
                  <a:lnTo>
                    <a:pt x="9" y="119"/>
                  </a:lnTo>
                  <a:lnTo>
                    <a:pt x="9" y="119"/>
                  </a:lnTo>
                  <a:lnTo>
                    <a:pt x="10" y="104"/>
                  </a:lnTo>
                  <a:lnTo>
                    <a:pt x="12" y="88"/>
                  </a:lnTo>
                  <a:lnTo>
                    <a:pt x="15" y="74"/>
                  </a:lnTo>
                  <a:lnTo>
                    <a:pt x="19" y="59"/>
                  </a:lnTo>
                  <a:lnTo>
                    <a:pt x="25" y="45"/>
                  </a:lnTo>
                  <a:lnTo>
                    <a:pt x="33" y="31"/>
                  </a:lnTo>
                  <a:lnTo>
                    <a:pt x="41" y="19"/>
                  </a:lnTo>
                  <a:lnTo>
                    <a:pt x="53" y="9"/>
                  </a:lnTo>
                  <a:lnTo>
                    <a:pt x="53" y="9"/>
                  </a:lnTo>
                  <a:lnTo>
                    <a:pt x="54" y="7"/>
                  </a:lnTo>
                  <a:lnTo>
                    <a:pt x="54" y="6"/>
                  </a:lnTo>
                  <a:lnTo>
                    <a:pt x="54" y="3"/>
                  </a:lnTo>
                  <a:lnTo>
                    <a:pt x="53" y="2"/>
                  </a:lnTo>
                  <a:lnTo>
                    <a:pt x="50" y="1"/>
                  </a:lnTo>
                  <a:lnTo>
                    <a:pt x="49" y="0"/>
                  </a:lnTo>
                  <a:lnTo>
                    <a:pt x="47" y="0"/>
                  </a:lnTo>
                  <a:lnTo>
                    <a:pt x="45" y="1"/>
                  </a:lnTo>
                  <a:lnTo>
                    <a:pt x="4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9" name="Freeform 811"/>
            <p:cNvSpPr/>
            <p:nvPr/>
          </p:nvSpPr>
          <p:spPr bwMode="auto">
            <a:xfrm>
              <a:off x="6523038" y="1739900"/>
              <a:ext cx="25400" cy="61913"/>
            </a:xfrm>
            <a:custGeom>
              <a:avLst/>
              <a:gdLst/>
              <a:ahLst/>
              <a:cxnLst>
                <a:cxn ang="0">
                  <a:pos x="39" y="3"/>
                </a:cxn>
                <a:cxn ang="0">
                  <a:pos x="39" y="3"/>
                </a:cxn>
                <a:cxn ang="0">
                  <a:pos x="27" y="29"/>
                </a:cxn>
                <a:cxn ang="0">
                  <a:pos x="17" y="56"/>
                </a:cxn>
                <a:cxn ang="0">
                  <a:pos x="8" y="82"/>
                </a:cxn>
                <a:cxn ang="0">
                  <a:pos x="4" y="96"/>
                </a:cxn>
                <a:cxn ang="0">
                  <a:pos x="0" y="110"/>
                </a:cxn>
                <a:cxn ang="0">
                  <a:pos x="0" y="110"/>
                </a:cxn>
                <a:cxn ang="0">
                  <a:pos x="0" y="112"/>
                </a:cxn>
                <a:cxn ang="0">
                  <a:pos x="1" y="113"/>
                </a:cxn>
                <a:cxn ang="0">
                  <a:pos x="4" y="116"/>
                </a:cxn>
                <a:cxn ang="0">
                  <a:pos x="6" y="117"/>
                </a:cxn>
                <a:cxn ang="0">
                  <a:pos x="8" y="116"/>
                </a:cxn>
                <a:cxn ang="0">
                  <a:pos x="9" y="114"/>
                </a:cxn>
                <a:cxn ang="0">
                  <a:pos x="10" y="112"/>
                </a:cxn>
                <a:cxn ang="0">
                  <a:pos x="10" y="112"/>
                </a:cxn>
                <a:cxn ang="0">
                  <a:pos x="13" y="99"/>
                </a:cxn>
                <a:cxn ang="0">
                  <a:pos x="16" y="85"/>
                </a:cxn>
                <a:cxn ang="0">
                  <a:pos x="25" y="58"/>
                </a:cxn>
                <a:cxn ang="0">
                  <a:pos x="37" y="32"/>
                </a:cxn>
                <a:cxn ang="0">
                  <a:pos x="47" y="5"/>
                </a:cxn>
                <a:cxn ang="0">
                  <a:pos x="47" y="5"/>
                </a:cxn>
                <a:cxn ang="0">
                  <a:pos x="48" y="3"/>
                </a:cxn>
                <a:cxn ang="0">
                  <a:pos x="47" y="2"/>
                </a:cxn>
                <a:cxn ang="0">
                  <a:pos x="46" y="1"/>
                </a:cxn>
                <a:cxn ang="0">
                  <a:pos x="45" y="0"/>
                </a:cxn>
                <a:cxn ang="0">
                  <a:pos x="41" y="0"/>
                </a:cxn>
                <a:cxn ang="0">
                  <a:pos x="40" y="1"/>
                </a:cxn>
                <a:cxn ang="0">
                  <a:pos x="39" y="3"/>
                </a:cxn>
                <a:cxn ang="0">
                  <a:pos x="39" y="3"/>
                </a:cxn>
              </a:cxnLst>
              <a:rect l="0" t="0" r="r" b="b"/>
              <a:pathLst>
                <a:path w="48" h="117">
                  <a:moveTo>
                    <a:pt x="39" y="3"/>
                  </a:moveTo>
                  <a:lnTo>
                    <a:pt x="39" y="3"/>
                  </a:lnTo>
                  <a:lnTo>
                    <a:pt x="27" y="29"/>
                  </a:lnTo>
                  <a:lnTo>
                    <a:pt x="17" y="56"/>
                  </a:lnTo>
                  <a:lnTo>
                    <a:pt x="8" y="82"/>
                  </a:lnTo>
                  <a:lnTo>
                    <a:pt x="4" y="96"/>
                  </a:lnTo>
                  <a:lnTo>
                    <a:pt x="0" y="110"/>
                  </a:lnTo>
                  <a:lnTo>
                    <a:pt x="0" y="110"/>
                  </a:lnTo>
                  <a:lnTo>
                    <a:pt x="0" y="112"/>
                  </a:lnTo>
                  <a:lnTo>
                    <a:pt x="1" y="113"/>
                  </a:lnTo>
                  <a:lnTo>
                    <a:pt x="4" y="116"/>
                  </a:lnTo>
                  <a:lnTo>
                    <a:pt x="6" y="117"/>
                  </a:lnTo>
                  <a:lnTo>
                    <a:pt x="8" y="116"/>
                  </a:lnTo>
                  <a:lnTo>
                    <a:pt x="9" y="114"/>
                  </a:lnTo>
                  <a:lnTo>
                    <a:pt x="10" y="112"/>
                  </a:lnTo>
                  <a:lnTo>
                    <a:pt x="10" y="112"/>
                  </a:lnTo>
                  <a:lnTo>
                    <a:pt x="13" y="99"/>
                  </a:lnTo>
                  <a:lnTo>
                    <a:pt x="16" y="85"/>
                  </a:lnTo>
                  <a:lnTo>
                    <a:pt x="25" y="58"/>
                  </a:lnTo>
                  <a:lnTo>
                    <a:pt x="37" y="32"/>
                  </a:lnTo>
                  <a:lnTo>
                    <a:pt x="47" y="5"/>
                  </a:lnTo>
                  <a:lnTo>
                    <a:pt x="47" y="5"/>
                  </a:lnTo>
                  <a:lnTo>
                    <a:pt x="48" y="3"/>
                  </a:lnTo>
                  <a:lnTo>
                    <a:pt x="47" y="2"/>
                  </a:lnTo>
                  <a:lnTo>
                    <a:pt x="46" y="1"/>
                  </a:lnTo>
                  <a:lnTo>
                    <a:pt x="45" y="0"/>
                  </a:lnTo>
                  <a:lnTo>
                    <a:pt x="41" y="0"/>
                  </a:lnTo>
                  <a:lnTo>
                    <a:pt x="40" y="1"/>
                  </a:lnTo>
                  <a:lnTo>
                    <a:pt x="39" y="3"/>
                  </a:lnTo>
                  <a:lnTo>
                    <a:pt x="3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0" name="Freeform 812"/>
            <p:cNvSpPr/>
            <p:nvPr/>
          </p:nvSpPr>
          <p:spPr bwMode="auto">
            <a:xfrm>
              <a:off x="6572250" y="1743075"/>
              <a:ext cx="28575" cy="61913"/>
            </a:xfrm>
            <a:custGeom>
              <a:avLst/>
              <a:gdLst/>
              <a:ahLst/>
              <a:cxnLst>
                <a:cxn ang="0">
                  <a:pos x="45" y="2"/>
                </a:cxn>
                <a:cxn ang="0">
                  <a:pos x="45" y="2"/>
                </a:cxn>
                <a:cxn ang="0">
                  <a:pos x="37" y="14"/>
                </a:cxn>
                <a:cxn ang="0">
                  <a:pos x="28" y="27"/>
                </a:cxn>
                <a:cxn ang="0">
                  <a:pos x="22" y="40"/>
                </a:cxn>
                <a:cxn ang="0">
                  <a:pos x="16" y="54"/>
                </a:cxn>
                <a:cxn ang="0">
                  <a:pos x="11" y="67"/>
                </a:cxn>
                <a:cxn ang="0">
                  <a:pos x="7" y="82"/>
                </a:cxn>
                <a:cxn ang="0">
                  <a:pos x="3" y="96"/>
                </a:cxn>
                <a:cxn ang="0">
                  <a:pos x="0" y="111"/>
                </a:cxn>
                <a:cxn ang="0">
                  <a:pos x="0" y="111"/>
                </a:cxn>
                <a:cxn ang="0">
                  <a:pos x="0" y="114"/>
                </a:cxn>
                <a:cxn ang="0">
                  <a:pos x="3" y="116"/>
                </a:cxn>
                <a:cxn ang="0">
                  <a:pos x="6" y="117"/>
                </a:cxn>
                <a:cxn ang="0">
                  <a:pos x="8" y="115"/>
                </a:cxn>
                <a:cxn ang="0">
                  <a:pos x="14" y="108"/>
                </a:cxn>
                <a:cxn ang="0">
                  <a:pos x="14" y="108"/>
                </a:cxn>
                <a:cxn ang="0">
                  <a:pos x="16" y="106"/>
                </a:cxn>
                <a:cxn ang="0">
                  <a:pos x="15" y="104"/>
                </a:cxn>
                <a:cxn ang="0">
                  <a:pos x="14" y="102"/>
                </a:cxn>
                <a:cxn ang="0">
                  <a:pos x="12" y="101"/>
                </a:cxn>
                <a:cxn ang="0">
                  <a:pos x="12" y="101"/>
                </a:cxn>
                <a:cxn ang="0">
                  <a:pos x="18" y="75"/>
                </a:cxn>
                <a:cxn ang="0">
                  <a:pos x="22" y="63"/>
                </a:cxn>
                <a:cxn ang="0">
                  <a:pos x="27" y="52"/>
                </a:cxn>
                <a:cxn ang="0">
                  <a:pos x="33" y="39"/>
                </a:cxn>
                <a:cxn ang="0">
                  <a:pos x="39" y="28"/>
                </a:cxn>
                <a:cxn ang="0">
                  <a:pos x="45" y="18"/>
                </a:cxn>
                <a:cxn ang="0">
                  <a:pos x="53" y="6"/>
                </a:cxn>
                <a:cxn ang="0">
                  <a:pos x="53" y="6"/>
                </a:cxn>
                <a:cxn ang="0">
                  <a:pos x="54" y="5"/>
                </a:cxn>
                <a:cxn ang="0">
                  <a:pos x="54" y="3"/>
                </a:cxn>
                <a:cxn ang="0">
                  <a:pos x="53" y="2"/>
                </a:cxn>
                <a:cxn ang="0">
                  <a:pos x="52" y="1"/>
                </a:cxn>
                <a:cxn ang="0">
                  <a:pos x="48" y="0"/>
                </a:cxn>
                <a:cxn ang="0">
                  <a:pos x="46" y="0"/>
                </a:cxn>
                <a:cxn ang="0">
                  <a:pos x="45" y="2"/>
                </a:cxn>
                <a:cxn ang="0">
                  <a:pos x="45" y="2"/>
                </a:cxn>
              </a:cxnLst>
              <a:rect l="0" t="0" r="r" b="b"/>
              <a:pathLst>
                <a:path w="54" h="117">
                  <a:moveTo>
                    <a:pt x="45" y="2"/>
                  </a:moveTo>
                  <a:lnTo>
                    <a:pt x="45" y="2"/>
                  </a:lnTo>
                  <a:lnTo>
                    <a:pt x="37" y="14"/>
                  </a:lnTo>
                  <a:lnTo>
                    <a:pt x="28" y="27"/>
                  </a:lnTo>
                  <a:lnTo>
                    <a:pt x="22" y="40"/>
                  </a:lnTo>
                  <a:lnTo>
                    <a:pt x="16" y="54"/>
                  </a:lnTo>
                  <a:lnTo>
                    <a:pt x="11" y="67"/>
                  </a:lnTo>
                  <a:lnTo>
                    <a:pt x="7" y="82"/>
                  </a:lnTo>
                  <a:lnTo>
                    <a:pt x="3" y="96"/>
                  </a:lnTo>
                  <a:lnTo>
                    <a:pt x="0" y="111"/>
                  </a:lnTo>
                  <a:lnTo>
                    <a:pt x="0" y="111"/>
                  </a:lnTo>
                  <a:lnTo>
                    <a:pt x="0" y="114"/>
                  </a:lnTo>
                  <a:lnTo>
                    <a:pt x="3" y="116"/>
                  </a:lnTo>
                  <a:lnTo>
                    <a:pt x="6" y="117"/>
                  </a:lnTo>
                  <a:lnTo>
                    <a:pt x="8" y="115"/>
                  </a:lnTo>
                  <a:lnTo>
                    <a:pt x="14" y="108"/>
                  </a:lnTo>
                  <a:lnTo>
                    <a:pt x="14" y="108"/>
                  </a:lnTo>
                  <a:lnTo>
                    <a:pt x="16" y="106"/>
                  </a:lnTo>
                  <a:lnTo>
                    <a:pt x="15" y="104"/>
                  </a:lnTo>
                  <a:lnTo>
                    <a:pt x="14" y="102"/>
                  </a:lnTo>
                  <a:lnTo>
                    <a:pt x="12" y="101"/>
                  </a:lnTo>
                  <a:lnTo>
                    <a:pt x="12" y="101"/>
                  </a:lnTo>
                  <a:lnTo>
                    <a:pt x="18" y="75"/>
                  </a:lnTo>
                  <a:lnTo>
                    <a:pt x="22" y="63"/>
                  </a:lnTo>
                  <a:lnTo>
                    <a:pt x="27" y="52"/>
                  </a:lnTo>
                  <a:lnTo>
                    <a:pt x="33" y="39"/>
                  </a:lnTo>
                  <a:lnTo>
                    <a:pt x="39" y="28"/>
                  </a:lnTo>
                  <a:lnTo>
                    <a:pt x="45" y="18"/>
                  </a:lnTo>
                  <a:lnTo>
                    <a:pt x="53" y="6"/>
                  </a:lnTo>
                  <a:lnTo>
                    <a:pt x="53" y="6"/>
                  </a:lnTo>
                  <a:lnTo>
                    <a:pt x="54" y="5"/>
                  </a:lnTo>
                  <a:lnTo>
                    <a:pt x="54" y="3"/>
                  </a:lnTo>
                  <a:lnTo>
                    <a:pt x="53" y="2"/>
                  </a:lnTo>
                  <a:lnTo>
                    <a:pt x="52" y="1"/>
                  </a:lnTo>
                  <a:lnTo>
                    <a:pt x="48" y="0"/>
                  </a:lnTo>
                  <a:lnTo>
                    <a:pt x="46" y="0"/>
                  </a:lnTo>
                  <a:lnTo>
                    <a:pt x="45" y="2"/>
                  </a:lnTo>
                  <a:lnTo>
                    <a:pt x="45"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1" name="Freeform 813"/>
            <p:cNvSpPr/>
            <p:nvPr/>
          </p:nvSpPr>
          <p:spPr bwMode="auto">
            <a:xfrm>
              <a:off x="6629400" y="1741488"/>
              <a:ext cx="28575" cy="55563"/>
            </a:xfrm>
            <a:custGeom>
              <a:avLst/>
              <a:gdLst/>
              <a:ahLst/>
              <a:cxnLst>
                <a:cxn ang="0">
                  <a:pos x="44" y="3"/>
                </a:cxn>
                <a:cxn ang="0">
                  <a:pos x="44" y="3"/>
                </a:cxn>
                <a:cxn ang="0">
                  <a:pos x="39" y="14"/>
                </a:cxn>
                <a:cxn ang="0">
                  <a:pos x="35" y="26"/>
                </a:cxn>
                <a:cxn ang="0">
                  <a:pos x="35" y="26"/>
                </a:cxn>
                <a:cxn ang="0">
                  <a:pos x="34" y="32"/>
                </a:cxn>
                <a:cxn ang="0">
                  <a:pos x="33" y="38"/>
                </a:cxn>
                <a:cxn ang="0">
                  <a:pos x="32" y="44"/>
                </a:cxn>
                <a:cxn ang="0">
                  <a:pos x="31" y="48"/>
                </a:cxn>
                <a:cxn ang="0">
                  <a:pos x="30" y="50"/>
                </a:cxn>
                <a:cxn ang="0">
                  <a:pos x="30" y="50"/>
                </a:cxn>
                <a:cxn ang="0">
                  <a:pos x="25" y="55"/>
                </a:cxn>
                <a:cxn ang="0">
                  <a:pos x="22" y="61"/>
                </a:cxn>
                <a:cxn ang="0">
                  <a:pos x="15" y="73"/>
                </a:cxn>
                <a:cxn ang="0">
                  <a:pos x="9" y="86"/>
                </a:cxn>
                <a:cxn ang="0">
                  <a:pos x="5" y="91"/>
                </a:cxn>
                <a:cxn ang="0">
                  <a:pos x="1" y="97"/>
                </a:cxn>
                <a:cxn ang="0">
                  <a:pos x="1" y="97"/>
                </a:cxn>
                <a:cxn ang="0">
                  <a:pos x="0" y="98"/>
                </a:cxn>
                <a:cxn ang="0">
                  <a:pos x="0" y="100"/>
                </a:cxn>
                <a:cxn ang="0">
                  <a:pos x="0" y="102"/>
                </a:cxn>
                <a:cxn ang="0">
                  <a:pos x="1" y="103"/>
                </a:cxn>
                <a:cxn ang="0">
                  <a:pos x="3" y="104"/>
                </a:cxn>
                <a:cxn ang="0">
                  <a:pos x="4" y="105"/>
                </a:cxn>
                <a:cxn ang="0">
                  <a:pos x="6" y="104"/>
                </a:cxn>
                <a:cxn ang="0">
                  <a:pos x="7" y="103"/>
                </a:cxn>
                <a:cxn ang="0">
                  <a:pos x="7" y="103"/>
                </a:cxn>
                <a:cxn ang="0">
                  <a:pos x="14" y="94"/>
                </a:cxn>
                <a:cxn ang="0">
                  <a:pos x="21" y="84"/>
                </a:cxn>
                <a:cxn ang="0">
                  <a:pos x="31" y="63"/>
                </a:cxn>
                <a:cxn ang="0">
                  <a:pos x="31" y="63"/>
                </a:cxn>
                <a:cxn ang="0">
                  <a:pos x="34" y="60"/>
                </a:cxn>
                <a:cxn ang="0">
                  <a:pos x="37" y="57"/>
                </a:cxn>
                <a:cxn ang="0">
                  <a:pos x="39" y="54"/>
                </a:cxn>
                <a:cxn ang="0">
                  <a:pos x="40" y="50"/>
                </a:cxn>
                <a:cxn ang="0">
                  <a:pos x="40" y="50"/>
                </a:cxn>
                <a:cxn ang="0">
                  <a:pos x="42" y="38"/>
                </a:cxn>
                <a:cxn ang="0">
                  <a:pos x="44" y="28"/>
                </a:cxn>
                <a:cxn ang="0">
                  <a:pos x="48" y="18"/>
                </a:cxn>
                <a:cxn ang="0">
                  <a:pos x="53" y="7"/>
                </a:cxn>
                <a:cxn ang="0">
                  <a:pos x="53" y="7"/>
                </a:cxn>
                <a:cxn ang="0">
                  <a:pos x="53" y="5"/>
                </a:cxn>
                <a:cxn ang="0">
                  <a:pos x="53" y="4"/>
                </a:cxn>
                <a:cxn ang="0">
                  <a:pos x="51" y="1"/>
                </a:cxn>
                <a:cxn ang="0">
                  <a:pos x="48" y="0"/>
                </a:cxn>
                <a:cxn ang="0">
                  <a:pos x="47" y="0"/>
                </a:cxn>
                <a:cxn ang="0">
                  <a:pos x="45" y="1"/>
                </a:cxn>
                <a:cxn ang="0">
                  <a:pos x="44" y="3"/>
                </a:cxn>
                <a:cxn ang="0">
                  <a:pos x="44" y="3"/>
                </a:cxn>
              </a:cxnLst>
              <a:rect l="0" t="0" r="r" b="b"/>
              <a:pathLst>
                <a:path w="53" h="105">
                  <a:moveTo>
                    <a:pt x="44" y="3"/>
                  </a:moveTo>
                  <a:lnTo>
                    <a:pt x="44" y="3"/>
                  </a:lnTo>
                  <a:lnTo>
                    <a:pt x="39" y="14"/>
                  </a:lnTo>
                  <a:lnTo>
                    <a:pt x="35" y="26"/>
                  </a:lnTo>
                  <a:lnTo>
                    <a:pt x="35" y="26"/>
                  </a:lnTo>
                  <a:lnTo>
                    <a:pt x="34" y="32"/>
                  </a:lnTo>
                  <a:lnTo>
                    <a:pt x="33" y="38"/>
                  </a:lnTo>
                  <a:lnTo>
                    <a:pt x="32" y="44"/>
                  </a:lnTo>
                  <a:lnTo>
                    <a:pt x="31" y="48"/>
                  </a:lnTo>
                  <a:lnTo>
                    <a:pt x="30" y="50"/>
                  </a:lnTo>
                  <a:lnTo>
                    <a:pt x="30" y="50"/>
                  </a:lnTo>
                  <a:lnTo>
                    <a:pt x="25" y="55"/>
                  </a:lnTo>
                  <a:lnTo>
                    <a:pt x="22" y="61"/>
                  </a:lnTo>
                  <a:lnTo>
                    <a:pt x="15" y="73"/>
                  </a:lnTo>
                  <a:lnTo>
                    <a:pt x="9" y="86"/>
                  </a:lnTo>
                  <a:lnTo>
                    <a:pt x="5" y="91"/>
                  </a:lnTo>
                  <a:lnTo>
                    <a:pt x="1" y="97"/>
                  </a:lnTo>
                  <a:lnTo>
                    <a:pt x="1" y="97"/>
                  </a:lnTo>
                  <a:lnTo>
                    <a:pt x="0" y="98"/>
                  </a:lnTo>
                  <a:lnTo>
                    <a:pt x="0" y="100"/>
                  </a:lnTo>
                  <a:lnTo>
                    <a:pt x="0" y="102"/>
                  </a:lnTo>
                  <a:lnTo>
                    <a:pt x="1" y="103"/>
                  </a:lnTo>
                  <a:lnTo>
                    <a:pt x="3" y="104"/>
                  </a:lnTo>
                  <a:lnTo>
                    <a:pt x="4" y="105"/>
                  </a:lnTo>
                  <a:lnTo>
                    <a:pt x="6" y="104"/>
                  </a:lnTo>
                  <a:lnTo>
                    <a:pt x="7" y="103"/>
                  </a:lnTo>
                  <a:lnTo>
                    <a:pt x="7" y="103"/>
                  </a:lnTo>
                  <a:lnTo>
                    <a:pt x="14" y="94"/>
                  </a:lnTo>
                  <a:lnTo>
                    <a:pt x="21" y="84"/>
                  </a:lnTo>
                  <a:lnTo>
                    <a:pt x="31" y="63"/>
                  </a:lnTo>
                  <a:lnTo>
                    <a:pt x="31" y="63"/>
                  </a:lnTo>
                  <a:lnTo>
                    <a:pt x="34" y="60"/>
                  </a:lnTo>
                  <a:lnTo>
                    <a:pt x="37" y="57"/>
                  </a:lnTo>
                  <a:lnTo>
                    <a:pt x="39" y="54"/>
                  </a:lnTo>
                  <a:lnTo>
                    <a:pt x="40" y="50"/>
                  </a:lnTo>
                  <a:lnTo>
                    <a:pt x="40" y="50"/>
                  </a:lnTo>
                  <a:lnTo>
                    <a:pt x="42" y="38"/>
                  </a:lnTo>
                  <a:lnTo>
                    <a:pt x="44" y="28"/>
                  </a:lnTo>
                  <a:lnTo>
                    <a:pt x="48" y="18"/>
                  </a:lnTo>
                  <a:lnTo>
                    <a:pt x="53" y="7"/>
                  </a:lnTo>
                  <a:lnTo>
                    <a:pt x="53" y="7"/>
                  </a:lnTo>
                  <a:lnTo>
                    <a:pt x="53" y="5"/>
                  </a:lnTo>
                  <a:lnTo>
                    <a:pt x="53" y="4"/>
                  </a:lnTo>
                  <a:lnTo>
                    <a:pt x="51" y="1"/>
                  </a:lnTo>
                  <a:lnTo>
                    <a:pt x="48" y="0"/>
                  </a:lnTo>
                  <a:lnTo>
                    <a:pt x="47" y="0"/>
                  </a:lnTo>
                  <a:lnTo>
                    <a:pt x="45" y="1"/>
                  </a:lnTo>
                  <a:lnTo>
                    <a:pt x="44" y="3"/>
                  </a:lnTo>
                  <a:lnTo>
                    <a:pt x="44"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2" name="Freeform 814"/>
            <p:cNvSpPr/>
            <p:nvPr/>
          </p:nvSpPr>
          <p:spPr bwMode="auto">
            <a:xfrm>
              <a:off x="6673850" y="1739900"/>
              <a:ext cx="20638" cy="53975"/>
            </a:xfrm>
            <a:custGeom>
              <a:avLst/>
              <a:gdLst/>
              <a:ahLst/>
              <a:cxnLst>
                <a:cxn ang="0">
                  <a:pos x="32" y="4"/>
                </a:cxn>
                <a:cxn ang="0">
                  <a:pos x="32" y="4"/>
                </a:cxn>
                <a:cxn ang="0">
                  <a:pos x="29" y="16"/>
                </a:cxn>
                <a:cxn ang="0">
                  <a:pos x="26" y="28"/>
                </a:cxn>
                <a:cxn ang="0">
                  <a:pos x="22" y="40"/>
                </a:cxn>
                <a:cxn ang="0">
                  <a:pos x="18" y="51"/>
                </a:cxn>
                <a:cxn ang="0">
                  <a:pos x="8" y="74"/>
                </a:cxn>
                <a:cxn ang="0">
                  <a:pos x="4" y="86"/>
                </a:cxn>
                <a:cxn ang="0">
                  <a:pos x="0" y="98"/>
                </a:cxn>
                <a:cxn ang="0">
                  <a:pos x="0" y="98"/>
                </a:cxn>
                <a:cxn ang="0">
                  <a:pos x="0" y="100"/>
                </a:cxn>
                <a:cxn ang="0">
                  <a:pos x="1" y="101"/>
                </a:cxn>
                <a:cxn ang="0">
                  <a:pos x="2" y="102"/>
                </a:cxn>
                <a:cxn ang="0">
                  <a:pos x="4" y="103"/>
                </a:cxn>
                <a:cxn ang="0">
                  <a:pos x="5" y="103"/>
                </a:cxn>
                <a:cxn ang="0">
                  <a:pos x="7" y="103"/>
                </a:cxn>
                <a:cxn ang="0">
                  <a:pos x="8" y="102"/>
                </a:cxn>
                <a:cxn ang="0">
                  <a:pos x="9" y="100"/>
                </a:cxn>
                <a:cxn ang="0">
                  <a:pos x="9" y="100"/>
                </a:cxn>
                <a:cxn ang="0">
                  <a:pos x="12" y="88"/>
                </a:cxn>
                <a:cxn ang="0">
                  <a:pos x="17" y="76"/>
                </a:cxn>
                <a:cxn ang="0">
                  <a:pos x="27" y="53"/>
                </a:cxn>
                <a:cxn ang="0">
                  <a:pos x="32" y="41"/>
                </a:cxn>
                <a:cxn ang="0">
                  <a:pos x="36" y="29"/>
                </a:cxn>
                <a:cxn ang="0">
                  <a:pos x="39" y="16"/>
                </a:cxn>
                <a:cxn ang="0">
                  <a:pos x="41" y="4"/>
                </a:cxn>
                <a:cxn ang="0">
                  <a:pos x="41" y="4"/>
                </a:cxn>
                <a:cxn ang="0">
                  <a:pos x="41" y="2"/>
                </a:cxn>
                <a:cxn ang="0">
                  <a:pos x="40" y="1"/>
                </a:cxn>
                <a:cxn ang="0">
                  <a:pos x="38" y="0"/>
                </a:cxn>
                <a:cxn ang="0">
                  <a:pos x="36" y="0"/>
                </a:cxn>
                <a:cxn ang="0">
                  <a:pos x="35" y="0"/>
                </a:cxn>
                <a:cxn ang="0">
                  <a:pos x="33" y="1"/>
                </a:cxn>
                <a:cxn ang="0">
                  <a:pos x="32" y="2"/>
                </a:cxn>
                <a:cxn ang="0">
                  <a:pos x="32" y="4"/>
                </a:cxn>
                <a:cxn ang="0">
                  <a:pos x="32" y="4"/>
                </a:cxn>
              </a:cxnLst>
              <a:rect l="0" t="0" r="r" b="b"/>
              <a:pathLst>
                <a:path w="41" h="103">
                  <a:moveTo>
                    <a:pt x="32" y="4"/>
                  </a:moveTo>
                  <a:lnTo>
                    <a:pt x="32" y="4"/>
                  </a:lnTo>
                  <a:lnTo>
                    <a:pt x="29" y="16"/>
                  </a:lnTo>
                  <a:lnTo>
                    <a:pt x="26" y="28"/>
                  </a:lnTo>
                  <a:lnTo>
                    <a:pt x="22" y="40"/>
                  </a:lnTo>
                  <a:lnTo>
                    <a:pt x="18" y="51"/>
                  </a:lnTo>
                  <a:lnTo>
                    <a:pt x="8" y="74"/>
                  </a:lnTo>
                  <a:lnTo>
                    <a:pt x="4" y="86"/>
                  </a:lnTo>
                  <a:lnTo>
                    <a:pt x="0" y="98"/>
                  </a:lnTo>
                  <a:lnTo>
                    <a:pt x="0" y="98"/>
                  </a:lnTo>
                  <a:lnTo>
                    <a:pt x="0" y="100"/>
                  </a:lnTo>
                  <a:lnTo>
                    <a:pt x="1" y="101"/>
                  </a:lnTo>
                  <a:lnTo>
                    <a:pt x="2" y="102"/>
                  </a:lnTo>
                  <a:lnTo>
                    <a:pt x="4" y="103"/>
                  </a:lnTo>
                  <a:lnTo>
                    <a:pt x="5" y="103"/>
                  </a:lnTo>
                  <a:lnTo>
                    <a:pt x="7" y="103"/>
                  </a:lnTo>
                  <a:lnTo>
                    <a:pt x="8" y="102"/>
                  </a:lnTo>
                  <a:lnTo>
                    <a:pt x="9" y="100"/>
                  </a:lnTo>
                  <a:lnTo>
                    <a:pt x="9" y="100"/>
                  </a:lnTo>
                  <a:lnTo>
                    <a:pt x="12" y="88"/>
                  </a:lnTo>
                  <a:lnTo>
                    <a:pt x="17" y="76"/>
                  </a:lnTo>
                  <a:lnTo>
                    <a:pt x="27" y="53"/>
                  </a:lnTo>
                  <a:lnTo>
                    <a:pt x="32" y="41"/>
                  </a:lnTo>
                  <a:lnTo>
                    <a:pt x="36" y="29"/>
                  </a:lnTo>
                  <a:lnTo>
                    <a:pt x="39" y="16"/>
                  </a:lnTo>
                  <a:lnTo>
                    <a:pt x="41" y="4"/>
                  </a:lnTo>
                  <a:lnTo>
                    <a:pt x="41" y="4"/>
                  </a:lnTo>
                  <a:lnTo>
                    <a:pt x="41" y="2"/>
                  </a:lnTo>
                  <a:lnTo>
                    <a:pt x="40" y="1"/>
                  </a:lnTo>
                  <a:lnTo>
                    <a:pt x="38" y="0"/>
                  </a:lnTo>
                  <a:lnTo>
                    <a:pt x="36" y="0"/>
                  </a:lnTo>
                  <a:lnTo>
                    <a:pt x="35" y="0"/>
                  </a:lnTo>
                  <a:lnTo>
                    <a:pt x="33" y="1"/>
                  </a:lnTo>
                  <a:lnTo>
                    <a:pt x="32"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3" name="Freeform 815"/>
            <p:cNvSpPr/>
            <p:nvPr/>
          </p:nvSpPr>
          <p:spPr bwMode="auto">
            <a:xfrm>
              <a:off x="6811963" y="1671638"/>
              <a:ext cx="9525" cy="38100"/>
            </a:xfrm>
            <a:custGeom>
              <a:avLst/>
              <a:gdLst/>
              <a:ahLst/>
              <a:cxnLst>
                <a:cxn ang="0">
                  <a:pos x="11" y="58"/>
                </a:cxn>
                <a:cxn ang="0">
                  <a:pos x="11" y="58"/>
                </a:cxn>
                <a:cxn ang="0">
                  <a:pos x="10" y="51"/>
                </a:cxn>
                <a:cxn ang="0">
                  <a:pos x="9" y="44"/>
                </a:cxn>
                <a:cxn ang="0">
                  <a:pos x="10" y="33"/>
                </a:cxn>
                <a:cxn ang="0">
                  <a:pos x="10" y="33"/>
                </a:cxn>
                <a:cxn ang="0">
                  <a:pos x="11" y="5"/>
                </a:cxn>
                <a:cxn ang="0">
                  <a:pos x="11" y="5"/>
                </a:cxn>
                <a:cxn ang="0">
                  <a:pos x="11" y="3"/>
                </a:cxn>
                <a:cxn ang="0">
                  <a:pos x="10" y="1"/>
                </a:cxn>
                <a:cxn ang="0">
                  <a:pos x="8" y="0"/>
                </a:cxn>
                <a:cxn ang="0">
                  <a:pos x="7" y="0"/>
                </a:cxn>
                <a:cxn ang="0">
                  <a:pos x="5" y="0"/>
                </a:cxn>
                <a:cxn ang="0">
                  <a:pos x="4" y="1"/>
                </a:cxn>
                <a:cxn ang="0">
                  <a:pos x="3" y="3"/>
                </a:cxn>
                <a:cxn ang="0">
                  <a:pos x="2" y="5"/>
                </a:cxn>
                <a:cxn ang="0">
                  <a:pos x="2" y="5"/>
                </a:cxn>
                <a:cxn ang="0">
                  <a:pos x="1" y="20"/>
                </a:cxn>
                <a:cxn ang="0">
                  <a:pos x="0" y="40"/>
                </a:cxn>
                <a:cxn ang="0">
                  <a:pos x="0" y="50"/>
                </a:cxn>
                <a:cxn ang="0">
                  <a:pos x="2" y="59"/>
                </a:cxn>
                <a:cxn ang="0">
                  <a:pos x="3" y="63"/>
                </a:cxn>
                <a:cxn ang="0">
                  <a:pos x="5" y="66"/>
                </a:cxn>
                <a:cxn ang="0">
                  <a:pos x="7" y="69"/>
                </a:cxn>
                <a:cxn ang="0">
                  <a:pos x="11" y="72"/>
                </a:cxn>
                <a:cxn ang="0">
                  <a:pos x="11" y="72"/>
                </a:cxn>
                <a:cxn ang="0">
                  <a:pos x="13" y="72"/>
                </a:cxn>
                <a:cxn ang="0">
                  <a:pos x="15" y="72"/>
                </a:cxn>
                <a:cxn ang="0">
                  <a:pos x="17" y="70"/>
                </a:cxn>
                <a:cxn ang="0">
                  <a:pos x="17" y="68"/>
                </a:cxn>
                <a:cxn ang="0">
                  <a:pos x="17" y="62"/>
                </a:cxn>
                <a:cxn ang="0">
                  <a:pos x="17" y="62"/>
                </a:cxn>
                <a:cxn ang="0">
                  <a:pos x="17" y="59"/>
                </a:cxn>
                <a:cxn ang="0">
                  <a:pos x="15" y="58"/>
                </a:cxn>
                <a:cxn ang="0">
                  <a:pos x="13" y="57"/>
                </a:cxn>
                <a:cxn ang="0">
                  <a:pos x="11" y="58"/>
                </a:cxn>
                <a:cxn ang="0">
                  <a:pos x="11" y="58"/>
                </a:cxn>
              </a:cxnLst>
              <a:rect l="0" t="0" r="r" b="b"/>
              <a:pathLst>
                <a:path w="17" h="72">
                  <a:moveTo>
                    <a:pt x="11" y="58"/>
                  </a:moveTo>
                  <a:lnTo>
                    <a:pt x="11" y="58"/>
                  </a:lnTo>
                  <a:lnTo>
                    <a:pt x="10" y="51"/>
                  </a:lnTo>
                  <a:lnTo>
                    <a:pt x="9" y="44"/>
                  </a:lnTo>
                  <a:lnTo>
                    <a:pt x="10" y="33"/>
                  </a:lnTo>
                  <a:lnTo>
                    <a:pt x="10" y="33"/>
                  </a:lnTo>
                  <a:lnTo>
                    <a:pt x="11" y="5"/>
                  </a:lnTo>
                  <a:lnTo>
                    <a:pt x="11" y="5"/>
                  </a:lnTo>
                  <a:lnTo>
                    <a:pt x="11" y="3"/>
                  </a:lnTo>
                  <a:lnTo>
                    <a:pt x="10" y="1"/>
                  </a:lnTo>
                  <a:lnTo>
                    <a:pt x="8" y="0"/>
                  </a:lnTo>
                  <a:lnTo>
                    <a:pt x="7" y="0"/>
                  </a:lnTo>
                  <a:lnTo>
                    <a:pt x="5" y="0"/>
                  </a:lnTo>
                  <a:lnTo>
                    <a:pt x="4" y="1"/>
                  </a:lnTo>
                  <a:lnTo>
                    <a:pt x="3" y="3"/>
                  </a:lnTo>
                  <a:lnTo>
                    <a:pt x="2" y="5"/>
                  </a:lnTo>
                  <a:lnTo>
                    <a:pt x="2" y="5"/>
                  </a:lnTo>
                  <a:lnTo>
                    <a:pt x="1" y="20"/>
                  </a:lnTo>
                  <a:lnTo>
                    <a:pt x="0" y="40"/>
                  </a:lnTo>
                  <a:lnTo>
                    <a:pt x="0" y="50"/>
                  </a:lnTo>
                  <a:lnTo>
                    <a:pt x="2" y="59"/>
                  </a:lnTo>
                  <a:lnTo>
                    <a:pt x="3" y="63"/>
                  </a:lnTo>
                  <a:lnTo>
                    <a:pt x="5" y="66"/>
                  </a:lnTo>
                  <a:lnTo>
                    <a:pt x="7" y="69"/>
                  </a:lnTo>
                  <a:lnTo>
                    <a:pt x="11" y="72"/>
                  </a:lnTo>
                  <a:lnTo>
                    <a:pt x="11" y="72"/>
                  </a:lnTo>
                  <a:lnTo>
                    <a:pt x="13" y="72"/>
                  </a:lnTo>
                  <a:lnTo>
                    <a:pt x="15" y="72"/>
                  </a:lnTo>
                  <a:lnTo>
                    <a:pt x="17" y="70"/>
                  </a:lnTo>
                  <a:lnTo>
                    <a:pt x="17" y="68"/>
                  </a:lnTo>
                  <a:lnTo>
                    <a:pt x="17" y="62"/>
                  </a:lnTo>
                  <a:lnTo>
                    <a:pt x="17" y="62"/>
                  </a:lnTo>
                  <a:lnTo>
                    <a:pt x="17" y="59"/>
                  </a:lnTo>
                  <a:lnTo>
                    <a:pt x="15" y="58"/>
                  </a:lnTo>
                  <a:lnTo>
                    <a:pt x="13" y="57"/>
                  </a:lnTo>
                  <a:lnTo>
                    <a:pt x="11" y="58"/>
                  </a:lnTo>
                  <a:lnTo>
                    <a:pt x="11" y="5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4" name="Freeform 816"/>
            <p:cNvSpPr/>
            <p:nvPr/>
          </p:nvSpPr>
          <p:spPr bwMode="auto">
            <a:xfrm>
              <a:off x="6843713" y="1644650"/>
              <a:ext cx="22225" cy="55563"/>
            </a:xfrm>
            <a:custGeom>
              <a:avLst/>
              <a:gdLst/>
              <a:ahLst/>
              <a:cxnLst>
                <a:cxn ang="0">
                  <a:pos x="33" y="1"/>
                </a:cxn>
                <a:cxn ang="0">
                  <a:pos x="33" y="1"/>
                </a:cxn>
                <a:cxn ang="0">
                  <a:pos x="29" y="6"/>
                </a:cxn>
                <a:cxn ang="0">
                  <a:pos x="26" y="12"/>
                </a:cxn>
                <a:cxn ang="0">
                  <a:pos x="20" y="23"/>
                </a:cxn>
                <a:cxn ang="0">
                  <a:pos x="16" y="35"/>
                </a:cxn>
                <a:cxn ang="0">
                  <a:pos x="13" y="48"/>
                </a:cxn>
                <a:cxn ang="0">
                  <a:pos x="8" y="73"/>
                </a:cxn>
                <a:cxn ang="0">
                  <a:pos x="5" y="86"/>
                </a:cxn>
                <a:cxn ang="0">
                  <a:pos x="1" y="97"/>
                </a:cxn>
                <a:cxn ang="0">
                  <a:pos x="1" y="97"/>
                </a:cxn>
                <a:cxn ang="0">
                  <a:pos x="0" y="99"/>
                </a:cxn>
                <a:cxn ang="0">
                  <a:pos x="1" y="101"/>
                </a:cxn>
                <a:cxn ang="0">
                  <a:pos x="3" y="103"/>
                </a:cxn>
                <a:cxn ang="0">
                  <a:pos x="5" y="104"/>
                </a:cxn>
                <a:cxn ang="0">
                  <a:pos x="6" y="104"/>
                </a:cxn>
                <a:cxn ang="0">
                  <a:pos x="8" y="103"/>
                </a:cxn>
                <a:cxn ang="0">
                  <a:pos x="9" y="102"/>
                </a:cxn>
                <a:cxn ang="0">
                  <a:pos x="9" y="102"/>
                </a:cxn>
                <a:cxn ang="0">
                  <a:pos x="13" y="91"/>
                </a:cxn>
                <a:cxn ang="0">
                  <a:pos x="17" y="81"/>
                </a:cxn>
                <a:cxn ang="0">
                  <a:pos x="23" y="58"/>
                </a:cxn>
                <a:cxn ang="0">
                  <a:pos x="23" y="58"/>
                </a:cxn>
                <a:cxn ang="0">
                  <a:pos x="25" y="45"/>
                </a:cxn>
                <a:cxn ang="0">
                  <a:pos x="28" y="32"/>
                </a:cxn>
                <a:cxn ang="0">
                  <a:pos x="30" y="26"/>
                </a:cxn>
                <a:cxn ang="0">
                  <a:pos x="33" y="20"/>
                </a:cxn>
                <a:cxn ang="0">
                  <a:pos x="36" y="14"/>
                </a:cxn>
                <a:cxn ang="0">
                  <a:pos x="40" y="8"/>
                </a:cxn>
                <a:cxn ang="0">
                  <a:pos x="40" y="8"/>
                </a:cxn>
                <a:cxn ang="0">
                  <a:pos x="41" y="6"/>
                </a:cxn>
                <a:cxn ang="0">
                  <a:pos x="41" y="4"/>
                </a:cxn>
                <a:cxn ang="0">
                  <a:pos x="40" y="3"/>
                </a:cxn>
                <a:cxn ang="0">
                  <a:pos x="39" y="1"/>
                </a:cxn>
                <a:cxn ang="0">
                  <a:pos x="38" y="0"/>
                </a:cxn>
                <a:cxn ang="0">
                  <a:pos x="36" y="0"/>
                </a:cxn>
                <a:cxn ang="0">
                  <a:pos x="35" y="0"/>
                </a:cxn>
                <a:cxn ang="0">
                  <a:pos x="33" y="1"/>
                </a:cxn>
                <a:cxn ang="0">
                  <a:pos x="33" y="1"/>
                </a:cxn>
              </a:cxnLst>
              <a:rect l="0" t="0" r="r" b="b"/>
              <a:pathLst>
                <a:path w="41" h="104">
                  <a:moveTo>
                    <a:pt x="33" y="1"/>
                  </a:moveTo>
                  <a:lnTo>
                    <a:pt x="33" y="1"/>
                  </a:lnTo>
                  <a:lnTo>
                    <a:pt x="29" y="6"/>
                  </a:lnTo>
                  <a:lnTo>
                    <a:pt x="26" y="12"/>
                  </a:lnTo>
                  <a:lnTo>
                    <a:pt x="20" y="23"/>
                  </a:lnTo>
                  <a:lnTo>
                    <a:pt x="16" y="35"/>
                  </a:lnTo>
                  <a:lnTo>
                    <a:pt x="13" y="48"/>
                  </a:lnTo>
                  <a:lnTo>
                    <a:pt x="8" y="73"/>
                  </a:lnTo>
                  <a:lnTo>
                    <a:pt x="5" y="86"/>
                  </a:lnTo>
                  <a:lnTo>
                    <a:pt x="1" y="97"/>
                  </a:lnTo>
                  <a:lnTo>
                    <a:pt x="1" y="97"/>
                  </a:lnTo>
                  <a:lnTo>
                    <a:pt x="0" y="99"/>
                  </a:lnTo>
                  <a:lnTo>
                    <a:pt x="1" y="101"/>
                  </a:lnTo>
                  <a:lnTo>
                    <a:pt x="3" y="103"/>
                  </a:lnTo>
                  <a:lnTo>
                    <a:pt x="5" y="104"/>
                  </a:lnTo>
                  <a:lnTo>
                    <a:pt x="6" y="104"/>
                  </a:lnTo>
                  <a:lnTo>
                    <a:pt x="8" y="103"/>
                  </a:lnTo>
                  <a:lnTo>
                    <a:pt x="9" y="102"/>
                  </a:lnTo>
                  <a:lnTo>
                    <a:pt x="9" y="102"/>
                  </a:lnTo>
                  <a:lnTo>
                    <a:pt x="13" y="91"/>
                  </a:lnTo>
                  <a:lnTo>
                    <a:pt x="17" y="81"/>
                  </a:lnTo>
                  <a:lnTo>
                    <a:pt x="23" y="58"/>
                  </a:lnTo>
                  <a:lnTo>
                    <a:pt x="23" y="58"/>
                  </a:lnTo>
                  <a:lnTo>
                    <a:pt x="25" y="45"/>
                  </a:lnTo>
                  <a:lnTo>
                    <a:pt x="28" y="32"/>
                  </a:lnTo>
                  <a:lnTo>
                    <a:pt x="30" y="26"/>
                  </a:lnTo>
                  <a:lnTo>
                    <a:pt x="33" y="20"/>
                  </a:lnTo>
                  <a:lnTo>
                    <a:pt x="36" y="14"/>
                  </a:lnTo>
                  <a:lnTo>
                    <a:pt x="40" y="8"/>
                  </a:lnTo>
                  <a:lnTo>
                    <a:pt x="40" y="8"/>
                  </a:lnTo>
                  <a:lnTo>
                    <a:pt x="41" y="6"/>
                  </a:lnTo>
                  <a:lnTo>
                    <a:pt x="41" y="4"/>
                  </a:lnTo>
                  <a:lnTo>
                    <a:pt x="40" y="3"/>
                  </a:lnTo>
                  <a:lnTo>
                    <a:pt x="39" y="1"/>
                  </a:lnTo>
                  <a:lnTo>
                    <a:pt x="38" y="0"/>
                  </a:lnTo>
                  <a:lnTo>
                    <a:pt x="36" y="0"/>
                  </a:lnTo>
                  <a:lnTo>
                    <a:pt x="35" y="0"/>
                  </a:lnTo>
                  <a:lnTo>
                    <a:pt x="33" y="1"/>
                  </a:lnTo>
                  <a:lnTo>
                    <a:pt x="33"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5" name="Freeform 817"/>
            <p:cNvSpPr/>
            <p:nvPr/>
          </p:nvSpPr>
          <p:spPr bwMode="auto">
            <a:xfrm>
              <a:off x="6719888" y="1743075"/>
              <a:ext cx="9525" cy="47625"/>
            </a:xfrm>
            <a:custGeom>
              <a:avLst/>
              <a:gdLst/>
              <a:ahLst/>
              <a:cxnLst>
                <a:cxn ang="0">
                  <a:pos x="16" y="4"/>
                </a:cxn>
                <a:cxn ang="0">
                  <a:pos x="16" y="4"/>
                </a:cxn>
                <a:cxn ang="0">
                  <a:pos x="16" y="2"/>
                </a:cxn>
                <a:cxn ang="0">
                  <a:pos x="15" y="1"/>
                </a:cxn>
                <a:cxn ang="0">
                  <a:pos x="13" y="0"/>
                </a:cxn>
                <a:cxn ang="0">
                  <a:pos x="11" y="0"/>
                </a:cxn>
                <a:cxn ang="0">
                  <a:pos x="10" y="0"/>
                </a:cxn>
                <a:cxn ang="0">
                  <a:pos x="8" y="1"/>
                </a:cxn>
                <a:cxn ang="0">
                  <a:pos x="7" y="2"/>
                </a:cxn>
                <a:cxn ang="0">
                  <a:pos x="7" y="4"/>
                </a:cxn>
                <a:cxn ang="0">
                  <a:pos x="7" y="4"/>
                </a:cxn>
                <a:cxn ang="0">
                  <a:pos x="8" y="25"/>
                </a:cxn>
                <a:cxn ang="0">
                  <a:pos x="8" y="44"/>
                </a:cxn>
                <a:cxn ang="0">
                  <a:pos x="8" y="55"/>
                </a:cxn>
                <a:cxn ang="0">
                  <a:pos x="7" y="65"/>
                </a:cxn>
                <a:cxn ang="0">
                  <a:pos x="4" y="74"/>
                </a:cxn>
                <a:cxn ang="0">
                  <a:pos x="0" y="84"/>
                </a:cxn>
                <a:cxn ang="0">
                  <a:pos x="0" y="84"/>
                </a:cxn>
                <a:cxn ang="0">
                  <a:pos x="0" y="86"/>
                </a:cxn>
                <a:cxn ang="0">
                  <a:pos x="0" y="88"/>
                </a:cxn>
                <a:cxn ang="0">
                  <a:pos x="3" y="91"/>
                </a:cxn>
                <a:cxn ang="0">
                  <a:pos x="4" y="91"/>
                </a:cxn>
                <a:cxn ang="0">
                  <a:pos x="7" y="91"/>
                </a:cxn>
                <a:cxn ang="0">
                  <a:pos x="8" y="91"/>
                </a:cxn>
                <a:cxn ang="0">
                  <a:pos x="9" y="89"/>
                </a:cxn>
                <a:cxn ang="0">
                  <a:pos x="9" y="89"/>
                </a:cxn>
                <a:cxn ang="0">
                  <a:pos x="13" y="79"/>
                </a:cxn>
                <a:cxn ang="0">
                  <a:pos x="15" y="68"/>
                </a:cxn>
                <a:cxn ang="0">
                  <a:pos x="17" y="58"/>
                </a:cxn>
                <a:cxn ang="0">
                  <a:pos x="17" y="48"/>
                </a:cxn>
                <a:cxn ang="0">
                  <a:pos x="17" y="26"/>
                </a:cxn>
                <a:cxn ang="0">
                  <a:pos x="16" y="4"/>
                </a:cxn>
                <a:cxn ang="0">
                  <a:pos x="16" y="4"/>
                </a:cxn>
              </a:cxnLst>
              <a:rect l="0" t="0" r="r" b="b"/>
              <a:pathLst>
                <a:path w="17" h="91">
                  <a:moveTo>
                    <a:pt x="16" y="4"/>
                  </a:moveTo>
                  <a:lnTo>
                    <a:pt x="16" y="4"/>
                  </a:lnTo>
                  <a:lnTo>
                    <a:pt x="16" y="2"/>
                  </a:lnTo>
                  <a:lnTo>
                    <a:pt x="15" y="1"/>
                  </a:lnTo>
                  <a:lnTo>
                    <a:pt x="13" y="0"/>
                  </a:lnTo>
                  <a:lnTo>
                    <a:pt x="11" y="0"/>
                  </a:lnTo>
                  <a:lnTo>
                    <a:pt x="10" y="0"/>
                  </a:lnTo>
                  <a:lnTo>
                    <a:pt x="8" y="1"/>
                  </a:lnTo>
                  <a:lnTo>
                    <a:pt x="7" y="2"/>
                  </a:lnTo>
                  <a:lnTo>
                    <a:pt x="7" y="4"/>
                  </a:lnTo>
                  <a:lnTo>
                    <a:pt x="7" y="4"/>
                  </a:lnTo>
                  <a:lnTo>
                    <a:pt x="8" y="25"/>
                  </a:lnTo>
                  <a:lnTo>
                    <a:pt x="8" y="44"/>
                  </a:lnTo>
                  <a:lnTo>
                    <a:pt x="8" y="55"/>
                  </a:lnTo>
                  <a:lnTo>
                    <a:pt x="7" y="65"/>
                  </a:lnTo>
                  <a:lnTo>
                    <a:pt x="4" y="74"/>
                  </a:lnTo>
                  <a:lnTo>
                    <a:pt x="0" y="84"/>
                  </a:lnTo>
                  <a:lnTo>
                    <a:pt x="0" y="84"/>
                  </a:lnTo>
                  <a:lnTo>
                    <a:pt x="0" y="86"/>
                  </a:lnTo>
                  <a:lnTo>
                    <a:pt x="0" y="88"/>
                  </a:lnTo>
                  <a:lnTo>
                    <a:pt x="3" y="91"/>
                  </a:lnTo>
                  <a:lnTo>
                    <a:pt x="4" y="91"/>
                  </a:lnTo>
                  <a:lnTo>
                    <a:pt x="7" y="91"/>
                  </a:lnTo>
                  <a:lnTo>
                    <a:pt x="8" y="91"/>
                  </a:lnTo>
                  <a:lnTo>
                    <a:pt x="9" y="89"/>
                  </a:lnTo>
                  <a:lnTo>
                    <a:pt x="9" y="89"/>
                  </a:lnTo>
                  <a:lnTo>
                    <a:pt x="13" y="79"/>
                  </a:lnTo>
                  <a:lnTo>
                    <a:pt x="15" y="68"/>
                  </a:lnTo>
                  <a:lnTo>
                    <a:pt x="17" y="58"/>
                  </a:lnTo>
                  <a:lnTo>
                    <a:pt x="17" y="48"/>
                  </a:lnTo>
                  <a:lnTo>
                    <a:pt x="17" y="26"/>
                  </a:lnTo>
                  <a:lnTo>
                    <a:pt x="16" y="4"/>
                  </a:lnTo>
                  <a:lnTo>
                    <a:pt x="16"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6" name="Freeform 818"/>
            <p:cNvSpPr/>
            <p:nvPr/>
          </p:nvSpPr>
          <p:spPr bwMode="auto">
            <a:xfrm>
              <a:off x="6754813" y="1758950"/>
              <a:ext cx="12700" cy="49213"/>
            </a:xfrm>
            <a:custGeom>
              <a:avLst/>
              <a:gdLst/>
              <a:ahLst/>
              <a:cxnLst>
                <a:cxn ang="0">
                  <a:pos x="24" y="5"/>
                </a:cxn>
                <a:cxn ang="0">
                  <a:pos x="24" y="5"/>
                </a:cxn>
                <a:cxn ang="0">
                  <a:pos x="24" y="3"/>
                </a:cxn>
                <a:cxn ang="0">
                  <a:pos x="23" y="1"/>
                </a:cxn>
                <a:cxn ang="0">
                  <a:pos x="22" y="0"/>
                </a:cxn>
                <a:cxn ang="0">
                  <a:pos x="20" y="0"/>
                </a:cxn>
                <a:cxn ang="0">
                  <a:pos x="18" y="0"/>
                </a:cxn>
                <a:cxn ang="0">
                  <a:pos x="17" y="1"/>
                </a:cxn>
                <a:cxn ang="0">
                  <a:pos x="16" y="3"/>
                </a:cxn>
                <a:cxn ang="0">
                  <a:pos x="15" y="5"/>
                </a:cxn>
                <a:cxn ang="0">
                  <a:pos x="15" y="5"/>
                </a:cxn>
                <a:cxn ang="0">
                  <a:pos x="15" y="18"/>
                </a:cxn>
                <a:cxn ang="0">
                  <a:pos x="13" y="30"/>
                </a:cxn>
                <a:cxn ang="0">
                  <a:pos x="11" y="42"/>
                </a:cxn>
                <a:cxn ang="0">
                  <a:pos x="8" y="55"/>
                </a:cxn>
                <a:cxn ang="0">
                  <a:pos x="8" y="55"/>
                </a:cxn>
                <a:cxn ang="0">
                  <a:pos x="5" y="63"/>
                </a:cxn>
                <a:cxn ang="0">
                  <a:pos x="2" y="72"/>
                </a:cxn>
                <a:cxn ang="0">
                  <a:pos x="0" y="76"/>
                </a:cxn>
                <a:cxn ang="0">
                  <a:pos x="0" y="82"/>
                </a:cxn>
                <a:cxn ang="0">
                  <a:pos x="2" y="86"/>
                </a:cxn>
                <a:cxn ang="0">
                  <a:pos x="4" y="90"/>
                </a:cxn>
                <a:cxn ang="0">
                  <a:pos x="4" y="90"/>
                </a:cxn>
                <a:cxn ang="0">
                  <a:pos x="5" y="91"/>
                </a:cxn>
                <a:cxn ang="0">
                  <a:pos x="7" y="92"/>
                </a:cxn>
                <a:cxn ang="0">
                  <a:pos x="8" y="92"/>
                </a:cxn>
                <a:cxn ang="0">
                  <a:pos x="10" y="91"/>
                </a:cxn>
                <a:cxn ang="0">
                  <a:pos x="11" y="90"/>
                </a:cxn>
                <a:cxn ang="0">
                  <a:pos x="12" y="88"/>
                </a:cxn>
                <a:cxn ang="0">
                  <a:pos x="12" y="87"/>
                </a:cxn>
                <a:cxn ang="0">
                  <a:pos x="12" y="85"/>
                </a:cxn>
                <a:cxn ang="0">
                  <a:pos x="12" y="85"/>
                </a:cxn>
                <a:cxn ang="0">
                  <a:pos x="10" y="82"/>
                </a:cxn>
                <a:cxn ang="0">
                  <a:pos x="10" y="77"/>
                </a:cxn>
                <a:cxn ang="0">
                  <a:pos x="11" y="72"/>
                </a:cxn>
                <a:cxn ang="0">
                  <a:pos x="13" y="68"/>
                </a:cxn>
                <a:cxn ang="0">
                  <a:pos x="16" y="59"/>
                </a:cxn>
                <a:cxn ang="0">
                  <a:pos x="18" y="51"/>
                </a:cxn>
                <a:cxn ang="0">
                  <a:pos x="18" y="51"/>
                </a:cxn>
                <a:cxn ang="0">
                  <a:pos x="20" y="39"/>
                </a:cxn>
                <a:cxn ang="0">
                  <a:pos x="22" y="28"/>
                </a:cxn>
                <a:cxn ang="0">
                  <a:pos x="24" y="17"/>
                </a:cxn>
                <a:cxn ang="0">
                  <a:pos x="24" y="5"/>
                </a:cxn>
                <a:cxn ang="0">
                  <a:pos x="24" y="5"/>
                </a:cxn>
              </a:cxnLst>
              <a:rect l="0" t="0" r="r" b="b"/>
              <a:pathLst>
                <a:path w="24" h="92">
                  <a:moveTo>
                    <a:pt x="24" y="5"/>
                  </a:moveTo>
                  <a:lnTo>
                    <a:pt x="24" y="5"/>
                  </a:lnTo>
                  <a:lnTo>
                    <a:pt x="24" y="3"/>
                  </a:lnTo>
                  <a:lnTo>
                    <a:pt x="23" y="1"/>
                  </a:lnTo>
                  <a:lnTo>
                    <a:pt x="22" y="0"/>
                  </a:lnTo>
                  <a:lnTo>
                    <a:pt x="20" y="0"/>
                  </a:lnTo>
                  <a:lnTo>
                    <a:pt x="18" y="0"/>
                  </a:lnTo>
                  <a:lnTo>
                    <a:pt x="17" y="1"/>
                  </a:lnTo>
                  <a:lnTo>
                    <a:pt x="16" y="3"/>
                  </a:lnTo>
                  <a:lnTo>
                    <a:pt x="15" y="5"/>
                  </a:lnTo>
                  <a:lnTo>
                    <a:pt x="15" y="5"/>
                  </a:lnTo>
                  <a:lnTo>
                    <a:pt x="15" y="18"/>
                  </a:lnTo>
                  <a:lnTo>
                    <a:pt x="13" y="30"/>
                  </a:lnTo>
                  <a:lnTo>
                    <a:pt x="11" y="42"/>
                  </a:lnTo>
                  <a:lnTo>
                    <a:pt x="8" y="55"/>
                  </a:lnTo>
                  <a:lnTo>
                    <a:pt x="8" y="55"/>
                  </a:lnTo>
                  <a:lnTo>
                    <a:pt x="5" y="63"/>
                  </a:lnTo>
                  <a:lnTo>
                    <a:pt x="2" y="72"/>
                  </a:lnTo>
                  <a:lnTo>
                    <a:pt x="0" y="76"/>
                  </a:lnTo>
                  <a:lnTo>
                    <a:pt x="0" y="82"/>
                  </a:lnTo>
                  <a:lnTo>
                    <a:pt x="2" y="86"/>
                  </a:lnTo>
                  <a:lnTo>
                    <a:pt x="4" y="90"/>
                  </a:lnTo>
                  <a:lnTo>
                    <a:pt x="4" y="90"/>
                  </a:lnTo>
                  <a:lnTo>
                    <a:pt x="5" y="91"/>
                  </a:lnTo>
                  <a:lnTo>
                    <a:pt x="7" y="92"/>
                  </a:lnTo>
                  <a:lnTo>
                    <a:pt x="8" y="92"/>
                  </a:lnTo>
                  <a:lnTo>
                    <a:pt x="10" y="91"/>
                  </a:lnTo>
                  <a:lnTo>
                    <a:pt x="11" y="90"/>
                  </a:lnTo>
                  <a:lnTo>
                    <a:pt x="12" y="88"/>
                  </a:lnTo>
                  <a:lnTo>
                    <a:pt x="12" y="87"/>
                  </a:lnTo>
                  <a:lnTo>
                    <a:pt x="12" y="85"/>
                  </a:lnTo>
                  <a:lnTo>
                    <a:pt x="12" y="85"/>
                  </a:lnTo>
                  <a:lnTo>
                    <a:pt x="10" y="82"/>
                  </a:lnTo>
                  <a:lnTo>
                    <a:pt x="10" y="77"/>
                  </a:lnTo>
                  <a:lnTo>
                    <a:pt x="11" y="72"/>
                  </a:lnTo>
                  <a:lnTo>
                    <a:pt x="13" y="68"/>
                  </a:lnTo>
                  <a:lnTo>
                    <a:pt x="16" y="59"/>
                  </a:lnTo>
                  <a:lnTo>
                    <a:pt x="18" y="51"/>
                  </a:lnTo>
                  <a:lnTo>
                    <a:pt x="18" y="51"/>
                  </a:lnTo>
                  <a:lnTo>
                    <a:pt x="20" y="39"/>
                  </a:lnTo>
                  <a:lnTo>
                    <a:pt x="22" y="28"/>
                  </a:lnTo>
                  <a:lnTo>
                    <a:pt x="24" y="17"/>
                  </a:lnTo>
                  <a:lnTo>
                    <a:pt x="24" y="5"/>
                  </a:lnTo>
                  <a:lnTo>
                    <a:pt x="24"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7" name="Freeform 821"/>
            <p:cNvSpPr/>
            <p:nvPr/>
          </p:nvSpPr>
          <p:spPr bwMode="auto">
            <a:xfrm>
              <a:off x="6418263" y="1346200"/>
              <a:ext cx="39688" cy="65088"/>
            </a:xfrm>
            <a:custGeom>
              <a:avLst/>
              <a:gdLst/>
              <a:ahLst/>
              <a:cxnLst>
                <a:cxn ang="0">
                  <a:pos x="63" y="3"/>
                </a:cxn>
                <a:cxn ang="0">
                  <a:pos x="63" y="3"/>
                </a:cxn>
                <a:cxn ang="0">
                  <a:pos x="61" y="12"/>
                </a:cxn>
                <a:cxn ang="0">
                  <a:pos x="59" y="19"/>
                </a:cxn>
                <a:cxn ang="0">
                  <a:pos x="52" y="33"/>
                </a:cxn>
                <a:cxn ang="0">
                  <a:pos x="43" y="48"/>
                </a:cxn>
                <a:cxn ang="0">
                  <a:pos x="33" y="61"/>
                </a:cxn>
                <a:cxn ang="0">
                  <a:pos x="24" y="75"/>
                </a:cxn>
                <a:cxn ang="0">
                  <a:pos x="15" y="88"/>
                </a:cxn>
                <a:cxn ang="0">
                  <a:pos x="6" y="102"/>
                </a:cxn>
                <a:cxn ang="0">
                  <a:pos x="3" y="110"/>
                </a:cxn>
                <a:cxn ang="0">
                  <a:pos x="0" y="117"/>
                </a:cxn>
                <a:cxn ang="0">
                  <a:pos x="0" y="117"/>
                </a:cxn>
                <a:cxn ang="0">
                  <a:pos x="0" y="119"/>
                </a:cxn>
                <a:cxn ang="0">
                  <a:pos x="0" y="121"/>
                </a:cxn>
                <a:cxn ang="0">
                  <a:pos x="2" y="122"/>
                </a:cxn>
                <a:cxn ang="0">
                  <a:pos x="3" y="123"/>
                </a:cxn>
                <a:cxn ang="0">
                  <a:pos x="5" y="123"/>
                </a:cxn>
                <a:cxn ang="0">
                  <a:pos x="6" y="123"/>
                </a:cxn>
                <a:cxn ang="0">
                  <a:pos x="8" y="121"/>
                </a:cxn>
                <a:cxn ang="0">
                  <a:pos x="10" y="120"/>
                </a:cxn>
                <a:cxn ang="0">
                  <a:pos x="10" y="120"/>
                </a:cxn>
                <a:cxn ang="0">
                  <a:pos x="13" y="112"/>
                </a:cxn>
                <a:cxn ang="0">
                  <a:pos x="16" y="105"/>
                </a:cxn>
                <a:cxn ang="0">
                  <a:pos x="24" y="90"/>
                </a:cxn>
                <a:cxn ang="0">
                  <a:pos x="33" y="77"/>
                </a:cxn>
                <a:cxn ang="0">
                  <a:pos x="43" y="63"/>
                </a:cxn>
                <a:cxn ang="0">
                  <a:pos x="52" y="50"/>
                </a:cxn>
                <a:cxn ang="0">
                  <a:pos x="61" y="36"/>
                </a:cxn>
                <a:cxn ang="0">
                  <a:pos x="67" y="22"/>
                </a:cxn>
                <a:cxn ang="0">
                  <a:pos x="70" y="14"/>
                </a:cxn>
                <a:cxn ang="0">
                  <a:pos x="73" y="6"/>
                </a:cxn>
                <a:cxn ang="0">
                  <a:pos x="73" y="6"/>
                </a:cxn>
                <a:cxn ang="0">
                  <a:pos x="73" y="4"/>
                </a:cxn>
                <a:cxn ang="0">
                  <a:pos x="71" y="2"/>
                </a:cxn>
                <a:cxn ang="0">
                  <a:pos x="70" y="1"/>
                </a:cxn>
                <a:cxn ang="0">
                  <a:pos x="69" y="0"/>
                </a:cxn>
                <a:cxn ang="0">
                  <a:pos x="67" y="0"/>
                </a:cxn>
                <a:cxn ang="0">
                  <a:pos x="65" y="0"/>
                </a:cxn>
                <a:cxn ang="0">
                  <a:pos x="64" y="1"/>
                </a:cxn>
                <a:cxn ang="0">
                  <a:pos x="63" y="3"/>
                </a:cxn>
                <a:cxn ang="0">
                  <a:pos x="63" y="3"/>
                </a:cxn>
              </a:cxnLst>
              <a:rect l="0" t="0" r="r" b="b"/>
              <a:pathLst>
                <a:path w="73" h="123">
                  <a:moveTo>
                    <a:pt x="63" y="3"/>
                  </a:moveTo>
                  <a:lnTo>
                    <a:pt x="63" y="3"/>
                  </a:lnTo>
                  <a:lnTo>
                    <a:pt x="61" y="12"/>
                  </a:lnTo>
                  <a:lnTo>
                    <a:pt x="59" y="19"/>
                  </a:lnTo>
                  <a:lnTo>
                    <a:pt x="52" y="33"/>
                  </a:lnTo>
                  <a:lnTo>
                    <a:pt x="43" y="48"/>
                  </a:lnTo>
                  <a:lnTo>
                    <a:pt x="33" y="61"/>
                  </a:lnTo>
                  <a:lnTo>
                    <a:pt x="24" y="75"/>
                  </a:lnTo>
                  <a:lnTo>
                    <a:pt x="15" y="88"/>
                  </a:lnTo>
                  <a:lnTo>
                    <a:pt x="6" y="102"/>
                  </a:lnTo>
                  <a:lnTo>
                    <a:pt x="3" y="110"/>
                  </a:lnTo>
                  <a:lnTo>
                    <a:pt x="0" y="117"/>
                  </a:lnTo>
                  <a:lnTo>
                    <a:pt x="0" y="117"/>
                  </a:lnTo>
                  <a:lnTo>
                    <a:pt x="0" y="119"/>
                  </a:lnTo>
                  <a:lnTo>
                    <a:pt x="0" y="121"/>
                  </a:lnTo>
                  <a:lnTo>
                    <a:pt x="2" y="122"/>
                  </a:lnTo>
                  <a:lnTo>
                    <a:pt x="3" y="123"/>
                  </a:lnTo>
                  <a:lnTo>
                    <a:pt x="5" y="123"/>
                  </a:lnTo>
                  <a:lnTo>
                    <a:pt x="6" y="123"/>
                  </a:lnTo>
                  <a:lnTo>
                    <a:pt x="8" y="121"/>
                  </a:lnTo>
                  <a:lnTo>
                    <a:pt x="10" y="120"/>
                  </a:lnTo>
                  <a:lnTo>
                    <a:pt x="10" y="120"/>
                  </a:lnTo>
                  <a:lnTo>
                    <a:pt x="13" y="112"/>
                  </a:lnTo>
                  <a:lnTo>
                    <a:pt x="16" y="105"/>
                  </a:lnTo>
                  <a:lnTo>
                    <a:pt x="24" y="90"/>
                  </a:lnTo>
                  <a:lnTo>
                    <a:pt x="33" y="77"/>
                  </a:lnTo>
                  <a:lnTo>
                    <a:pt x="43" y="63"/>
                  </a:lnTo>
                  <a:lnTo>
                    <a:pt x="52" y="50"/>
                  </a:lnTo>
                  <a:lnTo>
                    <a:pt x="61" y="36"/>
                  </a:lnTo>
                  <a:lnTo>
                    <a:pt x="67" y="22"/>
                  </a:lnTo>
                  <a:lnTo>
                    <a:pt x="70" y="14"/>
                  </a:lnTo>
                  <a:lnTo>
                    <a:pt x="73" y="6"/>
                  </a:lnTo>
                  <a:lnTo>
                    <a:pt x="73" y="6"/>
                  </a:lnTo>
                  <a:lnTo>
                    <a:pt x="73" y="4"/>
                  </a:lnTo>
                  <a:lnTo>
                    <a:pt x="71" y="2"/>
                  </a:lnTo>
                  <a:lnTo>
                    <a:pt x="70" y="1"/>
                  </a:lnTo>
                  <a:lnTo>
                    <a:pt x="69" y="0"/>
                  </a:lnTo>
                  <a:lnTo>
                    <a:pt x="67" y="0"/>
                  </a:lnTo>
                  <a:lnTo>
                    <a:pt x="65" y="0"/>
                  </a:lnTo>
                  <a:lnTo>
                    <a:pt x="64" y="1"/>
                  </a:lnTo>
                  <a:lnTo>
                    <a:pt x="63" y="3"/>
                  </a:lnTo>
                  <a:lnTo>
                    <a:pt x="63"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8" name="Freeform 822"/>
            <p:cNvSpPr/>
            <p:nvPr/>
          </p:nvSpPr>
          <p:spPr bwMode="auto">
            <a:xfrm>
              <a:off x="6462713" y="1366838"/>
              <a:ext cx="34925" cy="50800"/>
            </a:xfrm>
            <a:custGeom>
              <a:avLst/>
              <a:gdLst/>
              <a:ahLst/>
              <a:cxnLst>
                <a:cxn ang="0">
                  <a:pos x="58" y="2"/>
                </a:cxn>
                <a:cxn ang="0">
                  <a:pos x="58" y="2"/>
                </a:cxn>
                <a:cxn ang="0">
                  <a:pos x="42" y="24"/>
                </a:cxn>
                <a:cxn ang="0">
                  <a:pos x="29" y="46"/>
                </a:cxn>
                <a:cxn ang="0">
                  <a:pos x="1" y="90"/>
                </a:cxn>
                <a:cxn ang="0">
                  <a:pos x="1" y="90"/>
                </a:cxn>
                <a:cxn ang="0">
                  <a:pos x="0" y="92"/>
                </a:cxn>
                <a:cxn ang="0">
                  <a:pos x="1" y="94"/>
                </a:cxn>
                <a:cxn ang="0">
                  <a:pos x="1" y="95"/>
                </a:cxn>
                <a:cxn ang="0">
                  <a:pos x="3" y="97"/>
                </a:cxn>
                <a:cxn ang="0">
                  <a:pos x="4" y="97"/>
                </a:cxn>
                <a:cxn ang="0">
                  <a:pos x="6" y="97"/>
                </a:cxn>
                <a:cxn ang="0">
                  <a:pos x="8" y="97"/>
                </a:cxn>
                <a:cxn ang="0">
                  <a:pos x="9" y="95"/>
                </a:cxn>
                <a:cxn ang="0">
                  <a:pos x="9" y="95"/>
                </a:cxn>
                <a:cxn ang="0">
                  <a:pos x="37" y="51"/>
                </a:cxn>
                <a:cxn ang="0">
                  <a:pos x="50" y="28"/>
                </a:cxn>
                <a:cxn ang="0">
                  <a:pos x="66" y="7"/>
                </a:cxn>
                <a:cxn ang="0">
                  <a:pos x="66" y="7"/>
                </a:cxn>
                <a:cxn ang="0">
                  <a:pos x="67" y="6"/>
                </a:cxn>
                <a:cxn ang="0">
                  <a:pos x="67" y="3"/>
                </a:cxn>
                <a:cxn ang="0">
                  <a:pos x="66" y="2"/>
                </a:cxn>
                <a:cxn ang="0">
                  <a:pos x="65" y="1"/>
                </a:cxn>
                <a:cxn ang="0">
                  <a:pos x="61" y="0"/>
                </a:cxn>
                <a:cxn ang="0">
                  <a:pos x="60" y="0"/>
                </a:cxn>
                <a:cxn ang="0">
                  <a:pos x="58" y="2"/>
                </a:cxn>
                <a:cxn ang="0">
                  <a:pos x="58" y="2"/>
                </a:cxn>
              </a:cxnLst>
              <a:rect l="0" t="0" r="r" b="b"/>
              <a:pathLst>
                <a:path w="67" h="97">
                  <a:moveTo>
                    <a:pt x="58" y="2"/>
                  </a:moveTo>
                  <a:lnTo>
                    <a:pt x="58" y="2"/>
                  </a:lnTo>
                  <a:lnTo>
                    <a:pt x="42" y="24"/>
                  </a:lnTo>
                  <a:lnTo>
                    <a:pt x="29" y="46"/>
                  </a:lnTo>
                  <a:lnTo>
                    <a:pt x="1" y="90"/>
                  </a:lnTo>
                  <a:lnTo>
                    <a:pt x="1" y="90"/>
                  </a:lnTo>
                  <a:lnTo>
                    <a:pt x="0" y="92"/>
                  </a:lnTo>
                  <a:lnTo>
                    <a:pt x="1" y="94"/>
                  </a:lnTo>
                  <a:lnTo>
                    <a:pt x="1" y="95"/>
                  </a:lnTo>
                  <a:lnTo>
                    <a:pt x="3" y="97"/>
                  </a:lnTo>
                  <a:lnTo>
                    <a:pt x="4" y="97"/>
                  </a:lnTo>
                  <a:lnTo>
                    <a:pt x="6" y="97"/>
                  </a:lnTo>
                  <a:lnTo>
                    <a:pt x="8" y="97"/>
                  </a:lnTo>
                  <a:lnTo>
                    <a:pt x="9" y="95"/>
                  </a:lnTo>
                  <a:lnTo>
                    <a:pt x="9" y="95"/>
                  </a:lnTo>
                  <a:lnTo>
                    <a:pt x="37" y="51"/>
                  </a:lnTo>
                  <a:lnTo>
                    <a:pt x="50" y="28"/>
                  </a:lnTo>
                  <a:lnTo>
                    <a:pt x="66" y="7"/>
                  </a:lnTo>
                  <a:lnTo>
                    <a:pt x="66" y="7"/>
                  </a:lnTo>
                  <a:lnTo>
                    <a:pt x="67" y="6"/>
                  </a:lnTo>
                  <a:lnTo>
                    <a:pt x="67" y="3"/>
                  </a:lnTo>
                  <a:lnTo>
                    <a:pt x="66" y="2"/>
                  </a:lnTo>
                  <a:lnTo>
                    <a:pt x="65" y="1"/>
                  </a:lnTo>
                  <a:lnTo>
                    <a:pt x="61" y="0"/>
                  </a:lnTo>
                  <a:lnTo>
                    <a:pt x="60" y="0"/>
                  </a:lnTo>
                  <a:lnTo>
                    <a:pt x="58" y="2"/>
                  </a:lnTo>
                  <a:lnTo>
                    <a:pt x="5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9" name="Freeform 823"/>
            <p:cNvSpPr/>
            <p:nvPr/>
          </p:nvSpPr>
          <p:spPr bwMode="auto">
            <a:xfrm>
              <a:off x="6569075" y="1604963"/>
              <a:ext cx="28575" cy="68263"/>
            </a:xfrm>
            <a:custGeom>
              <a:avLst/>
              <a:gdLst/>
              <a:ahLst/>
              <a:cxnLst>
                <a:cxn ang="0">
                  <a:pos x="45" y="3"/>
                </a:cxn>
                <a:cxn ang="0">
                  <a:pos x="45" y="3"/>
                </a:cxn>
                <a:cxn ang="0">
                  <a:pos x="43" y="10"/>
                </a:cxn>
                <a:cxn ang="0">
                  <a:pos x="40" y="16"/>
                </a:cxn>
                <a:cxn ang="0">
                  <a:pos x="32" y="29"/>
                </a:cxn>
                <a:cxn ang="0">
                  <a:pos x="25" y="41"/>
                </a:cxn>
                <a:cxn ang="0">
                  <a:pos x="22" y="47"/>
                </a:cxn>
                <a:cxn ang="0">
                  <a:pos x="20" y="53"/>
                </a:cxn>
                <a:cxn ang="0">
                  <a:pos x="20" y="53"/>
                </a:cxn>
                <a:cxn ang="0">
                  <a:pos x="14" y="71"/>
                </a:cxn>
                <a:cxn ang="0">
                  <a:pos x="9" y="89"/>
                </a:cxn>
                <a:cxn ang="0">
                  <a:pos x="3" y="106"/>
                </a:cxn>
                <a:cxn ang="0">
                  <a:pos x="1" y="115"/>
                </a:cxn>
                <a:cxn ang="0">
                  <a:pos x="0" y="125"/>
                </a:cxn>
                <a:cxn ang="0">
                  <a:pos x="0" y="125"/>
                </a:cxn>
                <a:cxn ang="0">
                  <a:pos x="1" y="127"/>
                </a:cxn>
                <a:cxn ang="0">
                  <a:pos x="2" y="128"/>
                </a:cxn>
                <a:cxn ang="0">
                  <a:pos x="3" y="129"/>
                </a:cxn>
                <a:cxn ang="0">
                  <a:pos x="5" y="129"/>
                </a:cxn>
                <a:cxn ang="0">
                  <a:pos x="6" y="129"/>
                </a:cxn>
                <a:cxn ang="0">
                  <a:pos x="9" y="128"/>
                </a:cxn>
                <a:cxn ang="0">
                  <a:pos x="10" y="127"/>
                </a:cxn>
                <a:cxn ang="0">
                  <a:pos x="10" y="125"/>
                </a:cxn>
                <a:cxn ang="0">
                  <a:pos x="10" y="125"/>
                </a:cxn>
                <a:cxn ang="0">
                  <a:pos x="12" y="108"/>
                </a:cxn>
                <a:cxn ang="0">
                  <a:pos x="16" y="93"/>
                </a:cxn>
                <a:cxn ang="0">
                  <a:pos x="21" y="78"/>
                </a:cxn>
                <a:cxn ang="0">
                  <a:pos x="28" y="64"/>
                </a:cxn>
                <a:cxn ang="0">
                  <a:pos x="42" y="35"/>
                </a:cxn>
                <a:cxn ang="0">
                  <a:pos x="49" y="20"/>
                </a:cxn>
                <a:cxn ang="0">
                  <a:pos x="54" y="6"/>
                </a:cxn>
                <a:cxn ang="0">
                  <a:pos x="54" y="6"/>
                </a:cxn>
                <a:cxn ang="0">
                  <a:pos x="54" y="4"/>
                </a:cxn>
                <a:cxn ang="0">
                  <a:pos x="54" y="2"/>
                </a:cxn>
                <a:cxn ang="0">
                  <a:pos x="53" y="1"/>
                </a:cxn>
                <a:cxn ang="0">
                  <a:pos x="51" y="0"/>
                </a:cxn>
                <a:cxn ang="0">
                  <a:pos x="49" y="0"/>
                </a:cxn>
                <a:cxn ang="0">
                  <a:pos x="48" y="1"/>
                </a:cxn>
                <a:cxn ang="0">
                  <a:pos x="46" y="2"/>
                </a:cxn>
                <a:cxn ang="0">
                  <a:pos x="45" y="3"/>
                </a:cxn>
                <a:cxn ang="0">
                  <a:pos x="45" y="3"/>
                </a:cxn>
              </a:cxnLst>
              <a:rect l="0" t="0" r="r" b="b"/>
              <a:pathLst>
                <a:path w="54" h="129">
                  <a:moveTo>
                    <a:pt x="45" y="3"/>
                  </a:moveTo>
                  <a:lnTo>
                    <a:pt x="45" y="3"/>
                  </a:lnTo>
                  <a:lnTo>
                    <a:pt x="43" y="10"/>
                  </a:lnTo>
                  <a:lnTo>
                    <a:pt x="40" y="16"/>
                  </a:lnTo>
                  <a:lnTo>
                    <a:pt x="32" y="29"/>
                  </a:lnTo>
                  <a:lnTo>
                    <a:pt x="25" y="41"/>
                  </a:lnTo>
                  <a:lnTo>
                    <a:pt x="22" y="47"/>
                  </a:lnTo>
                  <a:lnTo>
                    <a:pt x="20" y="53"/>
                  </a:lnTo>
                  <a:lnTo>
                    <a:pt x="20" y="53"/>
                  </a:lnTo>
                  <a:lnTo>
                    <a:pt x="14" y="71"/>
                  </a:lnTo>
                  <a:lnTo>
                    <a:pt x="9" y="89"/>
                  </a:lnTo>
                  <a:lnTo>
                    <a:pt x="3" y="106"/>
                  </a:lnTo>
                  <a:lnTo>
                    <a:pt x="1" y="115"/>
                  </a:lnTo>
                  <a:lnTo>
                    <a:pt x="0" y="125"/>
                  </a:lnTo>
                  <a:lnTo>
                    <a:pt x="0" y="125"/>
                  </a:lnTo>
                  <a:lnTo>
                    <a:pt x="1" y="127"/>
                  </a:lnTo>
                  <a:lnTo>
                    <a:pt x="2" y="128"/>
                  </a:lnTo>
                  <a:lnTo>
                    <a:pt x="3" y="129"/>
                  </a:lnTo>
                  <a:lnTo>
                    <a:pt x="5" y="129"/>
                  </a:lnTo>
                  <a:lnTo>
                    <a:pt x="6" y="129"/>
                  </a:lnTo>
                  <a:lnTo>
                    <a:pt x="9" y="128"/>
                  </a:lnTo>
                  <a:lnTo>
                    <a:pt x="10" y="127"/>
                  </a:lnTo>
                  <a:lnTo>
                    <a:pt x="10" y="125"/>
                  </a:lnTo>
                  <a:lnTo>
                    <a:pt x="10" y="125"/>
                  </a:lnTo>
                  <a:lnTo>
                    <a:pt x="12" y="108"/>
                  </a:lnTo>
                  <a:lnTo>
                    <a:pt x="16" y="93"/>
                  </a:lnTo>
                  <a:lnTo>
                    <a:pt x="21" y="78"/>
                  </a:lnTo>
                  <a:lnTo>
                    <a:pt x="28" y="64"/>
                  </a:lnTo>
                  <a:lnTo>
                    <a:pt x="42" y="35"/>
                  </a:lnTo>
                  <a:lnTo>
                    <a:pt x="49" y="20"/>
                  </a:lnTo>
                  <a:lnTo>
                    <a:pt x="54" y="6"/>
                  </a:lnTo>
                  <a:lnTo>
                    <a:pt x="54" y="6"/>
                  </a:lnTo>
                  <a:lnTo>
                    <a:pt x="54" y="4"/>
                  </a:lnTo>
                  <a:lnTo>
                    <a:pt x="54" y="2"/>
                  </a:lnTo>
                  <a:lnTo>
                    <a:pt x="53" y="1"/>
                  </a:lnTo>
                  <a:lnTo>
                    <a:pt x="51" y="0"/>
                  </a:lnTo>
                  <a:lnTo>
                    <a:pt x="49" y="0"/>
                  </a:lnTo>
                  <a:lnTo>
                    <a:pt x="48" y="1"/>
                  </a:lnTo>
                  <a:lnTo>
                    <a:pt x="46" y="2"/>
                  </a:lnTo>
                  <a:lnTo>
                    <a:pt x="45" y="3"/>
                  </a:lnTo>
                  <a:lnTo>
                    <a:pt x="45"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0" name="Freeform 824"/>
            <p:cNvSpPr/>
            <p:nvPr/>
          </p:nvSpPr>
          <p:spPr bwMode="auto">
            <a:xfrm>
              <a:off x="6619875" y="1614488"/>
              <a:ext cx="25400" cy="44450"/>
            </a:xfrm>
            <a:custGeom>
              <a:avLst/>
              <a:gdLst/>
              <a:ahLst/>
              <a:cxnLst>
                <a:cxn ang="0">
                  <a:pos x="40" y="2"/>
                </a:cxn>
                <a:cxn ang="0">
                  <a:pos x="40" y="2"/>
                </a:cxn>
                <a:cxn ang="0">
                  <a:pos x="32" y="11"/>
                </a:cxn>
                <a:cxn ang="0">
                  <a:pos x="25" y="19"/>
                </a:cxn>
                <a:cxn ang="0">
                  <a:pos x="19" y="28"/>
                </a:cxn>
                <a:cxn ang="0">
                  <a:pos x="13" y="39"/>
                </a:cxn>
                <a:cxn ang="0">
                  <a:pos x="8" y="49"/>
                </a:cxn>
                <a:cxn ang="0">
                  <a:pos x="4" y="59"/>
                </a:cxn>
                <a:cxn ang="0">
                  <a:pos x="1" y="71"/>
                </a:cxn>
                <a:cxn ang="0">
                  <a:pos x="0" y="81"/>
                </a:cxn>
                <a:cxn ang="0">
                  <a:pos x="0" y="81"/>
                </a:cxn>
                <a:cxn ang="0">
                  <a:pos x="0" y="83"/>
                </a:cxn>
                <a:cxn ang="0">
                  <a:pos x="1" y="85"/>
                </a:cxn>
                <a:cxn ang="0">
                  <a:pos x="3" y="86"/>
                </a:cxn>
                <a:cxn ang="0">
                  <a:pos x="5" y="86"/>
                </a:cxn>
                <a:cxn ang="0">
                  <a:pos x="6" y="86"/>
                </a:cxn>
                <a:cxn ang="0">
                  <a:pos x="9" y="85"/>
                </a:cxn>
                <a:cxn ang="0">
                  <a:pos x="10" y="83"/>
                </a:cxn>
                <a:cxn ang="0">
                  <a:pos x="10" y="81"/>
                </a:cxn>
                <a:cxn ang="0">
                  <a:pos x="10" y="81"/>
                </a:cxn>
                <a:cxn ang="0">
                  <a:pos x="11" y="71"/>
                </a:cxn>
                <a:cxn ang="0">
                  <a:pos x="14" y="61"/>
                </a:cxn>
                <a:cxn ang="0">
                  <a:pos x="17" y="51"/>
                </a:cxn>
                <a:cxn ang="0">
                  <a:pos x="22" y="42"/>
                </a:cxn>
                <a:cxn ang="0">
                  <a:pos x="27" y="33"/>
                </a:cxn>
                <a:cxn ang="0">
                  <a:pos x="33" y="24"/>
                </a:cxn>
                <a:cxn ang="0">
                  <a:pos x="40" y="16"/>
                </a:cxn>
                <a:cxn ang="0">
                  <a:pos x="47" y="9"/>
                </a:cxn>
                <a:cxn ang="0">
                  <a:pos x="47" y="9"/>
                </a:cxn>
                <a:cxn ang="0">
                  <a:pos x="48" y="8"/>
                </a:cxn>
                <a:cxn ang="0">
                  <a:pos x="48" y="5"/>
                </a:cxn>
                <a:cxn ang="0">
                  <a:pos x="47" y="3"/>
                </a:cxn>
                <a:cxn ang="0">
                  <a:pos x="46" y="2"/>
                </a:cxn>
                <a:cxn ang="0">
                  <a:pos x="45" y="1"/>
                </a:cxn>
                <a:cxn ang="0">
                  <a:pos x="43" y="0"/>
                </a:cxn>
                <a:cxn ang="0">
                  <a:pos x="42" y="1"/>
                </a:cxn>
                <a:cxn ang="0">
                  <a:pos x="40" y="2"/>
                </a:cxn>
                <a:cxn ang="0">
                  <a:pos x="40" y="2"/>
                </a:cxn>
              </a:cxnLst>
              <a:rect l="0" t="0" r="r" b="b"/>
              <a:pathLst>
                <a:path w="48" h="86">
                  <a:moveTo>
                    <a:pt x="40" y="2"/>
                  </a:moveTo>
                  <a:lnTo>
                    <a:pt x="40" y="2"/>
                  </a:lnTo>
                  <a:lnTo>
                    <a:pt x="32" y="11"/>
                  </a:lnTo>
                  <a:lnTo>
                    <a:pt x="25" y="19"/>
                  </a:lnTo>
                  <a:lnTo>
                    <a:pt x="19" y="28"/>
                  </a:lnTo>
                  <a:lnTo>
                    <a:pt x="13" y="39"/>
                  </a:lnTo>
                  <a:lnTo>
                    <a:pt x="8" y="49"/>
                  </a:lnTo>
                  <a:lnTo>
                    <a:pt x="4" y="59"/>
                  </a:lnTo>
                  <a:lnTo>
                    <a:pt x="1" y="71"/>
                  </a:lnTo>
                  <a:lnTo>
                    <a:pt x="0" y="81"/>
                  </a:lnTo>
                  <a:lnTo>
                    <a:pt x="0" y="81"/>
                  </a:lnTo>
                  <a:lnTo>
                    <a:pt x="0" y="83"/>
                  </a:lnTo>
                  <a:lnTo>
                    <a:pt x="1" y="85"/>
                  </a:lnTo>
                  <a:lnTo>
                    <a:pt x="3" y="86"/>
                  </a:lnTo>
                  <a:lnTo>
                    <a:pt x="5" y="86"/>
                  </a:lnTo>
                  <a:lnTo>
                    <a:pt x="6" y="86"/>
                  </a:lnTo>
                  <a:lnTo>
                    <a:pt x="9" y="85"/>
                  </a:lnTo>
                  <a:lnTo>
                    <a:pt x="10" y="83"/>
                  </a:lnTo>
                  <a:lnTo>
                    <a:pt x="10" y="81"/>
                  </a:lnTo>
                  <a:lnTo>
                    <a:pt x="10" y="81"/>
                  </a:lnTo>
                  <a:lnTo>
                    <a:pt x="11" y="71"/>
                  </a:lnTo>
                  <a:lnTo>
                    <a:pt x="14" y="61"/>
                  </a:lnTo>
                  <a:lnTo>
                    <a:pt x="17" y="51"/>
                  </a:lnTo>
                  <a:lnTo>
                    <a:pt x="22" y="42"/>
                  </a:lnTo>
                  <a:lnTo>
                    <a:pt x="27" y="33"/>
                  </a:lnTo>
                  <a:lnTo>
                    <a:pt x="33" y="24"/>
                  </a:lnTo>
                  <a:lnTo>
                    <a:pt x="40" y="16"/>
                  </a:lnTo>
                  <a:lnTo>
                    <a:pt x="47" y="9"/>
                  </a:lnTo>
                  <a:lnTo>
                    <a:pt x="47" y="9"/>
                  </a:lnTo>
                  <a:lnTo>
                    <a:pt x="48" y="8"/>
                  </a:lnTo>
                  <a:lnTo>
                    <a:pt x="48" y="5"/>
                  </a:lnTo>
                  <a:lnTo>
                    <a:pt x="47" y="3"/>
                  </a:lnTo>
                  <a:lnTo>
                    <a:pt x="46" y="2"/>
                  </a:lnTo>
                  <a:lnTo>
                    <a:pt x="45" y="1"/>
                  </a:lnTo>
                  <a:lnTo>
                    <a:pt x="43" y="0"/>
                  </a:lnTo>
                  <a:lnTo>
                    <a:pt x="42" y="1"/>
                  </a:lnTo>
                  <a:lnTo>
                    <a:pt x="40" y="2"/>
                  </a:lnTo>
                  <a:lnTo>
                    <a:pt x="4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1" name="Freeform 825"/>
            <p:cNvSpPr/>
            <p:nvPr/>
          </p:nvSpPr>
          <p:spPr bwMode="auto">
            <a:xfrm>
              <a:off x="6659563" y="1624013"/>
              <a:ext cx="28575" cy="46038"/>
            </a:xfrm>
            <a:custGeom>
              <a:avLst/>
              <a:gdLst/>
              <a:ahLst/>
              <a:cxnLst>
                <a:cxn ang="0">
                  <a:pos x="44" y="2"/>
                </a:cxn>
                <a:cxn ang="0">
                  <a:pos x="44" y="2"/>
                </a:cxn>
                <a:cxn ang="0">
                  <a:pos x="38" y="10"/>
                </a:cxn>
                <a:cxn ang="0">
                  <a:pos x="32" y="17"/>
                </a:cxn>
                <a:cxn ang="0">
                  <a:pos x="25" y="26"/>
                </a:cxn>
                <a:cxn ang="0">
                  <a:pos x="19" y="34"/>
                </a:cxn>
                <a:cxn ang="0">
                  <a:pos x="19" y="34"/>
                </a:cxn>
                <a:cxn ang="0">
                  <a:pos x="13" y="44"/>
                </a:cxn>
                <a:cxn ang="0">
                  <a:pos x="9" y="56"/>
                </a:cxn>
                <a:cxn ang="0">
                  <a:pos x="5" y="67"/>
                </a:cxn>
                <a:cxn ang="0">
                  <a:pos x="0" y="77"/>
                </a:cxn>
                <a:cxn ang="0">
                  <a:pos x="0" y="77"/>
                </a:cxn>
                <a:cxn ang="0">
                  <a:pos x="0" y="79"/>
                </a:cxn>
                <a:cxn ang="0">
                  <a:pos x="0" y="82"/>
                </a:cxn>
                <a:cxn ang="0">
                  <a:pos x="2" y="85"/>
                </a:cxn>
                <a:cxn ang="0">
                  <a:pos x="4" y="85"/>
                </a:cxn>
                <a:cxn ang="0">
                  <a:pos x="5" y="85"/>
                </a:cxn>
                <a:cxn ang="0">
                  <a:pos x="7" y="85"/>
                </a:cxn>
                <a:cxn ang="0">
                  <a:pos x="8" y="83"/>
                </a:cxn>
                <a:cxn ang="0">
                  <a:pos x="8" y="83"/>
                </a:cxn>
                <a:cxn ang="0">
                  <a:pos x="16" y="63"/>
                </a:cxn>
                <a:cxn ang="0">
                  <a:pos x="26" y="42"/>
                </a:cxn>
                <a:cxn ang="0">
                  <a:pos x="26" y="42"/>
                </a:cxn>
                <a:cxn ang="0">
                  <a:pos x="28" y="37"/>
                </a:cxn>
                <a:cxn ang="0">
                  <a:pos x="31" y="33"/>
                </a:cxn>
                <a:cxn ang="0">
                  <a:pos x="38" y="25"/>
                </a:cxn>
                <a:cxn ang="0">
                  <a:pos x="46" y="15"/>
                </a:cxn>
                <a:cxn ang="0">
                  <a:pos x="52" y="7"/>
                </a:cxn>
                <a:cxn ang="0">
                  <a:pos x="52" y="7"/>
                </a:cxn>
                <a:cxn ang="0">
                  <a:pos x="53" y="5"/>
                </a:cxn>
                <a:cxn ang="0">
                  <a:pos x="52" y="3"/>
                </a:cxn>
                <a:cxn ang="0">
                  <a:pos x="52" y="2"/>
                </a:cxn>
                <a:cxn ang="0">
                  <a:pos x="50" y="0"/>
                </a:cxn>
                <a:cxn ang="0">
                  <a:pos x="49" y="0"/>
                </a:cxn>
                <a:cxn ang="0">
                  <a:pos x="47" y="0"/>
                </a:cxn>
                <a:cxn ang="0">
                  <a:pos x="45" y="1"/>
                </a:cxn>
                <a:cxn ang="0">
                  <a:pos x="44" y="2"/>
                </a:cxn>
                <a:cxn ang="0">
                  <a:pos x="44" y="2"/>
                </a:cxn>
              </a:cxnLst>
              <a:rect l="0" t="0" r="r" b="b"/>
              <a:pathLst>
                <a:path w="53" h="85">
                  <a:moveTo>
                    <a:pt x="44" y="2"/>
                  </a:moveTo>
                  <a:lnTo>
                    <a:pt x="44" y="2"/>
                  </a:lnTo>
                  <a:lnTo>
                    <a:pt x="38" y="10"/>
                  </a:lnTo>
                  <a:lnTo>
                    <a:pt x="32" y="17"/>
                  </a:lnTo>
                  <a:lnTo>
                    <a:pt x="25" y="26"/>
                  </a:lnTo>
                  <a:lnTo>
                    <a:pt x="19" y="34"/>
                  </a:lnTo>
                  <a:lnTo>
                    <a:pt x="19" y="34"/>
                  </a:lnTo>
                  <a:lnTo>
                    <a:pt x="13" y="44"/>
                  </a:lnTo>
                  <a:lnTo>
                    <a:pt x="9" y="56"/>
                  </a:lnTo>
                  <a:lnTo>
                    <a:pt x="5" y="67"/>
                  </a:lnTo>
                  <a:lnTo>
                    <a:pt x="0" y="77"/>
                  </a:lnTo>
                  <a:lnTo>
                    <a:pt x="0" y="77"/>
                  </a:lnTo>
                  <a:lnTo>
                    <a:pt x="0" y="79"/>
                  </a:lnTo>
                  <a:lnTo>
                    <a:pt x="0" y="82"/>
                  </a:lnTo>
                  <a:lnTo>
                    <a:pt x="2" y="85"/>
                  </a:lnTo>
                  <a:lnTo>
                    <a:pt x="4" y="85"/>
                  </a:lnTo>
                  <a:lnTo>
                    <a:pt x="5" y="85"/>
                  </a:lnTo>
                  <a:lnTo>
                    <a:pt x="7" y="85"/>
                  </a:lnTo>
                  <a:lnTo>
                    <a:pt x="8" y="83"/>
                  </a:lnTo>
                  <a:lnTo>
                    <a:pt x="8" y="83"/>
                  </a:lnTo>
                  <a:lnTo>
                    <a:pt x="16" y="63"/>
                  </a:lnTo>
                  <a:lnTo>
                    <a:pt x="26" y="42"/>
                  </a:lnTo>
                  <a:lnTo>
                    <a:pt x="26" y="42"/>
                  </a:lnTo>
                  <a:lnTo>
                    <a:pt x="28" y="37"/>
                  </a:lnTo>
                  <a:lnTo>
                    <a:pt x="31" y="33"/>
                  </a:lnTo>
                  <a:lnTo>
                    <a:pt x="38" y="25"/>
                  </a:lnTo>
                  <a:lnTo>
                    <a:pt x="46" y="15"/>
                  </a:lnTo>
                  <a:lnTo>
                    <a:pt x="52" y="7"/>
                  </a:lnTo>
                  <a:lnTo>
                    <a:pt x="52" y="7"/>
                  </a:lnTo>
                  <a:lnTo>
                    <a:pt x="53" y="5"/>
                  </a:lnTo>
                  <a:lnTo>
                    <a:pt x="52" y="3"/>
                  </a:lnTo>
                  <a:lnTo>
                    <a:pt x="52" y="2"/>
                  </a:lnTo>
                  <a:lnTo>
                    <a:pt x="50" y="0"/>
                  </a:lnTo>
                  <a:lnTo>
                    <a:pt x="49" y="0"/>
                  </a:lnTo>
                  <a:lnTo>
                    <a:pt x="47" y="0"/>
                  </a:lnTo>
                  <a:lnTo>
                    <a:pt x="45" y="1"/>
                  </a:lnTo>
                  <a:lnTo>
                    <a:pt x="44" y="2"/>
                  </a:lnTo>
                  <a:lnTo>
                    <a:pt x="44"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2" name="Freeform 826"/>
            <p:cNvSpPr/>
            <p:nvPr/>
          </p:nvSpPr>
          <p:spPr bwMode="auto">
            <a:xfrm>
              <a:off x="6746875" y="1463675"/>
              <a:ext cx="23813" cy="41275"/>
            </a:xfrm>
            <a:custGeom>
              <a:avLst/>
              <a:gdLst/>
              <a:ahLst/>
              <a:cxnLst>
                <a:cxn ang="0">
                  <a:pos x="39" y="1"/>
                </a:cxn>
                <a:cxn ang="0">
                  <a:pos x="39" y="1"/>
                </a:cxn>
                <a:cxn ang="0">
                  <a:pos x="32" y="10"/>
                </a:cxn>
                <a:cxn ang="0">
                  <a:pos x="27" y="18"/>
                </a:cxn>
                <a:cxn ang="0">
                  <a:pos x="22" y="27"/>
                </a:cxn>
                <a:cxn ang="0">
                  <a:pos x="18" y="35"/>
                </a:cxn>
                <a:cxn ang="0">
                  <a:pos x="9" y="54"/>
                </a:cxn>
                <a:cxn ang="0">
                  <a:pos x="5" y="63"/>
                </a:cxn>
                <a:cxn ang="0">
                  <a:pos x="0" y="73"/>
                </a:cxn>
                <a:cxn ang="0">
                  <a:pos x="0" y="73"/>
                </a:cxn>
                <a:cxn ang="0">
                  <a:pos x="0" y="74"/>
                </a:cxn>
                <a:cxn ang="0">
                  <a:pos x="0" y="76"/>
                </a:cxn>
                <a:cxn ang="0">
                  <a:pos x="1" y="78"/>
                </a:cxn>
                <a:cxn ang="0">
                  <a:pos x="2" y="79"/>
                </a:cxn>
                <a:cxn ang="0">
                  <a:pos x="3" y="79"/>
                </a:cxn>
                <a:cxn ang="0">
                  <a:pos x="5" y="79"/>
                </a:cxn>
                <a:cxn ang="0">
                  <a:pos x="7" y="79"/>
                </a:cxn>
                <a:cxn ang="0">
                  <a:pos x="8" y="77"/>
                </a:cxn>
                <a:cxn ang="0">
                  <a:pos x="8" y="77"/>
                </a:cxn>
                <a:cxn ang="0">
                  <a:pos x="13" y="68"/>
                </a:cxn>
                <a:cxn ang="0">
                  <a:pos x="18" y="59"/>
                </a:cxn>
                <a:cxn ang="0">
                  <a:pos x="26" y="42"/>
                </a:cxn>
                <a:cxn ang="0">
                  <a:pos x="30" y="32"/>
                </a:cxn>
                <a:cxn ang="0">
                  <a:pos x="34" y="24"/>
                </a:cxn>
                <a:cxn ang="0">
                  <a:pos x="39" y="16"/>
                </a:cxn>
                <a:cxn ang="0">
                  <a:pos x="45" y="8"/>
                </a:cxn>
                <a:cxn ang="0">
                  <a:pos x="45" y="8"/>
                </a:cxn>
                <a:cxn ang="0">
                  <a:pos x="46" y="6"/>
                </a:cxn>
                <a:cxn ang="0">
                  <a:pos x="46" y="4"/>
                </a:cxn>
                <a:cxn ang="0">
                  <a:pos x="46" y="3"/>
                </a:cxn>
                <a:cxn ang="0">
                  <a:pos x="45" y="1"/>
                </a:cxn>
                <a:cxn ang="0">
                  <a:pos x="44" y="0"/>
                </a:cxn>
                <a:cxn ang="0">
                  <a:pos x="42" y="0"/>
                </a:cxn>
                <a:cxn ang="0">
                  <a:pos x="40" y="0"/>
                </a:cxn>
                <a:cxn ang="0">
                  <a:pos x="39" y="1"/>
                </a:cxn>
                <a:cxn ang="0">
                  <a:pos x="39" y="1"/>
                </a:cxn>
              </a:cxnLst>
              <a:rect l="0" t="0" r="r" b="b"/>
              <a:pathLst>
                <a:path w="46" h="79">
                  <a:moveTo>
                    <a:pt x="39" y="1"/>
                  </a:moveTo>
                  <a:lnTo>
                    <a:pt x="39" y="1"/>
                  </a:lnTo>
                  <a:lnTo>
                    <a:pt x="32" y="10"/>
                  </a:lnTo>
                  <a:lnTo>
                    <a:pt x="27" y="18"/>
                  </a:lnTo>
                  <a:lnTo>
                    <a:pt x="22" y="27"/>
                  </a:lnTo>
                  <a:lnTo>
                    <a:pt x="18" y="35"/>
                  </a:lnTo>
                  <a:lnTo>
                    <a:pt x="9" y="54"/>
                  </a:lnTo>
                  <a:lnTo>
                    <a:pt x="5" y="63"/>
                  </a:lnTo>
                  <a:lnTo>
                    <a:pt x="0" y="73"/>
                  </a:lnTo>
                  <a:lnTo>
                    <a:pt x="0" y="73"/>
                  </a:lnTo>
                  <a:lnTo>
                    <a:pt x="0" y="74"/>
                  </a:lnTo>
                  <a:lnTo>
                    <a:pt x="0" y="76"/>
                  </a:lnTo>
                  <a:lnTo>
                    <a:pt x="1" y="78"/>
                  </a:lnTo>
                  <a:lnTo>
                    <a:pt x="2" y="79"/>
                  </a:lnTo>
                  <a:lnTo>
                    <a:pt x="3" y="79"/>
                  </a:lnTo>
                  <a:lnTo>
                    <a:pt x="5" y="79"/>
                  </a:lnTo>
                  <a:lnTo>
                    <a:pt x="7" y="79"/>
                  </a:lnTo>
                  <a:lnTo>
                    <a:pt x="8" y="77"/>
                  </a:lnTo>
                  <a:lnTo>
                    <a:pt x="8" y="77"/>
                  </a:lnTo>
                  <a:lnTo>
                    <a:pt x="13" y="68"/>
                  </a:lnTo>
                  <a:lnTo>
                    <a:pt x="18" y="59"/>
                  </a:lnTo>
                  <a:lnTo>
                    <a:pt x="26" y="42"/>
                  </a:lnTo>
                  <a:lnTo>
                    <a:pt x="30" y="32"/>
                  </a:lnTo>
                  <a:lnTo>
                    <a:pt x="34" y="24"/>
                  </a:lnTo>
                  <a:lnTo>
                    <a:pt x="39" y="16"/>
                  </a:lnTo>
                  <a:lnTo>
                    <a:pt x="45" y="8"/>
                  </a:lnTo>
                  <a:lnTo>
                    <a:pt x="45" y="8"/>
                  </a:lnTo>
                  <a:lnTo>
                    <a:pt x="46" y="6"/>
                  </a:lnTo>
                  <a:lnTo>
                    <a:pt x="46" y="4"/>
                  </a:lnTo>
                  <a:lnTo>
                    <a:pt x="46" y="3"/>
                  </a:lnTo>
                  <a:lnTo>
                    <a:pt x="45" y="1"/>
                  </a:lnTo>
                  <a:lnTo>
                    <a:pt x="44" y="0"/>
                  </a:lnTo>
                  <a:lnTo>
                    <a:pt x="42" y="0"/>
                  </a:lnTo>
                  <a:lnTo>
                    <a:pt x="40" y="0"/>
                  </a:lnTo>
                  <a:lnTo>
                    <a:pt x="39" y="1"/>
                  </a:lnTo>
                  <a:lnTo>
                    <a:pt x="3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3" name="Freeform 827"/>
            <p:cNvSpPr/>
            <p:nvPr/>
          </p:nvSpPr>
          <p:spPr bwMode="auto">
            <a:xfrm>
              <a:off x="6792913" y="1493838"/>
              <a:ext cx="9525" cy="7938"/>
            </a:xfrm>
            <a:custGeom>
              <a:avLst/>
              <a:gdLst/>
              <a:ahLst/>
              <a:cxnLst>
                <a:cxn ang="0">
                  <a:pos x="8" y="1"/>
                </a:cxn>
                <a:cxn ang="0">
                  <a:pos x="2" y="8"/>
                </a:cxn>
                <a:cxn ang="0">
                  <a:pos x="2" y="8"/>
                </a:cxn>
                <a:cxn ang="0">
                  <a:pos x="1" y="9"/>
                </a:cxn>
                <a:cxn ang="0">
                  <a:pos x="0" y="11"/>
                </a:cxn>
                <a:cxn ang="0">
                  <a:pos x="1" y="13"/>
                </a:cxn>
                <a:cxn ang="0">
                  <a:pos x="2" y="14"/>
                </a:cxn>
                <a:cxn ang="0">
                  <a:pos x="3" y="16"/>
                </a:cxn>
                <a:cxn ang="0">
                  <a:pos x="5" y="16"/>
                </a:cxn>
                <a:cxn ang="0">
                  <a:pos x="7" y="16"/>
                </a:cxn>
                <a:cxn ang="0">
                  <a:pos x="8" y="14"/>
                </a:cxn>
                <a:cxn ang="0">
                  <a:pos x="14" y="8"/>
                </a:cxn>
                <a:cxn ang="0">
                  <a:pos x="14" y="8"/>
                </a:cxn>
                <a:cxn ang="0">
                  <a:pos x="15" y="6"/>
                </a:cxn>
                <a:cxn ang="0">
                  <a:pos x="16" y="5"/>
                </a:cxn>
                <a:cxn ang="0">
                  <a:pos x="15" y="3"/>
                </a:cxn>
                <a:cxn ang="0">
                  <a:pos x="14" y="1"/>
                </a:cxn>
                <a:cxn ang="0">
                  <a:pos x="13" y="0"/>
                </a:cxn>
                <a:cxn ang="0">
                  <a:pos x="11" y="0"/>
                </a:cxn>
                <a:cxn ang="0">
                  <a:pos x="9" y="0"/>
                </a:cxn>
                <a:cxn ang="0">
                  <a:pos x="8" y="1"/>
                </a:cxn>
                <a:cxn ang="0">
                  <a:pos x="8" y="1"/>
                </a:cxn>
              </a:cxnLst>
              <a:rect l="0" t="0" r="r" b="b"/>
              <a:pathLst>
                <a:path w="16" h="16">
                  <a:moveTo>
                    <a:pt x="8" y="1"/>
                  </a:moveTo>
                  <a:lnTo>
                    <a:pt x="2" y="8"/>
                  </a:lnTo>
                  <a:lnTo>
                    <a:pt x="2" y="8"/>
                  </a:lnTo>
                  <a:lnTo>
                    <a:pt x="1" y="9"/>
                  </a:lnTo>
                  <a:lnTo>
                    <a:pt x="0" y="11"/>
                  </a:lnTo>
                  <a:lnTo>
                    <a:pt x="1" y="13"/>
                  </a:lnTo>
                  <a:lnTo>
                    <a:pt x="2" y="14"/>
                  </a:lnTo>
                  <a:lnTo>
                    <a:pt x="3" y="16"/>
                  </a:lnTo>
                  <a:lnTo>
                    <a:pt x="5" y="16"/>
                  </a:lnTo>
                  <a:lnTo>
                    <a:pt x="7" y="16"/>
                  </a:lnTo>
                  <a:lnTo>
                    <a:pt x="8" y="14"/>
                  </a:lnTo>
                  <a:lnTo>
                    <a:pt x="14" y="8"/>
                  </a:lnTo>
                  <a:lnTo>
                    <a:pt x="14" y="8"/>
                  </a:lnTo>
                  <a:lnTo>
                    <a:pt x="15" y="6"/>
                  </a:lnTo>
                  <a:lnTo>
                    <a:pt x="16" y="5"/>
                  </a:lnTo>
                  <a:lnTo>
                    <a:pt x="15" y="3"/>
                  </a:lnTo>
                  <a:lnTo>
                    <a:pt x="14" y="1"/>
                  </a:lnTo>
                  <a:lnTo>
                    <a:pt x="13" y="0"/>
                  </a:lnTo>
                  <a:lnTo>
                    <a:pt x="11" y="0"/>
                  </a:lnTo>
                  <a:lnTo>
                    <a:pt x="9" y="0"/>
                  </a:lnTo>
                  <a:lnTo>
                    <a:pt x="8" y="1"/>
                  </a:lnTo>
                  <a:lnTo>
                    <a:pt x="8"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4" name="Freeform 828"/>
            <p:cNvSpPr>
              <a:spLocks noEditPoints="1"/>
            </p:cNvSpPr>
            <p:nvPr/>
          </p:nvSpPr>
          <p:spPr bwMode="auto">
            <a:xfrm>
              <a:off x="6208713" y="1243013"/>
              <a:ext cx="706438" cy="620713"/>
            </a:xfrm>
            <a:custGeom>
              <a:avLst/>
              <a:gdLst/>
              <a:ahLst/>
              <a:cxnLst>
                <a:cxn ang="0">
                  <a:pos x="1208" y="1175"/>
                </a:cxn>
                <a:cxn ang="0">
                  <a:pos x="1095" y="1131"/>
                </a:cxn>
                <a:cxn ang="0">
                  <a:pos x="938" y="1062"/>
                </a:cxn>
                <a:cxn ang="0">
                  <a:pos x="899" y="1051"/>
                </a:cxn>
                <a:cxn ang="0">
                  <a:pos x="728" y="1088"/>
                </a:cxn>
                <a:cxn ang="0">
                  <a:pos x="531" y="1080"/>
                </a:cxn>
                <a:cxn ang="0">
                  <a:pos x="322" y="1026"/>
                </a:cxn>
                <a:cxn ang="0">
                  <a:pos x="161" y="920"/>
                </a:cxn>
                <a:cxn ang="0">
                  <a:pos x="51" y="762"/>
                </a:cxn>
                <a:cxn ang="0">
                  <a:pos x="8" y="609"/>
                </a:cxn>
                <a:cxn ang="0">
                  <a:pos x="4" y="424"/>
                </a:cxn>
                <a:cxn ang="0">
                  <a:pos x="39" y="285"/>
                </a:cxn>
                <a:cxn ang="0">
                  <a:pos x="97" y="185"/>
                </a:cxn>
                <a:cxn ang="0">
                  <a:pos x="167" y="114"/>
                </a:cxn>
                <a:cxn ang="0">
                  <a:pos x="255" y="62"/>
                </a:cxn>
                <a:cxn ang="0">
                  <a:pos x="439" y="14"/>
                </a:cxn>
                <a:cxn ang="0">
                  <a:pos x="700" y="5"/>
                </a:cxn>
                <a:cxn ang="0">
                  <a:pos x="714" y="7"/>
                </a:cxn>
                <a:cxn ang="0">
                  <a:pos x="803" y="0"/>
                </a:cxn>
                <a:cxn ang="0">
                  <a:pos x="994" y="43"/>
                </a:cxn>
                <a:cxn ang="0">
                  <a:pos x="1175" y="156"/>
                </a:cxn>
                <a:cxn ang="0">
                  <a:pos x="1247" y="243"/>
                </a:cxn>
                <a:cxn ang="0">
                  <a:pos x="1289" y="328"/>
                </a:cxn>
                <a:cxn ang="0">
                  <a:pos x="1324" y="456"/>
                </a:cxn>
                <a:cxn ang="0">
                  <a:pos x="1336" y="593"/>
                </a:cxn>
                <a:cxn ang="0">
                  <a:pos x="1319" y="726"/>
                </a:cxn>
                <a:cxn ang="0">
                  <a:pos x="1266" y="842"/>
                </a:cxn>
                <a:cxn ang="0">
                  <a:pos x="1204" y="907"/>
                </a:cxn>
                <a:cxn ang="0">
                  <a:pos x="1205" y="990"/>
                </a:cxn>
                <a:cxn ang="0">
                  <a:pos x="1239" y="1150"/>
                </a:cxn>
                <a:cxn ang="0">
                  <a:pos x="1234" y="1167"/>
                </a:cxn>
                <a:cxn ang="0">
                  <a:pos x="912" y="999"/>
                </a:cxn>
                <a:cxn ang="0">
                  <a:pos x="967" y="1032"/>
                </a:cxn>
                <a:cxn ang="0">
                  <a:pos x="1119" y="1098"/>
                </a:cxn>
                <a:cxn ang="0">
                  <a:pos x="1181" y="1067"/>
                </a:cxn>
                <a:cxn ang="0">
                  <a:pos x="1156" y="912"/>
                </a:cxn>
                <a:cxn ang="0">
                  <a:pos x="1170" y="893"/>
                </a:cxn>
                <a:cxn ang="0">
                  <a:pos x="1193" y="864"/>
                </a:cxn>
                <a:cxn ang="0">
                  <a:pos x="1262" y="762"/>
                </a:cxn>
                <a:cxn ang="0">
                  <a:pos x="1294" y="636"/>
                </a:cxn>
                <a:cxn ang="0">
                  <a:pos x="1293" y="502"/>
                </a:cxn>
                <a:cxn ang="0">
                  <a:pos x="1265" y="373"/>
                </a:cxn>
                <a:cxn ang="0">
                  <a:pos x="1214" y="265"/>
                </a:cxn>
                <a:cxn ang="0">
                  <a:pos x="1124" y="168"/>
                </a:cxn>
                <a:cxn ang="0">
                  <a:pos x="962" y="75"/>
                </a:cxn>
                <a:cxn ang="0">
                  <a:pos x="786" y="39"/>
                </a:cxn>
                <a:cxn ang="0">
                  <a:pos x="705" y="49"/>
                </a:cxn>
                <a:cxn ang="0">
                  <a:pos x="686" y="45"/>
                </a:cxn>
                <a:cxn ang="0">
                  <a:pos x="459" y="52"/>
                </a:cxn>
                <a:cxn ang="0">
                  <a:pos x="295" y="89"/>
                </a:cxn>
                <a:cxn ang="0">
                  <a:pos x="184" y="153"/>
                </a:cxn>
                <a:cxn ang="0">
                  <a:pos x="109" y="238"/>
                </a:cxn>
                <a:cxn ang="0">
                  <a:pos x="62" y="340"/>
                </a:cxn>
                <a:cxn ang="0">
                  <a:pos x="40" y="448"/>
                </a:cxn>
                <a:cxn ang="0">
                  <a:pos x="55" y="647"/>
                </a:cxn>
                <a:cxn ang="0">
                  <a:pos x="121" y="805"/>
                </a:cxn>
                <a:cxn ang="0">
                  <a:pos x="251" y="941"/>
                </a:cxn>
                <a:cxn ang="0">
                  <a:pos x="434" y="1017"/>
                </a:cxn>
                <a:cxn ang="0">
                  <a:pos x="592" y="1043"/>
                </a:cxn>
                <a:cxn ang="0">
                  <a:pos x="736" y="1045"/>
                </a:cxn>
                <a:cxn ang="0">
                  <a:pos x="890" y="1012"/>
                </a:cxn>
                <a:cxn ang="0">
                  <a:pos x="900" y="1005"/>
                </a:cxn>
              </a:cxnLst>
              <a:rect l="0" t="0" r="r" b="b"/>
              <a:pathLst>
                <a:path w="1336" h="1175">
                  <a:moveTo>
                    <a:pt x="1214" y="1175"/>
                  </a:moveTo>
                  <a:lnTo>
                    <a:pt x="1214" y="1175"/>
                  </a:lnTo>
                  <a:lnTo>
                    <a:pt x="1210" y="1175"/>
                  </a:lnTo>
                  <a:lnTo>
                    <a:pt x="1209" y="1175"/>
                  </a:lnTo>
                  <a:lnTo>
                    <a:pt x="1208" y="1175"/>
                  </a:lnTo>
                  <a:lnTo>
                    <a:pt x="1208" y="1175"/>
                  </a:lnTo>
                  <a:lnTo>
                    <a:pt x="1202" y="1174"/>
                  </a:lnTo>
                  <a:lnTo>
                    <a:pt x="1198" y="1173"/>
                  </a:lnTo>
                  <a:lnTo>
                    <a:pt x="1198" y="1173"/>
                  </a:lnTo>
                  <a:lnTo>
                    <a:pt x="1172" y="1162"/>
                  </a:lnTo>
                  <a:lnTo>
                    <a:pt x="1147" y="1152"/>
                  </a:lnTo>
                  <a:lnTo>
                    <a:pt x="1095" y="1131"/>
                  </a:lnTo>
                  <a:lnTo>
                    <a:pt x="1095" y="1131"/>
                  </a:lnTo>
                  <a:lnTo>
                    <a:pt x="1050" y="1113"/>
                  </a:lnTo>
                  <a:lnTo>
                    <a:pt x="1005" y="1095"/>
                  </a:lnTo>
                  <a:lnTo>
                    <a:pt x="982" y="1084"/>
                  </a:lnTo>
                  <a:lnTo>
                    <a:pt x="960" y="1073"/>
                  </a:lnTo>
                  <a:lnTo>
                    <a:pt x="938" y="1062"/>
                  </a:lnTo>
                  <a:lnTo>
                    <a:pt x="918" y="1048"/>
                  </a:lnTo>
                  <a:lnTo>
                    <a:pt x="911" y="1044"/>
                  </a:lnTo>
                  <a:lnTo>
                    <a:pt x="904" y="1048"/>
                  </a:lnTo>
                  <a:lnTo>
                    <a:pt x="904" y="1048"/>
                  </a:lnTo>
                  <a:lnTo>
                    <a:pt x="899" y="1051"/>
                  </a:lnTo>
                  <a:lnTo>
                    <a:pt x="899" y="1051"/>
                  </a:lnTo>
                  <a:lnTo>
                    <a:pt x="873" y="1061"/>
                  </a:lnTo>
                  <a:lnTo>
                    <a:pt x="847" y="1068"/>
                  </a:lnTo>
                  <a:lnTo>
                    <a:pt x="819" y="1075"/>
                  </a:lnTo>
                  <a:lnTo>
                    <a:pt x="789" y="1080"/>
                  </a:lnTo>
                  <a:lnTo>
                    <a:pt x="759" y="1084"/>
                  </a:lnTo>
                  <a:lnTo>
                    <a:pt x="728" y="1088"/>
                  </a:lnTo>
                  <a:lnTo>
                    <a:pt x="696" y="1090"/>
                  </a:lnTo>
                  <a:lnTo>
                    <a:pt x="664" y="1090"/>
                  </a:lnTo>
                  <a:lnTo>
                    <a:pt x="664" y="1090"/>
                  </a:lnTo>
                  <a:lnTo>
                    <a:pt x="620" y="1089"/>
                  </a:lnTo>
                  <a:lnTo>
                    <a:pt x="576" y="1086"/>
                  </a:lnTo>
                  <a:lnTo>
                    <a:pt x="531" y="1080"/>
                  </a:lnTo>
                  <a:lnTo>
                    <a:pt x="488" y="1073"/>
                  </a:lnTo>
                  <a:lnTo>
                    <a:pt x="445" y="1064"/>
                  </a:lnTo>
                  <a:lnTo>
                    <a:pt x="402" y="1052"/>
                  </a:lnTo>
                  <a:lnTo>
                    <a:pt x="361" y="1040"/>
                  </a:lnTo>
                  <a:lnTo>
                    <a:pt x="322" y="1026"/>
                  </a:lnTo>
                  <a:lnTo>
                    <a:pt x="322" y="1026"/>
                  </a:lnTo>
                  <a:lnTo>
                    <a:pt x="292" y="1012"/>
                  </a:lnTo>
                  <a:lnTo>
                    <a:pt x="263" y="997"/>
                  </a:lnTo>
                  <a:lnTo>
                    <a:pt x="235" y="980"/>
                  </a:lnTo>
                  <a:lnTo>
                    <a:pt x="209" y="962"/>
                  </a:lnTo>
                  <a:lnTo>
                    <a:pt x="184" y="942"/>
                  </a:lnTo>
                  <a:lnTo>
                    <a:pt x="161" y="920"/>
                  </a:lnTo>
                  <a:lnTo>
                    <a:pt x="138" y="898"/>
                  </a:lnTo>
                  <a:lnTo>
                    <a:pt x="117" y="873"/>
                  </a:lnTo>
                  <a:lnTo>
                    <a:pt x="99" y="847"/>
                  </a:lnTo>
                  <a:lnTo>
                    <a:pt x="81" y="820"/>
                  </a:lnTo>
                  <a:lnTo>
                    <a:pt x="66" y="792"/>
                  </a:lnTo>
                  <a:lnTo>
                    <a:pt x="51" y="762"/>
                  </a:lnTo>
                  <a:lnTo>
                    <a:pt x="39" y="732"/>
                  </a:lnTo>
                  <a:lnTo>
                    <a:pt x="28" y="700"/>
                  </a:lnTo>
                  <a:lnTo>
                    <a:pt x="19" y="668"/>
                  </a:lnTo>
                  <a:lnTo>
                    <a:pt x="12" y="634"/>
                  </a:lnTo>
                  <a:lnTo>
                    <a:pt x="12" y="634"/>
                  </a:lnTo>
                  <a:lnTo>
                    <a:pt x="8" y="609"/>
                  </a:lnTo>
                  <a:lnTo>
                    <a:pt x="5" y="582"/>
                  </a:lnTo>
                  <a:lnTo>
                    <a:pt x="2" y="554"/>
                  </a:lnTo>
                  <a:lnTo>
                    <a:pt x="1" y="524"/>
                  </a:lnTo>
                  <a:lnTo>
                    <a:pt x="0" y="492"/>
                  </a:lnTo>
                  <a:lnTo>
                    <a:pt x="1" y="459"/>
                  </a:lnTo>
                  <a:lnTo>
                    <a:pt x="4" y="424"/>
                  </a:lnTo>
                  <a:lnTo>
                    <a:pt x="9" y="389"/>
                  </a:lnTo>
                  <a:lnTo>
                    <a:pt x="16" y="354"/>
                  </a:lnTo>
                  <a:lnTo>
                    <a:pt x="21" y="337"/>
                  </a:lnTo>
                  <a:lnTo>
                    <a:pt x="26" y="320"/>
                  </a:lnTo>
                  <a:lnTo>
                    <a:pt x="33" y="303"/>
                  </a:lnTo>
                  <a:lnTo>
                    <a:pt x="39" y="285"/>
                  </a:lnTo>
                  <a:lnTo>
                    <a:pt x="46" y="267"/>
                  </a:lnTo>
                  <a:lnTo>
                    <a:pt x="54" y="251"/>
                  </a:lnTo>
                  <a:lnTo>
                    <a:pt x="64" y="234"/>
                  </a:lnTo>
                  <a:lnTo>
                    <a:pt x="74" y="218"/>
                  </a:lnTo>
                  <a:lnTo>
                    <a:pt x="84" y="201"/>
                  </a:lnTo>
                  <a:lnTo>
                    <a:pt x="97" y="185"/>
                  </a:lnTo>
                  <a:lnTo>
                    <a:pt x="109" y="169"/>
                  </a:lnTo>
                  <a:lnTo>
                    <a:pt x="123" y="154"/>
                  </a:lnTo>
                  <a:lnTo>
                    <a:pt x="138" y="139"/>
                  </a:lnTo>
                  <a:lnTo>
                    <a:pt x="153" y="125"/>
                  </a:lnTo>
                  <a:lnTo>
                    <a:pt x="153" y="125"/>
                  </a:lnTo>
                  <a:lnTo>
                    <a:pt x="167" y="114"/>
                  </a:lnTo>
                  <a:lnTo>
                    <a:pt x="180" y="103"/>
                  </a:lnTo>
                  <a:lnTo>
                    <a:pt x="195" y="94"/>
                  </a:lnTo>
                  <a:lnTo>
                    <a:pt x="209" y="86"/>
                  </a:lnTo>
                  <a:lnTo>
                    <a:pt x="224" y="76"/>
                  </a:lnTo>
                  <a:lnTo>
                    <a:pt x="239" y="69"/>
                  </a:lnTo>
                  <a:lnTo>
                    <a:pt x="255" y="62"/>
                  </a:lnTo>
                  <a:lnTo>
                    <a:pt x="270" y="56"/>
                  </a:lnTo>
                  <a:lnTo>
                    <a:pt x="303" y="43"/>
                  </a:lnTo>
                  <a:lnTo>
                    <a:pt x="336" y="34"/>
                  </a:lnTo>
                  <a:lnTo>
                    <a:pt x="369" y="26"/>
                  </a:lnTo>
                  <a:lnTo>
                    <a:pt x="403" y="20"/>
                  </a:lnTo>
                  <a:lnTo>
                    <a:pt x="439" y="14"/>
                  </a:lnTo>
                  <a:lnTo>
                    <a:pt x="473" y="11"/>
                  </a:lnTo>
                  <a:lnTo>
                    <a:pt x="507" y="8"/>
                  </a:lnTo>
                  <a:lnTo>
                    <a:pt x="541" y="6"/>
                  </a:lnTo>
                  <a:lnTo>
                    <a:pt x="607" y="5"/>
                  </a:lnTo>
                  <a:lnTo>
                    <a:pt x="669" y="5"/>
                  </a:lnTo>
                  <a:lnTo>
                    <a:pt x="700" y="5"/>
                  </a:lnTo>
                  <a:lnTo>
                    <a:pt x="700" y="5"/>
                  </a:lnTo>
                  <a:lnTo>
                    <a:pt x="704" y="5"/>
                  </a:lnTo>
                  <a:lnTo>
                    <a:pt x="708" y="6"/>
                  </a:lnTo>
                  <a:lnTo>
                    <a:pt x="711" y="7"/>
                  </a:lnTo>
                  <a:lnTo>
                    <a:pt x="714" y="7"/>
                  </a:lnTo>
                  <a:lnTo>
                    <a:pt x="714" y="7"/>
                  </a:lnTo>
                  <a:lnTo>
                    <a:pt x="732" y="4"/>
                  </a:lnTo>
                  <a:lnTo>
                    <a:pt x="749" y="2"/>
                  </a:lnTo>
                  <a:lnTo>
                    <a:pt x="768" y="1"/>
                  </a:lnTo>
                  <a:lnTo>
                    <a:pt x="787" y="0"/>
                  </a:lnTo>
                  <a:lnTo>
                    <a:pt x="787" y="0"/>
                  </a:lnTo>
                  <a:lnTo>
                    <a:pt x="803" y="0"/>
                  </a:lnTo>
                  <a:lnTo>
                    <a:pt x="821" y="1"/>
                  </a:lnTo>
                  <a:lnTo>
                    <a:pt x="856" y="5"/>
                  </a:lnTo>
                  <a:lnTo>
                    <a:pt x="891" y="11"/>
                  </a:lnTo>
                  <a:lnTo>
                    <a:pt x="926" y="21"/>
                  </a:lnTo>
                  <a:lnTo>
                    <a:pt x="960" y="31"/>
                  </a:lnTo>
                  <a:lnTo>
                    <a:pt x="994" y="43"/>
                  </a:lnTo>
                  <a:lnTo>
                    <a:pt x="1028" y="59"/>
                  </a:lnTo>
                  <a:lnTo>
                    <a:pt x="1060" y="75"/>
                  </a:lnTo>
                  <a:lnTo>
                    <a:pt x="1091" y="93"/>
                  </a:lnTo>
                  <a:lnTo>
                    <a:pt x="1121" y="112"/>
                  </a:lnTo>
                  <a:lnTo>
                    <a:pt x="1149" y="134"/>
                  </a:lnTo>
                  <a:lnTo>
                    <a:pt x="1175" y="156"/>
                  </a:lnTo>
                  <a:lnTo>
                    <a:pt x="1199" y="180"/>
                  </a:lnTo>
                  <a:lnTo>
                    <a:pt x="1210" y="192"/>
                  </a:lnTo>
                  <a:lnTo>
                    <a:pt x="1220" y="204"/>
                  </a:lnTo>
                  <a:lnTo>
                    <a:pt x="1230" y="217"/>
                  </a:lnTo>
                  <a:lnTo>
                    <a:pt x="1239" y="229"/>
                  </a:lnTo>
                  <a:lnTo>
                    <a:pt x="1247" y="243"/>
                  </a:lnTo>
                  <a:lnTo>
                    <a:pt x="1256" y="255"/>
                  </a:lnTo>
                  <a:lnTo>
                    <a:pt x="1256" y="255"/>
                  </a:lnTo>
                  <a:lnTo>
                    <a:pt x="1264" y="273"/>
                  </a:lnTo>
                  <a:lnTo>
                    <a:pt x="1272" y="290"/>
                  </a:lnTo>
                  <a:lnTo>
                    <a:pt x="1280" y="310"/>
                  </a:lnTo>
                  <a:lnTo>
                    <a:pt x="1289" y="328"/>
                  </a:lnTo>
                  <a:lnTo>
                    <a:pt x="1296" y="349"/>
                  </a:lnTo>
                  <a:lnTo>
                    <a:pt x="1302" y="370"/>
                  </a:lnTo>
                  <a:lnTo>
                    <a:pt x="1308" y="390"/>
                  </a:lnTo>
                  <a:lnTo>
                    <a:pt x="1314" y="412"/>
                  </a:lnTo>
                  <a:lnTo>
                    <a:pt x="1320" y="434"/>
                  </a:lnTo>
                  <a:lnTo>
                    <a:pt x="1324" y="456"/>
                  </a:lnTo>
                  <a:lnTo>
                    <a:pt x="1328" y="478"/>
                  </a:lnTo>
                  <a:lnTo>
                    <a:pt x="1331" y="501"/>
                  </a:lnTo>
                  <a:lnTo>
                    <a:pt x="1333" y="524"/>
                  </a:lnTo>
                  <a:lnTo>
                    <a:pt x="1335" y="547"/>
                  </a:lnTo>
                  <a:lnTo>
                    <a:pt x="1336" y="570"/>
                  </a:lnTo>
                  <a:lnTo>
                    <a:pt x="1336" y="593"/>
                  </a:lnTo>
                  <a:lnTo>
                    <a:pt x="1335" y="616"/>
                  </a:lnTo>
                  <a:lnTo>
                    <a:pt x="1334" y="638"/>
                  </a:lnTo>
                  <a:lnTo>
                    <a:pt x="1332" y="660"/>
                  </a:lnTo>
                  <a:lnTo>
                    <a:pt x="1328" y="683"/>
                  </a:lnTo>
                  <a:lnTo>
                    <a:pt x="1324" y="704"/>
                  </a:lnTo>
                  <a:lnTo>
                    <a:pt x="1319" y="726"/>
                  </a:lnTo>
                  <a:lnTo>
                    <a:pt x="1312" y="747"/>
                  </a:lnTo>
                  <a:lnTo>
                    <a:pt x="1305" y="767"/>
                  </a:lnTo>
                  <a:lnTo>
                    <a:pt x="1297" y="787"/>
                  </a:lnTo>
                  <a:lnTo>
                    <a:pt x="1288" y="806"/>
                  </a:lnTo>
                  <a:lnTo>
                    <a:pt x="1277" y="824"/>
                  </a:lnTo>
                  <a:lnTo>
                    <a:pt x="1266" y="842"/>
                  </a:lnTo>
                  <a:lnTo>
                    <a:pt x="1253" y="859"/>
                  </a:lnTo>
                  <a:lnTo>
                    <a:pt x="1239" y="875"/>
                  </a:lnTo>
                  <a:lnTo>
                    <a:pt x="1225" y="890"/>
                  </a:lnTo>
                  <a:lnTo>
                    <a:pt x="1208" y="904"/>
                  </a:lnTo>
                  <a:lnTo>
                    <a:pt x="1208" y="904"/>
                  </a:lnTo>
                  <a:lnTo>
                    <a:pt x="1204" y="907"/>
                  </a:lnTo>
                  <a:lnTo>
                    <a:pt x="1197" y="911"/>
                  </a:lnTo>
                  <a:lnTo>
                    <a:pt x="1197" y="918"/>
                  </a:lnTo>
                  <a:lnTo>
                    <a:pt x="1197" y="918"/>
                  </a:lnTo>
                  <a:lnTo>
                    <a:pt x="1198" y="937"/>
                  </a:lnTo>
                  <a:lnTo>
                    <a:pt x="1200" y="954"/>
                  </a:lnTo>
                  <a:lnTo>
                    <a:pt x="1205" y="990"/>
                  </a:lnTo>
                  <a:lnTo>
                    <a:pt x="1212" y="1026"/>
                  </a:lnTo>
                  <a:lnTo>
                    <a:pt x="1220" y="1061"/>
                  </a:lnTo>
                  <a:lnTo>
                    <a:pt x="1220" y="1061"/>
                  </a:lnTo>
                  <a:lnTo>
                    <a:pt x="1231" y="1104"/>
                  </a:lnTo>
                  <a:lnTo>
                    <a:pt x="1235" y="1127"/>
                  </a:lnTo>
                  <a:lnTo>
                    <a:pt x="1239" y="1150"/>
                  </a:lnTo>
                  <a:lnTo>
                    <a:pt x="1239" y="1150"/>
                  </a:lnTo>
                  <a:lnTo>
                    <a:pt x="1239" y="1154"/>
                  </a:lnTo>
                  <a:lnTo>
                    <a:pt x="1238" y="1159"/>
                  </a:lnTo>
                  <a:lnTo>
                    <a:pt x="1236" y="1163"/>
                  </a:lnTo>
                  <a:lnTo>
                    <a:pt x="1234" y="1167"/>
                  </a:lnTo>
                  <a:lnTo>
                    <a:pt x="1234" y="1167"/>
                  </a:lnTo>
                  <a:lnTo>
                    <a:pt x="1230" y="1170"/>
                  </a:lnTo>
                  <a:lnTo>
                    <a:pt x="1225" y="1173"/>
                  </a:lnTo>
                  <a:lnTo>
                    <a:pt x="1219" y="1175"/>
                  </a:lnTo>
                  <a:lnTo>
                    <a:pt x="1214" y="1175"/>
                  </a:lnTo>
                  <a:lnTo>
                    <a:pt x="1214" y="1175"/>
                  </a:lnTo>
                  <a:close/>
                  <a:moveTo>
                    <a:pt x="912" y="999"/>
                  </a:moveTo>
                  <a:lnTo>
                    <a:pt x="912" y="999"/>
                  </a:lnTo>
                  <a:lnTo>
                    <a:pt x="916" y="1000"/>
                  </a:lnTo>
                  <a:lnTo>
                    <a:pt x="920" y="1003"/>
                  </a:lnTo>
                  <a:lnTo>
                    <a:pt x="920" y="1003"/>
                  </a:lnTo>
                  <a:lnTo>
                    <a:pt x="944" y="1018"/>
                  </a:lnTo>
                  <a:lnTo>
                    <a:pt x="967" y="1032"/>
                  </a:lnTo>
                  <a:lnTo>
                    <a:pt x="992" y="1045"/>
                  </a:lnTo>
                  <a:lnTo>
                    <a:pt x="1017" y="1057"/>
                  </a:lnTo>
                  <a:lnTo>
                    <a:pt x="1043" y="1068"/>
                  </a:lnTo>
                  <a:lnTo>
                    <a:pt x="1069" y="1078"/>
                  </a:lnTo>
                  <a:lnTo>
                    <a:pt x="1119" y="1098"/>
                  </a:lnTo>
                  <a:lnTo>
                    <a:pt x="1119" y="1098"/>
                  </a:lnTo>
                  <a:lnTo>
                    <a:pt x="1173" y="1120"/>
                  </a:lnTo>
                  <a:lnTo>
                    <a:pt x="1195" y="1128"/>
                  </a:lnTo>
                  <a:lnTo>
                    <a:pt x="1189" y="1105"/>
                  </a:lnTo>
                  <a:lnTo>
                    <a:pt x="1189" y="1105"/>
                  </a:lnTo>
                  <a:lnTo>
                    <a:pt x="1181" y="1067"/>
                  </a:lnTo>
                  <a:lnTo>
                    <a:pt x="1181" y="1067"/>
                  </a:lnTo>
                  <a:lnTo>
                    <a:pt x="1172" y="1029"/>
                  </a:lnTo>
                  <a:lnTo>
                    <a:pt x="1165" y="990"/>
                  </a:lnTo>
                  <a:lnTo>
                    <a:pt x="1162" y="971"/>
                  </a:lnTo>
                  <a:lnTo>
                    <a:pt x="1158" y="951"/>
                  </a:lnTo>
                  <a:lnTo>
                    <a:pt x="1157" y="932"/>
                  </a:lnTo>
                  <a:lnTo>
                    <a:pt x="1156" y="912"/>
                  </a:lnTo>
                  <a:lnTo>
                    <a:pt x="1156" y="912"/>
                  </a:lnTo>
                  <a:lnTo>
                    <a:pt x="1156" y="907"/>
                  </a:lnTo>
                  <a:lnTo>
                    <a:pt x="1158" y="903"/>
                  </a:lnTo>
                  <a:lnTo>
                    <a:pt x="1161" y="899"/>
                  </a:lnTo>
                  <a:lnTo>
                    <a:pt x="1165" y="896"/>
                  </a:lnTo>
                  <a:lnTo>
                    <a:pt x="1170" y="893"/>
                  </a:lnTo>
                  <a:lnTo>
                    <a:pt x="1171" y="887"/>
                  </a:lnTo>
                  <a:lnTo>
                    <a:pt x="1171" y="887"/>
                  </a:lnTo>
                  <a:lnTo>
                    <a:pt x="1173" y="882"/>
                  </a:lnTo>
                  <a:lnTo>
                    <a:pt x="1177" y="878"/>
                  </a:lnTo>
                  <a:lnTo>
                    <a:pt x="1177" y="878"/>
                  </a:lnTo>
                  <a:lnTo>
                    <a:pt x="1193" y="864"/>
                  </a:lnTo>
                  <a:lnTo>
                    <a:pt x="1207" y="849"/>
                  </a:lnTo>
                  <a:lnTo>
                    <a:pt x="1220" y="833"/>
                  </a:lnTo>
                  <a:lnTo>
                    <a:pt x="1233" y="817"/>
                  </a:lnTo>
                  <a:lnTo>
                    <a:pt x="1243" y="799"/>
                  </a:lnTo>
                  <a:lnTo>
                    <a:pt x="1253" y="782"/>
                  </a:lnTo>
                  <a:lnTo>
                    <a:pt x="1262" y="762"/>
                  </a:lnTo>
                  <a:lnTo>
                    <a:pt x="1270" y="743"/>
                  </a:lnTo>
                  <a:lnTo>
                    <a:pt x="1276" y="723"/>
                  </a:lnTo>
                  <a:lnTo>
                    <a:pt x="1282" y="701"/>
                  </a:lnTo>
                  <a:lnTo>
                    <a:pt x="1287" y="681"/>
                  </a:lnTo>
                  <a:lnTo>
                    <a:pt x="1291" y="659"/>
                  </a:lnTo>
                  <a:lnTo>
                    <a:pt x="1294" y="636"/>
                  </a:lnTo>
                  <a:lnTo>
                    <a:pt x="1296" y="614"/>
                  </a:lnTo>
                  <a:lnTo>
                    <a:pt x="1297" y="592"/>
                  </a:lnTo>
                  <a:lnTo>
                    <a:pt x="1297" y="569"/>
                  </a:lnTo>
                  <a:lnTo>
                    <a:pt x="1296" y="546"/>
                  </a:lnTo>
                  <a:lnTo>
                    <a:pt x="1295" y="525"/>
                  </a:lnTo>
                  <a:lnTo>
                    <a:pt x="1293" y="502"/>
                  </a:lnTo>
                  <a:lnTo>
                    <a:pt x="1290" y="479"/>
                  </a:lnTo>
                  <a:lnTo>
                    <a:pt x="1286" y="457"/>
                  </a:lnTo>
                  <a:lnTo>
                    <a:pt x="1281" y="436"/>
                  </a:lnTo>
                  <a:lnTo>
                    <a:pt x="1276" y="414"/>
                  </a:lnTo>
                  <a:lnTo>
                    <a:pt x="1271" y="393"/>
                  </a:lnTo>
                  <a:lnTo>
                    <a:pt x="1265" y="373"/>
                  </a:lnTo>
                  <a:lnTo>
                    <a:pt x="1258" y="353"/>
                  </a:lnTo>
                  <a:lnTo>
                    <a:pt x="1250" y="334"/>
                  </a:lnTo>
                  <a:lnTo>
                    <a:pt x="1242" y="316"/>
                  </a:lnTo>
                  <a:lnTo>
                    <a:pt x="1233" y="298"/>
                  </a:lnTo>
                  <a:lnTo>
                    <a:pt x="1225" y="281"/>
                  </a:lnTo>
                  <a:lnTo>
                    <a:pt x="1214" y="265"/>
                  </a:lnTo>
                  <a:lnTo>
                    <a:pt x="1205" y="251"/>
                  </a:lnTo>
                  <a:lnTo>
                    <a:pt x="1205" y="251"/>
                  </a:lnTo>
                  <a:lnTo>
                    <a:pt x="1187" y="229"/>
                  </a:lnTo>
                  <a:lnTo>
                    <a:pt x="1169" y="208"/>
                  </a:lnTo>
                  <a:lnTo>
                    <a:pt x="1147" y="187"/>
                  </a:lnTo>
                  <a:lnTo>
                    <a:pt x="1124" y="168"/>
                  </a:lnTo>
                  <a:lnTo>
                    <a:pt x="1101" y="150"/>
                  </a:lnTo>
                  <a:lnTo>
                    <a:pt x="1075" y="132"/>
                  </a:lnTo>
                  <a:lnTo>
                    <a:pt x="1048" y="116"/>
                  </a:lnTo>
                  <a:lnTo>
                    <a:pt x="1020" y="101"/>
                  </a:lnTo>
                  <a:lnTo>
                    <a:pt x="991" y="88"/>
                  </a:lnTo>
                  <a:lnTo>
                    <a:pt x="962" y="75"/>
                  </a:lnTo>
                  <a:lnTo>
                    <a:pt x="932" y="65"/>
                  </a:lnTo>
                  <a:lnTo>
                    <a:pt x="902" y="56"/>
                  </a:lnTo>
                  <a:lnTo>
                    <a:pt x="872" y="49"/>
                  </a:lnTo>
                  <a:lnTo>
                    <a:pt x="843" y="44"/>
                  </a:lnTo>
                  <a:lnTo>
                    <a:pt x="815" y="41"/>
                  </a:lnTo>
                  <a:lnTo>
                    <a:pt x="786" y="39"/>
                  </a:lnTo>
                  <a:lnTo>
                    <a:pt x="786" y="39"/>
                  </a:lnTo>
                  <a:lnTo>
                    <a:pt x="765" y="40"/>
                  </a:lnTo>
                  <a:lnTo>
                    <a:pt x="744" y="42"/>
                  </a:lnTo>
                  <a:lnTo>
                    <a:pt x="725" y="45"/>
                  </a:lnTo>
                  <a:lnTo>
                    <a:pt x="705" y="49"/>
                  </a:lnTo>
                  <a:lnTo>
                    <a:pt x="705" y="49"/>
                  </a:lnTo>
                  <a:lnTo>
                    <a:pt x="700" y="50"/>
                  </a:lnTo>
                  <a:lnTo>
                    <a:pt x="700" y="50"/>
                  </a:lnTo>
                  <a:lnTo>
                    <a:pt x="695" y="49"/>
                  </a:lnTo>
                  <a:lnTo>
                    <a:pt x="690" y="47"/>
                  </a:lnTo>
                  <a:lnTo>
                    <a:pt x="686" y="45"/>
                  </a:lnTo>
                  <a:lnTo>
                    <a:pt x="686" y="45"/>
                  </a:lnTo>
                  <a:lnTo>
                    <a:pt x="633" y="44"/>
                  </a:lnTo>
                  <a:lnTo>
                    <a:pt x="633" y="44"/>
                  </a:lnTo>
                  <a:lnTo>
                    <a:pt x="575" y="45"/>
                  </a:lnTo>
                  <a:lnTo>
                    <a:pt x="516" y="47"/>
                  </a:lnTo>
                  <a:lnTo>
                    <a:pt x="488" y="49"/>
                  </a:lnTo>
                  <a:lnTo>
                    <a:pt x="459" y="52"/>
                  </a:lnTo>
                  <a:lnTo>
                    <a:pt x="430" y="56"/>
                  </a:lnTo>
                  <a:lnTo>
                    <a:pt x="402" y="60"/>
                  </a:lnTo>
                  <a:lnTo>
                    <a:pt x="374" y="65"/>
                  </a:lnTo>
                  <a:lnTo>
                    <a:pt x="348" y="71"/>
                  </a:lnTo>
                  <a:lnTo>
                    <a:pt x="321" y="79"/>
                  </a:lnTo>
                  <a:lnTo>
                    <a:pt x="295" y="89"/>
                  </a:lnTo>
                  <a:lnTo>
                    <a:pt x="270" y="99"/>
                  </a:lnTo>
                  <a:lnTo>
                    <a:pt x="245" y="111"/>
                  </a:lnTo>
                  <a:lnTo>
                    <a:pt x="223" y="125"/>
                  </a:lnTo>
                  <a:lnTo>
                    <a:pt x="200" y="140"/>
                  </a:lnTo>
                  <a:lnTo>
                    <a:pt x="200" y="140"/>
                  </a:lnTo>
                  <a:lnTo>
                    <a:pt x="184" y="153"/>
                  </a:lnTo>
                  <a:lnTo>
                    <a:pt x="169" y="165"/>
                  </a:lnTo>
                  <a:lnTo>
                    <a:pt x="156" y="179"/>
                  </a:lnTo>
                  <a:lnTo>
                    <a:pt x="142" y="193"/>
                  </a:lnTo>
                  <a:lnTo>
                    <a:pt x="131" y="208"/>
                  </a:lnTo>
                  <a:lnTo>
                    <a:pt x="119" y="223"/>
                  </a:lnTo>
                  <a:lnTo>
                    <a:pt x="109" y="238"/>
                  </a:lnTo>
                  <a:lnTo>
                    <a:pt x="99" y="254"/>
                  </a:lnTo>
                  <a:lnTo>
                    <a:pt x="90" y="271"/>
                  </a:lnTo>
                  <a:lnTo>
                    <a:pt x="82" y="287"/>
                  </a:lnTo>
                  <a:lnTo>
                    <a:pt x="74" y="305"/>
                  </a:lnTo>
                  <a:lnTo>
                    <a:pt x="68" y="321"/>
                  </a:lnTo>
                  <a:lnTo>
                    <a:pt x="62" y="340"/>
                  </a:lnTo>
                  <a:lnTo>
                    <a:pt x="56" y="357"/>
                  </a:lnTo>
                  <a:lnTo>
                    <a:pt x="52" y="375"/>
                  </a:lnTo>
                  <a:lnTo>
                    <a:pt x="48" y="393"/>
                  </a:lnTo>
                  <a:lnTo>
                    <a:pt x="45" y="412"/>
                  </a:lnTo>
                  <a:lnTo>
                    <a:pt x="42" y="431"/>
                  </a:lnTo>
                  <a:lnTo>
                    <a:pt x="40" y="448"/>
                  </a:lnTo>
                  <a:lnTo>
                    <a:pt x="39" y="467"/>
                  </a:lnTo>
                  <a:lnTo>
                    <a:pt x="38" y="504"/>
                  </a:lnTo>
                  <a:lnTo>
                    <a:pt x="39" y="541"/>
                  </a:lnTo>
                  <a:lnTo>
                    <a:pt x="43" y="577"/>
                  </a:lnTo>
                  <a:lnTo>
                    <a:pt x="48" y="612"/>
                  </a:lnTo>
                  <a:lnTo>
                    <a:pt x="55" y="647"/>
                  </a:lnTo>
                  <a:lnTo>
                    <a:pt x="65" y="679"/>
                  </a:lnTo>
                  <a:lnTo>
                    <a:pt x="65" y="679"/>
                  </a:lnTo>
                  <a:lnTo>
                    <a:pt x="77" y="713"/>
                  </a:lnTo>
                  <a:lnTo>
                    <a:pt x="90" y="745"/>
                  </a:lnTo>
                  <a:lnTo>
                    <a:pt x="105" y="776"/>
                  </a:lnTo>
                  <a:lnTo>
                    <a:pt x="121" y="805"/>
                  </a:lnTo>
                  <a:lnTo>
                    <a:pt x="139" y="831"/>
                  </a:lnTo>
                  <a:lnTo>
                    <a:pt x="159" y="856"/>
                  </a:lnTo>
                  <a:lnTo>
                    <a:pt x="179" y="880"/>
                  </a:lnTo>
                  <a:lnTo>
                    <a:pt x="201" y="902"/>
                  </a:lnTo>
                  <a:lnTo>
                    <a:pt x="225" y="922"/>
                  </a:lnTo>
                  <a:lnTo>
                    <a:pt x="251" y="941"/>
                  </a:lnTo>
                  <a:lnTo>
                    <a:pt x="277" y="957"/>
                  </a:lnTo>
                  <a:lnTo>
                    <a:pt x="305" y="973"/>
                  </a:lnTo>
                  <a:lnTo>
                    <a:pt x="335" y="986"/>
                  </a:lnTo>
                  <a:lnTo>
                    <a:pt x="367" y="998"/>
                  </a:lnTo>
                  <a:lnTo>
                    <a:pt x="400" y="1008"/>
                  </a:lnTo>
                  <a:lnTo>
                    <a:pt x="434" y="1017"/>
                  </a:lnTo>
                  <a:lnTo>
                    <a:pt x="434" y="1017"/>
                  </a:lnTo>
                  <a:lnTo>
                    <a:pt x="468" y="1025"/>
                  </a:lnTo>
                  <a:lnTo>
                    <a:pt x="500" y="1031"/>
                  </a:lnTo>
                  <a:lnTo>
                    <a:pt x="533" y="1036"/>
                  </a:lnTo>
                  <a:lnTo>
                    <a:pt x="562" y="1040"/>
                  </a:lnTo>
                  <a:lnTo>
                    <a:pt x="592" y="1043"/>
                  </a:lnTo>
                  <a:lnTo>
                    <a:pt x="622" y="1045"/>
                  </a:lnTo>
                  <a:lnTo>
                    <a:pt x="650" y="1046"/>
                  </a:lnTo>
                  <a:lnTo>
                    <a:pt x="678" y="1047"/>
                  </a:lnTo>
                  <a:lnTo>
                    <a:pt x="678" y="1047"/>
                  </a:lnTo>
                  <a:lnTo>
                    <a:pt x="707" y="1046"/>
                  </a:lnTo>
                  <a:lnTo>
                    <a:pt x="736" y="1045"/>
                  </a:lnTo>
                  <a:lnTo>
                    <a:pt x="764" y="1042"/>
                  </a:lnTo>
                  <a:lnTo>
                    <a:pt x="791" y="1038"/>
                  </a:lnTo>
                  <a:lnTo>
                    <a:pt x="817" y="1033"/>
                  </a:lnTo>
                  <a:lnTo>
                    <a:pt x="842" y="1028"/>
                  </a:lnTo>
                  <a:lnTo>
                    <a:pt x="866" y="1020"/>
                  </a:lnTo>
                  <a:lnTo>
                    <a:pt x="890" y="1012"/>
                  </a:lnTo>
                  <a:lnTo>
                    <a:pt x="890" y="1012"/>
                  </a:lnTo>
                  <a:lnTo>
                    <a:pt x="892" y="1011"/>
                  </a:lnTo>
                  <a:lnTo>
                    <a:pt x="895" y="1010"/>
                  </a:lnTo>
                  <a:lnTo>
                    <a:pt x="897" y="1007"/>
                  </a:lnTo>
                  <a:lnTo>
                    <a:pt x="897" y="1007"/>
                  </a:lnTo>
                  <a:lnTo>
                    <a:pt x="900" y="1005"/>
                  </a:lnTo>
                  <a:lnTo>
                    <a:pt x="903" y="1002"/>
                  </a:lnTo>
                  <a:lnTo>
                    <a:pt x="912" y="999"/>
                  </a:lnTo>
                  <a:lnTo>
                    <a:pt x="912" y="99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5" name="Freeform 829"/>
            <p:cNvSpPr/>
            <p:nvPr/>
          </p:nvSpPr>
          <p:spPr bwMode="auto">
            <a:xfrm>
              <a:off x="6411913" y="1501775"/>
              <a:ext cx="71438" cy="65088"/>
            </a:xfrm>
            <a:custGeom>
              <a:avLst/>
              <a:gdLst/>
              <a:ahLst/>
              <a:cxnLst>
                <a:cxn ang="0">
                  <a:pos x="76" y="123"/>
                </a:cxn>
                <a:cxn ang="0">
                  <a:pos x="76" y="123"/>
                </a:cxn>
                <a:cxn ang="0">
                  <a:pos x="71" y="123"/>
                </a:cxn>
                <a:cxn ang="0">
                  <a:pos x="66" y="122"/>
                </a:cxn>
                <a:cxn ang="0">
                  <a:pos x="64" y="121"/>
                </a:cxn>
                <a:cxn ang="0">
                  <a:pos x="64" y="121"/>
                </a:cxn>
                <a:cxn ang="0">
                  <a:pos x="57" y="121"/>
                </a:cxn>
                <a:cxn ang="0">
                  <a:pos x="57" y="121"/>
                </a:cxn>
                <a:cxn ang="0">
                  <a:pos x="55" y="121"/>
                </a:cxn>
                <a:cxn ang="0">
                  <a:pos x="55" y="121"/>
                </a:cxn>
                <a:cxn ang="0">
                  <a:pos x="45" y="119"/>
                </a:cxn>
                <a:cxn ang="0">
                  <a:pos x="36" y="115"/>
                </a:cxn>
                <a:cxn ang="0">
                  <a:pos x="27" y="110"/>
                </a:cxn>
                <a:cxn ang="0">
                  <a:pos x="19" y="104"/>
                </a:cxn>
                <a:cxn ang="0">
                  <a:pos x="13" y="98"/>
                </a:cxn>
                <a:cxn ang="0">
                  <a:pos x="8" y="89"/>
                </a:cxn>
                <a:cxn ang="0">
                  <a:pos x="4" y="81"/>
                </a:cxn>
                <a:cxn ang="0">
                  <a:pos x="1" y="73"/>
                </a:cxn>
                <a:cxn ang="0">
                  <a:pos x="1" y="73"/>
                </a:cxn>
                <a:cxn ang="0">
                  <a:pos x="0" y="63"/>
                </a:cxn>
                <a:cxn ang="0">
                  <a:pos x="1" y="53"/>
                </a:cxn>
                <a:cxn ang="0">
                  <a:pos x="2" y="44"/>
                </a:cxn>
                <a:cxn ang="0">
                  <a:pos x="5" y="36"/>
                </a:cxn>
                <a:cxn ang="0">
                  <a:pos x="9" y="27"/>
                </a:cxn>
                <a:cxn ang="0">
                  <a:pos x="13" y="20"/>
                </a:cxn>
                <a:cxn ang="0">
                  <a:pos x="19" y="14"/>
                </a:cxn>
                <a:cxn ang="0">
                  <a:pos x="27" y="8"/>
                </a:cxn>
                <a:cxn ang="0">
                  <a:pos x="27" y="8"/>
                </a:cxn>
                <a:cxn ang="0">
                  <a:pos x="33" y="5"/>
                </a:cxn>
                <a:cxn ang="0">
                  <a:pos x="40" y="2"/>
                </a:cxn>
                <a:cxn ang="0">
                  <a:pos x="47" y="1"/>
                </a:cxn>
                <a:cxn ang="0">
                  <a:pos x="56" y="0"/>
                </a:cxn>
                <a:cxn ang="0">
                  <a:pos x="56" y="0"/>
                </a:cxn>
                <a:cxn ang="0">
                  <a:pos x="64" y="1"/>
                </a:cxn>
                <a:cxn ang="0">
                  <a:pos x="72" y="3"/>
                </a:cxn>
                <a:cxn ang="0">
                  <a:pos x="80" y="6"/>
                </a:cxn>
                <a:cxn ang="0">
                  <a:pos x="89" y="9"/>
                </a:cxn>
                <a:cxn ang="0">
                  <a:pos x="89" y="9"/>
                </a:cxn>
                <a:cxn ang="0">
                  <a:pos x="99" y="15"/>
                </a:cxn>
                <a:cxn ang="0">
                  <a:pos x="108" y="22"/>
                </a:cxn>
                <a:cxn ang="0">
                  <a:pos x="118" y="31"/>
                </a:cxn>
                <a:cxn ang="0">
                  <a:pos x="125" y="40"/>
                </a:cxn>
                <a:cxn ang="0">
                  <a:pos x="130" y="49"/>
                </a:cxn>
                <a:cxn ang="0">
                  <a:pos x="132" y="54"/>
                </a:cxn>
                <a:cxn ang="0">
                  <a:pos x="134" y="59"/>
                </a:cxn>
                <a:cxn ang="0">
                  <a:pos x="134" y="65"/>
                </a:cxn>
                <a:cxn ang="0">
                  <a:pos x="134" y="70"/>
                </a:cxn>
                <a:cxn ang="0">
                  <a:pos x="134" y="75"/>
                </a:cxn>
                <a:cxn ang="0">
                  <a:pos x="132" y="80"/>
                </a:cxn>
                <a:cxn ang="0">
                  <a:pos x="132" y="80"/>
                </a:cxn>
                <a:cxn ang="0">
                  <a:pos x="128" y="88"/>
                </a:cxn>
                <a:cxn ang="0">
                  <a:pos x="123" y="96"/>
                </a:cxn>
                <a:cxn ang="0">
                  <a:pos x="116" y="103"/>
                </a:cxn>
                <a:cxn ang="0">
                  <a:pos x="109" y="110"/>
                </a:cxn>
                <a:cxn ang="0">
                  <a:pos x="101" y="115"/>
                </a:cxn>
                <a:cxn ang="0">
                  <a:pos x="93" y="120"/>
                </a:cxn>
                <a:cxn ang="0">
                  <a:pos x="84" y="122"/>
                </a:cxn>
                <a:cxn ang="0">
                  <a:pos x="76" y="123"/>
                </a:cxn>
                <a:cxn ang="0">
                  <a:pos x="76" y="123"/>
                </a:cxn>
              </a:cxnLst>
              <a:rect l="0" t="0" r="r" b="b"/>
              <a:pathLst>
                <a:path w="134" h="123">
                  <a:moveTo>
                    <a:pt x="76" y="123"/>
                  </a:moveTo>
                  <a:lnTo>
                    <a:pt x="76" y="123"/>
                  </a:lnTo>
                  <a:lnTo>
                    <a:pt x="71" y="123"/>
                  </a:lnTo>
                  <a:lnTo>
                    <a:pt x="66" y="122"/>
                  </a:lnTo>
                  <a:lnTo>
                    <a:pt x="64" y="121"/>
                  </a:lnTo>
                  <a:lnTo>
                    <a:pt x="64" y="121"/>
                  </a:lnTo>
                  <a:lnTo>
                    <a:pt x="57" y="121"/>
                  </a:lnTo>
                  <a:lnTo>
                    <a:pt x="57" y="121"/>
                  </a:lnTo>
                  <a:lnTo>
                    <a:pt x="55" y="121"/>
                  </a:lnTo>
                  <a:lnTo>
                    <a:pt x="55" y="121"/>
                  </a:lnTo>
                  <a:lnTo>
                    <a:pt x="45" y="119"/>
                  </a:lnTo>
                  <a:lnTo>
                    <a:pt x="36" y="115"/>
                  </a:lnTo>
                  <a:lnTo>
                    <a:pt x="27" y="110"/>
                  </a:lnTo>
                  <a:lnTo>
                    <a:pt x="19" y="104"/>
                  </a:lnTo>
                  <a:lnTo>
                    <a:pt x="13" y="98"/>
                  </a:lnTo>
                  <a:lnTo>
                    <a:pt x="8" y="89"/>
                  </a:lnTo>
                  <a:lnTo>
                    <a:pt x="4" y="81"/>
                  </a:lnTo>
                  <a:lnTo>
                    <a:pt x="1" y="73"/>
                  </a:lnTo>
                  <a:lnTo>
                    <a:pt x="1" y="73"/>
                  </a:lnTo>
                  <a:lnTo>
                    <a:pt x="0" y="63"/>
                  </a:lnTo>
                  <a:lnTo>
                    <a:pt x="1" y="53"/>
                  </a:lnTo>
                  <a:lnTo>
                    <a:pt x="2" y="44"/>
                  </a:lnTo>
                  <a:lnTo>
                    <a:pt x="5" y="36"/>
                  </a:lnTo>
                  <a:lnTo>
                    <a:pt x="9" y="27"/>
                  </a:lnTo>
                  <a:lnTo>
                    <a:pt x="13" y="20"/>
                  </a:lnTo>
                  <a:lnTo>
                    <a:pt x="19" y="14"/>
                  </a:lnTo>
                  <a:lnTo>
                    <a:pt x="27" y="8"/>
                  </a:lnTo>
                  <a:lnTo>
                    <a:pt x="27" y="8"/>
                  </a:lnTo>
                  <a:lnTo>
                    <a:pt x="33" y="5"/>
                  </a:lnTo>
                  <a:lnTo>
                    <a:pt x="40" y="2"/>
                  </a:lnTo>
                  <a:lnTo>
                    <a:pt x="47" y="1"/>
                  </a:lnTo>
                  <a:lnTo>
                    <a:pt x="56" y="0"/>
                  </a:lnTo>
                  <a:lnTo>
                    <a:pt x="56" y="0"/>
                  </a:lnTo>
                  <a:lnTo>
                    <a:pt x="64" y="1"/>
                  </a:lnTo>
                  <a:lnTo>
                    <a:pt x="72" y="3"/>
                  </a:lnTo>
                  <a:lnTo>
                    <a:pt x="80" y="6"/>
                  </a:lnTo>
                  <a:lnTo>
                    <a:pt x="89" y="9"/>
                  </a:lnTo>
                  <a:lnTo>
                    <a:pt x="89" y="9"/>
                  </a:lnTo>
                  <a:lnTo>
                    <a:pt x="99" y="15"/>
                  </a:lnTo>
                  <a:lnTo>
                    <a:pt x="108" y="22"/>
                  </a:lnTo>
                  <a:lnTo>
                    <a:pt x="118" y="31"/>
                  </a:lnTo>
                  <a:lnTo>
                    <a:pt x="125" y="40"/>
                  </a:lnTo>
                  <a:lnTo>
                    <a:pt x="130" y="49"/>
                  </a:lnTo>
                  <a:lnTo>
                    <a:pt x="132" y="54"/>
                  </a:lnTo>
                  <a:lnTo>
                    <a:pt x="134" y="59"/>
                  </a:lnTo>
                  <a:lnTo>
                    <a:pt x="134" y="65"/>
                  </a:lnTo>
                  <a:lnTo>
                    <a:pt x="134" y="70"/>
                  </a:lnTo>
                  <a:lnTo>
                    <a:pt x="134" y="75"/>
                  </a:lnTo>
                  <a:lnTo>
                    <a:pt x="132" y="80"/>
                  </a:lnTo>
                  <a:lnTo>
                    <a:pt x="132" y="80"/>
                  </a:lnTo>
                  <a:lnTo>
                    <a:pt x="128" y="88"/>
                  </a:lnTo>
                  <a:lnTo>
                    <a:pt x="123" y="96"/>
                  </a:lnTo>
                  <a:lnTo>
                    <a:pt x="116" y="103"/>
                  </a:lnTo>
                  <a:lnTo>
                    <a:pt x="109" y="110"/>
                  </a:lnTo>
                  <a:lnTo>
                    <a:pt x="101" y="115"/>
                  </a:lnTo>
                  <a:lnTo>
                    <a:pt x="93" y="120"/>
                  </a:lnTo>
                  <a:lnTo>
                    <a:pt x="84" y="122"/>
                  </a:lnTo>
                  <a:lnTo>
                    <a:pt x="76" y="123"/>
                  </a:lnTo>
                  <a:lnTo>
                    <a:pt x="76" y="1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6" name="Freeform 830"/>
            <p:cNvSpPr/>
            <p:nvPr/>
          </p:nvSpPr>
          <p:spPr bwMode="auto">
            <a:xfrm>
              <a:off x="6535738" y="1511300"/>
              <a:ext cx="63500" cy="57150"/>
            </a:xfrm>
            <a:custGeom>
              <a:avLst/>
              <a:gdLst/>
              <a:ahLst/>
              <a:cxnLst>
                <a:cxn ang="0">
                  <a:pos x="66" y="110"/>
                </a:cxn>
                <a:cxn ang="0">
                  <a:pos x="46" y="106"/>
                </a:cxn>
                <a:cxn ang="0">
                  <a:pos x="44" y="106"/>
                </a:cxn>
                <a:cxn ang="0">
                  <a:pos x="42" y="106"/>
                </a:cxn>
                <a:cxn ang="0">
                  <a:pos x="38" y="106"/>
                </a:cxn>
                <a:cxn ang="0">
                  <a:pos x="33" y="104"/>
                </a:cxn>
                <a:cxn ang="0">
                  <a:pos x="29" y="100"/>
                </a:cxn>
                <a:cxn ang="0">
                  <a:pos x="28" y="99"/>
                </a:cxn>
                <a:cxn ang="0">
                  <a:pos x="11" y="83"/>
                </a:cxn>
                <a:cxn ang="0">
                  <a:pos x="1" y="62"/>
                </a:cxn>
                <a:cxn ang="0">
                  <a:pos x="0" y="52"/>
                </a:cxn>
                <a:cxn ang="0">
                  <a:pos x="3" y="33"/>
                </a:cxn>
                <a:cxn ang="0">
                  <a:pos x="7" y="26"/>
                </a:cxn>
                <a:cxn ang="0">
                  <a:pos x="15" y="18"/>
                </a:cxn>
                <a:cxn ang="0">
                  <a:pos x="35" y="5"/>
                </a:cxn>
                <a:cxn ang="0">
                  <a:pos x="49" y="1"/>
                </a:cxn>
                <a:cxn ang="0">
                  <a:pos x="58" y="0"/>
                </a:cxn>
                <a:cxn ang="0">
                  <a:pos x="61" y="0"/>
                </a:cxn>
                <a:cxn ang="0">
                  <a:pos x="63" y="0"/>
                </a:cxn>
                <a:cxn ang="0">
                  <a:pos x="80" y="1"/>
                </a:cxn>
                <a:cxn ang="0">
                  <a:pos x="89" y="4"/>
                </a:cxn>
                <a:cxn ang="0">
                  <a:pos x="102" y="11"/>
                </a:cxn>
                <a:cxn ang="0">
                  <a:pos x="112" y="21"/>
                </a:cxn>
                <a:cxn ang="0">
                  <a:pos x="119" y="35"/>
                </a:cxn>
                <a:cxn ang="0">
                  <a:pos x="120" y="43"/>
                </a:cxn>
                <a:cxn ang="0">
                  <a:pos x="120" y="60"/>
                </a:cxn>
                <a:cxn ang="0">
                  <a:pos x="116" y="76"/>
                </a:cxn>
                <a:cxn ang="0">
                  <a:pos x="109" y="91"/>
                </a:cxn>
                <a:cxn ang="0">
                  <a:pos x="99" y="100"/>
                </a:cxn>
                <a:cxn ang="0">
                  <a:pos x="99" y="103"/>
                </a:cxn>
                <a:cxn ang="0">
                  <a:pos x="93" y="105"/>
                </a:cxn>
                <a:cxn ang="0">
                  <a:pos x="85" y="109"/>
                </a:cxn>
                <a:cxn ang="0">
                  <a:pos x="76" y="109"/>
                </a:cxn>
                <a:cxn ang="0">
                  <a:pos x="66" y="110"/>
                </a:cxn>
              </a:cxnLst>
              <a:rect l="0" t="0" r="r" b="b"/>
              <a:pathLst>
                <a:path w="121" h="110">
                  <a:moveTo>
                    <a:pt x="66" y="110"/>
                  </a:moveTo>
                  <a:lnTo>
                    <a:pt x="66" y="110"/>
                  </a:lnTo>
                  <a:lnTo>
                    <a:pt x="56" y="109"/>
                  </a:lnTo>
                  <a:lnTo>
                    <a:pt x="46" y="106"/>
                  </a:lnTo>
                  <a:lnTo>
                    <a:pt x="46" y="106"/>
                  </a:lnTo>
                  <a:lnTo>
                    <a:pt x="44" y="106"/>
                  </a:lnTo>
                  <a:lnTo>
                    <a:pt x="42" y="106"/>
                  </a:lnTo>
                  <a:lnTo>
                    <a:pt x="42" y="106"/>
                  </a:lnTo>
                  <a:lnTo>
                    <a:pt x="38" y="106"/>
                  </a:lnTo>
                  <a:lnTo>
                    <a:pt x="38" y="106"/>
                  </a:lnTo>
                  <a:lnTo>
                    <a:pt x="36" y="105"/>
                  </a:lnTo>
                  <a:lnTo>
                    <a:pt x="33" y="104"/>
                  </a:lnTo>
                  <a:lnTo>
                    <a:pt x="29" y="100"/>
                  </a:lnTo>
                  <a:lnTo>
                    <a:pt x="29" y="100"/>
                  </a:lnTo>
                  <a:lnTo>
                    <a:pt x="28" y="99"/>
                  </a:lnTo>
                  <a:lnTo>
                    <a:pt x="28" y="99"/>
                  </a:lnTo>
                  <a:lnTo>
                    <a:pt x="18" y="92"/>
                  </a:lnTo>
                  <a:lnTo>
                    <a:pt x="11" y="83"/>
                  </a:lnTo>
                  <a:lnTo>
                    <a:pt x="4" y="73"/>
                  </a:lnTo>
                  <a:lnTo>
                    <a:pt x="1" y="62"/>
                  </a:lnTo>
                  <a:lnTo>
                    <a:pt x="1" y="62"/>
                  </a:lnTo>
                  <a:lnTo>
                    <a:pt x="0" y="52"/>
                  </a:lnTo>
                  <a:lnTo>
                    <a:pt x="0" y="42"/>
                  </a:lnTo>
                  <a:lnTo>
                    <a:pt x="3" y="33"/>
                  </a:lnTo>
                  <a:lnTo>
                    <a:pt x="7" y="26"/>
                  </a:lnTo>
                  <a:lnTo>
                    <a:pt x="7" y="26"/>
                  </a:lnTo>
                  <a:lnTo>
                    <a:pt x="11" y="21"/>
                  </a:lnTo>
                  <a:lnTo>
                    <a:pt x="15" y="18"/>
                  </a:lnTo>
                  <a:lnTo>
                    <a:pt x="24" y="10"/>
                  </a:lnTo>
                  <a:lnTo>
                    <a:pt x="35" y="5"/>
                  </a:lnTo>
                  <a:lnTo>
                    <a:pt x="49" y="1"/>
                  </a:lnTo>
                  <a:lnTo>
                    <a:pt x="49" y="1"/>
                  </a:lnTo>
                  <a:lnTo>
                    <a:pt x="54" y="0"/>
                  </a:lnTo>
                  <a:lnTo>
                    <a:pt x="58" y="0"/>
                  </a:lnTo>
                  <a:lnTo>
                    <a:pt x="58" y="0"/>
                  </a:lnTo>
                  <a:lnTo>
                    <a:pt x="61" y="0"/>
                  </a:lnTo>
                  <a:lnTo>
                    <a:pt x="63" y="0"/>
                  </a:lnTo>
                  <a:lnTo>
                    <a:pt x="63" y="0"/>
                  </a:lnTo>
                  <a:lnTo>
                    <a:pt x="71" y="0"/>
                  </a:lnTo>
                  <a:lnTo>
                    <a:pt x="80" y="1"/>
                  </a:lnTo>
                  <a:lnTo>
                    <a:pt x="80" y="1"/>
                  </a:lnTo>
                  <a:lnTo>
                    <a:pt x="89" y="4"/>
                  </a:lnTo>
                  <a:lnTo>
                    <a:pt x="96" y="7"/>
                  </a:lnTo>
                  <a:lnTo>
                    <a:pt x="102" y="11"/>
                  </a:lnTo>
                  <a:lnTo>
                    <a:pt x="108" y="16"/>
                  </a:lnTo>
                  <a:lnTo>
                    <a:pt x="112" y="21"/>
                  </a:lnTo>
                  <a:lnTo>
                    <a:pt x="115" y="25"/>
                  </a:lnTo>
                  <a:lnTo>
                    <a:pt x="119" y="35"/>
                  </a:lnTo>
                  <a:lnTo>
                    <a:pt x="119" y="35"/>
                  </a:lnTo>
                  <a:lnTo>
                    <a:pt x="120" y="43"/>
                  </a:lnTo>
                  <a:lnTo>
                    <a:pt x="121" y="52"/>
                  </a:lnTo>
                  <a:lnTo>
                    <a:pt x="120" y="60"/>
                  </a:lnTo>
                  <a:lnTo>
                    <a:pt x="119" y="68"/>
                  </a:lnTo>
                  <a:lnTo>
                    <a:pt x="116" y="76"/>
                  </a:lnTo>
                  <a:lnTo>
                    <a:pt x="113" y="84"/>
                  </a:lnTo>
                  <a:lnTo>
                    <a:pt x="109" y="91"/>
                  </a:lnTo>
                  <a:lnTo>
                    <a:pt x="104" y="97"/>
                  </a:lnTo>
                  <a:lnTo>
                    <a:pt x="99" y="100"/>
                  </a:lnTo>
                  <a:lnTo>
                    <a:pt x="99" y="103"/>
                  </a:lnTo>
                  <a:lnTo>
                    <a:pt x="99" y="103"/>
                  </a:lnTo>
                  <a:lnTo>
                    <a:pt x="97" y="103"/>
                  </a:lnTo>
                  <a:lnTo>
                    <a:pt x="93" y="105"/>
                  </a:lnTo>
                  <a:lnTo>
                    <a:pt x="93" y="105"/>
                  </a:lnTo>
                  <a:lnTo>
                    <a:pt x="85" y="109"/>
                  </a:lnTo>
                  <a:lnTo>
                    <a:pt x="77" y="109"/>
                  </a:lnTo>
                  <a:lnTo>
                    <a:pt x="76" y="109"/>
                  </a:lnTo>
                  <a:lnTo>
                    <a:pt x="76" y="109"/>
                  </a:lnTo>
                  <a:lnTo>
                    <a:pt x="66" y="110"/>
                  </a:lnTo>
                  <a:lnTo>
                    <a:pt x="66" y="11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7" name="Freeform 831"/>
            <p:cNvSpPr/>
            <p:nvPr/>
          </p:nvSpPr>
          <p:spPr bwMode="auto">
            <a:xfrm>
              <a:off x="6656388" y="1506538"/>
              <a:ext cx="73025" cy="68263"/>
            </a:xfrm>
            <a:custGeom>
              <a:avLst/>
              <a:gdLst/>
              <a:ahLst/>
              <a:cxnLst>
                <a:cxn ang="0">
                  <a:pos x="62" y="128"/>
                </a:cxn>
                <a:cxn ang="0">
                  <a:pos x="46" y="124"/>
                </a:cxn>
                <a:cxn ang="0">
                  <a:pos x="42" y="122"/>
                </a:cxn>
                <a:cxn ang="0">
                  <a:pos x="30" y="109"/>
                </a:cxn>
                <a:cxn ang="0">
                  <a:pos x="18" y="85"/>
                </a:cxn>
                <a:cxn ang="0">
                  <a:pos x="15" y="79"/>
                </a:cxn>
                <a:cxn ang="0">
                  <a:pos x="11" y="75"/>
                </a:cxn>
                <a:cxn ang="0">
                  <a:pos x="4" y="64"/>
                </a:cxn>
                <a:cxn ang="0">
                  <a:pos x="0" y="51"/>
                </a:cxn>
                <a:cxn ang="0">
                  <a:pos x="3" y="39"/>
                </a:cxn>
                <a:cxn ang="0">
                  <a:pos x="6" y="34"/>
                </a:cxn>
                <a:cxn ang="0">
                  <a:pos x="18" y="20"/>
                </a:cxn>
                <a:cxn ang="0">
                  <a:pos x="35" y="10"/>
                </a:cxn>
                <a:cxn ang="0">
                  <a:pos x="53" y="3"/>
                </a:cxn>
                <a:cxn ang="0">
                  <a:pos x="72" y="0"/>
                </a:cxn>
                <a:cxn ang="0">
                  <a:pos x="80" y="1"/>
                </a:cxn>
                <a:cxn ang="0">
                  <a:pos x="94" y="6"/>
                </a:cxn>
                <a:cxn ang="0">
                  <a:pos x="102" y="13"/>
                </a:cxn>
                <a:cxn ang="0">
                  <a:pos x="105" y="14"/>
                </a:cxn>
                <a:cxn ang="0">
                  <a:pos x="114" y="18"/>
                </a:cxn>
                <a:cxn ang="0">
                  <a:pos x="122" y="26"/>
                </a:cxn>
                <a:cxn ang="0">
                  <a:pos x="135" y="45"/>
                </a:cxn>
                <a:cxn ang="0">
                  <a:pos x="138" y="56"/>
                </a:cxn>
                <a:cxn ang="0">
                  <a:pos x="139" y="70"/>
                </a:cxn>
                <a:cxn ang="0">
                  <a:pos x="136" y="81"/>
                </a:cxn>
                <a:cxn ang="0">
                  <a:pos x="134" y="86"/>
                </a:cxn>
                <a:cxn ang="0">
                  <a:pos x="120" y="98"/>
                </a:cxn>
                <a:cxn ang="0">
                  <a:pos x="104" y="104"/>
                </a:cxn>
                <a:cxn ang="0">
                  <a:pos x="96" y="109"/>
                </a:cxn>
                <a:cxn ang="0">
                  <a:pos x="90" y="116"/>
                </a:cxn>
                <a:cxn ang="0">
                  <a:pos x="84" y="121"/>
                </a:cxn>
                <a:cxn ang="0">
                  <a:pos x="70" y="128"/>
                </a:cxn>
                <a:cxn ang="0">
                  <a:pos x="62" y="128"/>
                </a:cxn>
              </a:cxnLst>
              <a:rect l="0" t="0" r="r" b="b"/>
              <a:pathLst>
                <a:path w="139" h="128">
                  <a:moveTo>
                    <a:pt x="62" y="128"/>
                  </a:moveTo>
                  <a:lnTo>
                    <a:pt x="62" y="128"/>
                  </a:lnTo>
                  <a:lnTo>
                    <a:pt x="54" y="127"/>
                  </a:lnTo>
                  <a:lnTo>
                    <a:pt x="46" y="124"/>
                  </a:lnTo>
                  <a:lnTo>
                    <a:pt x="46" y="124"/>
                  </a:lnTo>
                  <a:lnTo>
                    <a:pt x="42" y="122"/>
                  </a:lnTo>
                  <a:lnTo>
                    <a:pt x="38" y="118"/>
                  </a:lnTo>
                  <a:lnTo>
                    <a:pt x="30" y="109"/>
                  </a:lnTo>
                  <a:lnTo>
                    <a:pt x="24" y="98"/>
                  </a:lnTo>
                  <a:lnTo>
                    <a:pt x="18" y="85"/>
                  </a:lnTo>
                  <a:lnTo>
                    <a:pt x="17" y="81"/>
                  </a:lnTo>
                  <a:lnTo>
                    <a:pt x="15" y="79"/>
                  </a:lnTo>
                  <a:lnTo>
                    <a:pt x="15" y="79"/>
                  </a:lnTo>
                  <a:lnTo>
                    <a:pt x="11" y="75"/>
                  </a:lnTo>
                  <a:lnTo>
                    <a:pt x="7" y="70"/>
                  </a:lnTo>
                  <a:lnTo>
                    <a:pt x="4" y="64"/>
                  </a:lnTo>
                  <a:lnTo>
                    <a:pt x="2" y="58"/>
                  </a:lnTo>
                  <a:lnTo>
                    <a:pt x="0" y="51"/>
                  </a:lnTo>
                  <a:lnTo>
                    <a:pt x="0" y="45"/>
                  </a:lnTo>
                  <a:lnTo>
                    <a:pt x="3" y="39"/>
                  </a:lnTo>
                  <a:lnTo>
                    <a:pt x="6" y="34"/>
                  </a:lnTo>
                  <a:lnTo>
                    <a:pt x="6" y="34"/>
                  </a:lnTo>
                  <a:lnTo>
                    <a:pt x="11" y="27"/>
                  </a:lnTo>
                  <a:lnTo>
                    <a:pt x="18" y="20"/>
                  </a:lnTo>
                  <a:lnTo>
                    <a:pt x="26" y="15"/>
                  </a:lnTo>
                  <a:lnTo>
                    <a:pt x="35" y="10"/>
                  </a:lnTo>
                  <a:lnTo>
                    <a:pt x="44" y="6"/>
                  </a:lnTo>
                  <a:lnTo>
                    <a:pt x="53" y="3"/>
                  </a:lnTo>
                  <a:lnTo>
                    <a:pt x="62" y="1"/>
                  </a:lnTo>
                  <a:lnTo>
                    <a:pt x="72" y="0"/>
                  </a:lnTo>
                  <a:lnTo>
                    <a:pt x="72" y="0"/>
                  </a:lnTo>
                  <a:lnTo>
                    <a:pt x="80" y="1"/>
                  </a:lnTo>
                  <a:lnTo>
                    <a:pt x="87" y="3"/>
                  </a:lnTo>
                  <a:lnTo>
                    <a:pt x="94" y="6"/>
                  </a:lnTo>
                  <a:lnTo>
                    <a:pt x="100" y="11"/>
                  </a:lnTo>
                  <a:lnTo>
                    <a:pt x="102" y="13"/>
                  </a:lnTo>
                  <a:lnTo>
                    <a:pt x="105" y="14"/>
                  </a:lnTo>
                  <a:lnTo>
                    <a:pt x="105" y="14"/>
                  </a:lnTo>
                  <a:lnTo>
                    <a:pt x="114" y="18"/>
                  </a:lnTo>
                  <a:lnTo>
                    <a:pt x="114" y="18"/>
                  </a:lnTo>
                  <a:lnTo>
                    <a:pt x="118" y="22"/>
                  </a:lnTo>
                  <a:lnTo>
                    <a:pt x="122" y="26"/>
                  </a:lnTo>
                  <a:lnTo>
                    <a:pt x="130" y="35"/>
                  </a:lnTo>
                  <a:lnTo>
                    <a:pt x="135" y="45"/>
                  </a:lnTo>
                  <a:lnTo>
                    <a:pt x="138" y="56"/>
                  </a:lnTo>
                  <a:lnTo>
                    <a:pt x="138" y="56"/>
                  </a:lnTo>
                  <a:lnTo>
                    <a:pt x="139" y="63"/>
                  </a:lnTo>
                  <a:lnTo>
                    <a:pt x="139" y="70"/>
                  </a:lnTo>
                  <a:lnTo>
                    <a:pt x="137" y="78"/>
                  </a:lnTo>
                  <a:lnTo>
                    <a:pt x="136" y="81"/>
                  </a:lnTo>
                  <a:lnTo>
                    <a:pt x="134" y="86"/>
                  </a:lnTo>
                  <a:lnTo>
                    <a:pt x="134" y="86"/>
                  </a:lnTo>
                  <a:lnTo>
                    <a:pt x="128" y="92"/>
                  </a:lnTo>
                  <a:lnTo>
                    <a:pt x="120" y="98"/>
                  </a:lnTo>
                  <a:lnTo>
                    <a:pt x="113" y="101"/>
                  </a:lnTo>
                  <a:lnTo>
                    <a:pt x="104" y="104"/>
                  </a:lnTo>
                  <a:lnTo>
                    <a:pt x="99" y="105"/>
                  </a:lnTo>
                  <a:lnTo>
                    <a:pt x="96" y="109"/>
                  </a:lnTo>
                  <a:lnTo>
                    <a:pt x="96" y="109"/>
                  </a:lnTo>
                  <a:lnTo>
                    <a:pt x="90" y="116"/>
                  </a:lnTo>
                  <a:lnTo>
                    <a:pt x="90" y="116"/>
                  </a:lnTo>
                  <a:lnTo>
                    <a:pt x="84" y="121"/>
                  </a:lnTo>
                  <a:lnTo>
                    <a:pt x="78" y="125"/>
                  </a:lnTo>
                  <a:lnTo>
                    <a:pt x="70" y="128"/>
                  </a:lnTo>
                  <a:lnTo>
                    <a:pt x="62" y="128"/>
                  </a:lnTo>
                  <a:lnTo>
                    <a:pt x="62" y="128"/>
                  </a:lnTo>
                  <a:close/>
                </a:path>
              </a:pathLst>
            </a:custGeom>
            <a:grpFill/>
            <a:ln w="9525">
              <a:noFill/>
              <a:round/>
            </a:ln>
          </p:spPr>
          <p:txBody>
            <a:bodyPr vert="horz" wrap="square" lIns="121920" tIns="60960" rIns="121920" bIns="60960" numCol="1" anchor="t" anchorCtr="0" compatLnSpc="1"/>
            <a:lstStyle/>
            <a:p>
              <a:endParaRPr lang="zh-CN" altLang="en-US" sz="2400"/>
            </a:p>
          </p:txBody>
        </p:sp>
      </p:grpSp>
      <p:sp>
        <p:nvSpPr>
          <p:cNvPr id="84" name="文本框 83"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148205" y="5043170"/>
            <a:ext cx="3082925" cy="1753235"/>
          </a:xfrm>
          <a:prstGeom prst="rect">
            <a:avLst/>
          </a:prstGeom>
          <a:noFill/>
          <a:effectLst/>
        </p:spPr>
        <p:txBody>
          <a:bodyPr wrap="square" rtlCol="0">
            <a:spAutoFit/>
          </a:bodyPr>
          <a:lstStyle/>
          <a:p>
            <a:r>
              <a:rPr lang="zh-CN" altLang="en-US" sz="2400" dirty="0">
                <a:solidFill>
                  <a:srgbClr val="392F2F"/>
                </a:solidFill>
                <a:latin typeface="微软雅黑" pitchFamily="34" charset="-122"/>
                <a:ea typeface="微软雅黑" pitchFamily="34" charset="-122"/>
              </a:rPr>
              <a:t>偏差</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两个客户数据基本一致，除了性别有差异，模型认为男性不会逾期，而女性会逾期。或者模型认为在县城的客户不容易逾期，在农村的客户更容易逾期。这些“歧视”通常是由于数据不平衡导致，需要避免。</a:t>
            </a:r>
            <a:endParaRPr lang="zh-CN" altLang="en-US" sz="1400" dirty="0">
              <a:solidFill>
                <a:schemeClr val="tx1">
                  <a:lumMod val="85000"/>
                  <a:lumOff val="15000"/>
                </a:schemeClr>
              </a:solidFill>
              <a:latin typeface="微软雅黑" pitchFamily="34" charset="-122"/>
              <a:ea typeface="微软雅黑" pitchFamily="34" charset="-122"/>
            </a:endParaRPr>
          </a:p>
        </p:txBody>
      </p:sp>
      <p:sp>
        <p:nvSpPr>
          <p:cNvPr id="85" name="文本框 8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7232650" y="5043170"/>
            <a:ext cx="2610485" cy="1106805"/>
          </a:xfrm>
          <a:prstGeom prst="rect">
            <a:avLst/>
          </a:prstGeom>
          <a:noFill/>
          <a:effectLst/>
        </p:spPr>
        <p:txBody>
          <a:bodyPr wrap="square" rtlCol="0">
            <a:spAutoFit/>
          </a:bodyPr>
          <a:lstStyle/>
          <a:p>
            <a:r>
              <a:rPr lang="zh-CN" altLang="en-US" sz="2400" dirty="0">
                <a:solidFill>
                  <a:srgbClr val="392F2F"/>
                </a:solidFill>
                <a:latin typeface="微软雅黑" pitchFamily="34" charset="-122"/>
                <a:ea typeface="微软雅黑" pitchFamily="34" charset="-122"/>
              </a:rPr>
              <a:t>首贷户</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首贷户由于在我行的数据较少，模型会更容易误判此类客户为逾期客户。</a:t>
            </a:r>
            <a:endParaRPr lang="zh-CN" altLang="en-US" sz="1400" dirty="0">
              <a:solidFill>
                <a:schemeClr val="tx1">
                  <a:lumMod val="85000"/>
                  <a:lumOff val="15000"/>
                </a:scheme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36000" fill="hold" nodeType="withEffect">
                                  <p:stCondLst>
                                    <p:cond delay="25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750" fill="hold"/>
                                        <p:tgtEl>
                                          <p:spTgt spid="32"/>
                                        </p:tgtEl>
                                        <p:attrNameLst>
                                          <p:attrName>ppt_x</p:attrName>
                                        </p:attrNameLst>
                                      </p:cBhvr>
                                      <p:tavLst>
                                        <p:tav tm="0">
                                          <p:val>
                                            <p:strVal val="#ppt_x"/>
                                          </p:val>
                                        </p:tav>
                                        <p:tav tm="100000">
                                          <p:val>
                                            <p:strVal val="#ppt_x"/>
                                          </p:val>
                                        </p:tav>
                                      </p:tavLst>
                                    </p:anim>
                                    <p:anim calcmode="lin" valueType="num">
                                      <p:cBhvr additive="base">
                                        <p:cTn id="12" dur="750" fill="hold"/>
                                        <p:tgtEl>
                                          <p:spTgt spid="32"/>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84"/>
                                        </p:tgtEl>
                                        <p:attrNameLst>
                                          <p:attrName>style.visibility</p:attrName>
                                        </p:attrNameLst>
                                      </p:cBhvr>
                                      <p:to>
                                        <p:strVal val="visible"/>
                                      </p:to>
                                    </p:set>
                                    <p:animEffect transition="in" filter="fade">
                                      <p:cBhvr>
                                        <p:cTn id="16" dur="500"/>
                                        <p:tgtEl>
                                          <p:spTgt spid="84"/>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85"/>
                                        </p:tgtEl>
                                        <p:attrNameLst>
                                          <p:attrName>style.visibility</p:attrName>
                                        </p:attrNameLst>
                                      </p:cBhvr>
                                      <p:to>
                                        <p:strVal val="visible"/>
                                      </p:to>
                                    </p:set>
                                    <p:animEffect transition="in" filter="fade">
                                      <p:cBhvr>
                                        <p:cTn id="19"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bldLvl="0" animBg="1"/>
      <p:bldP spid="85"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文本框 5"/>
          <p:cNvSpPr txBox="1"/>
          <p:nvPr/>
        </p:nvSpPr>
        <p:spPr>
          <a:xfrm>
            <a:off x="3930736" y="2963806"/>
            <a:ext cx="3877985" cy="646331"/>
          </a:xfrm>
          <a:prstGeom prst="rect">
            <a:avLst/>
          </a:prstGeom>
          <a:noFill/>
        </p:spPr>
        <p:txBody>
          <a:bodyPr wrap="none" rtlCol="0">
            <a:spAutoFit/>
          </a:bodyPr>
          <a:lstStyle/>
          <a:p>
            <a:r>
              <a:rPr lang="zh-CN" altLang="en-US" sz="3600" dirty="0" smtClean="0">
                <a:solidFill>
                  <a:schemeClr val="tx1">
                    <a:lumMod val="65000"/>
                    <a:lumOff val="35000"/>
                  </a:schemeClr>
                </a:solidFill>
                <a:latin typeface="幼圆" panose="02010509060101010101" pitchFamily="49" charset="-122"/>
                <a:ea typeface="幼圆" panose="02010509060101010101" pitchFamily="49" charset="-122"/>
              </a:rPr>
              <a:t>感谢在座各位聆听</a:t>
            </a:r>
            <a:endParaRPr lang="zh-CN" altLang="en-US" sz="3600" dirty="0">
              <a:solidFill>
                <a:schemeClr val="tx1">
                  <a:lumMod val="65000"/>
                  <a:lumOff val="35000"/>
                </a:schemeClr>
              </a:solidFill>
              <a:latin typeface="幼圆" panose="02010509060101010101" pitchFamily="49" charset="-122"/>
              <a:ea typeface="幼圆" panose="02010509060101010101" pitchFamily="49" charset="-122"/>
            </a:endParaRPr>
          </a:p>
        </p:txBody>
      </p:sp>
      <p:sp>
        <p:nvSpPr>
          <p:cNvPr id="7" name="文本框 6"/>
          <p:cNvSpPr txBox="1"/>
          <p:nvPr/>
        </p:nvSpPr>
        <p:spPr>
          <a:xfrm>
            <a:off x="4106787" y="3701577"/>
            <a:ext cx="3587115" cy="368300"/>
          </a:xfrm>
          <a:prstGeom prst="rect">
            <a:avLst/>
          </a:prstGeom>
          <a:noFill/>
        </p:spPr>
        <p:txBody>
          <a:bodyPr wrap="none" rtlCol="0">
            <a:spAutoFit/>
          </a:bodyPr>
          <a:lstStyle/>
          <a:p>
            <a:r>
              <a:rPr lang="en-US" altLang="zh-CN" dirty="0">
                <a:solidFill>
                  <a:schemeClr val="tx1">
                    <a:lumMod val="65000"/>
                    <a:lumOff val="35000"/>
                  </a:schemeClr>
                </a:solidFill>
                <a:latin typeface="方正喵呜体" panose="02010600010101010101" pitchFamily="2" charset="-122"/>
                <a:ea typeface="方正喵呜体" panose="02010600010101010101" pitchFamily="2" charset="-122"/>
              </a:rPr>
              <a:t>THANKS FOR YOUR LISTENING</a:t>
            </a:r>
            <a:endParaRPr lang="en-US" altLang="zh-CN" dirty="0">
              <a:solidFill>
                <a:schemeClr val="tx1">
                  <a:lumMod val="65000"/>
                  <a:lumOff val="35000"/>
                </a:schemeClr>
              </a:solidFill>
              <a:latin typeface="方正喵呜体" panose="02010600010101010101" pitchFamily="2" charset="-122"/>
              <a:ea typeface="方正喵呜体" panose="0201060001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Click="0" advTm="0">
        <p15:prstTrans prst="drap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465814" y="2041081"/>
            <a:ext cx="3252377" cy="3283954"/>
          </a:xfrm>
          <a:prstGeom prst="rect">
            <a:avLst/>
          </a:prstGeom>
        </p:spPr>
      </p:pic>
      <p:sp>
        <p:nvSpPr>
          <p:cNvPr id="8"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9" name="任意多边形 8"/>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flipH="1">
            <a:off x="7269383" y="2949864"/>
            <a:ext cx="3327742" cy="707886"/>
          </a:xfrm>
          <a:prstGeom prst="rect">
            <a:avLst/>
          </a:prstGeom>
          <a:noFill/>
        </p:spPr>
        <p:txBody>
          <a:bodyPr wrap="square" rtlCol="0">
            <a:spAutoFit/>
          </a:bodyPr>
          <a:lstStyle/>
          <a:p>
            <a:pPr algn="dist"/>
            <a:r>
              <a:rPr lang="zh-CN" altLang="en-US" sz="4000" dirty="0" smtClean="0">
                <a:latin typeface="方正静蕾简体" panose="02000000000000000000" pitchFamily="2" charset="-122"/>
                <a:ea typeface="方正静蕾简体" panose="02000000000000000000" pitchFamily="2" charset="-122"/>
              </a:rPr>
              <a:t>论文概述</a:t>
            </a:r>
            <a:endParaRPr lang="zh-CN" altLang="en-US" sz="4000" dirty="0">
              <a:latin typeface="方正静蕾简体" panose="02000000000000000000" pitchFamily="2" charset="-122"/>
              <a:ea typeface="方正静蕾简体" panose="02000000000000000000" pitchFamily="2" charset="-122"/>
            </a:endParaRPr>
          </a:p>
        </p:txBody>
      </p:sp>
      <p:grpSp>
        <p:nvGrpSpPr>
          <p:cNvPr id="11" name="组合 10"/>
          <p:cNvGrpSpPr/>
          <p:nvPr/>
        </p:nvGrpSpPr>
        <p:grpSpPr>
          <a:xfrm>
            <a:off x="6016268" y="2883155"/>
            <a:ext cx="841304" cy="841304"/>
            <a:chOff x="6016268" y="2883155"/>
            <a:chExt cx="841304" cy="841304"/>
          </a:xfrm>
        </p:grpSpPr>
        <p:sp>
          <p:nvSpPr>
            <p:cNvPr id="12" name="椭圆 11"/>
            <p:cNvSpPr/>
            <p:nvPr/>
          </p:nvSpPr>
          <p:spPr>
            <a:xfrm>
              <a:off x="6016268" y="2883155"/>
              <a:ext cx="841304" cy="84130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flipH="1">
              <a:off x="6058025" y="2940820"/>
              <a:ext cx="786099" cy="707886"/>
            </a:xfrm>
            <a:prstGeom prst="rect">
              <a:avLst/>
            </a:prstGeom>
            <a:noFill/>
          </p:spPr>
          <p:txBody>
            <a:bodyPr wrap="square" rtlCol="0">
              <a:spAutoFit/>
            </a:bodyPr>
            <a:lstStyle/>
            <a:p>
              <a:pPr algn="ctr"/>
              <a:r>
                <a:rPr lang="en-US" altLang="zh-CN" sz="4000" dirty="0" smtClean="0">
                  <a:solidFill>
                    <a:srgbClr val="F9F9F9"/>
                  </a:solidFill>
                  <a:latin typeface="方正静蕾简体" panose="02000000000000000000" pitchFamily="2" charset="-122"/>
                  <a:ea typeface="方正静蕾简体" panose="02000000000000000000" pitchFamily="2" charset="-122"/>
                </a:rPr>
                <a:t>3</a:t>
              </a:r>
              <a:endParaRPr lang="zh-CN" altLang="en-US" sz="7200" b="1" dirty="0">
                <a:solidFill>
                  <a:srgbClr val="F9F9F9"/>
                </a:solidFill>
                <a:latin typeface="方正静蕾简体" panose="02000000000000000000" pitchFamily="2" charset="-122"/>
                <a:ea typeface="方正静蕾简体" panose="02000000000000000000" pitchFamily="2" charset="-122"/>
              </a:endParaRPr>
            </a:p>
          </p:txBody>
        </p:sp>
      </p:grpSp>
      <p:sp>
        <p:nvSpPr>
          <p:cNvPr id="14" name="文本框 13"/>
          <p:cNvSpPr txBox="1"/>
          <p:nvPr/>
        </p:nvSpPr>
        <p:spPr>
          <a:xfrm>
            <a:off x="1726083" y="2529212"/>
            <a:ext cx="2731838" cy="707886"/>
          </a:xfrm>
          <a:prstGeom prst="rect">
            <a:avLst/>
          </a:prstGeom>
          <a:noFill/>
        </p:spPr>
        <p:txBody>
          <a:bodyPr wrap="none" rtlCol="0">
            <a:spAutoFit/>
          </a:bodyPr>
          <a:lstStyle/>
          <a:p>
            <a:r>
              <a:rPr lang="en-US" altLang="zh-CN" sz="4000" b="1" dirty="0" smtClean="0">
                <a:solidFill>
                  <a:schemeClr val="tx1">
                    <a:lumMod val="65000"/>
                    <a:lumOff val="35000"/>
                  </a:schemeClr>
                </a:solidFill>
                <a:latin typeface="方正兰亭超细黑简体" panose="02000000000000000000" pitchFamily="2" charset="-122"/>
                <a:ea typeface="方正兰亭超细黑简体" panose="02000000000000000000" pitchFamily="2" charset="-122"/>
              </a:rPr>
              <a:t>PART  03</a:t>
            </a:r>
            <a:endParaRPr lang="zh-CN" altLang="en-US" sz="4000" b="1" dirty="0">
              <a:solidFill>
                <a:schemeClr val="tx1">
                  <a:lumMod val="65000"/>
                  <a:lumOff val="35000"/>
                </a:schemeClr>
              </a:solidFill>
              <a:latin typeface="方正兰亭超细黑简体" panose="02000000000000000000" pitchFamily="2" charset="-122"/>
              <a:ea typeface="方正兰亭超细黑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0" dur="1000" fill="hold"/>
                                        <p:tgtEl>
                                          <p:spTgt spid="6"/>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6"/>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arn(outVertical)">
                                      <p:cBhvr>
                                        <p:cTn id="18" dur="500"/>
                                        <p:tgtEl>
                                          <p:spTgt spid="14"/>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0-#ppt_w/2"/>
                                          </p:val>
                                        </p:tav>
                                        <p:tav tm="100000">
                                          <p:val>
                                            <p:strVal val="#ppt_x"/>
                                          </p:val>
                                        </p:tav>
                                      </p:tavLst>
                                    </p:anim>
                                    <p:anim calcmode="lin" valueType="num">
                                      <p:cBhvr additive="base">
                                        <p:cTn id="23" dur="1000" fill="hold"/>
                                        <p:tgtEl>
                                          <p:spTgt spid="8"/>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50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Effect transition="in" filter="fade">
                                      <p:cBhvr>
                                        <p:cTn id="32" dur="500"/>
                                        <p:tgtEl>
                                          <p:spTgt spid="11"/>
                                        </p:tgtEl>
                                      </p:cBhvr>
                                    </p:animEffect>
                                  </p:childTnLst>
                                </p:cTn>
                              </p:par>
                            </p:childTnLst>
                          </p:cTn>
                        </p:par>
                        <p:par>
                          <p:cTn id="33" fill="hold">
                            <p:stCondLst>
                              <p:cond delay="3000"/>
                            </p:stCondLst>
                            <p:childTnLst>
                              <p:par>
                                <p:cTn id="34" presetID="16" presetClass="entr" presetSubtype="37"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arn(outVertical)">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645948" y="2040312"/>
            <a:ext cx="2908610" cy="3011981"/>
            <a:chOff x="645948" y="2040312"/>
            <a:chExt cx="2908610" cy="3011981"/>
          </a:xfrm>
        </p:grpSpPr>
        <p:sp>
          <p:nvSpPr>
            <p:cNvPr id="7" name="Freeform 5"/>
            <p:cNvSpPr>
              <a:spLocks noEditPoints="1"/>
            </p:cNvSpPr>
            <p:nvPr/>
          </p:nvSpPr>
          <p:spPr bwMode="auto">
            <a:xfrm rot="169628">
              <a:off x="645948" y="2040312"/>
              <a:ext cx="2908610" cy="3011981"/>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8" name="矩形 7"/>
            <p:cNvSpPr/>
            <p:nvPr/>
          </p:nvSpPr>
          <p:spPr>
            <a:xfrm>
              <a:off x="1151107" y="3207015"/>
              <a:ext cx="1790875" cy="1107996"/>
            </a:xfrm>
            <a:prstGeom prst="rect">
              <a:avLst/>
            </a:prstGeom>
          </p:spPr>
          <p:txBody>
            <a:bodyPr wrap="none">
              <a:spAutoFit/>
            </a:bodyPr>
            <a:lstStyle/>
            <a:p>
              <a:r>
                <a:rPr lang="en-US" altLang="zh-CN" sz="6600" b="1" dirty="0" smtClean="0">
                  <a:solidFill>
                    <a:srgbClr val="392F2F"/>
                  </a:solidFill>
                  <a:latin typeface="Bradley Hand ITC" panose="03070402050302030203" pitchFamily="66" charset="0"/>
                  <a:ea typeface="叶根友小京楷简体" panose="02010601030101010101" pitchFamily="2" charset="-122"/>
                </a:rPr>
                <a:t>37%</a:t>
              </a:r>
              <a:endParaRPr lang="zh-CN" altLang="en-US" sz="6600" dirty="0">
                <a:solidFill>
                  <a:srgbClr val="392F2F"/>
                </a:solidFill>
              </a:endParaRPr>
            </a:p>
          </p:txBody>
        </p:sp>
      </p:grpSp>
      <p:grpSp>
        <p:nvGrpSpPr>
          <p:cNvPr id="9" name="组合 8"/>
          <p:cNvGrpSpPr/>
          <p:nvPr/>
        </p:nvGrpSpPr>
        <p:grpSpPr>
          <a:xfrm>
            <a:off x="4595433" y="2040309"/>
            <a:ext cx="2908610" cy="3011981"/>
            <a:chOff x="4595433" y="2040309"/>
            <a:chExt cx="2908610" cy="3011981"/>
          </a:xfrm>
        </p:grpSpPr>
        <p:sp>
          <p:nvSpPr>
            <p:cNvPr id="10" name="Freeform 5"/>
            <p:cNvSpPr>
              <a:spLocks noEditPoints="1"/>
            </p:cNvSpPr>
            <p:nvPr/>
          </p:nvSpPr>
          <p:spPr bwMode="auto">
            <a:xfrm rot="169628">
              <a:off x="4595433" y="2040309"/>
              <a:ext cx="2908610" cy="3011981"/>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11" name="矩形 10"/>
            <p:cNvSpPr/>
            <p:nvPr/>
          </p:nvSpPr>
          <p:spPr>
            <a:xfrm>
              <a:off x="5183154" y="3207015"/>
              <a:ext cx="1733167" cy="1107996"/>
            </a:xfrm>
            <a:prstGeom prst="rect">
              <a:avLst/>
            </a:prstGeom>
          </p:spPr>
          <p:txBody>
            <a:bodyPr wrap="none">
              <a:spAutoFit/>
            </a:bodyPr>
            <a:lstStyle/>
            <a:p>
              <a:r>
                <a:rPr lang="en-US" altLang="zh-CN" sz="6600" b="1" dirty="0" smtClean="0">
                  <a:solidFill>
                    <a:srgbClr val="392F2F"/>
                  </a:solidFill>
                  <a:latin typeface="Bradley Hand ITC" panose="03070402050302030203" pitchFamily="66" charset="0"/>
                  <a:ea typeface="叶根友小京楷简体" panose="02010601030101010101" pitchFamily="2" charset="-122"/>
                </a:rPr>
                <a:t>25%</a:t>
              </a:r>
              <a:endParaRPr lang="zh-CN" altLang="en-US" sz="6600" dirty="0">
                <a:solidFill>
                  <a:srgbClr val="392F2F"/>
                </a:solidFill>
              </a:endParaRPr>
            </a:p>
          </p:txBody>
        </p:sp>
      </p:grpSp>
      <p:grpSp>
        <p:nvGrpSpPr>
          <p:cNvPr id="12" name="组合 11"/>
          <p:cNvGrpSpPr/>
          <p:nvPr/>
        </p:nvGrpSpPr>
        <p:grpSpPr>
          <a:xfrm>
            <a:off x="8544918" y="2040311"/>
            <a:ext cx="2908610" cy="3011981"/>
            <a:chOff x="8544918" y="2040311"/>
            <a:chExt cx="2908610" cy="3011981"/>
          </a:xfrm>
        </p:grpSpPr>
        <p:sp>
          <p:nvSpPr>
            <p:cNvPr id="13" name="Freeform 5"/>
            <p:cNvSpPr>
              <a:spLocks noEditPoints="1"/>
            </p:cNvSpPr>
            <p:nvPr/>
          </p:nvSpPr>
          <p:spPr bwMode="auto">
            <a:xfrm rot="169628">
              <a:off x="8544918" y="2040311"/>
              <a:ext cx="2908610" cy="3011981"/>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14" name="矩形 13"/>
            <p:cNvSpPr/>
            <p:nvPr/>
          </p:nvSpPr>
          <p:spPr>
            <a:xfrm>
              <a:off x="9150272" y="3207015"/>
              <a:ext cx="1697901" cy="1107996"/>
            </a:xfrm>
            <a:prstGeom prst="rect">
              <a:avLst/>
            </a:prstGeom>
          </p:spPr>
          <p:txBody>
            <a:bodyPr wrap="none">
              <a:spAutoFit/>
            </a:bodyPr>
            <a:lstStyle/>
            <a:p>
              <a:r>
                <a:rPr lang="en-US" altLang="zh-CN" sz="6600" b="1" dirty="0" smtClean="0">
                  <a:solidFill>
                    <a:srgbClr val="392F2F"/>
                  </a:solidFill>
                  <a:latin typeface="Bradley Hand ITC" panose="03070402050302030203" pitchFamily="66" charset="0"/>
                  <a:ea typeface="叶根友小京楷简体" panose="02010601030101010101" pitchFamily="2" charset="-122"/>
                </a:rPr>
                <a:t>61%</a:t>
              </a:r>
              <a:endParaRPr lang="zh-CN" altLang="en-US" sz="6600" dirty="0">
                <a:solidFill>
                  <a:srgbClr val="392F2F"/>
                </a:solidFill>
              </a:endParaRPr>
            </a:p>
          </p:txBody>
        </p:sp>
      </p:grpSp>
      <p:sp>
        <p:nvSpPr>
          <p:cNvPr id="15" name="文本框 1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928893" y="5439441"/>
            <a:ext cx="2698175" cy="1446550"/>
          </a:xfrm>
          <a:prstGeom prst="rect">
            <a:avLst/>
          </a:prstGeom>
          <a:noFill/>
          <a:effectLst/>
        </p:spPr>
        <p:txBody>
          <a:bodyPr wrap="none" rtlCol="0">
            <a:spAutoFit/>
          </a:bodyPr>
          <a:lstStyle/>
          <a:p>
            <a:r>
              <a:rPr lang="zh-CN" altLang="en-US" sz="2400" dirty="0">
                <a:solidFill>
                  <a:srgbClr val="392F2F"/>
                </a:solidFill>
                <a:latin typeface="微软雅黑" pitchFamily="34" charset="-122"/>
                <a:ea typeface="微软雅黑" pitchFamily="34" charset="-122"/>
              </a:rPr>
              <a:t>单击此处输入标题</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
        <p:nvSpPr>
          <p:cNvPr id="16" name="文本框 15"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4878378" y="5439441"/>
            <a:ext cx="2698175" cy="1446550"/>
          </a:xfrm>
          <a:prstGeom prst="rect">
            <a:avLst/>
          </a:prstGeom>
          <a:noFill/>
          <a:effectLst/>
        </p:spPr>
        <p:txBody>
          <a:bodyPr wrap="none" rtlCol="0">
            <a:spAutoFit/>
          </a:bodyPr>
          <a:lstStyle/>
          <a:p>
            <a:r>
              <a:rPr lang="zh-CN" altLang="en-US" sz="2400" dirty="0">
                <a:solidFill>
                  <a:srgbClr val="392F2F"/>
                </a:solidFill>
                <a:latin typeface="微软雅黑" pitchFamily="34" charset="-122"/>
                <a:ea typeface="微软雅黑" pitchFamily="34" charset="-122"/>
              </a:rPr>
              <a:t>单击此处输入标题</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
        <p:nvSpPr>
          <p:cNvPr id="17" name="文本框 1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795248" y="5439441"/>
            <a:ext cx="2698175" cy="1446550"/>
          </a:xfrm>
          <a:prstGeom prst="rect">
            <a:avLst/>
          </a:prstGeom>
          <a:noFill/>
          <a:effectLst/>
        </p:spPr>
        <p:txBody>
          <a:bodyPr wrap="none" rtlCol="0">
            <a:spAutoFit/>
          </a:bodyPr>
          <a:lstStyle/>
          <a:p>
            <a:r>
              <a:rPr lang="zh-CN" altLang="en-US" sz="2400" dirty="0">
                <a:solidFill>
                  <a:srgbClr val="392F2F"/>
                </a:solidFill>
                <a:latin typeface="微软雅黑" pitchFamily="34" charset="-122"/>
                <a:ea typeface="微软雅黑" pitchFamily="34" charset="-122"/>
              </a:rPr>
              <a:t>单击此处输入标题</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5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067050" y="443230"/>
            <a:ext cx="6057900" cy="645160"/>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三门农商贷款客户管理现状</a:t>
            </a:r>
            <a:endPar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31"/>
          <p:cNvSpPr/>
          <p:nvPr/>
        </p:nvSpPr>
        <p:spPr>
          <a:xfrm>
            <a:off x="4735513" y="2221566"/>
            <a:ext cx="6298102" cy="375720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latin typeface="微软雅黑" pitchFamily="34" charset="-122"/>
              <a:ea typeface="微软雅黑" pitchFamily="34" charset="-122"/>
            </a:endParaRPr>
          </a:p>
        </p:txBody>
      </p:sp>
      <p:grpSp>
        <p:nvGrpSpPr>
          <p:cNvPr id="7" name="组合 6"/>
          <p:cNvGrpSpPr/>
          <p:nvPr/>
        </p:nvGrpSpPr>
        <p:grpSpPr>
          <a:xfrm>
            <a:off x="732498" y="1912076"/>
            <a:ext cx="3313113" cy="2997199"/>
            <a:chOff x="774701" y="2601913"/>
            <a:chExt cx="3313113" cy="2997199"/>
          </a:xfrm>
          <a:solidFill>
            <a:srgbClr val="262626"/>
          </a:solidFill>
        </p:grpSpPr>
        <p:sp>
          <p:nvSpPr>
            <p:cNvPr id="8" name="Freeform 165"/>
            <p:cNvSpPr>
              <a:spLocks noEditPoints="1"/>
            </p:cNvSpPr>
            <p:nvPr/>
          </p:nvSpPr>
          <p:spPr bwMode="auto">
            <a:xfrm>
              <a:off x="1503363" y="3411538"/>
              <a:ext cx="1535113" cy="1620837"/>
            </a:xfrm>
            <a:custGeom>
              <a:avLst/>
              <a:gdLst>
                <a:gd name="T0" fmla="*/ 10 w 38"/>
                <a:gd name="T1" fmla="*/ 39 h 40"/>
                <a:gd name="T2" fmla="*/ 8 w 38"/>
                <a:gd name="T3" fmla="*/ 37 h 40"/>
                <a:gd name="T4" fmla="*/ 5 w 38"/>
                <a:gd name="T5" fmla="*/ 34 h 40"/>
                <a:gd name="T6" fmla="*/ 2 w 38"/>
                <a:gd name="T7" fmla="*/ 29 h 40"/>
                <a:gd name="T8" fmla="*/ 0 w 38"/>
                <a:gd name="T9" fmla="*/ 22 h 40"/>
                <a:gd name="T10" fmla="*/ 1 w 38"/>
                <a:gd name="T11" fmla="*/ 15 h 40"/>
                <a:gd name="T12" fmla="*/ 2 w 38"/>
                <a:gd name="T13" fmla="*/ 12 h 40"/>
                <a:gd name="T14" fmla="*/ 3 w 38"/>
                <a:gd name="T15" fmla="*/ 9 h 40"/>
                <a:gd name="T16" fmla="*/ 5 w 38"/>
                <a:gd name="T17" fmla="*/ 6 h 40"/>
                <a:gd name="T18" fmla="*/ 7 w 38"/>
                <a:gd name="T19" fmla="*/ 4 h 40"/>
                <a:gd name="T20" fmla="*/ 10 w 38"/>
                <a:gd name="T21" fmla="*/ 2 h 40"/>
                <a:gd name="T22" fmla="*/ 13 w 38"/>
                <a:gd name="T23" fmla="*/ 1 h 40"/>
                <a:gd name="T24" fmla="*/ 16 w 38"/>
                <a:gd name="T25" fmla="*/ 0 h 40"/>
                <a:gd name="T26" fmla="*/ 20 w 38"/>
                <a:gd name="T27" fmla="*/ 0 h 40"/>
                <a:gd name="T28" fmla="*/ 23 w 38"/>
                <a:gd name="T29" fmla="*/ 0 h 40"/>
                <a:gd name="T30" fmla="*/ 26 w 38"/>
                <a:gd name="T31" fmla="*/ 1 h 40"/>
                <a:gd name="T32" fmla="*/ 32 w 38"/>
                <a:gd name="T33" fmla="*/ 5 h 40"/>
                <a:gd name="T34" fmla="*/ 34 w 38"/>
                <a:gd name="T35" fmla="*/ 7 h 40"/>
                <a:gd name="T36" fmla="*/ 36 w 38"/>
                <a:gd name="T37" fmla="*/ 10 h 40"/>
                <a:gd name="T38" fmla="*/ 38 w 38"/>
                <a:gd name="T39" fmla="*/ 17 h 40"/>
                <a:gd name="T40" fmla="*/ 38 w 38"/>
                <a:gd name="T41" fmla="*/ 20 h 40"/>
                <a:gd name="T42" fmla="*/ 38 w 38"/>
                <a:gd name="T43" fmla="*/ 23 h 40"/>
                <a:gd name="T44" fmla="*/ 36 w 38"/>
                <a:gd name="T45" fmla="*/ 30 h 40"/>
                <a:gd name="T46" fmla="*/ 32 w 38"/>
                <a:gd name="T47" fmla="*/ 36 h 40"/>
                <a:gd name="T48" fmla="*/ 27 w 38"/>
                <a:gd name="T49" fmla="*/ 40 h 40"/>
                <a:gd name="T50" fmla="*/ 27 w 38"/>
                <a:gd name="T51" fmla="*/ 40 h 40"/>
                <a:gd name="T52" fmla="*/ 27 w 38"/>
                <a:gd name="T53" fmla="*/ 40 h 40"/>
                <a:gd name="T54" fmla="*/ 23 w 38"/>
                <a:gd name="T55" fmla="*/ 39 h 40"/>
                <a:gd name="T56" fmla="*/ 19 w 38"/>
                <a:gd name="T57" fmla="*/ 39 h 40"/>
                <a:gd name="T58" fmla="*/ 10 w 38"/>
                <a:gd name="T59" fmla="*/ 39 h 40"/>
                <a:gd name="T60" fmla="*/ 10 w 38"/>
                <a:gd name="T61" fmla="*/ 39 h 40"/>
                <a:gd name="T62" fmla="*/ 10 w 38"/>
                <a:gd name="T63" fmla="*/ 39 h 40"/>
                <a:gd name="T64" fmla="*/ 19 w 38"/>
                <a:gd name="T65" fmla="*/ 38 h 40"/>
                <a:gd name="T66" fmla="*/ 23 w 38"/>
                <a:gd name="T67" fmla="*/ 38 h 40"/>
                <a:gd name="T68" fmla="*/ 27 w 38"/>
                <a:gd name="T69" fmla="*/ 39 h 40"/>
                <a:gd name="T70" fmla="*/ 27 w 38"/>
                <a:gd name="T71" fmla="*/ 39 h 40"/>
                <a:gd name="T72" fmla="*/ 31 w 38"/>
                <a:gd name="T73" fmla="*/ 35 h 40"/>
                <a:gd name="T74" fmla="*/ 34 w 38"/>
                <a:gd name="T75" fmla="*/ 29 h 40"/>
                <a:gd name="T76" fmla="*/ 36 w 38"/>
                <a:gd name="T77" fmla="*/ 23 h 40"/>
                <a:gd name="T78" fmla="*/ 37 w 38"/>
                <a:gd name="T79" fmla="*/ 20 h 40"/>
                <a:gd name="T80" fmla="*/ 36 w 38"/>
                <a:gd name="T81" fmla="*/ 17 h 40"/>
                <a:gd name="T82" fmla="*/ 35 w 38"/>
                <a:gd name="T83" fmla="*/ 11 h 40"/>
                <a:gd name="T84" fmla="*/ 33 w 38"/>
                <a:gd name="T85" fmla="*/ 8 h 40"/>
                <a:gd name="T86" fmla="*/ 31 w 38"/>
                <a:gd name="T87" fmla="*/ 5 h 40"/>
                <a:gd name="T88" fmla="*/ 26 w 38"/>
                <a:gd name="T89" fmla="*/ 2 h 40"/>
                <a:gd name="T90" fmla="*/ 23 w 38"/>
                <a:gd name="T91" fmla="*/ 1 h 40"/>
                <a:gd name="T92" fmla="*/ 20 w 38"/>
                <a:gd name="T93" fmla="*/ 1 h 40"/>
                <a:gd name="T94" fmla="*/ 17 w 38"/>
                <a:gd name="T95" fmla="*/ 1 h 40"/>
                <a:gd name="T96" fmla="*/ 13 w 38"/>
                <a:gd name="T97" fmla="*/ 1 h 40"/>
                <a:gd name="T98" fmla="*/ 10 w 38"/>
                <a:gd name="T99" fmla="*/ 3 h 40"/>
                <a:gd name="T100" fmla="*/ 8 w 38"/>
                <a:gd name="T101" fmla="*/ 5 h 40"/>
                <a:gd name="T102" fmla="*/ 6 w 38"/>
                <a:gd name="T103" fmla="*/ 7 h 40"/>
                <a:gd name="T104" fmla="*/ 4 w 38"/>
                <a:gd name="T105" fmla="*/ 10 h 40"/>
                <a:gd name="T106" fmla="*/ 3 w 38"/>
                <a:gd name="T107" fmla="*/ 13 h 40"/>
                <a:gd name="T108" fmla="*/ 2 w 38"/>
                <a:gd name="T109" fmla="*/ 16 h 40"/>
                <a:gd name="T110" fmla="*/ 2 w 38"/>
                <a:gd name="T111" fmla="*/ 22 h 40"/>
                <a:gd name="T112" fmla="*/ 3 w 38"/>
                <a:gd name="T113" fmla="*/ 28 h 40"/>
                <a:gd name="T114" fmla="*/ 6 w 38"/>
                <a:gd name="T115" fmla="*/ 34 h 40"/>
                <a:gd name="T116" fmla="*/ 8 w 38"/>
                <a:gd name="T117" fmla="*/ 36 h 40"/>
                <a:gd name="T118" fmla="*/ 10 w 38"/>
                <a:gd name="T119"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 h="40">
                  <a:moveTo>
                    <a:pt x="10" y="39"/>
                  </a:moveTo>
                  <a:cubicBezTo>
                    <a:pt x="8" y="37"/>
                    <a:pt x="8" y="37"/>
                    <a:pt x="8" y="37"/>
                  </a:cubicBezTo>
                  <a:cubicBezTo>
                    <a:pt x="7" y="36"/>
                    <a:pt x="6" y="35"/>
                    <a:pt x="5" y="34"/>
                  </a:cubicBezTo>
                  <a:cubicBezTo>
                    <a:pt x="4" y="33"/>
                    <a:pt x="3" y="31"/>
                    <a:pt x="2" y="29"/>
                  </a:cubicBezTo>
                  <a:cubicBezTo>
                    <a:pt x="1" y="26"/>
                    <a:pt x="1" y="24"/>
                    <a:pt x="0" y="22"/>
                  </a:cubicBezTo>
                  <a:cubicBezTo>
                    <a:pt x="0" y="20"/>
                    <a:pt x="0" y="18"/>
                    <a:pt x="1" y="15"/>
                  </a:cubicBezTo>
                  <a:cubicBezTo>
                    <a:pt x="1" y="14"/>
                    <a:pt x="1" y="13"/>
                    <a:pt x="2" y="12"/>
                  </a:cubicBezTo>
                  <a:cubicBezTo>
                    <a:pt x="2" y="11"/>
                    <a:pt x="2" y="10"/>
                    <a:pt x="3" y="9"/>
                  </a:cubicBezTo>
                  <a:cubicBezTo>
                    <a:pt x="4" y="8"/>
                    <a:pt x="4" y="7"/>
                    <a:pt x="5" y="6"/>
                  </a:cubicBezTo>
                  <a:cubicBezTo>
                    <a:pt x="7" y="4"/>
                    <a:pt x="7" y="4"/>
                    <a:pt x="7" y="4"/>
                  </a:cubicBezTo>
                  <a:cubicBezTo>
                    <a:pt x="10" y="2"/>
                    <a:pt x="10" y="2"/>
                    <a:pt x="10" y="2"/>
                  </a:cubicBezTo>
                  <a:cubicBezTo>
                    <a:pt x="11" y="2"/>
                    <a:pt x="12" y="1"/>
                    <a:pt x="13" y="1"/>
                  </a:cubicBezTo>
                  <a:cubicBezTo>
                    <a:pt x="14" y="0"/>
                    <a:pt x="15" y="0"/>
                    <a:pt x="16" y="0"/>
                  </a:cubicBezTo>
                  <a:cubicBezTo>
                    <a:pt x="18" y="0"/>
                    <a:pt x="19" y="0"/>
                    <a:pt x="20" y="0"/>
                  </a:cubicBezTo>
                  <a:cubicBezTo>
                    <a:pt x="21" y="0"/>
                    <a:pt x="22" y="0"/>
                    <a:pt x="23" y="0"/>
                  </a:cubicBezTo>
                  <a:cubicBezTo>
                    <a:pt x="24" y="1"/>
                    <a:pt x="25" y="1"/>
                    <a:pt x="26" y="1"/>
                  </a:cubicBezTo>
                  <a:cubicBezTo>
                    <a:pt x="28" y="2"/>
                    <a:pt x="30" y="3"/>
                    <a:pt x="32" y="5"/>
                  </a:cubicBezTo>
                  <a:cubicBezTo>
                    <a:pt x="33" y="6"/>
                    <a:pt x="34" y="6"/>
                    <a:pt x="34" y="7"/>
                  </a:cubicBezTo>
                  <a:cubicBezTo>
                    <a:pt x="35" y="8"/>
                    <a:pt x="35" y="9"/>
                    <a:pt x="36" y="10"/>
                  </a:cubicBezTo>
                  <a:cubicBezTo>
                    <a:pt x="37" y="12"/>
                    <a:pt x="37" y="14"/>
                    <a:pt x="38" y="17"/>
                  </a:cubicBezTo>
                  <a:cubicBezTo>
                    <a:pt x="38" y="18"/>
                    <a:pt x="38" y="19"/>
                    <a:pt x="38" y="20"/>
                  </a:cubicBezTo>
                  <a:cubicBezTo>
                    <a:pt x="38" y="21"/>
                    <a:pt x="38" y="22"/>
                    <a:pt x="38" y="23"/>
                  </a:cubicBezTo>
                  <a:cubicBezTo>
                    <a:pt x="37" y="26"/>
                    <a:pt x="36" y="28"/>
                    <a:pt x="36" y="30"/>
                  </a:cubicBezTo>
                  <a:cubicBezTo>
                    <a:pt x="35" y="32"/>
                    <a:pt x="34" y="34"/>
                    <a:pt x="32" y="36"/>
                  </a:cubicBezTo>
                  <a:cubicBezTo>
                    <a:pt x="31" y="37"/>
                    <a:pt x="29" y="39"/>
                    <a:pt x="27" y="40"/>
                  </a:cubicBezTo>
                  <a:cubicBezTo>
                    <a:pt x="27" y="40"/>
                    <a:pt x="27" y="40"/>
                    <a:pt x="27" y="40"/>
                  </a:cubicBezTo>
                  <a:cubicBezTo>
                    <a:pt x="27" y="40"/>
                    <a:pt x="27" y="40"/>
                    <a:pt x="27" y="40"/>
                  </a:cubicBezTo>
                  <a:cubicBezTo>
                    <a:pt x="25" y="40"/>
                    <a:pt x="24" y="39"/>
                    <a:pt x="23" y="39"/>
                  </a:cubicBezTo>
                  <a:cubicBezTo>
                    <a:pt x="21" y="39"/>
                    <a:pt x="20" y="39"/>
                    <a:pt x="19" y="39"/>
                  </a:cubicBezTo>
                  <a:cubicBezTo>
                    <a:pt x="16" y="39"/>
                    <a:pt x="13" y="39"/>
                    <a:pt x="10" y="39"/>
                  </a:cubicBezTo>
                  <a:cubicBezTo>
                    <a:pt x="10" y="39"/>
                    <a:pt x="10" y="39"/>
                    <a:pt x="10" y="39"/>
                  </a:cubicBezTo>
                  <a:close/>
                  <a:moveTo>
                    <a:pt x="10" y="39"/>
                  </a:moveTo>
                  <a:cubicBezTo>
                    <a:pt x="13" y="38"/>
                    <a:pt x="16" y="38"/>
                    <a:pt x="19" y="38"/>
                  </a:cubicBezTo>
                  <a:cubicBezTo>
                    <a:pt x="20" y="38"/>
                    <a:pt x="21" y="38"/>
                    <a:pt x="23" y="38"/>
                  </a:cubicBezTo>
                  <a:cubicBezTo>
                    <a:pt x="24" y="38"/>
                    <a:pt x="26" y="39"/>
                    <a:pt x="27" y="39"/>
                  </a:cubicBezTo>
                  <a:cubicBezTo>
                    <a:pt x="27" y="39"/>
                    <a:pt x="27" y="39"/>
                    <a:pt x="27" y="39"/>
                  </a:cubicBezTo>
                  <a:cubicBezTo>
                    <a:pt x="28" y="38"/>
                    <a:pt x="30" y="37"/>
                    <a:pt x="31" y="35"/>
                  </a:cubicBezTo>
                  <a:cubicBezTo>
                    <a:pt x="32" y="33"/>
                    <a:pt x="33" y="31"/>
                    <a:pt x="34" y="29"/>
                  </a:cubicBezTo>
                  <a:cubicBezTo>
                    <a:pt x="35" y="27"/>
                    <a:pt x="36" y="25"/>
                    <a:pt x="36" y="23"/>
                  </a:cubicBezTo>
                  <a:cubicBezTo>
                    <a:pt x="36" y="22"/>
                    <a:pt x="36" y="21"/>
                    <a:pt x="37" y="20"/>
                  </a:cubicBezTo>
                  <a:cubicBezTo>
                    <a:pt x="37" y="19"/>
                    <a:pt x="37" y="18"/>
                    <a:pt x="36" y="17"/>
                  </a:cubicBezTo>
                  <a:cubicBezTo>
                    <a:pt x="36" y="15"/>
                    <a:pt x="36" y="13"/>
                    <a:pt x="35" y="11"/>
                  </a:cubicBezTo>
                  <a:cubicBezTo>
                    <a:pt x="34" y="10"/>
                    <a:pt x="34" y="9"/>
                    <a:pt x="33" y="8"/>
                  </a:cubicBezTo>
                  <a:cubicBezTo>
                    <a:pt x="33" y="7"/>
                    <a:pt x="32" y="6"/>
                    <a:pt x="31" y="5"/>
                  </a:cubicBezTo>
                  <a:cubicBezTo>
                    <a:pt x="30" y="4"/>
                    <a:pt x="28" y="3"/>
                    <a:pt x="26" y="2"/>
                  </a:cubicBezTo>
                  <a:cubicBezTo>
                    <a:pt x="25" y="1"/>
                    <a:pt x="24" y="1"/>
                    <a:pt x="23" y="1"/>
                  </a:cubicBezTo>
                  <a:cubicBezTo>
                    <a:pt x="22" y="1"/>
                    <a:pt x="21" y="1"/>
                    <a:pt x="20" y="1"/>
                  </a:cubicBezTo>
                  <a:cubicBezTo>
                    <a:pt x="19" y="0"/>
                    <a:pt x="18" y="0"/>
                    <a:pt x="17" y="1"/>
                  </a:cubicBezTo>
                  <a:cubicBezTo>
                    <a:pt x="15" y="1"/>
                    <a:pt x="14" y="1"/>
                    <a:pt x="13" y="1"/>
                  </a:cubicBezTo>
                  <a:cubicBezTo>
                    <a:pt x="12" y="2"/>
                    <a:pt x="11" y="2"/>
                    <a:pt x="10" y="3"/>
                  </a:cubicBezTo>
                  <a:cubicBezTo>
                    <a:pt x="8" y="5"/>
                    <a:pt x="8" y="5"/>
                    <a:pt x="8" y="5"/>
                  </a:cubicBezTo>
                  <a:cubicBezTo>
                    <a:pt x="6" y="7"/>
                    <a:pt x="6" y="7"/>
                    <a:pt x="6" y="7"/>
                  </a:cubicBezTo>
                  <a:cubicBezTo>
                    <a:pt x="5" y="8"/>
                    <a:pt x="5" y="9"/>
                    <a:pt x="4" y="10"/>
                  </a:cubicBezTo>
                  <a:cubicBezTo>
                    <a:pt x="3" y="11"/>
                    <a:pt x="3" y="12"/>
                    <a:pt x="3" y="13"/>
                  </a:cubicBezTo>
                  <a:cubicBezTo>
                    <a:pt x="2" y="14"/>
                    <a:pt x="2" y="15"/>
                    <a:pt x="2" y="16"/>
                  </a:cubicBezTo>
                  <a:cubicBezTo>
                    <a:pt x="1" y="18"/>
                    <a:pt x="1" y="20"/>
                    <a:pt x="2" y="22"/>
                  </a:cubicBezTo>
                  <a:cubicBezTo>
                    <a:pt x="2" y="24"/>
                    <a:pt x="2" y="26"/>
                    <a:pt x="3" y="28"/>
                  </a:cubicBezTo>
                  <a:cubicBezTo>
                    <a:pt x="4" y="30"/>
                    <a:pt x="5" y="32"/>
                    <a:pt x="6" y="34"/>
                  </a:cubicBezTo>
                  <a:cubicBezTo>
                    <a:pt x="7" y="35"/>
                    <a:pt x="7" y="36"/>
                    <a:pt x="8" y="36"/>
                  </a:cubicBezTo>
                  <a:lnTo>
                    <a:pt x="10" y="39"/>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9" name="Freeform 166"/>
            <p:cNvSpPr/>
            <p:nvPr/>
          </p:nvSpPr>
          <p:spPr bwMode="auto">
            <a:xfrm>
              <a:off x="1866901" y="3978275"/>
              <a:ext cx="766763" cy="1012825"/>
            </a:xfrm>
            <a:custGeom>
              <a:avLst/>
              <a:gdLst>
                <a:gd name="T0" fmla="*/ 5 w 19"/>
                <a:gd name="T1" fmla="*/ 24 h 25"/>
                <a:gd name="T2" fmla="*/ 3 w 19"/>
                <a:gd name="T3" fmla="*/ 21 h 25"/>
                <a:gd name="T4" fmla="*/ 1 w 19"/>
                <a:gd name="T5" fmla="*/ 11 h 25"/>
                <a:gd name="T6" fmla="*/ 1 w 19"/>
                <a:gd name="T7" fmla="*/ 4 h 25"/>
                <a:gd name="T8" fmla="*/ 2 w 19"/>
                <a:gd name="T9" fmla="*/ 2 h 25"/>
                <a:gd name="T10" fmla="*/ 3 w 19"/>
                <a:gd name="T11" fmla="*/ 2 h 25"/>
                <a:gd name="T12" fmla="*/ 4 w 19"/>
                <a:gd name="T13" fmla="*/ 1 h 25"/>
                <a:gd name="T14" fmla="*/ 6 w 19"/>
                <a:gd name="T15" fmla="*/ 2 h 25"/>
                <a:gd name="T16" fmla="*/ 6 w 19"/>
                <a:gd name="T17" fmla="*/ 4 h 25"/>
                <a:gd name="T18" fmla="*/ 5 w 19"/>
                <a:gd name="T19" fmla="*/ 5 h 25"/>
                <a:gd name="T20" fmla="*/ 4 w 19"/>
                <a:gd name="T21" fmla="*/ 5 h 25"/>
                <a:gd name="T22" fmla="*/ 3 w 19"/>
                <a:gd name="T23" fmla="*/ 3 h 25"/>
                <a:gd name="T24" fmla="*/ 7 w 19"/>
                <a:gd name="T25" fmla="*/ 1 h 25"/>
                <a:gd name="T26" fmla="*/ 11 w 19"/>
                <a:gd name="T27" fmla="*/ 3 h 25"/>
                <a:gd name="T28" fmla="*/ 10 w 19"/>
                <a:gd name="T29" fmla="*/ 5 h 25"/>
                <a:gd name="T30" fmla="*/ 9 w 19"/>
                <a:gd name="T31" fmla="*/ 5 h 25"/>
                <a:gd name="T32" fmla="*/ 8 w 19"/>
                <a:gd name="T33" fmla="*/ 4 h 25"/>
                <a:gd name="T34" fmla="*/ 8 w 19"/>
                <a:gd name="T35" fmla="*/ 2 h 25"/>
                <a:gd name="T36" fmla="*/ 10 w 19"/>
                <a:gd name="T37" fmla="*/ 1 h 25"/>
                <a:gd name="T38" fmla="*/ 12 w 19"/>
                <a:gd name="T39" fmla="*/ 0 h 25"/>
                <a:gd name="T40" fmla="*/ 13 w 19"/>
                <a:gd name="T41" fmla="*/ 0 h 25"/>
                <a:gd name="T42" fmla="*/ 14 w 19"/>
                <a:gd name="T43" fmla="*/ 1 h 25"/>
                <a:gd name="T44" fmla="*/ 16 w 19"/>
                <a:gd name="T45" fmla="*/ 3 h 25"/>
                <a:gd name="T46" fmla="*/ 14 w 19"/>
                <a:gd name="T47" fmla="*/ 5 h 25"/>
                <a:gd name="T48" fmla="*/ 13 w 19"/>
                <a:gd name="T49" fmla="*/ 5 h 25"/>
                <a:gd name="T50" fmla="*/ 12 w 19"/>
                <a:gd name="T51" fmla="*/ 3 h 25"/>
                <a:gd name="T52" fmla="*/ 13 w 19"/>
                <a:gd name="T53" fmla="*/ 1 h 25"/>
                <a:gd name="T54" fmla="*/ 17 w 19"/>
                <a:gd name="T55" fmla="*/ 1 h 25"/>
                <a:gd name="T56" fmla="*/ 19 w 19"/>
                <a:gd name="T57" fmla="*/ 5 h 25"/>
                <a:gd name="T58" fmla="*/ 17 w 19"/>
                <a:gd name="T59" fmla="*/ 12 h 25"/>
                <a:gd name="T60" fmla="*/ 12 w 19"/>
                <a:gd name="T61" fmla="*/ 24 h 25"/>
                <a:gd name="T62" fmla="*/ 12 w 19"/>
                <a:gd name="T63" fmla="*/ 25 h 25"/>
                <a:gd name="T64" fmla="*/ 12 w 19"/>
                <a:gd name="T65" fmla="*/ 24 h 25"/>
                <a:gd name="T66" fmla="*/ 15 w 19"/>
                <a:gd name="T67" fmla="*/ 11 h 25"/>
                <a:gd name="T68" fmla="*/ 17 w 19"/>
                <a:gd name="T69" fmla="*/ 5 h 25"/>
                <a:gd name="T70" fmla="*/ 16 w 19"/>
                <a:gd name="T71" fmla="*/ 2 h 25"/>
                <a:gd name="T72" fmla="*/ 14 w 19"/>
                <a:gd name="T73" fmla="*/ 2 h 25"/>
                <a:gd name="T74" fmla="*/ 13 w 19"/>
                <a:gd name="T75" fmla="*/ 3 h 25"/>
                <a:gd name="T76" fmla="*/ 13 w 19"/>
                <a:gd name="T77" fmla="*/ 3 h 25"/>
                <a:gd name="T78" fmla="*/ 14 w 19"/>
                <a:gd name="T79" fmla="*/ 4 h 25"/>
                <a:gd name="T80" fmla="*/ 14 w 19"/>
                <a:gd name="T81" fmla="*/ 4 h 25"/>
                <a:gd name="T82" fmla="*/ 14 w 19"/>
                <a:gd name="T83" fmla="*/ 3 h 25"/>
                <a:gd name="T84" fmla="*/ 14 w 19"/>
                <a:gd name="T85" fmla="*/ 2 h 25"/>
                <a:gd name="T86" fmla="*/ 10 w 19"/>
                <a:gd name="T87" fmla="*/ 2 h 25"/>
                <a:gd name="T88" fmla="*/ 9 w 19"/>
                <a:gd name="T89" fmla="*/ 4 h 25"/>
                <a:gd name="T90" fmla="*/ 10 w 19"/>
                <a:gd name="T91" fmla="*/ 4 h 25"/>
                <a:gd name="T92" fmla="*/ 10 w 19"/>
                <a:gd name="T93" fmla="*/ 3 h 25"/>
                <a:gd name="T94" fmla="*/ 7 w 19"/>
                <a:gd name="T95" fmla="*/ 1 h 25"/>
                <a:gd name="T96" fmla="*/ 4 w 19"/>
                <a:gd name="T97" fmla="*/ 3 h 25"/>
                <a:gd name="T98" fmla="*/ 5 w 19"/>
                <a:gd name="T99" fmla="*/ 4 h 25"/>
                <a:gd name="T100" fmla="*/ 4 w 19"/>
                <a:gd name="T101" fmla="*/ 2 h 25"/>
                <a:gd name="T102" fmla="*/ 2 w 19"/>
                <a:gd name="T103" fmla="*/ 4 h 25"/>
                <a:gd name="T104" fmla="*/ 2 w 19"/>
                <a:gd name="T105" fmla="*/ 11 h 25"/>
                <a:gd name="T106" fmla="*/ 3 w 19"/>
                <a:gd name="T107" fmla="*/ 16 h 25"/>
                <a:gd name="T108" fmla="*/ 4 w 19"/>
                <a:gd name="T109" fmla="*/ 21 h 25"/>
                <a:gd name="T110" fmla="*/ 5 w 19"/>
                <a:gd name="T111" fmla="*/ 24 h 25"/>
                <a:gd name="T112" fmla="*/ 5 w 19"/>
                <a:gd name="T113" fmla="*/ 24 h 25"/>
                <a:gd name="T114" fmla="*/ 5 w 19"/>
                <a:gd name="T115"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 h="25">
                  <a:moveTo>
                    <a:pt x="5" y="24"/>
                  </a:moveTo>
                  <a:cubicBezTo>
                    <a:pt x="5" y="24"/>
                    <a:pt x="4" y="23"/>
                    <a:pt x="3" y="21"/>
                  </a:cubicBezTo>
                  <a:cubicBezTo>
                    <a:pt x="2" y="18"/>
                    <a:pt x="1" y="15"/>
                    <a:pt x="1" y="11"/>
                  </a:cubicBezTo>
                  <a:cubicBezTo>
                    <a:pt x="1" y="9"/>
                    <a:pt x="0" y="7"/>
                    <a:pt x="1" y="4"/>
                  </a:cubicBezTo>
                  <a:cubicBezTo>
                    <a:pt x="1" y="4"/>
                    <a:pt x="1" y="3"/>
                    <a:pt x="2" y="2"/>
                  </a:cubicBezTo>
                  <a:cubicBezTo>
                    <a:pt x="2" y="2"/>
                    <a:pt x="2" y="2"/>
                    <a:pt x="3" y="2"/>
                  </a:cubicBezTo>
                  <a:cubicBezTo>
                    <a:pt x="3" y="2"/>
                    <a:pt x="3" y="1"/>
                    <a:pt x="4" y="1"/>
                  </a:cubicBezTo>
                  <a:cubicBezTo>
                    <a:pt x="4" y="1"/>
                    <a:pt x="5" y="1"/>
                    <a:pt x="6" y="2"/>
                  </a:cubicBezTo>
                  <a:cubicBezTo>
                    <a:pt x="6" y="3"/>
                    <a:pt x="6" y="3"/>
                    <a:pt x="6" y="4"/>
                  </a:cubicBezTo>
                  <a:cubicBezTo>
                    <a:pt x="6" y="4"/>
                    <a:pt x="6" y="5"/>
                    <a:pt x="5" y="5"/>
                  </a:cubicBezTo>
                  <a:cubicBezTo>
                    <a:pt x="5" y="5"/>
                    <a:pt x="4" y="5"/>
                    <a:pt x="4" y="5"/>
                  </a:cubicBezTo>
                  <a:cubicBezTo>
                    <a:pt x="4" y="4"/>
                    <a:pt x="3" y="4"/>
                    <a:pt x="3" y="3"/>
                  </a:cubicBezTo>
                  <a:cubicBezTo>
                    <a:pt x="4" y="1"/>
                    <a:pt x="6" y="1"/>
                    <a:pt x="7" y="1"/>
                  </a:cubicBezTo>
                  <a:cubicBezTo>
                    <a:pt x="8" y="1"/>
                    <a:pt x="10" y="1"/>
                    <a:pt x="11" y="3"/>
                  </a:cubicBezTo>
                  <a:cubicBezTo>
                    <a:pt x="11" y="3"/>
                    <a:pt x="11" y="4"/>
                    <a:pt x="10" y="5"/>
                  </a:cubicBezTo>
                  <a:cubicBezTo>
                    <a:pt x="10" y="5"/>
                    <a:pt x="10" y="5"/>
                    <a:pt x="9" y="5"/>
                  </a:cubicBezTo>
                  <a:cubicBezTo>
                    <a:pt x="9" y="5"/>
                    <a:pt x="8" y="5"/>
                    <a:pt x="8" y="4"/>
                  </a:cubicBezTo>
                  <a:cubicBezTo>
                    <a:pt x="8" y="4"/>
                    <a:pt x="8" y="3"/>
                    <a:pt x="8" y="2"/>
                  </a:cubicBezTo>
                  <a:cubicBezTo>
                    <a:pt x="9" y="1"/>
                    <a:pt x="9" y="1"/>
                    <a:pt x="10" y="1"/>
                  </a:cubicBezTo>
                  <a:cubicBezTo>
                    <a:pt x="11" y="0"/>
                    <a:pt x="11" y="0"/>
                    <a:pt x="12" y="0"/>
                  </a:cubicBezTo>
                  <a:cubicBezTo>
                    <a:pt x="13" y="0"/>
                    <a:pt x="13" y="0"/>
                    <a:pt x="13" y="0"/>
                  </a:cubicBezTo>
                  <a:cubicBezTo>
                    <a:pt x="14" y="1"/>
                    <a:pt x="14" y="1"/>
                    <a:pt x="14" y="1"/>
                  </a:cubicBezTo>
                  <a:cubicBezTo>
                    <a:pt x="15" y="1"/>
                    <a:pt x="16" y="2"/>
                    <a:pt x="16" y="3"/>
                  </a:cubicBezTo>
                  <a:cubicBezTo>
                    <a:pt x="16" y="4"/>
                    <a:pt x="15" y="5"/>
                    <a:pt x="14" y="5"/>
                  </a:cubicBezTo>
                  <a:cubicBezTo>
                    <a:pt x="13" y="5"/>
                    <a:pt x="13" y="5"/>
                    <a:pt x="13" y="5"/>
                  </a:cubicBezTo>
                  <a:cubicBezTo>
                    <a:pt x="12" y="4"/>
                    <a:pt x="12" y="4"/>
                    <a:pt x="12" y="3"/>
                  </a:cubicBezTo>
                  <a:cubicBezTo>
                    <a:pt x="12" y="2"/>
                    <a:pt x="12" y="1"/>
                    <a:pt x="13" y="1"/>
                  </a:cubicBezTo>
                  <a:cubicBezTo>
                    <a:pt x="14" y="0"/>
                    <a:pt x="16" y="0"/>
                    <a:pt x="17" y="1"/>
                  </a:cubicBezTo>
                  <a:cubicBezTo>
                    <a:pt x="19" y="2"/>
                    <a:pt x="19" y="4"/>
                    <a:pt x="19" y="5"/>
                  </a:cubicBezTo>
                  <a:cubicBezTo>
                    <a:pt x="18" y="8"/>
                    <a:pt x="17" y="10"/>
                    <a:pt x="17" y="12"/>
                  </a:cubicBezTo>
                  <a:cubicBezTo>
                    <a:pt x="14" y="19"/>
                    <a:pt x="12" y="24"/>
                    <a:pt x="12" y="24"/>
                  </a:cubicBezTo>
                  <a:cubicBezTo>
                    <a:pt x="12" y="25"/>
                    <a:pt x="12" y="25"/>
                    <a:pt x="12" y="25"/>
                  </a:cubicBezTo>
                  <a:cubicBezTo>
                    <a:pt x="12" y="24"/>
                    <a:pt x="12" y="24"/>
                    <a:pt x="12" y="24"/>
                  </a:cubicBezTo>
                  <a:cubicBezTo>
                    <a:pt x="12" y="24"/>
                    <a:pt x="13" y="19"/>
                    <a:pt x="15" y="11"/>
                  </a:cubicBezTo>
                  <a:cubicBezTo>
                    <a:pt x="16" y="9"/>
                    <a:pt x="17" y="7"/>
                    <a:pt x="17" y="5"/>
                  </a:cubicBezTo>
                  <a:cubicBezTo>
                    <a:pt x="17" y="4"/>
                    <a:pt x="17" y="3"/>
                    <a:pt x="16" y="2"/>
                  </a:cubicBezTo>
                  <a:cubicBezTo>
                    <a:pt x="16" y="2"/>
                    <a:pt x="14" y="2"/>
                    <a:pt x="14" y="2"/>
                  </a:cubicBezTo>
                  <a:cubicBezTo>
                    <a:pt x="13" y="2"/>
                    <a:pt x="13" y="3"/>
                    <a:pt x="13" y="3"/>
                  </a:cubicBezTo>
                  <a:cubicBezTo>
                    <a:pt x="13" y="3"/>
                    <a:pt x="13" y="3"/>
                    <a:pt x="13" y="3"/>
                  </a:cubicBezTo>
                  <a:cubicBezTo>
                    <a:pt x="14" y="4"/>
                    <a:pt x="14" y="4"/>
                    <a:pt x="14" y="4"/>
                  </a:cubicBezTo>
                  <a:cubicBezTo>
                    <a:pt x="14" y="4"/>
                    <a:pt x="14" y="4"/>
                    <a:pt x="14" y="4"/>
                  </a:cubicBezTo>
                  <a:cubicBezTo>
                    <a:pt x="14" y="4"/>
                    <a:pt x="14" y="4"/>
                    <a:pt x="14" y="3"/>
                  </a:cubicBezTo>
                  <a:cubicBezTo>
                    <a:pt x="14" y="3"/>
                    <a:pt x="14" y="2"/>
                    <a:pt x="14" y="2"/>
                  </a:cubicBezTo>
                  <a:cubicBezTo>
                    <a:pt x="13" y="1"/>
                    <a:pt x="12" y="1"/>
                    <a:pt x="10" y="2"/>
                  </a:cubicBezTo>
                  <a:cubicBezTo>
                    <a:pt x="9" y="2"/>
                    <a:pt x="8" y="3"/>
                    <a:pt x="9" y="4"/>
                  </a:cubicBezTo>
                  <a:cubicBezTo>
                    <a:pt x="9" y="4"/>
                    <a:pt x="10" y="5"/>
                    <a:pt x="10" y="4"/>
                  </a:cubicBezTo>
                  <a:cubicBezTo>
                    <a:pt x="10" y="4"/>
                    <a:pt x="10" y="3"/>
                    <a:pt x="10" y="3"/>
                  </a:cubicBezTo>
                  <a:cubicBezTo>
                    <a:pt x="10" y="2"/>
                    <a:pt x="8" y="1"/>
                    <a:pt x="7" y="1"/>
                  </a:cubicBezTo>
                  <a:cubicBezTo>
                    <a:pt x="6" y="1"/>
                    <a:pt x="4" y="2"/>
                    <a:pt x="4" y="3"/>
                  </a:cubicBezTo>
                  <a:cubicBezTo>
                    <a:pt x="4" y="4"/>
                    <a:pt x="6" y="5"/>
                    <a:pt x="5" y="4"/>
                  </a:cubicBezTo>
                  <a:cubicBezTo>
                    <a:pt x="6" y="3"/>
                    <a:pt x="5" y="2"/>
                    <a:pt x="4" y="2"/>
                  </a:cubicBezTo>
                  <a:cubicBezTo>
                    <a:pt x="3" y="3"/>
                    <a:pt x="2" y="3"/>
                    <a:pt x="2" y="4"/>
                  </a:cubicBezTo>
                  <a:cubicBezTo>
                    <a:pt x="2" y="7"/>
                    <a:pt x="2" y="9"/>
                    <a:pt x="2" y="11"/>
                  </a:cubicBezTo>
                  <a:cubicBezTo>
                    <a:pt x="2" y="13"/>
                    <a:pt x="3" y="15"/>
                    <a:pt x="3" y="16"/>
                  </a:cubicBezTo>
                  <a:cubicBezTo>
                    <a:pt x="3" y="18"/>
                    <a:pt x="4" y="19"/>
                    <a:pt x="4" y="21"/>
                  </a:cubicBezTo>
                  <a:cubicBezTo>
                    <a:pt x="5" y="23"/>
                    <a:pt x="5" y="24"/>
                    <a:pt x="5" y="24"/>
                  </a:cubicBezTo>
                  <a:cubicBezTo>
                    <a:pt x="5" y="24"/>
                    <a:pt x="5" y="24"/>
                    <a:pt x="5" y="24"/>
                  </a:cubicBezTo>
                  <a:cubicBezTo>
                    <a:pt x="5" y="24"/>
                    <a:pt x="5" y="24"/>
                    <a:pt x="5" y="24"/>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0" name="Freeform 167"/>
            <p:cNvSpPr/>
            <p:nvPr/>
          </p:nvSpPr>
          <p:spPr bwMode="auto">
            <a:xfrm>
              <a:off x="1866901" y="4991100"/>
              <a:ext cx="766763" cy="161925"/>
            </a:xfrm>
            <a:custGeom>
              <a:avLst/>
              <a:gdLst>
                <a:gd name="T0" fmla="*/ 1 w 19"/>
                <a:gd name="T1" fmla="*/ 0 h 4"/>
                <a:gd name="T2" fmla="*/ 1 w 19"/>
                <a:gd name="T3" fmla="*/ 1 h 4"/>
                <a:gd name="T4" fmla="*/ 1 w 19"/>
                <a:gd name="T5" fmla="*/ 2 h 4"/>
                <a:gd name="T6" fmla="*/ 2 w 19"/>
                <a:gd name="T7" fmla="*/ 3 h 4"/>
                <a:gd name="T8" fmla="*/ 3 w 19"/>
                <a:gd name="T9" fmla="*/ 3 h 4"/>
                <a:gd name="T10" fmla="*/ 5 w 19"/>
                <a:gd name="T11" fmla="*/ 3 h 4"/>
                <a:gd name="T12" fmla="*/ 9 w 19"/>
                <a:gd name="T13" fmla="*/ 3 h 4"/>
                <a:gd name="T14" fmla="*/ 17 w 19"/>
                <a:gd name="T15" fmla="*/ 2 h 4"/>
                <a:gd name="T16" fmla="*/ 18 w 19"/>
                <a:gd name="T17" fmla="*/ 2 h 4"/>
                <a:gd name="T18" fmla="*/ 18 w 19"/>
                <a:gd name="T19" fmla="*/ 1 h 4"/>
                <a:gd name="T20" fmla="*/ 17 w 19"/>
                <a:gd name="T21" fmla="*/ 0 h 4"/>
                <a:gd name="T22" fmla="*/ 17 w 19"/>
                <a:gd name="T23" fmla="*/ 0 h 4"/>
                <a:gd name="T24" fmla="*/ 17 w 19"/>
                <a:gd name="T25" fmla="*/ 0 h 4"/>
                <a:gd name="T26" fmla="*/ 18 w 19"/>
                <a:gd name="T27" fmla="*/ 1 h 4"/>
                <a:gd name="T28" fmla="*/ 19 w 19"/>
                <a:gd name="T29" fmla="*/ 1 h 4"/>
                <a:gd name="T30" fmla="*/ 19 w 19"/>
                <a:gd name="T31" fmla="*/ 2 h 4"/>
                <a:gd name="T32" fmla="*/ 17 w 19"/>
                <a:gd name="T33" fmla="*/ 3 h 4"/>
                <a:gd name="T34" fmla="*/ 9 w 19"/>
                <a:gd name="T35" fmla="*/ 4 h 4"/>
                <a:gd name="T36" fmla="*/ 5 w 19"/>
                <a:gd name="T37" fmla="*/ 4 h 4"/>
                <a:gd name="T38" fmla="*/ 3 w 19"/>
                <a:gd name="T39" fmla="*/ 4 h 4"/>
                <a:gd name="T40" fmla="*/ 1 w 19"/>
                <a:gd name="T41" fmla="*/ 4 h 4"/>
                <a:gd name="T42" fmla="*/ 0 w 19"/>
                <a:gd name="T43" fmla="*/ 2 h 4"/>
                <a:gd name="T44" fmla="*/ 1 w 19"/>
                <a:gd name="T45" fmla="*/ 1 h 4"/>
                <a:gd name="T46" fmla="*/ 1 w 19"/>
                <a:gd name="T47" fmla="*/ 0 h 4"/>
                <a:gd name="T48" fmla="*/ 1 w 19"/>
                <a:gd name="T49" fmla="*/ 0 h 4"/>
                <a:gd name="T50" fmla="*/ 1 w 19"/>
                <a:gd name="T5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4">
                  <a:moveTo>
                    <a:pt x="1" y="0"/>
                  </a:moveTo>
                  <a:cubicBezTo>
                    <a:pt x="1" y="0"/>
                    <a:pt x="1" y="0"/>
                    <a:pt x="1" y="1"/>
                  </a:cubicBezTo>
                  <a:cubicBezTo>
                    <a:pt x="1" y="1"/>
                    <a:pt x="1" y="1"/>
                    <a:pt x="1" y="2"/>
                  </a:cubicBezTo>
                  <a:cubicBezTo>
                    <a:pt x="1" y="2"/>
                    <a:pt x="1" y="2"/>
                    <a:pt x="2" y="3"/>
                  </a:cubicBezTo>
                  <a:cubicBezTo>
                    <a:pt x="2" y="3"/>
                    <a:pt x="3" y="3"/>
                    <a:pt x="3" y="3"/>
                  </a:cubicBezTo>
                  <a:cubicBezTo>
                    <a:pt x="4" y="3"/>
                    <a:pt x="5" y="3"/>
                    <a:pt x="5" y="3"/>
                  </a:cubicBezTo>
                  <a:cubicBezTo>
                    <a:pt x="7" y="4"/>
                    <a:pt x="8" y="4"/>
                    <a:pt x="9" y="3"/>
                  </a:cubicBezTo>
                  <a:cubicBezTo>
                    <a:pt x="12" y="3"/>
                    <a:pt x="15" y="3"/>
                    <a:pt x="17" y="2"/>
                  </a:cubicBezTo>
                  <a:cubicBezTo>
                    <a:pt x="17" y="2"/>
                    <a:pt x="18" y="2"/>
                    <a:pt x="18" y="2"/>
                  </a:cubicBezTo>
                  <a:cubicBezTo>
                    <a:pt x="18" y="2"/>
                    <a:pt x="18" y="1"/>
                    <a:pt x="18" y="1"/>
                  </a:cubicBezTo>
                  <a:cubicBezTo>
                    <a:pt x="18" y="1"/>
                    <a:pt x="17" y="0"/>
                    <a:pt x="17" y="0"/>
                  </a:cubicBezTo>
                  <a:cubicBezTo>
                    <a:pt x="17" y="0"/>
                    <a:pt x="17" y="0"/>
                    <a:pt x="17" y="0"/>
                  </a:cubicBezTo>
                  <a:cubicBezTo>
                    <a:pt x="17" y="0"/>
                    <a:pt x="17" y="0"/>
                    <a:pt x="17" y="0"/>
                  </a:cubicBezTo>
                  <a:cubicBezTo>
                    <a:pt x="17" y="0"/>
                    <a:pt x="18" y="0"/>
                    <a:pt x="18" y="1"/>
                  </a:cubicBezTo>
                  <a:cubicBezTo>
                    <a:pt x="19" y="1"/>
                    <a:pt x="19" y="1"/>
                    <a:pt x="19" y="1"/>
                  </a:cubicBezTo>
                  <a:cubicBezTo>
                    <a:pt x="19" y="2"/>
                    <a:pt x="19" y="2"/>
                    <a:pt x="19" y="2"/>
                  </a:cubicBezTo>
                  <a:cubicBezTo>
                    <a:pt x="19" y="3"/>
                    <a:pt x="18" y="3"/>
                    <a:pt x="17" y="3"/>
                  </a:cubicBezTo>
                  <a:cubicBezTo>
                    <a:pt x="15" y="4"/>
                    <a:pt x="12" y="4"/>
                    <a:pt x="9" y="4"/>
                  </a:cubicBezTo>
                  <a:cubicBezTo>
                    <a:pt x="8" y="4"/>
                    <a:pt x="7" y="4"/>
                    <a:pt x="5" y="4"/>
                  </a:cubicBezTo>
                  <a:cubicBezTo>
                    <a:pt x="4" y="4"/>
                    <a:pt x="4" y="4"/>
                    <a:pt x="3" y="4"/>
                  </a:cubicBezTo>
                  <a:cubicBezTo>
                    <a:pt x="3" y="4"/>
                    <a:pt x="2" y="4"/>
                    <a:pt x="1" y="4"/>
                  </a:cubicBezTo>
                  <a:cubicBezTo>
                    <a:pt x="1" y="3"/>
                    <a:pt x="0" y="2"/>
                    <a:pt x="0" y="2"/>
                  </a:cubicBezTo>
                  <a:cubicBezTo>
                    <a:pt x="0" y="1"/>
                    <a:pt x="1" y="1"/>
                    <a:pt x="1" y="1"/>
                  </a:cubicBezTo>
                  <a:cubicBezTo>
                    <a:pt x="1" y="0"/>
                    <a:pt x="1" y="0"/>
                    <a:pt x="1" y="0"/>
                  </a:cubicBezTo>
                  <a:cubicBezTo>
                    <a:pt x="1" y="0"/>
                    <a:pt x="1" y="0"/>
                    <a:pt x="1" y="0"/>
                  </a:cubicBezTo>
                  <a:cubicBezTo>
                    <a:pt x="1" y="0"/>
                    <a:pt x="1" y="0"/>
                    <a:pt x="1" y="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1" name="Freeform 168"/>
            <p:cNvSpPr/>
            <p:nvPr/>
          </p:nvSpPr>
          <p:spPr bwMode="auto">
            <a:xfrm>
              <a:off x="1866901" y="5113338"/>
              <a:ext cx="766763" cy="161925"/>
            </a:xfrm>
            <a:custGeom>
              <a:avLst/>
              <a:gdLst>
                <a:gd name="T0" fmla="*/ 2 w 19"/>
                <a:gd name="T1" fmla="*/ 0 h 4"/>
                <a:gd name="T2" fmla="*/ 1 w 19"/>
                <a:gd name="T3" fmla="*/ 1 h 4"/>
                <a:gd name="T4" fmla="*/ 1 w 19"/>
                <a:gd name="T5" fmla="*/ 2 h 4"/>
                <a:gd name="T6" fmla="*/ 1 w 19"/>
                <a:gd name="T7" fmla="*/ 2 h 4"/>
                <a:gd name="T8" fmla="*/ 2 w 19"/>
                <a:gd name="T9" fmla="*/ 2 h 4"/>
                <a:gd name="T10" fmla="*/ 3 w 19"/>
                <a:gd name="T11" fmla="*/ 3 h 4"/>
                <a:gd name="T12" fmla="*/ 5 w 19"/>
                <a:gd name="T13" fmla="*/ 4 h 4"/>
                <a:gd name="T14" fmla="*/ 11 w 19"/>
                <a:gd name="T15" fmla="*/ 3 h 4"/>
                <a:gd name="T16" fmla="*/ 16 w 19"/>
                <a:gd name="T17" fmla="*/ 2 h 4"/>
                <a:gd name="T18" fmla="*/ 18 w 19"/>
                <a:gd name="T19" fmla="*/ 1 h 4"/>
                <a:gd name="T20" fmla="*/ 18 w 19"/>
                <a:gd name="T21" fmla="*/ 1 h 4"/>
                <a:gd name="T22" fmla="*/ 18 w 19"/>
                <a:gd name="T23" fmla="*/ 0 h 4"/>
                <a:gd name="T24" fmla="*/ 18 w 19"/>
                <a:gd name="T25" fmla="*/ 0 h 4"/>
                <a:gd name="T26" fmla="*/ 18 w 19"/>
                <a:gd name="T27" fmla="*/ 0 h 4"/>
                <a:gd name="T28" fmla="*/ 19 w 19"/>
                <a:gd name="T29" fmla="*/ 0 h 4"/>
                <a:gd name="T30" fmla="*/ 19 w 19"/>
                <a:gd name="T31" fmla="*/ 2 h 4"/>
                <a:gd name="T32" fmla="*/ 16 w 19"/>
                <a:gd name="T33" fmla="*/ 3 h 4"/>
                <a:gd name="T34" fmla="*/ 11 w 19"/>
                <a:gd name="T35" fmla="*/ 4 h 4"/>
                <a:gd name="T36" fmla="*/ 5 w 19"/>
                <a:gd name="T37" fmla="*/ 4 h 4"/>
                <a:gd name="T38" fmla="*/ 3 w 19"/>
                <a:gd name="T39" fmla="*/ 4 h 4"/>
                <a:gd name="T40" fmla="*/ 1 w 19"/>
                <a:gd name="T41" fmla="*/ 3 h 4"/>
                <a:gd name="T42" fmla="*/ 0 w 19"/>
                <a:gd name="T43" fmla="*/ 2 h 4"/>
                <a:gd name="T44" fmla="*/ 0 w 19"/>
                <a:gd name="T45" fmla="*/ 2 h 4"/>
                <a:gd name="T46" fmla="*/ 0 w 19"/>
                <a:gd name="T47" fmla="*/ 2 h 4"/>
                <a:gd name="T48" fmla="*/ 1 w 19"/>
                <a:gd name="T49" fmla="*/ 0 h 4"/>
                <a:gd name="T50" fmla="*/ 2 w 19"/>
                <a:gd name="T51" fmla="*/ 0 h 4"/>
                <a:gd name="T52" fmla="*/ 2 w 19"/>
                <a:gd name="T5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4">
                  <a:moveTo>
                    <a:pt x="2" y="0"/>
                  </a:moveTo>
                  <a:cubicBezTo>
                    <a:pt x="2" y="0"/>
                    <a:pt x="1" y="1"/>
                    <a:pt x="1" y="1"/>
                  </a:cubicBezTo>
                  <a:cubicBezTo>
                    <a:pt x="1" y="2"/>
                    <a:pt x="1" y="2"/>
                    <a:pt x="1" y="2"/>
                  </a:cubicBezTo>
                  <a:cubicBezTo>
                    <a:pt x="1" y="2"/>
                    <a:pt x="1" y="2"/>
                    <a:pt x="1" y="2"/>
                  </a:cubicBezTo>
                  <a:cubicBezTo>
                    <a:pt x="1" y="2"/>
                    <a:pt x="1" y="2"/>
                    <a:pt x="2" y="2"/>
                  </a:cubicBezTo>
                  <a:cubicBezTo>
                    <a:pt x="2" y="3"/>
                    <a:pt x="3" y="3"/>
                    <a:pt x="3" y="3"/>
                  </a:cubicBezTo>
                  <a:cubicBezTo>
                    <a:pt x="4" y="3"/>
                    <a:pt x="5" y="3"/>
                    <a:pt x="5" y="4"/>
                  </a:cubicBezTo>
                  <a:cubicBezTo>
                    <a:pt x="7" y="4"/>
                    <a:pt x="9" y="3"/>
                    <a:pt x="11" y="3"/>
                  </a:cubicBezTo>
                  <a:cubicBezTo>
                    <a:pt x="12" y="3"/>
                    <a:pt x="14" y="2"/>
                    <a:pt x="16" y="2"/>
                  </a:cubicBezTo>
                  <a:cubicBezTo>
                    <a:pt x="17" y="2"/>
                    <a:pt x="17" y="2"/>
                    <a:pt x="18" y="1"/>
                  </a:cubicBezTo>
                  <a:cubicBezTo>
                    <a:pt x="18" y="1"/>
                    <a:pt x="19" y="1"/>
                    <a:pt x="18" y="1"/>
                  </a:cubicBezTo>
                  <a:cubicBezTo>
                    <a:pt x="18" y="0"/>
                    <a:pt x="18" y="0"/>
                    <a:pt x="18" y="0"/>
                  </a:cubicBezTo>
                  <a:cubicBezTo>
                    <a:pt x="18" y="0"/>
                    <a:pt x="18" y="0"/>
                    <a:pt x="18" y="0"/>
                  </a:cubicBezTo>
                  <a:cubicBezTo>
                    <a:pt x="18" y="0"/>
                    <a:pt x="18" y="0"/>
                    <a:pt x="18" y="0"/>
                  </a:cubicBezTo>
                  <a:cubicBezTo>
                    <a:pt x="18" y="0"/>
                    <a:pt x="19" y="0"/>
                    <a:pt x="19" y="0"/>
                  </a:cubicBezTo>
                  <a:cubicBezTo>
                    <a:pt x="19" y="1"/>
                    <a:pt x="19" y="2"/>
                    <a:pt x="19" y="2"/>
                  </a:cubicBezTo>
                  <a:cubicBezTo>
                    <a:pt x="18" y="3"/>
                    <a:pt x="17" y="3"/>
                    <a:pt x="16" y="3"/>
                  </a:cubicBezTo>
                  <a:cubicBezTo>
                    <a:pt x="14" y="4"/>
                    <a:pt x="13" y="4"/>
                    <a:pt x="11" y="4"/>
                  </a:cubicBezTo>
                  <a:cubicBezTo>
                    <a:pt x="9" y="4"/>
                    <a:pt x="7" y="4"/>
                    <a:pt x="5" y="4"/>
                  </a:cubicBezTo>
                  <a:cubicBezTo>
                    <a:pt x="4" y="4"/>
                    <a:pt x="3" y="4"/>
                    <a:pt x="3" y="4"/>
                  </a:cubicBezTo>
                  <a:cubicBezTo>
                    <a:pt x="2" y="4"/>
                    <a:pt x="2" y="4"/>
                    <a:pt x="1" y="3"/>
                  </a:cubicBezTo>
                  <a:cubicBezTo>
                    <a:pt x="1" y="3"/>
                    <a:pt x="0" y="3"/>
                    <a:pt x="0" y="2"/>
                  </a:cubicBezTo>
                  <a:cubicBezTo>
                    <a:pt x="0" y="2"/>
                    <a:pt x="0" y="2"/>
                    <a:pt x="0" y="2"/>
                  </a:cubicBezTo>
                  <a:cubicBezTo>
                    <a:pt x="0" y="2"/>
                    <a:pt x="0" y="2"/>
                    <a:pt x="0" y="2"/>
                  </a:cubicBezTo>
                  <a:cubicBezTo>
                    <a:pt x="1" y="1"/>
                    <a:pt x="1" y="1"/>
                    <a:pt x="1" y="0"/>
                  </a:cubicBezTo>
                  <a:cubicBezTo>
                    <a:pt x="1" y="0"/>
                    <a:pt x="1" y="0"/>
                    <a:pt x="2" y="0"/>
                  </a:cubicBezTo>
                  <a:cubicBezTo>
                    <a:pt x="2" y="0"/>
                    <a:pt x="2" y="0"/>
                    <a:pt x="2" y="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2" name="Freeform 169"/>
            <p:cNvSpPr/>
            <p:nvPr/>
          </p:nvSpPr>
          <p:spPr bwMode="auto">
            <a:xfrm>
              <a:off x="1906588" y="5194300"/>
              <a:ext cx="727075" cy="201612"/>
            </a:xfrm>
            <a:custGeom>
              <a:avLst/>
              <a:gdLst>
                <a:gd name="T0" fmla="*/ 1 w 18"/>
                <a:gd name="T1" fmla="*/ 2 h 5"/>
                <a:gd name="T2" fmla="*/ 1 w 18"/>
                <a:gd name="T3" fmla="*/ 3 h 5"/>
                <a:gd name="T4" fmla="*/ 2 w 18"/>
                <a:gd name="T5" fmla="*/ 4 h 5"/>
                <a:gd name="T6" fmla="*/ 5 w 18"/>
                <a:gd name="T7" fmla="*/ 4 h 5"/>
                <a:gd name="T8" fmla="*/ 9 w 18"/>
                <a:gd name="T9" fmla="*/ 4 h 5"/>
                <a:gd name="T10" fmla="*/ 16 w 18"/>
                <a:gd name="T11" fmla="*/ 2 h 5"/>
                <a:gd name="T12" fmla="*/ 17 w 18"/>
                <a:gd name="T13" fmla="*/ 1 h 5"/>
                <a:gd name="T14" fmla="*/ 17 w 18"/>
                <a:gd name="T15" fmla="*/ 0 h 5"/>
                <a:gd name="T16" fmla="*/ 17 w 18"/>
                <a:gd name="T17" fmla="*/ 0 h 5"/>
                <a:gd name="T18" fmla="*/ 17 w 18"/>
                <a:gd name="T19" fmla="*/ 0 h 5"/>
                <a:gd name="T20" fmla="*/ 18 w 18"/>
                <a:gd name="T21" fmla="*/ 1 h 5"/>
                <a:gd name="T22" fmla="*/ 18 w 18"/>
                <a:gd name="T23" fmla="*/ 2 h 5"/>
                <a:gd name="T24" fmla="*/ 17 w 18"/>
                <a:gd name="T25" fmla="*/ 3 h 5"/>
                <a:gd name="T26" fmla="*/ 9 w 18"/>
                <a:gd name="T27" fmla="*/ 5 h 5"/>
                <a:gd name="T28" fmla="*/ 5 w 18"/>
                <a:gd name="T29" fmla="*/ 5 h 5"/>
                <a:gd name="T30" fmla="*/ 2 w 18"/>
                <a:gd name="T31" fmla="*/ 5 h 5"/>
                <a:gd name="T32" fmla="*/ 0 w 18"/>
                <a:gd name="T33" fmla="*/ 4 h 5"/>
                <a:gd name="T34" fmla="*/ 1 w 18"/>
                <a:gd name="T35" fmla="*/ 2 h 5"/>
                <a:gd name="T36" fmla="*/ 1 w 18"/>
                <a:gd name="T37" fmla="*/ 2 h 5"/>
                <a:gd name="T38" fmla="*/ 1 w 18"/>
                <a:gd name="T39" fmla="*/ 2 h 5"/>
                <a:gd name="T40" fmla="*/ 1 w 18"/>
                <a:gd name="T4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5">
                  <a:moveTo>
                    <a:pt x="1" y="2"/>
                  </a:moveTo>
                  <a:cubicBezTo>
                    <a:pt x="2" y="2"/>
                    <a:pt x="1" y="2"/>
                    <a:pt x="1" y="3"/>
                  </a:cubicBezTo>
                  <a:cubicBezTo>
                    <a:pt x="1" y="3"/>
                    <a:pt x="1" y="3"/>
                    <a:pt x="2" y="4"/>
                  </a:cubicBezTo>
                  <a:cubicBezTo>
                    <a:pt x="3" y="4"/>
                    <a:pt x="4" y="4"/>
                    <a:pt x="5" y="4"/>
                  </a:cubicBezTo>
                  <a:cubicBezTo>
                    <a:pt x="7" y="5"/>
                    <a:pt x="8" y="5"/>
                    <a:pt x="9" y="4"/>
                  </a:cubicBezTo>
                  <a:cubicBezTo>
                    <a:pt x="12" y="4"/>
                    <a:pt x="15" y="3"/>
                    <a:pt x="16" y="2"/>
                  </a:cubicBezTo>
                  <a:cubicBezTo>
                    <a:pt x="17" y="2"/>
                    <a:pt x="17" y="1"/>
                    <a:pt x="17" y="1"/>
                  </a:cubicBezTo>
                  <a:cubicBezTo>
                    <a:pt x="17" y="0"/>
                    <a:pt x="17" y="0"/>
                    <a:pt x="17" y="0"/>
                  </a:cubicBezTo>
                  <a:cubicBezTo>
                    <a:pt x="17" y="0"/>
                    <a:pt x="17" y="0"/>
                    <a:pt x="17" y="0"/>
                  </a:cubicBezTo>
                  <a:cubicBezTo>
                    <a:pt x="17" y="0"/>
                    <a:pt x="17" y="0"/>
                    <a:pt x="17" y="0"/>
                  </a:cubicBezTo>
                  <a:cubicBezTo>
                    <a:pt x="17" y="0"/>
                    <a:pt x="17" y="0"/>
                    <a:pt x="18" y="1"/>
                  </a:cubicBezTo>
                  <a:cubicBezTo>
                    <a:pt x="18" y="1"/>
                    <a:pt x="18" y="1"/>
                    <a:pt x="18" y="2"/>
                  </a:cubicBezTo>
                  <a:cubicBezTo>
                    <a:pt x="18" y="3"/>
                    <a:pt x="18" y="3"/>
                    <a:pt x="17" y="3"/>
                  </a:cubicBezTo>
                  <a:cubicBezTo>
                    <a:pt x="15" y="5"/>
                    <a:pt x="12" y="5"/>
                    <a:pt x="9" y="5"/>
                  </a:cubicBezTo>
                  <a:cubicBezTo>
                    <a:pt x="8" y="5"/>
                    <a:pt x="7" y="5"/>
                    <a:pt x="5" y="5"/>
                  </a:cubicBezTo>
                  <a:cubicBezTo>
                    <a:pt x="4" y="5"/>
                    <a:pt x="3" y="5"/>
                    <a:pt x="2" y="5"/>
                  </a:cubicBezTo>
                  <a:cubicBezTo>
                    <a:pt x="1" y="4"/>
                    <a:pt x="1" y="4"/>
                    <a:pt x="0" y="4"/>
                  </a:cubicBezTo>
                  <a:cubicBezTo>
                    <a:pt x="0" y="3"/>
                    <a:pt x="0" y="2"/>
                    <a:pt x="1" y="2"/>
                  </a:cubicBezTo>
                  <a:cubicBezTo>
                    <a:pt x="1" y="2"/>
                    <a:pt x="1" y="2"/>
                    <a:pt x="1" y="2"/>
                  </a:cubicBezTo>
                  <a:cubicBezTo>
                    <a:pt x="1" y="2"/>
                    <a:pt x="1" y="2"/>
                    <a:pt x="1" y="2"/>
                  </a:cubicBezTo>
                  <a:cubicBezTo>
                    <a:pt x="2" y="2"/>
                    <a:pt x="2" y="2"/>
                    <a:pt x="1" y="2"/>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3" name="Freeform 170"/>
            <p:cNvSpPr/>
            <p:nvPr/>
          </p:nvSpPr>
          <p:spPr bwMode="auto">
            <a:xfrm>
              <a:off x="1946276" y="5356225"/>
              <a:ext cx="647700" cy="161925"/>
            </a:xfrm>
            <a:custGeom>
              <a:avLst/>
              <a:gdLst>
                <a:gd name="T0" fmla="*/ 1 w 16"/>
                <a:gd name="T1" fmla="*/ 0 h 4"/>
                <a:gd name="T2" fmla="*/ 1 w 16"/>
                <a:gd name="T3" fmla="*/ 1 h 4"/>
                <a:gd name="T4" fmla="*/ 2 w 16"/>
                <a:gd name="T5" fmla="*/ 2 h 4"/>
                <a:gd name="T6" fmla="*/ 5 w 16"/>
                <a:gd name="T7" fmla="*/ 3 h 4"/>
                <a:gd name="T8" fmla="*/ 8 w 16"/>
                <a:gd name="T9" fmla="*/ 3 h 4"/>
                <a:gd name="T10" fmla="*/ 14 w 16"/>
                <a:gd name="T11" fmla="*/ 1 h 4"/>
                <a:gd name="T12" fmla="*/ 15 w 16"/>
                <a:gd name="T13" fmla="*/ 0 h 4"/>
                <a:gd name="T14" fmla="*/ 15 w 16"/>
                <a:gd name="T15" fmla="*/ 0 h 4"/>
                <a:gd name="T16" fmla="*/ 15 w 16"/>
                <a:gd name="T17" fmla="*/ 0 h 4"/>
                <a:gd name="T18" fmla="*/ 15 w 16"/>
                <a:gd name="T19" fmla="*/ 0 h 4"/>
                <a:gd name="T20" fmla="*/ 15 w 16"/>
                <a:gd name="T21" fmla="*/ 0 h 4"/>
                <a:gd name="T22" fmla="*/ 15 w 16"/>
                <a:gd name="T23" fmla="*/ 1 h 4"/>
                <a:gd name="T24" fmla="*/ 14 w 16"/>
                <a:gd name="T25" fmla="*/ 2 h 4"/>
                <a:gd name="T26" fmla="*/ 8 w 16"/>
                <a:gd name="T27" fmla="*/ 3 h 4"/>
                <a:gd name="T28" fmla="*/ 5 w 16"/>
                <a:gd name="T29" fmla="*/ 3 h 4"/>
                <a:gd name="T30" fmla="*/ 2 w 16"/>
                <a:gd name="T31" fmla="*/ 3 h 4"/>
                <a:gd name="T32" fmla="*/ 1 w 16"/>
                <a:gd name="T33" fmla="*/ 2 h 4"/>
                <a:gd name="T34" fmla="*/ 1 w 16"/>
                <a:gd name="T35" fmla="*/ 1 h 4"/>
                <a:gd name="T36" fmla="*/ 1 w 16"/>
                <a:gd name="T37" fmla="*/ 0 h 4"/>
                <a:gd name="T38" fmla="*/ 1 w 16"/>
                <a:gd name="T39" fmla="*/ 0 h 4"/>
                <a:gd name="T40" fmla="*/ 1 w 16"/>
                <a:gd name="T41" fmla="*/ 0 h 4"/>
                <a:gd name="T42" fmla="*/ 1 w 16"/>
                <a:gd name="T4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 h="4">
                  <a:moveTo>
                    <a:pt x="1" y="0"/>
                  </a:moveTo>
                  <a:cubicBezTo>
                    <a:pt x="1" y="0"/>
                    <a:pt x="1" y="1"/>
                    <a:pt x="1" y="1"/>
                  </a:cubicBezTo>
                  <a:cubicBezTo>
                    <a:pt x="1" y="2"/>
                    <a:pt x="1" y="2"/>
                    <a:pt x="2" y="2"/>
                  </a:cubicBezTo>
                  <a:cubicBezTo>
                    <a:pt x="3" y="2"/>
                    <a:pt x="4" y="2"/>
                    <a:pt x="5" y="3"/>
                  </a:cubicBezTo>
                  <a:cubicBezTo>
                    <a:pt x="6" y="3"/>
                    <a:pt x="7" y="3"/>
                    <a:pt x="8" y="3"/>
                  </a:cubicBezTo>
                  <a:cubicBezTo>
                    <a:pt x="10" y="2"/>
                    <a:pt x="12" y="1"/>
                    <a:pt x="14" y="1"/>
                  </a:cubicBezTo>
                  <a:cubicBezTo>
                    <a:pt x="14" y="1"/>
                    <a:pt x="15" y="1"/>
                    <a:pt x="15" y="0"/>
                  </a:cubicBezTo>
                  <a:cubicBezTo>
                    <a:pt x="15" y="0"/>
                    <a:pt x="15" y="0"/>
                    <a:pt x="15" y="0"/>
                  </a:cubicBezTo>
                  <a:cubicBezTo>
                    <a:pt x="15" y="0"/>
                    <a:pt x="15" y="0"/>
                    <a:pt x="15" y="0"/>
                  </a:cubicBezTo>
                  <a:cubicBezTo>
                    <a:pt x="15" y="0"/>
                    <a:pt x="15" y="0"/>
                    <a:pt x="15" y="0"/>
                  </a:cubicBezTo>
                  <a:cubicBezTo>
                    <a:pt x="15" y="0"/>
                    <a:pt x="15" y="0"/>
                    <a:pt x="15" y="0"/>
                  </a:cubicBezTo>
                  <a:cubicBezTo>
                    <a:pt x="16" y="1"/>
                    <a:pt x="15" y="1"/>
                    <a:pt x="15" y="1"/>
                  </a:cubicBezTo>
                  <a:cubicBezTo>
                    <a:pt x="15" y="2"/>
                    <a:pt x="15" y="2"/>
                    <a:pt x="14" y="2"/>
                  </a:cubicBezTo>
                  <a:cubicBezTo>
                    <a:pt x="13" y="3"/>
                    <a:pt x="10" y="4"/>
                    <a:pt x="8" y="3"/>
                  </a:cubicBezTo>
                  <a:cubicBezTo>
                    <a:pt x="7" y="3"/>
                    <a:pt x="6" y="3"/>
                    <a:pt x="5" y="3"/>
                  </a:cubicBezTo>
                  <a:cubicBezTo>
                    <a:pt x="4" y="4"/>
                    <a:pt x="2" y="4"/>
                    <a:pt x="2" y="3"/>
                  </a:cubicBezTo>
                  <a:cubicBezTo>
                    <a:pt x="1" y="3"/>
                    <a:pt x="1" y="3"/>
                    <a:pt x="1" y="2"/>
                  </a:cubicBezTo>
                  <a:cubicBezTo>
                    <a:pt x="0" y="2"/>
                    <a:pt x="1" y="1"/>
                    <a:pt x="1" y="1"/>
                  </a:cubicBezTo>
                  <a:cubicBezTo>
                    <a:pt x="1" y="0"/>
                    <a:pt x="1" y="0"/>
                    <a:pt x="1" y="0"/>
                  </a:cubicBezTo>
                  <a:cubicBezTo>
                    <a:pt x="1" y="0"/>
                    <a:pt x="1" y="0"/>
                    <a:pt x="1" y="0"/>
                  </a:cubicBezTo>
                  <a:cubicBezTo>
                    <a:pt x="1" y="0"/>
                    <a:pt x="1" y="0"/>
                    <a:pt x="1" y="0"/>
                  </a:cubicBezTo>
                  <a:cubicBezTo>
                    <a:pt x="1" y="0"/>
                    <a:pt x="1" y="0"/>
                    <a:pt x="1" y="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4" name="Freeform 171"/>
            <p:cNvSpPr/>
            <p:nvPr/>
          </p:nvSpPr>
          <p:spPr bwMode="auto">
            <a:xfrm>
              <a:off x="2149476" y="5476875"/>
              <a:ext cx="282575" cy="122237"/>
            </a:xfrm>
            <a:custGeom>
              <a:avLst/>
              <a:gdLst>
                <a:gd name="T0" fmla="*/ 0 w 7"/>
                <a:gd name="T1" fmla="*/ 0 h 3"/>
                <a:gd name="T2" fmla="*/ 1 w 7"/>
                <a:gd name="T3" fmla="*/ 1 h 3"/>
                <a:gd name="T4" fmla="*/ 1 w 7"/>
                <a:gd name="T5" fmla="*/ 1 h 3"/>
                <a:gd name="T6" fmla="*/ 1 w 7"/>
                <a:gd name="T7" fmla="*/ 1 h 3"/>
                <a:gd name="T8" fmla="*/ 2 w 7"/>
                <a:gd name="T9" fmla="*/ 2 h 3"/>
                <a:gd name="T10" fmla="*/ 3 w 7"/>
                <a:gd name="T11" fmla="*/ 2 h 3"/>
                <a:gd name="T12" fmla="*/ 5 w 7"/>
                <a:gd name="T13" fmla="*/ 1 h 3"/>
                <a:gd name="T14" fmla="*/ 6 w 7"/>
                <a:gd name="T15" fmla="*/ 0 h 3"/>
                <a:gd name="T16" fmla="*/ 6 w 7"/>
                <a:gd name="T17" fmla="*/ 0 h 3"/>
                <a:gd name="T18" fmla="*/ 6 w 7"/>
                <a:gd name="T19" fmla="*/ 0 h 3"/>
                <a:gd name="T20" fmla="*/ 6 w 7"/>
                <a:gd name="T21" fmla="*/ 0 h 3"/>
                <a:gd name="T22" fmla="*/ 6 w 7"/>
                <a:gd name="T23" fmla="*/ 1 h 3"/>
                <a:gd name="T24" fmla="*/ 3 w 7"/>
                <a:gd name="T25" fmla="*/ 3 h 3"/>
                <a:gd name="T26" fmla="*/ 2 w 7"/>
                <a:gd name="T27" fmla="*/ 3 h 3"/>
                <a:gd name="T28" fmla="*/ 0 w 7"/>
                <a:gd name="T29" fmla="*/ 2 h 3"/>
                <a:gd name="T30" fmla="*/ 0 w 7"/>
                <a:gd name="T31" fmla="*/ 1 h 3"/>
                <a:gd name="T32" fmla="*/ 0 w 7"/>
                <a:gd name="T33" fmla="*/ 0 h 3"/>
                <a:gd name="T34" fmla="*/ 0 w 7"/>
                <a:gd name="T35" fmla="*/ 0 h 3"/>
                <a:gd name="T36" fmla="*/ 0 w 7"/>
                <a:gd name="T3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3">
                  <a:moveTo>
                    <a:pt x="0" y="0"/>
                  </a:moveTo>
                  <a:cubicBezTo>
                    <a:pt x="0" y="0"/>
                    <a:pt x="1" y="0"/>
                    <a:pt x="1" y="1"/>
                  </a:cubicBezTo>
                  <a:cubicBezTo>
                    <a:pt x="1" y="1"/>
                    <a:pt x="1" y="1"/>
                    <a:pt x="1" y="1"/>
                  </a:cubicBezTo>
                  <a:cubicBezTo>
                    <a:pt x="1" y="1"/>
                    <a:pt x="1" y="1"/>
                    <a:pt x="1" y="1"/>
                  </a:cubicBezTo>
                  <a:cubicBezTo>
                    <a:pt x="2" y="2"/>
                    <a:pt x="2" y="2"/>
                    <a:pt x="2" y="2"/>
                  </a:cubicBezTo>
                  <a:cubicBezTo>
                    <a:pt x="2" y="2"/>
                    <a:pt x="3" y="2"/>
                    <a:pt x="3" y="2"/>
                  </a:cubicBezTo>
                  <a:cubicBezTo>
                    <a:pt x="4" y="2"/>
                    <a:pt x="5" y="1"/>
                    <a:pt x="5" y="1"/>
                  </a:cubicBezTo>
                  <a:cubicBezTo>
                    <a:pt x="6" y="1"/>
                    <a:pt x="6" y="0"/>
                    <a:pt x="6" y="0"/>
                  </a:cubicBezTo>
                  <a:cubicBezTo>
                    <a:pt x="6" y="0"/>
                    <a:pt x="6" y="0"/>
                    <a:pt x="6" y="0"/>
                  </a:cubicBezTo>
                  <a:cubicBezTo>
                    <a:pt x="6" y="0"/>
                    <a:pt x="6" y="0"/>
                    <a:pt x="6" y="0"/>
                  </a:cubicBezTo>
                  <a:cubicBezTo>
                    <a:pt x="6" y="0"/>
                    <a:pt x="6" y="0"/>
                    <a:pt x="6" y="0"/>
                  </a:cubicBezTo>
                  <a:cubicBezTo>
                    <a:pt x="7" y="0"/>
                    <a:pt x="7" y="1"/>
                    <a:pt x="6" y="1"/>
                  </a:cubicBezTo>
                  <a:cubicBezTo>
                    <a:pt x="6" y="3"/>
                    <a:pt x="5" y="3"/>
                    <a:pt x="3" y="3"/>
                  </a:cubicBezTo>
                  <a:cubicBezTo>
                    <a:pt x="3" y="3"/>
                    <a:pt x="2" y="3"/>
                    <a:pt x="2" y="3"/>
                  </a:cubicBezTo>
                  <a:cubicBezTo>
                    <a:pt x="1" y="3"/>
                    <a:pt x="0" y="2"/>
                    <a:pt x="0" y="2"/>
                  </a:cubicBezTo>
                  <a:cubicBezTo>
                    <a:pt x="0" y="1"/>
                    <a:pt x="0" y="1"/>
                    <a:pt x="0" y="1"/>
                  </a:cubicBezTo>
                  <a:cubicBezTo>
                    <a:pt x="0" y="0"/>
                    <a:pt x="0" y="0"/>
                    <a:pt x="0" y="0"/>
                  </a:cubicBezTo>
                  <a:cubicBezTo>
                    <a:pt x="0" y="0"/>
                    <a:pt x="0" y="0"/>
                    <a:pt x="0" y="0"/>
                  </a:cubicBezTo>
                  <a:cubicBezTo>
                    <a:pt x="0" y="0"/>
                    <a:pt x="0" y="0"/>
                    <a:pt x="0" y="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5" name="Freeform 172"/>
            <p:cNvSpPr>
              <a:spLocks noEditPoints="1"/>
            </p:cNvSpPr>
            <p:nvPr/>
          </p:nvSpPr>
          <p:spPr bwMode="auto">
            <a:xfrm>
              <a:off x="774701" y="3128963"/>
              <a:ext cx="606425" cy="809625"/>
            </a:xfrm>
            <a:custGeom>
              <a:avLst/>
              <a:gdLst>
                <a:gd name="T0" fmla="*/ 9 w 15"/>
                <a:gd name="T1" fmla="*/ 20 h 20"/>
                <a:gd name="T2" fmla="*/ 8 w 15"/>
                <a:gd name="T3" fmla="*/ 18 h 20"/>
                <a:gd name="T4" fmla="*/ 8 w 15"/>
                <a:gd name="T5" fmla="*/ 16 h 20"/>
                <a:gd name="T6" fmla="*/ 9 w 15"/>
                <a:gd name="T7" fmla="*/ 13 h 20"/>
                <a:gd name="T8" fmla="*/ 12 w 15"/>
                <a:gd name="T9" fmla="*/ 10 h 20"/>
                <a:gd name="T10" fmla="*/ 14 w 15"/>
                <a:gd name="T11" fmla="*/ 8 h 20"/>
                <a:gd name="T12" fmla="*/ 15 w 15"/>
                <a:gd name="T13" fmla="*/ 9 h 20"/>
                <a:gd name="T14" fmla="*/ 13 w 15"/>
                <a:gd name="T15" fmla="*/ 9 h 20"/>
                <a:gd name="T16" fmla="*/ 12 w 15"/>
                <a:gd name="T17" fmla="*/ 8 h 20"/>
                <a:gd name="T18" fmla="*/ 11 w 15"/>
                <a:gd name="T19" fmla="*/ 7 h 20"/>
                <a:gd name="T20" fmla="*/ 10 w 15"/>
                <a:gd name="T21" fmla="*/ 6 h 20"/>
                <a:gd name="T22" fmla="*/ 9 w 15"/>
                <a:gd name="T23" fmla="*/ 3 h 20"/>
                <a:gd name="T24" fmla="*/ 8 w 15"/>
                <a:gd name="T25" fmla="*/ 1 h 20"/>
                <a:gd name="T26" fmla="*/ 9 w 15"/>
                <a:gd name="T27" fmla="*/ 1 h 20"/>
                <a:gd name="T28" fmla="*/ 9 w 15"/>
                <a:gd name="T29" fmla="*/ 2 h 20"/>
                <a:gd name="T30" fmla="*/ 8 w 15"/>
                <a:gd name="T31" fmla="*/ 4 h 20"/>
                <a:gd name="T32" fmla="*/ 7 w 15"/>
                <a:gd name="T33" fmla="*/ 6 h 20"/>
                <a:gd name="T34" fmla="*/ 4 w 15"/>
                <a:gd name="T35" fmla="*/ 8 h 20"/>
                <a:gd name="T36" fmla="*/ 3 w 15"/>
                <a:gd name="T37" fmla="*/ 9 h 20"/>
                <a:gd name="T38" fmla="*/ 1 w 15"/>
                <a:gd name="T39" fmla="*/ 9 h 20"/>
                <a:gd name="T40" fmla="*/ 1 w 15"/>
                <a:gd name="T41" fmla="*/ 8 h 20"/>
                <a:gd name="T42" fmla="*/ 4 w 15"/>
                <a:gd name="T43" fmla="*/ 10 h 20"/>
                <a:gd name="T44" fmla="*/ 6 w 15"/>
                <a:gd name="T45" fmla="*/ 13 h 20"/>
                <a:gd name="T46" fmla="*/ 9 w 15"/>
                <a:gd name="T47" fmla="*/ 20 h 20"/>
                <a:gd name="T48" fmla="*/ 9 w 15"/>
                <a:gd name="T49" fmla="*/ 20 h 20"/>
                <a:gd name="T50" fmla="*/ 9 w 15"/>
                <a:gd name="T51" fmla="*/ 20 h 20"/>
                <a:gd name="T52" fmla="*/ 9 w 15"/>
                <a:gd name="T53" fmla="*/ 20 h 20"/>
                <a:gd name="T54" fmla="*/ 5 w 15"/>
                <a:gd name="T55" fmla="*/ 14 h 20"/>
                <a:gd name="T56" fmla="*/ 3 w 15"/>
                <a:gd name="T57" fmla="*/ 11 h 20"/>
                <a:gd name="T58" fmla="*/ 1 w 15"/>
                <a:gd name="T59" fmla="*/ 9 h 20"/>
                <a:gd name="T60" fmla="*/ 1 w 15"/>
                <a:gd name="T61" fmla="*/ 8 h 20"/>
                <a:gd name="T62" fmla="*/ 1 w 15"/>
                <a:gd name="T63" fmla="*/ 8 h 20"/>
                <a:gd name="T64" fmla="*/ 2 w 15"/>
                <a:gd name="T65" fmla="*/ 8 h 20"/>
                <a:gd name="T66" fmla="*/ 4 w 15"/>
                <a:gd name="T67" fmla="*/ 7 h 20"/>
                <a:gd name="T68" fmla="*/ 6 w 15"/>
                <a:gd name="T69" fmla="*/ 6 h 20"/>
                <a:gd name="T70" fmla="*/ 7 w 15"/>
                <a:gd name="T71" fmla="*/ 4 h 20"/>
                <a:gd name="T72" fmla="*/ 7 w 15"/>
                <a:gd name="T73" fmla="*/ 3 h 20"/>
                <a:gd name="T74" fmla="*/ 8 w 15"/>
                <a:gd name="T75" fmla="*/ 2 h 20"/>
                <a:gd name="T76" fmla="*/ 8 w 15"/>
                <a:gd name="T77" fmla="*/ 1 h 20"/>
                <a:gd name="T78" fmla="*/ 8 w 15"/>
                <a:gd name="T79" fmla="*/ 1 h 20"/>
                <a:gd name="T80" fmla="*/ 8 w 15"/>
                <a:gd name="T81" fmla="*/ 0 h 20"/>
                <a:gd name="T82" fmla="*/ 9 w 15"/>
                <a:gd name="T83" fmla="*/ 1 h 20"/>
                <a:gd name="T84" fmla="*/ 9 w 15"/>
                <a:gd name="T85" fmla="*/ 3 h 20"/>
                <a:gd name="T86" fmla="*/ 10 w 15"/>
                <a:gd name="T87" fmla="*/ 6 h 20"/>
                <a:gd name="T88" fmla="*/ 11 w 15"/>
                <a:gd name="T89" fmla="*/ 7 h 20"/>
                <a:gd name="T90" fmla="*/ 12 w 15"/>
                <a:gd name="T91" fmla="*/ 8 h 20"/>
                <a:gd name="T92" fmla="*/ 13 w 15"/>
                <a:gd name="T93" fmla="*/ 8 h 20"/>
                <a:gd name="T94" fmla="*/ 15 w 15"/>
                <a:gd name="T95" fmla="*/ 8 h 20"/>
                <a:gd name="T96" fmla="*/ 15 w 15"/>
                <a:gd name="T97" fmla="*/ 8 h 20"/>
                <a:gd name="T98" fmla="*/ 15 w 15"/>
                <a:gd name="T99" fmla="*/ 9 h 20"/>
                <a:gd name="T100" fmla="*/ 12 w 15"/>
                <a:gd name="T101" fmla="*/ 11 h 20"/>
                <a:gd name="T102" fmla="*/ 10 w 15"/>
                <a:gd name="T103" fmla="*/ 14 h 20"/>
                <a:gd name="T104" fmla="*/ 9 w 15"/>
                <a:gd name="T105" fmla="*/ 15 h 20"/>
                <a:gd name="T106" fmla="*/ 9 w 15"/>
                <a:gd name="T107" fmla="*/ 16 h 20"/>
                <a:gd name="T108" fmla="*/ 9 w 15"/>
                <a:gd name="T109" fmla="*/ 18 h 20"/>
                <a:gd name="T110" fmla="*/ 9 w 15"/>
                <a:gd name="T111" fmla="*/ 20 h 20"/>
                <a:gd name="T112" fmla="*/ 9 w 15"/>
                <a:gd name="T113" fmla="*/ 20 h 20"/>
                <a:gd name="T114" fmla="*/ 9 w 15"/>
                <a:gd name="T11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 h="20">
                  <a:moveTo>
                    <a:pt x="9" y="20"/>
                  </a:moveTo>
                  <a:cubicBezTo>
                    <a:pt x="8" y="18"/>
                    <a:pt x="8" y="18"/>
                    <a:pt x="8" y="18"/>
                  </a:cubicBezTo>
                  <a:cubicBezTo>
                    <a:pt x="8" y="18"/>
                    <a:pt x="8" y="17"/>
                    <a:pt x="8" y="16"/>
                  </a:cubicBezTo>
                  <a:cubicBezTo>
                    <a:pt x="8" y="15"/>
                    <a:pt x="9" y="14"/>
                    <a:pt x="9" y="13"/>
                  </a:cubicBezTo>
                  <a:cubicBezTo>
                    <a:pt x="10" y="12"/>
                    <a:pt x="11" y="11"/>
                    <a:pt x="12" y="10"/>
                  </a:cubicBezTo>
                  <a:cubicBezTo>
                    <a:pt x="12" y="9"/>
                    <a:pt x="13" y="9"/>
                    <a:pt x="14" y="8"/>
                  </a:cubicBezTo>
                  <a:cubicBezTo>
                    <a:pt x="15" y="9"/>
                    <a:pt x="15" y="9"/>
                    <a:pt x="15" y="9"/>
                  </a:cubicBezTo>
                  <a:cubicBezTo>
                    <a:pt x="13" y="9"/>
                    <a:pt x="13" y="9"/>
                    <a:pt x="13" y="9"/>
                  </a:cubicBezTo>
                  <a:cubicBezTo>
                    <a:pt x="13" y="9"/>
                    <a:pt x="12" y="8"/>
                    <a:pt x="12" y="8"/>
                  </a:cubicBezTo>
                  <a:cubicBezTo>
                    <a:pt x="11" y="8"/>
                    <a:pt x="11" y="8"/>
                    <a:pt x="11" y="7"/>
                  </a:cubicBezTo>
                  <a:cubicBezTo>
                    <a:pt x="10" y="6"/>
                    <a:pt x="10" y="6"/>
                    <a:pt x="10" y="6"/>
                  </a:cubicBezTo>
                  <a:cubicBezTo>
                    <a:pt x="9" y="5"/>
                    <a:pt x="9" y="4"/>
                    <a:pt x="9" y="3"/>
                  </a:cubicBezTo>
                  <a:cubicBezTo>
                    <a:pt x="8" y="2"/>
                    <a:pt x="8" y="2"/>
                    <a:pt x="8" y="1"/>
                  </a:cubicBezTo>
                  <a:cubicBezTo>
                    <a:pt x="9" y="1"/>
                    <a:pt x="9" y="1"/>
                    <a:pt x="9" y="1"/>
                  </a:cubicBezTo>
                  <a:cubicBezTo>
                    <a:pt x="9" y="2"/>
                    <a:pt x="9" y="2"/>
                    <a:pt x="9" y="2"/>
                  </a:cubicBezTo>
                  <a:cubicBezTo>
                    <a:pt x="8" y="3"/>
                    <a:pt x="8" y="3"/>
                    <a:pt x="8" y="4"/>
                  </a:cubicBezTo>
                  <a:cubicBezTo>
                    <a:pt x="8" y="5"/>
                    <a:pt x="7" y="6"/>
                    <a:pt x="7" y="6"/>
                  </a:cubicBezTo>
                  <a:cubicBezTo>
                    <a:pt x="6" y="7"/>
                    <a:pt x="5" y="8"/>
                    <a:pt x="4" y="8"/>
                  </a:cubicBezTo>
                  <a:cubicBezTo>
                    <a:pt x="4" y="9"/>
                    <a:pt x="3" y="9"/>
                    <a:pt x="3" y="9"/>
                  </a:cubicBezTo>
                  <a:cubicBezTo>
                    <a:pt x="2" y="9"/>
                    <a:pt x="2" y="9"/>
                    <a:pt x="1" y="9"/>
                  </a:cubicBezTo>
                  <a:cubicBezTo>
                    <a:pt x="1" y="8"/>
                    <a:pt x="1" y="8"/>
                    <a:pt x="1" y="8"/>
                  </a:cubicBezTo>
                  <a:cubicBezTo>
                    <a:pt x="2" y="9"/>
                    <a:pt x="4" y="9"/>
                    <a:pt x="4" y="10"/>
                  </a:cubicBezTo>
                  <a:cubicBezTo>
                    <a:pt x="5" y="11"/>
                    <a:pt x="6" y="12"/>
                    <a:pt x="6" y="13"/>
                  </a:cubicBezTo>
                  <a:cubicBezTo>
                    <a:pt x="8" y="15"/>
                    <a:pt x="8" y="18"/>
                    <a:pt x="9" y="20"/>
                  </a:cubicBezTo>
                  <a:cubicBezTo>
                    <a:pt x="9" y="20"/>
                    <a:pt x="9" y="20"/>
                    <a:pt x="9" y="20"/>
                  </a:cubicBezTo>
                  <a:cubicBezTo>
                    <a:pt x="9" y="20"/>
                    <a:pt x="9" y="20"/>
                    <a:pt x="9" y="20"/>
                  </a:cubicBezTo>
                  <a:close/>
                  <a:moveTo>
                    <a:pt x="9" y="20"/>
                  </a:moveTo>
                  <a:cubicBezTo>
                    <a:pt x="8" y="18"/>
                    <a:pt x="7" y="16"/>
                    <a:pt x="5" y="14"/>
                  </a:cubicBezTo>
                  <a:cubicBezTo>
                    <a:pt x="5" y="13"/>
                    <a:pt x="4" y="12"/>
                    <a:pt x="3" y="11"/>
                  </a:cubicBezTo>
                  <a:cubicBezTo>
                    <a:pt x="3" y="10"/>
                    <a:pt x="2" y="10"/>
                    <a:pt x="1" y="9"/>
                  </a:cubicBezTo>
                  <a:cubicBezTo>
                    <a:pt x="0" y="9"/>
                    <a:pt x="0" y="8"/>
                    <a:pt x="1" y="8"/>
                  </a:cubicBezTo>
                  <a:cubicBezTo>
                    <a:pt x="1" y="8"/>
                    <a:pt x="1" y="8"/>
                    <a:pt x="1" y="8"/>
                  </a:cubicBezTo>
                  <a:cubicBezTo>
                    <a:pt x="2" y="8"/>
                    <a:pt x="2" y="8"/>
                    <a:pt x="2" y="8"/>
                  </a:cubicBezTo>
                  <a:cubicBezTo>
                    <a:pt x="3" y="7"/>
                    <a:pt x="3" y="7"/>
                    <a:pt x="4" y="7"/>
                  </a:cubicBezTo>
                  <a:cubicBezTo>
                    <a:pt x="4" y="7"/>
                    <a:pt x="5" y="6"/>
                    <a:pt x="6" y="6"/>
                  </a:cubicBezTo>
                  <a:cubicBezTo>
                    <a:pt x="7" y="4"/>
                    <a:pt x="7" y="4"/>
                    <a:pt x="7" y="4"/>
                  </a:cubicBezTo>
                  <a:cubicBezTo>
                    <a:pt x="7" y="3"/>
                    <a:pt x="7" y="3"/>
                    <a:pt x="7" y="3"/>
                  </a:cubicBezTo>
                  <a:cubicBezTo>
                    <a:pt x="8" y="2"/>
                    <a:pt x="8" y="2"/>
                    <a:pt x="8" y="2"/>
                  </a:cubicBezTo>
                  <a:cubicBezTo>
                    <a:pt x="8" y="1"/>
                    <a:pt x="8" y="1"/>
                    <a:pt x="8" y="1"/>
                  </a:cubicBezTo>
                  <a:cubicBezTo>
                    <a:pt x="8" y="1"/>
                    <a:pt x="8" y="1"/>
                    <a:pt x="8" y="1"/>
                  </a:cubicBezTo>
                  <a:cubicBezTo>
                    <a:pt x="8" y="0"/>
                    <a:pt x="8" y="0"/>
                    <a:pt x="8" y="0"/>
                  </a:cubicBezTo>
                  <a:cubicBezTo>
                    <a:pt x="8" y="0"/>
                    <a:pt x="9" y="0"/>
                    <a:pt x="9" y="1"/>
                  </a:cubicBezTo>
                  <a:cubicBezTo>
                    <a:pt x="9" y="1"/>
                    <a:pt x="9" y="2"/>
                    <a:pt x="9" y="3"/>
                  </a:cubicBezTo>
                  <a:cubicBezTo>
                    <a:pt x="9" y="4"/>
                    <a:pt x="10" y="5"/>
                    <a:pt x="10" y="6"/>
                  </a:cubicBezTo>
                  <a:cubicBezTo>
                    <a:pt x="11" y="7"/>
                    <a:pt x="11" y="7"/>
                    <a:pt x="11" y="7"/>
                  </a:cubicBezTo>
                  <a:cubicBezTo>
                    <a:pt x="11" y="7"/>
                    <a:pt x="12" y="7"/>
                    <a:pt x="12" y="8"/>
                  </a:cubicBezTo>
                  <a:cubicBezTo>
                    <a:pt x="12" y="8"/>
                    <a:pt x="13" y="8"/>
                    <a:pt x="13" y="8"/>
                  </a:cubicBezTo>
                  <a:cubicBezTo>
                    <a:pt x="15" y="8"/>
                    <a:pt x="15" y="8"/>
                    <a:pt x="15" y="8"/>
                  </a:cubicBezTo>
                  <a:cubicBezTo>
                    <a:pt x="15" y="8"/>
                    <a:pt x="15" y="8"/>
                    <a:pt x="15" y="8"/>
                  </a:cubicBezTo>
                  <a:cubicBezTo>
                    <a:pt x="15" y="9"/>
                    <a:pt x="15" y="9"/>
                    <a:pt x="15" y="9"/>
                  </a:cubicBezTo>
                  <a:cubicBezTo>
                    <a:pt x="14" y="10"/>
                    <a:pt x="13" y="10"/>
                    <a:pt x="12" y="11"/>
                  </a:cubicBezTo>
                  <a:cubicBezTo>
                    <a:pt x="12" y="12"/>
                    <a:pt x="11" y="13"/>
                    <a:pt x="10" y="14"/>
                  </a:cubicBezTo>
                  <a:cubicBezTo>
                    <a:pt x="10" y="14"/>
                    <a:pt x="10" y="14"/>
                    <a:pt x="9" y="15"/>
                  </a:cubicBezTo>
                  <a:cubicBezTo>
                    <a:pt x="9" y="15"/>
                    <a:pt x="9" y="16"/>
                    <a:pt x="9" y="16"/>
                  </a:cubicBezTo>
                  <a:cubicBezTo>
                    <a:pt x="9" y="18"/>
                    <a:pt x="9" y="18"/>
                    <a:pt x="9" y="18"/>
                  </a:cubicBezTo>
                  <a:cubicBezTo>
                    <a:pt x="9" y="20"/>
                    <a:pt x="9" y="20"/>
                    <a:pt x="9" y="20"/>
                  </a:cubicBezTo>
                  <a:cubicBezTo>
                    <a:pt x="9" y="20"/>
                    <a:pt x="9" y="20"/>
                    <a:pt x="9" y="20"/>
                  </a:cubicBezTo>
                  <a:cubicBezTo>
                    <a:pt x="9" y="20"/>
                    <a:pt x="9" y="20"/>
                    <a:pt x="9" y="2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6" name="Freeform 173"/>
            <p:cNvSpPr>
              <a:spLocks noEditPoints="1"/>
            </p:cNvSpPr>
            <p:nvPr/>
          </p:nvSpPr>
          <p:spPr bwMode="auto">
            <a:xfrm>
              <a:off x="3482976" y="2643188"/>
              <a:ext cx="604838" cy="809625"/>
            </a:xfrm>
            <a:custGeom>
              <a:avLst/>
              <a:gdLst>
                <a:gd name="T0" fmla="*/ 8 w 15"/>
                <a:gd name="T1" fmla="*/ 20 h 20"/>
                <a:gd name="T2" fmla="*/ 8 w 15"/>
                <a:gd name="T3" fmla="*/ 18 h 20"/>
                <a:gd name="T4" fmla="*/ 8 w 15"/>
                <a:gd name="T5" fmla="*/ 16 h 20"/>
                <a:gd name="T6" fmla="*/ 8 w 15"/>
                <a:gd name="T7" fmla="*/ 14 h 20"/>
                <a:gd name="T8" fmla="*/ 9 w 15"/>
                <a:gd name="T9" fmla="*/ 13 h 20"/>
                <a:gd name="T10" fmla="*/ 11 w 15"/>
                <a:gd name="T11" fmla="*/ 10 h 20"/>
                <a:gd name="T12" fmla="*/ 14 w 15"/>
                <a:gd name="T13" fmla="*/ 8 h 20"/>
                <a:gd name="T14" fmla="*/ 14 w 15"/>
                <a:gd name="T15" fmla="*/ 9 h 20"/>
                <a:gd name="T16" fmla="*/ 13 w 15"/>
                <a:gd name="T17" fmla="*/ 9 h 20"/>
                <a:gd name="T18" fmla="*/ 11 w 15"/>
                <a:gd name="T19" fmla="*/ 8 h 20"/>
                <a:gd name="T20" fmla="*/ 10 w 15"/>
                <a:gd name="T21" fmla="*/ 7 h 20"/>
                <a:gd name="T22" fmla="*/ 9 w 15"/>
                <a:gd name="T23" fmla="*/ 6 h 20"/>
                <a:gd name="T24" fmla="*/ 8 w 15"/>
                <a:gd name="T25" fmla="*/ 3 h 20"/>
                <a:gd name="T26" fmla="*/ 7 w 15"/>
                <a:gd name="T27" fmla="*/ 0 h 20"/>
                <a:gd name="T28" fmla="*/ 8 w 15"/>
                <a:gd name="T29" fmla="*/ 0 h 20"/>
                <a:gd name="T30" fmla="*/ 8 w 15"/>
                <a:gd name="T31" fmla="*/ 2 h 20"/>
                <a:gd name="T32" fmla="*/ 8 w 15"/>
                <a:gd name="T33" fmla="*/ 3 h 20"/>
                <a:gd name="T34" fmla="*/ 6 w 15"/>
                <a:gd name="T35" fmla="*/ 6 h 20"/>
                <a:gd name="T36" fmla="*/ 4 w 15"/>
                <a:gd name="T37" fmla="*/ 8 h 20"/>
                <a:gd name="T38" fmla="*/ 2 w 15"/>
                <a:gd name="T39" fmla="*/ 9 h 20"/>
                <a:gd name="T40" fmla="*/ 1 w 15"/>
                <a:gd name="T41" fmla="*/ 9 h 20"/>
                <a:gd name="T42" fmla="*/ 1 w 15"/>
                <a:gd name="T43" fmla="*/ 8 h 20"/>
                <a:gd name="T44" fmla="*/ 4 w 15"/>
                <a:gd name="T45" fmla="*/ 10 h 20"/>
                <a:gd name="T46" fmla="*/ 6 w 15"/>
                <a:gd name="T47" fmla="*/ 13 h 20"/>
                <a:gd name="T48" fmla="*/ 8 w 15"/>
                <a:gd name="T49" fmla="*/ 20 h 20"/>
                <a:gd name="T50" fmla="*/ 8 w 15"/>
                <a:gd name="T51" fmla="*/ 20 h 20"/>
                <a:gd name="T52" fmla="*/ 8 w 15"/>
                <a:gd name="T53" fmla="*/ 20 h 20"/>
                <a:gd name="T54" fmla="*/ 8 w 15"/>
                <a:gd name="T55" fmla="*/ 20 h 20"/>
                <a:gd name="T56" fmla="*/ 5 w 15"/>
                <a:gd name="T57" fmla="*/ 13 h 20"/>
                <a:gd name="T58" fmla="*/ 3 w 15"/>
                <a:gd name="T59" fmla="*/ 11 h 20"/>
                <a:gd name="T60" fmla="*/ 0 w 15"/>
                <a:gd name="T61" fmla="*/ 9 h 20"/>
                <a:gd name="T62" fmla="*/ 0 w 15"/>
                <a:gd name="T63" fmla="*/ 8 h 20"/>
                <a:gd name="T64" fmla="*/ 1 w 15"/>
                <a:gd name="T65" fmla="*/ 8 h 20"/>
                <a:gd name="T66" fmla="*/ 2 w 15"/>
                <a:gd name="T67" fmla="*/ 7 h 20"/>
                <a:gd name="T68" fmla="*/ 3 w 15"/>
                <a:gd name="T69" fmla="*/ 7 h 20"/>
                <a:gd name="T70" fmla="*/ 5 w 15"/>
                <a:gd name="T71" fmla="*/ 5 h 20"/>
                <a:gd name="T72" fmla="*/ 6 w 15"/>
                <a:gd name="T73" fmla="*/ 4 h 20"/>
                <a:gd name="T74" fmla="*/ 7 w 15"/>
                <a:gd name="T75" fmla="*/ 3 h 20"/>
                <a:gd name="T76" fmla="*/ 7 w 15"/>
                <a:gd name="T77" fmla="*/ 2 h 20"/>
                <a:gd name="T78" fmla="*/ 7 w 15"/>
                <a:gd name="T79" fmla="*/ 0 h 20"/>
                <a:gd name="T80" fmla="*/ 7 w 15"/>
                <a:gd name="T81" fmla="*/ 0 h 20"/>
                <a:gd name="T82" fmla="*/ 8 w 15"/>
                <a:gd name="T83" fmla="*/ 0 h 20"/>
                <a:gd name="T84" fmla="*/ 8 w 15"/>
                <a:gd name="T85" fmla="*/ 0 h 20"/>
                <a:gd name="T86" fmla="*/ 8 w 15"/>
                <a:gd name="T87" fmla="*/ 3 h 20"/>
                <a:gd name="T88" fmla="*/ 10 w 15"/>
                <a:gd name="T89" fmla="*/ 6 h 20"/>
                <a:gd name="T90" fmla="*/ 10 w 15"/>
                <a:gd name="T91" fmla="*/ 7 h 20"/>
                <a:gd name="T92" fmla="*/ 12 w 15"/>
                <a:gd name="T93" fmla="*/ 7 h 20"/>
                <a:gd name="T94" fmla="*/ 13 w 15"/>
                <a:gd name="T95" fmla="*/ 8 h 20"/>
                <a:gd name="T96" fmla="*/ 14 w 15"/>
                <a:gd name="T97" fmla="*/ 8 h 20"/>
                <a:gd name="T98" fmla="*/ 15 w 15"/>
                <a:gd name="T99" fmla="*/ 8 h 20"/>
                <a:gd name="T100" fmla="*/ 14 w 15"/>
                <a:gd name="T101" fmla="*/ 9 h 20"/>
                <a:gd name="T102" fmla="*/ 12 w 15"/>
                <a:gd name="T103" fmla="*/ 11 h 20"/>
                <a:gd name="T104" fmla="*/ 10 w 15"/>
                <a:gd name="T105" fmla="*/ 13 h 20"/>
                <a:gd name="T106" fmla="*/ 9 w 15"/>
                <a:gd name="T107" fmla="*/ 15 h 20"/>
                <a:gd name="T108" fmla="*/ 8 w 15"/>
                <a:gd name="T109" fmla="*/ 16 h 20"/>
                <a:gd name="T110" fmla="*/ 8 w 15"/>
                <a:gd name="T111" fmla="*/ 18 h 20"/>
                <a:gd name="T112" fmla="*/ 8 w 15"/>
                <a:gd name="T113" fmla="*/ 20 h 20"/>
                <a:gd name="T114" fmla="*/ 8 w 15"/>
                <a:gd name="T115" fmla="*/ 20 h 20"/>
                <a:gd name="T116" fmla="*/ 8 w 15"/>
                <a:gd name="T11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 h="20">
                  <a:moveTo>
                    <a:pt x="8" y="20"/>
                  </a:moveTo>
                  <a:cubicBezTo>
                    <a:pt x="8" y="18"/>
                    <a:pt x="8" y="18"/>
                    <a:pt x="8" y="18"/>
                  </a:cubicBezTo>
                  <a:cubicBezTo>
                    <a:pt x="8" y="17"/>
                    <a:pt x="8" y="17"/>
                    <a:pt x="8" y="16"/>
                  </a:cubicBezTo>
                  <a:cubicBezTo>
                    <a:pt x="8" y="15"/>
                    <a:pt x="8" y="15"/>
                    <a:pt x="8" y="14"/>
                  </a:cubicBezTo>
                  <a:cubicBezTo>
                    <a:pt x="8" y="14"/>
                    <a:pt x="8" y="13"/>
                    <a:pt x="9" y="13"/>
                  </a:cubicBezTo>
                  <a:cubicBezTo>
                    <a:pt x="9" y="12"/>
                    <a:pt x="10" y="11"/>
                    <a:pt x="11" y="10"/>
                  </a:cubicBezTo>
                  <a:cubicBezTo>
                    <a:pt x="12" y="9"/>
                    <a:pt x="13" y="8"/>
                    <a:pt x="14" y="8"/>
                  </a:cubicBezTo>
                  <a:cubicBezTo>
                    <a:pt x="14" y="9"/>
                    <a:pt x="14" y="9"/>
                    <a:pt x="14" y="9"/>
                  </a:cubicBezTo>
                  <a:cubicBezTo>
                    <a:pt x="13" y="9"/>
                    <a:pt x="13" y="9"/>
                    <a:pt x="13" y="9"/>
                  </a:cubicBezTo>
                  <a:cubicBezTo>
                    <a:pt x="12" y="8"/>
                    <a:pt x="12" y="8"/>
                    <a:pt x="11" y="8"/>
                  </a:cubicBezTo>
                  <a:cubicBezTo>
                    <a:pt x="11" y="8"/>
                    <a:pt x="10" y="7"/>
                    <a:pt x="10" y="7"/>
                  </a:cubicBezTo>
                  <a:cubicBezTo>
                    <a:pt x="9" y="6"/>
                    <a:pt x="9" y="6"/>
                    <a:pt x="9" y="6"/>
                  </a:cubicBezTo>
                  <a:cubicBezTo>
                    <a:pt x="9" y="5"/>
                    <a:pt x="8" y="4"/>
                    <a:pt x="8" y="3"/>
                  </a:cubicBezTo>
                  <a:cubicBezTo>
                    <a:pt x="8" y="2"/>
                    <a:pt x="7" y="1"/>
                    <a:pt x="7" y="0"/>
                  </a:cubicBezTo>
                  <a:cubicBezTo>
                    <a:pt x="8" y="0"/>
                    <a:pt x="8" y="0"/>
                    <a:pt x="8" y="0"/>
                  </a:cubicBezTo>
                  <a:cubicBezTo>
                    <a:pt x="8" y="2"/>
                    <a:pt x="8" y="2"/>
                    <a:pt x="8" y="2"/>
                  </a:cubicBezTo>
                  <a:cubicBezTo>
                    <a:pt x="8" y="2"/>
                    <a:pt x="8" y="3"/>
                    <a:pt x="8" y="3"/>
                  </a:cubicBezTo>
                  <a:cubicBezTo>
                    <a:pt x="7" y="4"/>
                    <a:pt x="7" y="5"/>
                    <a:pt x="6" y="6"/>
                  </a:cubicBezTo>
                  <a:cubicBezTo>
                    <a:pt x="5" y="7"/>
                    <a:pt x="5" y="8"/>
                    <a:pt x="4" y="8"/>
                  </a:cubicBezTo>
                  <a:cubicBezTo>
                    <a:pt x="3" y="8"/>
                    <a:pt x="3" y="9"/>
                    <a:pt x="2" y="9"/>
                  </a:cubicBezTo>
                  <a:cubicBezTo>
                    <a:pt x="2" y="9"/>
                    <a:pt x="1" y="9"/>
                    <a:pt x="1" y="9"/>
                  </a:cubicBezTo>
                  <a:cubicBezTo>
                    <a:pt x="1" y="8"/>
                    <a:pt x="1" y="8"/>
                    <a:pt x="1" y="8"/>
                  </a:cubicBezTo>
                  <a:cubicBezTo>
                    <a:pt x="2" y="8"/>
                    <a:pt x="3" y="9"/>
                    <a:pt x="4" y="10"/>
                  </a:cubicBezTo>
                  <a:cubicBezTo>
                    <a:pt x="5" y="11"/>
                    <a:pt x="5" y="12"/>
                    <a:pt x="6" y="13"/>
                  </a:cubicBezTo>
                  <a:cubicBezTo>
                    <a:pt x="7" y="15"/>
                    <a:pt x="8" y="17"/>
                    <a:pt x="8" y="20"/>
                  </a:cubicBezTo>
                  <a:cubicBezTo>
                    <a:pt x="8" y="20"/>
                    <a:pt x="8" y="20"/>
                    <a:pt x="8" y="20"/>
                  </a:cubicBezTo>
                  <a:cubicBezTo>
                    <a:pt x="8" y="20"/>
                    <a:pt x="8" y="20"/>
                    <a:pt x="8" y="20"/>
                  </a:cubicBezTo>
                  <a:close/>
                  <a:moveTo>
                    <a:pt x="8" y="20"/>
                  </a:moveTo>
                  <a:cubicBezTo>
                    <a:pt x="7" y="17"/>
                    <a:pt x="6" y="15"/>
                    <a:pt x="5" y="13"/>
                  </a:cubicBezTo>
                  <a:cubicBezTo>
                    <a:pt x="4" y="13"/>
                    <a:pt x="4" y="12"/>
                    <a:pt x="3" y="11"/>
                  </a:cubicBezTo>
                  <a:cubicBezTo>
                    <a:pt x="2" y="10"/>
                    <a:pt x="1" y="10"/>
                    <a:pt x="0" y="9"/>
                  </a:cubicBezTo>
                  <a:cubicBezTo>
                    <a:pt x="0" y="9"/>
                    <a:pt x="0" y="8"/>
                    <a:pt x="0" y="8"/>
                  </a:cubicBezTo>
                  <a:cubicBezTo>
                    <a:pt x="0" y="8"/>
                    <a:pt x="0" y="8"/>
                    <a:pt x="1" y="8"/>
                  </a:cubicBezTo>
                  <a:cubicBezTo>
                    <a:pt x="2" y="7"/>
                    <a:pt x="2" y="7"/>
                    <a:pt x="2" y="7"/>
                  </a:cubicBezTo>
                  <a:cubicBezTo>
                    <a:pt x="2" y="7"/>
                    <a:pt x="3" y="7"/>
                    <a:pt x="3" y="7"/>
                  </a:cubicBezTo>
                  <a:cubicBezTo>
                    <a:pt x="4" y="6"/>
                    <a:pt x="5" y="6"/>
                    <a:pt x="5" y="5"/>
                  </a:cubicBezTo>
                  <a:cubicBezTo>
                    <a:pt x="6" y="4"/>
                    <a:pt x="6" y="4"/>
                    <a:pt x="6" y="4"/>
                  </a:cubicBezTo>
                  <a:cubicBezTo>
                    <a:pt x="7" y="3"/>
                    <a:pt x="7" y="3"/>
                    <a:pt x="7" y="3"/>
                  </a:cubicBezTo>
                  <a:cubicBezTo>
                    <a:pt x="7" y="2"/>
                    <a:pt x="7" y="2"/>
                    <a:pt x="7" y="2"/>
                  </a:cubicBezTo>
                  <a:cubicBezTo>
                    <a:pt x="7" y="0"/>
                    <a:pt x="7" y="0"/>
                    <a:pt x="7" y="0"/>
                  </a:cubicBezTo>
                  <a:cubicBezTo>
                    <a:pt x="7" y="0"/>
                    <a:pt x="7" y="0"/>
                    <a:pt x="7" y="0"/>
                  </a:cubicBezTo>
                  <a:cubicBezTo>
                    <a:pt x="7" y="0"/>
                    <a:pt x="8" y="0"/>
                    <a:pt x="8" y="0"/>
                  </a:cubicBezTo>
                  <a:cubicBezTo>
                    <a:pt x="8" y="0"/>
                    <a:pt x="8" y="0"/>
                    <a:pt x="8" y="0"/>
                  </a:cubicBezTo>
                  <a:cubicBezTo>
                    <a:pt x="8" y="1"/>
                    <a:pt x="8" y="2"/>
                    <a:pt x="8" y="3"/>
                  </a:cubicBezTo>
                  <a:cubicBezTo>
                    <a:pt x="9" y="4"/>
                    <a:pt x="9" y="5"/>
                    <a:pt x="10" y="6"/>
                  </a:cubicBezTo>
                  <a:cubicBezTo>
                    <a:pt x="10" y="7"/>
                    <a:pt x="10" y="7"/>
                    <a:pt x="10" y="7"/>
                  </a:cubicBezTo>
                  <a:cubicBezTo>
                    <a:pt x="11" y="7"/>
                    <a:pt x="11" y="7"/>
                    <a:pt x="12" y="7"/>
                  </a:cubicBezTo>
                  <a:cubicBezTo>
                    <a:pt x="12" y="7"/>
                    <a:pt x="12" y="8"/>
                    <a:pt x="13" y="8"/>
                  </a:cubicBezTo>
                  <a:cubicBezTo>
                    <a:pt x="14" y="8"/>
                    <a:pt x="14" y="8"/>
                    <a:pt x="14" y="8"/>
                  </a:cubicBezTo>
                  <a:cubicBezTo>
                    <a:pt x="14" y="8"/>
                    <a:pt x="15" y="8"/>
                    <a:pt x="15" y="8"/>
                  </a:cubicBezTo>
                  <a:cubicBezTo>
                    <a:pt x="15" y="8"/>
                    <a:pt x="15" y="8"/>
                    <a:pt x="14" y="9"/>
                  </a:cubicBezTo>
                  <a:cubicBezTo>
                    <a:pt x="14" y="9"/>
                    <a:pt x="13" y="10"/>
                    <a:pt x="12" y="11"/>
                  </a:cubicBezTo>
                  <a:cubicBezTo>
                    <a:pt x="11" y="12"/>
                    <a:pt x="10" y="12"/>
                    <a:pt x="10" y="13"/>
                  </a:cubicBezTo>
                  <a:cubicBezTo>
                    <a:pt x="9" y="14"/>
                    <a:pt x="9" y="14"/>
                    <a:pt x="9" y="15"/>
                  </a:cubicBezTo>
                  <a:cubicBezTo>
                    <a:pt x="9" y="15"/>
                    <a:pt x="8" y="16"/>
                    <a:pt x="8" y="16"/>
                  </a:cubicBezTo>
                  <a:cubicBezTo>
                    <a:pt x="8" y="18"/>
                    <a:pt x="8" y="18"/>
                    <a:pt x="8" y="18"/>
                  </a:cubicBezTo>
                  <a:cubicBezTo>
                    <a:pt x="8" y="20"/>
                    <a:pt x="8" y="20"/>
                    <a:pt x="8" y="20"/>
                  </a:cubicBezTo>
                  <a:cubicBezTo>
                    <a:pt x="8" y="20"/>
                    <a:pt x="8" y="20"/>
                    <a:pt x="8" y="20"/>
                  </a:cubicBezTo>
                  <a:cubicBezTo>
                    <a:pt x="8" y="20"/>
                    <a:pt x="8" y="20"/>
                    <a:pt x="8" y="2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7" name="Freeform 174"/>
            <p:cNvSpPr>
              <a:spLocks noEditPoints="1"/>
            </p:cNvSpPr>
            <p:nvPr/>
          </p:nvSpPr>
          <p:spPr bwMode="auto">
            <a:xfrm>
              <a:off x="3198813" y="3533775"/>
              <a:ext cx="444500" cy="566737"/>
            </a:xfrm>
            <a:custGeom>
              <a:avLst/>
              <a:gdLst>
                <a:gd name="T0" fmla="*/ 6 w 11"/>
                <a:gd name="T1" fmla="*/ 14 h 14"/>
                <a:gd name="T2" fmla="*/ 6 w 11"/>
                <a:gd name="T3" fmla="*/ 13 h 14"/>
                <a:gd name="T4" fmla="*/ 6 w 11"/>
                <a:gd name="T5" fmla="*/ 12 h 14"/>
                <a:gd name="T6" fmla="*/ 7 w 11"/>
                <a:gd name="T7" fmla="*/ 9 h 14"/>
                <a:gd name="T8" fmla="*/ 10 w 11"/>
                <a:gd name="T9" fmla="*/ 6 h 14"/>
                <a:gd name="T10" fmla="*/ 11 w 11"/>
                <a:gd name="T11" fmla="*/ 7 h 14"/>
                <a:gd name="T12" fmla="*/ 9 w 11"/>
                <a:gd name="T13" fmla="*/ 7 h 14"/>
                <a:gd name="T14" fmla="*/ 8 w 11"/>
                <a:gd name="T15" fmla="*/ 6 h 14"/>
                <a:gd name="T16" fmla="*/ 7 w 11"/>
                <a:gd name="T17" fmla="*/ 4 h 14"/>
                <a:gd name="T18" fmla="*/ 6 w 11"/>
                <a:gd name="T19" fmla="*/ 2 h 14"/>
                <a:gd name="T20" fmla="*/ 6 w 11"/>
                <a:gd name="T21" fmla="*/ 0 h 14"/>
                <a:gd name="T22" fmla="*/ 6 w 11"/>
                <a:gd name="T23" fmla="*/ 0 h 14"/>
                <a:gd name="T24" fmla="*/ 6 w 11"/>
                <a:gd name="T25" fmla="*/ 3 h 14"/>
                <a:gd name="T26" fmla="*/ 5 w 11"/>
                <a:gd name="T27" fmla="*/ 5 h 14"/>
                <a:gd name="T28" fmla="*/ 3 w 11"/>
                <a:gd name="T29" fmla="*/ 6 h 14"/>
                <a:gd name="T30" fmla="*/ 1 w 11"/>
                <a:gd name="T31" fmla="*/ 7 h 14"/>
                <a:gd name="T32" fmla="*/ 1 w 11"/>
                <a:gd name="T33" fmla="*/ 5 h 14"/>
                <a:gd name="T34" fmla="*/ 3 w 11"/>
                <a:gd name="T35" fmla="*/ 7 h 14"/>
                <a:gd name="T36" fmla="*/ 5 w 11"/>
                <a:gd name="T37" fmla="*/ 9 h 14"/>
                <a:gd name="T38" fmla="*/ 6 w 11"/>
                <a:gd name="T39" fmla="*/ 14 h 14"/>
                <a:gd name="T40" fmla="*/ 6 w 11"/>
                <a:gd name="T41" fmla="*/ 14 h 14"/>
                <a:gd name="T42" fmla="*/ 6 w 11"/>
                <a:gd name="T43" fmla="*/ 14 h 14"/>
                <a:gd name="T44" fmla="*/ 6 w 11"/>
                <a:gd name="T45" fmla="*/ 14 h 14"/>
                <a:gd name="T46" fmla="*/ 4 w 11"/>
                <a:gd name="T47" fmla="*/ 10 h 14"/>
                <a:gd name="T48" fmla="*/ 2 w 11"/>
                <a:gd name="T49" fmla="*/ 8 h 14"/>
                <a:gd name="T50" fmla="*/ 0 w 11"/>
                <a:gd name="T51" fmla="*/ 7 h 14"/>
                <a:gd name="T52" fmla="*/ 0 w 11"/>
                <a:gd name="T53" fmla="*/ 7 h 14"/>
                <a:gd name="T54" fmla="*/ 0 w 11"/>
                <a:gd name="T55" fmla="*/ 6 h 14"/>
                <a:gd name="T56" fmla="*/ 1 w 11"/>
                <a:gd name="T57" fmla="*/ 5 h 14"/>
                <a:gd name="T58" fmla="*/ 3 w 11"/>
                <a:gd name="T59" fmla="*/ 5 h 14"/>
                <a:gd name="T60" fmla="*/ 4 w 11"/>
                <a:gd name="T61" fmla="*/ 4 h 14"/>
                <a:gd name="T62" fmla="*/ 5 w 11"/>
                <a:gd name="T63" fmla="*/ 2 h 14"/>
                <a:gd name="T64" fmla="*/ 6 w 11"/>
                <a:gd name="T65" fmla="*/ 0 h 14"/>
                <a:gd name="T66" fmla="*/ 6 w 11"/>
                <a:gd name="T67" fmla="*/ 0 h 14"/>
                <a:gd name="T68" fmla="*/ 6 w 11"/>
                <a:gd name="T69" fmla="*/ 0 h 14"/>
                <a:gd name="T70" fmla="*/ 6 w 11"/>
                <a:gd name="T71" fmla="*/ 0 h 14"/>
                <a:gd name="T72" fmla="*/ 7 w 11"/>
                <a:gd name="T73" fmla="*/ 4 h 14"/>
                <a:gd name="T74" fmla="*/ 9 w 11"/>
                <a:gd name="T75" fmla="*/ 5 h 14"/>
                <a:gd name="T76" fmla="*/ 10 w 11"/>
                <a:gd name="T77" fmla="*/ 6 h 14"/>
                <a:gd name="T78" fmla="*/ 11 w 11"/>
                <a:gd name="T79" fmla="*/ 6 h 14"/>
                <a:gd name="T80" fmla="*/ 11 w 11"/>
                <a:gd name="T81" fmla="*/ 6 h 14"/>
                <a:gd name="T82" fmla="*/ 11 w 11"/>
                <a:gd name="T83" fmla="*/ 7 h 14"/>
                <a:gd name="T84" fmla="*/ 11 w 11"/>
                <a:gd name="T85" fmla="*/ 7 h 14"/>
                <a:gd name="T86" fmla="*/ 7 w 11"/>
                <a:gd name="T87" fmla="*/ 10 h 14"/>
                <a:gd name="T88" fmla="*/ 6 w 11"/>
                <a:gd name="T89" fmla="*/ 12 h 14"/>
                <a:gd name="T90" fmla="*/ 6 w 11"/>
                <a:gd name="T91" fmla="*/ 13 h 14"/>
                <a:gd name="T92" fmla="*/ 6 w 11"/>
                <a:gd name="T93" fmla="*/ 14 h 14"/>
                <a:gd name="T94" fmla="*/ 6 w 11"/>
                <a:gd name="T95" fmla="*/ 14 h 14"/>
                <a:gd name="T96" fmla="*/ 6 w 11"/>
                <a:gd name="T9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 h="14">
                  <a:moveTo>
                    <a:pt x="6" y="14"/>
                  </a:moveTo>
                  <a:cubicBezTo>
                    <a:pt x="6" y="14"/>
                    <a:pt x="6" y="14"/>
                    <a:pt x="6" y="13"/>
                  </a:cubicBezTo>
                  <a:cubicBezTo>
                    <a:pt x="6" y="13"/>
                    <a:pt x="6" y="12"/>
                    <a:pt x="6" y="12"/>
                  </a:cubicBezTo>
                  <a:cubicBezTo>
                    <a:pt x="6" y="11"/>
                    <a:pt x="6" y="10"/>
                    <a:pt x="7" y="9"/>
                  </a:cubicBezTo>
                  <a:cubicBezTo>
                    <a:pt x="7" y="8"/>
                    <a:pt x="9" y="7"/>
                    <a:pt x="10" y="6"/>
                  </a:cubicBezTo>
                  <a:cubicBezTo>
                    <a:pt x="11" y="7"/>
                    <a:pt x="11" y="7"/>
                    <a:pt x="11" y="7"/>
                  </a:cubicBezTo>
                  <a:cubicBezTo>
                    <a:pt x="9" y="7"/>
                    <a:pt x="9" y="7"/>
                    <a:pt x="9" y="7"/>
                  </a:cubicBezTo>
                  <a:cubicBezTo>
                    <a:pt x="9" y="6"/>
                    <a:pt x="9" y="6"/>
                    <a:pt x="8" y="6"/>
                  </a:cubicBezTo>
                  <a:cubicBezTo>
                    <a:pt x="8" y="6"/>
                    <a:pt x="7" y="5"/>
                    <a:pt x="7" y="4"/>
                  </a:cubicBezTo>
                  <a:cubicBezTo>
                    <a:pt x="7" y="4"/>
                    <a:pt x="6" y="3"/>
                    <a:pt x="6" y="2"/>
                  </a:cubicBezTo>
                  <a:cubicBezTo>
                    <a:pt x="6" y="2"/>
                    <a:pt x="6" y="1"/>
                    <a:pt x="6" y="0"/>
                  </a:cubicBezTo>
                  <a:cubicBezTo>
                    <a:pt x="6" y="0"/>
                    <a:pt x="6" y="0"/>
                    <a:pt x="6" y="0"/>
                  </a:cubicBezTo>
                  <a:cubicBezTo>
                    <a:pt x="6" y="1"/>
                    <a:pt x="6" y="2"/>
                    <a:pt x="6" y="3"/>
                  </a:cubicBezTo>
                  <a:cubicBezTo>
                    <a:pt x="6" y="3"/>
                    <a:pt x="6" y="4"/>
                    <a:pt x="5" y="5"/>
                  </a:cubicBezTo>
                  <a:cubicBezTo>
                    <a:pt x="4" y="5"/>
                    <a:pt x="4" y="6"/>
                    <a:pt x="3" y="6"/>
                  </a:cubicBezTo>
                  <a:cubicBezTo>
                    <a:pt x="2" y="7"/>
                    <a:pt x="2" y="7"/>
                    <a:pt x="1" y="7"/>
                  </a:cubicBezTo>
                  <a:cubicBezTo>
                    <a:pt x="1" y="5"/>
                    <a:pt x="1" y="5"/>
                    <a:pt x="1" y="5"/>
                  </a:cubicBezTo>
                  <a:cubicBezTo>
                    <a:pt x="2" y="6"/>
                    <a:pt x="3" y="7"/>
                    <a:pt x="3" y="7"/>
                  </a:cubicBezTo>
                  <a:cubicBezTo>
                    <a:pt x="4" y="8"/>
                    <a:pt x="4" y="9"/>
                    <a:pt x="5" y="9"/>
                  </a:cubicBezTo>
                  <a:cubicBezTo>
                    <a:pt x="5" y="11"/>
                    <a:pt x="6" y="13"/>
                    <a:pt x="6" y="14"/>
                  </a:cubicBezTo>
                  <a:cubicBezTo>
                    <a:pt x="6" y="14"/>
                    <a:pt x="6" y="14"/>
                    <a:pt x="6" y="14"/>
                  </a:cubicBezTo>
                  <a:cubicBezTo>
                    <a:pt x="6" y="14"/>
                    <a:pt x="6" y="14"/>
                    <a:pt x="6" y="14"/>
                  </a:cubicBezTo>
                  <a:close/>
                  <a:moveTo>
                    <a:pt x="6" y="14"/>
                  </a:moveTo>
                  <a:cubicBezTo>
                    <a:pt x="5" y="13"/>
                    <a:pt x="5" y="11"/>
                    <a:pt x="4" y="10"/>
                  </a:cubicBezTo>
                  <a:cubicBezTo>
                    <a:pt x="3" y="9"/>
                    <a:pt x="3" y="9"/>
                    <a:pt x="2" y="8"/>
                  </a:cubicBezTo>
                  <a:cubicBezTo>
                    <a:pt x="2" y="8"/>
                    <a:pt x="1" y="7"/>
                    <a:pt x="0" y="7"/>
                  </a:cubicBezTo>
                  <a:cubicBezTo>
                    <a:pt x="0" y="7"/>
                    <a:pt x="0" y="7"/>
                    <a:pt x="0" y="7"/>
                  </a:cubicBezTo>
                  <a:cubicBezTo>
                    <a:pt x="0" y="6"/>
                    <a:pt x="0" y="6"/>
                    <a:pt x="0" y="6"/>
                  </a:cubicBezTo>
                  <a:cubicBezTo>
                    <a:pt x="0" y="5"/>
                    <a:pt x="1" y="5"/>
                    <a:pt x="1" y="5"/>
                  </a:cubicBezTo>
                  <a:cubicBezTo>
                    <a:pt x="1" y="5"/>
                    <a:pt x="2" y="5"/>
                    <a:pt x="3" y="5"/>
                  </a:cubicBezTo>
                  <a:cubicBezTo>
                    <a:pt x="3" y="5"/>
                    <a:pt x="4" y="4"/>
                    <a:pt x="4" y="4"/>
                  </a:cubicBezTo>
                  <a:cubicBezTo>
                    <a:pt x="5" y="3"/>
                    <a:pt x="5" y="3"/>
                    <a:pt x="5" y="2"/>
                  </a:cubicBezTo>
                  <a:cubicBezTo>
                    <a:pt x="5" y="2"/>
                    <a:pt x="6" y="1"/>
                    <a:pt x="6" y="0"/>
                  </a:cubicBezTo>
                  <a:cubicBezTo>
                    <a:pt x="6" y="0"/>
                    <a:pt x="6" y="0"/>
                    <a:pt x="6" y="0"/>
                  </a:cubicBezTo>
                  <a:cubicBezTo>
                    <a:pt x="6" y="0"/>
                    <a:pt x="6" y="0"/>
                    <a:pt x="6" y="0"/>
                  </a:cubicBezTo>
                  <a:cubicBezTo>
                    <a:pt x="6" y="0"/>
                    <a:pt x="6" y="0"/>
                    <a:pt x="6" y="0"/>
                  </a:cubicBezTo>
                  <a:cubicBezTo>
                    <a:pt x="6" y="2"/>
                    <a:pt x="7" y="3"/>
                    <a:pt x="7" y="4"/>
                  </a:cubicBezTo>
                  <a:cubicBezTo>
                    <a:pt x="8" y="5"/>
                    <a:pt x="8" y="5"/>
                    <a:pt x="9" y="5"/>
                  </a:cubicBezTo>
                  <a:cubicBezTo>
                    <a:pt x="9" y="6"/>
                    <a:pt x="9" y="6"/>
                    <a:pt x="10" y="6"/>
                  </a:cubicBezTo>
                  <a:cubicBezTo>
                    <a:pt x="11" y="6"/>
                    <a:pt x="11" y="6"/>
                    <a:pt x="11" y="6"/>
                  </a:cubicBezTo>
                  <a:cubicBezTo>
                    <a:pt x="11" y="6"/>
                    <a:pt x="11" y="6"/>
                    <a:pt x="11" y="6"/>
                  </a:cubicBezTo>
                  <a:cubicBezTo>
                    <a:pt x="11" y="6"/>
                    <a:pt x="11" y="7"/>
                    <a:pt x="11" y="7"/>
                  </a:cubicBezTo>
                  <a:cubicBezTo>
                    <a:pt x="11" y="7"/>
                    <a:pt x="11" y="7"/>
                    <a:pt x="11" y="7"/>
                  </a:cubicBezTo>
                  <a:cubicBezTo>
                    <a:pt x="10" y="8"/>
                    <a:pt x="8" y="9"/>
                    <a:pt x="7" y="10"/>
                  </a:cubicBezTo>
                  <a:cubicBezTo>
                    <a:pt x="7" y="11"/>
                    <a:pt x="7" y="11"/>
                    <a:pt x="6" y="12"/>
                  </a:cubicBezTo>
                  <a:cubicBezTo>
                    <a:pt x="6" y="12"/>
                    <a:pt x="6" y="13"/>
                    <a:pt x="6" y="13"/>
                  </a:cubicBezTo>
                  <a:cubicBezTo>
                    <a:pt x="6" y="13"/>
                    <a:pt x="6" y="14"/>
                    <a:pt x="6" y="14"/>
                  </a:cubicBezTo>
                  <a:cubicBezTo>
                    <a:pt x="6" y="14"/>
                    <a:pt x="6" y="14"/>
                    <a:pt x="6" y="14"/>
                  </a:cubicBezTo>
                  <a:cubicBezTo>
                    <a:pt x="6" y="14"/>
                    <a:pt x="6" y="14"/>
                    <a:pt x="6" y="14"/>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8" name="Freeform 175"/>
            <p:cNvSpPr/>
            <p:nvPr/>
          </p:nvSpPr>
          <p:spPr bwMode="auto">
            <a:xfrm>
              <a:off x="1906588" y="4991100"/>
              <a:ext cx="646113" cy="161925"/>
            </a:xfrm>
            <a:custGeom>
              <a:avLst/>
              <a:gdLst>
                <a:gd name="T0" fmla="*/ 0 w 16"/>
                <a:gd name="T1" fmla="*/ 1 h 4"/>
                <a:gd name="T2" fmla="*/ 3 w 16"/>
                <a:gd name="T3" fmla="*/ 4 h 4"/>
                <a:gd name="T4" fmla="*/ 1 w 16"/>
                <a:gd name="T5" fmla="*/ 0 h 4"/>
                <a:gd name="T6" fmla="*/ 4 w 16"/>
                <a:gd name="T7" fmla="*/ 3 h 4"/>
                <a:gd name="T8" fmla="*/ 3 w 16"/>
                <a:gd name="T9" fmla="*/ 0 h 4"/>
                <a:gd name="T10" fmla="*/ 5 w 16"/>
                <a:gd name="T11" fmla="*/ 3 h 4"/>
                <a:gd name="T12" fmla="*/ 4 w 16"/>
                <a:gd name="T13" fmla="*/ 1 h 4"/>
                <a:gd name="T14" fmla="*/ 6 w 16"/>
                <a:gd name="T15" fmla="*/ 3 h 4"/>
                <a:gd name="T16" fmla="*/ 6 w 16"/>
                <a:gd name="T17" fmla="*/ 1 h 4"/>
                <a:gd name="T18" fmla="*/ 7 w 16"/>
                <a:gd name="T19" fmla="*/ 3 h 4"/>
                <a:gd name="T20" fmla="*/ 7 w 16"/>
                <a:gd name="T21" fmla="*/ 0 h 4"/>
                <a:gd name="T22" fmla="*/ 8 w 16"/>
                <a:gd name="T23" fmla="*/ 3 h 4"/>
                <a:gd name="T24" fmla="*/ 8 w 16"/>
                <a:gd name="T25" fmla="*/ 1 h 4"/>
                <a:gd name="T26" fmla="*/ 10 w 16"/>
                <a:gd name="T27" fmla="*/ 3 h 4"/>
                <a:gd name="T28" fmla="*/ 10 w 16"/>
                <a:gd name="T29" fmla="*/ 1 h 4"/>
                <a:gd name="T30" fmla="*/ 11 w 16"/>
                <a:gd name="T31" fmla="*/ 3 h 4"/>
                <a:gd name="T32" fmla="*/ 11 w 16"/>
                <a:gd name="T33" fmla="*/ 1 h 4"/>
                <a:gd name="T34" fmla="*/ 13 w 16"/>
                <a:gd name="T35" fmla="*/ 3 h 4"/>
                <a:gd name="T36" fmla="*/ 12 w 16"/>
                <a:gd name="T37" fmla="*/ 1 h 4"/>
                <a:gd name="T38" fmla="*/ 16 w 16"/>
                <a:gd name="T3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4">
                  <a:moveTo>
                    <a:pt x="0" y="1"/>
                  </a:moveTo>
                  <a:cubicBezTo>
                    <a:pt x="1" y="2"/>
                    <a:pt x="1" y="3"/>
                    <a:pt x="3" y="4"/>
                  </a:cubicBezTo>
                  <a:cubicBezTo>
                    <a:pt x="2" y="2"/>
                    <a:pt x="1" y="1"/>
                    <a:pt x="1" y="0"/>
                  </a:cubicBezTo>
                  <a:cubicBezTo>
                    <a:pt x="2" y="1"/>
                    <a:pt x="3" y="2"/>
                    <a:pt x="4" y="3"/>
                  </a:cubicBezTo>
                  <a:cubicBezTo>
                    <a:pt x="3" y="2"/>
                    <a:pt x="3" y="1"/>
                    <a:pt x="3" y="0"/>
                  </a:cubicBezTo>
                  <a:cubicBezTo>
                    <a:pt x="3" y="1"/>
                    <a:pt x="4" y="2"/>
                    <a:pt x="5" y="3"/>
                  </a:cubicBezTo>
                  <a:cubicBezTo>
                    <a:pt x="5" y="3"/>
                    <a:pt x="5" y="2"/>
                    <a:pt x="4" y="1"/>
                  </a:cubicBezTo>
                  <a:cubicBezTo>
                    <a:pt x="5" y="2"/>
                    <a:pt x="6" y="3"/>
                    <a:pt x="6" y="3"/>
                  </a:cubicBezTo>
                  <a:cubicBezTo>
                    <a:pt x="6" y="3"/>
                    <a:pt x="6" y="2"/>
                    <a:pt x="6" y="1"/>
                  </a:cubicBezTo>
                  <a:cubicBezTo>
                    <a:pt x="5" y="1"/>
                    <a:pt x="7" y="2"/>
                    <a:pt x="7" y="3"/>
                  </a:cubicBezTo>
                  <a:cubicBezTo>
                    <a:pt x="7" y="2"/>
                    <a:pt x="7" y="1"/>
                    <a:pt x="7" y="0"/>
                  </a:cubicBezTo>
                  <a:cubicBezTo>
                    <a:pt x="7" y="1"/>
                    <a:pt x="8" y="2"/>
                    <a:pt x="8" y="3"/>
                  </a:cubicBezTo>
                  <a:cubicBezTo>
                    <a:pt x="9" y="3"/>
                    <a:pt x="8" y="1"/>
                    <a:pt x="8" y="1"/>
                  </a:cubicBezTo>
                  <a:cubicBezTo>
                    <a:pt x="9" y="1"/>
                    <a:pt x="9" y="2"/>
                    <a:pt x="10" y="3"/>
                  </a:cubicBezTo>
                  <a:cubicBezTo>
                    <a:pt x="10" y="2"/>
                    <a:pt x="10" y="2"/>
                    <a:pt x="10" y="1"/>
                  </a:cubicBezTo>
                  <a:cubicBezTo>
                    <a:pt x="10" y="1"/>
                    <a:pt x="10" y="3"/>
                    <a:pt x="11" y="3"/>
                  </a:cubicBezTo>
                  <a:cubicBezTo>
                    <a:pt x="12" y="2"/>
                    <a:pt x="11" y="1"/>
                    <a:pt x="11" y="1"/>
                  </a:cubicBezTo>
                  <a:cubicBezTo>
                    <a:pt x="11" y="2"/>
                    <a:pt x="12" y="2"/>
                    <a:pt x="13" y="3"/>
                  </a:cubicBezTo>
                  <a:cubicBezTo>
                    <a:pt x="13" y="2"/>
                    <a:pt x="12" y="1"/>
                    <a:pt x="12" y="1"/>
                  </a:cubicBezTo>
                  <a:cubicBezTo>
                    <a:pt x="14" y="2"/>
                    <a:pt x="16" y="1"/>
                    <a:pt x="16" y="1"/>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19" name="Freeform 176"/>
            <p:cNvSpPr/>
            <p:nvPr/>
          </p:nvSpPr>
          <p:spPr bwMode="auto">
            <a:xfrm>
              <a:off x="1946276" y="5275263"/>
              <a:ext cx="525463" cy="120650"/>
            </a:xfrm>
            <a:custGeom>
              <a:avLst/>
              <a:gdLst>
                <a:gd name="T0" fmla="*/ 0 w 13"/>
                <a:gd name="T1" fmla="*/ 0 h 3"/>
                <a:gd name="T2" fmla="*/ 2 w 13"/>
                <a:gd name="T3" fmla="*/ 2 h 3"/>
                <a:gd name="T4" fmla="*/ 2 w 13"/>
                <a:gd name="T5" fmla="*/ 1 h 3"/>
                <a:gd name="T6" fmla="*/ 4 w 13"/>
                <a:gd name="T7" fmla="*/ 2 h 3"/>
                <a:gd name="T8" fmla="*/ 4 w 13"/>
                <a:gd name="T9" fmla="*/ 1 h 3"/>
                <a:gd name="T10" fmla="*/ 6 w 13"/>
                <a:gd name="T11" fmla="*/ 3 h 3"/>
                <a:gd name="T12" fmla="*/ 6 w 13"/>
                <a:gd name="T13" fmla="*/ 1 h 3"/>
                <a:gd name="T14" fmla="*/ 6 w 13"/>
                <a:gd name="T15" fmla="*/ 2 h 3"/>
                <a:gd name="T16" fmla="*/ 6 w 13"/>
                <a:gd name="T17" fmla="*/ 1 h 3"/>
                <a:gd name="T18" fmla="*/ 8 w 13"/>
                <a:gd name="T19" fmla="*/ 2 h 3"/>
                <a:gd name="T20" fmla="*/ 7 w 13"/>
                <a:gd name="T21" fmla="*/ 0 h 3"/>
                <a:gd name="T22" fmla="*/ 9 w 13"/>
                <a:gd name="T23" fmla="*/ 1 h 3"/>
                <a:gd name="T24" fmla="*/ 9 w 13"/>
                <a:gd name="T25" fmla="*/ 0 h 3"/>
                <a:gd name="T26" fmla="*/ 12 w 13"/>
                <a:gd name="T27" fmla="*/ 2 h 3"/>
                <a:gd name="T28" fmla="*/ 11 w 13"/>
                <a:gd name="T29" fmla="*/ 1 h 3"/>
                <a:gd name="T30" fmla="*/ 13 w 13"/>
                <a:gd name="T3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3">
                  <a:moveTo>
                    <a:pt x="0" y="0"/>
                  </a:moveTo>
                  <a:cubicBezTo>
                    <a:pt x="1" y="1"/>
                    <a:pt x="1" y="2"/>
                    <a:pt x="2" y="2"/>
                  </a:cubicBezTo>
                  <a:cubicBezTo>
                    <a:pt x="3" y="2"/>
                    <a:pt x="2" y="1"/>
                    <a:pt x="2" y="1"/>
                  </a:cubicBezTo>
                  <a:cubicBezTo>
                    <a:pt x="3" y="1"/>
                    <a:pt x="3" y="2"/>
                    <a:pt x="4" y="2"/>
                  </a:cubicBezTo>
                  <a:cubicBezTo>
                    <a:pt x="5" y="2"/>
                    <a:pt x="4" y="1"/>
                    <a:pt x="4" y="1"/>
                  </a:cubicBezTo>
                  <a:cubicBezTo>
                    <a:pt x="5" y="1"/>
                    <a:pt x="5" y="2"/>
                    <a:pt x="6" y="3"/>
                  </a:cubicBezTo>
                  <a:cubicBezTo>
                    <a:pt x="6" y="2"/>
                    <a:pt x="6" y="2"/>
                    <a:pt x="6" y="1"/>
                  </a:cubicBezTo>
                  <a:cubicBezTo>
                    <a:pt x="6" y="1"/>
                    <a:pt x="6" y="2"/>
                    <a:pt x="6" y="2"/>
                  </a:cubicBezTo>
                  <a:cubicBezTo>
                    <a:pt x="7" y="2"/>
                    <a:pt x="6" y="1"/>
                    <a:pt x="6" y="1"/>
                  </a:cubicBezTo>
                  <a:cubicBezTo>
                    <a:pt x="7" y="1"/>
                    <a:pt x="7" y="2"/>
                    <a:pt x="8" y="2"/>
                  </a:cubicBezTo>
                  <a:cubicBezTo>
                    <a:pt x="8" y="1"/>
                    <a:pt x="7" y="0"/>
                    <a:pt x="7" y="0"/>
                  </a:cubicBezTo>
                  <a:cubicBezTo>
                    <a:pt x="7" y="0"/>
                    <a:pt x="8" y="1"/>
                    <a:pt x="9" y="1"/>
                  </a:cubicBezTo>
                  <a:cubicBezTo>
                    <a:pt x="9" y="1"/>
                    <a:pt x="9" y="0"/>
                    <a:pt x="9" y="0"/>
                  </a:cubicBezTo>
                  <a:cubicBezTo>
                    <a:pt x="10" y="1"/>
                    <a:pt x="10" y="1"/>
                    <a:pt x="12" y="2"/>
                  </a:cubicBezTo>
                  <a:cubicBezTo>
                    <a:pt x="12" y="2"/>
                    <a:pt x="11" y="1"/>
                    <a:pt x="11" y="1"/>
                  </a:cubicBezTo>
                  <a:cubicBezTo>
                    <a:pt x="12" y="1"/>
                    <a:pt x="13" y="1"/>
                    <a:pt x="13" y="1"/>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20" name="Freeform 177"/>
            <p:cNvSpPr/>
            <p:nvPr/>
          </p:nvSpPr>
          <p:spPr bwMode="auto">
            <a:xfrm>
              <a:off x="2189163" y="5476875"/>
              <a:ext cx="122238" cy="80962"/>
            </a:xfrm>
            <a:custGeom>
              <a:avLst/>
              <a:gdLst>
                <a:gd name="T0" fmla="*/ 0 w 3"/>
                <a:gd name="T1" fmla="*/ 1 h 2"/>
                <a:gd name="T2" fmla="*/ 2 w 3"/>
                <a:gd name="T3" fmla="*/ 0 h 2"/>
                <a:gd name="T4" fmla="*/ 2 w 3"/>
                <a:gd name="T5" fmla="*/ 1 h 2"/>
                <a:gd name="T6" fmla="*/ 3 w 3"/>
                <a:gd name="T7" fmla="*/ 1 h 2"/>
              </a:gdLst>
              <a:ahLst/>
              <a:cxnLst>
                <a:cxn ang="0">
                  <a:pos x="T0" y="T1"/>
                </a:cxn>
                <a:cxn ang="0">
                  <a:pos x="T2" y="T3"/>
                </a:cxn>
                <a:cxn ang="0">
                  <a:pos x="T4" y="T5"/>
                </a:cxn>
                <a:cxn ang="0">
                  <a:pos x="T6" y="T7"/>
                </a:cxn>
              </a:cxnLst>
              <a:rect l="0" t="0" r="r" b="b"/>
              <a:pathLst>
                <a:path w="3" h="2">
                  <a:moveTo>
                    <a:pt x="0" y="1"/>
                  </a:moveTo>
                  <a:cubicBezTo>
                    <a:pt x="1" y="1"/>
                    <a:pt x="2" y="2"/>
                    <a:pt x="2" y="0"/>
                  </a:cubicBezTo>
                  <a:cubicBezTo>
                    <a:pt x="2" y="0"/>
                    <a:pt x="2" y="1"/>
                    <a:pt x="2" y="1"/>
                  </a:cubicBezTo>
                  <a:cubicBezTo>
                    <a:pt x="2" y="0"/>
                    <a:pt x="3" y="1"/>
                    <a:pt x="3" y="1"/>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21" name="Freeform 178"/>
            <p:cNvSpPr/>
            <p:nvPr/>
          </p:nvSpPr>
          <p:spPr bwMode="auto">
            <a:xfrm>
              <a:off x="1381126" y="3168650"/>
              <a:ext cx="1736725" cy="1822450"/>
            </a:xfrm>
            <a:custGeom>
              <a:avLst/>
              <a:gdLst>
                <a:gd name="T0" fmla="*/ 12 w 43"/>
                <a:gd name="T1" fmla="*/ 45 h 45"/>
                <a:gd name="T2" fmla="*/ 5 w 43"/>
                <a:gd name="T3" fmla="*/ 38 h 45"/>
                <a:gd name="T4" fmla="*/ 3 w 43"/>
                <a:gd name="T5" fmla="*/ 28 h 45"/>
                <a:gd name="T6" fmla="*/ 13 w 43"/>
                <a:gd name="T7" fmla="*/ 8 h 45"/>
                <a:gd name="T8" fmla="*/ 36 w 43"/>
                <a:gd name="T9" fmla="*/ 13 h 45"/>
                <a:gd name="T10" fmla="*/ 36 w 43"/>
                <a:gd name="T11" fmla="*/ 41 h 45"/>
                <a:gd name="T12" fmla="*/ 29 w 43"/>
                <a:gd name="T13" fmla="*/ 45 h 45"/>
                <a:gd name="T14" fmla="*/ 26 w 43"/>
                <a:gd name="T15" fmla="*/ 7 h 45"/>
                <a:gd name="T16" fmla="*/ 10 w 43"/>
                <a:gd name="T17" fmla="*/ 40 h 45"/>
                <a:gd name="T18" fmla="*/ 14 w 43"/>
                <a:gd name="T19"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5">
                  <a:moveTo>
                    <a:pt x="12" y="45"/>
                  </a:moveTo>
                  <a:cubicBezTo>
                    <a:pt x="9" y="44"/>
                    <a:pt x="6" y="40"/>
                    <a:pt x="5" y="38"/>
                  </a:cubicBezTo>
                  <a:cubicBezTo>
                    <a:pt x="3" y="35"/>
                    <a:pt x="3" y="32"/>
                    <a:pt x="3" y="28"/>
                  </a:cubicBezTo>
                  <a:cubicBezTo>
                    <a:pt x="2" y="20"/>
                    <a:pt x="6" y="12"/>
                    <a:pt x="13" y="8"/>
                  </a:cubicBezTo>
                  <a:cubicBezTo>
                    <a:pt x="22" y="3"/>
                    <a:pt x="30" y="5"/>
                    <a:pt x="36" y="13"/>
                  </a:cubicBezTo>
                  <a:cubicBezTo>
                    <a:pt x="42" y="22"/>
                    <a:pt x="43" y="33"/>
                    <a:pt x="36" y="41"/>
                  </a:cubicBezTo>
                  <a:cubicBezTo>
                    <a:pt x="34" y="43"/>
                    <a:pt x="31" y="44"/>
                    <a:pt x="29" y="45"/>
                  </a:cubicBezTo>
                  <a:cubicBezTo>
                    <a:pt x="43" y="35"/>
                    <a:pt x="42" y="14"/>
                    <a:pt x="26" y="7"/>
                  </a:cubicBezTo>
                  <a:cubicBezTo>
                    <a:pt x="8" y="0"/>
                    <a:pt x="0" y="29"/>
                    <a:pt x="10" y="40"/>
                  </a:cubicBezTo>
                  <a:cubicBezTo>
                    <a:pt x="11" y="41"/>
                    <a:pt x="13" y="43"/>
                    <a:pt x="14" y="44"/>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22" name="Freeform 179"/>
            <p:cNvSpPr/>
            <p:nvPr/>
          </p:nvSpPr>
          <p:spPr bwMode="auto">
            <a:xfrm>
              <a:off x="774701" y="3168650"/>
              <a:ext cx="485775" cy="323850"/>
            </a:xfrm>
            <a:custGeom>
              <a:avLst/>
              <a:gdLst>
                <a:gd name="T0" fmla="*/ 7 w 12"/>
                <a:gd name="T1" fmla="*/ 0 h 8"/>
                <a:gd name="T2" fmla="*/ 0 w 12"/>
                <a:gd name="T3" fmla="*/ 8 h 8"/>
                <a:gd name="T4" fmla="*/ 8 w 12"/>
                <a:gd name="T5" fmla="*/ 0 h 8"/>
                <a:gd name="T6" fmla="*/ 12 w 12"/>
                <a:gd name="T7" fmla="*/ 6 h 8"/>
                <a:gd name="T8" fmla="*/ 9 w 12"/>
                <a:gd name="T9" fmla="*/ 0 h 8"/>
              </a:gdLst>
              <a:ahLst/>
              <a:cxnLst>
                <a:cxn ang="0">
                  <a:pos x="T0" y="T1"/>
                </a:cxn>
                <a:cxn ang="0">
                  <a:pos x="T2" y="T3"/>
                </a:cxn>
                <a:cxn ang="0">
                  <a:pos x="T4" y="T5"/>
                </a:cxn>
                <a:cxn ang="0">
                  <a:pos x="T6" y="T7"/>
                </a:cxn>
                <a:cxn ang="0">
                  <a:pos x="T8" y="T9"/>
                </a:cxn>
              </a:cxnLst>
              <a:rect l="0" t="0" r="r" b="b"/>
              <a:pathLst>
                <a:path w="12" h="8">
                  <a:moveTo>
                    <a:pt x="7" y="0"/>
                  </a:moveTo>
                  <a:cubicBezTo>
                    <a:pt x="9" y="4"/>
                    <a:pt x="4" y="8"/>
                    <a:pt x="0" y="8"/>
                  </a:cubicBezTo>
                  <a:cubicBezTo>
                    <a:pt x="4" y="8"/>
                    <a:pt x="9" y="4"/>
                    <a:pt x="8" y="0"/>
                  </a:cubicBezTo>
                  <a:cubicBezTo>
                    <a:pt x="8" y="2"/>
                    <a:pt x="10" y="6"/>
                    <a:pt x="12" y="6"/>
                  </a:cubicBezTo>
                  <a:cubicBezTo>
                    <a:pt x="10" y="6"/>
                    <a:pt x="9" y="2"/>
                    <a:pt x="9" y="0"/>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23" name="Freeform 180"/>
            <p:cNvSpPr/>
            <p:nvPr/>
          </p:nvSpPr>
          <p:spPr bwMode="auto">
            <a:xfrm>
              <a:off x="3805238" y="2601913"/>
              <a:ext cx="201613" cy="323850"/>
            </a:xfrm>
            <a:custGeom>
              <a:avLst/>
              <a:gdLst>
                <a:gd name="T0" fmla="*/ 0 w 5"/>
                <a:gd name="T1" fmla="*/ 1 h 8"/>
                <a:gd name="T2" fmla="*/ 5 w 5"/>
                <a:gd name="T3" fmla="*/ 8 h 8"/>
                <a:gd name="T4" fmla="*/ 0 w 5"/>
                <a:gd name="T5" fmla="*/ 0 h 8"/>
              </a:gdLst>
              <a:ahLst/>
              <a:cxnLst>
                <a:cxn ang="0">
                  <a:pos x="T0" y="T1"/>
                </a:cxn>
                <a:cxn ang="0">
                  <a:pos x="T2" y="T3"/>
                </a:cxn>
                <a:cxn ang="0">
                  <a:pos x="T4" y="T5"/>
                </a:cxn>
              </a:cxnLst>
              <a:rect l="0" t="0" r="r" b="b"/>
              <a:pathLst>
                <a:path w="5" h="8">
                  <a:moveTo>
                    <a:pt x="0" y="1"/>
                  </a:moveTo>
                  <a:cubicBezTo>
                    <a:pt x="0" y="3"/>
                    <a:pt x="2" y="7"/>
                    <a:pt x="5" y="8"/>
                  </a:cubicBezTo>
                  <a:cubicBezTo>
                    <a:pt x="2" y="8"/>
                    <a:pt x="0" y="3"/>
                    <a:pt x="0" y="0"/>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24" name="Freeform 181"/>
            <p:cNvSpPr/>
            <p:nvPr/>
          </p:nvSpPr>
          <p:spPr bwMode="auto">
            <a:xfrm>
              <a:off x="3441701" y="3533775"/>
              <a:ext cx="201613" cy="282575"/>
            </a:xfrm>
            <a:custGeom>
              <a:avLst/>
              <a:gdLst>
                <a:gd name="T0" fmla="*/ 0 w 5"/>
                <a:gd name="T1" fmla="*/ 0 h 7"/>
                <a:gd name="T2" fmla="*/ 5 w 5"/>
                <a:gd name="T3" fmla="*/ 5 h 7"/>
                <a:gd name="T4" fmla="*/ 0 w 5"/>
                <a:gd name="T5" fmla="*/ 0 h 7"/>
              </a:gdLst>
              <a:ahLst/>
              <a:cxnLst>
                <a:cxn ang="0">
                  <a:pos x="T0" y="T1"/>
                </a:cxn>
                <a:cxn ang="0">
                  <a:pos x="T2" y="T3"/>
                </a:cxn>
                <a:cxn ang="0">
                  <a:pos x="T4" y="T5"/>
                </a:cxn>
              </a:cxnLst>
              <a:rect l="0" t="0" r="r" b="b"/>
              <a:pathLst>
                <a:path w="5" h="7">
                  <a:moveTo>
                    <a:pt x="0" y="0"/>
                  </a:moveTo>
                  <a:cubicBezTo>
                    <a:pt x="0" y="2"/>
                    <a:pt x="2" y="7"/>
                    <a:pt x="5" y="5"/>
                  </a:cubicBezTo>
                  <a:cubicBezTo>
                    <a:pt x="2" y="6"/>
                    <a:pt x="0" y="2"/>
                    <a:pt x="0" y="0"/>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grpSp>
      <p:sp>
        <p:nvSpPr>
          <p:cNvPr id="25" name="矩形 24"/>
          <p:cNvSpPr/>
          <p:nvPr/>
        </p:nvSpPr>
        <p:spPr>
          <a:xfrm flipH="1">
            <a:off x="925121" y="5075124"/>
            <a:ext cx="2646878" cy="903645"/>
          </a:xfrm>
          <a:prstGeom prst="rect">
            <a:avLst/>
          </a:prstGeom>
        </p:spPr>
        <p:txBody>
          <a:bodyPr wrap="none">
            <a:spAutoFit/>
          </a:bodyPr>
          <a:lstStyle/>
          <a:p>
            <a:pPr fontAlgn="base">
              <a:lnSpc>
                <a:spcPct val="120000"/>
              </a:lnSpc>
            </a:pPr>
            <a:r>
              <a:rPr lang="zh-CN" altLang="en-US" sz="4800" dirty="0" smtClean="0">
                <a:solidFill>
                  <a:srgbClr val="392F2F"/>
                </a:solidFill>
                <a:latin typeface="微软雅黑" pitchFamily="34" charset="-122"/>
                <a:ea typeface="微软雅黑" pitchFamily="34" charset="-122"/>
                <a:sym typeface="Arial" panose="020B0604020202090204" pitchFamily="34" charset="0"/>
              </a:rPr>
              <a:t>研究背景</a:t>
            </a:r>
            <a:endParaRPr lang="zh-CN" altLang="en-US" sz="4800" dirty="0">
              <a:solidFill>
                <a:srgbClr val="392F2F"/>
              </a:solidFill>
              <a:latin typeface="微软雅黑" pitchFamily="34" charset="-122"/>
              <a:ea typeface="微软雅黑" pitchFamily="34" charset="-122"/>
              <a:sym typeface="Arial" panose="020B0604020202090204" pitchFamily="34" charset="0"/>
            </a:endParaRPr>
          </a:p>
        </p:txBody>
      </p:sp>
      <p:sp>
        <p:nvSpPr>
          <p:cNvPr id="26" name="文本框 25" descr="e7d195523061f1c0deeec63e560781cfd59afb0ea006f2a87ABB68BF51EA6619813959095094C18C62A12F549504892A4AAA8C1554C6663626E05CA27F281A14E6983772AFC3FB97135759321DEA3D704CB8FFD9D2544D20ADDCB4FC824F904E0D83D989474D2C72C21C19999FBBACD7FA81DBC650697183C998B58960BA5FD542E56B4FBC2C958F"/>
          <p:cNvSpPr txBox="1"/>
          <p:nvPr/>
        </p:nvSpPr>
        <p:spPr>
          <a:xfrm>
            <a:off x="5281955" y="1953058"/>
            <a:ext cx="5365519" cy="3815080"/>
          </a:xfrm>
          <a:prstGeom prst="rect">
            <a:avLst/>
          </a:prstGeom>
          <a:noFill/>
          <a:effectLst/>
        </p:spPr>
        <p:txBody>
          <a:bodyPr wrap="square" rtlCol="0">
            <a:spAutoFit/>
          </a:bodyPr>
          <a:lstStyle/>
          <a:p>
            <a:r>
              <a:rPr lang="en-US" altLang="zh-CN" sz="3200" b="1" dirty="0" smtClean="0">
                <a:solidFill>
                  <a:srgbClr val="4C5D86"/>
                </a:solidFill>
                <a:latin typeface="华文宋体" panose="02010600040101010101" charset="-122"/>
                <a:ea typeface="华文宋体" panose="02010600040101010101" charset="-122"/>
              </a:rPr>
              <a:t>          </a:t>
            </a:r>
            <a:endParaRPr lang="zh-CN" altLang="en-US" sz="3200" b="1" dirty="0">
              <a:solidFill>
                <a:srgbClr val="4C5D86"/>
              </a:solidFill>
              <a:latin typeface="华文宋体" panose="02010600040101010101" charset="-122"/>
              <a:ea typeface="华文宋体" panose="02010600040101010101" charset="-122"/>
            </a:endParaRPr>
          </a:p>
          <a:p>
            <a:pPr>
              <a:lnSpc>
                <a:spcPct val="150000"/>
              </a:lnSpc>
            </a:pPr>
            <a:r>
              <a:rPr lang="zh-CN" altLang="en-US" sz="2800" dirty="0" smtClean="0">
                <a:solidFill>
                  <a:prstClr val="black">
                    <a:lumMod val="95000"/>
                    <a:lumOff val="5000"/>
                  </a:prstClr>
                </a:solidFill>
                <a:latin typeface="微软雅黑" pitchFamily="34" charset="-122"/>
                <a:ea typeface="微软雅黑" pitchFamily="34" charset="-122"/>
              </a:rPr>
              <a:t>目前我行共有客户经理</a:t>
            </a:r>
            <a:r>
              <a:rPr lang="en-US" altLang="zh-CN" sz="2800" dirty="0" smtClean="0">
                <a:solidFill>
                  <a:prstClr val="black">
                    <a:lumMod val="95000"/>
                    <a:lumOff val="5000"/>
                  </a:prstClr>
                </a:solidFill>
                <a:latin typeface="微软雅黑" pitchFamily="34" charset="-122"/>
                <a:ea typeface="微软雅黑" pitchFamily="34" charset="-122"/>
              </a:rPr>
              <a:t>59</a:t>
            </a:r>
            <a:r>
              <a:rPr lang="zh-CN" altLang="en-US" sz="2800" dirty="0" smtClean="0">
                <a:solidFill>
                  <a:prstClr val="black">
                    <a:lumMod val="95000"/>
                    <a:lumOff val="5000"/>
                  </a:prstClr>
                </a:solidFill>
                <a:latin typeface="微软雅黑" pitchFamily="34" charset="-122"/>
                <a:ea typeface="微软雅黑" pitchFamily="34" charset="-122"/>
              </a:rPr>
              <a:t>名，平均每个客户经理管理</a:t>
            </a:r>
            <a:r>
              <a:rPr lang="en-US" altLang="zh-CN" sz="2800" dirty="0" smtClean="0">
                <a:solidFill>
                  <a:prstClr val="black">
                    <a:lumMod val="95000"/>
                    <a:lumOff val="5000"/>
                  </a:prstClr>
                </a:solidFill>
                <a:latin typeface="微软雅黑" pitchFamily="34" charset="-122"/>
                <a:ea typeface="微软雅黑" pitchFamily="34" charset="-122"/>
              </a:rPr>
              <a:t>874</a:t>
            </a:r>
            <a:r>
              <a:rPr lang="zh-CN" altLang="en-US" sz="2800" dirty="0" smtClean="0">
                <a:solidFill>
                  <a:prstClr val="black">
                    <a:lumMod val="95000"/>
                    <a:lumOff val="5000"/>
                  </a:prstClr>
                </a:solidFill>
                <a:latin typeface="微软雅黑" pitchFamily="34" charset="-122"/>
                <a:ea typeface="微软雅黑" pitchFamily="34" charset="-122"/>
              </a:rPr>
              <a:t>名信贷客户。客户经理每天回访</a:t>
            </a:r>
            <a:r>
              <a:rPr lang="en-US" altLang="zh-CN" sz="2800" dirty="0" smtClean="0">
                <a:solidFill>
                  <a:prstClr val="black">
                    <a:lumMod val="95000"/>
                    <a:lumOff val="5000"/>
                  </a:prstClr>
                </a:solidFill>
                <a:latin typeface="微软雅黑" pitchFamily="34" charset="-122"/>
                <a:ea typeface="微软雅黑" pitchFamily="34" charset="-122"/>
              </a:rPr>
              <a:t>10</a:t>
            </a:r>
            <a:r>
              <a:rPr lang="zh-CN" altLang="en-US" sz="2800" dirty="0" smtClean="0">
                <a:solidFill>
                  <a:prstClr val="black">
                    <a:lumMod val="95000"/>
                    <a:lumOff val="5000"/>
                  </a:prstClr>
                </a:solidFill>
                <a:latin typeface="微软雅黑" pitchFamily="34" charset="-122"/>
                <a:ea typeface="微软雅黑" pitchFamily="34" charset="-122"/>
              </a:rPr>
              <a:t>名客户，需要一个季度的时间才能回访全部客户。</a:t>
            </a:r>
            <a:endParaRPr lang="zh-CN" altLang="en-US" sz="2800" dirty="0" smtClean="0">
              <a:solidFill>
                <a:prstClr val="black">
                  <a:lumMod val="95000"/>
                  <a:lumOff val="5000"/>
                </a:prst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1000"/>
                                        <p:tgtEl>
                                          <p:spTgt spid="25"/>
                                        </p:tgtEl>
                                      </p:cBhvr>
                                    </p:animEffect>
                                    <p:anim calcmode="lin" valueType="num">
                                      <p:cBhvr>
                                        <p:cTn id="12" dur="1000" fill="hold"/>
                                        <p:tgtEl>
                                          <p:spTgt spid="25"/>
                                        </p:tgtEl>
                                        <p:attrNameLst>
                                          <p:attrName>ppt_x</p:attrName>
                                        </p:attrNameLst>
                                      </p:cBhvr>
                                      <p:tavLst>
                                        <p:tav tm="0">
                                          <p:val>
                                            <p:strVal val="#ppt_x"/>
                                          </p:val>
                                        </p:tav>
                                        <p:tav tm="100000">
                                          <p:val>
                                            <p:strVal val="#ppt_x"/>
                                          </p:val>
                                        </p:tav>
                                      </p:tavLst>
                                    </p:anim>
                                    <p:anim calcmode="lin" valueType="num">
                                      <p:cBhvr>
                                        <p:cTn id="13" dur="1000" fill="hold"/>
                                        <p:tgtEl>
                                          <p:spTgt spid="2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1" presetClass="entr" presetSubtype="1"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heel(1)">
                                      <p:cBhvr>
                                        <p:cTn id="17" dur="2000"/>
                                        <p:tgtEl>
                                          <p:spTgt spid="6"/>
                                        </p:tgtEl>
                                      </p:cBhvr>
                                    </p:animEffect>
                                  </p:childTnLst>
                                </p:cTn>
                              </p:par>
                            </p:childTnLst>
                          </p:cTn>
                        </p:par>
                        <p:par>
                          <p:cTn id="18" fill="hold">
                            <p:stCondLst>
                              <p:cond delay="3500"/>
                            </p:stCondLst>
                            <p:childTnLst>
                              <p:par>
                                <p:cTn id="19" presetID="22" presetClass="entr" presetSubtype="1" fill="hold" grpId="0" nodeType="after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wipe(up)">
                                      <p:cBhvr>
                                        <p:cTn id="2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5" grpId="0"/>
      <p:bldP spid="26"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354914" y="443529"/>
            <a:ext cx="4818201" cy="645160"/>
          </a:xfrm>
          <a:prstGeom prst="rect">
            <a:avLst/>
          </a:prstGeom>
          <a:noFill/>
        </p:spPr>
        <p:txBody>
          <a:bodyPr wrap="square" rtlCol="0">
            <a:spAutoFit/>
          </a:bodyPr>
          <a:lstStyle/>
          <a:p>
            <a:pPr algn="ctr"/>
            <a:r>
              <a:rPr lang="zh-CN" altLang="en-US" sz="3600" b="1" dirty="0" smtClean="0">
                <a:solidFill>
                  <a:schemeClr val="tx1">
                    <a:lumMod val="85000"/>
                    <a:lumOff val="15000"/>
                  </a:schemeClr>
                </a:solidFill>
                <a:latin typeface="方正静蕾简体" panose="02000000000000000000" pitchFamily="2" charset="-122"/>
                <a:ea typeface="方正静蕾简体" panose="02000000000000000000" pitchFamily="2" charset="-122"/>
              </a:rPr>
              <a:t>展望优化</a:t>
            </a:r>
            <a:endParaRPr lang="zh-CN" altLang="en-US" sz="3600" b="1" dirty="0" smtClean="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080895" y="2074545"/>
            <a:ext cx="3251200" cy="2809240"/>
            <a:chOff x="6208713" y="1243013"/>
            <a:chExt cx="706438" cy="620713"/>
          </a:xfrm>
          <a:solidFill>
            <a:srgbClr val="262626"/>
          </a:solidFill>
        </p:grpSpPr>
        <p:sp>
          <p:nvSpPr>
            <p:cNvPr id="7" name="Freeform 804"/>
            <p:cNvSpPr/>
            <p:nvPr/>
          </p:nvSpPr>
          <p:spPr bwMode="auto">
            <a:xfrm>
              <a:off x="6270626" y="1622425"/>
              <a:ext cx="26988" cy="68263"/>
            </a:xfrm>
            <a:custGeom>
              <a:avLst/>
              <a:gdLst/>
              <a:ahLst/>
              <a:cxnLst>
                <a:cxn ang="0">
                  <a:pos x="51" y="5"/>
                </a:cxn>
                <a:cxn ang="0">
                  <a:pos x="51" y="5"/>
                </a:cxn>
                <a:cxn ang="0">
                  <a:pos x="50" y="3"/>
                </a:cxn>
                <a:cxn ang="0">
                  <a:pos x="49" y="1"/>
                </a:cxn>
                <a:cxn ang="0">
                  <a:pos x="48" y="1"/>
                </a:cxn>
                <a:cxn ang="0">
                  <a:pos x="46" y="0"/>
                </a:cxn>
                <a:cxn ang="0">
                  <a:pos x="44" y="1"/>
                </a:cxn>
                <a:cxn ang="0">
                  <a:pos x="43" y="1"/>
                </a:cxn>
                <a:cxn ang="0">
                  <a:pos x="42" y="3"/>
                </a:cxn>
                <a:cxn ang="0">
                  <a:pos x="41" y="5"/>
                </a:cxn>
                <a:cxn ang="0">
                  <a:pos x="41" y="5"/>
                </a:cxn>
                <a:cxn ang="0">
                  <a:pos x="40" y="14"/>
                </a:cxn>
                <a:cxn ang="0">
                  <a:pos x="37" y="25"/>
                </a:cxn>
                <a:cxn ang="0">
                  <a:pos x="34" y="35"/>
                </a:cxn>
                <a:cxn ang="0">
                  <a:pos x="30" y="44"/>
                </a:cxn>
                <a:cxn ang="0">
                  <a:pos x="21" y="64"/>
                </a:cxn>
                <a:cxn ang="0">
                  <a:pos x="13" y="82"/>
                </a:cxn>
                <a:cxn ang="0">
                  <a:pos x="13" y="82"/>
                </a:cxn>
                <a:cxn ang="0">
                  <a:pos x="9" y="92"/>
                </a:cxn>
                <a:cxn ang="0">
                  <a:pos x="3" y="105"/>
                </a:cxn>
                <a:cxn ang="0">
                  <a:pos x="1" y="112"/>
                </a:cxn>
                <a:cxn ang="0">
                  <a:pos x="0" y="119"/>
                </a:cxn>
                <a:cxn ang="0">
                  <a:pos x="1" y="124"/>
                </a:cxn>
                <a:cxn ang="0">
                  <a:pos x="2" y="126"/>
                </a:cxn>
                <a:cxn ang="0">
                  <a:pos x="4" y="128"/>
                </a:cxn>
                <a:cxn ang="0">
                  <a:pos x="4" y="128"/>
                </a:cxn>
                <a:cxn ang="0">
                  <a:pos x="6" y="129"/>
                </a:cxn>
                <a:cxn ang="0">
                  <a:pos x="9" y="129"/>
                </a:cxn>
                <a:cxn ang="0">
                  <a:pos x="12" y="128"/>
                </a:cxn>
                <a:cxn ang="0">
                  <a:pos x="13" y="126"/>
                </a:cxn>
                <a:cxn ang="0">
                  <a:pos x="13" y="125"/>
                </a:cxn>
                <a:cxn ang="0">
                  <a:pos x="13" y="123"/>
                </a:cxn>
                <a:cxn ang="0">
                  <a:pos x="11" y="122"/>
                </a:cxn>
                <a:cxn ang="0">
                  <a:pos x="11" y="122"/>
                </a:cxn>
                <a:cxn ang="0">
                  <a:pos x="11" y="120"/>
                </a:cxn>
                <a:cxn ang="0">
                  <a:pos x="10" y="117"/>
                </a:cxn>
                <a:cxn ang="0">
                  <a:pos x="11" y="109"/>
                </a:cxn>
                <a:cxn ang="0">
                  <a:pos x="14" y="100"/>
                </a:cxn>
                <a:cxn ang="0">
                  <a:pos x="19" y="90"/>
                </a:cxn>
                <a:cxn ang="0">
                  <a:pos x="27" y="69"/>
                </a:cxn>
                <a:cxn ang="0">
                  <a:pos x="33" y="58"/>
                </a:cxn>
                <a:cxn ang="0">
                  <a:pos x="33" y="58"/>
                </a:cxn>
                <a:cxn ang="0">
                  <a:pos x="43" y="36"/>
                </a:cxn>
                <a:cxn ang="0">
                  <a:pos x="46" y="26"/>
                </a:cxn>
                <a:cxn ang="0">
                  <a:pos x="49" y="14"/>
                </a:cxn>
                <a:cxn ang="0">
                  <a:pos x="49" y="14"/>
                </a:cxn>
                <a:cxn ang="0">
                  <a:pos x="50" y="13"/>
                </a:cxn>
                <a:cxn ang="0">
                  <a:pos x="51" y="11"/>
                </a:cxn>
                <a:cxn ang="0">
                  <a:pos x="51" y="5"/>
                </a:cxn>
              </a:cxnLst>
              <a:rect l="0" t="0" r="r" b="b"/>
              <a:pathLst>
                <a:path w="51" h="129">
                  <a:moveTo>
                    <a:pt x="51" y="5"/>
                  </a:moveTo>
                  <a:lnTo>
                    <a:pt x="51" y="5"/>
                  </a:lnTo>
                  <a:lnTo>
                    <a:pt x="50" y="3"/>
                  </a:lnTo>
                  <a:lnTo>
                    <a:pt x="49" y="1"/>
                  </a:lnTo>
                  <a:lnTo>
                    <a:pt x="48" y="1"/>
                  </a:lnTo>
                  <a:lnTo>
                    <a:pt x="46" y="0"/>
                  </a:lnTo>
                  <a:lnTo>
                    <a:pt x="44" y="1"/>
                  </a:lnTo>
                  <a:lnTo>
                    <a:pt x="43" y="1"/>
                  </a:lnTo>
                  <a:lnTo>
                    <a:pt x="42" y="3"/>
                  </a:lnTo>
                  <a:lnTo>
                    <a:pt x="41" y="5"/>
                  </a:lnTo>
                  <a:lnTo>
                    <a:pt x="41" y="5"/>
                  </a:lnTo>
                  <a:lnTo>
                    <a:pt x="40" y="14"/>
                  </a:lnTo>
                  <a:lnTo>
                    <a:pt x="37" y="25"/>
                  </a:lnTo>
                  <a:lnTo>
                    <a:pt x="34" y="35"/>
                  </a:lnTo>
                  <a:lnTo>
                    <a:pt x="30" y="44"/>
                  </a:lnTo>
                  <a:lnTo>
                    <a:pt x="21" y="64"/>
                  </a:lnTo>
                  <a:lnTo>
                    <a:pt x="13" y="82"/>
                  </a:lnTo>
                  <a:lnTo>
                    <a:pt x="13" y="82"/>
                  </a:lnTo>
                  <a:lnTo>
                    <a:pt x="9" y="92"/>
                  </a:lnTo>
                  <a:lnTo>
                    <a:pt x="3" y="105"/>
                  </a:lnTo>
                  <a:lnTo>
                    <a:pt x="1" y="112"/>
                  </a:lnTo>
                  <a:lnTo>
                    <a:pt x="0" y="119"/>
                  </a:lnTo>
                  <a:lnTo>
                    <a:pt x="1" y="124"/>
                  </a:lnTo>
                  <a:lnTo>
                    <a:pt x="2" y="126"/>
                  </a:lnTo>
                  <a:lnTo>
                    <a:pt x="4" y="128"/>
                  </a:lnTo>
                  <a:lnTo>
                    <a:pt x="4" y="128"/>
                  </a:lnTo>
                  <a:lnTo>
                    <a:pt x="6" y="129"/>
                  </a:lnTo>
                  <a:lnTo>
                    <a:pt x="9" y="129"/>
                  </a:lnTo>
                  <a:lnTo>
                    <a:pt x="12" y="128"/>
                  </a:lnTo>
                  <a:lnTo>
                    <a:pt x="13" y="126"/>
                  </a:lnTo>
                  <a:lnTo>
                    <a:pt x="13" y="125"/>
                  </a:lnTo>
                  <a:lnTo>
                    <a:pt x="13" y="123"/>
                  </a:lnTo>
                  <a:lnTo>
                    <a:pt x="11" y="122"/>
                  </a:lnTo>
                  <a:lnTo>
                    <a:pt x="11" y="122"/>
                  </a:lnTo>
                  <a:lnTo>
                    <a:pt x="11" y="120"/>
                  </a:lnTo>
                  <a:lnTo>
                    <a:pt x="10" y="117"/>
                  </a:lnTo>
                  <a:lnTo>
                    <a:pt x="11" y="109"/>
                  </a:lnTo>
                  <a:lnTo>
                    <a:pt x="14" y="100"/>
                  </a:lnTo>
                  <a:lnTo>
                    <a:pt x="19" y="90"/>
                  </a:lnTo>
                  <a:lnTo>
                    <a:pt x="27" y="69"/>
                  </a:lnTo>
                  <a:lnTo>
                    <a:pt x="33" y="58"/>
                  </a:lnTo>
                  <a:lnTo>
                    <a:pt x="33" y="58"/>
                  </a:lnTo>
                  <a:lnTo>
                    <a:pt x="43" y="36"/>
                  </a:lnTo>
                  <a:lnTo>
                    <a:pt x="46" y="26"/>
                  </a:lnTo>
                  <a:lnTo>
                    <a:pt x="49" y="14"/>
                  </a:lnTo>
                  <a:lnTo>
                    <a:pt x="49" y="14"/>
                  </a:lnTo>
                  <a:lnTo>
                    <a:pt x="50" y="13"/>
                  </a:lnTo>
                  <a:lnTo>
                    <a:pt x="51" y="11"/>
                  </a:lnTo>
                  <a:lnTo>
                    <a:pt x="5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 name="Freeform 805"/>
            <p:cNvSpPr/>
            <p:nvPr/>
          </p:nvSpPr>
          <p:spPr bwMode="auto">
            <a:xfrm>
              <a:off x="6315076" y="1671638"/>
              <a:ext cx="15875" cy="41275"/>
            </a:xfrm>
            <a:custGeom>
              <a:avLst/>
              <a:gdLst/>
              <a:ahLst/>
              <a:cxnLst>
                <a:cxn ang="0">
                  <a:pos x="20" y="3"/>
                </a:cxn>
                <a:cxn ang="0">
                  <a:pos x="20" y="3"/>
                </a:cxn>
                <a:cxn ang="0">
                  <a:pos x="7" y="38"/>
                </a:cxn>
                <a:cxn ang="0">
                  <a:pos x="2" y="56"/>
                </a:cxn>
                <a:cxn ang="0">
                  <a:pos x="1" y="65"/>
                </a:cxn>
                <a:cxn ang="0">
                  <a:pos x="0" y="74"/>
                </a:cxn>
                <a:cxn ang="0">
                  <a:pos x="0" y="74"/>
                </a:cxn>
                <a:cxn ang="0">
                  <a:pos x="1" y="76"/>
                </a:cxn>
                <a:cxn ang="0">
                  <a:pos x="2" y="77"/>
                </a:cxn>
                <a:cxn ang="0">
                  <a:pos x="3" y="78"/>
                </a:cxn>
                <a:cxn ang="0">
                  <a:pos x="5" y="78"/>
                </a:cxn>
                <a:cxn ang="0">
                  <a:pos x="6" y="78"/>
                </a:cxn>
                <a:cxn ang="0">
                  <a:pos x="8" y="77"/>
                </a:cxn>
                <a:cxn ang="0">
                  <a:pos x="9" y="76"/>
                </a:cxn>
                <a:cxn ang="0">
                  <a:pos x="9" y="74"/>
                </a:cxn>
                <a:cxn ang="0">
                  <a:pos x="9" y="74"/>
                </a:cxn>
                <a:cxn ang="0">
                  <a:pos x="10" y="65"/>
                </a:cxn>
                <a:cxn ang="0">
                  <a:pos x="11" y="57"/>
                </a:cxn>
                <a:cxn ang="0">
                  <a:pos x="16" y="39"/>
                </a:cxn>
                <a:cxn ang="0">
                  <a:pos x="29" y="6"/>
                </a:cxn>
                <a:cxn ang="0">
                  <a:pos x="29" y="6"/>
                </a:cxn>
                <a:cxn ang="0">
                  <a:pos x="29" y="4"/>
                </a:cxn>
                <a:cxn ang="0">
                  <a:pos x="28" y="2"/>
                </a:cxn>
                <a:cxn ang="0">
                  <a:pos x="27" y="1"/>
                </a:cxn>
                <a:cxn ang="0">
                  <a:pos x="26" y="0"/>
                </a:cxn>
                <a:cxn ang="0">
                  <a:pos x="24" y="0"/>
                </a:cxn>
                <a:cxn ang="0">
                  <a:pos x="22" y="1"/>
                </a:cxn>
                <a:cxn ang="0">
                  <a:pos x="21" y="2"/>
                </a:cxn>
                <a:cxn ang="0">
                  <a:pos x="20" y="3"/>
                </a:cxn>
                <a:cxn ang="0">
                  <a:pos x="20" y="3"/>
                </a:cxn>
              </a:cxnLst>
              <a:rect l="0" t="0" r="r" b="b"/>
              <a:pathLst>
                <a:path w="29" h="78">
                  <a:moveTo>
                    <a:pt x="20" y="3"/>
                  </a:moveTo>
                  <a:lnTo>
                    <a:pt x="20" y="3"/>
                  </a:lnTo>
                  <a:lnTo>
                    <a:pt x="7" y="38"/>
                  </a:lnTo>
                  <a:lnTo>
                    <a:pt x="2" y="56"/>
                  </a:lnTo>
                  <a:lnTo>
                    <a:pt x="1" y="65"/>
                  </a:lnTo>
                  <a:lnTo>
                    <a:pt x="0" y="74"/>
                  </a:lnTo>
                  <a:lnTo>
                    <a:pt x="0" y="74"/>
                  </a:lnTo>
                  <a:lnTo>
                    <a:pt x="1" y="76"/>
                  </a:lnTo>
                  <a:lnTo>
                    <a:pt x="2" y="77"/>
                  </a:lnTo>
                  <a:lnTo>
                    <a:pt x="3" y="78"/>
                  </a:lnTo>
                  <a:lnTo>
                    <a:pt x="5" y="78"/>
                  </a:lnTo>
                  <a:lnTo>
                    <a:pt x="6" y="78"/>
                  </a:lnTo>
                  <a:lnTo>
                    <a:pt x="8" y="77"/>
                  </a:lnTo>
                  <a:lnTo>
                    <a:pt x="9" y="76"/>
                  </a:lnTo>
                  <a:lnTo>
                    <a:pt x="9" y="74"/>
                  </a:lnTo>
                  <a:lnTo>
                    <a:pt x="9" y="74"/>
                  </a:lnTo>
                  <a:lnTo>
                    <a:pt x="10" y="65"/>
                  </a:lnTo>
                  <a:lnTo>
                    <a:pt x="11" y="57"/>
                  </a:lnTo>
                  <a:lnTo>
                    <a:pt x="16" y="39"/>
                  </a:lnTo>
                  <a:lnTo>
                    <a:pt x="29" y="6"/>
                  </a:lnTo>
                  <a:lnTo>
                    <a:pt x="29" y="6"/>
                  </a:lnTo>
                  <a:lnTo>
                    <a:pt x="29" y="4"/>
                  </a:lnTo>
                  <a:lnTo>
                    <a:pt x="28" y="2"/>
                  </a:lnTo>
                  <a:lnTo>
                    <a:pt x="27" y="1"/>
                  </a:lnTo>
                  <a:lnTo>
                    <a:pt x="26" y="0"/>
                  </a:lnTo>
                  <a:lnTo>
                    <a:pt x="24" y="0"/>
                  </a:lnTo>
                  <a:lnTo>
                    <a:pt x="22" y="1"/>
                  </a:lnTo>
                  <a:lnTo>
                    <a:pt x="21" y="2"/>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 name="Freeform 806"/>
            <p:cNvSpPr/>
            <p:nvPr/>
          </p:nvSpPr>
          <p:spPr bwMode="auto">
            <a:xfrm>
              <a:off x="6359526" y="1677988"/>
              <a:ext cx="20638" cy="69850"/>
            </a:xfrm>
            <a:custGeom>
              <a:avLst/>
              <a:gdLst/>
              <a:ahLst/>
              <a:cxnLst>
                <a:cxn ang="0">
                  <a:pos x="32" y="4"/>
                </a:cxn>
                <a:cxn ang="0">
                  <a:pos x="32" y="4"/>
                </a:cxn>
                <a:cxn ang="0">
                  <a:pos x="20" y="33"/>
                </a:cxn>
                <a:cxn ang="0">
                  <a:pos x="11" y="63"/>
                </a:cxn>
                <a:cxn ang="0">
                  <a:pos x="6" y="79"/>
                </a:cxn>
                <a:cxn ang="0">
                  <a:pos x="3" y="94"/>
                </a:cxn>
                <a:cxn ang="0">
                  <a:pos x="1" y="110"/>
                </a:cxn>
                <a:cxn ang="0">
                  <a:pos x="0" y="125"/>
                </a:cxn>
                <a:cxn ang="0">
                  <a:pos x="0" y="125"/>
                </a:cxn>
                <a:cxn ang="0">
                  <a:pos x="0" y="127"/>
                </a:cxn>
                <a:cxn ang="0">
                  <a:pos x="1" y="128"/>
                </a:cxn>
                <a:cxn ang="0">
                  <a:pos x="3" y="129"/>
                </a:cxn>
                <a:cxn ang="0">
                  <a:pos x="4" y="130"/>
                </a:cxn>
                <a:cxn ang="0">
                  <a:pos x="6" y="129"/>
                </a:cxn>
                <a:cxn ang="0">
                  <a:pos x="7" y="128"/>
                </a:cxn>
                <a:cxn ang="0">
                  <a:pos x="9" y="127"/>
                </a:cxn>
                <a:cxn ang="0">
                  <a:pos x="9" y="125"/>
                </a:cxn>
                <a:cxn ang="0">
                  <a:pos x="9" y="125"/>
                </a:cxn>
                <a:cxn ang="0">
                  <a:pos x="10" y="110"/>
                </a:cxn>
                <a:cxn ang="0">
                  <a:pos x="12" y="94"/>
                </a:cxn>
                <a:cxn ang="0">
                  <a:pos x="16" y="80"/>
                </a:cxn>
                <a:cxn ang="0">
                  <a:pos x="20" y="64"/>
                </a:cxn>
                <a:cxn ang="0">
                  <a:pos x="30" y="35"/>
                </a:cxn>
                <a:cxn ang="0">
                  <a:pos x="40" y="6"/>
                </a:cxn>
                <a:cxn ang="0">
                  <a:pos x="40" y="6"/>
                </a:cxn>
                <a:cxn ang="0">
                  <a:pos x="41" y="4"/>
                </a:cxn>
                <a:cxn ang="0">
                  <a:pos x="40" y="2"/>
                </a:cxn>
                <a:cxn ang="0">
                  <a:pos x="39" y="1"/>
                </a:cxn>
                <a:cxn ang="0">
                  <a:pos x="37" y="1"/>
                </a:cxn>
                <a:cxn ang="0">
                  <a:pos x="36" y="0"/>
                </a:cxn>
                <a:cxn ang="0">
                  <a:pos x="34" y="1"/>
                </a:cxn>
                <a:cxn ang="0">
                  <a:pos x="33" y="2"/>
                </a:cxn>
                <a:cxn ang="0">
                  <a:pos x="32" y="4"/>
                </a:cxn>
                <a:cxn ang="0">
                  <a:pos x="32" y="4"/>
                </a:cxn>
              </a:cxnLst>
              <a:rect l="0" t="0" r="r" b="b"/>
              <a:pathLst>
                <a:path w="41" h="130">
                  <a:moveTo>
                    <a:pt x="32" y="4"/>
                  </a:moveTo>
                  <a:lnTo>
                    <a:pt x="32" y="4"/>
                  </a:lnTo>
                  <a:lnTo>
                    <a:pt x="20" y="33"/>
                  </a:lnTo>
                  <a:lnTo>
                    <a:pt x="11" y="63"/>
                  </a:lnTo>
                  <a:lnTo>
                    <a:pt x="6" y="79"/>
                  </a:lnTo>
                  <a:lnTo>
                    <a:pt x="3" y="94"/>
                  </a:lnTo>
                  <a:lnTo>
                    <a:pt x="1" y="110"/>
                  </a:lnTo>
                  <a:lnTo>
                    <a:pt x="0" y="125"/>
                  </a:lnTo>
                  <a:lnTo>
                    <a:pt x="0" y="125"/>
                  </a:lnTo>
                  <a:lnTo>
                    <a:pt x="0" y="127"/>
                  </a:lnTo>
                  <a:lnTo>
                    <a:pt x="1" y="128"/>
                  </a:lnTo>
                  <a:lnTo>
                    <a:pt x="3" y="129"/>
                  </a:lnTo>
                  <a:lnTo>
                    <a:pt x="4" y="130"/>
                  </a:lnTo>
                  <a:lnTo>
                    <a:pt x="6" y="129"/>
                  </a:lnTo>
                  <a:lnTo>
                    <a:pt x="7" y="128"/>
                  </a:lnTo>
                  <a:lnTo>
                    <a:pt x="9" y="127"/>
                  </a:lnTo>
                  <a:lnTo>
                    <a:pt x="9" y="125"/>
                  </a:lnTo>
                  <a:lnTo>
                    <a:pt x="9" y="125"/>
                  </a:lnTo>
                  <a:lnTo>
                    <a:pt x="10" y="110"/>
                  </a:lnTo>
                  <a:lnTo>
                    <a:pt x="12" y="94"/>
                  </a:lnTo>
                  <a:lnTo>
                    <a:pt x="16" y="80"/>
                  </a:lnTo>
                  <a:lnTo>
                    <a:pt x="20" y="64"/>
                  </a:lnTo>
                  <a:lnTo>
                    <a:pt x="30" y="35"/>
                  </a:lnTo>
                  <a:lnTo>
                    <a:pt x="40" y="6"/>
                  </a:lnTo>
                  <a:lnTo>
                    <a:pt x="40" y="6"/>
                  </a:lnTo>
                  <a:lnTo>
                    <a:pt x="41" y="4"/>
                  </a:lnTo>
                  <a:lnTo>
                    <a:pt x="40" y="2"/>
                  </a:lnTo>
                  <a:lnTo>
                    <a:pt x="39" y="1"/>
                  </a:lnTo>
                  <a:lnTo>
                    <a:pt x="37" y="1"/>
                  </a:lnTo>
                  <a:lnTo>
                    <a:pt x="36"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 name="Freeform 807"/>
            <p:cNvSpPr/>
            <p:nvPr/>
          </p:nvSpPr>
          <p:spPr bwMode="auto">
            <a:xfrm>
              <a:off x="6392863" y="1708150"/>
              <a:ext cx="20638" cy="55563"/>
            </a:xfrm>
            <a:custGeom>
              <a:avLst/>
              <a:gdLst/>
              <a:ahLst/>
              <a:cxnLst>
                <a:cxn ang="0">
                  <a:pos x="32" y="4"/>
                </a:cxn>
                <a:cxn ang="0">
                  <a:pos x="32" y="4"/>
                </a:cxn>
                <a:cxn ang="0">
                  <a:pos x="27" y="17"/>
                </a:cxn>
                <a:cxn ang="0">
                  <a:pos x="23" y="28"/>
                </a:cxn>
                <a:cxn ang="0">
                  <a:pos x="13" y="51"/>
                </a:cxn>
                <a:cxn ang="0">
                  <a:pos x="8" y="63"/>
                </a:cxn>
                <a:cxn ang="0">
                  <a:pos x="4" y="74"/>
                </a:cxn>
                <a:cxn ang="0">
                  <a:pos x="1" y="87"/>
                </a:cxn>
                <a:cxn ang="0">
                  <a:pos x="0" y="100"/>
                </a:cxn>
                <a:cxn ang="0">
                  <a:pos x="0" y="100"/>
                </a:cxn>
                <a:cxn ang="0">
                  <a:pos x="0" y="102"/>
                </a:cxn>
                <a:cxn ang="0">
                  <a:pos x="1" y="103"/>
                </a:cxn>
                <a:cxn ang="0">
                  <a:pos x="3" y="104"/>
                </a:cxn>
                <a:cxn ang="0">
                  <a:pos x="4" y="104"/>
                </a:cxn>
                <a:cxn ang="0">
                  <a:pos x="6" y="104"/>
                </a:cxn>
                <a:cxn ang="0">
                  <a:pos x="8" y="103"/>
                </a:cxn>
                <a:cxn ang="0">
                  <a:pos x="9" y="102"/>
                </a:cxn>
                <a:cxn ang="0">
                  <a:pos x="9" y="100"/>
                </a:cxn>
                <a:cxn ang="0">
                  <a:pos x="9" y="100"/>
                </a:cxn>
                <a:cxn ang="0">
                  <a:pos x="10" y="87"/>
                </a:cxn>
                <a:cxn ang="0">
                  <a:pos x="13" y="75"/>
                </a:cxn>
                <a:cxn ang="0">
                  <a:pos x="17" y="64"/>
                </a:cxn>
                <a:cxn ang="0">
                  <a:pos x="22" y="53"/>
                </a:cxn>
                <a:cxn ang="0">
                  <a:pos x="33" y="30"/>
                </a:cxn>
                <a:cxn ang="0">
                  <a:pos x="37" y="19"/>
                </a:cxn>
                <a:cxn ang="0">
                  <a:pos x="41" y="6"/>
                </a:cxn>
                <a:cxn ang="0">
                  <a:pos x="41" y="6"/>
                </a:cxn>
                <a:cxn ang="0">
                  <a:pos x="41" y="4"/>
                </a:cxn>
                <a:cxn ang="0">
                  <a:pos x="40" y="2"/>
                </a:cxn>
                <a:cxn ang="0">
                  <a:pos x="39" y="1"/>
                </a:cxn>
                <a:cxn ang="0">
                  <a:pos x="37" y="1"/>
                </a:cxn>
                <a:cxn ang="0">
                  <a:pos x="35" y="0"/>
                </a:cxn>
                <a:cxn ang="0">
                  <a:pos x="34" y="1"/>
                </a:cxn>
                <a:cxn ang="0">
                  <a:pos x="33" y="2"/>
                </a:cxn>
                <a:cxn ang="0">
                  <a:pos x="32" y="4"/>
                </a:cxn>
                <a:cxn ang="0">
                  <a:pos x="32" y="4"/>
                </a:cxn>
              </a:cxnLst>
              <a:rect l="0" t="0" r="r" b="b"/>
              <a:pathLst>
                <a:path w="41" h="104">
                  <a:moveTo>
                    <a:pt x="32" y="4"/>
                  </a:moveTo>
                  <a:lnTo>
                    <a:pt x="32" y="4"/>
                  </a:lnTo>
                  <a:lnTo>
                    <a:pt x="27" y="17"/>
                  </a:lnTo>
                  <a:lnTo>
                    <a:pt x="23" y="28"/>
                  </a:lnTo>
                  <a:lnTo>
                    <a:pt x="13" y="51"/>
                  </a:lnTo>
                  <a:lnTo>
                    <a:pt x="8" y="63"/>
                  </a:lnTo>
                  <a:lnTo>
                    <a:pt x="4" y="74"/>
                  </a:lnTo>
                  <a:lnTo>
                    <a:pt x="1" y="87"/>
                  </a:lnTo>
                  <a:lnTo>
                    <a:pt x="0" y="100"/>
                  </a:lnTo>
                  <a:lnTo>
                    <a:pt x="0" y="100"/>
                  </a:lnTo>
                  <a:lnTo>
                    <a:pt x="0" y="102"/>
                  </a:lnTo>
                  <a:lnTo>
                    <a:pt x="1" y="103"/>
                  </a:lnTo>
                  <a:lnTo>
                    <a:pt x="3" y="104"/>
                  </a:lnTo>
                  <a:lnTo>
                    <a:pt x="4" y="104"/>
                  </a:lnTo>
                  <a:lnTo>
                    <a:pt x="6" y="104"/>
                  </a:lnTo>
                  <a:lnTo>
                    <a:pt x="8" y="103"/>
                  </a:lnTo>
                  <a:lnTo>
                    <a:pt x="9" y="102"/>
                  </a:lnTo>
                  <a:lnTo>
                    <a:pt x="9" y="100"/>
                  </a:lnTo>
                  <a:lnTo>
                    <a:pt x="9" y="100"/>
                  </a:lnTo>
                  <a:lnTo>
                    <a:pt x="10" y="87"/>
                  </a:lnTo>
                  <a:lnTo>
                    <a:pt x="13" y="75"/>
                  </a:lnTo>
                  <a:lnTo>
                    <a:pt x="17" y="64"/>
                  </a:lnTo>
                  <a:lnTo>
                    <a:pt x="22" y="53"/>
                  </a:lnTo>
                  <a:lnTo>
                    <a:pt x="33" y="30"/>
                  </a:lnTo>
                  <a:lnTo>
                    <a:pt x="37" y="19"/>
                  </a:lnTo>
                  <a:lnTo>
                    <a:pt x="41" y="6"/>
                  </a:lnTo>
                  <a:lnTo>
                    <a:pt x="41" y="6"/>
                  </a:lnTo>
                  <a:lnTo>
                    <a:pt x="41" y="4"/>
                  </a:lnTo>
                  <a:lnTo>
                    <a:pt x="40" y="2"/>
                  </a:lnTo>
                  <a:lnTo>
                    <a:pt x="39" y="1"/>
                  </a:lnTo>
                  <a:lnTo>
                    <a:pt x="37" y="1"/>
                  </a:lnTo>
                  <a:lnTo>
                    <a:pt x="35"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 name="Freeform 809"/>
            <p:cNvSpPr/>
            <p:nvPr/>
          </p:nvSpPr>
          <p:spPr bwMode="auto">
            <a:xfrm>
              <a:off x="6438900" y="1719263"/>
              <a:ext cx="31750" cy="65088"/>
            </a:xfrm>
            <a:custGeom>
              <a:avLst/>
              <a:gdLst/>
              <a:ahLst/>
              <a:cxnLst>
                <a:cxn ang="0">
                  <a:pos x="51" y="2"/>
                </a:cxn>
                <a:cxn ang="0">
                  <a:pos x="51" y="2"/>
                </a:cxn>
                <a:cxn ang="0">
                  <a:pos x="37" y="25"/>
                </a:cxn>
                <a:cxn ang="0">
                  <a:pos x="25" y="44"/>
                </a:cxn>
                <a:cxn ang="0">
                  <a:pos x="14" y="64"/>
                </a:cxn>
                <a:cxn ang="0">
                  <a:pos x="6" y="83"/>
                </a:cxn>
                <a:cxn ang="0">
                  <a:pos x="2" y="93"/>
                </a:cxn>
                <a:cxn ang="0">
                  <a:pos x="0" y="101"/>
                </a:cxn>
                <a:cxn ang="0">
                  <a:pos x="0" y="108"/>
                </a:cxn>
                <a:cxn ang="0">
                  <a:pos x="1" y="114"/>
                </a:cxn>
                <a:cxn ang="0">
                  <a:pos x="2" y="116"/>
                </a:cxn>
                <a:cxn ang="0">
                  <a:pos x="5" y="119"/>
                </a:cxn>
                <a:cxn ang="0">
                  <a:pos x="7" y="120"/>
                </a:cxn>
                <a:cxn ang="0">
                  <a:pos x="10" y="123"/>
                </a:cxn>
                <a:cxn ang="0">
                  <a:pos x="10" y="123"/>
                </a:cxn>
                <a:cxn ang="0">
                  <a:pos x="12" y="123"/>
                </a:cxn>
                <a:cxn ang="0">
                  <a:pos x="14" y="123"/>
                </a:cxn>
                <a:cxn ang="0">
                  <a:pos x="15" y="120"/>
                </a:cxn>
                <a:cxn ang="0">
                  <a:pos x="16" y="119"/>
                </a:cxn>
                <a:cxn ang="0">
                  <a:pos x="15" y="115"/>
                </a:cxn>
                <a:cxn ang="0">
                  <a:pos x="14" y="114"/>
                </a:cxn>
                <a:cxn ang="0">
                  <a:pos x="13" y="113"/>
                </a:cxn>
                <a:cxn ang="0">
                  <a:pos x="13" y="113"/>
                </a:cxn>
                <a:cxn ang="0">
                  <a:pos x="11" y="112"/>
                </a:cxn>
                <a:cxn ang="0">
                  <a:pos x="10" y="111"/>
                </a:cxn>
                <a:cxn ang="0">
                  <a:pos x="10" y="107"/>
                </a:cxn>
                <a:cxn ang="0">
                  <a:pos x="10" y="102"/>
                </a:cxn>
                <a:cxn ang="0">
                  <a:pos x="12" y="96"/>
                </a:cxn>
                <a:cxn ang="0">
                  <a:pos x="18" y="80"/>
                </a:cxn>
                <a:cxn ang="0">
                  <a:pos x="27" y="62"/>
                </a:cxn>
                <a:cxn ang="0">
                  <a:pos x="47" y="27"/>
                </a:cxn>
                <a:cxn ang="0">
                  <a:pos x="59" y="7"/>
                </a:cxn>
                <a:cxn ang="0">
                  <a:pos x="59" y="7"/>
                </a:cxn>
                <a:cxn ang="0">
                  <a:pos x="60" y="5"/>
                </a:cxn>
                <a:cxn ang="0">
                  <a:pos x="59" y="3"/>
                </a:cxn>
                <a:cxn ang="0">
                  <a:pos x="59" y="1"/>
                </a:cxn>
                <a:cxn ang="0">
                  <a:pos x="57" y="0"/>
                </a:cxn>
                <a:cxn ang="0">
                  <a:pos x="56" y="0"/>
                </a:cxn>
                <a:cxn ang="0">
                  <a:pos x="54" y="0"/>
                </a:cxn>
                <a:cxn ang="0">
                  <a:pos x="52" y="0"/>
                </a:cxn>
                <a:cxn ang="0">
                  <a:pos x="51" y="2"/>
                </a:cxn>
                <a:cxn ang="0">
                  <a:pos x="51" y="2"/>
                </a:cxn>
              </a:cxnLst>
              <a:rect l="0" t="0" r="r" b="b"/>
              <a:pathLst>
                <a:path w="60" h="123">
                  <a:moveTo>
                    <a:pt x="51" y="2"/>
                  </a:moveTo>
                  <a:lnTo>
                    <a:pt x="51" y="2"/>
                  </a:lnTo>
                  <a:lnTo>
                    <a:pt x="37" y="25"/>
                  </a:lnTo>
                  <a:lnTo>
                    <a:pt x="25" y="44"/>
                  </a:lnTo>
                  <a:lnTo>
                    <a:pt x="14" y="64"/>
                  </a:lnTo>
                  <a:lnTo>
                    <a:pt x="6" y="83"/>
                  </a:lnTo>
                  <a:lnTo>
                    <a:pt x="2" y="93"/>
                  </a:lnTo>
                  <a:lnTo>
                    <a:pt x="0" y="101"/>
                  </a:lnTo>
                  <a:lnTo>
                    <a:pt x="0" y="108"/>
                  </a:lnTo>
                  <a:lnTo>
                    <a:pt x="1" y="114"/>
                  </a:lnTo>
                  <a:lnTo>
                    <a:pt x="2" y="116"/>
                  </a:lnTo>
                  <a:lnTo>
                    <a:pt x="5" y="119"/>
                  </a:lnTo>
                  <a:lnTo>
                    <a:pt x="7" y="120"/>
                  </a:lnTo>
                  <a:lnTo>
                    <a:pt x="10" y="123"/>
                  </a:lnTo>
                  <a:lnTo>
                    <a:pt x="10" y="123"/>
                  </a:lnTo>
                  <a:lnTo>
                    <a:pt x="12" y="123"/>
                  </a:lnTo>
                  <a:lnTo>
                    <a:pt x="14" y="123"/>
                  </a:lnTo>
                  <a:lnTo>
                    <a:pt x="15" y="120"/>
                  </a:lnTo>
                  <a:lnTo>
                    <a:pt x="16" y="119"/>
                  </a:lnTo>
                  <a:lnTo>
                    <a:pt x="15" y="115"/>
                  </a:lnTo>
                  <a:lnTo>
                    <a:pt x="14" y="114"/>
                  </a:lnTo>
                  <a:lnTo>
                    <a:pt x="13" y="113"/>
                  </a:lnTo>
                  <a:lnTo>
                    <a:pt x="13" y="113"/>
                  </a:lnTo>
                  <a:lnTo>
                    <a:pt x="11" y="112"/>
                  </a:lnTo>
                  <a:lnTo>
                    <a:pt x="10" y="111"/>
                  </a:lnTo>
                  <a:lnTo>
                    <a:pt x="10" y="107"/>
                  </a:lnTo>
                  <a:lnTo>
                    <a:pt x="10" y="102"/>
                  </a:lnTo>
                  <a:lnTo>
                    <a:pt x="12" y="96"/>
                  </a:lnTo>
                  <a:lnTo>
                    <a:pt x="18" y="80"/>
                  </a:lnTo>
                  <a:lnTo>
                    <a:pt x="27" y="62"/>
                  </a:lnTo>
                  <a:lnTo>
                    <a:pt x="47" y="27"/>
                  </a:lnTo>
                  <a:lnTo>
                    <a:pt x="59" y="7"/>
                  </a:lnTo>
                  <a:lnTo>
                    <a:pt x="59" y="7"/>
                  </a:lnTo>
                  <a:lnTo>
                    <a:pt x="60" y="5"/>
                  </a:lnTo>
                  <a:lnTo>
                    <a:pt x="59" y="3"/>
                  </a:lnTo>
                  <a:lnTo>
                    <a:pt x="59" y="1"/>
                  </a:lnTo>
                  <a:lnTo>
                    <a:pt x="57" y="0"/>
                  </a:lnTo>
                  <a:lnTo>
                    <a:pt x="56" y="0"/>
                  </a:lnTo>
                  <a:lnTo>
                    <a:pt x="54" y="0"/>
                  </a:lnTo>
                  <a:lnTo>
                    <a:pt x="52" y="0"/>
                  </a:lnTo>
                  <a:lnTo>
                    <a:pt x="51" y="2"/>
                  </a:lnTo>
                  <a:lnTo>
                    <a:pt x="5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 name="Freeform 810"/>
            <p:cNvSpPr/>
            <p:nvPr/>
          </p:nvSpPr>
          <p:spPr bwMode="auto">
            <a:xfrm>
              <a:off x="6478588" y="1731963"/>
              <a:ext cx="28575" cy="65088"/>
            </a:xfrm>
            <a:custGeom>
              <a:avLst/>
              <a:gdLst/>
              <a:ahLst/>
              <a:cxnLst>
                <a:cxn ang="0">
                  <a:pos x="45" y="1"/>
                </a:cxn>
                <a:cxn ang="0">
                  <a:pos x="45" y="1"/>
                </a:cxn>
                <a:cxn ang="0">
                  <a:pos x="40" y="8"/>
                </a:cxn>
                <a:cxn ang="0">
                  <a:pos x="34" y="14"/>
                </a:cxn>
                <a:cxn ang="0">
                  <a:pos x="25" y="26"/>
                </a:cxn>
                <a:cxn ang="0">
                  <a:pos x="16" y="41"/>
                </a:cxn>
                <a:cxn ang="0">
                  <a:pos x="10" y="55"/>
                </a:cxn>
                <a:cxn ang="0">
                  <a:pos x="6" y="71"/>
                </a:cxn>
                <a:cxn ang="0">
                  <a:pos x="3" y="87"/>
                </a:cxn>
                <a:cxn ang="0">
                  <a:pos x="1" y="103"/>
                </a:cxn>
                <a:cxn ang="0">
                  <a:pos x="0" y="119"/>
                </a:cxn>
                <a:cxn ang="0">
                  <a:pos x="0" y="119"/>
                </a:cxn>
                <a:cxn ang="0">
                  <a:pos x="0" y="121"/>
                </a:cxn>
                <a:cxn ang="0">
                  <a:pos x="1" y="122"/>
                </a:cxn>
                <a:cxn ang="0">
                  <a:pos x="3" y="123"/>
                </a:cxn>
                <a:cxn ang="0">
                  <a:pos x="5" y="123"/>
                </a:cxn>
                <a:cxn ang="0">
                  <a:pos x="6" y="123"/>
                </a:cxn>
                <a:cxn ang="0">
                  <a:pos x="8" y="122"/>
                </a:cxn>
                <a:cxn ang="0">
                  <a:pos x="9" y="121"/>
                </a:cxn>
                <a:cxn ang="0">
                  <a:pos x="9" y="119"/>
                </a:cxn>
                <a:cxn ang="0">
                  <a:pos x="9" y="119"/>
                </a:cxn>
                <a:cxn ang="0">
                  <a:pos x="10" y="104"/>
                </a:cxn>
                <a:cxn ang="0">
                  <a:pos x="12" y="88"/>
                </a:cxn>
                <a:cxn ang="0">
                  <a:pos x="15" y="74"/>
                </a:cxn>
                <a:cxn ang="0">
                  <a:pos x="19" y="59"/>
                </a:cxn>
                <a:cxn ang="0">
                  <a:pos x="25" y="45"/>
                </a:cxn>
                <a:cxn ang="0">
                  <a:pos x="33" y="31"/>
                </a:cxn>
                <a:cxn ang="0">
                  <a:pos x="41" y="19"/>
                </a:cxn>
                <a:cxn ang="0">
                  <a:pos x="53" y="9"/>
                </a:cxn>
                <a:cxn ang="0">
                  <a:pos x="53" y="9"/>
                </a:cxn>
                <a:cxn ang="0">
                  <a:pos x="54" y="7"/>
                </a:cxn>
                <a:cxn ang="0">
                  <a:pos x="54" y="6"/>
                </a:cxn>
                <a:cxn ang="0">
                  <a:pos x="54" y="3"/>
                </a:cxn>
                <a:cxn ang="0">
                  <a:pos x="53" y="2"/>
                </a:cxn>
                <a:cxn ang="0">
                  <a:pos x="50" y="1"/>
                </a:cxn>
                <a:cxn ang="0">
                  <a:pos x="49" y="0"/>
                </a:cxn>
                <a:cxn ang="0">
                  <a:pos x="47" y="0"/>
                </a:cxn>
                <a:cxn ang="0">
                  <a:pos x="45" y="1"/>
                </a:cxn>
                <a:cxn ang="0">
                  <a:pos x="45" y="1"/>
                </a:cxn>
              </a:cxnLst>
              <a:rect l="0" t="0" r="r" b="b"/>
              <a:pathLst>
                <a:path w="54" h="123">
                  <a:moveTo>
                    <a:pt x="45" y="1"/>
                  </a:moveTo>
                  <a:lnTo>
                    <a:pt x="45" y="1"/>
                  </a:lnTo>
                  <a:lnTo>
                    <a:pt x="40" y="8"/>
                  </a:lnTo>
                  <a:lnTo>
                    <a:pt x="34" y="14"/>
                  </a:lnTo>
                  <a:lnTo>
                    <a:pt x="25" y="26"/>
                  </a:lnTo>
                  <a:lnTo>
                    <a:pt x="16" y="41"/>
                  </a:lnTo>
                  <a:lnTo>
                    <a:pt x="10" y="55"/>
                  </a:lnTo>
                  <a:lnTo>
                    <a:pt x="6" y="71"/>
                  </a:lnTo>
                  <a:lnTo>
                    <a:pt x="3" y="87"/>
                  </a:lnTo>
                  <a:lnTo>
                    <a:pt x="1" y="103"/>
                  </a:lnTo>
                  <a:lnTo>
                    <a:pt x="0" y="119"/>
                  </a:lnTo>
                  <a:lnTo>
                    <a:pt x="0" y="119"/>
                  </a:lnTo>
                  <a:lnTo>
                    <a:pt x="0" y="121"/>
                  </a:lnTo>
                  <a:lnTo>
                    <a:pt x="1" y="122"/>
                  </a:lnTo>
                  <a:lnTo>
                    <a:pt x="3" y="123"/>
                  </a:lnTo>
                  <a:lnTo>
                    <a:pt x="5" y="123"/>
                  </a:lnTo>
                  <a:lnTo>
                    <a:pt x="6" y="123"/>
                  </a:lnTo>
                  <a:lnTo>
                    <a:pt x="8" y="122"/>
                  </a:lnTo>
                  <a:lnTo>
                    <a:pt x="9" y="121"/>
                  </a:lnTo>
                  <a:lnTo>
                    <a:pt x="9" y="119"/>
                  </a:lnTo>
                  <a:lnTo>
                    <a:pt x="9" y="119"/>
                  </a:lnTo>
                  <a:lnTo>
                    <a:pt x="10" y="104"/>
                  </a:lnTo>
                  <a:lnTo>
                    <a:pt x="12" y="88"/>
                  </a:lnTo>
                  <a:lnTo>
                    <a:pt x="15" y="74"/>
                  </a:lnTo>
                  <a:lnTo>
                    <a:pt x="19" y="59"/>
                  </a:lnTo>
                  <a:lnTo>
                    <a:pt x="25" y="45"/>
                  </a:lnTo>
                  <a:lnTo>
                    <a:pt x="33" y="31"/>
                  </a:lnTo>
                  <a:lnTo>
                    <a:pt x="41" y="19"/>
                  </a:lnTo>
                  <a:lnTo>
                    <a:pt x="53" y="9"/>
                  </a:lnTo>
                  <a:lnTo>
                    <a:pt x="53" y="9"/>
                  </a:lnTo>
                  <a:lnTo>
                    <a:pt x="54" y="7"/>
                  </a:lnTo>
                  <a:lnTo>
                    <a:pt x="54" y="6"/>
                  </a:lnTo>
                  <a:lnTo>
                    <a:pt x="54" y="3"/>
                  </a:lnTo>
                  <a:lnTo>
                    <a:pt x="53" y="2"/>
                  </a:lnTo>
                  <a:lnTo>
                    <a:pt x="50" y="1"/>
                  </a:lnTo>
                  <a:lnTo>
                    <a:pt x="49" y="0"/>
                  </a:lnTo>
                  <a:lnTo>
                    <a:pt x="47" y="0"/>
                  </a:lnTo>
                  <a:lnTo>
                    <a:pt x="45" y="1"/>
                  </a:lnTo>
                  <a:lnTo>
                    <a:pt x="4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 name="Freeform 811"/>
            <p:cNvSpPr/>
            <p:nvPr/>
          </p:nvSpPr>
          <p:spPr bwMode="auto">
            <a:xfrm>
              <a:off x="6523038" y="1739900"/>
              <a:ext cx="25400" cy="61913"/>
            </a:xfrm>
            <a:custGeom>
              <a:avLst/>
              <a:gdLst/>
              <a:ahLst/>
              <a:cxnLst>
                <a:cxn ang="0">
                  <a:pos x="39" y="3"/>
                </a:cxn>
                <a:cxn ang="0">
                  <a:pos x="39" y="3"/>
                </a:cxn>
                <a:cxn ang="0">
                  <a:pos x="27" y="29"/>
                </a:cxn>
                <a:cxn ang="0">
                  <a:pos x="17" y="56"/>
                </a:cxn>
                <a:cxn ang="0">
                  <a:pos x="8" y="82"/>
                </a:cxn>
                <a:cxn ang="0">
                  <a:pos x="4" y="96"/>
                </a:cxn>
                <a:cxn ang="0">
                  <a:pos x="0" y="110"/>
                </a:cxn>
                <a:cxn ang="0">
                  <a:pos x="0" y="110"/>
                </a:cxn>
                <a:cxn ang="0">
                  <a:pos x="0" y="112"/>
                </a:cxn>
                <a:cxn ang="0">
                  <a:pos x="1" y="113"/>
                </a:cxn>
                <a:cxn ang="0">
                  <a:pos x="4" y="116"/>
                </a:cxn>
                <a:cxn ang="0">
                  <a:pos x="6" y="117"/>
                </a:cxn>
                <a:cxn ang="0">
                  <a:pos x="8" y="116"/>
                </a:cxn>
                <a:cxn ang="0">
                  <a:pos x="9" y="114"/>
                </a:cxn>
                <a:cxn ang="0">
                  <a:pos x="10" y="112"/>
                </a:cxn>
                <a:cxn ang="0">
                  <a:pos x="10" y="112"/>
                </a:cxn>
                <a:cxn ang="0">
                  <a:pos x="13" y="99"/>
                </a:cxn>
                <a:cxn ang="0">
                  <a:pos x="16" y="85"/>
                </a:cxn>
                <a:cxn ang="0">
                  <a:pos x="25" y="58"/>
                </a:cxn>
                <a:cxn ang="0">
                  <a:pos x="37" y="32"/>
                </a:cxn>
                <a:cxn ang="0">
                  <a:pos x="47" y="5"/>
                </a:cxn>
                <a:cxn ang="0">
                  <a:pos x="47" y="5"/>
                </a:cxn>
                <a:cxn ang="0">
                  <a:pos x="48" y="3"/>
                </a:cxn>
                <a:cxn ang="0">
                  <a:pos x="47" y="2"/>
                </a:cxn>
                <a:cxn ang="0">
                  <a:pos x="46" y="1"/>
                </a:cxn>
                <a:cxn ang="0">
                  <a:pos x="45" y="0"/>
                </a:cxn>
                <a:cxn ang="0">
                  <a:pos x="41" y="0"/>
                </a:cxn>
                <a:cxn ang="0">
                  <a:pos x="40" y="1"/>
                </a:cxn>
                <a:cxn ang="0">
                  <a:pos x="39" y="3"/>
                </a:cxn>
                <a:cxn ang="0">
                  <a:pos x="39" y="3"/>
                </a:cxn>
              </a:cxnLst>
              <a:rect l="0" t="0" r="r" b="b"/>
              <a:pathLst>
                <a:path w="48" h="117">
                  <a:moveTo>
                    <a:pt x="39" y="3"/>
                  </a:moveTo>
                  <a:lnTo>
                    <a:pt x="39" y="3"/>
                  </a:lnTo>
                  <a:lnTo>
                    <a:pt x="27" y="29"/>
                  </a:lnTo>
                  <a:lnTo>
                    <a:pt x="17" y="56"/>
                  </a:lnTo>
                  <a:lnTo>
                    <a:pt x="8" y="82"/>
                  </a:lnTo>
                  <a:lnTo>
                    <a:pt x="4" y="96"/>
                  </a:lnTo>
                  <a:lnTo>
                    <a:pt x="0" y="110"/>
                  </a:lnTo>
                  <a:lnTo>
                    <a:pt x="0" y="110"/>
                  </a:lnTo>
                  <a:lnTo>
                    <a:pt x="0" y="112"/>
                  </a:lnTo>
                  <a:lnTo>
                    <a:pt x="1" y="113"/>
                  </a:lnTo>
                  <a:lnTo>
                    <a:pt x="4" y="116"/>
                  </a:lnTo>
                  <a:lnTo>
                    <a:pt x="6" y="117"/>
                  </a:lnTo>
                  <a:lnTo>
                    <a:pt x="8" y="116"/>
                  </a:lnTo>
                  <a:lnTo>
                    <a:pt x="9" y="114"/>
                  </a:lnTo>
                  <a:lnTo>
                    <a:pt x="10" y="112"/>
                  </a:lnTo>
                  <a:lnTo>
                    <a:pt x="10" y="112"/>
                  </a:lnTo>
                  <a:lnTo>
                    <a:pt x="13" y="99"/>
                  </a:lnTo>
                  <a:lnTo>
                    <a:pt x="16" y="85"/>
                  </a:lnTo>
                  <a:lnTo>
                    <a:pt x="25" y="58"/>
                  </a:lnTo>
                  <a:lnTo>
                    <a:pt x="37" y="32"/>
                  </a:lnTo>
                  <a:lnTo>
                    <a:pt x="47" y="5"/>
                  </a:lnTo>
                  <a:lnTo>
                    <a:pt x="47" y="5"/>
                  </a:lnTo>
                  <a:lnTo>
                    <a:pt x="48" y="3"/>
                  </a:lnTo>
                  <a:lnTo>
                    <a:pt x="47" y="2"/>
                  </a:lnTo>
                  <a:lnTo>
                    <a:pt x="46" y="1"/>
                  </a:lnTo>
                  <a:lnTo>
                    <a:pt x="45" y="0"/>
                  </a:lnTo>
                  <a:lnTo>
                    <a:pt x="41" y="0"/>
                  </a:lnTo>
                  <a:lnTo>
                    <a:pt x="40" y="1"/>
                  </a:lnTo>
                  <a:lnTo>
                    <a:pt x="39" y="3"/>
                  </a:lnTo>
                  <a:lnTo>
                    <a:pt x="3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 name="Freeform 812"/>
            <p:cNvSpPr/>
            <p:nvPr/>
          </p:nvSpPr>
          <p:spPr bwMode="auto">
            <a:xfrm>
              <a:off x="6572250" y="1743075"/>
              <a:ext cx="28575" cy="61913"/>
            </a:xfrm>
            <a:custGeom>
              <a:avLst/>
              <a:gdLst/>
              <a:ahLst/>
              <a:cxnLst>
                <a:cxn ang="0">
                  <a:pos x="45" y="2"/>
                </a:cxn>
                <a:cxn ang="0">
                  <a:pos x="45" y="2"/>
                </a:cxn>
                <a:cxn ang="0">
                  <a:pos x="37" y="14"/>
                </a:cxn>
                <a:cxn ang="0">
                  <a:pos x="28" y="27"/>
                </a:cxn>
                <a:cxn ang="0">
                  <a:pos x="22" y="40"/>
                </a:cxn>
                <a:cxn ang="0">
                  <a:pos x="16" y="54"/>
                </a:cxn>
                <a:cxn ang="0">
                  <a:pos x="11" y="67"/>
                </a:cxn>
                <a:cxn ang="0">
                  <a:pos x="7" y="82"/>
                </a:cxn>
                <a:cxn ang="0">
                  <a:pos x="3" y="96"/>
                </a:cxn>
                <a:cxn ang="0">
                  <a:pos x="0" y="111"/>
                </a:cxn>
                <a:cxn ang="0">
                  <a:pos x="0" y="111"/>
                </a:cxn>
                <a:cxn ang="0">
                  <a:pos x="0" y="114"/>
                </a:cxn>
                <a:cxn ang="0">
                  <a:pos x="3" y="116"/>
                </a:cxn>
                <a:cxn ang="0">
                  <a:pos x="6" y="117"/>
                </a:cxn>
                <a:cxn ang="0">
                  <a:pos x="8" y="115"/>
                </a:cxn>
                <a:cxn ang="0">
                  <a:pos x="14" y="108"/>
                </a:cxn>
                <a:cxn ang="0">
                  <a:pos x="14" y="108"/>
                </a:cxn>
                <a:cxn ang="0">
                  <a:pos x="16" y="106"/>
                </a:cxn>
                <a:cxn ang="0">
                  <a:pos x="15" y="104"/>
                </a:cxn>
                <a:cxn ang="0">
                  <a:pos x="14" y="102"/>
                </a:cxn>
                <a:cxn ang="0">
                  <a:pos x="12" y="101"/>
                </a:cxn>
                <a:cxn ang="0">
                  <a:pos x="12" y="101"/>
                </a:cxn>
                <a:cxn ang="0">
                  <a:pos x="18" y="75"/>
                </a:cxn>
                <a:cxn ang="0">
                  <a:pos x="22" y="63"/>
                </a:cxn>
                <a:cxn ang="0">
                  <a:pos x="27" y="52"/>
                </a:cxn>
                <a:cxn ang="0">
                  <a:pos x="33" y="39"/>
                </a:cxn>
                <a:cxn ang="0">
                  <a:pos x="39" y="28"/>
                </a:cxn>
                <a:cxn ang="0">
                  <a:pos x="45" y="18"/>
                </a:cxn>
                <a:cxn ang="0">
                  <a:pos x="53" y="6"/>
                </a:cxn>
                <a:cxn ang="0">
                  <a:pos x="53" y="6"/>
                </a:cxn>
                <a:cxn ang="0">
                  <a:pos x="54" y="5"/>
                </a:cxn>
                <a:cxn ang="0">
                  <a:pos x="54" y="3"/>
                </a:cxn>
                <a:cxn ang="0">
                  <a:pos x="53" y="2"/>
                </a:cxn>
                <a:cxn ang="0">
                  <a:pos x="52" y="1"/>
                </a:cxn>
                <a:cxn ang="0">
                  <a:pos x="48" y="0"/>
                </a:cxn>
                <a:cxn ang="0">
                  <a:pos x="46" y="0"/>
                </a:cxn>
                <a:cxn ang="0">
                  <a:pos x="45" y="2"/>
                </a:cxn>
                <a:cxn ang="0">
                  <a:pos x="45" y="2"/>
                </a:cxn>
              </a:cxnLst>
              <a:rect l="0" t="0" r="r" b="b"/>
              <a:pathLst>
                <a:path w="54" h="117">
                  <a:moveTo>
                    <a:pt x="45" y="2"/>
                  </a:moveTo>
                  <a:lnTo>
                    <a:pt x="45" y="2"/>
                  </a:lnTo>
                  <a:lnTo>
                    <a:pt x="37" y="14"/>
                  </a:lnTo>
                  <a:lnTo>
                    <a:pt x="28" y="27"/>
                  </a:lnTo>
                  <a:lnTo>
                    <a:pt x="22" y="40"/>
                  </a:lnTo>
                  <a:lnTo>
                    <a:pt x="16" y="54"/>
                  </a:lnTo>
                  <a:lnTo>
                    <a:pt x="11" y="67"/>
                  </a:lnTo>
                  <a:lnTo>
                    <a:pt x="7" y="82"/>
                  </a:lnTo>
                  <a:lnTo>
                    <a:pt x="3" y="96"/>
                  </a:lnTo>
                  <a:lnTo>
                    <a:pt x="0" y="111"/>
                  </a:lnTo>
                  <a:lnTo>
                    <a:pt x="0" y="111"/>
                  </a:lnTo>
                  <a:lnTo>
                    <a:pt x="0" y="114"/>
                  </a:lnTo>
                  <a:lnTo>
                    <a:pt x="3" y="116"/>
                  </a:lnTo>
                  <a:lnTo>
                    <a:pt x="6" y="117"/>
                  </a:lnTo>
                  <a:lnTo>
                    <a:pt x="8" y="115"/>
                  </a:lnTo>
                  <a:lnTo>
                    <a:pt x="14" y="108"/>
                  </a:lnTo>
                  <a:lnTo>
                    <a:pt x="14" y="108"/>
                  </a:lnTo>
                  <a:lnTo>
                    <a:pt x="16" y="106"/>
                  </a:lnTo>
                  <a:lnTo>
                    <a:pt x="15" y="104"/>
                  </a:lnTo>
                  <a:lnTo>
                    <a:pt x="14" y="102"/>
                  </a:lnTo>
                  <a:lnTo>
                    <a:pt x="12" y="101"/>
                  </a:lnTo>
                  <a:lnTo>
                    <a:pt x="12" y="101"/>
                  </a:lnTo>
                  <a:lnTo>
                    <a:pt x="18" y="75"/>
                  </a:lnTo>
                  <a:lnTo>
                    <a:pt x="22" y="63"/>
                  </a:lnTo>
                  <a:lnTo>
                    <a:pt x="27" y="52"/>
                  </a:lnTo>
                  <a:lnTo>
                    <a:pt x="33" y="39"/>
                  </a:lnTo>
                  <a:lnTo>
                    <a:pt x="39" y="28"/>
                  </a:lnTo>
                  <a:lnTo>
                    <a:pt x="45" y="18"/>
                  </a:lnTo>
                  <a:lnTo>
                    <a:pt x="53" y="6"/>
                  </a:lnTo>
                  <a:lnTo>
                    <a:pt x="53" y="6"/>
                  </a:lnTo>
                  <a:lnTo>
                    <a:pt x="54" y="5"/>
                  </a:lnTo>
                  <a:lnTo>
                    <a:pt x="54" y="3"/>
                  </a:lnTo>
                  <a:lnTo>
                    <a:pt x="53" y="2"/>
                  </a:lnTo>
                  <a:lnTo>
                    <a:pt x="52" y="1"/>
                  </a:lnTo>
                  <a:lnTo>
                    <a:pt x="48" y="0"/>
                  </a:lnTo>
                  <a:lnTo>
                    <a:pt x="46" y="0"/>
                  </a:lnTo>
                  <a:lnTo>
                    <a:pt x="45" y="2"/>
                  </a:lnTo>
                  <a:lnTo>
                    <a:pt x="45"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 name="Freeform 813"/>
            <p:cNvSpPr/>
            <p:nvPr/>
          </p:nvSpPr>
          <p:spPr bwMode="auto">
            <a:xfrm>
              <a:off x="6629400" y="1741488"/>
              <a:ext cx="28575" cy="55563"/>
            </a:xfrm>
            <a:custGeom>
              <a:avLst/>
              <a:gdLst/>
              <a:ahLst/>
              <a:cxnLst>
                <a:cxn ang="0">
                  <a:pos x="44" y="3"/>
                </a:cxn>
                <a:cxn ang="0">
                  <a:pos x="44" y="3"/>
                </a:cxn>
                <a:cxn ang="0">
                  <a:pos x="39" y="14"/>
                </a:cxn>
                <a:cxn ang="0">
                  <a:pos x="35" y="26"/>
                </a:cxn>
                <a:cxn ang="0">
                  <a:pos x="35" y="26"/>
                </a:cxn>
                <a:cxn ang="0">
                  <a:pos x="34" y="32"/>
                </a:cxn>
                <a:cxn ang="0">
                  <a:pos x="33" y="38"/>
                </a:cxn>
                <a:cxn ang="0">
                  <a:pos x="32" y="44"/>
                </a:cxn>
                <a:cxn ang="0">
                  <a:pos x="31" y="48"/>
                </a:cxn>
                <a:cxn ang="0">
                  <a:pos x="30" y="50"/>
                </a:cxn>
                <a:cxn ang="0">
                  <a:pos x="30" y="50"/>
                </a:cxn>
                <a:cxn ang="0">
                  <a:pos x="25" y="55"/>
                </a:cxn>
                <a:cxn ang="0">
                  <a:pos x="22" y="61"/>
                </a:cxn>
                <a:cxn ang="0">
                  <a:pos x="15" y="73"/>
                </a:cxn>
                <a:cxn ang="0">
                  <a:pos x="9" y="86"/>
                </a:cxn>
                <a:cxn ang="0">
                  <a:pos x="5" y="91"/>
                </a:cxn>
                <a:cxn ang="0">
                  <a:pos x="1" y="97"/>
                </a:cxn>
                <a:cxn ang="0">
                  <a:pos x="1" y="97"/>
                </a:cxn>
                <a:cxn ang="0">
                  <a:pos x="0" y="98"/>
                </a:cxn>
                <a:cxn ang="0">
                  <a:pos x="0" y="100"/>
                </a:cxn>
                <a:cxn ang="0">
                  <a:pos x="0" y="102"/>
                </a:cxn>
                <a:cxn ang="0">
                  <a:pos x="1" y="103"/>
                </a:cxn>
                <a:cxn ang="0">
                  <a:pos x="3" y="104"/>
                </a:cxn>
                <a:cxn ang="0">
                  <a:pos x="4" y="105"/>
                </a:cxn>
                <a:cxn ang="0">
                  <a:pos x="6" y="104"/>
                </a:cxn>
                <a:cxn ang="0">
                  <a:pos x="7" y="103"/>
                </a:cxn>
                <a:cxn ang="0">
                  <a:pos x="7" y="103"/>
                </a:cxn>
                <a:cxn ang="0">
                  <a:pos x="14" y="94"/>
                </a:cxn>
                <a:cxn ang="0">
                  <a:pos x="21" y="84"/>
                </a:cxn>
                <a:cxn ang="0">
                  <a:pos x="31" y="63"/>
                </a:cxn>
                <a:cxn ang="0">
                  <a:pos x="31" y="63"/>
                </a:cxn>
                <a:cxn ang="0">
                  <a:pos x="34" y="60"/>
                </a:cxn>
                <a:cxn ang="0">
                  <a:pos x="37" y="57"/>
                </a:cxn>
                <a:cxn ang="0">
                  <a:pos x="39" y="54"/>
                </a:cxn>
                <a:cxn ang="0">
                  <a:pos x="40" y="50"/>
                </a:cxn>
                <a:cxn ang="0">
                  <a:pos x="40" y="50"/>
                </a:cxn>
                <a:cxn ang="0">
                  <a:pos x="42" y="38"/>
                </a:cxn>
                <a:cxn ang="0">
                  <a:pos x="44" y="28"/>
                </a:cxn>
                <a:cxn ang="0">
                  <a:pos x="48" y="18"/>
                </a:cxn>
                <a:cxn ang="0">
                  <a:pos x="53" y="7"/>
                </a:cxn>
                <a:cxn ang="0">
                  <a:pos x="53" y="7"/>
                </a:cxn>
                <a:cxn ang="0">
                  <a:pos x="53" y="5"/>
                </a:cxn>
                <a:cxn ang="0">
                  <a:pos x="53" y="4"/>
                </a:cxn>
                <a:cxn ang="0">
                  <a:pos x="51" y="1"/>
                </a:cxn>
                <a:cxn ang="0">
                  <a:pos x="48" y="0"/>
                </a:cxn>
                <a:cxn ang="0">
                  <a:pos x="47" y="0"/>
                </a:cxn>
                <a:cxn ang="0">
                  <a:pos x="45" y="1"/>
                </a:cxn>
                <a:cxn ang="0">
                  <a:pos x="44" y="3"/>
                </a:cxn>
                <a:cxn ang="0">
                  <a:pos x="44" y="3"/>
                </a:cxn>
              </a:cxnLst>
              <a:rect l="0" t="0" r="r" b="b"/>
              <a:pathLst>
                <a:path w="53" h="105">
                  <a:moveTo>
                    <a:pt x="44" y="3"/>
                  </a:moveTo>
                  <a:lnTo>
                    <a:pt x="44" y="3"/>
                  </a:lnTo>
                  <a:lnTo>
                    <a:pt x="39" y="14"/>
                  </a:lnTo>
                  <a:lnTo>
                    <a:pt x="35" y="26"/>
                  </a:lnTo>
                  <a:lnTo>
                    <a:pt x="35" y="26"/>
                  </a:lnTo>
                  <a:lnTo>
                    <a:pt x="34" y="32"/>
                  </a:lnTo>
                  <a:lnTo>
                    <a:pt x="33" y="38"/>
                  </a:lnTo>
                  <a:lnTo>
                    <a:pt x="32" y="44"/>
                  </a:lnTo>
                  <a:lnTo>
                    <a:pt x="31" y="48"/>
                  </a:lnTo>
                  <a:lnTo>
                    <a:pt x="30" y="50"/>
                  </a:lnTo>
                  <a:lnTo>
                    <a:pt x="30" y="50"/>
                  </a:lnTo>
                  <a:lnTo>
                    <a:pt x="25" y="55"/>
                  </a:lnTo>
                  <a:lnTo>
                    <a:pt x="22" y="61"/>
                  </a:lnTo>
                  <a:lnTo>
                    <a:pt x="15" y="73"/>
                  </a:lnTo>
                  <a:lnTo>
                    <a:pt x="9" y="86"/>
                  </a:lnTo>
                  <a:lnTo>
                    <a:pt x="5" y="91"/>
                  </a:lnTo>
                  <a:lnTo>
                    <a:pt x="1" y="97"/>
                  </a:lnTo>
                  <a:lnTo>
                    <a:pt x="1" y="97"/>
                  </a:lnTo>
                  <a:lnTo>
                    <a:pt x="0" y="98"/>
                  </a:lnTo>
                  <a:lnTo>
                    <a:pt x="0" y="100"/>
                  </a:lnTo>
                  <a:lnTo>
                    <a:pt x="0" y="102"/>
                  </a:lnTo>
                  <a:lnTo>
                    <a:pt x="1" y="103"/>
                  </a:lnTo>
                  <a:lnTo>
                    <a:pt x="3" y="104"/>
                  </a:lnTo>
                  <a:lnTo>
                    <a:pt x="4" y="105"/>
                  </a:lnTo>
                  <a:lnTo>
                    <a:pt x="6" y="104"/>
                  </a:lnTo>
                  <a:lnTo>
                    <a:pt x="7" y="103"/>
                  </a:lnTo>
                  <a:lnTo>
                    <a:pt x="7" y="103"/>
                  </a:lnTo>
                  <a:lnTo>
                    <a:pt x="14" y="94"/>
                  </a:lnTo>
                  <a:lnTo>
                    <a:pt x="21" y="84"/>
                  </a:lnTo>
                  <a:lnTo>
                    <a:pt x="31" y="63"/>
                  </a:lnTo>
                  <a:lnTo>
                    <a:pt x="31" y="63"/>
                  </a:lnTo>
                  <a:lnTo>
                    <a:pt x="34" y="60"/>
                  </a:lnTo>
                  <a:lnTo>
                    <a:pt x="37" y="57"/>
                  </a:lnTo>
                  <a:lnTo>
                    <a:pt x="39" y="54"/>
                  </a:lnTo>
                  <a:lnTo>
                    <a:pt x="40" y="50"/>
                  </a:lnTo>
                  <a:lnTo>
                    <a:pt x="40" y="50"/>
                  </a:lnTo>
                  <a:lnTo>
                    <a:pt x="42" y="38"/>
                  </a:lnTo>
                  <a:lnTo>
                    <a:pt x="44" y="28"/>
                  </a:lnTo>
                  <a:lnTo>
                    <a:pt x="48" y="18"/>
                  </a:lnTo>
                  <a:lnTo>
                    <a:pt x="53" y="7"/>
                  </a:lnTo>
                  <a:lnTo>
                    <a:pt x="53" y="7"/>
                  </a:lnTo>
                  <a:lnTo>
                    <a:pt x="53" y="5"/>
                  </a:lnTo>
                  <a:lnTo>
                    <a:pt x="53" y="4"/>
                  </a:lnTo>
                  <a:lnTo>
                    <a:pt x="51" y="1"/>
                  </a:lnTo>
                  <a:lnTo>
                    <a:pt x="48" y="0"/>
                  </a:lnTo>
                  <a:lnTo>
                    <a:pt x="47" y="0"/>
                  </a:lnTo>
                  <a:lnTo>
                    <a:pt x="45" y="1"/>
                  </a:lnTo>
                  <a:lnTo>
                    <a:pt x="44" y="3"/>
                  </a:lnTo>
                  <a:lnTo>
                    <a:pt x="44"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6" name="Freeform 814"/>
            <p:cNvSpPr/>
            <p:nvPr/>
          </p:nvSpPr>
          <p:spPr bwMode="auto">
            <a:xfrm>
              <a:off x="6673850" y="1739900"/>
              <a:ext cx="20638" cy="53975"/>
            </a:xfrm>
            <a:custGeom>
              <a:avLst/>
              <a:gdLst/>
              <a:ahLst/>
              <a:cxnLst>
                <a:cxn ang="0">
                  <a:pos x="32" y="4"/>
                </a:cxn>
                <a:cxn ang="0">
                  <a:pos x="32" y="4"/>
                </a:cxn>
                <a:cxn ang="0">
                  <a:pos x="29" y="16"/>
                </a:cxn>
                <a:cxn ang="0">
                  <a:pos x="26" y="28"/>
                </a:cxn>
                <a:cxn ang="0">
                  <a:pos x="22" y="40"/>
                </a:cxn>
                <a:cxn ang="0">
                  <a:pos x="18" y="51"/>
                </a:cxn>
                <a:cxn ang="0">
                  <a:pos x="8" y="74"/>
                </a:cxn>
                <a:cxn ang="0">
                  <a:pos x="4" y="86"/>
                </a:cxn>
                <a:cxn ang="0">
                  <a:pos x="0" y="98"/>
                </a:cxn>
                <a:cxn ang="0">
                  <a:pos x="0" y="98"/>
                </a:cxn>
                <a:cxn ang="0">
                  <a:pos x="0" y="100"/>
                </a:cxn>
                <a:cxn ang="0">
                  <a:pos x="1" y="101"/>
                </a:cxn>
                <a:cxn ang="0">
                  <a:pos x="2" y="102"/>
                </a:cxn>
                <a:cxn ang="0">
                  <a:pos x="4" y="103"/>
                </a:cxn>
                <a:cxn ang="0">
                  <a:pos x="5" y="103"/>
                </a:cxn>
                <a:cxn ang="0">
                  <a:pos x="7" y="103"/>
                </a:cxn>
                <a:cxn ang="0">
                  <a:pos x="8" y="102"/>
                </a:cxn>
                <a:cxn ang="0">
                  <a:pos x="9" y="100"/>
                </a:cxn>
                <a:cxn ang="0">
                  <a:pos x="9" y="100"/>
                </a:cxn>
                <a:cxn ang="0">
                  <a:pos x="12" y="88"/>
                </a:cxn>
                <a:cxn ang="0">
                  <a:pos x="17" y="76"/>
                </a:cxn>
                <a:cxn ang="0">
                  <a:pos x="27" y="53"/>
                </a:cxn>
                <a:cxn ang="0">
                  <a:pos x="32" y="41"/>
                </a:cxn>
                <a:cxn ang="0">
                  <a:pos x="36" y="29"/>
                </a:cxn>
                <a:cxn ang="0">
                  <a:pos x="39" y="16"/>
                </a:cxn>
                <a:cxn ang="0">
                  <a:pos x="41" y="4"/>
                </a:cxn>
                <a:cxn ang="0">
                  <a:pos x="41" y="4"/>
                </a:cxn>
                <a:cxn ang="0">
                  <a:pos x="41" y="2"/>
                </a:cxn>
                <a:cxn ang="0">
                  <a:pos x="40" y="1"/>
                </a:cxn>
                <a:cxn ang="0">
                  <a:pos x="38" y="0"/>
                </a:cxn>
                <a:cxn ang="0">
                  <a:pos x="36" y="0"/>
                </a:cxn>
                <a:cxn ang="0">
                  <a:pos x="35" y="0"/>
                </a:cxn>
                <a:cxn ang="0">
                  <a:pos x="33" y="1"/>
                </a:cxn>
                <a:cxn ang="0">
                  <a:pos x="32" y="2"/>
                </a:cxn>
                <a:cxn ang="0">
                  <a:pos x="32" y="4"/>
                </a:cxn>
                <a:cxn ang="0">
                  <a:pos x="32" y="4"/>
                </a:cxn>
              </a:cxnLst>
              <a:rect l="0" t="0" r="r" b="b"/>
              <a:pathLst>
                <a:path w="41" h="103">
                  <a:moveTo>
                    <a:pt x="32" y="4"/>
                  </a:moveTo>
                  <a:lnTo>
                    <a:pt x="32" y="4"/>
                  </a:lnTo>
                  <a:lnTo>
                    <a:pt x="29" y="16"/>
                  </a:lnTo>
                  <a:lnTo>
                    <a:pt x="26" y="28"/>
                  </a:lnTo>
                  <a:lnTo>
                    <a:pt x="22" y="40"/>
                  </a:lnTo>
                  <a:lnTo>
                    <a:pt x="18" y="51"/>
                  </a:lnTo>
                  <a:lnTo>
                    <a:pt x="8" y="74"/>
                  </a:lnTo>
                  <a:lnTo>
                    <a:pt x="4" y="86"/>
                  </a:lnTo>
                  <a:lnTo>
                    <a:pt x="0" y="98"/>
                  </a:lnTo>
                  <a:lnTo>
                    <a:pt x="0" y="98"/>
                  </a:lnTo>
                  <a:lnTo>
                    <a:pt x="0" y="100"/>
                  </a:lnTo>
                  <a:lnTo>
                    <a:pt x="1" y="101"/>
                  </a:lnTo>
                  <a:lnTo>
                    <a:pt x="2" y="102"/>
                  </a:lnTo>
                  <a:lnTo>
                    <a:pt x="4" y="103"/>
                  </a:lnTo>
                  <a:lnTo>
                    <a:pt x="5" y="103"/>
                  </a:lnTo>
                  <a:lnTo>
                    <a:pt x="7" y="103"/>
                  </a:lnTo>
                  <a:lnTo>
                    <a:pt x="8" y="102"/>
                  </a:lnTo>
                  <a:lnTo>
                    <a:pt x="9" y="100"/>
                  </a:lnTo>
                  <a:lnTo>
                    <a:pt x="9" y="100"/>
                  </a:lnTo>
                  <a:lnTo>
                    <a:pt x="12" y="88"/>
                  </a:lnTo>
                  <a:lnTo>
                    <a:pt x="17" y="76"/>
                  </a:lnTo>
                  <a:lnTo>
                    <a:pt x="27" y="53"/>
                  </a:lnTo>
                  <a:lnTo>
                    <a:pt x="32" y="41"/>
                  </a:lnTo>
                  <a:lnTo>
                    <a:pt x="36" y="29"/>
                  </a:lnTo>
                  <a:lnTo>
                    <a:pt x="39" y="16"/>
                  </a:lnTo>
                  <a:lnTo>
                    <a:pt x="41" y="4"/>
                  </a:lnTo>
                  <a:lnTo>
                    <a:pt x="41" y="4"/>
                  </a:lnTo>
                  <a:lnTo>
                    <a:pt x="41" y="2"/>
                  </a:lnTo>
                  <a:lnTo>
                    <a:pt x="40" y="1"/>
                  </a:lnTo>
                  <a:lnTo>
                    <a:pt x="38" y="0"/>
                  </a:lnTo>
                  <a:lnTo>
                    <a:pt x="36" y="0"/>
                  </a:lnTo>
                  <a:lnTo>
                    <a:pt x="35" y="0"/>
                  </a:lnTo>
                  <a:lnTo>
                    <a:pt x="33" y="1"/>
                  </a:lnTo>
                  <a:lnTo>
                    <a:pt x="32"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7" name="Freeform 815"/>
            <p:cNvSpPr/>
            <p:nvPr/>
          </p:nvSpPr>
          <p:spPr bwMode="auto">
            <a:xfrm>
              <a:off x="6811963" y="1671638"/>
              <a:ext cx="9525" cy="38100"/>
            </a:xfrm>
            <a:custGeom>
              <a:avLst/>
              <a:gdLst/>
              <a:ahLst/>
              <a:cxnLst>
                <a:cxn ang="0">
                  <a:pos x="11" y="58"/>
                </a:cxn>
                <a:cxn ang="0">
                  <a:pos x="11" y="58"/>
                </a:cxn>
                <a:cxn ang="0">
                  <a:pos x="10" y="51"/>
                </a:cxn>
                <a:cxn ang="0">
                  <a:pos x="9" y="44"/>
                </a:cxn>
                <a:cxn ang="0">
                  <a:pos x="10" y="33"/>
                </a:cxn>
                <a:cxn ang="0">
                  <a:pos x="10" y="33"/>
                </a:cxn>
                <a:cxn ang="0">
                  <a:pos x="11" y="5"/>
                </a:cxn>
                <a:cxn ang="0">
                  <a:pos x="11" y="5"/>
                </a:cxn>
                <a:cxn ang="0">
                  <a:pos x="11" y="3"/>
                </a:cxn>
                <a:cxn ang="0">
                  <a:pos x="10" y="1"/>
                </a:cxn>
                <a:cxn ang="0">
                  <a:pos x="8" y="0"/>
                </a:cxn>
                <a:cxn ang="0">
                  <a:pos x="7" y="0"/>
                </a:cxn>
                <a:cxn ang="0">
                  <a:pos x="5" y="0"/>
                </a:cxn>
                <a:cxn ang="0">
                  <a:pos x="4" y="1"/>
                </a:cxn>
                <a:cxn ang="0">
                  <a:pos x="3" y="3"/>
                </a:cxn>
                <a:cxn ang="0">
                  <a:pos x="2" y="5"/>
                </a:cxn>
                <a:cxn ang="0">
                  <a:pos x="2" y="5"/>
                </a:cxn>
                <a:cxn ang="0">
                  <a:pos x="1" y="20"/>
                </a:cxn>
                <a:cxn ang="0">
                  <a:pos x="0" y="40"/>
                </a:cxn>
                <a:cxn ang="0">
                  <a:pos x="0" y="50"/>
                </a:cxn>
                <a:cxn ang="0">
                  <a:pos x="2" y="59"/>
                </a:cxn>
                <a:cxn ang="0">
                  <a:pos x="3" y="63"/>
                </a:cxn>
                <a:cxn ang="0">
                  <a:pos x="5" y="66"/>
                </a:cxn>
                <a:cxn ang="0">
                  <a:pos x="7" y="69"/>
                </a:cxn>
                <a:cxn ang="0">
                  <a:pos x="11" y="72"/>
                </a:cxn>
                <a:cxn ang="0">
                  <a:pos x="11" y="72"/>
                </a:cxn>
                <a:cxn ang="0">
                  <a:pos x="13" y="72"/>
                </a:cxn>
                <a:cxn ang="0">
                  <a:pos x="15" y="72"/>
                </a:cxn>
                <a:cxn ang="0">
                  <a:pos x="17" y="70"/>
                </a:cxn>
                <a:cxn ang="0">
                  <a:pos x="17" y="68"/>
                </a:cxn>
                <a:cxn ang="0">
                  <a:pos x="17" y="62"/>
                </a:cxn>
                <a:cxn ang="0">
                  <a:pos x="17" y="62"/>
                </a:cxn>
                <a:cxn ang="0">
                  <a:pos x="17" y="59"/>
                </a:cxn>
                <a:cxn ang="0">
                  <a:pos x="15" y="58"/>
                </a:cxn>
                <a:cxn ang="0">
                  <a:pos x="13" y="57"/>
                </a:cxn>
                <a:cxn ang="0">
                  <a:pos x="11" y="58"/>
                </a:cxn>
                <a:cxn ang="0">
                  <a:pos x="11" y="58"/>
                </a:cxn>
              </a:cxnLst>
              <a:rect l="0" t="0" r="r" b="b"/>
              <a:pathLst>
                <a:path w="17" h="72">
                  <a:moveTo>
                    <a:pt x="11" y="58"/>
                  </a:moveTo>
                  <a:lnTo>
                    <a:pt x="11" y="58"/>
                  </a:lnTo>
                  <a:lnTo>
                    <a:pt x="10" y="51"/>
                  </a:lnTo>
                  <a:lnTo>
                    <a:pt x="9" y="44"/>
                  </a:lnTo>
                  <a:lnTo>
                    <a:pt x="10" y="33"/>
                  </a:lnTo>
                  <a:lnTo>
                    <a:pt x="10" y="33"/>
                  </a:lnTo>
                  <a:lnTo>
                    <a:pt x="11" y="5"/>
                  </a:lnTo>
                  <a:lnTo>
                    <a:pt x="11" y="5"/>
                  </a:lnTo>
                  <a:lnTo>
                    <a:pt x="11" y="3"/>
                  </a:lnTo>
                  <a:lnTo>
                    <a:pt x="10" y="1"/>
                  </a:lnTo>
                  <a:lnTo>
                    <a:pt x="8" y="0"/>
                  </a:lnTo>
                  <a:lnTo>
                    <a:pt x="7" y="0"/>
                  </a:lnTo>
                  <a:lnTo>
                    <a:pt x="5" y="0"/>
                  </a:lnTo>
                  <a:lnTo>
                    <a:pt x="4" y="1"/>
                  </a:lnTo>
                  <a:lnTo>
                    <a:pt x="3" y="3"/>
                  </a:lnTo>
                  <a:lnTo>
                    <a:pt x="2" y="5"/>
                  </a:lnTo>
                  <a:lnTo>
                    <a:pt x="2" y="5"/>
                  </a:lnTo>
                  <a:lnTo>
                    <a:pt x="1" y="20"/>
                  </a:lnTo>
                  <a:lnTo>
                    <a:pt x="0" y="40"/>
                  </a:lnTo>
                  <a:lnTo>
                    <a:pt x="0" y="50"/>
                  </a:lnTo>
                  <a:lnTo>
                    <a:pt x="2" y="59"/>
                  </a:lnTo>
                  <a:lnTo>
                    <a:pt x="3" y="63"/>
                  </a:lnTo>
                  <a:lnTo>
                    <a:pt x="5" y="66"/>
                  </a:lnTo>
                  <a:lnTo>
                    <a:pt x="7" y="69"/>
                  </a:lnTo>
                  <a:lnTo>
                    <a:pt x="11" y="72"/>
                  </a:lnTo>
                  <a:lnTo>
                    <a:pt x="11" y="72"/>
                  </a:lnTo>
                  <a:lnTo>
                    <a:pt x="13" y="72"/>
                  </a:lnTo>
                  <a:lnTo>
                    <a:pt x="15" y="72"/>
                  </a:lnTo>
                  <a:lnTo>
                    <a:pt x="17" y="70"/>
                  </a:lnTo>
                  <a:lnTo>
                    <a:pt x="17" y="68"/>
                  </a:lnTo>
                  <a:lnTo>
                    <a:pt x="17" y="62"/>
                  </a:lnTo>
                  <a:lnTo>
                    <a:pt x="17" y="62"/>
                  </a:lnTo>
                  <a:lnTo>
                    <a:pt x="17" y="59"/>
                  </a:lnTo>
                  <a:lnTo>
                    <a:pt x="15" y="58"/>
                  </a:lnTo>
                  <a:lnTo>
                    <a:pt x="13" y="57"/>
                  </a:lnTo>
                  <a:lnTo>
                    <a:pt x="11" y="58"/>
                  </a:lnTo>
                  <a:lnTo>
                    <a:pt x="11" y="5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8" name="Freeform 816"/>
            <p:cNvSpPr/>
            <p:nvPr/>
          </p:nvSpPr>
          <p:spPr bwMode="auto">
            <a:xfrm>
              <a:off x="6843713" y="1644650"/>
              <a:ext cx="22225" cy="55563"/>
            </a:xfrm>
            <a:custGeom>
              <a:avLst/>
              <a:gdLst/>
              <a:ahLst/>
              <a:cxnLst>
                <a:cxn ang="0">
                  <a:pos x="33" y="1"/>
                </a:cxn>
                <a:cxn ang="0">
                  <a:pos x="33" y="1"/>
                </a:cxn>
                <a:cxn ang="0">
                  <a:pos x="29" y="6"/>
                </a:cxn>
                <a:cxn ang="0">
                  <a:pos x="26" y="12"/>
                </a:cxn>
                <a:cxn ang="0">
                  <a:pos x="20" y="23"/>
                </a:cxn>
                <a:cxn ang="0">
                  <a:pos x="16" y="35"/>
                </a:cxn>
                <a:cxn ang="0">
                  <a:pos x="13" y="48"/>
                </a:cxn>
                <a:cxn ang="0">
                  <a:pos x="8" y="73"/>
                </a:cxn>
                <a:cxn ang="0">
                  <a:pos x="5" y="86"/>
                </a:cxn>
                <a:cxn ang="0">
                  <a:pos x="1" y="97"/>
                </a:cxn>
                <a:cxn ang="0">
                  <a:pos x="1" y="97"/>
                </a:cxn>
                <a:cxn ang="0">
                  <a:pos x="0" y="99"/>
                </a:cxn>
                <a:cxn ang="0">
                  <a:pos x="1" y="101"/>
                </a:cxn>
                <a:cxn ang="0">
                  <a:pos x="3" y="103"/>
                </a:cxn>
                <a:cxn ang="0">
                  <a:pos x="5" y="104"/>
                </a:cxn>
                <a:cxn ang="0">
                  <a:pos x="6" y="104"/>
                </a:cxn>
                <a:cxn ang="0">
                  <a:pos x="8" y="103"/>
                </a:cxn>
                <a:cxn ang="0">
                  <a:pos x="9" y="102"/>
                </a:cxn>
                <a:cxn ang="0">
                  <a:pos x="9" y="102"/>
                </a:cxn>
                <a:cxn ang="0">
                  <a:pos x="13" y="91"/>
                </a:cxn>
                <a:cxn ang="0">
                  <a:pos x="17" y="81"/>
                </a:cxn>
                <a:cxn ang="0">
                  <a:pos x="23" y="58"/>
                </a:cxn>
                <a:cxn ang="0">
                  <a:pos x="23" y="58"/>
                </a:cxn>
                <a:cxn ang="0">
                  <a:pos x="25" y="45"/>
                </a:cxn>
                <a:cxn ang="0">
                  <a:pos x="28" y="32"/>
                </a:cxn>
                <a:cxn ang="0">
                  <a:pos x="30" y="26"/>
                </a:cxn>
                <a:cxn ang="0">
                  <a:pos x="33" y="20"/>
                </a:cxn>
                <a:cxn ang="0">
                  <a:pos x="36" y="14"/>
                </a:cxn>
                <a:cxn ang="0">
                  <a:pos x="40" y="8"/>
                </a:cxn>
                <a:cxn ang="0">
                  <a:pos x="40" y="8"/>
                </a:cxn>
                <a:cxn ang="0">
                  <a:pos x="41" y="6"/>
                </a:cxn>
                <a:cxn ang="0">
                  <a:pos x="41" y="4"/>
                </a:cxn>
                <a:cxn ang="0">
                  <a:pos x="40" y="3"/>
                </a:cxn>
                <a:cxn ang="0">
                  <a:pos x="39" y="1"/>
                </a:cxn>
                <a:cxn ang="0">
                  <a:pos x="38" y="0"/>
                </a:cxn>
                <a:cxn ang="0">
                  <a:pos x="36" y="0"/>
                </a:cxn>
                <a:cxn ang="0">
                  <a:pos x="35" y="0"/>
                </a:cxn>
                <a:cxn ang="0">
                  <a:pos x="33" y="1"/>
                </a:cxn>
                <a:cxn ang="0">
                  <a:pos x="33" y="1"/>
                </a:cxn>
              </a:cxnLst>
              <a:rect l="0" t="0" r="r" b="b"/>
              <a:pathLst>
                <a:path w="41" h="104">
                  <a:moveTo>
                    <a:pt x="33" y="1"/>
                  </a:moveTo>
                  <a:lnTo>
                    <a:pt x="33" y="1"/>
                  </a:lnTo>
                  <a:lnTo>
                    <a:pt x="29" y="6"/>
                  </a:lnTo>
                  <a:lnTo>
                    <a:pt x="26" y="12"/>
                  </a:lnTo>
                  <a:lnTo>
                    <a:pt x="20" y="23"/>
                  </a:lnTo>
                  <a:lnTo>
                    <a:pt x="16" y="35"/>
                  </a:lnTo>
                  <a:lnTo>
                    <a:pt x="13" y="48"/>
                  </a:lnTo>
                  <a:lnTo>
                    <a:pt x="8" y="73"/>
                  </a:lnTo>
                  <a:lnTo>
                    <a:pt x="5" y="86"/>
                  </a:lnTo>
                  <a:lnTo>
                    <a:pt x="1" y="97"/>
                  </a:lnTo>
                  <a:lnTo>
                    <a:pt x="1" y="97"/>
                  </a:lnTo>
                  <a:lnTo>
                    <a:pt x="0" y="99"/>
                  </a:lnTo>
                  <a:lnTo>
                    <a:pt x="1" y="101"/>
                  </a:lnTo>
                  <a:lnTo>
                    <a:pt x="3" y="103"/>
                  </a:lnTo>
                  <a:lnTo>
                    <a:pt x="5" y="104"/>
                  </a:lnTo>
                  <a:lnTo>
                    <a:pt x="6" y="104"/>
                  </a:lnTo>
                  <a:lnTo>
                    <a:pt x="8" y="103"/>
                  </a:lnTo>
                  <a:lnTo>
                    <a:pt x="9" y="102"/>
                  </a:lnTo>
                  <a:lnTo>
                    <a:pt x="9" y="102"/>
                  </a:lnTo>
                  <a:lnTo>
                    <a:pt x="13" y="91"/>
                  </a:lnTo>
                  <a:lnTo>
                    <a:pt x="17" y="81"/>
                  </a:lnTo>
                  <a:lnTo>
                    <a:pt x="23" y="58"/>
                  </a:lnTo>
                  <a:lnTo>
                    <a:pt x="23" y="58"/>
                  </a:lnTo>
                  <a:lnTo>
                    <a:pt x="25" y="45"/>
                  </a:lnTo>
                  <a:lnTo>
                    <a:pt x="28" y="32"/>
                  </a:lnTo>
                  <a:lnTo>
                    <a:pt x="30" y="26"/>
                  </a:lnTo>
                  <a:lnTo>
                    <a:pt x="33" y="20"/>
                  </a:lnTo>
                  <a:lnTo>
                    <a:pt x="36" y="14"/>
                  </a:lnTo>
                  <a:lnTo>
                    <a:pt x="40" y="8"/>
                  </a:lnTo>
                  <a:lnTo>
                    <a:pt x="40" y="8"/>
                  </a:lnTo>
                  <a:lnTo>
                    <a:pt x="41" y="6"/>
                  </a:lnTo>
                  <a:lnTo>
                    <a:pt x="41" y="4"/>
                  </a:lnTo>
                  <a:lnTo>
                    <a:pt x="40" y="3"/>
                  </a:lnTo>
                  <a:lnTo>
                    <a:pt x="39" y="1"/>
                  </a:lnTo>
                  <a:lnTo>
                    <a:pt x="38" y="0"/>
                  </a:lnTo>
                  <a:lnTo>
                    <a:pt x="36" y="0"/>
                  </a:lnTo>
                  <a:lnTo>
                    <a:pt x="35" y="0"/>
                  </a:lnTo>
                  <a:lnTo>
                    <a:pt x="33" y="1"/>
                  </a:lnTo>
                  <a:lnTo>
                    <a:pt x="33"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9" name="Freeform 817"/>
            <p:cNvSpPr/>
            <p:nvPr/>
          </p:nvSpPr>
          <p:spPr bwMode="auto">
            <a:xfrm>
              <a:off x="6719888" y="1743075"/>
              <a:ext cx="9525" cy="47625"/>
            </a:xfrm>
            <a:custGeom>
              <a:avLst/>
              <a:gdLst/>
              <a:ahLst/>
              <a:cxnLst>
                <a:cxn ang="0">
                  <a:pos x="16" y="4"/>
                </a:cxn>
                <a:cxn ang="0">
                  <a:pos x="16" y="4"/>
                </a:cxn>
                <a:cxn ang="0">
                  <a:pos x="16" y="2"/>
                </a:cxn>
                <a:cxn ang="0">
                  <a:pos x="15" y="1"/>
                </a:cxn>
                <a:cxn ang="0">
                  <a:pos x="13" y="0"/>
                </a:cxn>
                <a:cxn ang="0">
                  <a:pos x="11" y="0"/>
                </a:cxn>
                <a:cxn ang="0">
                  <a:pos x="10" y="0"/>
                </a:cxn>
                <a:cxn ang="0">
                  <a:pos x="8" y="1"/>
                </a:cxn>
                <a:cxn ang="0">
                  <a:pos x="7" y="2"/>
                </a:cxn>
                <a:cxn ang="0">
                  <a:pos x="7" y="4"/>
                </a:cxn>
                <a:cxn ang="0">
                  <a:pos x="7" y="4"/>
                </a:cxn>
                <a:cxn ang="0">
                  <a:pos x="8" y="25"/>
                </a:cxn>
                <a:cxn ang="0">
                  <a:pos x="8" y="44"/>
                </a:cxn>
                <a:cxn ang="0">
                  <a:pos x="8" y="55"/>
                </a:cxn>
                <a:cxn ang="0">
                  <a:pos x="7" y="65"/>
                </a:cxn>
                <a:cxn ang="0">
                  <a:pos x="4" y="74"/>
                </a:cxn>
                <a:cxn ang="0">
                  <a:pos x="0" y="84"/>
                </a:cxn>
                <a:cxn ang="0">
                  <a:pos x="0" y="84"/>
                </a:cxn>
                <a:cxn ang="0">
                  <a:pos x="0" y="86"/>
                </a:cxn>
                <a:cxn ang="0">
                  <a:pos x="0" y="88"/>
                </a:cxn>
                <a:cxn ang="0">
                  <a:pos x="3" y="91"/>
                </a:cxn>
                <a:cxn ang="0">
                  <a:pos x="4" y="91"/>
                </a:cxn>
                <a:cxn ang="0">
                  <a:pos x="7" y="91"/>
                </a:cxn>
                <a:cxn ang="0">
                  <a:pos x="8" y="91"/>
                </a:cxn>
                <a:cxn ang="0">
                  <a:pos x="9" y="89"/>
                </a:cxn>
                <a:cxn ang="0">
                  <a:pos x="9" y="89"/>
                </a:cxn>
                <a:cxn ang="0">
                  <a:pos x="13" y="79"/>
                </a:cxn>
                <a:cxn ang="0">
                  <a:pos x="15" y="68"/>
                </a:cxn>
                <a:cxn ang="0">
                  <a:pos x="17" y="58"/>
                </a:cxn>
                <a:cxn ang="0">
                  <a:pos x="17" y="48"/>
                </a:cxn>
                <a:cxn ang="0">
                  <a:pos x="17" y="26"/>
                </a:cxn>
                <a:cxn ang="0">
                  <a:pos x="16" y="4"/>
                </a:cxn>
                <a:cxn ang="0">
                  <a:pos x="16" y="4"/>
                </a:cxn>
              </a:cxnLst>
              <a:rect l="0" t="0" r="r" b="b"/>
              <a:pathLst>
                <a:path w="17" h="91">
                  <a:moveTo>
                    <a:pt x="16" y="4"/>
                  </a:moveTo>
                  <a:lnTo>
                    <a:pt x="16" y="4"/>
                  </a:lnTo>
                  <a:lnTo>
                    <a:pt x="16" y="2"/>
                  </a:lnTo>
                  <a:lnTo>
                    <a:pt x="15" y="1"/>
                  </a:lnTo>
                  <a:lnTo>
                    <a:pt x="13" y="0"/>
                  </a:lnTo>
                  <a:lnTo>
                    <a:pt x="11" y="0"/>
                  </a:lnTo>
                  <a:lnTo>
                    <a:pt x="10" y="0"/>
                  </a:lnTo>
                  <a:lnTo>
                    <a:pt x="8" y="1"/>
                  </a:lnTo>
                  <a:lnTo>
                    <a:pt x="7" y="2"/>
                  </a:lnTo>
                  <a:lnTo>
                    <a:pt x="7" y="4"/>
                  </a:lnTo>
                  <a:lnTo>
                    <a:pt x="7" y="4"/>
                  </a:lnTo>
                  <a:lnTo>
                    <a:pt x="8" y="25"/>
                  </a:lnTo>
                  <a:lnTo>
                    <a:pt x="8" y="44"/>
                  </a:lnTo>
                  <a:lnTo>
                    <a:pt x="8" y="55"/>
                  </a:lnTo>
                  <a:lnTo>
                    <a:pt x="7" y="65"/>
                  </a:lnTo>
                  <a:lnTo>
                    <a:pt x="4" y="74"/>
                  </a:lnTo>
                  <a:lnTo>
                    <a:pt x="0" y="84"/>
                  </a:lnTo>
                  <a:lnTo>
                    <a:pt x="0" y="84"/>
                  </a:lnTo>
                  <a:lnTo>
                    <a:pt x="0" y="86"/>
                  </a:lnTo>
                  <a:lnTo>
                    <a:pt x="0" y="88"/>
                  </a:lnTo>
                  <a:lnTo>
                    <a:pt x="3" y="91"/>
                  </a:lnTo>
                  <a:lnTo>
                    <a:pt x="4" y="91"/>
                  </a:lnTo>
                  <a:lnTo>
                    <a:pt x="7" y="91"/>
                  </a:lnTo>
                  <a:lnTo>
                    <a:pt x="8" y="91"/>
                  </a:lnTo>
                  <a:lnTo>
                    <a:pt x="9" y="89"/>
                  </a:lnTo>
                  <a:lnTo>
                    <a:pt x="9" y="89"/>
                  </a:lnTo>
                  <a:lnTo>
                    <a:pt x="13" y="79"/>
                  </a:lnTo>
                  <a:lnTo>
                    <a:pt x="15" y="68"/>
                  </a:lnTo>
                  <a:lnTo>
                    <a:pt x="17" y="58"/>
                  </a:lnTo>
                  <a:lnTo>
                    <a:pt x="17" y="48"/>
                  </a:lnTo>
                  <a:lnTo>
                    <a:pt x="17" y="26"/>
                  </a:lnTo>
                  <a:lnTo>
                    <a:pt x="16" y="4"/>
                  </a:lnTo>
                  <a:lnTo>
                    <a:pt x="16"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0" name="Freeform 818"/>
            <p:cNvSpPr/>
            <p:nvPr/>
          </p:nvSpPr>
          <p:spPr bwMode="auto">
            <a:xfrm>
              <a:off x="6754813" y="1758950"/>
              <a:ext cx="12700" cy="49213"/>
            </a:xfrm>
            <a:custGeom>
              <a:avLst/>
              <a:gdLst/>
              <a:ahLst/>
              <a:cxnLst>
                <a:cxn ang="0">
                  <a:pos x="24" y="5"/>
                </a:cxn>
                <a:cxn ang="0">
                  <a:pos x="24" y="5"/>
                </a:cxn>
                <a:cxn ang="0">
                  <a:pos x="24" y="3"/>
                </a:cxn>
                <a:cxn ang="0">
                  <a:pos x="23" y="1"/>
                </a:cxn>
                <a:cxn ang="0">
                  <a:pos x="22" y="0"/>
                </a:cxn>
                <a:cxn ang="0">
                  <a:pos x="20" y="0"/>
                </a:cxn>
                <a:cxn ang="0">
                  <a:pos x="18" y="0"/>
                </a:cxn>
                <a:cxn ang="0">
                  <a:pos x="17" y="1"/>
                </a:cxn>
                <a:cxn ang="0">
                  <a:pos x="16" y="3"/>
                </a:cxn>
                <a:cxn ang="0">
                  <a:pos x="15" y="5"/>
                </a:cxn>
                <a:cxn ang="0">
                  <a:pos x="15" y="5"/>
                </a:cxn>
                <a:cxn ang="0">
                  <a:pos x="15" y="18"/>
                </a:cxn>
                <a:cxn ang="0">
                  <a:pos x="13" y="30"/>
                </a:cxn>
                <a:cxn ang="0">
                  <a:pos x="11" y="42"/>
                </a:cxn>
                <a:cxn ang="0">
                  <a:pos x="8" y="55"/>
                </a:cxn>
                <a:cxn ang="0">
                  <a:pos x="8" y="55"/>
                </a:cxn>
                <a:cxn ang="0">
                  <a:pos x="5" y="63"/>
                </a:cxn>
                <a:cxn ang="0">
                  <a:pos x="2" y="72"/>
                </a:cxn>
                <a:cxn ang="0">
                  <a:pos x="0" y="76"/>
                </a:cxn>
                <a:cxn ang="0">
                  <a:pos x="0" y="82"/>
                </a:cxn>
                <a:cxn ang="0">
                  <a:pos x="2" y="86"/>
                </a:cxn>
                <a:cxn ang="0">
                  <a:pos x="4" y="90"/>
                </a:cxn>
                <a:cxn ang="0">
                  <a:pos x="4" y="90"/>
                </a:cxn>
                <a:cxn ang="0">
                  <a:pos x="5" y="91"/>
                </a:cxn>
                <a:cxn ang="0">
                  <a:pos x="7" y="92"/>
                </a:cxn>
                <a:cxn ang="0">
                  <a:pos x="8" y="92"/>
                </a:cxn>
                <a:cxn ang="0">
                  <a:pos x="10" y="91"/>
                </a:cxn>
                <a:cxn ang="0">
                  <a:pos x="11" y="90"/>
                </a:cxn>
                <a:cxn ang="0">
                  <a:pos x="12" y="88"/>
                </a:cxn>
                <a:cxn ang="0">
                  <a:pos x="12" y="87"/>
                </a:cxn>
                <a:cxn ang="0">
                  <a:pos x="12" y="85"/>
                </a:cxn>
                <a:cxn ang="0">
                  <a:pos x="12" y="85"/>
                </a:cxn>
                <a:cxn ang="0">
                  <a:pos x="10" y="82"/>
                </a:cxn>
                <a:cxn ang="0">
                  <a:pos x="10" y="77"/>
                </a:cxn>
                <a:cxn ang="0">
                  <a:pos x="11" y="72"/>
                </a:cxn>
                <a:cxn ang="0">
                  <a:pos x="13" y="68"/>
                </a:cxn>
                <a:cxn ang="0">
                  <a:pos x="16" y="59"/>
                </a:cxn>
                <a:cxn ang="0">
                  <a:pos x="18" y="51"/>
                </a:cxn>
                <a:cxn ang="0">
                  <a:pos x="18" y="51"/>
                </a:cxn>
                <a:cxn ang="0">
                  <a:pos x="20" y="39"/>
                </a:cxn>
                <a:cxn ang="0">
                  <a:pos x="22" y="28"/>
                </a:cxn>
                <a:cxn ang="0">
                  <a:pos x="24" y="17"/>
                </a:cxn>
                <a:cxn ang="0">
                  <a:pos x="24" y="5"/>
                </a:cxn>
                <a:cxn ang="0">
                  <a:pos x="24" y="5"/>
                </a:cxn>
              </a:cxnLst>
              <a:rect l="0" t="0" r="r" b="b"/>
              <a:pathLst>
                <a:path w="24" h="92">
                  <a:moveTo>
                    <a:pt x="24" y="5"/>
                  </a:moveTo>
                  <a:lnTo>
                    <a:pt x="24" y="5"/>
                  </a:lnTo>
                  <a:lnTo>
                    <a:pt x="24" y="3"/>
                  </a:lnTo>
                  <a:lnTo>
                    <a:pt x="23" y="1"/>
                  </a:lnTo>
                  <a:lnTo>
                    <a:pt x="22" y="0"/>
                  </a:lnTo>
                  <a:lnTo>
                    <a:pt x="20" y="0"/>
                  </a:lnTo>
                  <a:lnTo>
                    <a:pt x="18" y="0"/>
                  </a:lnTo>
                  <a:lnTo>
                    <a:pt x="17" y="1"/>
                  </a:lnTo>
                  <a:lnTo>
                    <a:pt x="16" y="3"/>
                  </a:lnTo>
                  <a:lnTo>
                    <a:pt x="15" y="5"/>
                  </a:lnTo>
                  <a:lnTo>
                    <a:pt x="15" y="5"/>
                  </a:lnTo>
                  <a:lnTo>
                    <a:pt x="15" y="18"/>
                  </a:lnTo>
                  <a:lnTo>
                    <a:pt x="13" y="30"/>
                  </a:lnTo>
                  <a:lnTo>
                    <a:pt x="11" y="42"/>
                  </a:lnTo>
                  <a:lnTo>
                    <a:pt x="8" y="55"/>
                  </a:lnTo>
                  <a:lnTo>
                    <a:pt x="8" y="55"/>
                  </a:lnTo>
                  <a:lnTo>
                    <a:pt x="5" y="63"/>
                  </a:lnTo>
                  <a:lnTo>
                    <a:pt x="2" y="72"/>
                  </a:lnTo>
                  <a:lnTo>
                    <a:pt x="0" y="76"/>
                  </a:lnTo>
                  <a:lnTo>
                    <a:pt x="0" y="82"/>
                  </a:lnTo>
                  <a:lnTo>
                    <a:pt x="2" y="86"/>
                  </a:lnTo>
                  <a:lnTo>
                    <a:pt x="4" y="90"/>
                  </a:lnTo>
                  <a:lnTo>
                    <a:pt x="4" y="90"/>
                  </a:lnTo>
                  <a:lnTo>
                    <a:pt x="5" y="91"/>
                  </a:lnTo>
                  <a:lnTo>
                    <a:pt x="7" y="92"/>
                  </a:lnTo>
                  <a:lnTo>
                    <a:pt x="8" y="92"/>
                  </a:lnTo>
                  <a:lnTo>
                    <a:pt x="10" y="91"/>
                  </a:lnTo>
                  <a:lnTo>
                    <a:pt x="11" y="90"/>
                  </a:lnTo>
                  <a:lnTo>
                    <a:pt x="12" y="88"/>
                  </a:lnTo>
                  <a:lnTo>
                    <a:pt x="12" y="87"/>
                  </a:lnTo>
                  <a:lnTo>
                    <a:pt x="12" y="85"/>
                  </a:lnTo>
                  <a:lnTo>
                    <a:pt x="12" y="85"/>
                  </a:lnTo>
                  <a:lnTo>
                    <a:pt x="10" y="82"/>
                  </a:lnTo>
                  <a:lnTo>
                    <a:pt x="10" y="77"/>
                  </a:lnTo>
                  <a:lnTo>
                    <a:pt x="11" y="72"/>
                  </a:lnTo>
                  <a:lnTo>
                    <a:pt x="13" y="68"/>
                  </a:lnTo>
                  <a:lnTo>
                    <a:pt x="16" y="59"/>
                  </a:lnTo>
                  <a:lnTo>
                    <a:pt x="18" y="51"/>
                  </a:lnTo>
                  <a:lnTo>
                    <a:pt x="18" y="51"/>
                  </a:lnTo>
                  <a:lnTo>
                    <a:pt x="20" y="39"/>
                  </a:lnTo>
                  <a:lnTo>
                    <a:pt x="22" y="28"/>
                  </a:lnTo>
                  <a:lnTo>
                    <a:pt x="24" y="17"/>
                  </a:lnTo>
                  <a:lnTo>
                    <a:pt x="24" y="5"/>
                  </a:lnTo>
                  <a:lnTo>
                    <a:pt x="24"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1" name="Freeform 821"/>
            <p:cNvSpPr/>
            <p:nvPr/>
          </p:nvSpPr>
          <p:spPr bwMode="auto">
            <a:xfrm>
              <a:off x="6418263" y="1346200"/>
              <a:ext cx="39688" cy="65088"/>
            </a:xfrm>
            <a:custGeom>
              <a:avLst/>
              <a:gdLst/>
              <a:ahLst/>
              <a:cxnLst>
                <a:cxn ang="0">
                  <a:pos x="63" y="3"/>
                </a:cxn>
                <a:cxn ang="0">
                  <a:pos x="63" y="3"/>
                </a:cxn>
                <a:cxn ang="0">
                  <a:pos x="61" y="12"/>
                </a:cxn>
                <a:cxn ang="0">
                  <a:pos x="59" y="19"/>
                </a:cxn>
                <a:cxn ang="0">
                  <a:pos x="52" y="33"/>
                </a:cxn>
                <a:cxn ang="0">
                  <a:pos x="43" y="48"/>
                </a:cxn>
                <a:cxn ang="0">
                  <a:pos x="33" y="61"/>
                </a:cxn>
                <a:cxn ang="0">
                  <a:pos x="24" y="75"/>
                </a:cxn>
                <a:cxn ang="0">
                  <a:pos x="15" y="88"/>
                </a:cxn>
                <a:cxn ang="0">
                  <a:pos x="6" y="102"/>
                </a:cxn>
                <a:cxn ang="0">
                  <a:pos x="3" y="110"/>
                </a:cxn>
                <a:cxn ang="0">
                  <a:pos x="0" y="117"/>
                </a:cxn>
                <a:cxn ang="0">
                  <a:pos x="0" y="117"/>
                </a:cxn>
                <a:cxn ang="0">
                  <a:pos x="0" y="119"/>
                </a:cxn>
                <a:cxn ang="0">
                  <a:pos x="0" y="121"/>
                </a:cxn>
                <a:cxn ang="0">
                  <a:pos x="2" y="122"/>
                </a:cxn>
                <a:cxn ang="0">
                  <a:pos x="3" y="123"/>
                </a:cxn>
                <a:cxn ang="0">
                  <a:pos x="5" y="123"/>
                </a:cxn>
                <a:cxn ang="0">
                  <a:pos x="6" y="123"/>
                </a:cxn>
                <a:cxn ang="0">
                  <a:pos x="8" y="121"/>
                </a:cxn>
                <a:cxn ang="0">
                  <a:pos x="10" y="120"/>
                </a:cxn>
                <a:cxn ang="0">
                  <a:pos x="10" y="120"/>
                </a:cxn>
                <a:cxn ang="0">
                  <a:pos x="13" y="112"/>
                </a:cxn>
                <a:cxn ang="0">
                  <a:pos x="16" y="105"/>
                </a:cxn>
                <a:cxn ang="0">
                  <a:pos x="24" y="90"/>
                </a:cxn>
                <a:cxn ang="0">
                  <a:pos x="33" y="77"/>
                </a:cxn>
                <a:cxn ang="0">
                  <a:pos x="43" y="63"/>
                </a:cxn>
                <a:cxn ang="0">
                  <a:pos x="52" y="50"/>
                </a:cxn>
                <a:cxn ang="0">
                  <a:pos x="61" y="36"/>
                </a:cxn>
                <a:cxn ang="0">
                  <a:pos x="67" y="22"/>
                </a:cxn>
                <a:cxn ang="0">
                  <a:pos x="70" y="14"/>
                </a:cxn>
                <a:cxn ang="0">
                  <a:pos x="73" y="6"/>
                </a:cxn>
                <a:cxn ang="0">
                  <a:pos x="73" y="6"/>
                </a:cxn>
                <a:cxn ang="0">
                  <a:pos x="73" y="4"/>
                </a:cxn>
                <a:cxn ang="0">
                  <a:pos x="71" y="2"/>
                </a:cxn>
                <a:cxn ang="0">
                  <a:pos x="70" y="1"/>
                </a:cxn>
                <a:cxn ang="0">
                  <a:pos x="69" y="0"/>
                </a:cxn>
                <a:cxn ang="0">
                  <a:pos x="67" y="0"/>
                </a:cxn>
                <a:cxn ang="0">
                  <a:pos x="65" y="0"/>
                </a:cxn>
                <a:cxn ang="0">
                  <a:pos x="64" y="1"/>
                </a:cxn>
                <a:cxn ang="0">
                  <a:pos x="63" y="3"/>
                </a:cxn>
                <a:cxn ang="0">
                  <a:pos x="63" y="3"/>
                </a:cxn>
              </a:cxnLst>
              <a:rect l="0" t="0" r="r" b="b"/>
              <a:pathLst>
                <a:path w="73" h="123">
                  <a:moveTo>
                    <a:pt x="63" y="3"/>
                  </a:moveTo>
                  <a:lnTo>
                    <a:pt x="63" y="3"/>
                  </a:lnTo>
                  <a:lnTo>
                    <a:pt x="61" y="12"/>
                  </a:lnTo>
                  <a:lnTo>
                    <a:pt x="59" y="19"/>
                  </a:lnTo>
                  <a:lnTo>
                    <a:pt x="52" y="33"/>
                  </a:lnTo>
                  <a:lnTo>
                    <a:pt x="43" y="48"/>
                  </a:lnTo>
                  <a:lnTo>
                    <a:pt x="33" y="61"/>
                  </a:lnTo>
                  <a:lnTo>
                    <a:pt x="24" y="75"/>
                  </a:lnTo>
                  <a:lnTo>
                    <a:pt x="15" y="88"/>
                  </a:lnTo>
                  <a:lnTo>
                    <a:pt x="6" y="102"/>
                  </a:lnTo>
                  <a:lnTo>
                    <a:pt x="3" y="110"/>
                  </a:lnTo>
                  <a:lnTo>
                    <a:pt x="0" y="117"/>
                  </a:lnTo>
                  <a:lnTo>
                    <a:pt x="0" y="117"/>
                  </a:lnTo>
                  <a:lnTo>
                    <a:pt x="0" y="119"/>
                  </a:lnTo>
                  <a:lnTo>
                    <a:pt x="0" y="121"/>
                  </a:lnTo>
                  <a:lnTo>
                    <a:pt x="2" y="122"/>
                  </a:lnTo>
                  <a:lnTo>
                    <a:pt x="3" y="123"/>
                  </a:lnTo>
                  <a:lnTo>
                    <a:pt x="5" y="123"/>
                  </a:lnTo>
                  <a:lnTo>
                    <a:pt x="6" y="123"/>
                  </a:lnTo>
                  <a:lnTo>
                    <a:pt x="8" y="121"/>
                  </a:lnTo>
                  <a:lnTo>
                    <a:pt x="10" y="120"/>
                  </a:lnTo>
                  <a:lnTo>
                    <a:pt x="10" y="120"/>
                  </a:lnTo>
                  <a:lnTo>
                    <a:pt x="13" y="112"/>
                  </a:lnTo>
                  <a:lnTo>
                    <a:pt x="16" y="105"/>
                  </a:lnTo>
                  <a:lnTo>
                    <a:pt x="24" y="90"/>
                  </a:lnTo>
                  <a:lnTo>
                    <a:pt x="33" y="77"/>
                  </a:lnTo>
                  <a:lnTo>
                    <a:pt x="43" y="63"/>
                  </a:lnTo>
                  <a:lnTo>
                    <a:pt x="52" y="50"/>
                  </a:lnTo>
                  <a:lnTo>
                    <a:pt x="61" y="36"/>
                  </a:lnTo>
                  <a:lnTo>
                    <a:pt x="67" y="22"/>
                  </a:lnTo>
                  <a:lnTo>
                    <a:pt x="70" y="14"/>
                  </a:lnTo>
                  <a:lnTo>
                    <a:pt x="73" y="6"/>
                  </a:lnTo>
                  <a:lnTo>
                    <a:pt x="73" y="6"/>
                  </a:lnTo>
                  <a:lnTo>
                    <a:pt x="73" y="4"/>
                  </a:lnTo>
                  <a:lnTo>
                    <a:pt x="71" y="2"/>
                  </a:lnTo>
                  <a:lnTo>
                    <a:pt x="70" y="1"/>
                  </a:lnTo>
                  <a:lnTo>
                    <a:pt x="69" y="0"/>
                  </a:lnTo>
                  <a:lnTo>
                    <a:pt x="67" y="0"/>
                  </a:lnTo>
                  <a:lnTo>
                    <a:pt x="65" y="0"/>
                  </a:lnTo>
                  <a:lnTo>
                    <a:pt x="64" y="1"/>
                  </a:lnTo>
                  <a:lnTo>
                    <a:pt x="63" y="3"/>
                  </a:lnTo>
                  <a:lnTo>
                    <a:pt x="63"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2" name="Freeform 822"/>
            <p:cNvSpPr/>
            <p:nvPr/>
          </p:nvSpPr>
          <p:spPr bwMode="auto">
            <a:xfrm>
              <a:off x="6462713" y="1366838"/>
              <a:ext cx="34925" cy="50800"/>
            </a:xfrm>
            <a:custGeom>
              <a:avLst/>
              <a:gdLst/>
              <a:ahLst/>
              <a:cxnLst>
                <a:cxn ang="0">
                  <a:pos x="58" y="2"/>
                </a:cxn>
                <a:cxn ang="0">
                  <a:pos x="58" y="2"/>
                </a:cxn>
                <a:cxn ang="0">
                  <a:pos x="42" y="24"/>
                </a:cxn>
                <a:cxn ang="0">
                  <a:pos x="29" y="46"/>
                </a:cxn>
                <a:cxn ang="0">
                  <a:pos x="1" y="90"/>
                </a:cxn>
                <a:cxn ang="0">
                  <a:pos x="1" y="90"/>
                </a:cxn>
                <a:cxn ang="0">
                  <a:pos x="0" y="92"/>
                </a:cxn>
                <a:cxn ang="0">
                  <a:pos x="1" y="94"/>
                </a:cxn>
                <a:cxn ang="0">
                  <a:pos x="1" y="95"/>
                </a:cxn>
                <a:cxn ang="0">
                  <a:pos x="3" y="97"/>
                </a:cxn>
                <a:cxn ang="0">
                  <a:pos x="4" y="97"/>
                </a:cxn>
                <a:cxn ang="0">
                  <a:pos x="6" y="97"/>
                </a:cxn>
                <a:cxn ang="0">
                  <a:pos x="8" y="97"/>
                </a:cxn>
                <a:cxn ang="0">
                  <a:pos x="9" y="95"/>
                </a:cxn>
                <a:cxn ang="0">
                  <a:pos x="9" y="95"/>
                </a:cxn>
                <a:cxn ang="0">
                  <a:pos x="37" y="51"/>
                </a:cxn>
                <a:cxn ang="0">
                  <a:pos x="50" y="28"/>
                </a:cxn>
                <a:cxn ang="0">
                  <a:pos x="66" y="7"/>
                </a:cxn>
                <a:cxn ang="0">
                  <a:pos x="66" y="7"/>
                </a:cxn>
                <a:cxn ang="0">
                  <a:pos x="67" y="6"/>
                </a:cxn>
                <a:cxn ang="0">
                  <a:pos x="67" y="3"/>
                </a:cxn>
                <a:cxn ang="0">
                  <a:pos x="66" y="2"/>
                </a:cxn>
                <a:cxn ang="0">
                  <a:pos x="65" y="1"/>
                </a:cxn>
                <a:cxn ang="0">
                  <a:pos x="61" y="0"/>
                </a:cxn>
                <a:cxn ang="0">
                  <a:pos x="60" y="0"/>
                </a:cxn>
                <a:cxn ang="0">
                  <a:pos x="58" y="2"/>
                </a:cxn>
                <a:cxn ang="0">
                  <a:pos x="58" y="2"/>
                </a:cxn>
              </a:cxnLst>
              <a:rect l="0" t="0" r="r" b="b"/>
              <a:pathLst>
                <a:path w="67" h="97">
                  <a:moveTo>
                    <a:pt x="58" y="2"/>
                  </a:moveTo>
                  <a:lnTo>
                    <a:pt x="58" y="2"/>
                  </a:lnTo>
                  <a:lnTo>
                    <a:pt x="42" y="24"/>
                  </a:lnTo>
                  <a:lnTo>
                    <a:pt x="29" y="46"/>
                  </a:lnTo>
                  <a:lnTo>
                    <a:pt x="1" y="90"/>
                  </a:lnTo>
                  <a:lnTo>
                    <a:pt x="1" y="90"/>
                  </a:lnTo>
                  <a:lnTo>
                    <a:pt x="0" y="92"/>
                  </a:lnTo>
                  <a:lnTo>
                    <a:pt x="1" y="94"/>
                  </a:lnTo>
                  <a:lnTo>
                    <a:pt x="1" y="95"/>
                  </a:lnTo>
                  <a:lnTo>
                    <a:pt x="3" y="97"/>
                  </a:lnTo>
                  <a:lnTo>
                    <a:pt x="4" y="97"/>
                  </a:lnTo>
                  <a:lnTo>
                    <a:pt x="6" y="97"/>
                  </a:lnTo>
                  <a:lnTo>
                    <a:pt x="8" y="97"/>
                  </a:lnTo>
                  <a:lnTo>
                    <a:pt x="9" y="95"/>
                  </a:lnTo>
                  <a:lnTo>
                    <a:pt x="9" y="95"/>
                  </a:lnTo>
                  <a:lnTo>
                    <a:pt x="37" y="51"/>
                  </a:lnTo>
                  <a:lnTo>
                    <a:pt x="50" y="28"/>
                  </a:lnTo>
                  <a:lnTo>
                    <a:pt x="66" y="7"/>
                  </a:lnTo>
                  <a:lnTo>
                    <a:pt x="66" y="7"/>
                  </a:lnTo>
                  <a:lnTo>
                    <a:pt x="67" y="6"/>
                  </a:lnTo>
                  <a:lnTo>
                    <a:pt x="67" y="3"/>
                  </a:lnTo>
                  <a:lnTo>
                    <a:pt x="66" y="2"/>
                  </a:lnTo>
                  <a:lnTo>
                    <a:pt x="65" y="1"/>
                  </a:lnTo>
                  <a:lnTo>
                    <a:pt x="61" y="0"/>
                  </a:lnTo>
                  <a:lnTo>
                    <a:pt x="60" y="0"/>
                  </a:lnTo>
                  <a:lnTo>
                    <a:pt x="58" y="2"/>
                  </a:lnTo>
                  <a:lnTo>
                    <a:pt x="5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3" name="Freeform 823"/>
            <p:cNvSpPr/>
            <p:nvPr/>
          </p:nvSpPr>
          <p:spPr bwMode="auto">
            <a:xfrm>
              <a:off x="6569075" y="1604963"/>
              <a:ext cx="28575" cy="68263"/>
            </a:xfrm>
            <a:custGeom>
              <a:avLst/>
              <a:gdLst/>
              <a:ahLst/>
              <a:cxnLst>
                <a:cxn ang="0">
                  <a:pos x="45" y="3"/>
                </a:cxn>
                <a:cxn ang="0">
                  <a:pos x="45" y="3"/>
                </a:cxn>
                <a:cxn ang="0">
                  <a:pos x="43" y="10"/>
                </a:cxn>
                <a:cxn ang="0">
                  <a:pos x="40" y="16"/>
                </a:cxn>
                <a:cxn ang="0">
                  <a:pos x="32" y="29"/>
                </a:cxn>
                <a:cxn ang="0">
                  <a:pos x="25" y="41"/>
                </a:cxn>
                <a:cxn ang="0">
                  <a:pos x="22" y="47"/>
                </a:cxn>
                <a:cxn ang="0">
                  <a:pos x="20" y="53"/>
                </a:cxn>
                <a:cxn ang="0">
                  <a:pos x="20" y="53"/>
                </a:cxn>
                <a:cxn ang="0">
                  <a:pos x="14" y="71"/>
                </a:cxn>
                <a:cxn ang="0">
                  <a:pos x="9" y="89"/>
                </a:cxn>
                <a:cxn ang="0">
                  <a:pos x="3" y="106"/>
                </a:cxn>
                <a:cxn ang="0">
                  <a:pos x="1" y="115"/>
                </a:cxn>
                <a:cxn ang="0">
                  <a:pos x="0" y="125"/>
                </a:cxn>
                <a:cxn ang="0">
                  <a:pos x="0" y="125"/>
                </a:cxn>
                <a:cxn ang="0">
                  <a:pos x="1" y="127"/>
                </a:cxn>
                <a:cxn ang="0">
                  <a:pos x="2" y="128"/>
                </a:cxn>
                <a:cxn ang="0">
                  <a:pos x="3" y="129"/>
                </a:cxn>
                <a:cxn ang="0">
                  <a:pos x="5" y="129"/>
                </a:cxn>
                <a:cxn ang="0">
                  <a:pos x="6" y="129"/>
                </a:cxn>
                <a:cxn ang="0">
                  <a:pos x="9" y="128"/>
                </a:cxn>
                <a:cxn ang="0">
                  <a:pos x="10" y="127"/>
                </a:cxn>
                <a:cxn ang="0">
                  <a:pos x="10" y="125"/>
                </a:cxn>
                <a:cxn ang="0">
                  <a:pos x="10" y="125"/>
                </a:cxn>
                <a:cxn ang="0">
                  <a:pos x="12" y="108"/>
                </a:cxn>
                <a:cxn ang="0">
                  <a:pos x="16" y="93"/>
                </a:cxn>
                <a:cxn ang="0">
                  <a:pos x="21" y="78"/>
                </a:cxn>
                <a:cxn ang="0">
                  <a:pos x="28" y="64"/>
                </a:cxn>
                <a:cxn ang="0">
                  <a:pos x="42" y="35"/>
                </a:cxn>
                <a:cxn ang="0">
                  <a:pos x="49" y="20"/>
                </a:cxn>
                <a:cxn ang="0">
                  <a:pos x="54" y="6"/>
                </a:cxn>
                <a:cxn ang="0">
                  <a:pos x="54" y="6"/>
                </a:cxn>
                <a:cxn ang="0">
                  <a:pos x="54" y="4"/>
                </a:cxn>
                <a:cxn ang="0">
                  <a:pos x="54" y="2"/>
                </a:cxn>
                <a:cxn ang="0">
                  <a:pos x="53" y="1"/>
                </a:cxn>
                <a:cxn ang="0">
                  <a:pos x="51" y="0"/>
                </a:cxn>
                <a:cxn ang="0">
                  <a:pos x="49" y="0"/>
                </a:cxn>
                <a:cxn ang="0">
                  <a:pos x="48" y="1"/>
                </a:cxn>
                <a:cxn ang="0">
                  <a:pos x="46" y="2"/>
                </a:cxn>
                <a:cxn ang="0">
                  <a:pos x="45" y="3"/>
                </a:cxn>
                <a:cxn ang="0">
                  <a:pos x="45" y="3"/>
                </a:cxn>
              </a:cxnLst>
              <a:rect l="0" t="0" r="r" b="b"/>
              <a:pathLst>
                <a:path w="54" h="129">
                  <a:moveTo>
                    <a:pt x="45" y="3"/>
                  </a:moveTo>
                  <a:lnTo>
                    <a:pt x="45" y="3"/>
                  </a:lnTo>
                  <a:lnTo>
                    <a:pt x="43" y="10"/>
                  </a:lnTo>
                  <a:lnTo>
                    <a:pt x="40" y="16"/>
                  </a:lnTo>
                  <a:lnTo>
                    <a:pt x="32" y="29"/>
                  </a:lnTo>
                  <a:lnTo>
                    <a:pt x="25" y="41"/>
                  </a:lnTo>
                  <a:lnTo>
                    <a:pt x="22" y="47"/>
                  </a:lnTo>
                  <a:lnTo>
                    <a:pt x="20" y="53"/>
                  </a:lnTo>
                  <a:lnTo>
                    <a:pt x="20" y="53"/>
                  </a:lnTo>
                  <a:lnTo>
                    <a:pt x="14" y="71"/>
                  </a:lnTo>
                  <a:lnTo>
                    <a:pt x="9" y="89"/>
                  </a:lnTo>
                  <a:lnTo>
                    <a:pt x="3" y="106"/>
                  </a:lnTo>
                  <a:lnTo>
                    <a:pt x="1" y="115"/>
                  </a:lnTo>
                  <a:lnTo>
                    <a:pt x="0" y="125"/>
                  </a:lnTo>
                  <a:lnTo>
                    <a:pt x="0" y="125"/>
                  </a:lnTo>
                  <a:lnTo>
                    <a:pt x="1" y="127"/>
                  </a:lnTo>
                  <a:lnTo>
                    <a:pt x="2" y="128"/>
                  </a:lnTo>
                  <a:lnTo>
                    <a:pt x="3" y="129"/>
                  </a:lnTo>
                  <a:lnTo>
                    <a:pt x="5" y="129"/>
                  </a:lnTo>
                  <a:lnTo>
                    <a:pt x="6" y="129"/>
                  </a:lnTo>
                  <a:lnTo>
                    <a:pt x="9" y="128"/>
                  </a:lnTo>
                  <a:lnTo>
                    <a:pt x="10" y="127"/>
                  </a:lnTo>
                  <a:lnTo>
                    <a:pt x="10" y="125"/>
                  </a:lnTo>
                  <a:lnTo>
                    <a:pt x="10" y="125"/>
                  </a:lnTo>
                  <a:lnTo>
                    <a:pt x="12" y="108"/>
                  </a:lnTo>
                  <a:lnTo>
                    <a:pt x="16" y="93"/>
                  </a:lnTo>
                  <a:lnTo>
                    <a:pt x="21" y="78"/>
                  </a:lnTo>
                  <a:lnTo>
                    <a:pt x="28" y="64"/>
                  </a:lnTo>
                  <a:lnTo>
                    <a:pt x="42" y="35"/>
                  </a:lnTo>
                  <a:lnTo>
                    <a:pt x="49" y="20"/>
                  </a:lnTo>
                  <a:lnTo>
                    <a:pt x="54" y="6"/>
                  </a:lnTo>
                  <a:lnTo>
                    <a:pt x="54" y="6"/>
                  </a:lnTo>
                  <a:lnTo>
                    <a:pt x="54" y="4"/>
                  </a:lnTo>
                  <a:lnTo>
                    <a:pt x="54" y="2"/>
                  </a:lnTo>
                  <a:lnTo>
                    <a:pt x="53" y="1"/>
                  </a:lnTo>
                  <a:lnTo>
                    <a:pt x="51" y="0"/>
                  </a:lnTo>
                  <a:lnTo>
                    <a:pt x="49" y="0"/>
                  </a:lnTo>
                  <a:lnTo>
                    <a:pt x="48" y="1"/>
                  </a:lnTo>
                  <a:lnTo>
                    <a:pt x="46" y="2"/>
                  </a:lnTo>
                  <a:lnTo>
                    <a:pt x="45" y="3"/>
                  </a:lnTo>
                  <a:lnTo>
                    <a:pt x="45"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4" name="Freeform 824"/>
            <p:cNvSpPr/>
            <p:nvPr/>
          </p:nvSpPr>
          <p:spPr bwMode="auto">
            <a:xfrm>
              <a:off x="6619875" y="1614488"/>
              <a:ext cx="25400" cy="44450"/>
            </a:xfrm>
            <a:custGeom>
              <a:avLst/>
              <a:gdLst/>
              <a:ahLst/>
              <a:cxnLst>
                <a:cxn ang="0">
                  <a:pos x="40" y="2"/>
                </a:cxn>
                <a:cxn ang="0">
                  <a:pos x="40" y="2"/>
                </a:cxn>
                <a:cxn ang="0">
                  <a:pos x="32" y="11"/>
                </a:cxn>
                <a:cxn ang="0">
                  <a:pos x="25" y="19"/>
                </a:cxn>
                <a:cxn ang="0">
                  <a:pos x="19" y="28"/>
                </a:cxn>
                <a:cxn ang="0">
                  <a:pos x="13" y="39"/>
                </a:cxn>
                <a:cxn ang="0">
                  <a:pos x="8" y="49"/>
                </a:cxn>
                <a:cxn ang="0">
                  <a:pos x="4" y="59"/>
                </a:cxn>
                <a:cxn ang="0">
                  <a:pos x="1" y="71"/>
                </a:cxn>
                <a:cxn ang="0">
                  <a:pos x="0" y="81"/>
                </a:cxn>
                <a:cxn ang="0">
                  <a:pos x="0" y="81"/>
                </a:cxn>
                <a:cxn ang="0">
                  <a:pos x="0" y="83"/>
                </a:cxn>
                <a:cxn ang="0">
                  <a:pos x="1" y="85"/>
                </a:cxn>
                <a:cxn ang="0">
                  <a:pos x="3" y="86"/>
                </a:cxn>
                <a:cxn ang="0">
                  <a:pos x="5" y="86"/>
                </a:cxn>
                <a:cxn ang="0">
                  <a:pos x="6" y="86"/>
                </a:cxn>
                <a:cxn ang="0">
                  <a:pos x="9" y="85"/>
                </a:cxn>
                <a:cxn ang="0">
                  <a:pos x="10" y="83"/>
                </a:cxn>
                <a:cxn ang="0">
                  <a:pos x="10" y="81"/>
                </a:cxn>
                <a:cxn ang="0">
                  <a:pos x="10" y="81"/>
                </a:cxn>
                <a:cxn ang="0">
                  <a:pos x="11" y="71"/>
                </a:cxn>
                <a:cxn ang="0">
                  <a:pos x="14" y="61"/>
                </a:cxn>
                <a:cxn ang="0">
                  <a:pos x="17" y="51"/>
                </a:cxn>
                <a:cxn ang="0">
                  <a:pos x="22" y="42"/>
                </a:cxn>
                <a:cxn ang="0">
                  <a:pos x="27" y="33"/>
                </a:cxn>
                <a:cxn ang="0">
                  <a:pos x="33" y="24"/>
                </a:cxn>
                <a:cxn ang="0">
                  <a:pos x="40" y="16"/>
                </a:cxn>
                <a:cxn ang="0">
                  <a:pos x="47" y="9"/>
                </a:cxn>
                <a:cxn ang="0">
                  <a:pos x="47" y="9"/>
                </a:cxn>
                <a:cxn ang="0">
                  <a:pos x="48" y="8"/>
                </a:cxn>
                <a:cxn ang="0">
                  <a:pos x="48" y="5"/>
                </a:cxn>
                <a:cxn ang="0">
                  <a:pos x="47" y="3"/>
                </a:cxn>
                <a:cxn ang="0">
                  <a:pos x="46" y="2"/>
                </a:cxn>
                <a:cxn ang="0">
                  <a:pos x="45" y="1"/>
                </a:cxn>
                <a:cxn ang="0">
                  <a:pos x="43" y="0"/>
                </a:cxn>
                <a:cxn ang="0">
                  <a:pos x="42" y="1"/>
                </a:cxn>
                <a:cxn ang="0">
                  <a:pos x="40" y="2"/>
                </a:cxn>
                <a:cxn ang="0">
                  <a:pos x="40" y="2"/>
                </a:cxn>
              </a:cxnLst>
              <a:rect l="0" t="0" r="r" b="b"/>
              <a:pathLst>
                <a:path w="48" h="86">
                  <a:moveTo>
                    <a:pt x="40" y="2"/>
                  </a:moveTo>
                  <a:lnTo>
                    <a:pt x="40" y="2"/>
                  </a:lnTo>
                  <a:lnTo>
                    <a:pt x="32" y="11"/>
                  </a:lnTo>
                  <a:lnTo>
                    <a:pt x="25" y="19"/>
                  </a:lnTo>
                  <a:lnTo>
                    <a:pt x="19" y="28"/>
                  </a:lnTo>
                  <a:lnTo>
                    <a:pt x="13" y="39"/>
                  </a:lnTo>
                  <a:lnTo>
                    <a:pt x="8" y="49"/>
                  </a:lnTo>
                  <a:lnTo>
                    <a:pt x="4" y="59"/>
                  </a:lnTo>
                  <a:lnTo>
                    <a:pt x="1" y="71"/>
                  </a:lnTo>
                  <a:lnTo>
                    <a:pt x="0" y="81"/>
                  </a:lnTo>
                  <a:lnTo>
                    <a:pt x="0" y="81"/>
                  </a:lnTo>
                  <a:lnTo>
                    <a:pt x="0" y="83"/>
                  </a:lnTo>
                  <a:lnTo>
                    <a:pt x="1" y="85"/>
                  </a:lnTo>
                  <a:lnTo>
                    <a:pt x="3" y="86"/>
                  </a:lnTo>
                  <a:lnTo>
                    <a:pt x="5" y="86"/>
                  </a:lnTo>
                  <a:lnTo>
                    <a:pt x="6" y="86"/>
                  </a:lnTo>
                  <a:lnTo>
                    <a:pt x="9" y="85"/>
                  </a:lnTo>
                  <a:lnTo>
                    <a:pt x="10" y="83"/>
                  </a:lnTo>
                  <a:lnTo>
                    <a:pt x="10" y="81"/>
                  </a:lnTo>
                  <a:lnTo>
                    <a:pt x="10" y="81"/>
                  </a:lnTo>
                  <a:lnTo>
                    <a:pt x="11" y="71"/>
                  </a:lnTo>
                  <a:lnTo>
                    <a:pt x="14" y="61"/>
                  </a:lnTo>
                  <a:lnTo>
                    <a:pt x="17" y="51"/>
                  </a:lnTo>
                  <a:lnTo>
                    <a:pt x="22" y="42"/>
                  </a:lnTo>
                  <a:lnTo>
                    <a:pt x="27" y="33"/>
                  </a:lnTo>
                  <a:lnTo>
                    <a:pt x="33" y="24"/>
                  </a:lnTo>
                  <a:lnTo>
                    <a:pt x="40" y="16"/>
                  </a:lnTo>
                  <a:lnTo>
                    <a:pt x="47" y="9"/>
                  </a:lnTo>
                  <a:lnTo>
                    <a:pt x="47" y="9"/>
                  </a:lnTo>
                  <a:lnTo>
                    <a:pt x="48" y="8"/>
                  </a:lnTo>
                  <a:lnTo>
                    <a:pt x="48" y="5"/>
                  </a:lnTo>
                  <a:lnTo>
                    <a:pt x="47" y="3"/>
                  </a:lnTo>
                  <a:lnTo>
                    <a:pt x="46" y="2"/>
                  </a:lnTo>
                  <a:lnTo>
                    <a:pt x="45" y="1"/>
                  </a:lnTo>
                  <a:lnTo>
                    <a:pt x="43" y="0"/>
                  </a:lnTo>
                  <a:lnTo>
                    <a:pt x="42" y="1"/>
                  </a:lnTo>
                  <a:lnTo>
                    <a:pt x="40" y="2"/>
                  </a:lnTo>
                  <a:lnTo>
                    <a:pt x="4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5" name="Freeform 825"/>
            <p:cNvSpPr/>
            <p:nvPr/>
          </p:nvSpPr>
          <p:spPr bwMode="auto">
            <a:xfrm>
              <a:off x="6659563" y="1624013"/>
              <a:ext cx="28575" cy="46038"/>
            </a:xfrm>
            <a:custGeom>
              <a:avLst/>
              <a:gdLst/>
              <a:ahLst/>
              <a:cxnLst>
                <a:cxn ang="0">
                  <a:pos x="44" y="2"/>
                </a:cxn>
                <a:cxn ang="0">
                  <a:pos x="44" y="2"/>
                </a:cxn>
                <a:cxn ang="0">
                  <a:pos x="38" y="10"/>
                </a:cxn>
                <a:cxn ang="0">
                  <a:pos x="32" y="17"/>
                </a:cxn>
                <a:cxn ang="0">
                  <a:pos x="25" y="26"/>
                </a:cxn>
                <a:cxn ang="0">
                  <a:pos x="19" y="34"/>
                </a:cxn>
                <a:cxn ang="0">
                  <a:pos x="19" y="34"/>
                </a:cxn>
                <a:cxn ang="0">
                  <a:pos x="13" y="44"/>
                </a:cxn>
                <a:cxn ang="0">
                  <a:pos x="9" y="56"/>
                </a:cxn>
                <a:cxn ang="0">
                  <a:pos x="5" y="67"/>
                </a:cxn>
                <a:cxn ang="0">
                  <a:pos x="0" y="77"/>
                </a:cxn>
                <a:cxn ang="0">
                  <a:pos x="0" y="77"/>
                </a:cxn>
                <a:cxn ang="0">
                  <a:pos x="0" y="79"/>
                </a:cxn>
                <a:cxn ang="0">
                  <a:pos x="0" y="82"/>
                </a:cxn>
                <a:cxn ang="0">
                  <a:pos x="2" y="85"/>
                </a:cxn>
                <a:cxn ang="0">
                  <a:pos x="4" y="85"/>
                </a:cxn>
                <a:cxn ang="0">
                  <a:pos x="5" y="85"/>
                </a:cxn>
                <a:cxn ang="0">
                  <a:pos x="7" y="85"/>
                </a:cxn>
                <a:cxn ang="0">
                  <a:pos x="8" y="83"/>
                </a:cxn>
                <a:cxn ang="0">
                  <a:pos x="8" y="83"/>
                </a:cxn>
                <a:cxn ang="0">
                  <a:pos x="16" y="63"/>
                </a:cxn>
                <a:cxn ang="0">
                  <a:pos x="26" y="42"/>
                </a:cxn>
                <a:cxn ang="0">
                  <a:pos x="26" y="42"/>
                </a:cxn>
                <a:cxn ang="0">
                  <a:pos x="28" y="37"/>
                </a:cxn>
                <a:cxn ang="0">
                  <a:pos x="31" y="33"/>
                </a:cxn>
                <a:cxn ang="0">
                  <a:pos x="38" y="25"/>
                </a:cxn>
                <a:cxn ang="0">
                  <a:pos x="46" y="15"/>
                </a:cxn>
                <a:cxn ang="0">
                  <a:pos x="52" y="7"/>
                </a:cxn>
                <a:cxn ang="0">
                  <a:pos x="52" y="7"/>
                </a:cxn>
                <a:cxn ang="0">
                  <a:pos x="53" y="5"/>
                </a:cxn>
                <a:cxn ang="0">
                  <a:pos x="52" y="3"/>
                </a:cxn>
                <a:cxn ang="0">
                  <a:pos x="52" y="2"/>
                </a:cxn>
                <a:cxn ang="0">
                  <a:pos x="50" y="0"/>
                </a:cxn>
                <a:cxn ang="0">
                  <a:pos x="49" y="0"/>
                </a:cxn>
                <a:cxn ang="0">
                  <a:pos x="47" y="0"/>
                </a:cxn>
                <a:cxn ang="0">
                  <a:pos x="45" y="1"/>
                </a:cxn>
                <a:cxn ang="0">
                  <a:pos x="44" y="2"/>
                </a:cxn>
                <a:cxn ang="0">
                  <a:pos x="44" y="2"/>
                </a:cxn>
              </a:cxnLst>
              <a:rect l="0" t="0" r="r" b="b"/>
              <a:pathLst>
                <a:path w="53" h="85">
                  <a:moveTo>
                    <a:pt x="44" y="2"/>
                  </a:moveTo>
                  <a:lnTo>
                    <a:pt x="44" y="2"/>
                  </a:lnTo>
                  <a:lnTo>
                    <a:pt x="38" y="10"/>
                  </a:lnTo>
                  <a:lnTo>
                    <a:pt x="32" y="17"/>
                  </a:lnTo>
                  <a:lnTo>
                    <a:pt x="25" y="26"/>
                  </a:lnTo>
                  <a:lnTo>
                    <a:pt x="19" y="34"/>
                  </a:lnTo>
                  <a:lnTo>
                    <a:pt x="19" y="34"/>
                  </a:lnTo>
                  <a:lnTo>
                    <a:pt x="13" y="44"/>
                  </a:lnTo>
                  <a:lnTo>
                    <a:pt x="9" y="56"/>
                  </a:lnTo>
                  <a:lnTo>
                    <a:pt x="5" y="67"/>
                  </a:lnTo>
                  <a:lnTo>
                    <a:pt x="0" y="77"/>
                  </a:lnTo>
                  <a:lnTo>
                    <a:pt x="0" y="77"/>
                  </a:lnTo>
                  <a:lnTo>
                    <a:pt x="0" y="79"/>
                  </a:lnTo>
                  <a:lnTo>
                    <a:pt x="0" y="82"/>
                  </a:lnTo>
                  <a:lnTo>
                    <a:pt x="2" y="85"/>
                  </a:lnTo>
                  <a:lnTo>
                    <a:pt x="4" y="85"/>
                  </a:lnTo>
                  <a:lnTo>
                    <a:pt x="5" y="85"/>
                  </a:lnTo>
                  <a:lnTo>
                    <a:pt x="7" y="85"/>
                  </a:lnTo>
                  <a:lnTo>
                    <a:pt x="8" y="83"/>
                  </a:lnTo>
                  <a:lnTo>
                    <a:pt x="8" y="83"/>
                  </a:lnTo>
                  <a:lnTo>
                    <a:pt x="16" y="63"/>
                  </a:lnTo>
                  <a:lnTo>
                    <a:pt x="26" y="42"/>
                  </a:lnTo>
                  <a:lnTo>
                    <a:pt x="26" y="42"/>
                  </a:lnTo>
                  <a:lnTo>
                    <a:pt x="28" y="37"/>
                  </a:lnTo>
                  <a:lnTo>
                    <a:pt x="31" y="33"/>
                  </a:lnTo>
                  <a:lnTo>
                    <a:pt x="38" y="25"/>
                  </a:lnTo>
                  <a:lnTo>
                    <a:pt x="46" y="15"/>
                  </a:lnTo>
                  <a:lnTo>
                    <a:pt x="52" y="7"/>
                  </a:lnTo>
                  <a:lnTo>
                    <a:pt x="52" y="7"/>
                  </a:lnTo>
                  <a:lnTo>
                    <a:pt x="53" y="5"/>
                  </a:lnTo>
                  <a:lnTo>
                    <a:pt x="52" y="3"/>
                  </a:lnTo>
                  <a:lnTo>
                    <a:pt x="52" y="2"/>
                  </a:lnTo>
                  <a:lnTo>
                    <a:pt x="50" y="0"/>
                  </a:lnTo>
                  <a:lnTo>
                    <a:pt x="49" y="0"/>
                  </a:lnTo>
                  <a:lnTo>
                    <a:pt x="47" y="0"/>
                  </a:lnTo>
                  <a:lnTo>
                    <a:pt x="45" y="1"/>
                  </a:lnTo>
                  <a:lnTo>
                    <a:pt x="44" y="2"/>
                  </a:lnTo>
                  <a:lnTo>
                    <a:pt x="44"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6" name="Freeform 826"/>
            <p:cNvSpPr/>
            <p:nvPr/>
          </p:nvSpPr>
          <p:spPr bwMode="auto">
            <a:xfrm>
              <a:off x="6746875" y="1463675"/>
              <a:ext cx="23813" cy="41275"/>
            </a:xfrm>
            <a:custGeom>
              <a:avLst/>
              <a:gdLst/>
              <a:ahLst/>
              <a:cxnLst>
                <a:cxn ang="0">
                  <a:pos x="39" y="1"/>
                </a:cxn>
                <a:cxn ang="0">
                  <a:pos x="39" y="1"/>
                </a:cxn>
                <a:cxn ang="0">
                  <a:pos x="32" y="10"/>
                </a:cxn>
                <a:cxn ang="0">
                  <a:pos x="27" y="18"/>
                </a:cxn>
                <a:cxn ang="0">
                  <a:pos x="22" y="27"/>
                </a:cxn>
                <a:cxn ang="0">
                  <a:pos x="18" y="35"/>
                </a:cxn>
                <a:cxn ang="0">
                  <a:pos x="9" y="54"/>
                </a:cxn>
                <a:cxn ang="0">
                  <a:pos x="5" y="63"/>
                </a:cxn>
                <a:cxn ang="0">
                  <a:pos x="0" y="73"/>
                </a:cxn>
                <a:cxn ang="0">
                  <a:pos x="0" y="73"/>
                </a:cxn>
                <a:cxn ang="0">
                  <a:pos x="0" y="74"/>
                </a:cxn>
                <a:cxn ang="0">
                  <a:pos x="0" y="76"/>
                </a:cxn>
                <a:cxn ang="0">
                  <a:pos x="1" y="78"/>
                </a:cxn>
                <a:cxn ang="0">
                  <a:pos x="2" y="79"/>
                </a:cxn>
                <a:cxn ang="0">
                  <a:pos x="3" y="79"/>
                </a:cxn>
                <a:cxn ang="0">
                  <a:pos x="5" y="79"/>
                </a:cxn>
                <a:cxn ang="0">
                  <a:pos x="7" y="79"/>
                </a:cxn>
                <a:cxn ang="0">
                  <a:pos x="8" y="77"/>
                </a:cxn>
                <a:cxn ang="0">
                  <a:pos x="8" y="77"/>
                </a:cxn>
                <a:cxn ang="0">
                  <a:pos x="13" y="68"/>
                </a:cxn>
                <a:cxn ang="0">
                  <a:pos x="18" y="59"/>
                </a:cxn>
                <a:cxn ang="0">
                  <a:pos x="26" y="42"/>
                </a:cxn>
                <a:cxn ang="0">
                  <a:pos x="30" y="32"/>
                </a:cxn>
                <a:cxn ang="0">
                  <a:pos x="34" y="24"/>
                </a:cxn>
                <a:cxn ang="0">
                  <a:pos x="39" y="16"/>
                </a:cxn>
                <a:cxn ang="0">
                  <a:pos x="45" y="8"/>
                </a:cxn>
                <a:cxn ang="0">
                  <a:pos x="45" y="8"/>
                </a:cxn>
                <a:cxn ang="0">
                  <a:pos x="46" y="6"/>
                </a:cxn>
                <a:cxn ang="0">
                  <a:pos x="46" y="4"/>
                </a:cxn>
                <a:cxn ang="0">
                  <a:pos x="46" y="3"/>
                </a:cxn>
                <a:cxn ang="0">
                  <a:pos x="45" y="1"/>
                </a:cxn>
                <a:cxn ang="0">
                  <a:pos x="44" y="0"/>
                </a:cxn>
                <a:cxn ang="0">
                  <a:pos x="42" y="0"/>
                </a:cxn>
                <a:cxn ang="0">
                  <a:pos x="40" y="0"/>
                </a:cxn>
                <a:cxn ang="0">
                  <a:pos x="39" y="1"/>
                </a:cxn>
                <a:cxn ang="0">
                  <a:pos x="39" y="1"/>
                </a:cxn>
              </a:cxnLst>
              <a:rect l="0" t="0" r="r" b="b"/>
              <a:pathLst>
                <a:path w="46" h="79">
                  <a:moveTo>
                    <a:pt x="39" y="1"/>
                  </a:moveTo>
                  <a:lnTo>
                    <a:pt x="39" y="1"/>
                  </a:lnTo>
                  <a:lnTo>
                    <a:pt x="32" y="10"/>
                  </a:lnTo>
                  <a:lnTo>
                    <a:pt x="27" y="18"/>
                  </a:lnTo>
                  <a:lnTo>
                    <a:pt x="22" y="27"/>
                  </a:lnTo>
                  <a:lnTo>
                    <a:pt x="18" y="35"/>
                  </a:lnTo>
                  <a:lnTo>
                    <a:pt x="9" y="54"/>
                  </a:lnTo>
                  <a:lnTo>
                    <a:pt x="5" y="63"/>
                  </a:lnTo>
                  <a:lnTo>
                    <a:pt x="0" y="73"/>
                  </a:lnTo>
                  <a:lnTo>
                    <a:pt x="0" y="73"/>
                  </a:lnTo>
                  <a:lnTo>
                    <a:pt x="0" y="74"/>
                  </a:lnTo>
                  <a:lnTo>
                    <a:pt x="0" y="76"/>
                  </a:lnTo>
                  <a:lnTo>
                    <a:pt x="1" y="78"/>
                  </a:lnTo>
                  <a:lnTo>
                    <a:pt x="2" y="79"/>
                  </a:lnTo>
                  <a:lnTo>
                    <a:pt x="3" y="79"/>
                  </a:lnTo>
                  <a:lnTo>
                    <a:pt x="5" y="79"/>
                  </a:lnTo>
                  <a:lnTo>
                    <a:pt x="7" y="79"/>
                  </a:lnTo>
                  <a:lnTo>
                    <a:pt x="8" y="77"/>
                  </a:lnTo>
                  <a:lnTo>
                    <a:pt x="8" y="77"/>
                  </a:lnTo>
                  <a:lnTo>
                    <a:pt x="13" y="68"/>
                  </a:lnTo>
                  <a:lnTo>
                    <a:pt x="18" y="59"/>
                  </a:lnTo>
                  <a:lnTo>
                    <a:pt x="26" y="42"/>
                  </a:lnTo>
                  <a:lnTo>
                    <a:pt x="30" y="32"/>
                  </a:lnTo>
                  <a:lnTo>
                    <a:pt x="34" y="24"/>
                  </a:lnTo>
                  <a:lnTo>
                    <a:pt x="39" y="16"/>
                  </a:lnTo>
                  <a:lnTo>
                    <a:pt x="45" y="8"/>
                  </a:lnTo>
                  <a:lnTo>
                    <a:pt x="45" y="8"/>
                  </a:lnTo>
                  <a:lnTo>
                    <a:pt x="46" y="6"/>
                  </a:lnTo>
                  <a:lnTo>
                    <a:pt x="46" y="4"/>
                  </a:lnTo>
                  <a:lnTo>
                    <a:pt x="46" y="3"/>
                  </a:lnTo>
                  <a:lnTo>
                    <a:pt x="45" y="1"/>
                  </a:lnTo>
                  <a:lnTo>
                    <a:pt x="44" y="0"/>
                  </a:lnTo>
                  <a:lnTo>
                    <a:pt x="42" y="0"/>
                  </a:lnTo>
                  <a:lnTo>
                    <a:pt x="40" y="0"/>
                  </a:lnTo>
                  <a:lnTo>
                    <a:pt x="39" y="1"/>
                  </a:lnTo>
                  <a:lnTo>
                    <a:pt x="3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7" name="Freeform 827"/>
            <p:cNvSpPr/>
            <p:nvPr/>
          </p:nvSpPr>
          <p:spPr bwMode="auto">
            <a:xfrm>
              <a:off x="6792913" y="1493838"/>
              <a:ext cx="9525" cy="7938"/>
            </a:xfrm>
            <a:custGeom>
              <a:avLst/>
              <a:gdLst/>
              <a:ahLst/>
              <a:cxnLst>
                <a:cxn ang="0">
                  <a:pos x="8" y="1"/>
                </a:cxn>
                <a:cxn ang="0">
                  <a:pos x="2" y="8"/>
                </a:cxn>
                <a:cxn ang="0">
                  <a:pos x="2" y="8"/>
                </a:cxn>
                <a:cxn ang="0">
                  <a:pos x="1" y="9"/>
                </a:cxn>
                <a:cxn ang="0">
                  <a:pos x="0" y="11"/>
                </a:cxn>
                <a:cxn ang="0">
                  <a:pos x="1" y="13"/>
                </a:cxn>
                <a:cxn ang="0">
                  <a:pos x="2" y="14"/>
                </a:cxn>
                <a:cxn ang="0">
                  <a:pos x="3" y="16"/>
                </a:cxn>
                <a:cxn ang="0">
                  <a:pos x="5" y="16"/>
                </a:cxn>
                <a:cxn ang="0">
                  <a:pos x="7" y="16"/>
                </a:cxn>
                <a:cxn ang="0">
                  <a:pos x="8" y="14"/>
                </a:cxn>
                <a:cxn ang="0">
                  <a:pos x="14" y="8"/>
                </a:cxn>
                <a:cxn ang="0">
                  <a:pos x="14" y="8"/>
                </a:cxn>
                <a:cxn ang="0">
                  <a:pos x="15" y="6"/>
                </a:cxn>
                <a:cxn ang="0">
                  <a:pos x="16" y="5"/>
                </a:cxn>
                <a:cxn ang="0">
                  <a:pos x="15" y="3"/>
                </a:cxn>
                <a:cxn ang="0">
                  <a:pos x="14" y="1"/>
                </a:cxn>
                <a:cxn ang="0">
                  <a:pos x="13" y="0"/>
                </a:cxn>
                <a:cxn ang="0">
                  <a:pos x="11" y="0"/>
                </a:cxn>
                <a:cxn ang="0">
                  <a:pos x="9" y="0"/>
                </a:cxn>
                <a:cxn ang="0">
                  <a:pos x="8" y="1"/>
                </a:cxn>
                <a:cxn ang="0">
                  <a:pos x="8" y="1"/>
                </a:cxn>
              </a:cxnLst>
              <a:rect l="0" t="0" r="r" b="b"/>
              <a:pathLst>
                <a:path w="16" h="16">
                  <a:moveTo>
                    <a:pt x="8" y="1"/>
                  </a:moveTo>
                  <a:lnTo>
                    <a:pt x="2" y="8"/>
                  </a:lnTo>
                  <a:lnTo>
                    <a:pt x="2" y="8"/>
                  </a:lnTo>
                  <a:lnTo>
                    <a:pt x="1" y="9"/>
                  </a:lnTo>
                  <a:lnTo>
                    <a:pt x="0" y="11"/>
                  </a:lnTo>
                  <a:lnTo>
                    <a:pt x="1" y="13"/>
                  </a:lnTo>
                  <a:lnTo>
                    <a:pt x="2" y="14"/>
                  </a:lnTo>
                  <a:lnTo>
                    <a:pt x="3" y="16"/>
                  </a:lnTo>
                  <a:lnTo>
                    <a:pt x="5" y="16"/>
                  </a:lnTo>
                  <a:lnTo>
                    <a:pt x="7" y="16"/>
                  </a:lnTo>
                  <a:lnTo>
                    <a:pt x="8" y="14"/>
                  </a:lnTo>
                  <a:lnTo>
                    <a:pt x="14" y="8"/>
                  </a:lnTo>
                  <a:lnTo>
                    <a:pt x="14" y="8"/>
                  </a:lnTo>
                  <a:lnTo>
                    <a:pt x="15" y="6"/>
                  </a:lnTo>
                  <a:lnTo>
                    <a:pt x="16" y="5"/>
                  </a:lnTo>
                  <a:lnTo>
                    <a:pt x="15" y="3"/>
                  </a:lnTo>
                  <a:lnTo>
                    <a:pt x="14" y="1"/>
                  </a:lnTo>
                  <a:lnTo>
                    <a:pt x="13" y="0"/>
                  </a:lnTo>
                  <a:lnTo>
                    <a:pt x="11" y="0"/>
                  </a:lnTo>
                  <a:lnTo>
                    <a:pt x="9" y="0"/>
                  </a:lnTo>
                  <a:lnTo>
                    <a:pt x="8" y="1"/>
                  </a:lnTo>
                  <a:lnTo>
                    <a:pt x="8"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8" name="Freeform 828"/>
            <p:cNvSpPr>
              <a:spLocks noEditPoints="1"/>
            </p:cNvSpPr>
            <p:nvPr/>
          </p:nvSpPr>
          <p:spPr bwMode="auto">
            <a:xfrm>
              <a:off x="6208713" y="1243013"/>
              <a:ext cx="706438" cy="620713"/>
            </a:xfrm>
            <a:custGeom>
              <a:avLst/>
              <a:gdLst/>
              <a:ahLst/>
              <a:cxnLst>
                <a:cxn ang="0">
                  <a:pos x="1208" y="1175"/>
                </a:cxn>
                <a:cxn ang="0">
                  <a:pos x="1095" y="1131"/>
                </a:cxn>
                <a:cxn ang="0">
                  <a:pos x="938" y="1062"/>
                </a:cxn>
                <a:cxn ang="0">
                  <a:pos x="899" y="1051"/>
                </a:cxn>
                <a:cxn ang="0">
                  <a:pos x="728" y="1088"/>
                </a:cxn>
                <a:cxn ang="0">
                  <a:pos x="531" y="1080"/>
                </a:cxn>
                <a:cxn ang="0">
                  <a:pos x="322" y="1026"/>
                </a:cxn>
                <a:cxn ang="0">
                  <a:pos x="161" y="920"/>
                </a:cxn>
                <a:cxn ang="0">
                  <a:pos x="51" y="762"/>
                </a:cxn>
                <a:cxn ang="0">
                  <a:pos x="8" y="609"/>
                </a:cxn>
                <a:cxn ang="0">
                  <a:pos x="4" y="424"/>
                </a:cxn>
                <a:cxn ang="0">
                  <a:pos x="39" y="285"/>
                </a:cxn>
                <a:cxn ang="0">
                  <a:pos x="97" y="185"/>
                </a:cxn>
                <a:cxn ang="0">
                  <a:pos x="167" y="114"/>
                </a:cxn>
                <a:cxn ang="0">
                  <a:pos x="255" y="62"/>
                </a:cxn>
                <a:cxn ang="0">
                  <a:pos x="439" y="14"/>
                </a:cxn>
                <a:cxn ang="0">
                  <a:pos x="700" y="5"/>
                </a:cxn>
                <a:cxn ang="0">
                  <a:pos x="714" y="7"/>
                </a:cxn>
                <a:cxn ang="0">
                  <a:pos x="803" y="0"/>
                </a:cxn>
                <a:cxn ang="0">
                  <a:pos x="994" y="43"/>
                </a:cxn>
                <a:cxn ang="0">
                  <a:pos x="1175" y="156"/>
                </a:cxn>
                <a:cxn ang="0">
                  <a:pos x="1247" y="243"/>
                </a:cxn>
                <a:cxn ang="0">
                  <a:pos x="1289" y="328"/>
                </a:cxn>
                <a:cxn ang="0">
                  <a:pos x="1324" y="456"/>
                </a:cxn>
                <a:cxn ang="0">
                  <a:pos x="1336" y="593"/>
                </a:cxn>
                <a:cxn ang="0">
                  <a:pos x="1319" y="726"/>
                </a:cxn>
                <a:cxn ang="0">
                  <a:pos x="1266" y="842"/>
                </a:cxn>
                <a:cxn ang="0">
                  <a:pos x="1204" y="907"/>
                </a:cxn>
                <a:cxn ang="0">
                  <a:pos x="1205" y="990"/>
                </a:cxn>
                <a:cxn ang="0">
                  <a:pos x="1239" y="1150"/>
                </a:cxn>
                <a:cxn ang="0">
                  <a:pos x="1234" y="1167"/>
                </a:cxn>
                <a:cxn ang="0">
                  <a:pos x="912" y="999"/>
                </a:cxn>
                <a:cxn ang="0">
                  <a:pos x="967" y="1032"/>
                </a:cxn>
                <a:cxn ang="0">
                  <a:pos x="1119" y="1098"/>
                </a:cxn>
                <a:cxn ang="0">
                  <a:pos x="1181" y="1067"/>
                </a:cxn>
                <a:cxn ang="0">
                  <a:pos x="1156" y="912"/>
                </a:cxn>
                <a:cxn ang="0">
                  <a:pos x="1170" y="893"/>
                </a:cxn>
                <a:cxn ang="0">
                  <a:pos x="1193" y="864"/>
                </a:cxn>
                <a:cxn ang="0">
                  <a:pos x="1262" y="762"/>
                </a:cxn>
                <a:cxn ang="0">
                  <a:pos x="1294" y="636"/>
                </a:cxn>
                <a:cxn ang="0">
                  <a:pos x="1293" y="502"/>
                </a:cxn>
                <a:cxn ang="0">
                  <a:pos x="1265" y="373"/>
                </a:cxn>
                <a:cxn ang="0">
                  <a:pos x="1214" y="265"/>
                </a:cxn>
                <a:cxn ang="0">
                  <a:pos x="1124" y="168"/>
                </a:cxn>
                <a:cxn ang="0">
                  <a:pos x="962" y="75"/>
                </a:cxn>
                <a:cxn ang="0">
                  <a:pos x="786" y="39"/>
                </a:cxn>
                <a:cxn ang="0">
                  <a:pos x="705" y="49"/>
                </a:cxn>
                <a:cxn ang="0">
                  <a:pos x="686" y="45"/>
                </a:cxn>
                <a:cxn ang="0">
                  <a:pos x="459" y="52"/>
                </a:cxn>
                <a:cxn ang="0">
                  <a:pos x="295" y="89"/>
                </a:cxn>
                <a:cxn ang="0">
                  <a:pos x="184" y="153"/>
                </a:cxn>
                <a:cxn ang="0">
                  <a:pos x="109" y="238"/>
                </a:cxn>
                <a:cxn ang="0">
                  <a:pos x="62" y="340"/>
                </a:cxn>
                <a:cxn ang="0">
                  <a:pos x="40" y="448"/>
                </a:cxn>
                <a:cxn ang="0">
                  <a:pos x="55" y="647"/>
                </a:cxn>
                <a:cxn ang="0">
                  <a:pos x="121" y="805"/>
                </a:cxn>
                <a:cxn ang="0">
                  <a:pos x="251" y="941"/>
                </a:cxn>
                <a:cxn ang="0">
                  <a:pos x="434" y="1017"/>
                </a:cxn>
                <a:cxn ang="0">
                  <a:pos x="592" y="1043"/>
                </a:cxn>
                <a:cxn ang="0">
                  <a:pos x="736" y="1045"/>
                </a:cxn>
                <a:cxn ang="0">
                  <a:pos x="890" y="1012"/>
                </a:cxn>
                <a:cxn ang="0">
                  <a:pos x="900" y="1005"/>
                </a:cxn>
              </a:cxnLst>
              <a:rect l="0" t="0" r="r" b="b"/>
              <a:pathLst>
                <a:path w="1336" h="1175">
                  <a:moveTo>
                    <a:pt x="1214" y="1175"/>
                  </a:moveTo>
                  <a:lnTo>
                    <a:pt x="1214" y="1175"/>
                  </a:lnTo>
                  <a:lnTo>
                    <a:pt x="1210" y="1175"/>
                  </a:lnTo>
                  <a:lnTo>
                    <a:pt x="1209" y="1175"/>
                  </a:lnTo>
                  <a:lnTo>
                    <a:pt x="1208" y="1175"/>
                  </a:lnTo>
                  <a:lnTo>
                    <a:pt x="1208" y="1175"/>
                  </a:lnTo>
                  <a:lnTo>
                    <a:pt x="1202" y="1174"/>
                  </a:lnTo>
                  <a:lnTo>
                    <a:pt x="1198" y="1173"/>
                  </a:lnTo>
                  <a:lnTo>
                    <a:pt x="1198" y="1173"/>
                  </a:lnTo>
                  <a:lnTo>
                    <a:pt x="1172" y="1162"/>
                  </a:lnTo>
                  <a:lnTo>
                    <a:pt x="1147" y="1152"/>
                  </a:lnTo>
                  <a:lnTo>
                    <a:pt x="1095" y="1131"/>
                  </a:lnTo>
                  <a:lnTo>
                    <a:pt x="1095" y="1131"/>
                  </a:lnTo>
                  <a:lnTo>
                    <a:pt x="1050" y="1113"/>
                  </a:lnTo>
                  <a:lnTo>
                    <a:pt x="1005" y="1095"/>
                  </a:lnTo>
                  <a:lnTo>
                    <a:pt x="982" y="1084"/>
                  </a:lnTo>
                  <a:lnTo>
                    <a:pt x="960" y="1073"/>
                  </a:lnTo>
                  <a:lnTo>
                    <a:pt x="938" y="1062"/>
                  </a:lnTo>
                  <a:lnTo>
                    <a:pt x="918" y="1048"/>
                  </a:lnTo>
                  <a:lnTo>
                    <a:pt x="911" y="1044"/>
                  </a:lnTo>
                  <a:lnTo>
                    <a:pt x="904" y="1048"/>
                  </a:lnTo>
                  <a:lnTo>
                    <a:pt x="904" y="1048"/>
                  </a:lnTo>
                  <a:lnTo>
                    <a:pt x="899" y="1051"/>
                  </a:lnTo>
                  <a:lnTo>
                    <a:pt x="899" y="1051"/>
                  </a:lnTo>
                  <a:lnTo>
                    <a:pt x="873" y="1061"/>
                  </a:lnTo>
                  <a:lnTo>
                    <a:pt x="847" y="1068"/>
                  </a:lnTo>
                  <a:lnTo>
                    <a:pt x="819" y="1075"/>
                  </a:lnTo>
                  <a:lnTo>
                    <a:pt x="789" y="1080"/>
                  </a:lnTo>
                  <a:lnTo>
                    <a:pt x="759" y="1084"/>
                  </a:lnTo>
                  <a:lnTo>
                    <a:pt x="728" y="1088"/>
                  </a:lnTo>
                  <a:lnTo>
                    <a:pt x="696" y="1090"/>
                  </a:lnTo>
                  <a:lnTo>
                    <a:pt x="664" y="1090"/>
                  </a:lnTo>
                  <a:lnTo>
                    <a:pt x="664" y="1090"/>
                  </a:lnTo>
                  <a:lnTo>
                    <a:pt x="620" y="1089"/>
                  </a:lnTo>
                  <a:lnTo>
                    <a:pt x="576" y="1086"/>
                  </a:lnTo>
                  <a:lnTo>
                    <a:pt x="531" y="1080"/>
                  </a:lnTo>
                  <a:lnTo>
                    <a:pt x="488" y="1073"/>
                  </a:lnTo>
                  <a:lnTo>
                    <a:pt x="445" y="1064"/>
                  </a:lnTo>
                  <a:lnTo>
                    <a:pt x="402" y="1052"/>
                  </a:lnTo>
                  <a:lnTo>
                    <a:pt x="361" y="1040"/>
                  </a:lnTo>
                  <a:lnTo>
                    <a:pt x="322" y="1026"/>
                  </a:lnTo>
                  <a:lnTo>
                    <a:pt x="322" y="1026"/>
                  </a:lnTo>
                  <a:lnTo>
                    <a:pt x="292" y="1012"/>
                  </a:lnTo>
                  <a:lnTo>
                    <a:pt x="263" y="997"/>
                  </a:lnTo>
                  <a:lnTo>
                    <a:pt x="235" y="980"/>
                  </a:lnTo>
                  <a:lnTo>
                    <a:pt x="209" y="962"/>
                  </a:lnTo>
                  <a:lnTo>
                    <a:pt x="184" y="942"/>
                  </a:lnTo>
                  <a:lnTo>
                    <a:pt x="161" y="920"/>
                  </a:lnTo>
                  <a:lnTo>
                    <a:pt x="138" y="898"/>
                  </a:lnTo>
                  <a:lnTo>
                    <a:pt x="117" y="873"/>
                  </a:lnTo>
                  <a:lnTo>
                    <a:pt x="99" y="847"/>
                  </a:lnTo>
                  <a:lnTo>
                    <a:pt x="81" y="820"/>
                  </a:lnTo>
                  <a:lnTo>
                    <a:pt x="66" y="792"/>
                  </a:lnTo>
                  <a:lnTo>
                    <a:pt x="51" y="762"/>
                  </a:lnTo>
                  <a:lnTo>
                    <a:pt x="39" y="732"/>
                  </a:lnTo>
                  <a:lnTo>
                    <a:pt x="28" y="700"/>
                  </a:lnTo>
                  <a:lnTo>
                    <a:pt x="19" y="668"/>
                  </a:lnTo>
                  <a:lnTo>
                    <a:pt x="12" y="634"/>
                  </a:lnTo>
                  <a:lnTo>
                    <a:pt x="12" y="634"/>
                  </a:lnTo>
                  <a:lnTo>
                    <a:pt x="8" y="609"/>
                  </a:lnTo>
                  <a:lnTo>
                    <a:pt x="5" y="582"/>
                  </a:lnTo>
                  <a:lnTo>
                    <a:pt x="2" y="554"/>
                  </a:lnTo>
                  <a:lnTo>
                    <a:pt x="1" y="524"/>
                  </a:lnTo>
                  <a:lnTo>
                    <a:pt x="0" y="492"/>
                  </a:lnTo>
                  <a:lnTo>
                    <a:pt x="1" y="459"/>
                  </a:lnTo>
                  <a:lnTo>
                    <a:pt x="4" y="424"/>
                  </a:lnTo>
                  <a:lnTo>
                    <a:pt x="9" y="389"/>
                  </a:lnTo>
                  <a:lnTo>
                    <a:pt x="16" y="354"/>
                  </a:lnTo>
                  <a:lnTo>
                    <a:pt x="21" y="337"/>
                  </a:lnTo>
                  <a:lnTo>
                    <a:pt x="26" y="320"/>
                  </a:lnTo>
                  <a:lnTo>
                    <a:pt x="33" y="303"/>
                  </a:lnTo>
                  <a:lnTo>
                    <a:pt x="39" y="285"/>
                  </a:lnTo>
                  <a:lnTo>
                    <a:pt x="46" y="267"/>
                  </a:lnTo>
                  <a:lnTo>
                    <a:pt x="54" y="251"/>
                  </a:lnTo>
                  <a:lnTo>
                    <a:pt x="64" y="234"/>
                  </a:lnTo>
                  <a:lnTo>
                    <a:pt x="74" y="218"/>
                  </a:lnTo>
                  <a:lnTo>
                    <a:pt x="84" y="201"/>
                  </a:lnTo>
                  <a:lnTo>
                    <a:pt x="97" y="185"/>
                  </a:lnTo>
                  <a:lnTo>
                    <a:pt x="109" y="169"/>
                  </a:lnTo>
                  <a:lnTo>
                    <a:pt x="123" y="154"/>
                  </a:lnTo>
                  <a:lnTo>
                    <a:pt x="138" y="139"/>
                  </a:lnTo>
                  <a:lnTo>
                    <a:pt x="153" y="125"/>
                  </a:lnTo>
                  <a:lnTo>
                    <a:pt x="153" y="125"/>
                  </a:lnTo>
                  <a:lnTo>
                    <a:pt x="167" y="114"/>
                  </a:lnTo>
                  <a:lnTo>
                    <a:pt x="180" y="103"/>
                  </a:lnTo>
                  <a:lnTo>
                    <a:pt x="195" y="94"/>
                  </a:lnTo>
                  <a:lnTo>
                    <a:pt x="209" y="86"/>
                  </a:lnTo>
                  <a:lnTo>
                    <a:pt x="224" y="76"/>
                  </a:lnTo>
                  <a:lnTo>
                    <a:pt x="239" y="69"/>
                  </a:lnTo>
                  <a:lnTo>
                    <a:pt x="255" y="62"/>
                  </a:lnTo>
                  <a:lnTo>
                    <a:pt x="270" y="56"/>
                  </a:lnTo>
                  <a:lnTo>
                    <a:pt x="303" y="43"/>
                  </a:lnTo>
                  <a:lnTo>
                    <a:pt x="336" y="34"/>
                  </a:lnTo>
                  <a:lnTo>
                    <a:pt x="369" y="26"/>
                  </a:lnTo>
                  <a:lnTo>
                    <a:pt x="403" y="20"/>
                  </a:lnTo>
                  <a:lnTo>
                    <a:pt x="439" y="14"/>
                  </a:lnTo>
                  <a:lnTo>
                    <a:pt x="473" y="11"/>
                  </a:lnTo>
                  <a:lnTo>
                    <a:pt x="507" y="8"/>
                  </a:lnTo>
                  <a:lnTo>
                    <a:pt x="541" y="6"/>
                  </a:lnTo>
                  <a:lnTo>
                    <a:pt x="607" y="5"/>
                  </a:lnTo>
                  <a:lnTo>
                    <a:pt x="669" y="5"/>
                  </a:lnTo>
                  <a:lnTo>
                    <a:pt x="700" y="5"/>
                  </a:lnTo>
                  <a:lnTo>
                    <a:pt x="700" y="5"/>
                  </a:lnTo>
                  <a:lnTo>
                    <a:pt x="704" y="5"/>
                  </a:lnTo>
                  <a:lnTo>
                    <a:pt x="708" y="6"/>
                  </a:lnTo>
                  <a:lnTo>
                    <a:pt x="711" y="7"/>
                  </a:lnTo>
                  <a:lnTo>
                    <a:pt x="714" y="7"/>
                  </a:lnTo>
                  <a:lnTo>
                    <a:pt x="714" y="7"/>
                  </a:lnTo>
                  <a:lnTo>
                    <a:pt x="732" y="4"/>
                  </a:lnTo>
                  <a:lnTo>
                    <a:pt x="749" y="2"/>
                  </a:lnTo>
                  <a:lnTo>
                    <a:pt x="768" y="1"/>
                  </a:lnTo>
                  <a:lnTo>
                    <a:pt x="787" y="0"/>
                  </a:lnTo>
                  <a:lnTo>
                    <a:pt x="787" y="0"/>
                  </a:lnTo>
                  <a:lnTo>
                    <a:pt x="803" y="0"/>
                  </a:lnTo>
                  <a:lnTo>
                    <a:pt x="821" y="1"/>
                  </a:lnTo>
                  <a:lnTo>
                    <a:pt x="856" y="5"/>
                  </a:lnTo>
                  <a:lnTo>
                    <a:pt x="891" y="11"/>
                  </a:lnTo>
                  <a:lnTo>
                    <a:pt x="926" y="21"/>
                  </a:lnTo>
                  <a:lnTo>
                    <a:pt x="960" y="31"/>
                  </a:lnTo>
                  <a:lnTo>
                    <a:pt x="994" y="43"/>
                  </a:lnTo>
                  <a:lnTo>
                    <a:pt x="1028" y="59"/>
                  </a:lnTo>
                  <a:lnTo>
                    <a:pt x="1060" y="75"/>
                  </a:lnTo>
                  <a:lnTo>
                    <a:pt x="1091" y="93"/>
                  </a:lnTo>
                  <a:lnTo>
                    <a:pt x="1121" y="112"/>
                  </a:lnTo>
                  <a:lnTo>
                    <a:pt x="1149" y="134"/>
                  </a:lnTo>
                  <a:lnTo>
                    <a:pt x="1175" y="156"/>
                  </a:lnTo>
                  <a:lnTo>
                    <a:pt x="1199" y="180"/>
                  </a:lnTo>
                  <a:lnTo>
                    <a:pt x="1210" y="192"/>
                  </a:lnTo>
                  <a:lnTo>
                    <a:pt x="1220" y="204"/>
                  </a:lnTo>
                  <a:lnTo>
                    <a:pt x="1230" y="217"/>
                  </a:lnTo>
                  <a:lnTo>
                    <a:pt x="1239" y="229"/>
                  </a:lnTo>
                  <a:lnTo>
                    <a:pt x="1247" y="243"/>
                  </a:lnTo>
                  <a:lnTo>
                    <a:pt x="1256" y="255"/>
                  </a:lnTo>
                  <a:lnTo>
                    <a:pt x="1256" y="255"/>
                  </a:lnTo>
                  <a:lnTo>
                    <a:pt x="1264" y="273"/>
                  </a:lnTo>
                  <a:lnTo>
                    <a:pt x="1272" y="290"/>
                  </a:lnTo>
                  <a:lnTo>
                    <a:pt x="1280" y="310"/>
                  </a:lnTo>
                  <a:lnTo>
                    <a:pt x="1289" y="328"/>
                  </a:lnTo>
                  <a:lnTo>
                    <a:pt x="1296" y="349"/>
                  </a:lnTo>
                  <a:lnTo>
                    <a:pt x="1302" y="370"/>
                  </a:lnTo>
                  <a:lnTo>
                    <a:pt x="1308" y="390"/>
                  </a:lnTo>
                  <a:lnTo>
                    <a:pt x="1314" y="412"/>
                  </a:lnTo>
                  <a:lnTo>
                    <a:pt x="1320" y="434"/>
                  </a:lnTo>
                  <a:lnTo>
                    <a:pt x="1324" y="456"/>
                  </a:lnTo>
                  <a:lnTo>
                    <a:pt x="1328" y="478"/>
                  </a:lnTo>
                  <a:lnTo>
                    <a:pt x="1331" y="501"/>
                  </a:lnTo>
                  <a:lnTo>
                    <a:pt x="1333" y="524"/>
                  </a:lnTo>
                  <a:lnTo>
                    <a:pt x="1335" y="547"/>
                  </a:lnTo>
                  <a:lnTo>
                    <a:pt x="1336" y="570"/>
                  </a:lnTo>
                  <a:lnTo>
                    <a:pt x="1336" y="593"/>
                  </a:lnTo>
                  <a:lnTo>
                    <a:pt x="1335" y="616"/>
                  </a:lnTo>
                  <a:lnTo>
                    <a:pt x="1334" y="638"/>
                  </a:lnTo>
                  <a:lnTo>
                    <a:pt x="1332" y="660"/>
                  </a:lnTo>
                  <a:lnTo>
                    <a:pt x="1328" y="683"/>
                  </a:lnTo>
                  <a:lnTo>
                    <a:pt x="1324" y="704"/>
                  </a:lnTo>
                  <a:lnTo>
                    <a:pt x="1319" y="726"/>
                  </a:lnTo>
                  <a:lnTo>
                    <a:pt x="1312" y="747"/>
                  </a:lnTo>
                  <a:lnTo>
                    <a:pt x="1305" y="767"/>
                  </a:lnTo>
                  <a:lnTo>
                    <a:pt x="1297" y="787"/>
                  </a:lnTo>
                  <a:lnTo>
                    <a:pt x="1288" y="806"/>
                  </a:lnTo>
                  <a:lnTo>
                    <a:pt x="1277" y="824"/>
                  </a:lnTo>
                  <a:lnTo>
                    <a:pt x="1266" y="842"/>
                  </a:lnTo>
                  <a:lnTo>
                    <a:pt x="1253" y="859"/>
                  </a:lnTo>
                  <a:lnTo>
                    <a:pt x="1239" y="875"/>
                  </a:lnTo>
                  <a:lnTo>
                    <a:pt x="1225" y="890"/>
                  </a:lnTo>
                  <a:lnTo>
                    <a:pt x="1208" y="904"/>
                  </a:lnTo>
                  <a:lnTo>
                    <a:pt x="1208" y="904"/>
                  </a:lnTo>
                  <a:lnTo>
                    <a:pt x="1204" y="907"/>
                  </a:lnTo>
                  <a:lnTo>
                    <a:pt x="1197" y="911"/>
                  </a:lnTo>
                  <a:lnTo>
                    <a:pt x="1197" y="918"/>
                  </a:lnTo>
                  <a:lnTo>
                    <a:pt x="1197" y="918"/>
                  </a:lnTo>
                  <a:lnTo>
                    <a:pt x="1198" y="937"/>
                  </a:lnTo>
                  <a:lnTo>
                    <a:pt x="1200" y="954"/>
                  </a:lnTo>
                  <a:lnTo>
                    <a:pt x="1205" y="990"/>
                  </a:lnTo>
                  <a:lnTo>
                    <a:pt x="1212" y="1026"/>
                  </a:lnTo>
                  <a:lnTo>
                    <a:pt x="1220" y="1061"/>
                  </a:lnTo>
                  <a:lnTo>
                    <a:pt x="1220" y="1061"/>
                  </a:lnTo>
                  <a:lnTo>
                    <a:pt x="1231" y="1104"/>
                  </a:lnTo>
                  <a:lnTo>
                    <a:pt x="1235" y="1127"/>
                  </a:lnTo>
                  <a:lnTo>
                    <a:pt x="1239" y="1150"/>
                  </a:lnTo>
                  <a:lnTo>
                    <a:pt x="1239" y="1150"/>
                  </a:lnTo>
                  <a:lnTo>
                    <a:pt x="1239" y="1154"/>
                  </a:lnTo>
                  <a:lnTo>
                    <a:pt x="1238" y="1159"/>
                  </a:lnTo>
                  <a:lnTo>
                    <a:pt x="1236" y="1163"/>
                  </a:lnTo>
                  <a:lnTo>
                    <a:pt x="1234" y="1167"/>
                  </a:lnTo>
                  <a:lnTo>
                    <a:pt x="1234" y="1167"/>
                  </a:lnTo>
                  <a:lnTo>
                    <a:pt x="1230" y="1170"/>
                  </a:lnTo>
                  <a:lnTo>
                    <a:pt x="1225" y="1173"/>
                  </a:lnTo>
                  <a:lnTo>
                    <a:pt x="1219" y="1175"/>
                  </a:lnTo>
                  <a:lnTo>
                    <a:pt x="1214" y="1175"/>
                  </a:lnTo>
                  <a:lnTo>
                    <a:pt x="1214" y="1175"/>
                  </a:lnTo>
                  <a:close/>
                  <a:moveTo>
                    <a:pt x="912" y="999"/>
                  </a:moveTo>
                  <a:lnTo>
                    <a:pt x="912" y="999"/>
                  </a:lnTo>
                  <a:lnTo>
                    <a:pt x="916" y="1000"/>
                  </a:lnTo>
                  <a:lnTo>
                    <a:pt x="920" y="1003"/>
                  </a:lnTo>
                  <a:lnTo>
                    <a:pt x="920" y="1003"/>
                  </a:lnTo>
                  <a:lnTo>
                    <a:pt x="944" y="1018"/>
                  </a:lnTo>
                  <a:lnTo>
                    <a:pt x="967" y="1032"/>
                  </a:lnTo>
                  <a:lnTo>
                    <a:pt x="992" y="1045"/>
                  </a:lnTo>
                  <a:lnTo>
                    <a:pt x="1017" y="1057"/>
                  </a:lnTo>
                  <a:lnTo>
                    <a:pt x="1043" y="1068"/>
                  </a:lnTo>
                  <a:lnTo>
                    <a:pt x="1069" y="1078"/>
                  </a:lnTo>
                  <a:lnTo>
                    <a:pt x="1119" y="1098"/>
                  </a:lnTo>
                  <a:lnTo>
                    <a:pt x="1119" y="1098"/>
                  </a:lnTo>
                  <a:lnTo>
                    <a:pt x="1173" y="1120"/>
                  </a:lnTo>
                  <a:lnTo>
                    <a:pt x="1195" y="1128"/>
                  </a:lnTo>
                  <a:lnTo>
                    <a:pt x="1189" y="1105"/>
                  </a:lnTo>
                  <a:lnTo>
                    <a:pt x="1189" y="1105"/>
                  </a:lnTo>
                  <a:lnTo>
                    <a:pt x="1181" y="1067"/>
                  </a:lnTo>
                  <a:lnTo>
                    <a:pt x="1181" y="1067"/>
                  </a:lnTo>
                  <a:lnTo>
                    <a:pt x="1172" y="1029"/>
                  </a:lnTo>
                  <a:lnTo>
                    <a:pt x="1165" y="990"/>
                  </a:lnTo>
                  <a:lnTo>
                    <a:pt x="1162" y="971"/>
                  </a:lnTo>
                  <a:lnTo>
                    <a:pt x="1158" y="951"/>
                  </a:lnTo>
                  <a:lnTo>
                    <a:pt x="1157" y="932"/>
                  </a:lnTo>
                  <a:lnTo>
                    <a:pt x="1156" y="912"/>
                  </a:lnTo>
                  <a:lnTo>
                    <a:pt x="1156" y="912"/>
                  </a:lnTo>
                  <a:lnTo>
                    <a:pt x="1156" y="907"/>
                  </a:lnTo>
                  <a:lnTo>
                    <a:pt x="1158" y="903"/>
                  </a:lnTo>
                  <a:lnTo>
                    <a:pt x="1161" y="899"/>
                  </a:lnTo>
                  <a:lnTo>
                    <a:pt x="1165" y="896"/>
                  </a:lnTo>
                  <a:lnTo>
                    <a:pt x="1170" y="893"/>
                  </a:lnTo>
                  <a:lnTo>
                    <a:pt x="1171" y="887"/>
                  </a:lnTo>
                  <a:lnTo>
                    <a:pt x="1171" y="887"/>
                  </a:lnTo>
                  <a:lnTo>
                    <a:pt x="1173" y="882"/>
                  </a:lnTo>
                  <a:lnTo>
                    <a:pt x="1177" y="878"/>
                  </a:lnTo>
                  <a:lnTo>
                    <a:pt x="1177" y="878"/>
                  </a:lnTo>
                  <a:lnTo>
                    <a:pt x="1193" y="864"/>
                  </a:lnTo>
                  <a:lnTo>
                    <a:pt x="1207" y="849"/>
                  </a:lnTo>
                  <a:lnTo>
                    <a:pt x="1220" y="833"/>
                  </a:lnTo>
                  <a:lnTo>
                    <a:pt x="1233" y="817"/>
                  </a:lnTo>
                  <a:lnTo>
                    <a:pt x="1243" y="799"/>
                  </a:lnTo>
                  <a:lnTo>
                    <a:pt x="1253" y="782"/>
                  </a:lnTo>
                  <a:lnTo>
                    <a:pt x="1262" y="762"/>
                  </a:lnTo>
                  <a:lnTo>
                    <a:pt x="1270" y="743"/>
                  </a:lnTo>
                  <a:lnTo>
                    <a:pt x="1276" y="723"/>
                  </a:lnTo>
                  <a:lnTo>
                    <a:pt x="1282" y="701"/>
                  </a:lnTo>
                  <a:lnTo>
                    <a:pt x="1287" y="681"/>
                  </a:lnTo>
                  <a:lnTo>
                    <a:pt x="1291" y="659"/>
                  </a:lnTo>
                  <a:lnTo>
                    <a:pt x="1294" y="636"/>
                  </a:lnTo>
                  <a:lnTo>
                    <a:pt x="1296" y="614"/>
                  </a:lnTo>
                  <a:lnTo>
                    <a:pt x="1297" y="592"/>
                  </a:lnTo>
                  <a:lnTo>
                    <a:pt x="1297" y="569"/>
                  </a:lnTo>
                  <a:lnTo>
                    <a:pt x="1296" y="546"/>
                  </a:lnTo>
                  <a:lnTo>
                    <a:pt x="1295" y="525"/>
                  </a:lnTo>
                  <a:lnTo>
                    <a:pt x="1293" y="502"/>
                  </a:lnTo>
                  <a:lnTo>
                    <a:pt x="1290" y="479"/>
                  </a:lnTo>
                  <a:lnTo>
                    <a:pt x="1286" y="457"/>
                  </a:lnTo>
                  <a:lnTo>
                    <a:pt x="1281" y="436"/>
                  </a:lnTo>
                  <a:lnTo>
                    <a:pt x="1276" y="414"/>
                  </a:lnTo>
                  <a:lnTo>
                    <a:pt x="1271" y="393"/>
                  </a:lnTo>
                  <a:lnTo>
                    <a:pt x="1265" y="373"/>
                  </a:lnTo>
                  <a:lnTo>
                    <a:pt x="1258" y="353"/>
                  </a:lnTo>
                  <a:lnTo>
                    <a:pt x="1250" y="334"/>
                  </a:lnTo>
                  <a:lnTo>
                    <a:pt x="1242" y="316"/>
                  </a:lnTo>
                  <a:lnTo>
                    <a:pt x="1233" y="298"/>
                  </a:lnTo>
                  <a:lnTo>
                    <a:pt x="1225" y="281"/>
                  </a:lnTo>
                  <a:lnTo>
                    <a:pt x="1214" y="265"/>
                  </a:lnTo>
                  <a:lnTo>
                    <a:pt x="1205" y="251"/>
                  </a:lnTo>
                  <a:lnTo>
                    <a:pt x="1205" y="251"/>
                  </a:lnTo>
                  <a:lnTo>
                    <a:pt x="1187" y="229"/>
                  </a:lnTo>
                  <a:lnTo>
                    <a:pt x="1169" y="208"/>
                  </a:lnTo>
                  <a:lnTo>
                    <a:pt x="1147" y="187"/>
                  </a:lnTo>
                  <a:lnTo>
                    <a:pt x="1124" y="168"/>
                  </a:lnTo>
                  <a:lnTo>
                    <a:pt x="1101" y="150"/>
                  </a:lnTo>
                  <a:lnTo>
                    <a:pt x="1075" y="132"/>
                  </a:lnTo>
                  <a:lnTo>
                    <a:pt x="1048" y="116"/>
                  </a:lnTo>
                  <a:lnTo>
                    <a:pt x="1020" y="101"/>
                  </a:lnTo>
                  <a:lnTo>
                    <a:pt x="991" y="88"/>
                  </a:lnTo>
                  <a:lnTo>
                    <a:pt x="962" y="75"/>
                  </a:lnTo>
                  <a:lnTo>
                    <a:pt x="932" y="65"/>
                  </a:lnTo>
                  <a:lnTo>
                    <a:pt x="902" y="56"/>
                  </a:lnTo>
                  <a:lnTo>
                    <a:pt x="872" y="49"/>
                  </a:lnTo>
                  <a:lnTo>
                    <a:pt x="843" y="44"/>
                  </a:lnTo>
                  <a:lnTo>
                    <a:pt x="815" y="41"/>
                  </a:lnTo>
                  <a:lnTo>
                    <a:pt x="786" y="39"/>
                  </a:lnTo>
                  <a:lnTo>
                    <a:pt x="786" y="39"/>
                  </a:lnTo>
                  <a:lnTo>
                    <a:pt x="765" y="40"/>
                  </a:lnTo>
                  <a:lnTo>
                    <a:pt x="744" y="42"/>
                  </a:lnTo>
                  <a:lnTo>
                    <a:pt x="725" y="45"/>
                  </a:lnTo>
                  <a:lnTo>
                    <a:pt x="705" y="49"/>
                  </a:lnTo>
                  <a:lnTo>
                    <a:pt x="705" y="49"/>
                  </a:lnTo>
                  <a:lnTo>
                    <a:pt x="700" y="50"/>
                  </a:lnTo>
                  <a:lnTo>
                    <a:pt x="700" y="50"/>
                  </a:lnTo>
                  <a:lnTo>
                    <a:pt x="695" y="49"/>
                  </a:lnTo>
                  <a:lnTo>
                    <a:pt x="690" y="47"/>
                  </a:lnTo>
                  <a:lnTo>
                    <a:pt x="686" y="45"/>
                  </a:lnTo>
                  <a:lnTo>
                    <a:pt x="686" y="45"/>
                  </a:lnTo>
                  <a:lnTo>
                    <a:pt x="633" y="44"/>
                  </a:lnTo>
                  <a:lnTo>
                    <a:pt x="633" y="44"/>
                  </a:lnTo>
                  <a:lnTo>
                    <a:pt x="575" y="45"/>
                  </a:lnTo>
                  <a:lnTo>
                    <a:pt x="516" y="47"/>
                  </a:lnTo>
                  <a:lnTo>
                    <a:pt x="488" y="49"/>
                  </a:lnTo>
                  <a:lnTo>
                    <a:pt x="459" y="52"/>
                  </a:lnTo>
                  <a:lnTo>
                    <a:pt x="430" y="56"/>
                  </a:lnTo>
                  <a:lnTo>
                    <a:pt x="402" y="60"/>
                  </a:lnTo>
                  <a:lnTo>
                    <a:pt x="374" y="65"/>
                  </a:lnTo>
                  <a:lnTo>
                    <a:pt x="348" y="71"/>
                  </a:lnTo>
                  <a:lnTo>
                    <a:pt x="321" y="79"/>
                  </a:lnTo>
                  <a:lnTo>
                    <a:pt x="295" y="89"/>
                  </a:lnTo>
                  <a:lnTo>
                    <a:pt x="270" y="99"/>
                  </a:lnTo>
                  <a:lnTo>
                    <a:pt x="245" y="111"/>
                  </a:lnTo>
                  <a:lnTo>
                    <a:pt x="223" y="125"/>
                  </a:lnTo>
                  <a:lnTo>
                    <a:pt x="200" y="140"/>
                  </a:lnTo>
                  <a:lnTo>
                    <a:pt x="200" y="140"/>
                  </a:lnTo>
                  <a:lnTo>
                    <a:pt x="184" y="153"/>
                  </a:lnTo>
                  <a:lnTo>
                    <a:pt x="169" y="165"/>
                  </a:lnTo>
                  <a:lnTo>
                    <a:pt x="156" y="179"/>
                  </a:lnTo>
                  <a:lnTo>
                    <a:pt x="142" y="193"/>
                  </a:lnTo>
                  <a:lnTo>
                    <a:pt x="131" y="208"/>
                  </a:lnTo>
                  <a:lnTo>
                    <a:pt x="119" y="223"/>
                  </a:lnTo>
                  <a:lnTo>
                    <a:pt x="109" y="238"/>
                  </a:lnTo>
                  <a:lnTo>
                    <a:pt x="99" y="254"/>
                  </a:lnTo>
                  <a:lnTo>
                    <a:pt x="90" y="271"/>
                  </a:lnTo>
                  <a:lnTo>
                    <a:pt x="82" y="287"/>
                  </a:lnTo>
                  <a:lnTo>
                    <a:pt x="74" y="305"/>
                  </a:lnTo>
                  <a:lnTo>
                    <a:pt x="68" y="321"/>
                  </a:lnTo>
                  <a:lnTo>
                    <a:pt x="62" y="340"/>
                  </a:lnTo>
                  <a:lnTo>
                    <a:pt x="56" y="357"/>
                  </a:lnTo>
                  <a:lnTo>
                    <a:pt x="52" y="375"/>
                  </a:lnTo>
                  <a:lnTo>
                    <a:pt x="48" y="393"/>
                  </a:lnTo>
                  <a:lnTo>
                    <a:pt x="45" y="412"/>
                  </a:lnTo>
                  <a:lnTo>
                    <a:pt x="42" y="431"/>
                  </a:lnTo>
                  <a:lnTo>
                    <a:pt x="40" y="448"/>
                  </a:lnTo>
                  <a:lnTo>
                    <a:pt x="39" y="467"/>
                  </a:lnTo>
                  <a:lnTo>
                    <a:pt x="38" y="504"/>
                  </a:lnTo>
                  <a:lnTo>
                    <a:pt x="39" y="541"/>
                  </a:lnTo>
                  <a:lnTo>
                    <a:pt x="43" y="577"/>
                  </a:lnTo>
                  <a:lnTo>
                    <a:pt x="48" y="612"/>
                  </a:lnTo>
                  <a:lnTo>
                    <a:pt x="55" y="647"/>
                  </a:lnTo>
                  <a:lnTo>
                    <a:pt x="65" y="679"/>
                  </a:lnTo>
                  <a:lnTo>
                    <a:pt x="65" y="679"/>
                  </a:lnTo>
                  <a:lnTo>
                    <a:pt x="77" y="713"/>
                  </a:lnTo>
                  <a:lnTo>
                    <a:pt x="90" y="745"/>
                  </a:lnTo>
                  <a:lnTo>
                    <a:pt x="105" y="776"/>
                  </a:lnTo>
                  <a:lnTo>
                    <a:pt x="121" y="805"/>
                  </a:lnTo>
                  <a:lnTo>
                    <a:pt x="139" y="831"/>
                  </a:lnTo>
                  <a:lnTo>
                    <a:pt x="159" y="856"/>
                  </a:lnTo>
                  <a:lnTo>
                    <a:pt x="179" y="880"/>
                  </a:lnTo>
                  <a:lnTo>
                    <a:pt x="201" y="902"/>
                  </a:lnTo>
                  <a:lnTo>
                    <a:pt x="225" y="922"/>
                  </a:lnTo>
                  <a:lnTo>
                    <a:pt x="251" y="941"/>
                  </a:lnTo>
                  <a:lnTo>
                    <a:pt x="277" y="957"/>
                  </a:lnTo>
                  <a:lnTo>
                    <a:pt x="305" y="973"/>
                  </a:lnTo>
                  <a:lnTo>
                    <a:pt x="335" y="986"/>
                  </a:lnTo>
                  <a:lnTo>
                    <a:pt x="367" y="998"/>
                  </a:lnTo>
                  <a:lnTo>
                    <a:pt x="400" y="1008"/>
                  </a:lnTo>
                  <a:lnTo>
                    <a:pt x="434" y="1017"/>
                  </a:lnTo>
                  <a:lnTo>
                    <a:pt x="434" y="1017"/>
                  </a:lnTo>
                  <a:lnTo>
                    <a:pt x="468" y="1025"/>
                  </a:lnTo>
                  <a:lnTo>
                    <a:pt x="500" y="1031"/>
                  </a:lnTo>
                  <a:lnTo>
                    <a:pt x="533" y="1036"/>
                  </a:lnTo>
                  <a:lnTo>
                    <a:pt x="562" y="1040"/>
                  </a:lnTo>
                  <a:lnTo>
                    <a:pt x="592" y="1043"/>
                  </a:lnTo>
                  <a:lnTo>
                    <a:pt x="622" y="1045"/>
                  </a:lnTo>
                  <a:lnTo>
                    <a:pt x="650" y="1046"/>
                  </a:lnTo>
                  <a:lnTo>
                    <a:pt x="678" y="1047"/>
                  </a:lnTo>
                  <a:lnTo>
                    <a:pt x="678" y="1047"/>
                  </a:lnTo>
                  <a:lnTo>
                    <a:pt x="707" y="1046"/>
                  </a:lnTo>
                  <a:lnTo>
                    <a:pt x="736" y="1045"/>
                  </a:lnTo>
                  <a:lnTo>
                    <a:pt x="764" y="1042"/>
                  </a:lnTo>
                  <a:lnTo>
                    <a:pt x="791" y="1038"/>
                  </a:lnTo>
                  <a:lnTo>
                    <a:pt x="817" y="1033"/>
                  </a:lnTo>
                  <a:lnTo>
                    <a:pt x="842" y="1028"/>
                  </a:lnTo>
                  <a:lnTo>
                    <a:pt x="866" y="1020"/>
                  </a:lnTo>
                  <a:lnTo>
                    <a:pt x="890" y="1012"/>
                  </a:lnTo>
                  <a:lnTo>
                    <a:pt x="890" y="1012"/>
                  </a:lnTo>
                  <a:lnTo>
                    <a:pt x="892" y="1011"/>
                  </a:lnTo>
                  <a:lnTo>
                    <a:pt x="895" y="1010"/>
                  </a:lnTo>
                  <a:lnTo>
                    <a:pt x="897" y="1007"/>
                  </a:lnTo>
                  <a:lnTo>
                    <a:pt x="897" y="1007"/>
                  </a:lnTo>
                  <a:lnTo>
                    <a:pt x="900" y="1005"/>
                  </a:lnTo>
                  <a:lnTo>
                    <a:pt x="903" y="1002"/>
                  </a:lnTo>
                  <a:lnTo>
                    <a:pt x="912" y="999"/>
                  </a:lnTo>
                  <a:lnTo>
                    <a:pt x="912" y="99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9" name="Freeform 829"/>
            <p:cNvSpPr/>
            <p:nvPr/>
          </p:nvSpPr>
          <p:spPr bwMode="auto">
            <a:xfrm>
              <a:off x="6411913" y="1501775"/>
              <a:ext cx="71438" cy="65088"/>
            </a:xfrm>
            <a:custGeom>
              <a:avLst/>
              <a:gdLst/>
              <a:ahLst/>
              <a:cxnLst>
                <a:cxn ang="0">
                  <a:pos x="76" y="123"/>
                </a:cxn>
                <a:cxn ang="0">
                  <a:pos x="76" y="123"/>
                </a:cxn>
                <a:cxn ang="0">
                  <a:pos x="71" y="123"/>
                </a:cxn>
                <a:cxn ang="0">
                  <a:pos x="66" y="122"/>
                </a:cxn>
                <a:cxn ang="0">
                  <a:pos x="64" y="121"/>
                </a:cxn>
                <a:cxn ang="0">
                  <a:pos x="64" y="121"/>
                </a:cxn>
                <a:cxn ang="0">
                  <a:pos x="57" y="121"/>
                </a:cxn>
                <a:cxn ang="0">
                  <a:pos x="57" y="121"/>
                </a:cxn>
                <a:cxn ang="0">
                  <a:pos x="55" y="121"/>
                </a:cxn>
                <a:cxn ang="0">
                  <a:pos x="55" y="121"/>
                </a:cxn>
                <a:cxn ang="0">
                  <a:pos x="45" y="119"/>
                </a:cxn>
                <a:cxn ang="0">
                  <a:pos x="36" y="115"/>
                </a:cxn>
                <a:cxn ang="0">
                  <a:pos x="27" y="110"/>
                </a:cxn>
                <a:cxn ang="0">
                  <a:pos x="19" y="104"/>
                </a:cxn>
                <a:cxn ang="0">
                  <a:pos x="13" y="98"/>
                </a:cxn>
                <a:cxn ang="0">
                  <a:pos x="8" y="89"/>
                </a:cxn>
                <a:cxn ang="0">
                  <a:pos x="4" y="81"/>
                </a:cxn>
                <a:cxn ang="0">
                  <a:pos x="1" y="73"/>
                </a:cxn>
                <a:cxn ang="0">
                  <a:pos x="1" y="73"/>
                </a:cxn>
                <a:cxn ang="0">
                  <a:pos x="0" y="63"/>
                </a:cxn>
                <a:cxn ang="0">
                  <a:pos x="1" y="53"/>
                </a:cxn>
                <a:cxn ang="0">
                  <a:pos x="2" y="44"/>
                </a:cxn>
                <a:cxn ang="0">
                  <a:pos x="5" y="36"/>
                </a:cxn>
                <a:cxn ang="0">
                  <a:pos x="9" y="27"/>
                </a:cxn>
                <a:cxn ang="0">
                  <a:pos x="13" y="20"/>
                </a:cxn>
                <a:cxn ang="0">
                  <a:pos x="19" y="14"/>
                </a:cxn>
                <a:cxn ang="0">
                  <a:pos x="27" y="8"/>
                </a:cxn>
                <a:cxn ang="0">
                  <a:pos x="27" y="8"/>
                </a:cxn>
                <a:cxn ang="0">
                  <a:pos x="33" y="5"/>
                </a:cxn>
                <a:cxn ang="0">
                  <a:pos x="40" y="2"/>
                </a:cxn>
                <a:cxn ang="0">
                  <a:pos x="47" y="1"/>
                </a:cxn>
                <a:cxn ang="0">
                  <a:pos x="56" y="0"/>
                </a:cxn>
                <a:cxn ang="0">
                  <a:pos x="56" y="0"/>
                </a:cxn>
                <a:cxn ang="0">
                  <a:pos x="64" y="1"/>
                </a:cxn>
                <a:cxn ang="0">
                  <a:pos x="72" y="3"/>
                </a:cxn>
                <a:cxn ang="0">
                  <a:pos x="80" y="6"/>
                </a:cxn>
                <a:cxn ang="0">
                  <a:pos x="89" y="9"/>
                </a:cxn>
                <a:cxn ang="0">
                  <a:pos x="89" y="9"/>
                </a:cxn>
                <a:cxn ang="0">
                  <a:pos x="99" y="15"/>
                </a:cxn>
                <a:cxn ang="0">
                  <a:pos x="108" y="22"/>
                </a:cxn>
                <a:cxn ang="0">
                  <a:pos x="118" y="31"/>
                </a:cxn>
                <a:cxn ang="0">
                  <a:pos x="125" y="40"/>
                </a:cxn>
                <a:cxn ang="0">
                  <a:pos x="130" y="49"/>
                </a:cxn>
                <a:cxn ang="0">
                  <a:pos x="132" y="54"/>
                </a:cxn>
                <a:cxn ang="0">
                  <a:pos x="134" y="59"/>
                </a:cxn>
                <a:cxn ang="0">
                  <a:pos x="134" y="65"/>
                </a:cxn>
                <a:cxn ang="0">
                  <a:pos x="134" y="70"/>
                </a:cxn>
                <a:cxn ang="0">
                  <a:pos x="134" y="75"/>
                </a:cxn>
                <a:cxn ang="0">
                  <a:pos x="132" y="80"/>
                </a:cxn>
                <a:cxn ang="0">
                  <a:pos x="132" y="80"/>
                </a:cxn>
                <a:cxn ang="0">
                  <a:pos x="128" y="88"/>
                </a:cxn>
                <a:cxn ang="0">
                  <a:pos x="123" y="96"/>
                </a:cxn>
                <a:cxn ang="0">
                  <a:pos x="116" y="103"/>
                </a:cxn>
                <a:cxn ang="0">
                  <a:pos x="109" y="110"/>
                </a:cxn>
                <a:cxn ang="0">
                  <a:pos x="101" y="115"/>
                </a:cxn>
                <a:cxn ang="0">
                  <a:pos x="93" y="120"/>
                </a:cxn>
                <a:cxn ang="0">
                  <a:pos x="84" y="122"/>
                </a:cxn>
                <a:cxn ang="0">
                  <a:pos x="76" y="123"/>
                </a:cxn>
                <a:cxn ang="0">
                  <a:pos x="76" y="123"/>
                </a:cxn>
              </a:cxnLst>
              <a:rect l="0" t="0" r="r" b="b"/>
              <a:pathLst>
                <a:path w="134" h="123">
                  <a:moveTo>
                    <a:pt x="76" y="123"/>
                  </a:moveTo>
                  <a:lnTo>
                    <a:pt x="76" y="123"/>
                  </a:lnTo>
                  <a:lnTo>
                    <a:pt x="71" y="123"/>
                  </a:lnTo>
                  <a:lnTo>
                    <a:pt x="66" y="122"/>
                  </a:lnTo>
                  <a:lnTo>
                    <a:pt x="64" y="121"/>
                  </a:lnTo>
                  <a:lnTo>
                    <a:pt x="64" y="121"/>
                  </a:lnTo>
                  <a:lnTo>
                    <a:pt x="57" y="121"/>
                  </a:lnTo>
                  <a:lnTo>
                    <a:pt x="57" y="121"/>
                  </a:lnTo>
                  <a:lnTo>
                    <a:pt x="55" y="121"/>
                  </a:lnTo>
                  <a:lnTo>
                    <a:pt x="55" y="121"/>
                  </a:lnTo>
                  <a:lnTo>
                    <a:pt x="45" y="119"/>
                  </a:lnTo>
                  <a:lnTo>
                    <a:pt x="36" y="115"/>
                  </a:lnTo>
                  <a:lnTo>
                    <a:pt x="27" y="110"/>
                  </a:lnTo>
                  <a:lnTo>
                    <a:pt x="19" y="104"/>
                  </a:lnTo>
                  <a:lnTo>
                    <a:pt x="13" y="98"/>
                  </a:lnTo>
                  <a:lnTo>
                    <a:pt x="8" y="89"/>
                  </a:lnTo>
                  <a:lnTo>
                    <a:pt x="4" y="81"/>
                  </a:lnTo>
                  <a:lnTo>
                    <a:pt x="1" y="73"/>
                  </a:lnTo>
                  <a:lnTo>
                    <a:pt x="1" y="73"/>
                  </a:lnTo>
                  <a:lnTo>
                    <a:pt x="0" y="63"/>
                  </a:lnTo>
                  <a:lnTo>
                    <a:pt x="1" y="53"/>
                  </a:lnTo>
                  <a:lnTo>
                    <a:pt x="2" y="44"/>
                  </a:lnTo>
                  <a:lnTo>
                    <a:pt x="5" y="36"/>
                  </a:lnTo>
                  <a:lnTo>
                    <a:pt x="9" y="27"/>
                  </a:lnTo>
                  <a:lnTo>
                    <a:pt x="13" y="20"/>
                  </a:lnTo>
                  <a:lnTo>
                    <a:pt x="19" y="14"/>
                  </a:lnTo>
                  <a:lnTo>
                    <a:pt x="27" y="8"/>
                  </a:lnTo>
                  <a:lnTo>
                    <a:pt x="27" y="8"/>
                  </a:lnTo>
                  <a:lnTo>
                    <a:pt x="33" y="5"/>
                  </a:lnTo>
                  <a:lnTo>
                    <a:pt x="40" y="2"/>
                  </a:lnTo>
                  <a:lnTo>
                    <a:pt x="47" y="1"/>
                  </a:lnTo>
                  <a:lnTo>
                    <a:pt x="56" y="0"/>
                  </a:lnTo>
                  <a:lnTo>
                    <a:pt x="56" y="0"/>
                  </a:lnTo>
                  <a:lnTo>
                    <a:pt x="64" y="1"/>
                  </a:lnTo>
                  <a:lnTo>
                    <a:pt x="72" y="3"/>
                  </a:lnTo>
                  <a:lnTo>
                    <a:pt x="80" y="6"/>
                  </a:lnTo>
                  <a:lnTo>
                    <a:pt x="89" y="9"/>
                  </a:lnTo>
                  <a:lnTo>
                    <a:pt x="89" y="9"/>
                  </a:lnTo>
                  <a:lnTo>
                    <a:pt x="99" y="15"/>
                  </a:lnTo>
                  <a:lnTo>
                    <a:pt x="108" y="22"/>
                  </a:lnTo>
                  <a:lnTo>
                    <a:pt x="118" y="31"/>
                  </a:lnTo>
                  <a:lnTo>
                    <a:pt x="125" y="40"/>
                  </a:lnTo>
                  <a:lnTo>
                    <a:pt x="130" y="49"/>
                  </a:lnTo>
                  <a:lnTo>
                    <a:pt x="132" y="54"/>
                  </a:lnTo>
                  <a:lnTo>
                    <a:pt x="134" y="59"/>
                  </a:lnTo>
                  <a:lnTo>
                    <a:pt x="134" y="65"/>
                  </a:lnTo>
                  <a:lnTo>
                    <a:pt x="134" y="70"/>
                  </a:lnTo>
                  <a:lnTo>
                    <a:pt x="134" y="75"/>
                  </a:lnTo>
                  <a:lnTo>
                    <a:pt x="132" y="80"/>
                  </a:lnTo>
                  <a:lnTo>
                    <a:pt x="132" y="80"/>
                  </a:lnTo>
                  <a:lnTo>
                    <a:pt x="128" y="88"/>
                  </a:lnTo>
                  <a:lnTo>
                    <a:pt x="123" y="96"/>
                  </a:lnTo>
                  <a:lnTo>
                    <a:pt x="116" y="103"/>
                  </a:lnTo>
                  <a:lnTo>
                    <a:pt x="109" y="110"/>
                  </a:lnTo>
                  <a:lnTo>
                    <a:pt x="101" y="115"/>
                  </a:lnTo>
                  <a:lnTo>
                    <a:pt x="93" y="120"/>
                  </a:lnTo>
                  <a:lnTo>
                    <a:pt x="84" y="122"/>
                  </a:lnTo>
                  <a:lnTo>
                    <a:pt x="76" y="123"/>
                  </a:lnTo>
                  <a:lnTo>
                    <a:pt x="76" y="1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0" name="Freeform 830"/>
            <p:cNvSpPr/>
            <p:nvPr/>
          </p:nvSpPr>
          <p:spPr bwMode="auto">
            <a:xfrm>
              <a:off x="6535738" y="1511300"/>
              <a:ext cx="63500" cy="57150"/>
            </a:xfrm>
            <a:custGeom>
              <a:avLst/>
              <a:gdLst/>
              <a:ahLst/>
              <a:cxnLst>
                <a:cxn ang="0">
                  <a:pos x="66" y="110"/>
                </a:cxn>
                <a:cxn ang="0">
                  <a:pos x="46" y="106"/>
                </a:cxn>
                <a:cxn ang="0">
                  <a:pos x="44" y="106"/>
                </a:cxn>
                <a:cxn ang="0">
                  <a:pos x="42" y="106"/>
                </a:cxn>
                <a:cxn ang="0">
                  <a:pos x="38" y="106"/>
                </a:cxn>
                <a:cxn ang="0">
                  <a:pos x="33" y="104"/>
                </a:cxn>
                <a:cxn ang="0">
                  <a:pos x="29" y="100"/>
                </a:cxn>
                <a:cxn ang="0">
                  <a:pos x="28" y="99"/>
                </a:cxn>
                <a:cxn ang="0">
                  <a:pos x="11" y="83"/>
                </a:cxn>
                <a:cxn ang="0">
                  <a:pos x="1" y="62"/>
                </a:cxn>
                <a:cxn ang="0">
                  <a:pos x="0" y="52"/>
                </a:cxn>
                <a:cxn ang="0">
                  <a:pos x="3" y="33"/>
                </a:cxn>
                <a:cxn ang="0">
                  <a:pos x="7" y="26"/>
                </a:cxn>
                <a:cxn ang="0">
                  <a:pos x="15" y="18"/>
                </a:cxn>
                <a:cxn ang="0">
                  <a:pos x="35" y="5"/>
                </a:cxn>
                <a:cxn ang="0">
                  <a:pos x="49" y="1"/>
                </a:cxn>
                <a:cxn ang="0">
                  <a:pos x="58" y="0"/>
                </a:cxn>
                <a:cxn ang="0">
                  <a:pos x="61" y="0"/>
                </a:cxn>
                <a:cxn ang="0">
                  <a:pos x="63" y="0"/>
                </a:cxn>
                <a:cxn ang="0">
                  <a:pos x="80" y="1"/>
                </a:cxn>
                <a:cxn ang="0">
                  <a:pos x="89" y="4"/>
                </a:cxn>
                <a:cxn ang="0">
                  <a:pos x="102" y="11"/>
                </a:cxn>
                <a:cxn ang="0">
                  <a:pos x="112" y="21"/>
                </a:cxn>
                <a:cxn ang="0">
                  <a:pos x="119" y="35"/>
                </a:cxn>
                <a:cxn ang="0">
                  <a:pos x="120" y="43"/>
                </a:cxn>
                <a:cxn ang="0">
                  <a:pos x="120" y="60"/>
                </a:cxn>
                <a:cxn ang="0">
                  <a:pos x="116" y="76"/>
                </a:cxn>
                <a:cxn ang="0">
                  <a:pos x="109" y="91"/>
                </a:cxn>
                <a:cxn ang="0">
                  <a:pos x="99" y="100"/>
                </a:cxn>
                <a:cxn ang="0">
                  <a:pos x="99" y="103"/>
                </a:cxn>
                <a:cxn ang="0">
                  <a:pos x="93" y="105"/>
                </a:cxn>
                <a:cxn ang="0">
                  <a:pos x="85" y="109"/>
                </a:cxn>
                <a:cxn ang="0">
                  <a:pos x="76" y="109"/>
                </a:cxn>
                <a:cxn ang="0">
                  <a:pos x="66" y="110"/>
                </a:cxn>
              </a:cxnLst>
              <a:rect l="0" t="0" r="r" b="b"/>
              <a:pathLst>
                <a:path w="121" h="110">
                  <a:moveTo>
                    <a:pt x="66" y="110"/>
                  </a:moveTo>
                  <a:lnTo>
                    <a:pt x="66" y="110"/>
                  </a:lnTo>
                  <a:lnTo>
                    <a:pt x="56" y="109"/>
                  </a:lnTo>
                  <a:lnTo>
                    <a:pt x="46" y="106"/>
                  </a:lnTo>
                  <a:lnTo>
                    <a:pt x="46" y="106"/>
                  </a:lnTo>
                  <a:lnTo>
                    <a:pt x="44" y="106"/>
                  </a:lnTo>
                  <a:lnTo>
                    <a:pt x="42" y="106"/>
                  </a:lnTo>
                  <a:lnTo>
                    <a:pt x="42" y="106"/>
                  </a:lnTo>
                  <a:lnTo>
                    <a:pt x="38" y="106"/>
                  </a:lnTo>
                  <a:lnTo>
                    <a:pt x="38" y="106"/>
                  </a:lnTo>
                  <a:lnTo>
                    <a:pt x="36" y="105"/>
                  </a:lnTo>
                  <a:lnTo>
                    <a:pt x="33" y="104"/>
                  </a:lnTo>
                  <a:lnTo>
                    <a:pt x="29" y="100"/>
                  </a:lnTo>
                  <a:lnTo>
                    <a:pt x="29" y="100"/>
                  </a:lnTo>
                  <a:lnTo>
                    <a:pt x="28" y="99"/>
                  </a:lnTo>
                  <a:lnTo>
                    <a:pt x="28" y="99"/>
                  </a:lnTo>
                  <a:lnTo>
                    <a:pt x="18" y="92"/>
                  </a:lnTo>
                  <a:lnTo>
                    <a:pt x="11" y="83"/>
                  </a:lnTo>
                  <a:lnTo>
                    <a:pt x="4" y="73"/>
                  </a:lnTo>
                  <a:lnTo>
                    <a:pt x="1" y="62"/>
                  </a:lnTo>
                  <a:lnTo>
                    <a:pt x="1" y="62"/>
                  </a:lnTo>
                  <a:lnTo>
                    <a:pt x="0" y="52"/>
                  </a:lnTo>
                  <a:lnTo>
                    <a:pt x="0" y="42"/>
                  </a:lnTo>
                  <a:lnTo>
                    <a:pt x="3" y="33"/>
                  </a:lnTo>
                  <a:lnTo>
                    <a:pt x="7" y="26"/>
                  </a:lnTo>
                  <a:lnTo>
                    <a:pt x="7" y="26"/>
                  </a:lnTo>
                  <a:lnTo>
                    <a:pt x="11" y="21"/>
                  </a:lnTo>
                  <a:lnTo>
                    <a:pt x="15" y="18"/>
                  </a:lnTo>
                  <a:lnTo>
                    <a:pt x="24" y="10"/>
                  </a:lnTo>
                  <a:lnTo>
                    <a:pt x="35" y="5"/>
                  </a:lnTo>
                  <a:lnTo>
                    <a:pt x="49" y="1"/>
                  </a:lnTo>
                  <a:lnTo>
                    <a:pt x="49" y="1"/>
                  </a:lnTo>
                  <a:lnTo>
                    <a:pt x="54" y="0"/>
                  </a:lnTo>
                  <a:lnTo>
                    <a:pt x="58" y="0"/>
                  </a:lnTo>
                  <a:lnTo>
                    <a:pt x="58" y="0"/>
                  </a:lnTo>
                  <a:lnTo>
                    <a:pt x="61" y="0"/>
                  </a:lnTo>
                  <a:lnTo>
                    <a:pt x="63" y="0"/>
                  </a:lnTo>
                  <a:lnTo>
                    <a:pt x="63" y="0"/>
                  </a:lnTo>
                  <a:lnTo>
                    <a:pt x="71" y="0"/>
                  </a:lnTo>
                  <a:lnTo>
                    <a:pt x="80" y="1"/>
                  </a:lnTo>
                  <a:lnTo>
                    <a:pt x="80" y="1"/>
                  </a:lnTo>
                  <a:lnTo>
                    <a:pt x="89" y="4"/>
                  </a:lnTo>
                  <a:lnTo>
                    <a:pt x="96" y="7"/>
                  </a:lnTo>
                  <a:lnTo>
                    <a:pt x="102" y="11"/>
                  </a:lnTo>
                  <a:lnTo>
                    <a:pt x="108" y="16"/>
                  </a:lnTo>
                  <a:lnTo>
                    <a:pt x="112" y="21"/>
                  </a:lnTo>
                  <a:lnTo>
                    <a:pt x="115" y="25"/>
                  </a:lnTo>
                  <a:lnTo>
                    <a:pt x="119" y="35"/>
                  </a:lnTo>
                  <a:lnTo>
                    <a:pt x="119" y="35"/>
                  </a:lnTo>
                  <a:lnTo>
                    <a:pt x="120" y="43"/>
                  </a:lnTo>
                  <a:lnTo>
                    <a:pt x="121" y="52"/>
                  </a:lnTo>
                  <a:lnTo>
                    <a:pt x="120" y="60"/>
                  </a:lnTo>
                  <a:lnTo>
                    <a:pt x="119" y="68"/>
                  </a:lnTo>
                  <a:lnTo>
                    <a:pt x="116" y="76"/>
                  </a:lnTo>
                  <a:lnTo>
                    <a:pt x="113" y="84"/>
                  </a:lnTo>
                  <a:lnTo>
                    <a:pt x="109" y="91"/>
                  </a:lnTo>
                  <a:lnTo>
                    <a:pt x="104" y="97"/>
                  </a:lnTo>
                  <a:lnTo>
                    <a:pt x="99" y="100"/>
                  </a:lnTo>
                  <a:lnTo>
                    <a:pt x="99" y="103"/>
                  </a:lnTo>
                  <a:lnTo>
                    <a:pt x="99" y="103"/>
                  </a:lnTo>
                  <a:lnTo>
                    <a:pt x="97" y="103"/>
                  </a:lnTo>
                  <a:lnTo>
                    <a:pt x="93" y="105"/>
                  </a:lnTo>
                  <a:lnTo>
                    <a:pt x="93" y="105"/>
                  </a:lnTo>
                  <a:lnTo>
                    <a:pt x="85" y="109"/>
                  </a:lnTo>
                  <a:lnTo>
                    <a:pt x="77" y="109"/>
                  </a:lnTo>
                  <a:lnTo>
                    <a:pt x="76" y="109"/>
                  </a:lnTo>
                  <a:lnTo>
                    <a:pt x="76" y="109"/>
                  </a:lnTo>
                  <a:lnTo>
                    <a:pt x="66" y="110"/>
                  </a:lnTo>
                  <a:lnTo>
                    <a:pt x="66" y="11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1" name="Freeform 831"/>
            <p:cNvSpPr/>
            <p:nvPr/>
          </p:nvSpPr>
          <p:spPr bwMode="auto">
            <a:xfrm>
              <a:off x="6656388" y="1506538"/>
              <a:ext cx="73025" cy="68263"/>
            </a:xfrm>
            <a:custGeom>
              <a:avLst/>
              <a:gdLst/>
              <a:ahLst/>
              <a:cxnLst>
                <a:cxn ang="0">
                  <a:pos x="62" y="128"/>
                </a:cxn>
                <a:cxn ang="0">
                  <a:pos x="46" y="124"/>
                </a:cxn>
                <a:cxn ang="0">
                  <a:pos x="42" y="122"/>
                </a:cxn>
                <a:cxn ang="0">
                  <a:pos x="30" y="109"/>
                </a:cxn>
                <a:cxn ang="0">
                  <a:pos x="18" y="85"/>
                </a:cxn>
                <a:cxn ang="0">
                  <a:pos x="15" y="79"/>
                </a:cxn>
                <a:cxn ang="0">
                  <a:pos x="11" y="75"/>
                </a:cxn>
                <a:cxn ang="0">
                  <a:pos x="4" y="64"/>
                </a:cxn>
                <a:cxn ang="0">
                  <a:pos x="0" y="51"/>
                </a:cxn>
                <a:cxn ang="0">
                  <a:pos x="3" y="39"/>
                </a:cxn>
                <a:cxn ang="0">
                  <a:pos x="6" y="34"/>
                </a:cxn>
                <a:cxn ang="0">
                  <a:pos x="18" y="20"/>
                </a:cxn>
                <a:cxn ang="0">
                  <a:pos x="35" y="10"/>
                </a:cxn>
                <a:cxn ang="0">
                  <a:pos x="53" y="3"/>
                </a:cxn>
                <a:cxn ang="0">
                  <a:pos x="72" y="0"/>
                </a:cxn>
                <a:cxn ang="0">
                  <a:pos x="80" y="1"/>
                </a:cxn>
                <a:cxn ang="0">
                  <a:pos x="94" y="6"/>
                </a:cxn>
                <a:cxn ang="0">
                  <a:pos x="102" y="13"/>
                </a:cxn>
                <a:cxn ang="0">
                  <a:pos x="105" y="14"/>
                </a:cxn>
                <a:cxn ang="0">
                  <a:pos x="114" y="18"/>
                </a:cxn>
                <a:cxn ang="0">
                  <a:pos x="122" y="26"/>
                </a:cxn>
                <a:cxn ang="0">
                  <a:pos x="135" y="45"/>
                </a:cxn>
                <a:cxn ang="0">
                  <a:pos x="138" y="56"/>
                </a:cxn>
                <a:cxn ang="0">
                  <a:pos x="139" y="70"/>
                </a:cxn>
                <a:cxn ang="0">
                  <a:pos x="136" y="81"/>
                </a:cxn>
                <a:cxn ang="0">
                  <a:pos x="134" y="86"/>
                </a:cxn>
                <a:cxn ang="0">
                  <a:pos x="120" y="98"/>
                </a:cxn>
                <a:cxn ang="0">
                  <a:pos x="104" y="104"/>
                </a:cxn>
                <a:cxn ang="0">
                  <a:pos x="96" y="109"/>
                </a:cxn>
                <a:cxn ang="0">
                  <a:pos x="90" y="116"/>
                </a:cxn>
                <a:cxn ang="0">
                  <a:pos x="84" y="121"/>
                </a:cxn>
                <a:cxn ang="0">
                  <a:pos x="70" y="128"/>
                </a:cxn>
                <a:cxn ang="0">
                  <a:pos x="62" y="128"/>
                </a:cxn>
              </a:cxnLst>
              <a:rect l="0" t="0" r="r" b="b"/>
              <a:pathLst>
                <a:path w="139" h="128">
                  <a:moveTo>
                    <a:pt x="62" y="128"/>
                  </a:moveTo>
                  <a:lnTo>
                    <a:pt x="62" y="128"/>
                  </a:lnTo>
                  <a:lnTo>
                    <a:pt x="54" y="127"/>
                  </a:lnTo>
                  <a:lnTo>
                    <a:pt x="46" y="124"/>
                  </a:lnTo>
                  <a:lnTo>
                    <a:pt x="46" y="124"/>
                  </a:lnTo>
                  <a:lnTo>
                    <a:pt x="42" y="122"/>
                  </a:lnTo>
                  <a:lnTo>
                    <a:pt x="38" y="118"/>
                  </a:lnTo>
                  <a:lnTo>
                    <a:pt x="30" y="109"/>
                  </a:lnTo>
                  <a:lnTo>
                    <a:pt x="24" y="98"/>
                  </a:lnTo>
                  <a:lnTo>
                    <a:pt x="18" y="85"/>
                  </a:lnTo>
                  <a:lnTo>
                    <a:pt x="17" y="81"/>
                  </a:lnTo>
                  <a:lnTo>
                    <a:pt x="15" y="79"/>
                  </a:lnTo>
                  <a:lnTo>
                    <a:pt x="15" y="79"/>
                  </a:lnTo>
                  <a:lnTo>
                    <a:pt x="11" y="75"/>
                  </a:lnTo>
                  <a:lnTo>
                    <a:pt x="7" y="70"/>
                  </a:lnTo>
                  <a:lnTo>
                    <a:pt x="4" y="64"/>
                  </a:lnTo>
                  <a:lnTo>
                    <a:pt x="2" y="58"/>
                  </a:lnTo>
                  <a:lnTo>
                    <a:pt x="0" y="51"/>
                  </a:lnTo>
                  <a:lnTo>
                    <a:pt x="0" y="45"/>
                  </a:lnTo>
                  <a:lnTo>
                    <a:pt x="3" y="39"/>
                  </a:lnTo>
                  <a:lnTo>
                    <a:pt x="6" y="34"/>
                  </a:lnTo>
                  <a:lnTo>
                    <a:pt x="6" y="34"/>
                  </a:lnTo>
                  <a:lnTo>
                    <a:pt x="11" y="27"/>
                  </a:lnTo>
                  <a:lnTo>
                    <a:pt x="18" y="20"/>
                  </a:lnTo>
                  <a:lnTo>
                    <a:pt x="26" y="15"/>
                  </a:lnTo>
                  <a:lnTo>
                    <a:pt x="35" y="10"/>
                  </a:lnTo>
                  <a:lnTo>
                    <a:pt x="44" y="6"/>
                  </a:lnTo>
                  <a:lnTo>
                    <a:pt x="53" y="3"/>
                  </a:lnTo>
                  <a:lnTo>
                    <a:pt x="62" y="1"/>
                  </a:lnTo>
                  <a:lnTo>
                    <a:pt x="72" y="0"/>
                  </a:lnTo>
                  <a:lnTo>
                    <a:pt x="72" y="0"/>
                  </a:lnTo>
                  <a:lnTo>
                    <a:pt x="80" y="1"/>
                  </a:lnTo>
                  <a:lnTo>
                    <a:pt x="87" y="3"/>
                  </a:lnTo>
                  <a:lnTo>
                    <a:pt x="94" y="6"/>
                  </a:lnTo>
                  <a:lnTo>
                    <a:pt x="100" y="11"/>
                  </a:lnTo>
                  <a:lnTo>
                    <a:pt x="102" y="13"/>
                  </a:lnTo>
                  <a:lnTo>
                    <a:pt x="105" y="14"/>
                  </a:lnTo>
                  <a:lnTo>
                    <a:pt x="105" y="14"/>
                  </a:lnTo>
                  <a:lnTo>
                    <a:pt x="114" y="18"/>
                  </a:lnTo>
                  <a:lnTo>
                    <a:pt x="114" y="18"/>
                  </a:lnTo>
                  <a:lnTo>
                    <a:pt x="118" y="22"/>
                  </a:lnTo>
                  <a:lnTo>
                    <a:pt x="122" y="26"/>
                  </a:lnTo>
                  <a:lnTo>
                    <a:pt x="130" y="35"/>
                  </a:lnTo>
                  <a:lnTo>
                    <a:pt x="135" y="45"/>
                  </a:lnTo>
                  <a:lnTo>
                    <a:pt x="138" y="56"/>
                  </a:lnTo>
                  <a:lnTo>
                    <a:pt x="138" y="56"/>
                  </a:lnTo>
                  <a:lnTo>
                    <a:pt x="139" y="63"/>
                  </a:lnTo>
                  <a:lnTo>
                    <a:pt x="139" y="70"/>
                  </a:lnTo>
                  <a:lnTo>
                    <a:pt x="137" y="78"/>
                  </a:lnTo>
                  <a:lnTo>
                    <a:pt x="136" y="81"/>
                  </a:lnTo>
                  <a:lnTo>
                    <a:pt x="134" y="86"/>
                  </a:lnTo>
                  <a:lnTo>
                    <a:pt x="134" y="86"/>
                  </a:lnTo>
                  <a:lnTo>
                    <a:pt x="128" y="92"/>
                  </a:lnTo>
                  <a:lnTo>
                    <a:pt x="120" y="98"/>
                  </a:lnTo>
                  <a:lnTo>
                    <a:pt x="113" y="101"/>
                  </a:lnTo>
                  <a:lnTo>
                    <a:pt x="104" y="104"/>
                  </a:lnTo>
                  <a:lnTo>
                    <a:pt x="99" y="105"/>
                  </a:lnTo>
                  <a:lnTo>
                    <a:pt x="96" y="109"/>
                  </a:lnTo>
                  <a:lnTo>
                    <a:pt x="96" y="109"/>
                  </a:lnTo>
                  <a:lnTo>
                    <a:pt x="90" y="116"/>
                  </a:lnTo>
                  <a:lnTo>
                    <a:pt x="90" y="116"/>
                  </a:lnTo>
                  <a:lnTo>
                    <a:pt x="84" y="121"/>
                  </a:lnTo>
                  <a:lnTo>
                    <a:pt x="78" y="125"/>
                  </a:lnTo>
                  <a:lnTo>
                    <a:pt x="70" y="128"/>
                  </a:lnTo>
                  <a:lnTo>
                    <a:pt x="62" y="128"/>
                  </a:lnTo>
                  <a:lnTo>
                    <a:pt x="62" y="128"/>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nvGrpSpPr>
          <p:cNvPr id="32" name="组合 31"/>
          <p:cNvGrpSpPr/>
          <p:nvPr/>
        </p:nvGrpSpPr>
        <p:grpSpPr>
          <a:xfrm>
            <a:off x="7000240" y="2024380"/>
            <a:ext cx="3162935" cy="2859405"/>
            <a:chOff x="6208713" y="1243013"/>
            <a:chExt cx="706438" cy="620713"/>
          </a:xfrm>
          <a:solidFill>
            <a:srgbClr val="262626"/>
          </a:solidFill>
        </p:grpSpPr>
        <p:sp>
          <p:nvSpPr>
            <p:cNvPr id="33" name="Freeform 804"/>
            <p:cNvSpPr/>
            <p:nvPr/>
          </p:nvSpPr>
          <p:spPr bwMode="auto">
            <a:xfrm>
              <a:off x="6270626" y="1622425"/>
              <a:ext cx="26988" cy="68263"/>
            </a:xfrm>
            <a:custGeom>
              <a:avLst/>
              <a:gdLst/>
              <a:ahLst/>
              <a:cxnLst>
                <a:cxn ang="0">
                  <a:pos x="51" y="5"/>
                </a:cxn>
                <a:cxn ang="0">
                  <a:pos x="51" y="5"/>
                </a:cxn>
                <a:cxn ang="0">
                  <a:pos x="50" y="3"/>
                </a:cxn>
                <a:cxn ang="0">
                  <a:pos x="49" y="1"/>
                </a:cxn>
                <a:cxn ang="0">
                  <a:pos x="48" y="1"/>
                </a:cxn>
                <a:cxn ang="0">
                  <a:pos x="46" y="0"/>
                </a:cxn>
                <a:cxn ang="0">
                  <a:pos x="44" y="1"/>
                </a:cxn>
                <a:cxn ang="0">
                  <a:pos x="43" y="1"/>
                </a:cxn>
                <a:cxn ang="0">
                  <a:pos x="42" y="3"/>
                </a:cxn>
                <a:cxn ang="0">
                  <a:pos x="41" y="5"/>
                </a:cxn>
                <a:cxn ang="0">
                  <a:pos x="41" y="5"/>
                </a:cxn>
                <a:cxn ang="0">
                  <a:pos x="40" y="14"/>
                </a:cxn>
                <a:cxn ang="0">
                  <a:pos x="37" y="25"/>
                </a:cxn>
                <a:cxn ang="0">
                  <a:pos x="34" y="35"/>
                </a:cxn>
                <a:cxn ang="0">
                  <a:pos x="30" y="44"/>
                </a:cxn>
                <a:cxn ang="0">
                  <a:pos x="21" y="64"/>
                </a:cxn>
                <a:cxn ang="0">
                  <a:pos x="13" y="82"/>
                </a:cxn>
                <a:cxn ang="0">
                  <a:pos x="13" y="82"/>
                </a:cxn>
                <a:cxn ang="0">
                  <a:pos x="9" y="92"/>
                </a:cxn>
                <a:cxn ang="0">
                  <a:pos x="3" y="105"/>
                </a:cxn>
                <a:cxn ang="0">
                  <a:pos x="1" y="112"/>
                </a:cxn>
                <a:cxn ang="0">
                  <a:pos x="0" y="119"/>
                </a:cxn>
                <a:cxn ang="0">
                  <a:pos x="1" y="124"/>
                </a:cxn>
                <a:cxn ang="0">
                  <a:pos x="2" y="126"/>
                </a:cxn>
                <a:cxn ang="0">
                  <a:pos x="4" y="128"/>
                </a:cxn>
                <a:cxn ang="0">
                  <a:pos x="4" y="128"/>
                </a:cxn>
                <a:cxn ang="0">
                  <a:pos x="6" y="129"/>
                </a:cxn>
                <a:cxn ang="0">
                  <a:pos x="9" y="129"/>
                </a:cxn>
                <a:cxn ang="0">
                  <a:pos x="12" y="128"/>
                </a:cxn>
                <a:cxn ang="0">
                  <a:pos x="13" y="126"/>
                </a:cxn>
                <a:cxn ang="0">
                  <a:pos x="13" y="125"/>
                </a:cxn>
                <a:cxn ang="0">
                  <a:pos x="13" y="123"/>
                </a:cxn>
                <a:cxn ang="0">
                  <a:pos x="11" y="122"/>
                </a:cxn>
                <a:cxn ang="0">
                  <a:pos x="11" y="122"/>
                </a:cxn>
                <a:cxn ang="0">
                  <a:pos x="11" y="120"/>
                </a:cxn>
                <a:cxn ang="0">
                  <a:pos x="10" y="117"/>
                </a:cxn>
                <a:cxn ang="0">
                  <a:pos x="11" y="109"/>
                </a:cxn>
                <a:cxn ang="0">
                  <a:pos x="14" y="100"/>
                </a:cxn>
                <a:cxn ang="0">
                  <a:pos x="19" y="90"/>
                </a:cxn>
                <a:cxn ang="0">
                  <a:pos x="27" y="69"/>
                </a:cxn>
                <a:cxn ang="0">
                  <a:pos x="33" y="58"/>
                </a:cxn>
                <a:cxn ang="0">
                  <a:pos x="33" y="58"/>
                </a:cxn>
                <a:cxn ang="0">
                  <a:pos x="43" y="36"/>
                </a:cxn>
                <a:cxn ang="0">
                  <a:pos x="46" y="26"/>
                </a:cxn>
                <a:cxn ang="0">
                  <a:pos x="49" y="14"/>
                </a:cxn>
                <a:cxn ang="0">
                  <a:pos x="49" y="14"/>
                </a:cxn>
                <a:cxn ang="0">
                  <a:pos x="50" y="13"/>
                </a:cxn>
                <a:cxn ang="0">
                  <a:pos x="51" y="11"/>
                </a:cxn>
                <a:cxn ang="0">
                  <a:pos x="51" y="5"/>
                </a:cxn>
              </a:cxnLst>
              <a:rect l="0" t="0" r="r" b="b"/>
              <a:pathLst>
                <a:path w="51" h="129">
                  <a:moveTo>
                    <a:pt x="51" y="5"/>
                  </a:moveTo>
                  <a:lnTo>
                    <a:pt x="51" y="5"/>
                  </a:lnTo>
                  <a:lnTo>
                    <a:pt x="50" y="3"/>
                  </a:lnTo>
                  <a:lnTo>
                    <a:pt x="49" y="1"/>
                  </a:lnTo>
                  <a:lnTo>
                    <a:pt x="48" y="1"/>
                  </a:lnTo>
                  <a:lnTo>
                    <a:pt x="46" y="0"/>
                  </a:lnTo>
                  <a:lnTo>
                    <a:pt x="44" y="1"/>
                  </a:lnTo>
                  <a:lnTo>
                    <a:pt x="43" y="1"/>
                  </a:lnTo>
                  <a:lnTo>
                    <a:pt x="42" y="3"/>
                  </a:lnTo>
                  <a:lnTo>
                    <a:pt x="41" y="5"/>
                  </a:lnTo>
                  <a:lnTo>
                    <a:pt x="41" y="5"/>
                  </a:lnTo>
                  <a:lnTo>
                    <a:pt x="40" y="14"/>
                  </a:lnTo>
                  <a:lnTo>
                    <a:pt x="37" y="25"/>
                  </a:lnTo>
                  <a:lnTo>
                    <a:pt x="34" y="35"/>
                  </a:lnTo>
                  <a:lnTo>
                    <a:pt x="30" y="44"/>
                  </a:lnTo>
                  <a:lnTo>
                    <a:pt x="21" y="64"/>
                  </a:lnTo>
                  <a:lnTo>
                    <a:pt x="13" y="82"/>
                  </a:lnTo>
                  <a:lnTo>
                    <a:pt x="13" y="82"/>
                  </a:lnTo>
                  <a:lnTo>
                    <a:pt x="9" y="92"/>
                  </a:lnTo>
                  <a:lnTo>
                    <a:pt x="3" y="105"/>
                  </a:lnTo>
                  <a:lnTo>
                    <a:pt x="1" y="112"/>
                  </a:lnTo>
                  <a:lnTo>
                    <a:pt x="0" y="119"/>
                  </a:lnTo>
                  <a:lnTo>
                    <a:pt x="1" y="124"/>
                  </a:lnTo>
                  <a:lnTo>
                    <a:pt x="2" y="126"/>
                  </a:lnTo>
                  <a:lnTo>
                    <a:pt x="4" y="128"/>
                  </a:lnTo>
                  <a:lnTo>
                    <a:pt x="4" y="128"/>
                  </a:lnTo>
                  <a:lnTo>
                    <a:pt x="6" y="129"/>
                  </a:lnTo>
                  <a:lnTo>
                    <a:pt x="9" y="129"/>
                  </a:lnTo>
                  <a:lnTo>
                    <a:pt x="12" y="128"/>
                  </a:lnTo>
                  <a:lnTo>
                    <a:pt x="13" y="126"/>
                  </a:lnTo>
                  <a:lnTo>
                    <a:pt x="13" y="125"/>
                  </a:lnTo>
                  <a:lnTo>
                    <a:pt x="13" y="123"/>
                  </a:lnTo>
                  <a:lnTo>
                    <a:pt x="11" y="122"/>
                  </a:lnTo>
                  <a:lnTo>
                    <a:pt x="11" y="122"/>
                  </a:lnTo>
                  <a:lnTo>
                    <a:pt x="11" y="120"/>
                  </a:lnTo>
                  <a:lnTo>
                    <a:pt x="10" y="117"/>
                  </a:lnTo>
                  <a:lnTo>
                    <a:pt x="11" y="109"/>
                  </a:lnTo>
                  <a:lnTo>
                    <a:pt x="14" y="100"/>
                  </a:lnTo>
                  <a:lnTo>
                    <a:pt x="19" y="90"/>
                  </a:lnTo>
                  <a:lnTo>
                    <a:pt x="27" y="69"/>
                  </a:lnTo>
                  <a:lnTo>
                    <a:pt x="33" y="58"/>
                  </a:lnTo>
                  <a:lnTo>
                    <a:pt x="33" y="58"/>
                  </a:lnTo>
                  <a:lnTo>
                    <a:pt x="43" y="36"/>
                  </a:lnTo>
                  <a:lnTo>
                    <a:pt x="46" y="26"/>
                  </a:lnTo>
                  <a:lnTo>
                    <a:pt x="49" y="14"/>
                  </a:lnTo>
                  <a:lnTo>
                    <a:pt x="49" y="14"/>
                  </a:lnTo>
                  <a:lnTo>
                    <a:pt x="50" y="13"/>
                  </a:lnTo>
                  <a:lnTo>
                    <a:pt x="51" y="11"/>
                  </a:lnTo>
                  <a:lnTo>
                    <a:pt x="5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4" name="Freeform 805"/>
            <p:cNvSpPr/>
            <p:nvPr/>
          </p:nvSpPr>
          <p:spPr bwMode="auto">
            <a:xfrm>
              <a:off x="6315076" y="1671638"/>
              <a:ext cx="15875" cy="41275"/>
            </a:xfrm>
            <a:custGeom>
              <a:avLst/>
              <a:gdLst/>
              <a:ahLst/>
              <a:cxnLst>
                <a:cxn ang="0">
                  <a:pos x="20" y="3"/>
                </a:cxn>
                <a:cxn ang="0">
                  <a:pos x="20" y="3"/>
                </a:cxn>
                <a:cxn ang="0">
                  <a:pos x="7" y="38"/>
                </a:cxn>
                <a:cxn ang="0">
                  <a:pos x="2" y="56"/>
                </a:cxn>
                <a:cxn ang="0">
                  <a:pos x="1" y="65"/>
                </a:cxn>
                <a:cxn ang="0">
                  <a:pos x="0" y="74"/>
                </a:cxn>
                <a:cxn ang="0">
                  <a:pos x="0" y="74"/>
                </a:cxn>
                <a:cxn ang="0">
                  <a:pos x="1" y="76"/>
                </a:cxn>
                <a:cxn ang="0">
                  <a:pos x="2" y="77"/>
                </a:cxn>
                <a:cxn ang="0">
                  <a:pos x="3" y="78"/>
                </a:cxn>
                <a:cxn ang="0">
                  <a:pos x="5" y="78"/>
                </a:cxn>
                <a:cxn ang="0">
                  <a:pos x="6" y="78"/>
                </a:cxn>
                <a:cxn ang="0">
                  <a:pos x="8" y="77"/>
                </a:cxn>
                <a:cxn ang="0">
                  <a:pos x="9" y="76"/>
                </a:cxn>
                <a:cxn ang="0">
                  <a:pos x="9" y="74"/>
                </a:cxn>
                <a:cxn ang="0">
                  <a:pos x="9" y="74"/>
                </a:cxn>
                <a:cxn ang="0">
                  <a:pos x="10" y="65"/>
                </a:cxn>
                <a:cxn ang="0">
                  <a:pos x="11" y="57"/>
                </a:cxn>
                <a:cxn ang="0">
                  <a:pos x="16" y="39"/>
                </a:cxn>
                <a:cxn ang="0">
                  <a:pos x="29" y="6"/>
                </a:cxn>
                <a:cxn ang="0">
                  <a:pos x="29" y="6"/>
                </a:cxn>
                <a:cxn ang="0">
                  <a:pos x="29" y="4"/>
                </a:cxn>
                <a:cxn ang="0">
                  <a:pos x="28" y="2"/>
                </a:cxn>
                <a:cxn ang="0">
                  <a:pos x="27" y="1"/>
                </a:cxn>
                <a:cxn ang="0">
                  <a:pos x="26" y="0"/>
                </a:cxn>
                <a:cxn ang="0">
                  <a:pos x="24" y="0"/>
                </a:cxn>
                <a:cxn ang="0">
                  <a:pos x="22" y="1"/>
                </a:cxn>
                <a:cxn ang="0">
                  <a:pos x="21" y="2"/>
                </a:cxn>
                <a:cxn ang="0">
                  <a:pos x="20" y="3"/>
                </a:cxn>
                <a:cxn ang="0">
                  <a:pos x="20" y="3"/>
                </a:cxn>
              </a:cxnLst>
              <a:rect l="0" t="0" r="r" b="b"/>
              <a:pathLst>
                <a:path w="29" h="78">
                  <a:moveTo>
                    <a:pt x="20" y="3"/>
                  </a:moveTo>
                  <a:lnTo>
                    <a:pt x="20" y="3"/>
                  </a:lnTo>
                  <a:lnTo>
                    <a:pt x="7" y="38"/>
                  </a:lnTo>
                  <a:lnTo>
                    <a:pt x="2" y="56"/>
                  </a:lnTo>
                  <a:lnTo>
                    <a:pt x="1" y="65"/>
                  </a:lnTo>
                  <a:lnTo>
                    <a:pt x="0" y="74"/>
                  </a:lnTo>
                  <a:lnTo>
                    <a:pt x="0" y="74"/>
                  </a:lnTo>
                  <a:lnTo>
                    <a:pt x="1" y="76"/>
                  </a:lnTo>
                  <a:lnTo>
                    <a:pt x="2" y="77"/>
                  </a:lnTo>
                  <a:lnTo>
                    <a:pt x="3" y="78"/>
                  </a:lnTo>
                  <a:lnTo>
                    <a:pt x="5" y="78"/>
                  </a:lnTo>
                  <a:lnTo>
                    <a:pt x="6" y="78"/>
                  </a:lnTo>
                  <a:lnTo>
                    <a:pt x="8" y="77"/>
                  </a:lnTo>
                  <a:lnTo>
                    <a:pt x="9" y="76"/>
                  </a:lnTo>
                  <a:lnTo>
                    <a:pt x="9" y="74"/>
                  </a:lnTo>
                  <a:lnTo>
                    <a:pt x="9" y="74"/>
                  </a:lnTo>
                  <a:lnTo>
                    <a:pt x="10" y="65"/>
                  </a:lnTo>
                  <a:lnTo>
                    <a:pt x="11" y="57"/>
                  </a:lnTo>
                  <a:lnTo>
                    <a:pt x="16" y="39"/>
                  </a:lnTo>
                  <a:lnTo>
                    <a:pt x="29" y="6"/>
                  </a:lnTo>
                  <a:lnTo>
                    <a:pt x="29" y="6"/>
                  </a:lnTo>
                  <a:lnTo>
                    <a:pt x="29" y="4"/>
                  </a:lnTo>
                  <a:lnTo>
                    <a:pt x="28" y="2"/>
                  </a:lnTo>
                  <a:lnTo>
                    <a:pt x="27" y="1"/>
                  </a:lnTo>
                  <a:lnTo>
                    <a:pt x="26" y="0"/>
                  </a:lnTo>
                  <a:lnTo>
                    <a:pt x="24" y="0"/>
                  </a:lnTo>
                  <a:lnTo>
                    <a:pt x="22" y="1"/>
                  </a:lnTo>
                  <a:lnTo>
                    <a:pt x="21" y="2"/>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5" name="Freeform 806"/>
            <p:cNvSpPr/>
            <p:nvPr/>
          </p:nvSpPr>
          <p:spPr bwMode="auto">
            <a:xfrm>
              <a:off x="6359526" y="1677988"/>
              <a:ext cx="20638" cy="69850"/>
            </a:xfrm>
            <a:custGeom>
              <a:avLst/>
              <a:gdLst/>
              <a:ahLst/>
              <a:cxnLst>
                <a:cxn ang="0">
                  <a:pos x="32" y="4"/>
                </a:cxn>
                <a:cxn ang="0">
                  <a:pos x="32" y="4"/>
                </a:cxn>
                <a:cxn ang="0">
                  <a:pos x="20" y="33"/>
                </a:cxn>
                <a:cxn ang="0">
                  <a:pos x="11" y="63"/>
                </a:cxn>
                <a:cxn ang="0">
                  <a:pos x="6" y="79"/>
                </a:cxn>
                <a:cxn ang="0">
                  <a:pos x="3" y="94"/>
                </a:cxn>
                <a:cxn ang="0">
                  <a:pos x="1" y="110"/>
                </a:cxn>
                <a:cxn ang="0">
                  <a:pos x="0" y="125"/>
                </a:cxn>
                <a:cxn ang="0">
                  <a:pos x="0" y="125"/>
                </a:cxn>
                <a:cxn ang="0">
                  <a:pos x="0" y="127"/>
                </a:cxn>
                <a:cxn ang="0">
                  <a:pos x="1" y="128"/>
                </a:cxn>
                <a:cxn ang="0">
                  <a:pos x="3" y="129"/>
                </a:cxn>
                <a:cxn ang="0">
                  <a:pos x="4" y="130"/>
                </a:cxn>
                <a:cxn ang="0">
                  <a:pos x="6" y="129"/>
                </a:cxn>
                <a:cxn ang="0">
                  <a:pos x="7" y="128"/>
                </a:cxn>
                <a:cxn ang="0">
                  <a:pos x="9" y="127"/>
                </a:cxn>
                <a:cxn ang="0">
                  <a:pos x="9" y="125"/>
                </a:cxn>
                <a:cxn ang="0">
                  <a:pos x="9" y="125"/>
                </a:cxn>
                <a:cxn ang="0">
                  <a:pos x="10" y="110"/>
                </a:cxn>
                <a:cxn ang="0">
                  <a:pos x="12" y="94"/>
                </a:cxn>
                <a:cxn ang="0">
                  <a:pos x="16" y="80"/>
                </a:cxn>
                <a:cxn ang="0">
                  <a:pos x="20" y="64"/>
                </a:cxn>
                <a:cxn ang="0">
                  <a:pos x="30" y="35"/>
                </a:cxn>
                <a:cxn ang="0">
                  <a:pos x="40" y="6"/>
                </a:cxn>
                <a:cxn ang="0">
                  <a:pos x="40" y="6"/>
                </a:cxn>
                <a:cxn ang="0">
                  <a:pos x="41" y="4"/>
                </a:cxn>
                <a:cxn ang="0">
                  <a:pos x="40" y="2"/>
                </a:cxn>
                <a:cxn ang="0">
                  <a:pos x="39" y="1"/>
                </a:cxn>
                <a:cxn ang="0">
                  <a:pos x="37" y="1"/>
                </a:cxn>
                <a:cxn ang="0">
                  <a:pos x="36" y="0"/>
                </a:cxn>
                <a:cxn ang="0">
                  <a:pos x="34" y="1"/>
                </a:cxn>
                <a:cxn ang="0">
                  <a:pos x="33" y="2"/>
                </a:cxn>
                <a:cxn ang="0">
                  <a:pos x="32" y="4"/>
                </a:cxn>
                <a:cxn ang="0">
                  <a:pos x="32" y="4"/>
                </a:cxn>
              </a:cxnLst>
              <a:rect l="0" t="0" r="r" b="b"/>
              <a:pathLst>
                <a:path w="41" h="130">
                  <a:moveTo>
                    <a:pt x="32" y="4"/>
                  </a:moveTo>
                  <a:lnTo>
                    <a:pt x="32" y="4"/>
                  </a:lnTo>
                  <a:lnTo>
                    <a:pt x="20" y="33"/>
                  </a:lnTo>
                  <a:lnTo>
                    <a:pt x="11" y="63"/>
                  </a:lnTo>
                  <a:lnTo>
                    <a:pt x="6" y="79"/>
                  </a:lnTo>
                  <a:lnTo>
                    <a:pt x="3" y="94"/>
                  </a:lnTo>
                  <a:lnTo>
                    <a:pt x="1" y="110"/>
                  </a:lnTo>
                  <a:lnTo>
                    <a:pt x="0" y="125"/>
                  </a:lnTo>
                  <a:lnTo>
                    <a:pt x="0" y="125"/>
                  </a:lnTo>
                  <a:lnTo>
                    <a:pt x="0" y="127"/>
                  </a:lnTo>
                  <a:lnTo>
                    <a:pt x="1" y="128"/>
                  </a:lnTo>
                  <a:lnTo>
                    <a:pt x="3" y="129"/>
                  </a:lnTo>
                  <a:lnTo>
                    <a:pt x="4" y="130"/>
                  </a:lnTo>
                  <a:lnTo>
                    <a:pt x="6" y="129"/>
                  </a:lnTo>
                  <a:lnTo>
                    <a:pt x="7" y="128"/>
                  </a:lnTo>
                  <a:lnTo>
                    <a:pt x="9" y="127"/>
                  </a:lnTo>
                  <a:lnTo>
                    <a:pt x="9" y="125"/>
                  </a:lnTo>
                  <a:lnTo>
                    <a:pt x="9" y="125"/>
                  </a:lnTo>
                  <a:lnTo>
                    <a:pt x="10" y="110"/>
                  </a:lnTo>
                  <a:lnTo>
                    <a:pt x="12" y="94"/>
                  </a:lnTo>
                  <a:lnTo>
                    <a:pt x="16" y="80"/>
                  </a:lnTo>
                  <a:lnTo>
                    <a:pt x="20" y="64"/>
                  </a:lnTo>
                  <a:lnTo>
                    <a:pt x="30" y="35"/>
                  </a:lnTo>
                  <a:lnTo>
                    <a:pt x="40" y="6"/>
                  </a:lnTo>
                  <a:lnTo>
                    <a:pt x="40" y="6"/>
                  </a:lnTo>
                  <a:lnTo>
                    <a:pt x="41" y="4"/>
                  </a:lnTo>
                  <a:lnTo>
                    <a:pt x="40" y="2"/>
                  </a:lnTo>
                  <a:lnTo>
                    <a:pt x="39" y="1"/>
                  </a:lnTo>
                  <a:lnTo>
                    <a:pt x="37" y="1"/>
                  </a:lnTo>
                  <a:lnTo>
                    <a:pt x="36"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6" name="Freeform 807"/>
            <p:cNvSpPr/>
            <p:nvPr/>
          </p:nvSpPr>
          <p:spPr bwMode="auto">
            <a:xfrm>
              <a:off x="6392863" y="1708150"/>
              <a:ext cx="20638" cy="55563"/>
            </a:xfrm>
            <a:custGeom>
              <a:avLst/>
              <a:gdLst/>
              <a:ahLst/>
              <a:cxnLst>
                <a:cxn ang="0">
                  <a:pos x="32" y="4"/>
                </a:cxn>
                <a:cxn ang="0">
                  <a:pos x="32" y="4"/>
                </a:cxn>
                <a:cxn ang="0">
                  <a:pos x="27" y="17"/>
                </a:cxn>
                <a:cxn ang="0">
                  <a:pos x="23" y="28"/>
                </a:cxn>
                <a:cxn ang="0">
                  <a:pos x="13" y="51"/>
                </a:cxn>
                <a:cxn ang="0">
                  <a:pos x="8" y="63"/>
                </a:cxn>
                <a:cxn ang="0">
                  <a:pos x="4" y="74"/>
                </a:cxn>
                <a:cxn ang="0">
                  <a:pos x="1" y="87"/>
                </a:cxn>
                <a:cxn ang="0">
                  <a:pos x="0" y="100"/>
                </a:cxn>
                <a:cxn ang="0">
                  <a:pos x="0" y="100"/>
                </a:cxn>
                <a:cxn ang="0">
                  <a:pos x="0" y="102"/>
                </a:cxn>
                <a:cxn ang="0">
                  <a:pos x="1" y="103"/>
                </a:cxn>
                <a:cxn ang="0">
                  <a:pos x="3" y="104"/>
                </a:cxn>
                <a:cxn ang="0">
                  <a:pos x="4" y="104"/>
                </a:cxn>
                <a:cxn ang="0">
                  <a:pos x="6" y="104"/>
                </a:cxn>
                <a:cxn ang="0">
                  <a:pos x="8" y="103"/>
                </a:cxn>
                <a:cxn ang="0">
                  <a:pos x="9" y="102"/>
                </a:cxn>
                <a:cxn ang="0">
                  <a:pos x="9" y="100"/>
                </a:cxn>
                <a:cxn ang="0">
                  <a:pos x="9" y="100"/>
                </a:cxn>
                <a:cxn ang="0">
                  <a:pos x="10" y="87"/>
                </a:cxn>
                <a:cxn ang="0">
                  <a:pos x="13" y="75"/>
                </a:cxn>
                <a:cxn ang="0">
                  <a:pos x="17" y="64"/>
                </a:cxn>
                <a:cxn ang="0">
                  <a:pos x="22" y="53"/>
                </a:cxn>
                <a:cxn ang="0">
                  <a:pos x="33" y="30"/>
                </a:cxn>
                <a:cxn ang="0">
                  <a:pos x="37" y="19"/>
                </a:cxn>
                <a:cxn ang="0">
                  <a:pos x="41" y="6"/>
                </a:cxn>
                <a:cxn ang="0">
                  <a:pos x="41" y="6"/>
                </a:cxn>
                <a:cxn ang="0">
                  <a:pos x="41" y="4"/>
                </a:cxn>
                <a:cxn ang="0">
                  <a:pos x="40" y="2"/>
                </a:cxn>
                <a:cxn ang="0">
                  <a:pos x="39" y="1"/>
                </a:cxn>
                <a:cxn ang="0">
                  <a:pos x="37" y="1"/>
                </a:cxn>
                <a:cxn ang="0">
                  <a:pos x="35" y="0"/>
                </a:cxn>
                <a:cxn ang="0">
                  <a:pos x="34" y="1"/>
                </a:cxn>
                <a:cxn ang="0">
                  <a:pos x="33" y="2"/>
                </a:cxn>
                <a:cxn ang="0">
                  <a:pos x="32" y="4"/>
                </a:cxn>
                <a:cxn ang="0">
                  <a:pos x="32" y="4"/>
                </a:cxn>
              </a:cxnLst>
              <a:rect l="0" t="0" r="r" b="b"/>
              <a:pathLst>
                <a:path w="41" h="104">
                  <a:moveTo>
                    <a:pt x="32" y="4"/>
                  </a:moveTo>
                  <a:lnTo>
                    <a:pt x="32" y="4"/>
                  </a:lnTo>
                  <a:lnTo>
                    <a:pt x="27" y="17"/>
                  </a:lnTo>
                  <a:lnTo>
                    <a:pt x="23" y="28"/>
                  </a:lnTo>
                  <a:lnTo>
                    <a:pt x="13" y="51"/>
                  </a:lnTo>
                  <a:lnTo>
                    <a:pt x="8" y="63"/>
                  </a:lnTo>
                  <a:lnTo>
                    <a:pt x="4" y="74"/>
                  </a:lnTo>
                  <a:lnTo>
                    <a:pt x="1" y="87"/>
                  </a:lnTo>
                  <a:lnTo>
                    <a:pt x="0" y="100"/>
                  </a:lnTo>
                  <a:lnTo>
                    <a:pt x="0" y="100"/>
                  </a:lnTo>
                  <a:lnTo>
                    <a:pt x="0" y="102"/>
                  </a:lnTo>
                  <a:lnTo>
                    <a:pt x="1" y="103"/>
                  </a:lnTo>
                  <a:lnTo>
                    <a:pt x="3" y="104"/>
                  </a:lnTo>
                  <a:lnTo>
                    <a:pt x="4" y="104"/>
                  </a:lnTo>
                  <a:lnTo>
                    <a:pt x="6" y="104"/>
                  </a:lnTo>
                  <a:lnTo>
                    <a:pt x="8" y="103"/>
                  </a:lnTo>
                  <a:lnTo>
                    <a:pt x="9" y="102"/>
                  </a:lnTo>
                  <a:lnTo>
                    <a:pt x="9" y="100"/>
                  </a:lnTo>
                  <a:lnTo>
                    <a:pt x="9" y="100"/>
                  </a:lnTo>
                  <a:lnTo>
                    <a:pt x="10" y="87"/>
                  </a:lnTo>
                  <a:lnTo>
                    <a:pt x="13" y="75"/>
                  </a:lnTo>
                  <a:lnTo>
                    <a:pt x="17" y="64"/>
                  </a:lnTo>
                  <a:lnTo>
                    <a:pt x="22" y="53"/>
                  </a:lnTo>
                  <a:lnTo>
                    <a:pt x="33" y="30"/>
                  </a:lnTo>
                  <a:lnTo>
                    <a:pt x="37" y="19"/>
                  </a:lnTo>
                  <a:lnTo>
                    <a:pt x="41" y="6"/>
                  </a:lnTo>
                  <a:lnTo>
                    <a:pt x="41" y="6"/>
                  </a:lnTo>
                  <a:lnTo>
                    <a:pt x="41" y="4"/>
                  </a:lnTo>
                  <a:lnTo>
                    <a:pt x="40" y="2"/>
                  </a:lnTo>
                  <a:lnTo>
                    <a:pt x="39" y="1"/>
                  </a:lnTo>
                  <a:lnTo>
                    <a:pt x="37" y="1"/>
                  </a:lnTo>
                  <a:lnTo>
                    <a:pt x="35"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7" name="Freeform 809"/>
            <p:cNvSpPr/>
            <p:nvPr/>
          </p:nvSpPr>
          <p:spPr bwMode="auto">
            <a:xfrm>
              <a:off x="6438900" y="1719263"/>
              <a:ext cx="31750" cy="65088"/>
            </a:xfrm>
            <a:custGeom>
              <a:avLst/>
              <a:gdLst/>
              <a:ahLst/>
              <a:cxnLst>
                <a:cxn ang="0">
                  <a:pos x="51" y="2"/>
                </a:cxn>
                <a:cxn ang="0">
                  <a:pos x="51" y="2"/>
                </a:cxn>
                <a:cxn ang="0">
                  <a:pos x="37" y="25"/>
                </a:cxn>
                <a:cxn ang="0">
                  <a:pos x="25" y="44"/>
                </a:cxn>
                <a:cxn ang="0">
                  <a:pos x="14" y="64"/>
                </a:cxn>
                <a:cxn ang="0">
                  <a:pos x="6" y="83"/>
                </a:cxn>
                <a:cxn ang="0">
                  <a:pos x="2" y="93"/>
                </a:cxn>
                <a:cxn ang="0">
                  <a:pos x="0" y="101"/>
                </a:cxn>
                <a:cxn ang="0">
                  <a:pos x="0" y="108"/>
                </a:cxn>
                <a:cxn ang="0">
                  <a:pos x="1" y="114"/>
                </a:cxn>
                <a:cxn ang="0">
                  <a:pos x="2" y="116"/>
                </a:cxn>
                <a:cxn ang="0">
                  <a:pos x="5" y="119"/>
                </a:cxn>
                <a:cxn ang="0">
                  <a:pos x="7" y="120"/>
                </a:cxn>
                <a:cxn ang="0">
                  <a:pos x="10" y="123"/>
                </a:cxn>
                <a:cxn ang="0">
                  <a:pos x="10" y="123"/>
                </a:cxn>
                <a:cxn ang="0">
                  <a:pos x="12" y="123"/>
                </a:cxn>
                <a:cxn ang="0">
                  <a:pos x="14" y="123"/>
                </a:cxn>
                <a:cxn ang="0">
                  <a:pos x="15" y="120"/>
                </a:cxn>
                <a:cxn ang="0">
                  <a:pos x="16" y="119"/>
                </a:cxn>
                <a:cxn ang="0">
                  <a:pos x="15" y="115"/>
                </a:cxn>
                <a:cxn ang="0">
                  <a:pos x="14" y="114"/>
                </a:cxn>
                <a:cxn ang="0">
                  <a:pos x="13" y="113"/>
                </a:cxn>
                <a:cxn ang="0">
                  <a:pos x="13" y="113"/>
                </a:cxn>
                <a:cxn ang="0">
                  <a:pos x="11" y="112"/>
                </a:cxn>
                <a:cxn ang="0">
                  <a:pos x="10" y="111"/>
                </a:cxn>
                <a:cxn ang="0">
                  <a:pos x="10" y="107"/>
                </a:cxn>
                <a:cxn ang="0">
                  <a:pos x="10" y="102"/>
                </a:cxn>
                <a:cxn ang="0">
                  <a:pos x="12" y="96"/>
                </a:cxn>
                <a:cxn ang="0">
                  <a:pos x="18" y="80"/>
                </a:cxn>
                <a:cxn ang="0">
                  <a:pos x="27" y="62"/>
                </a:cxn>
                <a:cxn ang="0">
                  <a:pos x="47" y="27"/>
                </a:cxn>
                <a:cxn ang="0">
                  <a:pos x="59" y="7"/>
                </a:cxn>
                <a:cxn ang="0">
                  <a:pos x="59" y="7"/>
                </a:cxn>
                <a:cxn ang="0">
                  <a:pos x="60" y="5"/>
                </a:cxn>
                <a:cxn ang="0">
                  <a:pos x="59" y="3"/>
                </a:cxn>
                <a:cxn ang="0">
                  <a:pos x="59" y="1"/>
                </a:cxn>
                <a:cxn ang="0">
                  <a:pos x="57" y="0"/>
                </a:cxn>
                <a:cxn ang="0">
                  <a:pos x="56" y="0"/>
                </a:cxn>
                <a:cxn ang="0">
                  <a:pos x="54" y="0"/>
                </a:cxn>
                <a:cxn ang="0">
                  <a:pos x="52" y="0"/>
                </a:cxn>
                <a:cxn ang="0">
                  <a:pos x="51" y="2"/>
                </a:cxn>
                <a:cxn ang="0">
                  <a:pos x="51" y="2"/>
                </a:cxn>
              </a:cxnLst>
              <a:rect l="0" t="0" r="r" b="b"/>
              <a:pathLst>
                <a:path w="60" h="123">
                  <a:moveTo>
                    <a:pt x="51" y="2"/>
                  </a:moveTo>
                  <a:lnTo>
                    <a:pt x="51" y="2"/>
                  </a:lnTo>
                  <a:lnTo>
                    <a:pt x="37" y="25"/>
                  </a:lnTo>
                  <a:lnTo>
                    <a:pt x="25" y="44"/>
                  </a:lnTo>
                  <a:lnTo>
                    <a:pt x="14" y="64"/>
                  </a:lnTo>
                  <a:lnTo>
                    <a:pt x="6" y="83"/>
                  </a:lnTo>
                  <a:lnTo>
                    <a:pt x="2" y="93"/>
                  </a:lnTo>
                  <a:lnTo>
                    <a:pt x="0" y="101"/>
                  </a:lnTo>
                  <a:lnTo>
                    <a:pt x="0" y="108"/>
                  </a:lnTo>
                  <a:lnTo>
                    <a:pt x="1" y="114"/>
                  </a:lnTo>
                  <a:lnTo>
                    <a:pt x="2" y="116"/>
                  </a:lnTo>
                  <a:lnTo>
                    <a:pt x="5" y="119"/>
                  </a:lnTo>
                  <a:lnTo>
                    <a:pt x="7" y="120"/>
                  </a:lnTo>
                  <a:lnTo>
                    <a:pt x="10" y="123"/>
                  </a:lnTo>
                  <a:lnTo>
                    <a:pt x="10" y="123"/>
                  </a:lnTo>
                  <a:lnTo>
                    <a:pt x="12" y="123"/>
                  </a:lnTo>
                  <a:lnTo>
                    <a:pt x="14" y="123"/>
                  </a:lnTo>
                  <a:lnTo>
                    <a:pt x="15" y="120"/>
                  </a:lnTo>
                  <a:lnTo>
                    <a:pt x="16" y="119"/>
                  </a:lnTo>
                  <a:lnTo>
                    <a:pt x="15" y="115"/>
                  </a:lnTo>
                  <a:lnTo>
                    <a:pt x="14" y="114"/>
                  </a:lnTo>
                  <a:lnTo>
                    <a:pt x="13" y="113"/>
                  </a:lnTo>
                  <a:lnTo>
                    <a:pt x="13" y="113"/>
                  </a:lnTo>
                  <a:lnTo>
                    <a:pt x="11" y="112"/>
                  </a:lnTo>
                  <a:lnTo>
                    <a:pt x="10" y="111"/>
                  </a:lnTo>
                  <a:lnTo>
                    <a:pt x="10" y="107"/>
                  </a:lnTo>
                  <a:lnTo>
                    <a:pt x="10" y="102"/>
                  </a:lnTo>
                  <a:lnTo>
                    <a:pt x="12" y="96"/>
                  </a:lnTo>
                  <a:lnTo>
                    <a:pt x="18" y="80"/>
                  </a:lnTo>
                  <a:lnTo>
                    <a:pt x="27" y="62"/>
                  </a:lnTo>
                  <a:lnTo>
                    <a:pt x="47" y="27"/>
                  </a:lnTo>
                  <a:lnTo>
                    <a:pt x="59" y="7"/>
                  </a:lnTo>
                  <a:lnTo>
                    <a:pt x="59" y="7"/>
                  </a:lnTo>
                  <a:lnTo>
                    <a:pt x="60" y="5"/>
                  </a:lnTo>
                  <a:lnTo>
                    <a:pt x="59" y="3"/>
                  </a:lnTo>
                  <a:lnTo>
                    <a:pt x="59" y="1"/>
                  </a:lnTo>
                  <a:lnTo>
                    <a:pt x="57" y="0"/>
                  </a:lnTo>
                  <a:lnTo>
                    <a:pt x="56" y="0"/>
                  </a:lnTo>
                  <a:lnTo>
                    <a:pt x="54" y="0"/>
                  </a:lnTo>
                  <a:lnTo>
                    <a:pt x="52" y="0"/>
                  </a:lnTo>
                  <a:lnTo>
                    <a:pt x="51" y="2"/>
                  </a:lnTo>
                  <a:lnTo>
                    <a:pt x="5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8" name="Freeform 810"/>
            <p:cNvSpPr/>
            <p:nvPr/>
          </p:nvSpPr>
          <p:spPr bwMode="auto">
            <a:xfrm>
              <a:off x="6478588" y="1731963"/>
              <a:ext cx="28575" cy="65088"/>
            </a:xfrm>
            <a:custGeom>
              <a:avLst/>
              <a:gdLst/>
              <a:ahLst/>
              <a:cxnLst>
                <a:cxn ang="0">
                  <a:pos x="45" y="1"/>
                </a:cxn>
                <a:cxn ang="0">
                  <a:pos x="45" y="1"/>
                </a:cxn>
                <a:cxn ang="0">
                  <a:pos x="40" y="8"/>
                </a:cxn>
                <a:cxn ang="0">
                  <a:pos x="34" y="14"/>
                </a:cxn>
                <a:cxn ang="0">
                  <a:pos x="25" y="26"/>
                </a:cxn>
                <a:cxn ang="0">
                  <a:pos x="16" y="41"/>
                </a:cxn>
                <a:cxn ang="0">
                  <a:pos x="10" y="55"/>
                </a:cxn>
                <a:cxn ang="0">
                  <a:pos x="6" y="71"/>
                </a:cxn>
                <a:cxn ang="0">
                  <a:pos x="3" y="87"/>
                </a:cxn>
                <a:cxn ang="0">
                  <a:pos x="1" y="103"/>
                </a:cxn>
                <a:cxn ang="0">
                  <a:pos x="0" y="119"/>
                </a:cxn>
                <a:cxn ang="0">
                  <a:pos x="0" y="119"/>
                </a:cxn>
                <a:cxn ang="0">
                  <a:pos x="0" y="121"/>
                </a:cxn>
                <a:cxn ang="0">
                  <a:pos x="1" y="122"/>
                </a:cxn>
                <a:cxn ang="0">
                  <a:pos x="3" y="123"/>
                </a:cxn>
                <a:cxn ang="0">
                  <a:pos x="5" y="123"/>
                </a:cxn>
                <a:cxn ang="0">
                  <a:pos x="6" y="123"/>
                </a:cxn>
                <a:cxn ang="0">
                  <a:pos x="8" y="122"/>
                </a:cxn>
                <a:cxn ang="0">
                  <a:pos x="9" y="121"/>
                </a:cxn>
                <a:cxn ang="0">
                  <a:pos x="9" y="119"/>
                </a:cxn>
                <a:cxn ang="0">
                  <a:pos x="9" y="119"/>
                </a:cxn>
                <a:cxn ang="0">
                  <a:pos x="10" y="104"/>
                </a:cxn>
                <a:cxn ang="0">
                  <a:pos x="12" y="88"/>
                </a:cxn>
                <a:cxn ang="0">
                  <a:pos x="15" y="74"/>
                </a:cxn>
                <a:cxn ang="0">
                  <a:pos x="19" y="59"/>
                </a:cxn>
                <a:cxn ang="0">
                  <a:pos x="25" y="45"/>
                </a:cxn>
                <a:cxn ang="0">
                  <a:pos x="33" y="31"/>
                </a:cxn>
                <a:cxn ang="0">
                  <a:pos x="41" y="19"/>
                </a:cxn>
                <a:cxn ang="0">
                  <a:pos x="53" y="9"/>
                </a:cxn>
                <a:cxn ang="0">
                  <a:pos x="53" y="9"/>
                </a:cxn>
                <a:cxn ang="0">
                  <a:pos x="54" y="7"/>
                </a:cxn>
                <a:cxn ang="0">
                  <a:pos x="54" y="6"/>
                </a:cxn>
                <a:cxn ang="0">
                  <a:pos x="54" y="3"/>
                </a:cxn>
                <a:cxn ang="0">
                  <a:pos x="53" y="2"/>
                </a:cxn>
                <a:cxn ang="0">
                  <a:pos x="50" y="1"/>
                </a:cxn>
                <a:cxn ang="0">
                  <a:pos x="49" y="0"/>
                </a:cxn>
                <a:cxn ang="0">
                  <a:pos x="47" y="0"/>
                </a:cxn>
                <a:cxn ang="0">
                  <a:pos x="45" y="1"/>
                </a:cxn>
                <a:cxn ang="0">
                  <a:pos x="45" y="1"/>
                </a:cxn>
              </a:cxnLst>
              <a:rect l="0" t="0" r="r" b="b"/>
              <a:pathLst>
                <a:path w="54" h="123">
                  <a:moveTo>
                    <a:pt x="45" y="1"/>
                  </a:moveTo>
                  <a:lnTo>
                    <a:pt x="45" y="1"/>
                  </a:lnTo>
                  <a:lnTo>
                    <a:pt x="40" y="8"/>
                  </a:lnTo>
                  <a:lnTo>
                    <a:pt x="34" y="14"/>
                  </a:lnTo>
                  <a:lnTo>
                    <a:pt x="25" y="26"/>
                  </a:lnTo>
                  <a:lnTo>
                    <a:pt x="16" y="41"/>
                  </a:lnTo>
                  <a:lnTo>
                    <a:pt x="10" y="55"/>
                  </a:lnTo>
                  <a:lnTo>
                    <a:pt x="6" y="71"/>
                  </a:lnTo>
                  <a:lnTo>
                    <a:pt x="3" y="87"/>
                  </a:lnTo>
                  <a:lnTo>
                    <a:pt x="1" y="103"/>
                  </a:lnTo>
                  <a:lnTo>
                    <a:pt x="0" y="119"/>
                  </a:lnTo>
                  <a:lnTo>
                    <a:pt x="0" y="119"/>
                  </a:lnTo>
                  <a:lnTo>
                    <a:pt x="0" y="121"/>
                  </a:lnTo>
                  <a:lnTo>
                    <a:pt x="1" y="122"/>
                  </a:lnTo>
                  <a:lnTo>
                    <a:pt x="3" y="123"/>
                  </a:lnTo>
                  <a:lnTo>
                    <a:pt x="5" y="123"/>
                  </a:lnTo>
                  <a:lnTo>
                    <a:pt x="6" y="123"/>
                  </a:lnTo>
                  <a:lnTo>
                    <a:pt x="8" y="122"/>
                  </a:lnTo>
                  <a:lnTo>
                    <a:pt x="9" y="121"/>
                  </a:lnTo>
                  <a:lnTo>
                    <a:pt x="9" y="119"/>
                  </a:lnTo>
                  <a:lnTo>
                    <a:pt x="9" y="119"/>
                  </a:lnTo>
                  <a:lnTo>
                    <a:pt x="10" y="104"/>
                  </a:lnTo>
                  <a:lnTo>
                    <a:pt x="12" y="88"/>
                  </a:lnTo>
                  <a:lnTo>
                    <a:pt x="15" y="74"/>
                  </a:lnTo>
                  <a:lnTo>
                    <a:pt x="19" y="59"/>
                  </a:lnTo>
                  <a:lnTo>
                    <a:pt x="25" y="45"/>
                  </a:lnTo>
                  <a:lnTo>
                    <a:pt x="33" y="31"/>
                  </a:lnTo>
                  <a:lnTo>
                    <a:pt x="41" y="19"/>
                  </a:lnTo>
                  <a:lnTo>
                    <a:pt x="53" y="9"/>
                  </a:lnTo>
                  <a:lnTo>
                    <a:pt x="53" y="9"/>
                  </a:lnTo>
                  <a:lnTo>
                    <a:pt x="54" y="7"/>
                  </a:lnTo>
                  <a:lnTo>
                    <a:pt x="54" y="6"/>
                  </a:lnTo>
                  <a:lnTo>
                    <a:pt x="54" y="3"/>
                  </a:lnTo>
                  <a:lnTo>
                    <a:pt x="53" y="2"/>
                  </a:lnTo>
                  <a:lnTo>
                    <a:pt x="50" y="1"/>
                  </a:lnTo>
                  <a:lnTo>
                    <a:pt x="49" y="0"/>
                  </a:lnTo>
                  <a:lnTo>
                    <a:pt x="47" y="0"/>
                  </a:lnTo>
                  <a:lnTo>
                    <a:pt x="45" y="1"/>
                  </a:lnTo>
                  <a:lnTo>
                    <a:pt x="4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9" name="Freeform 811"/>
            <p:cNvSpPr/>
            <p:nvPr/>
          </p:nvSpPr>
          <p:spPr bwMode="auto">
            <a:xfrm>
              <a:off x="6523038" y="1739900"/>
              <a:ext cx="25400" cy="61913"/>
            </a:xfrm>
            <a:custGeom>
              <a:avLst/>
              <a:gdLst/>
              <a:ahLst/>
              <a:cxnLst>
                <a:cxn ang="0">
                  <a:pos x="39" y="3"/>
                </a:cxn>
                <a:cxn ang="0">
                  <a:pos x="39" y="3"/>
                </a:cxn>
                <a:cxn ang="0">
                  <a:pos x="27" y="29"/>
                </a:cxn>
                <a:cxn ang="0">
                  <a:pos x="17" y="56"/>
                </a:cxn>
                <a:cxn ang="0">
                  <a:pos x="8" y="82"/>
                </a:cxn>
                <a:cxn ang="0">
                  <a:pos x="4" y="96"/>
                </a:cxn>
                <a:cxn ang="0">
                  <a:pos x="0" y="110"/>
                </a:cxn>
                <a:cxn ang="0">
                  <a:pos x="0" y="110"/>
                </a:cxn>
                <a:cxn ang="0">
                  <a:pos x="0" y="112"/>
                </a:cxn>
                <a:cxn ang="0">
                  <a:pos x="1" y="113"/>
                </a:cxn>
                <a:cxn ang="0">
                  <a:pos x="4" y="116"/>
                </a:cxn>
                <a:cxn ang="0">
                  <a:pos x="6" y="117"/>
                </a:cxn>
                <a:cxn ang="0">
                  <a:pos x="8" y="116"/>
                </a:cxn>
                <a:cxn ang="0">
                  <a:pos x="9" y="114"/>
                </a:cxn>
                <a:cxn ang="0">
                  <a:pos x="10" y="112"/>
                </a:cxn>
                <a:cxn ang="0">
                  <a:pos x="10" y="112"/>
                </a:cxn>
                <a:cxn ang="0">
                  <a:pos x="13" y="99"/>
                </a:cxn>
                <a:cxn ang="0">
                  <a:pos x="16" y="85"/>
                </a:cxn>
                <a:cxn ang="0">
                  <a:pos x="25" y="58"/>
                </a:cxn>
                <a:cxn ang="0">
                  <a:pos x="37" y="32"/>
                </a:cxn>
                <a:cxn ang="0">
                  <a:pos x="47" y="5"/>
                </a:cxn>
                <a:cxn ang="0">
                  <a:pos x="47" y="5"/>
                </a:cxn>
                <a:cxn ang="0">
                  <a:pos x="48" y="3"/>
                </a:cxn>
                <a:cxn ang="0">
                  <a:pos x="47" y="2"/>
                </a:cxn>
                <a:cxn ang="0">
                  <a:pos x="46" y="1"/>
                </a:cxn>
                <a:cxn ang="0">
                  <a:pos x="45" y="0"/>
                </a:cxn>
                <a:cxn ang="0">
                  <a:pos x="41" y="0"/>
                </a:cxn>
                <a:cxn ang="0">
                  <a:pos x="40" y="1"/>
                </a:cxn>
                <a:cxn ang="0">
                  <a:pos x="39" y="3"/>
                </a:cxn>
                <a:cxn ang="0">
                  <a:pos x="39" y="3"/>
                </a:cxn>
              </a:cxnLst>
              <a:rect l="0" t="0" r="r" b="b"/>
              <a:pathLst>
                <a:path w="48" h="117">
                  <a:moveTo>
                    <a:pt x="39" y="3"/>
                  </a:moveTo>
                  <a:lnTo>
                    <a:pt x="39" y="3"/>
                  </a:lnTo>
                  <a:lnTo>
                    <a:pt x="27" y="29"/>
                  </a:lnTo>
                  <a:lnTo>
                    <a:pt x="17" y="56"/>
                  </a:lnTo>
                  <a:lnTo>
                    <a:pt x="8" y="82"/>
                  </a:lnTo>
                  <a:lnTo>
                    <a:pt x="4" y="96"/>
                  </a:lnTo>
                  <a:lnTo>
                    <a:pt x="0" y="110"/>
                  </a:lnTo>
                  <a:lnTo>
                    <a:pt x="0" y="110"/>
                  </a:lnTo>
                  <a:lnTo>
                    <a:pt x="0" y="112"/>
                  </a:lnTo>
                  <a:lnTo>
                    <a:pt x="1" y="113"/>
                  </a:lnTo>
                  <a:lnTo>
                    <a:pt x="4" y="116"/>
                  </a:lnTo>
                  <a:lnTo>
                    <a:pt x="6" y="117"/>
                  </a:lnTo>
                  <a:lnTo>
                    <a:pt x="8" y="116"/>
                  </a:lnTo>
                  <a:lnTo>
                    <a:pt x="9" y="114"/>
                  </a:lnTo>
                  <a:lnTo>
                    <a:pt x="10" y="112"/>
                  </a:lnTo>
                  <a:lnTo>
                    <a:pt x="10" y="112"/>
                  </a:lnTo>
                  <a:lnTo>
                    <a:pt x="13" y="99"/>
                  </a:lnTo>
                  <a:lnTo>
                    <a:pt x="16" y="85"/>
                  </a:lnTo>
                  <a:lnTo>
                    <a:pt x="25" y="58"/>
                  </a:lnTo>
                  <a:lnTo>
                    <a:pt x="37" y="32"/>
                  </a:lnTo>
                  <a:lnTo>
                    <a:pt x="47" y="5"/>
                  </a:lnTo>
                  <a:lnTo>
                    <a:pt x="47" y="5"/>
                  </a:lnTo>
                  <a:lnTo>
                    <a:pt x="48" y="3"/>
                  </a:lnTo>
                  <a:lnTo>
                    <a:pt x="47" y="2"/>
                  </a:lnTo>
                  <a:lnTo>
                    <a:pt x="46" y="1"/>
                  </a:lnTo>
                  <a:lnTo>
                    <a:pt x="45" y="0"/>
                  </a:lnTo>
                  <a:lnTo>
                    <a:pt x="41" y="0"/>
                  </a:lnTo>
                  <a:lnTo>
                    <a:pt x="40" y="1"/>
                  </a:lnTo>
                  <a:lnTo>
                    <a:pt x="39" y="3"/>
                  </a:lnTo>
                  <a:lnTo>
                    <a:pt x="3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0" name="Freeform 812"/>
            <p:cNvSpPr/>
            <p:nvPr/>
          </p:nvSpPr>
          <p:spPr bwMode="auto">
            <a:xfrm>
              <a:off x="6572250" y="1743075"/>
              <a:ext cx="28575" cy="61913"/>
            </a:xfrm>
            <a:custGeom>
              <a:avLst/>
              <a:gdLst/>
              <a:ahLst/>
              <a:cxnLst>
                <a:cxn ang="0">
                  <a:pos x="45" y="2"/>
                </a:cxn>
                <a:cxn ang="0">
                  <a:pos x="45" y="2"/>
                </a:cxn>
                <a:cxn ang="0">
                  <a:pos x="37" y="14"/>
                </a:cxn>
                <a:cxn ang="0">
                  <a:pos x="28" y="27"/>
                </a:cxn>
                <a:cxn ang="0">
                  <a:pos x="22" y="40"/>
                </a:cxn>
                <a:cxn ang="0">
                  <a:pos x="16" y="54"/>
                </a:cxn>
                <a:cxn ang="0">
                  <a:pos x="11" y="67"/>
                </a:cxn>
                <a:cxn ang="0">
                  <a:pos x="7" y="82"/>
                </a:cxn>
                <a:cxn ang="0">
                  <a:pos x="3" y="96"/>
                </a:cxn>
                <a:cxn ang="0">
                  <a:pos x="0" y="111"/>
                </a:cxn>
                <a:cxn ang="0">
                  <a:pos x="0" y="111"/>
                </a:cxn>
                <a:cxn ang="0">
                  <a:pos x="0" y="114"/>
                </a:cxn>
                <a:cxn ang="0">
                  <a:pos x="3" y="116"/>
                </a:cxn>
                <a:cxn ang="0">
                  <a:pos x="6" y="117"/>
                </a:cxn>
                <a:cxn ang="0">
                  <a:pos x="8" y="115"/>
                </a:cxn>
                <a:cxn ang="0">
                  <a:pos x="14" y="108"/>
                </a:cxn>
                <a:cxn ang="0">
                  <a:pos x="14" y="108"/>
                </a:cxn>
                <a:cxn ang="0">
                  <a:pos x="16" y="106"/>
                </a:cxn>
                <a:cxn ang="0">
                  <a:pos x="15" y="104"/>
                </a:cxn>
                <a:cxn ang="0">
                  <a:pos x="14" y="102"/>
                </a:cxn>
                <a:cxn ang="0">
                  <a:pos x="12" y="101"/>
                </a:cxn>
                <a:cxn ang="0">
                  <a:pos x="12" y="101"/>
                </a:cxn>
                <a:cxn ang="0">
                  <a:pos x="18" y="75"/>
                </a:cxn>
                <a:cxn ang="0">
                  <a:pos x="22" y="63"/>
                </a:cxn>
                <a:cxn ang="0">
                  <a:pos x="27" y="52"/>
                </a:cxn>
                <a:cxn ang="0">
                  <a:pos x="33" y="39"/>
                </a:cxn>
                <a:cxn ang="0">
                  <a:pos x="39" y="28"/>
                </a:cxn>
                <a:cxn ang="0">
                  <a:pos x="45" y="18"/>
                </a:cxn>
                <a:cxn ang="0">
                  <a:pos x="53" y="6"/>
                </a:cxn>
                <a:cxn ang="0">
                  <a:pos x="53" y="6"/>
                </a:cxn>
                <a:cxn ang="0">
                  <a:pos x="54" y="5"/>
                </a:cxn>
                <a:cxn ang="0">
                  <a:pos x="54" y="3"/>
                </a:cxn>
                <a:cxn ang="0">
                  <a:pos x="53" y="2"/>
                </a:cxn>
                <a:cxn ang="0">
                  <a:pos x="52" y="1"/>
                </a:cxn>
                <a:cxn ang="0">
                  <a:pos x="48" y="0"/>
                </a:cxn>
                <a:cxn ang="0">
                  <a:pos x="46" y="0"/>
                </a:cxn>
                <a:cxn ang="0">
                  <a:pos x="45" y="2"/>
                </a:cxn>
                <a:cxn ang="0">
                  <a:pos x="45" y="2"/>
                </a:cxn>
              </a:cxnLst>
              <a:rect l="0" t="0" r="r" b="b"/>
              <a:pathLst>
                <a:path w="54" h="117">
                  <a:moveTo>
                    <a:pt x="45" y="2"/>
                  </a:moveTo>
                  <a:lnTo>
                    <a:pt x="45" y="2"/>
                  </a:lnTo>
                  <a:lnTo>
                    <a:pt x="37" y="14"/>
                  </a:lnTo>
                  <a:lnTo>
                    <a:pt x="28" y="27"/>
                  </a:lnTo>
                  <a:lnTo>
                    <a:pt x="22" y="40"/>
                  </a:lnTo>
                  <a:lnTo>
                    <a:pt x="16" y="54"/>
                  </a:lnTo>
                  <a:lnTo>
                    <a:pt x="11" y="67"/>
                  </a:lnTo>
                  <a:lnTo>
                    <a:pt x="7" y="82"/>
                  </a:lnTo>
                  <a:lnTo>
                    <a:pt x="3" y="96"/>
                  </a:lnTo>
                  <a:lnTo>
                    <a:pt x="0" y="111"/>
                  </a:lnTo>
                  <a:lnTo>
                    <a:pt x="0" y="111"/>
                  </a:lnTo>
                  <a:lnTo>
                    <a:pt x="0" y="114"/>
                  </a:lnTo>
                  <a:lnTo>
                    <a:pt x="3" y="116"/>
                  </a:lnTo>
                  <a:lnTo>
                    <a:pt x="6" y="117"/>
                  </a:lnTo>
                  <a:lnTo>
                    <a:pt x="8" y="115"/>
                  </a:lnTo>
                  <a:lnTo>
                    <a:pt x="14" y="108"/>
                  </a:lnTo>
                  <a:lnTo>
                    <a:pt x="14" y="108"/>
                  </a:lnTo>
                  <a:lnTo>
                    <a:pt x="16" y="106"/>
                  </a:lnTo>
                  <a:lnTo>
                    <a:pt x="15" y="104"/>
                  </a:lnTo>
                  <a:lnTo>
                    <a:pt x="14" y="102"/>
                  </a:lnTo>
                  <a:lnTo>
                    <a:pt x="12" y="101"/>
                  </a:lnTo>
                  <a:lnTo>
                    <a:pt x="12" y="101"/>
                  </a:lnTo>
                  <a:lnTo>
                    <a:pt x="18" y="75"/>
                  </a:lnTo>
                  <a:lnTo>
                    <a:pt x="22" y="63"/>
                  </a:lnTo>
                  <a:lnTo>
                    <a:pt x="27" y="52"/>
                  </a:lnTo>
                  <a:lnTo>
                    <a:pt x="33" y="39"/>
                  </a:lnTo>
                  <a:lnTo>
                    <a:pt x="39" y="28"/>
                  </a:lnTo>
                  <a:lnTo>
                    <a:pt x="45" y="18"/>
                  </a:lnTo>
                  <a:lnTo>
                    <a:pt x="53" y="6"/>
                  </a:lnTo>
                  <a:lnTo>
                    <a:pt x="53" y="6"/>
                  </a:lnTo>
                  <a:lnTo>
                    <a:pt x="54" y="5"/>
                  </a:lnTo>
                  <a:lnTo>
                    <a:pt x="54" y="3"/>
                  </a:lnTo>
                  <a:lnTo>
                    <a:pt x="53" y="2"/>
                  </a:lnTo>
                  <a:lnTo>
                    <a:pt x="52" y="1"/>
                  </a:lnTo>
                  <a:lnTo>
                    <a:pt x="48" y="0"/>
                  </a:lnTo>
                  <a:lnTo>
                    <a:pt x="46" y="0"/>
                  </a:lnTo>
                  <a:lnTo>
                    <a:pt x="45" y="2"/>
                  </a:lnTo>
                  <a:lnTo>
                    <a:pt x="45"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1" name="Freeform 813"/>
            <p:cNvSpPr/>
            <p:nvPr/>
          </p:nvSpPr>
          <p:spPr bwMode="auto">
            <a:xfrm>
              <a:off x="6629400" y="1741488"/>
              <a:ext cx="28575" cy="55563"/>
            </a:xfrm>
            <a:custGeom>
              <a:avLst/>
              <a:gdLst/>
              <a:ahLst/>
              <a:cxnLst>
                <a:cxn ang="0">
                  <a:pos x="44" y="3"/>
                </a:cxn>
                <a:cxn ang="0">
                  <a:pos x="44" y="3"/>
                </a:cxn>
                <a:cxn ang="0">
                  <a:pos x="39" y="14"/>
                </a:cxn>
                <a:cxn ang="0">
                  <a:pos x="35" y="26"/>
                </a:cxn>
                <a:cxn ang="0">
                  <a:pos x="35" y="26"/>
                </a:cxn>
                <a:cxn ang="0">
                  <a:pos x="34" y="32"/>
                </a:cxn>
                <a:cxn ang="0">
                  <a:pos x="33" y="38"/>
                </a:cxn>
                <a:cxn ang="0">
                  <a:pos x="32" y="44"/>
                </a:cxn>
                <a:cxn ang="0">
                  <a:pos x="31" y="48"/>
                </a:cxn>
                <a:cxn ang="0">
                  <a:pos x="30" y="50"/>
                </a:cxn>
                <a:cxn ang="0">
                  <a:pos x="30" y="50"/>
                </a:cxn>
                <a:cxn ang="0">
                  <a:pos x="25" y="55"/>
                </a:cxn>
                <a:cxn ang="0">
                  <a:pos x="22" y="61"/>
                </a:cxn>
                <a:cxn ang="0">
                  <a:pos x="15" y="73"/>
                </a:cxn>
                <a:cxn ang="0">
                  <a:pos x="9" y="86"/>
                </a:cxn>
                <a:cxn ang="0">
                  <a:pos x="5" y="91"/>
                </a:cxn>
                <a:cxn ang="0">
                  <a:pos x="1" y="97"/>
                </a:cxn>
                <a:cxn ang="0">
                  <a:pos x="1" y="97"/>
                </a:cxn>
                <a:cxn ang="0">
                  <a:pos x="0" y="98"/>
                </a:cxn>
                <a:cxn ang="0">
                  <a:pos x="0" y="100"/>
                </a:cxn>
                <a:cxn ang="0">
                  <a:pos x="0" y="102"/>
                </a:cxn>
                <a:cxn ang="0">
                  <a:pos x="1" y="103"/>
                </a:cxn>
                <a:cxn ang="0">
                  <a:pos x="3" y="104"/>
                </a:cxn>
                <a:cxn ang="0">
                  <a:pos x="4" y="105"/>
                </a:cxn>
                <a:cxn ang="0">
                  <a:pos x="6" y="104"/>
                </a:cxn>
                <a:cxn ang="0">
                  <a:pos x="7" y="103"/>
                </a:cxn>
                <a:cxn ang="0">
                  <a:pos x="7" y="103"/>
                </a:cxn>
                <a:cxn ang="0">
                  <a:pos x="14" y="94"/>
                </a:cxn>
                <a:cxn ang="0">
                  <a:pos x="21" y="84"/>
                </a:cxn>
                <a:cxn ang="0">
                  <a:pos x="31" y="63"/>
                </a:cxn>
                <a:cxn ang="0">
                  <a:pos x="31" y="63"/>
                </a:cxn>
                <a:cxn ang="0">
                  <a:pos x="34" y="60"/>
                </a:cxn>
                <a:cxn ang="0">
                  <a:pos x="37" y="57"/>
                </a:cxn>
                <a:cxn ang="0">
                  <a:pos x="39" y="54"/>
                </a:cxn>
                <a:cxn ang="0">
                  <a:pos x="40" y="50"/>
                </a:cxn>
                <a:cxn ang="0">
                  <a:pos x="40" y="50"/>
                </a:cxn>
                <a:cxn ang="0">
                  <a:pos x="42" y="38"/>
                </a:cxn>
                <a:cxn ang="0">
                  <a:pos x="44" y="28"/>
                </a:cxn>
                <a:cxn ang="0">
                  <a:pos x="48" y="18"/>
                </a:cxn>
                <a:cxn ang="0">
                  <a:pos x="53" y="7"/>
                </a:cxn>
                <a:cxn ang="0">
                  <a:pos x="53" y="7"/>
                </a:cxn>
                <a:cxn ang="0">
                  <a:pos x="53" y="5"/>
                </a:cxn>
                <a:cxn ang="0">
                  <a:pos x="53" y="4"/>
                </a:cxn>
                <a:cxn ang="0">
                  <a:pos x="51" y="1"/>
                </a:cxn>
                <a:cxn ang="0">
                  <a:pos x="48" y="0"/>
                </a:cxn>
                <a:cxn ang="0">
                  <a:pos x="47" y="0"/>
                </a:cxn>
                <a:cxn ang="0">
                  <a:pos x="45" y="1"/>
                </a:cxn>
                <a:cxn ang="0">
                  <a:pos x="44" y="3"/>
                </a:cxn>
                <a:cxn ang="0">
                  <a:pos x="44" y="3"/>
                </a:cxn>
              </a:cxnLst>
              <a:rect l="0" t="0" r="r" b="b"/>
              <a:pathLst>
                <a:path w="53" h="105">
                  <a:moveTo>
                    <a:pt x="44" y="3"/>
                  </a:moveTo>
                  <a:lnTo>
                    <a:pt x="44" y="3"/>
                  </a:lnTo>
                  <a:lnTo>
                    <a:pt x="39" y="14"/>
                  </a:lnTo>
                  <a:lnTo>
                    <a:pt x="35" y="26"/>
                  </a:lnTo>
                  <a:lnTo>
                    <a:pt x="35" y="26"/>
                  </a:lnTo>
                  <a:lnTo>
                    <a:pt x="34" y="32"/>
                  </a:lnTo>
                  <a:lnTo>
                    <a:pt x="33" y="38"/>
                  </a:lnTo>
                  <a:lnTo>
                    <a:pt x="32" y="44"/>
                  </a:lnTo>
                  <a:lnTo>
                    <a:pt x="31" y="48"/>
                  </a:lnTo>
                  <a:lnTo>
                    <a:pt x="30" y="50"/>
                  </a:lnTo>
                  <a:lnTo>
                    <a:pt x="30" y="50"/>
                  </a:lnTo>
                  <a:lnTo>
                    <a:pt x="25" y="55"/>
                  </a:lnTo>
                  <a:lnTo>
                    <a:pt x="22" y="61"/>
                  </a:lnTo>
                  <a:lnTo>
                    <a:pt x="15" y="73"/>
                  </a:lnTo>
                  <a:lnTo>
                    <a:pt x="9" y="86"/>
                  </a:lnTo>
                  <a:lnTo>
                    <a:pt x="5" y="91"/>
                  </a:lnTo>
                  <a:lnTo>
                    <a:pt x="1" y="97"/>
                  </a:lnTo>
                  <a:lnTo>
                    <a:pt x="1" y="97"/>
                  </a:lnTo>
                  <a:lnTo>
                    <a:pt x="0" y="98"/>
                  </a:lnTo>
                  <a:lnTo>
                    <a:pt x="0" y="100"/>
                  </a:lnTo>
                  <a:lnTo>
                    <a:pt x="0" y="102"/>
                  </a:lnTo>
                  <a:lnTo>
                    <a:pt x="1" y="103"/>
                  </a:lnTo>
                  <a:lnTo>
                    <a:pt x="3" y="104"/>
                  </a:lnTo>
                  <a:lnTo>
                    <a:pt x="4" y="105"/>
                  </a:lnTo>
                  <a:lnTo>
                    <a:pt x="6" y="104"/>
                  </a:lnTo>
                  <a:lnTo>
                    <a:pt x="7" y="103"/>
                  </a:lnTo>
                  <a:lnTo>
                    <a:pt x="7" y="103"/>
                  </a:lnTo>
                  <a:lnTo>
                    <a:pt x="14" y="94"/>
                  </a:lnTo>
                  <a:lnTo>
                    <a:pt x="21" y="84"/>
                  </a:lnTo>
                  <a:lnTo>
                    <a:pt x="31" y="63"/>
                  </a:lnTo>
                  <a:lnTo>
                    <a:pt x="31" y="63"/>
                  </a:lnTo>
                  <a:lnTo>
                    <a:pt x="34" y="60"/>
                  </a:lnTo>
                  <a:lnTo>
                    <a:pt x="37" y="57"/>
                  </a:lnTo>
                  <a:lnTo>
                    <a:pt x="39" y="54"/>
                  </a:lnTo>
                  <a:lnTo>
                    <a:pt x="40" y="50"/>
                  </a:lnTo>
                  <a:lnTo>
                    <a:pt x="40" y="50"/>
                  </a:lnTo>
                  <a:lnTo>
                    <a:pt x="42" y="38"/>
                  </a:lnTo>
                  <a:lnTo>
                    <a:pt x="44" y="28"/>
                  </a:lnTo>
                  <a:lnTo>
                    <a:pt x="48" y="18"/>
                  </a:lnTo>
                  <a:lnTo>
                    <a:pt x="53" y="7"/>
                  </a:lnTo>
                  <a:lnTo>
                    <a:pt x="53" y="7"/>
                  </a:lnTo>
                  <a:lnTo>
                    <a:pt x="53" y="5"/>
                  </a:lnTo>
                  <a:lnTo>
                    <a:pt x="53" y="4"/>
                  </a:lnTo>
                  <a:lnTo>
                    <a:pt x="51" y="1"/>
                  </a:lnTo>
                  <a:lnTo>
                    <a:pt x="48" y="0"/>
                  </a:lnTo>
                  <a:lnTo>
                    <a:pt x="47" y="0"/>
                  </a:lnTo>
                  <a:lnTo>
                    <a:pt x="45" y="1"/>
                  </a:lnTo>
                  <a:lnTo>
                    <a:pt x="44" y="3"/>
                  </a:lnTo>
                  <a:lnTo>
                    <a:pt x="44"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2" name="Freeform 814"/>
            <p:cNvSpPr/>
            <p:nvPr/>
          </p:nvSpPr>
          <p:spPr bwMode="auto">
            <a:xfrm>
              <a:off x="6673850" y="1739900"/>
              <a:ext cx="20638" cy="53975"/>
            </a:xfrm>
            <a:custGeom>
              <a:avLst/>
              <a:gdLst/>
              <a:ahLst/>
              <a:cxnLst>
                <a:cxn ang="0">
                  <a:pos x="32" y="4"/>
                </a:cxn>
                <a:cxn ang="0">
                  <a:pos x="32" y="4"/>
                </a:cxn>
                <a:cxn ang="0">
                  <a:pos x="29" y="16"/>
                </a:cxn>
                <a:cxn ang="0">
                  <a:pos x="26" y="28"/>
                </a:cxn>
                <a:cxn ang="0">
                  <a:pos x="22" y="40"/>
                </a:cxn>
                <a:cxn ang="0">
                  <a:pos x="18" y="51"/>
                </a:cxn>
                <a:cxn ang="0">
                  <a:pos x="8" y="74"/>
                </a:cxn>
                <a:cxn ang="0">
                  <a:pos x="4" y="86"/>
                </a:cxn>
                <a:cxn ang="0">
                  <a:pos x="0" y="98"/>
                </a:cxn>
                <a:cxn ang="0">
                  <a:pos x="0" y="98"/>
                </a:cxn>
                <a:cxn ang="0">
                  <a:pos x="0" y="100"/>
                </a:cxn>
                <a:cxn ang="0">
                  <a:pos x="1" y="101"/>
                </a:cxn>
                <a:cxn ang="0">
                  <a:pos x="2" y="102"/>
                </a:cxn>
                <a:cxn ang="0">
                  <a:pos x="4" y="103"/>
                </a:cxn>
                <a:cxn ang="0">
                  <a:pos x="5" y="103"/>
                </a:cxn>
                <a:cxn ang="0">
                  <a:pos x="7" y="103"/>
                </a:cxn>
                <a:cxn ang="0">
                  <a:pos x="8" y="102"/>
                </a:cxn>
                <a:cxn ang="0">
                  <a:pos x="9" y="100"/>
                </a:cxn>
                <a:cxn ang="0">
                  <a:pos x="9" y="100"/>
                </a:cxn>
                <a:cxn ang="0">
                  <a:pos x="12" y="88"/>
                </a:cxn>
                <a:cxn ang="0">
                  <a:pos x="17" y="76"/>
                </a:cxn>
                <a:cxn ang="0">
                  <a:pos x="27" y="53"/>
                </a:cxn>
                <a:cxn ang="0">
                  <a:pos x="32" y="41"/>
                </a:cxn>
                <a:cxn ang="0">
                  <a:pos x="36" y="29"/>
                </a:cxn>
                <a:cxn ang="0">
                  <a:pos x="39" y="16"/>
                </a:cxn>
                <a:cxn ang="0">
                  <a:pos x="41" y="4"/>
                </a:cxn>
                <a:cxn ang="0">
                  <a:pos x="41" y="4"/>
                </a:cxn>
                <a:cxn ang="0">
                  <a:pos x="41" y="2"/>
                </a:cxn>
                <a:cxn ang="0">
                  <a:pos x="40" y="1"/>
                </a:cxn>
                <a:cxn ang="0">
                  <a:pos x="38" y="0"/>
                </a:cxn>
                <a:cxn ang="0">
                  <a:pos x="36" y="0"/>
                </a:cxn>
                <a:cxn ang="0">
                  <a:pos x="35" y="0"/>
                </a:cxn>
                <a:cxn ang="0">
                  <a:pos x="33" y="1"/>
                </a:cxn>
                <a:cxn ang="0">
                  <a:pos x="32" y="2"/>
                </a:cxn>
                <a:cxn ang="0">
                  <a:pos x="32" y="4"/>
                </a:cxn>
                <a:cxn ang="0">
                  <a:pos x="32" y="4"/>
                </a:cxn>
              </a:cxnLst>
              <a:rect l="0" t="0" r="r" b="b"/>
              <a:pathLst>
                <a:path w="41" h="103">
                  <a:moveTo>
                    <a:pt x="32" y="4"/>
                  </a:moveTo>
                  <a:lnTo>
                    <a:pt x="32" y="4"/>
                  </a:lnTo>
                  <a:lnTo>
                    <a:pt x="29" y="16"/>
                  </a:lnTo>
                  <a:lnTo>
                    <a:pt x="26" y="28"/>
                  </a:lnTo>
                  <a:lnTo>
                    <a:pt x="22" y="40"/>
                  </a:lnTo>
                  <a:lnTo>
                    <a:pt x="18" y="51"/>
                  </a:lnTo>
                  <a:lnTo>
                    <a:pt x="8" y="74"/>
                  </a:lnTo>
                  <a:lnTo>
                    <a:pt x="4" y="86"/>
                  </a:lnTo>
                  <a:lnTo>
                    <a:pt x="0" y="98"/>
                  </a:lnTo>
                  <a:lnTo>
                    <a:pt x="0" y="98"/>
                  </a:lnTo>
                  <a:lnTo>
                    <a:pt x="0" y="100"/>
                  </a:lnTo>
                  <a:lnTo>
                    <a:pt x="1" y="101"/>
                  </a:lnTo>
                  <a:lnTo>
                    <a:pt x="2" y="102"/>
                  </a:lnTo>
                  <a:lnTo>
                    <a:pt x="4" y="103"/>
                  </a:lnTo>
                  <a:lnTo>
                    <a:pt x="5" y="103"/>
                  </a:lnTo>
                  <a:lnTo>
                    <a:pt x="7" y="103"/>
                  </a:lnTo>
                  <a:lnTo>
                    <a:pt x="8" y="102"/>
                  </a:lnTo>
                  <a:lnTo>
                    <a:pt x="9" y="100"/>
                  </a:lnTo>
                  <a:lnTo>
                    <a:pt x="9" y="100"/>
                  </a:lnTo>
                  <a:lnTo>
                    <a:pt x="12" y="88"/>
                  </a:lnTo>
                  <a:lnTo>
                    <a:pt x="17" y="76"/>
                  </a:lnTo>
                  <a:lnTo>
                    <a:pt x="27" y="53"/>
                  </a:lnTo>
                  <a:lnTo>
                    <a:pt x="32" y="41"/>
                  </a:lnTo>
                  <a:lnTo>
                    <a:pt x="36" y="29"/>
                  </a:lnTo>
                  <a:lnTo>
                    <a:pt x="39" y="16"/>
                  </a:lnTo>
                  <a:lnTo>
                    <a:pt x="41" y="4"/>
                  </a:lnTo>
                  <a:lnTo>
                    <a:pt x="41" y="4"/>
                  </a:lnTo>
                  <a:lnTo>
                    <a:pt x="41" y="2"/>
                  </a:lnTo>
                  <a:lnTo>
                    <a:pt x="40" y="1"/>
                  </a:lnTo>
                  <a:lnTo>
                    <a:pt x="38" y="0"/>
                  </a:lnTo>
                  <a:lnTo>
                    <a:pt x="36" y="0"/>
                  </a:lnTo>
                  <a:lnTo>
                    <a:pt x="35" y="0"/>
                  </a:lnTo>
                  <a:lnTo>
                    <a:pt x="33" y="1"/>
                  </a:lnTo>
                  <a:lnTo>
                    <a:pt x="32"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3" name="Freeform 815"/>
            <p:cNvSpPr/>
            <p:nvPr/>
          </p:nvSpPr>
          <p:spPr bwMode="auto">
            <a:xfrm>
              <a:off x="6811963" y="1671638"/>
              <a:ext cx="9525" cy="38100"/>
            </a:xfrm>
            <a:custGeom>
              <a:avLst/>
              <a:gdLst/>
              <a:ahLst/>
              <a:cxnLst>
                <a:cxn ang="0">
                  <a:pos x="11" y="58"/>
                </a:cxn>
                <a:cxn ang="0">
                  <a:pos x="11" y="58"/>
                </a:cxn>
                <a:cxn ang="0">
                  <a:pos x="10" y="51"/>
                </a:cxn>
                <a:cxn ang="0">
                  <a:pos x="9" y="44"/>
                </a:cxn>
                <a:cxn ang="0">
                  <a:pos x="10" y="33"/>
                </a:cxn>
                <a:cxn ang="0">
                  <a:pos x="10" y="33"/>
                </a:cxn>
                <a:cxn ang="0">
                  <a:pos x="11" y="5"/>
                </a:cxn>
                <a:cxn ang="0">
                  <a:pos x="11" y="5"/>
                </a:cxn>
                <a:cxn ang="0">
                  <a:pos x="11" y="3"/>
                </a:cxn>
                <a:cxn ang="0">
                  <a:pos x="10" y="1"/>
                </a:cxn>
                <a:cxn ang="0">
                  <a:pos x="8" y="0"/>
                </a:cxn>
                <a:cxn ang="0">
                  <a:pos x="7" y="0"/>
                </a:cxn>
                <a:cxn ang="0">
                  <a:pos x="5" y="0"/>
                </a:cxn>
                <a:cxn ang="0">
                  <a:pos x="4" y="1"/>
                </a:cxn>
                <a:cxn ang="0">
                  <a:pos x="3" y="3"/>
                </a:cxn>
                <a:cxn ang="0">
                  <a:pos x="2" y="5"/>
                </a:cxn>
                <a:cxn ang="0">
                  <a:pos x="2" y="5"/>
                </a:cxn>
                <a:cxn ang="0">
                  <a:pos x="1" y="20"/>
                </a:cxn>
                <a:cxn ang="0">
                  <a:pos x="0" y="40"/>
                </a:cxn>
                <a:cxn ang="0">
                  <a:pos x="0" y="50"/>
                </a:cxn>
                <a:cxn ang="0">
                  <a:pos x="2" y="59"/>
                </a:cxn>
                <a:cxn ang="0">
                  <a:pos x="3" y="63"/>
                </a:cxn>
                <a:cxn ang="0">
                  <a:pos x="5" y="66"/>
                </a:cxn>
                <a:cxn ang="0">
                  <a:pos x="7" y="69"/>
                </a:cxn>
                <a:cxn ang="0">
                  <a:pos x="11" y="72"/>
                </a:cxn>
                <a:cxn ang="0">
                  <a:pos x="11" y="72"/>
                </a:cxn>
                <a:cxn ang="0">
                  <a:pos x="13" y="72"/>
                </a:cxn>
                <a:cxn ang="0">
                  <a:pos x="15" y="72"/>
                </a:cxn>
                <a:cxn ang="0">
                  <a:pos x="17" y="70"/>
                </a:cxn>
                <a:cxn ang="0">
                  <a:pos x="17" y="68"/>
                </a:cxn>
                <a:cxn ang="0">
                  <a:pos x="17" y="62"/>
                </a:cxn>
                <a:cxn ang="0">
                  <a:pos x="17" y="62"/>
                </a:cxn>
                <a:cxn ang="0">
                  <a:pos x="17" y="59"/>
                </a:cxn>
                <a:cxn ang="0">
                  <a:pos x="15" y="58"/>
                </a:cxn>
                <a:cxn ang="0">
                  <a:pos x="13" y="57"/>
                </a:cxn>
                <a:cxn ang="0">
                  <a:pos x="11" y="58"/>
                </a:cxn>
                <a:cxn ang="0">
                  <a:pos x="11" y="58"/>
                </a:cxn>
              </a:cxnLst>
              <a:rect l="0" t="0" r="r" b="b"/>
              <a:pathLst>
                <a:path w="17" h="72">
                  <a:moveTo>
                    <a:pt x="11" y="58"/>
                  </a:moveTo>
                  <a:lnTo>
                    <a:pt x="11" y="58"/>
                  </a:lnTo>
                  <a:lnTo>
                    <a:pt x="10" y="51"/>
                  </a:lnTo>
                  <a:lnTo>
                    <a:pt x="9" y="44"/>
                  </a:lnTo>
                  <a:lnTo>
                    <a:pt x="10" y="33"/>
                  </a:lnTo>
                  <a:lnTo>
                    <a:pt x="10" y="33"/>
                  </a:lnTo>
                  <a:lnTo>
                    <a:pt x="11" y="5"/>
                  </a:lnTo>
                  <a:lnTo>
                    <a:pt x="11" y="5"/>
                  </a:lnTo>
                  <a:lnTo>
                    <a:pt x="11" y="3"/>
                  </a:lnTo>
                  <a:lnTo>
                    <a:pt x="10" y="1"/>
                  </a:lnTo>
                  <a:lnTo>
                    <a:pt x="8" y="0"/>
                  </a:lnTo>
                  <a:lnTo>
                    <a:pt x="7" y="0"/>
                  </a:lnTo>
                  <a:lnTo>
                    <a:pt x="5" y="0"/>
                  </a:lnTo>
                  <a:lnTo>
                    <a:pt x="4" y="1"/>
                  </a:lnTo>
                  <a:lnTo>
                    <a:pt x="3" y="3"/>
                  </a:lnTo>
                  <a:lnTo>
                    <a:pt x="2" y="5"/>
                  </a:lnTo>
                  <a:lnTo>
                    <a:pt x="2" y="5"/>
                  </a:lnTo>
                  <a:lnTo>
                    <a:pt x="1" y="20"/>
                  </a:lnTo>
                  <a:lnTo>
                    <a:pt x="0" y="40"/>
                  </a:lnTo>
                  <a:lnTo>
                    <a:pt x="0" y="50"/>
                  </a:lnTo>
                  <a:lnTo>
                    <a:pt x="2" y="59"/>
                  </a:lnTo>
                  <a:lnTo>
                    <a:pt x="3" y="63"/>
                  </a:lnTo>
                  <a:lnTo>
                    <a:pt x="5" y="66"/>
                  </a:lnTo>
                  <a:lnTo>
                    <a:pt x="7" y="69"/>
                  </a:lnTo>
                  <a:lnTo>
                    <a:pt x="11" y="72"/>
                  </a:lnTo>
                  <a:lnTo>
                    <a:pt x="11" y="72"/>
                  </a:lnTo>
                  <a:lnTo>
                    <a:pt x="13" y="72"/>
                  </a:lnTo>
                  <a:lnTo>
                    <a:pt x="15" y="72"/>
                  </a:lnTo>
                  <a:lnTo>
                    <a:pt x="17" y="70"/>
                  </a:lnTo>
                  <a:lnTo>
                    <a:pt x="17" y="68"/>
                  </a:lnTo>
                  <a:lnTo>
                    <a:pt x="17" y="62"/>
                  </a:lnTo>
                  <a:lnTo>
                    <a:pt x="17" y="62"/>
                  </a:lnTo>
                  <a:lnTo>
                    <a:pt x="17" y="59"/>
                  </a:lnTo>
                  <a:lnTo>
                    <a:pt x="15" y="58"/>
                  </a:lnTo>
                  <a:lnTo>
                    <a:pt x="13" y="57"/>
                  </a:lnTo>
                  <a:lnTo>
                    <a:pt x="11" y="58"/>
                  </a:lnTo>
                  <a:lnTo>
                    <a:pt x="11" y="5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4" name="Freeform 816"/>
            <p:cNvSpPr/>
            <p:nvPr/>
          </p:nvSpPr>
          <p:spPr bwMode="auto">
            <a:xfrm>
              <a:off x="6843713" y="1644650"/>
              <a:ext cx="22225" cy="55563"/>
            </a:xfrm>
            <a:custGeom>
              <a:avLst/>
              <a:gdLst/>
              <a:ahLst/>
              <a:cxnLst>
                <a:cxn ang="0">
                  <a:pos x="33" y="1"/>
                </a:cxn>
                <a:cxn ang="0">
                  <a:pos x="33" y="1"/>
                </a:cxn>
                <a:cxn ang="0">
                  <a:pos x="29" y="6"/>
                </a:cxn>
                <a:cxn ang="0">
                  <a:pos x="26" y="12"/>
                </a:cxn>
                <a:cxn ang="0">
                  <a:pos x="20" y="23"/>
                </a:cxn>
                <a:cxn ang="0">
                  <a:pos x="16" y="35"/>
                </a:cxn>
                <a:cxn ang="0">
                  <a:pos x="13" y="48"/>
                </a:cxn>
                <a:cxn ang="0">
                  <a:pos x="8" y="73"/>
                </a:cxn>
                <a:cxn ang="0">
                  <a:pos x="5" y="86"/>
                </a:cxn>
                <a:cxn ang="0">
                  <a:pos x="1" y="97"/>
                </a:cxn>
                <a:cxn ang="0">
                  <a:pos x="1" y="97"/>
                </a:cxn>
                <a:cxn ang="0">
                  <a:pos x="0" y="99"/>
                </a:cxn>
                <a:cxn ang="0">
                  <a:pos x="1" y="101"/>
                </a:cxn>
                <a:cxn ang="0">
                  <a:pos x="3" y="103"/>
                </a:cxn>
                <a:cxn ang="0">
                  <a:pos x="5" y="104"/>
                </a:cxn>
                <a:cxn ang="0">
                  <a:pos x="6" y="104"/>
                </a:cxn>
                <a:cxn ang="0">
                  <a:pos x="8" y="103"/>
                </a:cxn>
                <a:cxn ang="0">
                  <a:pos x="9" y="102"/>
                </a:cxn>
                <a:cxn ang="0">
                  <a:pos x="9" y="102"/>
                </a:cxn>
                <a:cxn ang="0">
                  <a:pos x="13" y="91"/>
                </a:cxn>
                <a:cxn ang="0">
                  <a:pos x="17" y="81"/>
                </a:cxn>
                <a:cxn ang="0">
                  <a:pos x="23" y="58"/>
                </a:cxn>
                <a:cxn ang="0">
                  <a:pos x="23" y="58"/>
                </a:cxn>
                <a:cxn ang="0">
                  <a:pos x="25" y="45"/>
                </a:cxn>
                <a:cxn ang="0">
                  <a:pos x="28" y="32"/>
                </a:cxn>
                <a:cxn ang="0">
                  <a:pos x="30" y="26"/>
                </a:cxn>
                <a:cxn ang="0">
                  <a:pos x="33" y="20"/>
                </a:cxn>
                <a:cxn ang="0">
                  <a:pos x="36" y="14"/>
                </a:cxn>
                <a:cxn ang="0">
                  <a:pos x="40" y="8"/>
                </a:cxn>
                <a:cxn ang="0">
                  <a:pos x="40" y="8"/>
                </a:cxn>
                <a:cxn ang="0">
                  <a:pos x="41" y="6"/>
                </a:cxn>
                <a:cxn ang="0">
                  <a:pos x="41" y="4"/>
                </a:cxn>
                <a:cxn ang="0">
                  <a:pos x="40" y="3"/>
                </a:cxn>
                <a:cxn ang="0">
                  <a:pos x="39" y="1"/>
                </a:cxn>
                <a:cxn ang="0">
                  <a:pos x="38" y="0"/>
                </a:cxn>
                <a:cxn ang="0">
                  <a:pos x="36" y="0"/>
                </a:cxn>
                <a:cxn ang="0">
                  <a:pos x="35" y="0"/>
                </a:cxn>
                <a:cxn ang="0">
                  <a:pos x="33" y="1"/>
                </a:cxn>
                <a:cxn ang="0">
                  <a:pos x="33" y="1"/>
                </a:cxn>
              </a:cxnLst>
              <a:rect l="0" t="0" r="r" b="b"/>
              <a:pathLst>
                <a:path w="41" h="104">
                  <a:moveTo>
                    <a:pt x="33" y="1"/>
                  </a:moveTo>
                  <a:lnTo>
                    <a:pt x="33" y="1"/>
                  </a:lnTo>
                  <a:lnTo>
                    <a:pt x="29" y="6"/>
                  </a:lnTo>
                  <a:lnTo>
                    <a:pt x="26" y="12"/>
                  </a:lnTo>
                  <a:lnTo>
                    <a:pt x="20" y="23"/>
                  </a:lnTo>
                  <a:lnTo>
                    <a:pt x="16" y="35"/>
                  </a:lnTo>
                  <a:lnTo>
                    <a:pt x="13" y="48"/>
                  </a:lnTo>
                  <a:lnTo>
                    <a:pt x="8" y="73"/>
                  </a:lnTo>
                  <a:lnTo>
                    <a:pt x="5" y="86"/>
                  </a:lnTo>
                  <a:lnTo>
                    <a:pt x="1" y="97"/>
                  </a:lnTo>
                  <a:lnTo>
                    <a:pt x="1" y="97"/>
                  </a:lnTo>
                  <a:lnTo>
                    <a:pt x="0" y="99"/>
                  </a:lnTo>
                  <a:lnTo>
                    <a:pt x="1" y="101"/>
                  </a:lnTo>
                  <a:lnTo>
                    <a:pt x="3" y="103"/>
                  </a:lnTo>
                  <a:lnTo>
                    <a:pt x="5" y="104"/>
                  </a:lnTo>
                  <a:lnTo>
                    <a:pt x="6" y="104"/>
                  </a:lnTo>
                  <a:lnTo>
                    <a:pt x="8" y="103"/>
                  </a:lnTo>
                  <a:lnTo>
                    <a:pt x="9" y="102"/>
                  </a:lnTo>
                  <a:lnTo>
                    <a:pt x="9" y="102"/>
                  </a:lnTo>
                  <a:lnTo>
                    <a:pt x="13" y="91"/>
                  </a:lnTo>
                  <a:lnTo>
                    <a:pt x="17" y="81"/>
                  </a:lnTo>
                  <a:lnTo>
                    <a:pt x="23" y="58"/>
                  </a:lnTo>
                  <a:lnTo>
                    <a:pt x="23" y="58"/>
                  </a:lnTo>
                  <a:lnTo>
                    <a:pt x="25" y="45"/>
                  </a:lnTo>
                  <a:lnTo>
                    <a:pt x="28" y="32"/>
                  </a:lnTo>
                  <a:lnTo>
                    <a:pt x="30" y="26"/>
                  </a:lnTo>
                  <a:lnTo>
                    <a:pt x="33" y="20"/>
                  </a:lnTo>
                  <a:lnTo>
                    <a:pt x="36" y="14"/>
                  </a:lnTo>
                  <a:lnTo>
                    <a:pt x="40" y="8"/>
                  </a:lnTo>
                  <a:lnTo>
                    <a:pt x="40" y="8"/>
                  </a:lnTo>
                  <a:lnTo>
                    <a:pt x="41" y="6"/>
                  </a:lnTo>
                  <a:lnTo>
                    <a:pt x="41" y="4"/>
                  </a:lnTo>
                  <a:lnTo>
                    <a:pt x="40" y="3"/>
                  </a:lnTo>
                  <a:lnTo>
                    <a:pt x="39" y="1"/>
                  </a:lnTo>
                  <a:lnTo>
                    <a:pt x="38" y="0"/>
                  </a:lnTo>
                  <a:lnTo>
                    <a:pt x="36" y="0"/>
                  </a:lnTo>
                  <a:lnTo>
                    <a:pt x="35" y="0"/>
                  </a:lnTo>
                  <a:lnTo>
                    <a:pt x="33" y="1"/>
                  </a:lnTo>
                  <a:lnTo>
                    <a:pt x="33"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5" name="Freeform 817"/>
            <p:cNvSpPr/>
            <p:nvPr/>
          </p:nvSpPr>
          <p:spPr bwMode="auto">
            <a:xfrm>
              <a:off x="6719888" y="1743075"/>
              <a:ext cx="9525" cy="47625"/>
            </a:xfrm>
            <a:custGeom>
              <a:avLst/>
              <a:gdLst/>
              <a:ahLst/>
              <a:cxnLst>
                <a:cxn ang="0">
                  <a:pos x="16" y="4"/>
                </a:cxn>
                <a:cxn ang="0">
                  <a:pos x="16" y="4"/>
                </a:cxn>
                <a:cxn ang="0">
                  <a:pos x="16" y="2"/>
                </a:cxn>
                <a:cxn ang="0">
                  <a:pos x="15" y="1"/>
                </a:cxn>
                <a:cxn ang="0">
                  <a:pos x="13" y="0"/>
                </a:cxn>
                <a:cxn ang="0">
                  <a:pos x="11" y="0"/>
                </a:cxn>
                <a:cxn ang="0">
                  <a:pos x="10" y="0"/>
                </a:cxn>
                <a:cxn ang="0">
                  <a:pos x="8" y="1"/>
                </a:cxn>
                <a:cxn ang="0">
                  <a:pos x="7" y="2"/>
                </a:cxn>
                <a:cxn ang="0">
                  <a:pos x="7" y="4"/>
                </a:cxn>
                <a:cxn ang="0">
                  <a:pos x="7" y="4"/>
                </a:cxn>
                <a:cxn ang="0">
                  <a:pos x="8" y="25"/>
                </a:cxn>
                <a:cxn ang="0">
                  <a:pos x="8" y="44"/>
                </a:cxn>
                <a:cxn ang="0">
                  <a:pos x="8" y="55"/>
                </a:cxn>
                <a:cxn ang="0">
                  <a:pos x="7" y="65"/>
                </a:cxn>
                <a:cxn ang="0">
                  <a:pos x="4" y="74"/>
                </a:cxn>
                <a:cxn ang="0">
                  <a:pos x="0" y="84"/>
                </a:cxn>
                <a:cxn ang="0">
                  <a:pos x="0" y="84"/>
                </a:cxn>
                <a:cxn ang="0">
                  <a:pos x="0" y="86"/>
                </a:cxn>
                <a:cxn ang="0">
                  <a:pos x="0" y="88"/>
                </a:cxn>
                <a:cxn ang="0">
                  <a:pos x="3" y="91"/>
                </a:cxn>
                <a:cxn ang="0">
                  <a:pos x="4" y="91"/>
                </a:cxn>
                <a:cxn ang="0">
                  <a:pos x="7" y="91"/>
                </a:cxn>
                <a:cxn ang="0">
                  <a:pos x="8" y="91"/>
                </a:cxn>
                <a:cxn ang="0">
                  <a:pos x="9" y="89"/>
                </a:cxn>
                <a:cxn ang="0">
                  <a:pos x="9" y="89"/>
                </a:cxn>
                <a:cxn ang="0">
                  <a:pos x="13" y="79"/>
                </a:cxn>
                <a:cxn ang="0">
                  <a:pos x="15" y="68"/>
                </a:cxn>
                <a:cxn ang="0">
                  <a:pos x="17" y="58"/>
                </a:cxn>
                <a:cxn ang="0">
                  <a:pos x="17" y="48"/>
                </a:cxn>
                <a:cxn ang="0">
                  <a:pos x="17" y="26"/>
                </a:cxn>
                <a:cxn ang="0">
                  <a:pos x="16" y="4"/>
                </a:cxn>
                <a:cxn ang="0">
                  <a:pos x="16" y="4"/>
                </a:cxn>
              </a:cxnLst>
              <a:rect l="0" t="0" r="r" b="b"/>
              <a:pathLst>
                <a:path w="17" h="91">
                  <a:moveTo>
                    <a:pt x="16" y="4"/>
                  </a:moveTo>
                  <a:lnTo>
                    <a:pt x="16" y="4"/>
                  </a:lnTo>
                  <a:lnTo>
                    <a:pt x="16" y="2"/>
                  </a:lnTo>
                  <a:lnTo>
                    <a:pt x="15" y="1"/>
                  </a:lnTo>
                  <a:lnTo>
                    <a:pt x="13" y="0"/>
                  </a:lnTo>
                  <a:lnTo>
                    <a:pt x="11" y="0"/>
                  </a:lnTo>
                  <a:lnTo>
                    <a:pt x="10" y="0"/>
                  </a:lnTo>
                  <a:lnTo>
                    <a:pt x="8" y="1"/>
                  </a:lnTo>
                  <a:lnTo>
                    <a:pt x="7" y="2"/>
                  </a:lnTo>
                  <a:lnTo>
                    <a:pt x="7" y="4"/>
                  </a:lnTo>
                  <a:lnTo>
                    <a:pt x="7" y="4"/>
                  </a:lnTo>
                  <a:lnTo>
                    <a:pt x="8" y="25"/>
                  </a:lnTo>
                  <a:lnTo>
                    <a:pt x="8" y="44"/>
                  </a:lnTo>
                  <a:lnTo>
                    <a:pt x="8" y="55"/>
                  </a:lnTo>
                  <a:lnTo>
                    <a:pt x="7" y="65"/>
                  </a:lnTo>
                  <a:lnTo>
                    <a:pt x="4" y="74"/>
                  </a:lnTo>
                  <a:lnTo>
                    <a:pt x="0" y="84"/>
                  </a:lnTo>
                  <a:lnTo>
                    <a:pt x="0" y="84"/>
                  </a:lnTo>
                  <a:lnTo>
                    <a:pt x="0" y="86"/>
                  </a:lnTo>
                  <a:lnTo>
                    <a:pt x="0" y="88"/>
                  </a:lnTo>
                  <a:lnTo>
                    <a:pt x="3" y="91"/>
                  </a:lnTo>
                  <a:lnTo>
                    <a:pt x="4" y="91"/>
                  </a:lnTo>
                  <a:lnTo>
                    <a:pt x="7" y="91"/>
                  </a:lnTo>
                  <a:lnTo>
                    <a:pt x="8" y="91"/>
                  </a:lnTo>
                  <a:lnTo>
                    <a:pt x="9" y="89"/>
                  </a:lnTo>
                  <a:lnTo>
                    <a:pt x="9" y="89"/>
                  </a:lnTo>
                  <a:lnTo>
                    <a:pt x="13" y="79"/>
                  </a:lnTo>
                  <a:lnTo>
                    <a:pt x="15" y="68"/>
                  </a:lnTo>
                  <a:lnTo>
                    <a:pt x="17" y="58"/>
                  </a:lnTo>
                  <a:lnTo>
                    <a:pt x="17" y="48"/>
                  </a:lnTo>
                  <a:lnTo>
                    <a:pt x="17" y="26"/>
                  </a:lnTo>
                  <a:lnTo>
                    <a:pt x="16" y="4"/>
                  </a:lnTo>
                  <a:lnTo>
                    <a:pt x="16"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6" name="Freeform 818"/>
            <p:cNvSpPr/>
            <p:nvPr/>
          </p:nvSpPr>
          <p:spPr bwMode="auto">
            <a:xfrm>
              <a:off x="6754813" y="1758950"/>
              <a:ext cx="12700" cy="49213"/>
            </a:xfrm>
            <a:custGeom>
              <a:avLst/>
              <a:gdLst/>
              <a:ahLst/>
              <a:cxnLst>
                <a:cxn ang="0">
                  <a:pos x="24" y="5"/>
                </a:cxn>
                <a:cxn ang="0">
                  <a:pos x="24" y="5"/>
                </a:cxn>
                <a:cxn ang="0">
                  <a:pos x="24" y="3"/>
                </a:cxn>
                <a:cxn ang="0">
                  <a:pos x="23" y="1"/>
                </a:cxn>
                <a:cxn ang="0">
                  <a:pos x="22" y="0"/>
                </a:cxn>
                <a:cxn ang="0">
                  <a:pos x="20" y="0"/>
                </a:cxn>
                <a:cxn ang="0">
                  <a:pos x="18" y="0"/>
                </a:cxn>
                <a:cxn ang="0">
                  <a:pos x="17" y="1"/>
                </a:cxn>
                <a:cxn ang="0">
                  <a:pos x="16" y="3"/>
                </a:cxn>
                <a:cxn ang="0">
                  <a:pos x="15" y="5"/>
                </a:cxn>
                <a:cxn ang="0">
                  <a:pos x="15" y="5"/>
                </a:cxn>
                <a:cxn ang="0">
                  <a:pos x="15" y="18"/>
                </a:cxn>
                <a:cxn ang="0">
                  <a:pos x="13" y="30"/>
                </a:cxn>
                <a:cxn ang="0">
                  <a:pos x="11" y="42"/>
                </a:cxn>
                <a:cxn ang="0">
                  <a:pos x="8" y="55"/>
                </a:cxn>
                <a:cxn ang="0">
                  <a:pos x="8" y="55"/>
                </a:cxn>
                <a:cxn ang="0">
                  <a:pos x="5" y="63"/>
                </a:cxn>
                <a:cxn ang="0">
                  <a:pos x="2" y="72"/>
                </a:cxn>
                <a:cxn ang="0">
                  <a:pos x="0" y="76"/>
                </a:cxn>
                <a:cxn ang="0">
                  <a:pos x="0" y="82"/>
                </a:cxn>
                <a:cxn ang="0">
                  <a:pos x="2" y="86"/>
                </a:cxn>
                <a:cxn ang="0">
                  <a:pos x="4" y="90"/>
                </a:cxn>
                <a:cxn ang="0">
                  <a:pos x="4" y="90"/>
                </a:cxn>
                <a:cxn ang="0">
                  <a:pos x="5" y="91"/>
                </a:cxn>
                <a:cxn ang="0">
                  <a:pos x="7" y="92"/>
                </a:cxn>
                <a:cxn ang="0">
                  <a:pos x="8" y="92"/>
                </a:cxn>
                <a:cxn ang="0">
                  <a:pos x="10" y="91"/>
                </a:cxn>
                <a:cxn ang="0">
                  <a:pos x="11" y="90"/>
                </a:cxn>
                <a:cxn ang="0">
                  <a:pos x="12" y="88"/>
                </a:cxn>
                <a:cxn ang="0">
                  <a:pos x="12" y="87"/>
                </a:cxn>
                <a:cxn ang="0">
                  <a:pos x="12" y="85"/>
                </a:cxn>
                <a:cxn ang="0">
                  <a:pos x="12" y="85"/>
                </a:cxn>
                <a:cxn ang="0">
                  <a:pos x="10" y="82"/>
                </a:cxn>
                <a:cxn ang="0">
                  <a:pos x="10" y="77"/>
                </a:cxn>
                <a:cxn ang="0">
                  <a:pos x="11" y="72"/>
                </a:cxn>
                <a:cxn ang="0">
                  <a:pos x="13" y="68"/>
                </a:cxn>
                <a:cxn ang="0">
                  <a:pos x="16" y="59"/>
                </a:cxn>
                <a:cxn ang="0">
                  <a:pos x="18" y="51"/>
                </a:cxn>
                <a:cxn ang="0">
                  <a:pos x="18" y="51"/>
                </a:cxn>
                <a:cxn ang="0">
                  <a:pos x="20" y="39"/>
                </a:cxn>
                <a:cxn ang="0">
                  <a:pos x="22" y="28"/>
                </a:cxn>
                <a:cxn ang="0">
                  <a:pos x="24" y="17"/>
                </a:cxn>
                <a:cxn ang="0">
                  <a:pos x="24" y="5"/>
                </a:cxn>
                <a:cxn ang="0">
                  <a:pos x="24" y="5"/>
                </a:cxn>
              </a:cxnLst>
              <a:rect l="0" t="0" r="r" b="b"/>
              <a:pathLst>
                <a:path w="24" h="92">
                  <a:moveTo>
                    <a:pt x="24" y="5"/>
                  </a:moveTo>
                  <a:lnTo>
                    <a:pt x="24" y="5"/>
                  </a:lnTo>
                  <a:lnTo>
                    <a:pt x="24" y="3"/>
                  </a:lnTo>
                  <a:lnTo>
                    <a:pt x="23" y="1"/>
                  </a:lnTo>
                  <a:lnTo>
                    <a:pt x="22" y="0"/>
                  </a:lnTo>
                  <a:lnTo>
                    <a:pt x="20" y="0"/>
                  </a:lnTo>
                  <a:lnTo>
                    <a:pt x="18" y="0"/>
                  </a:lnTo>
                  <a:lnTo>
                    <a:pt x="17" y="1"/>
                  </a:lnTo>
                  <a:lnTo>
                    <a:pt x="16" y="3"/>
                  </a:lnTo>
                  <a:lnTo>
                    <a:pt x="15" y="5"/>
                  </a:lnTo>
                  <a:lnTo>
                    <a:pt x="15" y="5"/>
                  </a:lnTo>
                  <a:lnTo>
                    <a:pt x="15" y="18"/>
                  </a:lnTo>
                  <a:lnTo>
                    <a:pt x="13" y="30"/>
                  </a:lnTo>
                  <a:lnTo>
                    <a:pt x="11" y="42"/>
                  </a:lnTo>
                  <a:lnTo>
                    <a:pt x="8" y="55"/>
                  </a:lnTo>
                  <a:lnTo>
                    <a:pt x="8" y="55"/>
                  </a:lnTo>
                  <a:lnTo>
                    <a:pt x="5" y="63"/>
                  </a:lnTo>
                  <a:lnTo>
                    <a:pt x="2" y="72"/>
                  </a:lnTo>
                  <a:lnTo>
                    <a:pt x="0" y="76"/>
                  </a:lnTo>
                  <a:lnTo>
                    <a:pt x="0" y="82"/>
                  </a:lnTo>
                  <a:lnTo>
                    <a:pt x="2" y="86"/>
                  </a:lnTo>
                  <a:lnTo>
                    <a:pt x="4" y="90"/>
                  </a:lnTo>
                  <a:lnTo>
                    <a:pt x="4" y="90"/>
                  </a:lnTo>
                  <a:lnTo>
                    <a:pt x="5" y="91"/>
                  </a:lnTo>
                  <a:lnTo>
                    <a:pt x="7" y="92"/>
                  </a:lnTo>
                  <a:lnTo>
                    <a:pt x="8" y="92"/>
                  </a:lnTo>
                  <a:lnTo>
                    <a:pt x="10" y="91"/>
                  </a:lnTo>
                  <a:lnTo>
                    <a:pt x="11" y="90"/>
                  </a:lnTo>
                  <a:lnTo>
                    <a:pt x="12" y="88"/>
                  </a:lnTo>
                  <a:lnTo>
                    <a:pt x="12" y="87"/>
                  </a:lnTo>
                  <a:lnTo>
                    <a:pt x="12" y="85"/>
                  </a:lnTo>
                  <a:lnTo>
                    <a:pt x="12" y="85"/>
                  </a:lnTo>
                  <a:lnTo>
                    <a:pt x="10" y="82"/>
                  </a:lnTo>
                  <a:lnTo>
                    <a:pt x="10" y="77"/>
                  </a:lnTo>
                  <a:lnTo>
                    <a:pt x="11" y="72"/>
                  </a:lnTo>
                  <a:lnTo>
                    <a:pt x="13" y="68"/>
                  </a:lnTo>
                  <a:lnTo>
                    <a:pt x="16" y="59"/>
                  </a:lnTo>
                  <a:lnTo>
                    <a:pt x="18" y="51"/>
                  </a:lnTo>
                  <a:lnTo>
                    <a:pt x="18" y="51"/>
                  </a:lnTo>
                  <a:lnTo>
                    <a:pt x="20" y="39"/>
                  </a:lnTo>
                  <a:lnTo>
                    <a:pt x="22" y="28"/>
                  </a:lnTo>
                  <a:lnTo>
                    <a:pt x="24" y="17"/>
                  </a:lnTo>
                  <a:lnTo>
                    <a:pt x="24" y="5"/>
                  </a:lnTo>
                  <a:lnTo>
                    <a:pt x="24"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7" name="Freeform 821"/>
            <p:cNvSpPr/>
            <p:nvPr/>
          </p:nvSpPr>
          <p:spPr bwMode="auto">
            <a:xfrm>
              <a:off x="6418263" y="1346200"/>
              <a:ext cx="39688" cy="65088"/>
            </a:xfrm>
            <a:custGeom>
              <a:avLst/>
              <a:gdLst/>
              <a:ahLst/>
              <a:cxnLst>
                <a:cxn ang="0">
                  <a:pos x="63" y="3"/>
                </a:cxn>
                <a:cxn ang="0">
                  <a:pos x="63" y="3"/>
                </a:cxn>
                <a:cxn ang="0">
                  <a:pos x="61" y="12"/>
                </a:cxn>
                <a:cxn ang="0">
                  <a:pos x="59" y="19"/>
                </a:cxn>
                <a:cxn ang="0">
                  <a:pos x="52" y="33"/>
                </a:cxn>
                <a:cxn ang="0">
                  <a:pos x="43" y="48"/>
                </a:cxn>
                <a:cxn ang="0">
                  <a:pos x="33" y="61"/>
                </a:cxn>
                <a:cxn ang="0">
                  <a:pos x="24" y="75"/>
                </a:cxn>
                <a:cxn ang="0">
                  <a:pos x="15" y="88"/>
                </a:cxn>
                <a:cxn ang="0">
                  <a:pos x="6" y="102"/>
                </a:cxn>
                <a:cxn ang="0">
                  <a:pos x="3" y="110"/>
                </a:cxn>
                <a:cxn ang="0">
                  <a:pos x="0" y="117"/>
                </a:cxn>
                <a:cxn ang="0">
                  <a:pos x="0" y="117"/>
                </a:cxn>
                <a:cxn ang="0">
                  <a:pos x="0" y="119"/>
                </a:cxn>
                <a:cxn ang="0">
                  <a:pos x="0" y="121"/>
                </a:cxn>
                <a:cxn ang="0">
                  <a:pos x="2" y="122"/>
                </a:cxn>
                <a:cxn ang="0">
                  <a:pos x="3" y="123"/>
                </a:cxn>
                <a:cxn ang="0">
                  <a:pos x="5" y="123"/>
                </a:cxn>
                <a:cxn ang="0">
                  <a:pos x="6" y="123"/>
                </a:cxn>
                <a:cxn ang="0">
                  <a:pos x="8" y="121"/>
                </a:cxn>
                <a:cxn ang="0">
                  <a:pos x="10" y="120"/>
                </a:cxn>
                <a:cxn ang="0">
                  <a:pos x="10" y="120"/>
                </a:cxn>
                <a:cxn ang="0">
                  <a:pos x="13" y="112"/>
                </a:cxn>
                <a:cxn ang="0">
                  <a:pos x="16" y="105"/>
                </a:cxn>
                <a:cxn ang="0">
                  <a:pos x="24" y="90"/>
                </a:cxn>
                <a:cxn ang="0">
                  <a:pos x="33" y="77"/>
                </a:cxn>
                <a:cxn ang="0">
                  <a:pos x="43" y="63"/>
                </a:cxn>
                <a:cxn ang="0">
                  <a:pos x="52" y="50"/>
                </a:cxn>
                <a:cxn ang="0">
                  <a:pos x="61" y="36"/>
                </a:cxn>
                <a:cxn ang="0">
                  <a:pos x="67" y="22"/>
                </a:cxn>
                <a:cxn ang="0">
                  <a:pos x="70" y="14"/>
                </a:cxn>
                <a:cxn ang="0">
                  <a:pos x="73" y="6"/>
                </a:cxn>
                <a:cxn ang="0">
                  <a:pos x="73" y="6"/>
                </a:cxn>
                <a:cxn ang="0">
                  <a:pos x="73" y="4"/>
                </a:cxn>
                <a:cxn ang="0">
                  <a:pos x="71" y="2"/>
                </a:cxn>
                <a:cxn ang="0">
                  <a:pos x="70" y="1"/>
                </a:cxn>
                <a:cxn ang="0">
                  <a:pos x="69" y="0"/>
                </a:cxn>
                <a:cxn ang="0">
                  <a:pos x="67" y="0"/>
                </a:cxn>
                <a:cxn ang="0">
                  <a:pos x="65" y="0"/>
                </a:cxn>
                <a:cxn ang="0">
                  <a:pos x="64" y="1"/>
                </a:cxn>
                <a:cxn ang="0">
                  <a:pos x="63" y="3"/>
                </a:cxn>
                <a:cxn ang="0">
                  <a:pos x="63" y="3"/>
                </a:cxn>
              </a:cxnLst>
              <a:rect l="0" t="0" r="r" b="b"/>
              <a:pathLst>
                <a:path w="73" h="123">
                  <a:moveTo>
                    <a:pt x="63" y="3"/>
                  </a:moveTo>
                  <a:lnTo>
                    <a:pt x="63" y="3"/>
                  </a:lnTo>
                  <a:lnTo>
                    <a:pt x="61" y="12"/>
                  </a:lnTo>
                  <a:lnTo>
                    <a:pt x="59" y="19"/>
                  </a:lnTo>
                  <a:lnTo>
                    <a:pt x="52" y="33"/>
                  </a:lnTo>
                  <a:lnTo>
                    <a:pt x="43" y="48"/>
                  </a:lnTo>
                  <a:lnTo>
                    <a:pt x="33" y="61"/>
                  </a:lnTo>
                  <a:lnTo>
                    <a:pt x="24" y="75"/>
                  </a:lnTo>
                  <a:lnTo>
                    <a:pt x="15" y="88"/>
                  </a:lnTo>
                  <a:lnTo>
                    <a:pt x="6" y="102"/>
                  </a:lnTo>
                  <a:lnTo>
                    <a:pt x="3" y="110"/>
                  </a:lnTo>
                  <a:lnTo>
                    <a:pt x="0" y="117"/>
                  </a:lnTo>
                  <a:lnTo>
                    <a:pt x="0" y="117"/>
                  </a:lnTo>
                  <a:lnTo>
                    <a:pt x="0" y="119"/>
                  </a:lnTo>
                  <a:lnTo>
                    <a:pt x="0" y="121"/>
                  </a:lnTo>
                  <a:lnTo>
                    <a:pt x="2" y="122"/>
                  </a:lnTo>
                  <a:lnTo>
                    <a:pt x="3" y="123"/>
                  </a:lnTo>
                  <a:lnTo>
                    <a:pt x="5" y="123"/>
                  </a:lnTo>
                  <a:lnTo>
                    <a:pt x="6" y="123"/>
                  </a:lnTo>
                  <a:lnTo>
                    <a:pt x="8" y="121"/>
                  </a:lnTo>
                  <a:lnTo>
                    <a:pt x="10" y="120"/>
                  </a:lnTo>
                  <a:lnTo>
                    <a:pt x="10" y="120"/>
                  </a:lnTo>
                  <a:lnTo>
                    <a:pt x="13" y="112"/>
                  </a:lnTo>
                  <a:lnTo>
                    <a:pt x="16" y="105"/>
                  </a:lnTo>
                  <a:lnTo>
                    <a:pt x="24" y="90"/>
                  </a:lnTo>
                  <a:lnTo>
                    <a:pt x="33" y="77"/>
                  </a:lnTo>
                  <a:lnTo>
                    <a:pt x="43" y="63"/>
                  </a:lnTo>
                  <a:lnTo>
                    <a:pt x="52" y="50"/>
                  </a:lnTo>
                  <a:lnTo>
                    <a:pt x="61" y="36"/>
                  </a:lnTo>
                  <a:lnTo>
                    <a:pt x="67" y="22"/>
                  </a:lnTo>
                  <a:lnTo>
                    <a:pt x="70" y="14"/>
                  </a:lnTo>
                  <a:lnTo>
                    <a:pt x="73" y="6"/>
                  </a:lnTo>
                  <a:lnTo>
                    <a:pt x="73" y="6"/>
                  </a:lnTo>
                  <a:lnTo>
                    <a:pt x="73" y="4"/>
                  </a:lnTo>
                  <a:lnTo>
                    <a:pt x="71" y="2"/>
                  </a:lnTo>
                  <a:lnTo>
                    <a:pt x="70" y="1"/>
                  </a:lnTo>
                  <a:lnTo>
                    <a:pt x="69" y="0"/>
                  </a:lnTo>
                  <a:lnTo>
                    <a:pt x="67" y="0"/>
                  </a:lnTo>
                  <a:lnTo>
                    <a:pt x="65" y="0"/>
                  </a:lnTo>
                  <a:lnTo>
                    <a:pt x="64" y="1"/>
                  </a:lnTo>
                  <a:lnTo>
                    <a:pt x="63" y="3"/>
                  </a:lnTo>
                  <a:lnTo>
                    <a:pt x="63"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8" name="Freeform 822"/>
            <p:cNvSpPr/>
            <p:nvPr/>
          </p:nvSpPr>
          <p:spPr bwMode="auto">
            <a:xfrm>
              <a:off x="6462713" y="1366838"/>
              <a:ext cx="34925" cy="50800"/>
            </a:xfrm>
            <a:custGeom>
              <a:avLst/>
              <a:gdLst/>
              <a:ahLst/>
              <a:cxnLst>
                <a:cxn ang="0">
                  <a:pos x="58" y="2"/>
                </a:cxn>
                <a:cxn ang="0">
                  <a:pos x="58" y="2"/>
                </a:cxn>
                <a:cxn ang="0">
                  <a:pos x="42" y="24"/>
                </a:cxn>
                <a:cxn ang="0">
                  <a:pos x="29" y="46"/>
                </a:cxn>
                <a:cxn ang="0">
                  <a:pos x="1" y="90"/>
                </a:cxn>
                <a:cxn ang="0">
                  <a:pos x="1" y="90"/>
                </a:cxn>
                <a:cxn ang="0">
                  <a:pos x="0" y="92"/>
                </a:cxn>
                <a:cxn ang="0">
                  <a:pos x="1" y="94"/>
                </a:cxn>
                <a:cxn ang="0">
                  <a:pos x="1" y="95"/>
                </a:cxn>
                <a:cxn ang="0">
                  <a:pos x="3" y="97"/>
                </a:cxn>
                <a:cxn ang="0">
                  <a:pos x="4" y="97"/>
                </a:cxn>
                <a:cxn ang="0">
                  <a:pos x="6" y="97"/>
                </a:cxn>
                <a:cxn ang="0">
                  <a:pos x="8" y="97"/>
                </a:cxn>
                <a:cxn ang="0">
                  <a:pos x="9" y="95"/>
                </a:cxn>
                <a:cxn ang="0">
                  <a:pos x="9" y="95"/>
                </a:cxn>
                <a:cxn ang="0">
                  <a:pos x="37" y="51"/>
                </a:cxn>
                <a:cxn ang="0">
                  <a:pos x="50" y="28"/>
                </a:cxn>
                <a:cxn ang="0">
                  <a:pos x="66" y="7"/>
                </a:cxn>
                <a:cxn ang="0">
                  <a:pos x="66" y="7"/>
                </a:cxn>
                <a:cxn ang="0">
                  <a:pos x="67" y="6"/>
                </a:cxn>
                <a:cxn ang="0">
                  <a:pos x="67" y="3"/>
                </a:cxn>
                <a:cxn ang="0">
                  <a:pos x="66" y="2"/>
                </a:cxn>
                <a:cxn ang="0">
                  <a:pos x="65" y="1"/>
                </a:cxn>
                <a:cxn ang="0">
                  <a:pos x="61" y="0"/>
                </a:cxn>
                <a:cxn ang="0">
                  <a:pos x="60" y="0"/>
                </a:cxn>
                <a:cxn ang="0">
                  <a:pos x="58" y="2"/>
                </a:cxn>
                <a:cxn ang="0">
                  <a:pos x="58" y="2"/>
                </a:cxn>
              </a:cxnLst>
              <a:rect l="0" t="0" r="r" b="b"/>
              <a:pathLst>
                <a:path w="67" h="97">
                  <a:moveTo>
                    <a:pt x="58" y="2"/>
                  </a:moveTo>
                  <a:lnTo>
                    <a:pt x="58" y="2"/>
                  </a:lnTo>
                  <a:lnTo>
                    <a:pt x="42" y="24"/>
                  </a:lnTo>
                  <a:lnTo>
                    <a:pt x="29" y="46"/>
                  </a:lnTo>
                  <a:lnTo>
                    <a:pt x="1" y="90"/>
                  </a:lnTo>
                  <a:lnTo>
                    <a:pt x="1" y="90"/>
                  </a:lnTo>
                  <a:lnTo>
                    <a:pt x="0" y="92"/>
                  </a:lnTo>
                  <a:lnTo>
                    <a:pt x="1" y="94"/>
                  </a:lnTo>
                  <a:lnTo>
                    <a:pt x="1" y="95"/>
                  </a:lnTo>
                  <a:lnTo>
                    <a:pt x="3" y="97"/>
                  </a:lnTo>
                  <a:lnTo>
                    <a:pt x="4" y="97"/>
                  </a:lnTo>
                  <a:lnTo>
                    <a:pt x="6" y="97"/>
                  </a:lnTo>
                  <a:lnTo>
                    <a:pt x="8" y="97"/>
                  </a:lnTo>
                  <a:lnTo>
                    <a:pt x="9" y="95"/>
                  </a:lnTo>
                  <a:lnTo>
                    <a:pt x="9" y="95"/>
                  </a:lnTo>
                  <a:lnTo>
                    <a:pt x="37" y="51"/>
                  </a:lnTo>
                  <a:lnTo>
                    <a:pt x="50" y="28"/>
                  </a:lnTo>
                  <a:lnTo>
                    <a:pt x="66" y="7"/>
                  </a:lnTo>
                  <a:lnTo>
                    <a:pt x="66" y="7"/>
                  </a:lnTo>
                  <a:lnTo>
                    <a:pt x="67" y="6"/>
                  </a:lnTo>
                  <a:lnTo>
                    <a:pt x="67" y="3"/>
                  </a:lnTo>
                  <a:lnTo>
                    <a:pt x="66" y="2"/>
                  </a:lnTo>
                  <a:lnTo>
                    <a:pt x="65" y="1"/>
                  </a:lnTo>
                  <a:lnTo>
                    <a:pt x="61" y="0"/>
                  </a:lnTo>
                  <a:lnTo>
                    <a:pt x="60" y="0"/>
                  </a:lnTo>
                  <a:lnTo>
                    <a:pt x="58" y="2"/>
                  </a:lnTo>
                  <a:lnTo>
                    <a:pt x="5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9" name="Freeform 823"/>
            <p:cNvSpPr/>
            <p:nvPr/>
          </p:nvSpPr>
          <p:spPr bwMode="auto">
            <a:xfrm>
              <a:off x="6569075" y="1604963"/>
              <a:ext cx="28575" cy="68263"/>
            </a:xfrm>
            <a:custGeom>
              <a:avLst/>
              <a:gdLst/>
              <a:ahLst/>
              <a:cxnLst>
                <a:cxn ang="0">
                  <a:pos x="45" y="3"/>
                </a:cxn>
                <a:cxn ang="0">
                  <a:pos x="45" y="3"/>
                </a:cxn>
                <a:cxn ang="0">
                  <a:pos x="43" y="10"/>
                </a:cxn>
                <a:cxn ang="0">
                  <a:pos x="40" y="16"/>
                </a:cxn>
                <a:cxn ang="0">
                  <a:pos x="32" y="29"/>
                </a:cxn>
                <a:cxn ang="0">
                  <a:pos x="25" y="41"/>
                </a:cxn>
                <a:cxn ang="0">
                  <a:pos x="22" y="47"/>
                </a:cxn>
                <a:cxn ang="0">
                  <a:pos x="20" y="53"/>
                </a:cxn>
                <a:cxn ang="0">
                  <a:pos x="20" y="53"/>
                </a:cxn>
                <a:cxn ang="0">
                  <a:pos x="14" y="71"/>
                </a:cxn>
                <a:cxn ang="0">
                  <a:pos x="9" y="89"/>
                </a:cxn>
                <a:cxn ang="0">
                  <a:pos x="3" y="106"/>
                </a:cxn>
                <a:cxn ang="0">
                  <a:pos x="1" y="115"/>
                </a:cxn>
                <a:cxn ang="0">
                  <a:pos x="0" y="125"/>
                </a:cxn>
                <a:cxn ang="0">
                  <a:pos x="0" y="125"/>
                </a:cxn>
                <a:cxn ang="0">
                  <a:pos x="1" y="127"/>
                </a:cxn>
                <a:cxn ang="0">
                  <a:pos x="2" y="128"/>
                </a:cxn>
                <a:cxn ang="0">
                  <a:pos x="3" y="129"/>
                </a:cxn>
                <a:cxn ang="0">
                  <a:pos x="5" y="129"/>
                </a:cxn>
                <a:cxn ang="0">
                  <a:pos x="6" y="129"/>
                </a:cxn>
                <a:cxn ang="0">
                  <a:pos x="9" y="128"/>
                </a:cxn>
                <a:cxn ang="0">
                  <a:pos x="10" y="127"/>
                </a:cxn>
                <a:cxn ang="0">
                  <a:pos x="10" y="125"/>
                </a:cxn>
                <a:cxn ang="0">
                  <a:pos x="10" y="125"/>
                </a:cxn>
                <a:cxn ang="0">
                  <a:pos x="12" y="108"/>
                </a:cxn>
                <a:cxn ang="0">
                  <a:pos x="16" y="93"/>
                </a:cxn>
                <a:cxn ang="0">
                  <a:pos x="21" y="78"/>
                </a:cxn>
                <a:cxn ang="0">
                  <a:pos x="28" y="64"/>
                </a:cxn>
                <a:cxn ang="0">
                  <a:pos x="42" y="35"/>
                </a:cxn>
                <a:cxn ang="0">
                  <a:pos x="49" y="20"/>
                </a:cxn>
                <a:cxn ang="0">
                  <a:pos x="54" y="6"/>
                </a:cxn>
                <a:cxn ang="0">
                  <a:pos x="54" y="6"/>
                </a:cxn>
                <a:cxn ang="0">
                  <a:pos x="54" y="4"/>
                </a:cxn>
                <a:cxn ang="0">
                  <a:pos x="54" y="2"/>
                </a:cxn>
                <a:cxn ang="0">
                  <a:pos x="53" y="1"/>
                </a:cxn>
                <a:cxn ang="0">
                  <a:pos x="51" y="0"/>
                </a:cxn>
                <a:cxn ang="0">
                  <a:pos x="49" y="0"/>
                </a:cxn>
                <a:cxn ang="0">
                  <a:pos x="48" y="1"/>
                </a:cxn>
                <a:cxn ang="0">
                  <a:pos x="46" y="2"/>
                </a:cxn>
                <a:cxn ang="0">
                  <a:pos x="45" y="3"/>
                </a:cxn>
                <a:cxn ang="0">
                  <a:pos x="45" y="3"/>
                </a:cxn>
              </a:cxnLst>
              <a:rect l="0" t="0" r="r" b="b"/>
              <a:pathLst>
                <a:path w="54" h="129">
                  <a:moveTo>
                    <a:pt x="45" y="3"/>
                  </a:moveTo>
                  <a:lnTo>
                    <a:pt x="45" y="3"/>
                  </a:lnTo>
                  <a:lnTo>
                    <a:pt x="43" y="10"/>
                  </a:lnTo>
                  <a:lnTo>
                    <a:pt x="40" y="16"/>
                  </a:lnTo>
                  <a:lnTo>
                    <a:pt x="32" y="29"/>
                  </a:lnTo>
                  <a:lnTo>
                    <a:pt x="25" y="41"/>
                  </a:lnTo>
                  <a:lnTo>
                    <a:pt x="22" y="47"/>
                  </a:lnTo>
                  <a:lnTo>
                    <a:pt x="20" y="53"/>
                  </a:lnTo>
                  <a:lnTo>
                    <a:pt x="20" y="53"/>
                  </a:lnTo>
                  <a:lnTo>
                    <a:pt x="14" y="71"/>
                  </a:lnTo>
                  <a:lnTo>
                    <a:pt x="9" y="89"/>
                  </a:lnTo>
                  <a:lnTo>
                    <a:pt x="3" y="106"/>
                  </a:lnTo>
                  <a:lnTo>
                    <a:pt x="1" y="115"/>
                  </a:lnTo>
                  <a:lnTo>
                    <a:pt x="0" y="125"/>
                  </a:lnTo>
                  <a:lnTo>
                    <a:pt x="0" y="125"/>
                  </a:lnTo>
                  <a:lnTo>
                    <a:pt x="1" y="127"/>
                  </a:lnTo>
                  <a:lnTo>
                    <a:pt x="2" y="128"/>
                  </a:lnTo>
                  <a:lnTo>
                    <a:pt x="3" y="129"/>
                  </a:lnTo>
                  <a:lnTo>
                    <a:pt x="5" y="129"/>
                  </a:lnTo>
                  <a:lnTo>
                    <a:pt x="6" y="129"/>
                  </a:lnTo>
                  <a:lnTo>
                    <a:pt x="9" y="128"/>
                  </a:lnTo>
                  <a:lnTo>
                    <a:pt x="10" y="127"/>
                  </a:lnTo>
                  <a:lnTo>
                    <a:pt x="10" y="125"/>
                  </a:lnTo>
                  <a:lnTo>
                    <a:pt x="10" y="125"/>
                  </a:lnTo>
                  <a:lnTo>
                    <a:pt x="12" y="108"/>
                  </a:lnTo>
                  <a:lnTo>
                    <a:pt x="16" y="93"/>
                  </a:lnTo>
                  <a:lnTo>
                    <a:pt x="21" y="78"/>
                  </a:lnTo>
                  <a:lnTo>
                    <a:pt x="28" y="64"/>
                  </a:lnTo>
                  <a:lnTo>
                    <a:pt x="42" y="35"/>
                  </a:lnTo>
                  <a:lnTo>
                    <a:pt x="49" y="20"/>
                  </a:lnTo>
                  <a:lnTo>
                    <a:pt x="54" y="6"/>
                  </a:lnTo>
                  <a:lnTo>
                    <a:pt x="54" y="6"/>
                  </a:lnTo>
                  <a:lnTo>
                    <a:pt x="54" y="4"/>
                  </a:lnTo>
                  <a:lnTo>
                    <a:pt x="54" y="2"/>
                  </a:lnTo>
                  <a:lnTo>
                    <a:pt x="53" y="1"/>
                  </a:lnTo>
                  <a:lnTo>
                    <a:pt x="51" y="0"/>
                  </a:lnTo>
                  <a:lnTo>
                    <a:pt x="49" y="0"/>
                  </a:lnTo>
                  <a:lnTo>
                    <a:pt x="48" y="1"/>
                  </a:lnTo>
                  <a:lnTo>
                    <a:pt x="46" y="2"/>
                  </a:lnTo>
                  <a:lnTo>
                    <a:pt x="45" y="3"/>
                  </a:lnTo>
                  <a:lnTo>
                    <a:pt x="45"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0" name="Freeform 824"/>
            <p:cNvSpPr/>
            <p:nvPr/>
          </p:nvSpPr>
          <p:spPr bwMode="auto">
            <a:xfrm>
              <a:off x="6619875" y="1614488"/>
              <a:ext cx="25400" cy="44450"/>
            </a:xfrm>
            <a:custGeom>
              <a:avLst/>
              <a:gdLst/>
              <a:ahLst/>
              <a:cxnLst>
                <a:cxn ang="0">
                  <a:pos x="40" y="2"/>
                </a:cxn>
                <a:cxn ang="0">
                  <a:pos x="40" y="2"/>
                </a:cxn>
                <a:cxn ang="0">
                  <a:pos x="32" y="11"/>
                </a:cxn>
                <a:cxn ang="0">
                  <a:pos x="25" y="19"/>
                </a:cxn>
                <a:cxn ang="0">
                  <a:pos x="19" y="28"/>
                </a:cxn>
                <a:cxn ang="0">
                  <a:pos x="13" y="39"/>
                </a:cxn>
                <a:cxn ang="0">
                  <a:pos x="8" y="49"/>
                </a:cxn>
                <a:cxn ang="0">
                  <a:pos x="4" y="59"/>
                </a:cxn>
                <a:cxn ang="0">
                  <a:pos x="1" y="71"/>
                </a:cxn>
                <a:cxn ang="0">
                  <a:pos x="0" y="81"/>
                </a:cxn>
                <a:cxn ang="0">
                  <a:pos x="0" y="81"/>
                </a:cxn>
                <a:cxn ang="0">
                  <a:pos x="0" y="83"/>
                </a:cxn>
                <a:cxn ang="0">
                  <a:pos x="1" y="85"/>
                </a:cxn>
                <a:cxn ang="0">
                  <a:pos x="3" y="86"/>
                </a:cxn>
                <a:cxn ang="0">
                  <a:pos x="5" y="86"/>
                </a:cxn>
                <a:cxn ang="0">
                  <a:pos x="6" y="86"/>
                </a:cxn>
                <a:cxn ang="0">
                  <a:pos x="9" y="85"/>
                </a:cxn>
                <a:cxn ang="0">
                  <a:pos x="10" y="83"/>
                </a:cxn>
                <a:cxn ang="0">
                  <a:pos x="10" y="81"/>
                </a:cxn>
                <a:cxn ang="0">
                  <a:pos x="10" y="81"/>
                </a:cxn>
                <a:cxn ang="0">
                  <a:pos x="11" y="71"/>
                </a:cxn>
                <a:cxn ang="0">
                  <a:pos x="14" y="61"/>
                </a:cxn>
                <a:cxn ang="0">
                  <a:pos x="17" y="51"/>
                </a:cxn>
                <a:cxn ang="0">
                  <a:pos x="22" y="42"/>
                </a:cxn>
                <a:cxn ang="0">
                  <a:pos x="27" y="33"/>
                </a:cxn>
                <a:cxn ang="0">
                  <a:pos x="33" y="24"/>
                </a:cxn>
                <a:cxn ang="0">
                  <a:pos x="40" y="16"/>
                </a:cxn>
                <a:cxn ang="0">
                  <a:pos x="47" y="9"/>
                </a:cxn>
                <a:cxn ang="0">
                  <a:pos x="47" y="9"/>
                </a:cxn>
                <a:cxn ang="0">
                  <a:pos x="48" y="8"/>
                </a:cxn>
                <a:cxn ang="0">
                  <a:pos x="48" y="5"/>
                </a:cxn>
                <a:cxn ang="0">
                  <a:pos x="47" y="3"/>
                </a:cxn>
                <a:cxn ang="0">
                  <a:pos x="46" y="2"/>
                </a:cxn>
                <a:cxn ang="0">
                  <a:pos x="45" y="1"/>
                </a:cxn>
                <a:cxn ang="0">
                  <a:pos x="43" y="0"/>
                </a:cxn>
                <a:cxn ang="0">
                  <a:pos x="42" y="1"/>
                </a:cxn>
                <a:cxn ang="0">
                  <a:pos x="40" y="2"/>
                </a:cxn>
                <a:cxn ang="0">
                  <a:pos x="40" y="2"/>
                </a:cxn>
              </a:cxnLst>
              <a:rect l="0" t="0" r="r" b="b"/>
              <a:pathLst>
                <a:path w="48" h="86">
                  <a:moveTo>
                    <a:pt x="40" y="2"/>
                  </a:moveTo>
                  <a:lnTo>
                    <a:pt x="40" y="2"/>
                  </a:lnTo>
                  <a:lnTo>
                    <a:pt x="32" y="11"/>
                  </a:lnTo>
                  <a:lnTo>
                    <a:pt x="25" y="19"/>
                  </a:lnTo>
                  <a:lnTo>
                    <a:pt x="19" y="28"/>
                  </a:lnTo>
                  <a:lnTo>
                    <a:pt x="13" y="39"/>
                  </a:lnTo>
                  <a:lnTo>
                    <a:pt x="8" y="49"/>
                  </a:lnTo>
                  <a:lnTo>
                    <a:pt x="4" y="59"/>
                  </a:lnTo>
                  <a:lnTo>
                    <a:pt x="1" y="71"/>
                  </a:lnTo>
                  <a:lnTo>
                    <a:pt x="0" y="81"/>
                  </a:lnTo>
                  <a:lnTo>
                    <a:pt x="0" y="81"/>
                  </a:lnTo>
                  <a:lnTo>
                    <a:pt x="0" y="83"/>
                  </a:lnTo>
                  <a:lnTo>
                    <a:pt x="1" y="85"/>
                  </a:lnTo>
                  <a:lnTo>
                    <a:pt x="3" y="86"/>
                  </a:lnTo>
                  <a:lnTo>
                    <a:pt x="5" y="86"/>
                  </a:lnTo>
                  <a:lnTo>
                    <a:pt x="6" y="86"/>
                  </a:lnTo>
                  <a:lnTo>
                    <a:pt x="9" y="85"/>
                  </a:lnTo>
                  <a:lnTo>
                    <a:pt x="10" y="83"/>
                  </a:lnTo>
                  <a:lnTo>
                    <a:pt x="10" y="81"/>
                  </a:lnTo>
                  <a:lnTo>
                    <a:pt x="10" y="81"/>
                  </a:lnTo>
                  <a:lnTo>
                    <a:pt x="11" y="71"/>
                  </a:lnTo>
                  <a:lnTo>
                    <a:pt x="14" y="61"/>
                  </a:lnTo>
                  <a:lnTo>
                    <a:pt x="17" y="51"/>
                  </a:lnTo>
                  <a:lnTo>
                    <a:pt x="22" y="42"/>
                  </a:lnTo>
                  <a:lnTo>
                    <a:pt x="27" y="33"/>
                  </a:lnTo>
                  <a:lnTo>
                    <a:pt x="33" y="24"/>
                  </a:lnTo>
                  <a:lnTo>
                    <a:pt x="40" y="16"/>
                  </a:lnTo>
                  <a:lnTo>
                    <a:pt x="47" y="9"/>
                  </a:lnTo>
                  <a:lnTo>
                    <a:pt x="47" y="9"/>
                  </a:lnTo>
                  <a:lnTo>
                    <a:pt x="48" y="8"/>
                  </a:lnTo>
                  <a:lnTo>
                    <a:pt x="48" y="5"/>
                  </a:lnTo>
                  <a:lnTo>
                    <a:pt x="47" y="3"/>
                  </a:lnTo>
                  <a:lnTo>
                    <a:pt x="46" y="2"/>
                  </a:lnTo>
                  <a:lnTo>
                    <a:pt x="45" y="1"/>
                  </a:lnTo>
                  <a:lnTo>
                    <a:pt x="43" y="0"/>
                  </a:lnTo>
                  <a:lnTo>
                    <a:pt x="42" y="1"/>
                  </a:lnTo>
                  <a:lnTo>
                    <a:pt x="40" y="2"/>
                  </a:lnTo>
                  <a:lnTo>
                    <a:pt x="4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1" name="Freeform 825"/>
            <p:cNvSpPr/>
            <p:nvPr/>
          </p:nvSpPr>
          <p:spPr bwMode="auto">
            <a:xfrm>
              <a:off x="6659563" y="1624013"/>
              <a:ext cx="28575" cy="46038"/>
            </a:xfrm>
            <a:custGeom>
              <a:avLst/>
              <a:gdLst/>
              <a:ahLst/>
              <a:cxnLst>
                <a:cxn ang="0">
                  <a:pos x="44" y="2"/>
                </a:cxn>
                <a:cxn ang="0">
                  <a:pos x="44" y="2"/>
                </a:cxn>
                <a:cxn ang="0">
                  <a:pos x="38" y="10"/>
                </a:cxn>
                <a:cxn ang="0">
                  <a:pos x="32" y="17"/>
                </a:cxn>
                <a:cxn ang="0">
                  <a:pos x="25" y="26"/>
                </a:cxn>
                <a:cxn ang="0">
                  <a:pos x="19" y="34"/>
                </a:cxn>
                <a:cxn ang="0">
                  <a:pos x="19" y="34"/>
                </a:cxn>
                <a:cxn ang="0">
                  <a:pos x="13" y="44"/>
                </a:cxn>
                <a:cxn ang="0">
                  <a:pos x="9" y="56"/>
                </a:cxn>
                <a:cxn ang="0">
                  <a:pos x="5" y="67"/>
                </a:cxn>
                <a:cxn ang="0">
                  <a:pos x="0" y="77"/>
                </a:cxn>
                <a:cxn ang="0">
                  <a:pos x="0" y="77"/>
                </a:cxn>
                <a:cxn ang="0">
                  <a:pos x="0" y="79"/>
                </a:cxn>
                <a:cxn ang="0">
                  <a:pos x="0" y="82"/>
                </a:cxn>
                <a:cxn ang="0">
                  <a:pos x="2" y="85"/>
                </a:cxn>
                <a:cxn ang="0">
                  <a:pos x="4" y="85"/>
                </a:cxn>
                <a:cxn ang="0">
                  <a:pos x="5" y="85"/>
                </a:cxn>
                <a:cxn ang="0">
                  <a:pos x="7" y="85"/>
                </a:cxn>
                <a:cxn ang="0">
                  <a:pos x="8" y="83"/>
                </a:cxn>
                <a:cxn ang="0">
                  <a:pos x="8" y="83"/>
                </a:cxn>
                <a:cxn ang="0">
                  <a:pos x="16" y="63"/>
                </a:cxn>
                <a:cxn ang="0">
                  <a:pos x="26" y="42"/>
                </a:cxn>
                <a:cxn ang="0">
                  <a:pos x="26" y="42"/>
                </a:cxn>
                <a:cxn ang="0">
                  <a:pos x="28" y="37"/>
                </a:cxn>
                <a:cxn ang="0">
                  <a:pos x="31" y="33"/>
                </a:cxn>
                <a:cxn ang="0">
                  <a:pos x="38" y="25"/>
                </a:cxn>
                <a:cxn ang="0">
                  <a:pos x="46" y="15"/>
                </a:cxn>
                <a:cxn ang="0">
                  <a:pos x="52" y="7"/>
                </a:cxn>
                <a:cxn ang="0">
                  <a:pos x="52" y="7"/>
                </a:cxn>
                <a:cxn ang="0">
                  <a:pos x="53" y="5"/>
                </a:cxn>
                <a:cxn ang="0">
                  <a:pos x="52" y="3"/>
                </a:cxn>
                <a:cxn ang="0">
                  <a:pos x="52" y="2"/>
                </a:cxn>
                <a:cxn ang="0">
                  <a:pos x="50" y="0"/>
                </a:cxn>
                <a:cxn ang="0">
                  <a:pos x="49" y="0"/>
                </a:cxn>
                <a:cxn ang="0">
                  <a:pos x="47" y="0"/>
                </a:cxn>
                <a:cxn ang="0">
                  <a:pos x="45" y="1"/>
                </a:cxn>
                <a:cxn ang="0">
                  <a:pos x="44" y="2"/>
                </a:cxn>
                <a:cxn ang="0">
                  <a:pos x="44" y="2"/>
                </a:cxn>
              </a:cxnLst>
              <a:rect l="0" t="0" r="r" b="b"/>
              <a:pathLst>
                <a:path w="53" h="85">
                  <a:moveTo>
                    <a:pt x="44" y="2"/>
                  </a:moveTo>
                  <a:lnTo>
                    <a:pt x="44" y="2"/>
                  </a:lnTo>
                  <a:lnTo>
                    <a:pt x="38" y="10"/>
                  </a:lnTo>
                  <a:lnTo>
                    <a:pt x="32" y="17"/>
                  </a:lnTo>
                  <a:lnTo>
                    <a:pt x="25" y="26"/>
                  </a:lnTo>
                  <a:lnTo>
                    <a:pt x="19" y="34"/>
                  </a:lnTo>
                  <a:lnTo>
                    <a:pt x="19" y="34"/>
                  </a:lnTo>
                  <a:lnTo>
                    <a:pt x="13" y="44"/>
                  </a:lnTo>
                  <a:lnTo>
                    <a:pt x="9" y="56"/>
                  </a:lnTo>
                  <a:lnTo>
                    <a:pt x="5" y="67"/>
                  </a:lnTo>
                  <a:lnTo>
                    <a:pt x="0" y="77"/>
                  </a:lnTo>
                  <a:lnTo>
                    <a:pt x="0" y="77"/>
                  </a:lnTo>
                  <a:lnTo>
                    <a:pt x="0" y="79"/>
                  </a:lnTo>
                  <a:lnTo>
                    <a:pt x="0" y="82"/>
                  </a:lnTo>
                  <a:lnTo>
                    <a:pt x="2" y="85"/>
                  </a:lnTo>
                  <a:lnTo>
                    <a:pt x="4" y="85"/>
                  </a:lnTo>
                  <a:lnTo>
                    <a:pt x="5" y="85"/>
                  </a:lnTo>
                  <a:lnTo>
                    <a:pt x="7" y="85"/>
                  </a:lnTo>
                  <a:lnTo>
                    <a:pt x="8" y="83"/>
                  </a:lnTo>
                  <a:lnTo>
                    <a:pt x="8" y="83"/>
                  </a:lnTo>
                  <a:lnTo>
                    <a:pt x="16" y="63"/>
                  </a:lnTo>
                  <a:lnTo>
                    <a:pt x="26" y="42"/>
                  </a:lnTo>
                  <a:lnTo>
                    <a:pt x="26" y="42"/>
                  </a:lnTo>
                  <a:lnTo>
                    <a:pt x="28" y="37"/>
                  </a:lnTo>
                  <a:lnTo>
                    <a:pt x="31" y="33"/>
                  </a:lnTo>
                  <a:lnTo>
                    <a:pt x="38" y="25"/>
                  </a:lnTo>
                  <a:lnTo>
                    <a:pt x="46" y="15"/>
                  </a:lnTo>
                  <a:lnTo>
                    <a:pt x="52" y="7"/>
                  </a:lnTo>
                  <a:lnTo>
                    <a:pt x="52" y="7"/>
                  </a:lnTo>
                  <a:lnTo>
                    <a:pt x="53" y="5"/>
                  </a:lnTo>
                  <a:lnTo>
                    <a:pt x="52" y="3"/>
                  </a:lnTo>
                  <a:lnTo>
                    <a:pt x="52" y="2"/>
                  </a:lnTo>
                  <a:lnTo>
                    <a:pt x="50" y="0"/>
                  </a:lnTo>
                  <a:lnTo>
                    <a:pt x="49" y="0"/>
                  </a:lnTo>
                  <a:lnTo>
                    <a:pt x="47" y="0"/>
                  </a:lnTo>
                  <a:lnTo>
                    <a:pt x="45" y="1"/>
                  </a:lnTo>
                  <a:lnTo>
                    <a:pt x="44" y="2"/>
                  </a:lnTo>
                  <a:lnTo>
                    <a:pt x="44"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2" name="Freeform 826"/>
            <p:cNvSpPr/>
            <p:nvPr/>
          </p:nvSpPr>
          <p:spPr bwMode="auto">
            <a:xfrm>
              <a:off x="6746875" y="1463675"/>
              <a:ext cx="23813" cy="41275"/>
            </a:xfrm>
            <a:custGeom>
              <a:avLst/>
              <a:gdLst/>
              <a:ahLst/>
              <a:cxnLst>
                <a:cxn ang="0">
                  <a:pos x="39" y="1"/>
                </a:cxn>
                <a:cxn ang="0">
                  <a:pos x="39" y="1"/>
                </a:cxn>
                <a:cxn ang="0">
                  <a:pos x="32" y="10"/>
                </a:cxn>
                <a:cxn ang="0">
                  <a:pos x="27" y="18"/>
                </a:cxn>
                <a:cxn ang="0">
                  <a:pos x="22" y="27"/>
                </a:cxn>
                <a:cxn ang="0">
                  <a:pos x="18" y="35"/>
                </a:cxn>
                <a:cxn ang="0">
                  <a:pos x="9" y="54"/>
                </a:cxn>
                <a:cxn ang="0">
                  <a:pos x="5" y="63"/>
                </a:cxn>
                <a:cxn ang="0">
                  <a:pos x="0" y="73"/>
                </a:cxn>
                <a:cxn ang="0">
                  <a:pos x="0" y="73"/>
                </a:cxn>
                <a:cxn ang="0">
                  <a:pos x="0" y="74"/>
                </a:cxn>
                <a:cxn ang="0">
                  <a:pos x="0" y="76"/>
                </a:cxn>
                <a:cxn ang="0">
                  <a:pos x="1" y="78"/>
                </a:cxn>
                <a:cxn ang="0">
                  <a:pos x="2" y="79"/>
                </a:cxn>
                <a:cxn ang="0">
                  <a:pos x="3" y="79"/>
                </a:cxn>
                <a:cxn ang="0">
                  <a:pos x="5" y="79"/>
                </a:cxn>
                <a:cxn ang="0">
                  <a:pos x="7" y="79"/>
                </a:cxn>
                <a:cxn ang="0">
                  <a:pos x="8" y="77"/>
                </a:cxn>
                <a:cxn ang="0">
                  <a:pos x="8" y="77"/>
                </a:cxn>
                <a:cxn ang="0">
                  <a:pos x="13" y="68"/>
                </a:cxn>
                <a:cxn ang="0">
                  <a:pos x="18" y="59"/>
                </a:cxn>
                <a:cxn ang="0">
                  <a:pos x="26" y="42"/>
                </a:cxn>
                <a:cxn ang="0">
                  <a:pos x="30" y="32"/>
                </a:cxn>
                <a:cxn ang="0">
                  <a:pos x="34" y="24"/>
                </a:cxn>
                <a:cxn ang="0">
                  <a:pos x="39" y="16"/>
                </a:cxn>
                <a:cxn ang="0">
                  <a:pos x="45" y="8"/>
                </a:cxn>
                <a:cxn ang="0">
                  <a:pos x="45" y="8"/>
                </a:cxn>
                <a:cxn ang="0">
                  <a:pos x="46" y="6"/>
                </a:cxn>
                <a:cxn ang="0">
                  <a:pos x="46" y="4"/>
                </a:cxn>
                <a:cxn ang="0">
                  <a:pos x="46" y="3"/>
                </a:cxn>
                <a:cxn ang="0">
                  <a:pos x="45" y="1"/>
                </a:cxn>
                <a:cxn ang="0">
                  <a:pos x="44" y="0"/>
                </a:cxn>
                <a:cxn ang="0">
                  <a:pos x="42" y="0"/>
                </a:cxn>
                <a:cxn ang="0">
                  <a:pos x="40" y="0"/>
                </a:cxn>
                <a:cxn ang="0">
                  <a:pos x="39" y="1"/>
                </a:cxn>
                <a:cxn ang="0">
                  <a:pos x="39" y="1"/>
                </a:cxn>
              </a:cxnLst>
              <a:rect l="0" t="0" r="r" b="b"/>
              <a:pathLst>
                <a:path w="46" h="79">
                  <a:moveTo>
                    <a:pt x="39" y="1"/>
                  </a:moveTo>
                  <a:lnTo>
                    <a:pt x="39" y="1"/>
                  </a:lnTo>
                  <a:lnTo>
                    <a:pt x="32" y="10"/>
                  </a:lnTo>
                  <a:lnTo>
                    <a:pt x="27" y="18"/>
                  </a:lnTo>
                  <a:lnTo>
                    <a:pt x="22" y="27"/>
                  </a:lnTo>
                  <a:lnTo>
                    <a:pt x="18" y="35"/>
                  </a:lnTo>
                  <a:lnTo>
                    <a:pt x="9" y="54"/>
                  </a:lnTo>
                  <a:lnTo>
                    <a:pt x="5" y="63"/>
                  </a:lnTo>
                  <a:lnTo>
                    <a:pt x="0" y="73"/>
                  </a:lnTo>
                  <a:lnTo>
                    <a:pt x="0" y="73"/>
                  </a:lnTo>
                  <a:lnTo>
                    <a:pt x="0" y="74"/>
                  </a:lnTo>
                  <a:lnTo>
                    <a:pt x="0" y="76"/>
                  </a:lnTo>
                  <a:lnTo>
                    <a:pt x="1" y="78"/>
                  </a:lnTo>
                  <a:lnTo>
                    <a:pt x="2" y="79"/>
                  </a:lnTo>
                  <a:lnTo>
                    <a:pt x="3" y="79"/>
                  </a:lnTo>
                  <a:lnTo>
                    <a:pt x="5" y="79"/>
                  </a:lnTo>
                  <a:lnTo>
                    <a:pt x="7" y="79"/>
                  </a:lnTo>
                  <a:lnTo>
                    <a:pt x="8" y="77"/>
                  </a:lnTo>
                  <a:lnTo>
                    <a:pt x="8" y="77"/>
                  </a:lnTo>
                  <a:lnTo>
                    <a:pt x="13" y="68"/>
                  </a:lnTo>
                  <a:lnTo>
                    <a:pt x="18" y="59"/>
                  </a:lnTo>
                  <a:lnTo>
                    <a:pt x="26" y="42"/>
                  </a:lnTo>
                  <a:lnTo>
                    <a:pt x="30" y="32"/>
                  </a:lnTo>
                  <a:lnTo>
                    <a:pt x="34" y="24"/>
                  </a:lnTo>
                  <a:lnTo>
                    <a:pt x="39" y="16"/>
                  </a:lnTo>
                  <a:lnTo>
                    <a:pt x="45" y="8"/>
                  </a:lnTo>
                  <a:lnTo>
                    <a:pt x="45" y="8"/>
                  </a:lnTo>
                  <a:lnTo>
                    <a:pt x="46" y="6"/>
                  </a:lnTo>
                  <a:lnTo>
                    <a:pt x="46" y="4"/>
                  </a:lnTo>
                  <a:lnTo>
                    <a:pt x="46" y="3"/>
                  </a:lnTo>
                  <a:lnTo>
                    <a:pt x="45" y="1"/>
                  </a:lnTo>
                  <a:lnTo>
                    <a:pt x="44" y="0"/>
                  </a:lnTo>
                  <a:lnTo>
                    <a:pt x="42" y="0"/>
                  </a:lnTo>
                  <a:lnTo>
                    <a:pt x="40" y="0"/>
                  </a:lnTo>
                  <a:lnTo>
                    <a:pt x="39" y="1"/>
                  </a:lnTo>
                  <a:lnTo>
                    <a:pt x="3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3" name="Freeform 827"/>
            <p:cNvSpPr/>
            <p:nvPr/>
          </p:nvSpPr>
          <p:spPr bwMode="auto">
            <a:xfrm>
              <a:off x="6792913" y="1493838"/>
              <a:ext cx="9525" cy="7938"/>
            </a:xfrm>
            <a:custGeom>
              <a:avLst/>
              <a:gdLst/>
              <a:ahLst/>
              <a:cxnLst>
                <a:cxn ang="0">
                  <a:pos x="8" y="1"/>
                </a:cxn>
                <a:cxn ang="0">
                  <a:pos x="2" y="8"/>
                </a:cxn>
                <a:cxn ang="0">
                  <a:pos x="2" y="8"/>
                </a:cxn>
                <a:cxn ang="0">
                  <a:pos x="1" y="9"/>
                </a:cxn>
                <a:cxn ang="0">
                  <a:pos x="0" y="11"/>
                </a:cxn>
                <a:cxn ang="0">
                  <a:pos x="1" y="13"/>
                </a:cxn>
                <a:cxn ang="0">
                  <a:pos x="2" y="14"/>
                </a:cxn>
                <a:cxn ang="0">
                  <a:pos x="3" y="16"/>
                </a:cxn>
                <a:cxn ang="0">
                  <a:pos x="5" y="16"/>
                </a:cxn>
                <a:cxn ang="0">
                  <a:pos x="7" y="16"/>
                </a:cxn>
                <a:cxn ang="0">
                  <a:pos x="8" y="14"/>
                </a:cxn>
                <a:cxn ang="0">
                  <a:pos x="14" y="8"/>
                </a:cxn>
                <a:cxn ang="0">
                  <a:pos x="14" y="8"/>
                </a:cxn>
                <a:cxn ang="0">
                  <a:pos x="15" y="6"/>
                </a:cxn>
                <a:cxn ang="0">
                  <a:pos x="16" y="5"/>
                </a:cxn>
                <a:cxn ang="0">
                  <a:pos x="15" y="3"/>
                </a:cxn>
                <a:cxn ang="0">
                  <a:pos x="14" y="1"/>
                </a:cxn>
                <a:cxn ang="0">
                  <a:pos x="13" y="0"/>
                </a:cxn>
                <a:cxn ang="0">
                  <a:pos x="11" y="0"/>
                </a:cxn>
                <a:cxn ang="0">
                  <a:pos x="9" y="0"/>
                </a:cxn>
                <a:cxn ang="0">
                  <a:pos x="8" y="1"/>
                </a:cxn>
                <a:cxn ang="0">
                  <a:pos x="8" y="1"/>
                </a:cxn>
              </a:cxnLst>
              <a:rect l="0" t="0" r="r" b="b"/>
              <a:pathLst>
                <a:path w="16" h="16">
                  <a:moveTo>
                    <a:pt x="8" y="1"/>
                  </a:moveTo>
                  <a:lnTo>
                    <a:pt x="2" y="8"/>
                  </a:lnTo>
                  <a:lnTo>
                    <a:pt x="2" y="8"/>
                  </a:lnTo>
                  <a:lnTo>
                    <a:pt x="1" y="9"/>
                  </a:lnTo>
                  <a:lnTo>
                    <a:pt x="0" y="11"/>
                  </a:lnTo>
                  <a:lnTo>
                    <a:pt x="1" y="13"/>
                  </a:lnTo>
                  <a:lnTo>
                    <a:pt x="2" y="14"/>
                  </a:lnTo>
                  <a:lnTo>
                    <a:pt x="3" y="16"/>
                  </a:lnTo>
                  <a:lnTo>
                    <a:pt x="5" y="16"/>
                  </a:lnTo>
                  <a:lnTo>
                    <a:pt x="7" y="16"/>
                  </a:lnTo>
                  <a:lnTo>
                    <a:pt x="8" y="14"/>
                  </a:lnTo>
                  <a:lnTo>
                    <a:pt x="14" y="8"/>
                  </a:lnTo>
                  <a:lnTo>
                    <a:pt x="14" y="8"/>
                  </a:lnTo>
                  <a:lnTo>
                    <a:pt x="15" y="6"/>
                  </a:lnTo>
                  <a:lnTo>
                    <a:pt x="16" y="5"/>
                  </a:lnTo>
                  <a:lnTo>
                    <a:pt x="15" y="3"/>
                  </a:lnTo>
                  <a:lnTo>
                    <a:pt x="14" y="1"/>
                  </a:lnTo>
                  <a:lnTo>
                    <a:pt x="13" y="0"/>
                  </a:lnTo>
                  <a:lnTo>
                    <a:pt x="11" y="0"/>
                  </a:lnTo>
                  <a:lnTo>
                    <a:pt x="9" y="0"/>
                  </a:lnTo>
                  <a:lnTo>
                    <a:pt x="8" y="1"/>
                  </a:lnTo>
                  <a:lnTo>
                    <a:pt x="8"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4" name="Freeform 828"/>
            <p:cNvSpPr>
              <a:spLocks noEditPoints="1"/>
            </p:cNvSpPr>
            <p:nvPr/>
          </p:nvSpPr>
          <p:spPr bwMode="auto">
            <a:xfrm>
              <a:off x="6208713" y="1243013"/>
              <a:ext cx="706438" cy="620713"/>
            </a:xfrm>
            <a:custGeom>
              <a:avLst/>
              <a:gdLst/>
              <a:ahLst/>
              <a:cxnLst>
                <a:cxn ang="0">
                  <a:pos x="1208" y="1175"/>
                </a:cxn>
                <a:cxn ang="0">
                  <a:pos x="1095" y="1131"/>
                </a:cxn>
                <a:cxn ang="0">
                  <a:pos x="938" y="1062"/>
                </a:cxn>
                <a:cxn ang="0">
                  <a:pos x="899" y="1051"/>
                </a:cxn>
                <a:cxn ang="0">
                  <a:pos x="728" y="1088"/>
                </a:cxn>
                <a:cxn ang="0">
                  <a:pos x="531" y="1080"/>
                </a:cxn>
                <a:cxn ang="0">
                  <a:pos x="322" y="1026"/>
                </a:cxn>
                <a:cxn ang="0">
                  <a:pos x="161" y="920"/>
                </a:cxn>
                <a:cxn ang="0">
                  <a:pos x="51" y="762"/>
                </a:cxn>
                <a:cxn ang="0">
                  <a:pos x="8" y="609"/>
                </a:cxn>
                <a:cxn ang="0">
                  <a:pos x="4" y="424"/>
                </a:cxn>
                <a:cxn ang="0">
                  <a:pos x="39" y="285"/>
                </a:cxn>
                <a:cxn ang="0">
                  <a:pos x="97" y="185"/>
                </a:cxn>
                <a:cxn ang="0">
                  <a:pos x="167" y="114"/>
                </a:cxn>
                <a:cxn ang="0">
                  <a:pos x="255" y="62"/>
                </a:cxn>
                <a:cxn ang="0">
                  <a:pos x="439" y="14"/>
                </a:cxn>
                <a:cxn ang="0">
                  <a:pos x="700" y="5"/>
                </a:cxn>
                <a:cxn ang="0">
                  <a:pos x="714" y="7"/>
                </a:cxn>
                <a:cxn ang="0">
                  <a:pos x="803" y="0"/>
                </a:cxn>
                <a:cxn ang="0">
                  <a:pos x="994" y="43"/>
                </a:cxn>
                <a:cxn ang="0">
                  <a:pos x="1175" y="156"/>
                </a:cxn>
                <a:cxn ang="0">
                  <a:pos x="1247" y="243"/>
                </a:cxn>
                <a:cxn ang="0">
                  <a:pos x="1289" y="328"/>
                </a:cxn>
                <a:cxn ang="0">
                  <a:pos x="1324" y="456"/>
                </a:cxn>
                <a:cxn ang="0">
                  <a:pos x="1336" y="593"/>
                </a:cxn>
                <a:cxn ang="0">
                  <a:pos x="1319" y="726"/>
                </a:cxn>
                <a:cxn ang="0">
                  <a:pos x="1266" y="842"/>
                </a:cxn>
                <a:cxn ang="0">
                  <a:pos x="1204" y="907"/>
                </a:cxn>
                <a:cxn ang="0">
                  <a:pos x="1205" y="990"/>
                </a:cxn>
                <a:cxn ang="0">
                  <a:pos x="1239" y="1150"/>
                </a:cxn>
                <a:cxn ang="0">
                  <a:pos x="1234" y="1167"/>
                </a:cxn>
                <a:cxn ang="0">
                  <a:pos x="912" y="999"/>
                </a:cxn>
                <a:cxn ang="0">
                  <a:pos x="967" y="1032"/>
                </a:cxn>
                <a:cxn ang="0">
                  <a:pos x="1119" y="1098"/>
                </a:cxn>
                <a:cxn ang="0">
                  <a:pos x="1181" y="1067"/>
                </a:cxn>
                <a:cxn ang="0">
                  <a:pos x="1156" y="912"/>
                </a:cxn>
                <a:cxn ang="0">
                  <a:pos x="1170" y="893"/>
                </a:cxn>
                <a:cxn ang="0">
                  <a:pos x="1193" y="864"/>
                </a:cxn>
                <a:cxn ang="0">
                  <a:pos x="1262" y="762"/>
                </a:cxn>
                <a:cxn ang="0">
                  <a:pos x="1294" y="636"/>
                </a:cxn>
                <a:cxn ang="0">
                  <a:pos x="1293" y="502"/>
                </a:cxn>
                <a:cxn ang="0">
                  <a:pos x="1265" y="373"/>
                </a:cxn>
                <a:cxn ang="0">
                  <a:pos x="1214" y="265"/>
                </a:cxn>
                <a:cxn ang="0">
                  <a:pos x="1124" y="168"/>
                </a:cxn>
                <a:cxn ang="0">
                  <a:pos x="962" y="75"/>
                </a:cxn>
                <a:cxn ang="0">
                  <a:pos x="786" y="39"/>
                </a:cxn>
                <a:cxn ang="0">
                  <a:pos x="705" y="49"/>
                </a:cxn>
                <a:cxn ang="0">
                  <a:pos x="686" y="45"/>
                </a:cxn>
                <a:cxn ang="0">
                  <a:pos x="459" y="52"/>
                </a:cxn>
                <a:cxn ang="0">
                  <a:pos x="295" y="89"/>
                </a:cxn>
                <a:cxn ang="0">
                  <a:pos x="184" y="153"/>
                </a:cxn>
                <a:cxn ang="0">
                  <a:pos x="109" y="238"/>
                </a:cxn>
                <a:cxn ang="0">
                  <a:pos x="62" y="340"/>
                </a:cxn>
                <a:cxn ang="0">
                  <a:pos x="40" y="448"/>
                </a:cxn>
                <a:cxn ang="0">
                  <a:pos x="55" y="647"/>
                </a:cxn>
                <a:cxn ang="0">
                  <a:pos x="121" y="805"/>
                </a:cxn>
                <a:cxn ang="0">
                  <a:pos x="251" y="941"/>
                </a:cxn>
                <a:cxn ang="0">
                  <a:pos x="434" y="1017"/>
                </a:cxn>
                <a:cxn ang="0">
                  <a:pos x="592" y="1043"/>
                </a:cxn>
                <a:cxn ang="0">
                  <a:pos x="736" y="1045"/>
                </a:cxn>
                <a:cxn ang="0">
                  <a:pos x="890" y="1012"/>
                </a:cxn>
                <a:cxn ang="0">
                  <a:pos x="900" y="1005"/>
                </a:cxn>
              </a:cxnLst>
              <a:rect l="0" t="0" r="r" b="b"/>
              <a:pathLst>
                <a:path w="1336" h="1175">
                  <a:moveTo>
                    <a:pt x="1214" y="1175"/>
                  </a:moveTo>
                  <a:lnTo>
                    <a:pt x="1214" y="1175"/>
                  </a:lnTo>
                  <a:lnTo>
                    <a:pt x="1210" y="1175"/>
                  </a:lnTo>
                  <a:lnTo>
                    <a:pt x="1209" y="1175"/>
                  </a:lnTo>
                  <a:lnTo>
                    <a:pt x="1208" y="1175"/>
                  </a:lnTo>
                  <a:lnTo>
                    <a:pt x="1208" y="1175"/>
                  </a:lnTo>
                  <a:lnTo>
                    <a:pt x="1202" y="1174"/>
                  </a:lnTo>
                  <a:lnTo>
                    <a:pt x="1198" y="1173"/>
                  </a:lnTo>
                  <a:lnTo>
                    <a:pt x="1198" y="1173"/>
                  </a:lnTo>
                  <a:lnTo>
                    <a:pt x="1172" y="1162"/>
                  </a:lnTo>
                  <a:lnTo>
                    <a:pt x="1147" y="1152"/>
                  </a:lnTo>
                  <a:lnTo>
                    <a:pt x="1095" y="1131"/>
                  </a:lnTo>
                  <a:lnTo>
                    <a:pt x="1095" y="1131"/>
                  </a:lnTo>
                  <a:lnTo>
                    <a:pt x="1050" y="1113"/>
                  </a:lnTo>
                  <a:lnTo>
                    <a:pt x="1005" y="1095"/>
                  </a:lnTo>
                  <a:lnTo>
                    <a:pt x="982" y="1084"/>
                  </a:lnTo>
                  <a:lnTo>
                    <a:pt x="960" y="1073"/>
                  </a:lnTo>
                  <a:lnTo>
                    <a:pt x="938" y="1062"/>
                  </a:lnTo>
                  <a:lnTo>
                    <a:pt x="918" y="1048"/>
                  </a:lnTo>
                  <a:lnTo>
                    <a:pt x="911" y="1044"/>
                  </a:lnTo>
                  <a:lnTo>
                    <a:pt x="904" y="1048"/>
                  </a:lnTo>
                  <a:lnTo>
                    <a:pt x="904" y="1048"/>
                  </a:lnTo>
                  <a:lnTo>
                    <a:pt x="899" y="1051"/>
                  </a:lnTo>
                  <a:lnTo>
                    <a:pt x="899" y="1051"/>
                  </a:lnTo>
                  <a:lnTo>
                    <a:pt x="873" y="1061"/>
                  </a:lnTo>
                  <a:lnTo>
                    <a:pt x="847" y="1068"/>
                  </a:lnTo>
                  <a:lnTo>
                    <a:pt x="819" y="1075"/>
                  </a:lnTo>
                  <a:lnTo>
                    <a:pt x="789" y="1080"/>
                  </a:lnTo>
                  <a:lnTo>
                    <a:pt x="759" y="1084"/>
                  </a:lnTo>
                  <a:lnTo>
                    <a:pt x="728" y="1088"/>
                  </a:lnTo>
                  <a:lnTo>
                    <a:pt x="696" y="1090"/>
                  </a:lnTo>
                  <a:lnTo>
                    <a:pt x="664" y="1090"/>
                  </a:lnTo>
                  <a:lnTo>
                    <a:pt x="664" y="1090"/>
                  </a:lnTo>
                  <a:lnTo>
                    <a:pt x="620" y="1089"/>
                  </a:lnTo>
                  <a:lnTo>
                    <a:pt x="576" y="1086"/>
                  </a:lnTo>
                  <a:lnTo>
                    <a:pt x="531" y="1080"/>
                  </a:lnTo>
                  <a:lnTo>
                    <a:pt x="488" y="1073"/>
                  </a:lnTo>
                  <a:lnTo>
                    <a:pt x="445" y="1064"/>
                  </a:lnTo>
                  <a:lnTo>
                    <a:pt x="402" y="1052"/>
                  </a:lnTo>
                  <a:lnTo>
                    <a:pt x="361" y="1040"/>
                  </a:lnTo>
                  <a:lnTo>
                    <a:pt x="322" y="1026"/>
                  </a:lnTo>
                  <a:lnTo>
                    <a:pt x="322" y="1026"/>
                  </a:lnTo>
                  <a:lnTo>
                    <a:pt x="292" y="1012"/>
                  </a:lnTo>
                  <a:lnTo>
                    <a:pt x="263" y="997"/>
                  </a:lnTo>
                  <a:lnTo>
                    <a:pt x="235" y="980"/>
                  </a:lnTo>
                  <a:lnTo>
                    <a:pt x="209" y="962"/>
                  </a:lnTo>
                  <a:lnTo>
                    <a:pt x="184" y="942"/>
                  </a:lnTo>
                  <a:lnTo>
                    <a:pt x="161" y="920"/>
                  </a:lnTo>
                  <a:lnTo>
                    <a:pt x="138" y="898"/>
                  </a:lnTo>
                  <a:lnTo>
                    <a:pt x="117" y="873"/>
                  </a:lnTo>
                  <a:lnTo>
                    <a:pt x="99" y="847"/>
                  </a:lnTo>
                  <a:lnTo>
                    <a:pt x="81" y="820"/>
                  </a:lnTo>
                  <a:lnTo>
                    <a:pt x="66" y="792"/>
                  </a:lnTo>
                  <a:lnTo>
                    <a:pt x="51" y="762"/>
                  </a:lnTo>
                  <a:lnTo>
                    <a:pt x="39" y="732"/>
                  </a:lnTo>
                  <a:lnTo>
                    <a:pt x="28" y="700"/>
                  </a:lnTo>
                  <a:lnTo>
                    <a:pt x="19" y="668"/>
                  </a:lnTo>
                  <a:lnTo>
                    <a:pt x="12" y="634"/>
                  </a:lnTo>
                  <a:lnTo>
                    <a:pt x="12" y="634"/>
                  </a:lnTo>
                  <a:lnTo>
                    <a:pt x="8" y="609"/>
                  </a:lnTo>
                  <a:lnTo>
                    <a:pt x="5" y="582"/>
                  </a:lnTo>
                  <a:lnTo>
                    <a:pt x="2" y="554"/>
                  </a:lnTo>
                  <a:lnTo>
                    <a:pt x="1" y="524"/>
                  </a:lnTo>
                  <a:lnTo>
                    <a:pt x="0" y="492"/>
                  </a:lnTo>
                  <a:lnTo>
                    <a:pt x="1" y="459"/>
                  </a:lnTo>
                  <a:lnTo>
                    <a:pt x="4" y="424"/>
                  </a:lnTo>
                  <a:lnTo>
                    <a:pt x="9" y="389"/>
                  </a:lnTo>
                  <a:lnTo>
                    <a:pt x="16" y="354"/>
                  </a:lnTo>
                  <a:lnTo>
                    <a:pt x="21" y="337"/>
                  </a:lnTo>
                  <a:lnTo>
                    <a:pt x="26" y="320"/>
                  </a:lnTo>
                  <a:lnTo>
                    <a:pt x="33" y="303"/>
                  </a:lnTo>
                  <a:lnTo>
                    <a:pt x="39" y="285"/>
                  </a:lnTo>
                  <a:lnTo>
                    <a:pt x="46" y="267"/>
                  </a:lnTo>
                  <a:lnTo>
                    <a:pt x="54" y="251"/>
                  </a:lnTo>
                  <a:lnTo>
                    <a:pt x="64" y="234"/>
                  </a:lnTo>
                  <a:lnTo>
                    <a:pt x="74" y="218"/>
                  </a:lnTo>
                  <a:lnTo>
                    <a:pt x="84" y="201"/>
                  </a:lnTo>
                  <a:lnTo>
                    <a:pt x="97" y="185"/>
                  </a:lnTo>
                  <a:lnTo>
                    <a:pt x="109" y="169"/>
                  </a:lnTo>
                  <a:lnTo>
                    <a:pt x="123" y="154"/>
                  </a:lnTo>
                  <a:lnTo>
                    <a:pt x="138" y="139"/>
                  </a:lnTo>
                  <a:lnTo>
                    <a:pt x="153" y="125"/>
                  </a:lnTo>
                  <a:lnTo>
                    <a:pt x="153" y="125"/>
                  </a:lnTo>
                  <a:lnTo>
                    <a:pt x="167" y="114"/>
                  </a:lnTo>
                  <a:lnTo>
                    <a:pt x="180" y="103"/>
                  </a:lnTo>
                  <a:lnTo>
                    <a:pt x="195" y="94"/>
                  </a:lnTo>
                  <a:lnTo>
                    <a:pt x="209" y="86"/>
                  </a:lnTo>
                  <a:lnTo>
                    <a:pt x="224" y="76"/>
                  </a:lnTo>
                  <a:lnTo>
                    <a:pt x="239" y="69"/>
                  </a:lnTo>
                  <a:lnTo>
                    <a:pt x="255" y="62"/>
                  </a:lnTo>
                  <a:lnTo>
                    <a:pt x="270" y="56"/>
                  </a:lnTo>
                  <a:lnTo>
                    <a:pt x="303" y="43"/>
                  </a:lnTo>
                  <a:lnTo>
                    <a:pt x="336" y="34"/>
                  </a:lnTo>
                  <a:lnTo>
                    <a:pt x="369" y="26"/>
                  </a:lnTo>
                  <a:lnTo>
                    <a:pt x="403" y="20"/>
                  </a:lnTo>
                  <a:lnTo>
                    <a:pt x="439" y="14"/>
                  </a:lnTo>
                  <a:lnTo>
                    <a:pt x="473" y="11"/>
                  </a:lnTo>
                  <a:lnTo>
                    <a:pt x="507" y="8"/>
                  </a:lnTo>
                  <a:lnTo>
                    <a:pt x="541" y="6"/>
                  </a:lnTo>
                  <a:lnTo>
                    <a:pt x="607" y="5"/>
                  </a:lnTo>
                  <a:lnTo>
                    <a:pt x="669" y="5"/>
                  </a:lnTo>
                  <a:lnTo>
                    <a:pt x="700" y="5"/>
                  </a:lnTo>
                  <a:lnTo>
                    <a:pt x="700" y="5"/>
                  </a:lnTo>
                  <a:lnTo>
                    <a:pt x="704" y="5"/>
                  </a:lnTo>
                  <a:lnTo>
                    <a:pt x="708" y="6"/>
                  </a:lnTo>
                  <a:lnTo>
                    <a:pt x="711" y="7"/>
                  </a:lnTo>
                  <a:lnTo>
                    <a:pt x="714" y="7"/>
                  </a:lnTo>
                  <a:lnTo>
                    <a:pt x="714" y="7"/>
                  </a:lnTo>
                  <a:lnTo>
                    <a:pt x="732" y="4"/>
                  </a:lnTo>
                  <a:lnTo>
                    <a:pt x="749" y="2"/>
                  </a:lnTo>
                  <a:lnTo>
                    <a:pt x="768" y="1"/>
                  </a:lnTo>
                  <a:lnTo>
                    <a:pt x="787" y="0"/>
                  </a:lnTo>
                  <a:lnTo>
                    <a:pt x="787" y="0"/>
                  </a:lnTo>
                  <a:lnTo>
                    <a:pt x="803" y="0"/>
                  </a:lnTo>
                  <a:lnTo>
                    <a:pt x="821" y="1"/>
                  </a:lnTo>
                  <a:lnTo>
                    <a:pt x="856" y="5"/>
                  </a:lnTo>
                  <a:lnTo>
                    <a:pt x="891" y="11"/>
                  </a:lnTo>
                  <a:lnTo>
                    <a:pt x="926" y="21"/>
                  </a:lnTo>
                  <a:lnTo>
                    <a:pt x="960" y="31"/>
                  </a:lnTo>
                  <a:lnTo>
                    <a:pt x="994" y="43"/>
                  </a:lnTo>
                  <a:lnTo>
                    <a:pt x="1028" y="59"/>
                  </a:lnTo>
                  <a:lnTo>
                    <a:pt x="1060" y="75"/>
                  </a:lnTo>
                  <a:lnTo>
                    <a:pt x="1091" y="93"/>
                  </a:lnTo>
                  <a:lnTo>
                    <a:pt x="1121" y="112"/>
                  </a:lnTo>
                  <a:lnTo>
                    <a:pt x="1149" y="134"/>
                  </a:lnTo>
                  <a:lnTo>
                    <a:pt x="1175" y="156"/>
                  </a:lnTo>
                  <a:lnTo>
                    <a:pt x="1199" y="180"/>
                  </a:lnTo>
                  <a:lnTo>
                    <a:pt x="1210" y="192"/>
                  </a:lnTo>
                  <a:lnTo>
                    <a:pt x="1220" y="204"/>
                  </a:lnTo>
                  <a:lnTo>
                    <a:pt x="1230" y="217"/>
                  </a:lnTo>
                  <a:lnTo>
                    <a:pt x="1239" y="229"/>
                  </a:lnTo>
                  <a:lnTo>
                    <a:pt x="1247" y="243"/>
                  </a:lnTo>
                  <a:lnTo>
                    <a:pt x="1256" y="255"/>
                  </a:lnTo>
                  <a:lnTo>
                    <a:pt x="1256" y="255"/>
                  </a:lnTo>
                  <a:lnTo>
                    <a:pt x="1264" y="273"/>
                  </a:lnTo>
                  <a:lnTo>
                    <a:pt x="1272" y="290"/>
                  </a:lnTo>
                  <a:lnTo>
                    <a:pt x="1280" y="310"/>
                  </a:lnTo>
                  <a:lnTo>
                    <a:pt x="1289" y="328"/>
                  </a:lnTo>
                  <a:lnTo>
                    <a:pt x="1296" y="349"/>
                  </a:lnTo>
                  <a:lnTo>
                    <a:pt x="1302" y="370"/>
                  </a:lnTo>
                  <a:lnTo>
                    <a:pt x="1308" y="390"/>
                  </a:lnTo>
                  <a:lnTo>
                    <a:pt x="1314" y="412"/>
                  </a:lnTo>
                  <a:lnTo>
                    <a:pt x="1320" y="434"/>
                  </a:lnTo>
                  <a:lnTo>
                    <a:pt x="1324" y="456"/>
                  </a:lnTo>
                  <a:lnTo>
                    <a:pt x="1328" y="478"/>
                  </a:lnTo>
                  <a:lnTo>
                    <a:pt x="1331" y="501"/>
                  </a:lnTo>
                  <a:lnTo>
                    <a:pt x="1333" y="524"/>
                  </a:lnTo>
                  <a:lnTo>
                    <a:pt x="1335" y="547"/>
                  </a:lnTo>
                  <a:lnTo>
                    <a:pt x="1336" y="570"/>
                  </a:lnTo>
                  <a:lnTo>
                    <a:pt x="1336" y="593"/>
                  </a:lnTo>
                  <a:lnTo>
                    <a:pt x="1335" y="616"/>
                  </a:lnTo>
                  <a:lnTo>
                    <a:pt x="1334" y="638"/>
                  </a:lnTo>
                  <a:lnTo>
                    <a:pt x="1332" y="660"/>
                  </a:lnTo>
                  <a:lnTo>
                    <a:pt x="1328" y="683"/>
                  </a:lnTo>
                  <a:lnTo>
                    <a:pt x="1324" y="704"/>
                  </a:lnTo>
                  <a:lnTo>
                    <a:pt x="1319" y="726"/>
                  </a:lnTo>
                  <a:lnTo>
                    <a:pt x="1312" y="747"/>
                  </a:lnTo>
                  <a:lnTo>
                    <a:pt x="1305" y="767"/>
                  </a:lnTo>
                  <a:lnTo>
                    <a:pt x="1297" y="787"/>
                  </a:lnTo>
                  <a:lnTo>
                    <a:pt x="1288" y="806"/>
                  </a:lnTo>
                  <a:lnTo>
                    <a:pt x="1277" y="824"/>
                  </a:lnTo>
                  <a:lnTo>
                    <a:pt x="1266" y="842"/>
                  </a:lnTo>
                  <a:lnTo>
                    <a:pt x="1253" y="859"/>
                  </a:lnTo>
                  <a:lnTo>
                    <a:pt x="1239" y="875"/>
                  </a:lnTo>
                  <a:lnTo>
                    <a:pt x="1225" y="890"/>
                  </a:lnTo>
                  <a:lnTo>
                    <a:pt x="1208" y="904"/>
                  </a:lnTo>
                  <a:lnTo>
                    <a:pt x="1208" y="904"/>
                  </a:lnTo>
                  <a:lnTo>
                    <a:pt x="1204" y="907"/>
                  </a:lnTo>
                  <a:lnTo>
                    <a:pt x="1197" y="911"/>
                  </a:lnTo>
                  <a:lnTo>
                    <a:pt x="1197" y="918"/>
                  </a:lnTo>
                  <a:lnTo>
                    <a:pt x="1197" y="918"/>
                  </a:lnTo>
                  <a:lnTo>
                    <a:pt x="1198" y="937"/>
                  </a:lnTo>
                  <a:lnTo>
                    <a:pt x="1200" y="954"/>
                  </a:lnTo>
                  <a:lnTo>
                    <a:pt x="1205" y="990"/>
                  </a:lnTo>
                  <a:lnTo>
                    <a:pt x="1212" y="1026"/>
                  </a:lnTo>
                  <a:lnTo>
                    <a:pt x="1220" y="1061"/>
                  </a:lnTo>
                  <a:lnTo>
                    <a:pt x="1220" y="1061"/>
                  </a:lnTo>
                  <a:lnTo>
                    <a:pt x="1231" y="1104"/>
                  </a:lnTo>
                  <a:lnTo>
                    <a:pt x="1235" y="1127"/>
                  </a:lnTo>
                  <a:lnTo>
                    <a:pt x="1239" y="1150"/>
                  </a:lnTo>
                  <a:lnTo>
                    <a:pt x="1239" y="1150"/>
                  </a:lnTo>
                  <a:lnTo>
                    <a:pt x="1239" y="1154"/>
                  </a:lnTo>
                  <a:lnTo>
                    <a:pt x="1238" y="1159"/>
                  </a:lnTo>
                  <a:lnTo>
                    <a:pt x="1236" y="1163"/>
                  </a:lnTo>
                  <a:lnTo>
                    <a:pt x="1234" y="1167"/>
                  </a:lnTo>
                  <a:lnTo>
                    <a:pt x="1234" y="1167"/>
                  </a:lnTo>
                  <a:lnTo>
                    <a:pt x="1230" y="1170"/>
                  </a:lnTo>
                  <a:lnTo>
                    <a:pt x="1225" y="1173"/>
                  </a:lnTo>
                  <a:lnTo>
                    <a:pt x="1219" y="1175"/>
                  </a:lnTo>
                  <a:lnTo>
                    <a:pt x="1214" y="1175"/>
                  </a:lnTo>
                  <a:lnTo>
                    <a:pt x="1214" y="1175"/>
                  </a:lnTo>
                  <a:close/>
                  <a:moveTo>
                    <a:pt x="912" y="999"/>
                  </a:moveTo>
                  <a:lnTo>
                    <a:pt x="912" y="999"/>
                  </a:lnTo>
                  <a:lnTo>
                    <a:pt x="916" y="1000"/>
                  </a:lnTo>
                  <a:lnTo>
                    <a:pt x="920" y="1003"/>
                  </a:lnTo>
                  <a:lnTo>
                    <a:pt x="920" y="1003"/>
                  </a:lnTo>
                  <a:lnTo>
                    <a:pt x="944" y="1018"/>
                  </a:lnTo>
                  <a:lnTo>
                    <a:pt x="967" y="1032"/>
                  </a:lnTo>
                  <a:lnTo>
                    <a:pt x="992" y="1045"/>
                  </a:lnTo>
                  <a:lnTo>
                    <a:pt x="1017" y="1057"/>
                  </a:lnTo>
                  <a:lnTo>
                    <a:pt x="1043" y="1068"/>
                  </a:lnTo>
                  <a:lnTo>
                    <a:pt x="1069" y="1078"/>
                  </a:lnTo>
                  <a:lnTo>
                    <a:pt x="1119" y="1098"/>
                  </a:lnTo>
                  <a:lnTo>
                    <a:pt x="1119" y="1098"/>
                  </a:lnTo>
                  <a:lnTo>
                    <a:pt x="1173" y="1120"/>
                  </a:lnTo>
                  <a:lnTo>
                    <a:pt x="1195" y="1128"/>
                  </a:lnTo>
                  <a:lnTo>
                    <a:pt x="1189" y="1105"/>
                  </a:lnTo>
                  <a:lnTo>
                    <a:pt x="1189" y="1105"/>
                  </a:lnTo>
                  <a:lnTo>
                    <a:pt x="1181" y="1067"/>
                  </a:lnTo>
                  <a:lnTo>
                    <a:pt x="1181" y="1067"/>
                  </a:lnTo>
                  <a:lnTo>
                    <a:pt x="1172" y="1029"/>
                  </a:lnTo>
                  <a:lnTo>
                    <a:pt x="1165" y="990"/>
                  </a:lnTo>
                  <a:lnTo>
                    <a:pt x="1162" y="971"/>
                  </a:lnTo>
                  <a:lnTo>
                    <a:pt x="1158" y="951"/>
                  </a:lnTo>
                  <a:lnTo>
                    <a:pt x="1157" y="932"/>
                  </a:lnTo>
                  <a:lnTo>
                    <a:pt x="1156" y="912"/>
                  </a:lnTo>
                  <a:lnTo>
                    <a:pt x="1156" y="912"/>
                  </a:lnTo>
                  <a:lnTo>
                    <a:pt x="1156" y="907"/>
                  </a:lnTo>
                  <a:lnTo>
                    <a:pt x="1158" y="903"/>
                  </a:lnTo>
                  <a:lnTo>
                    <a:pt x="1161" y="899"/>
                  </a:lnTo>
                  <a:lnTo>
                    <a:pt x="1165" y="896"/>
                  </a:lnTo>
                  <a:lnTo>
                    <a:pt x="1170" y="893"/>
                  </a:lnTo>
                  <a:lnTo>
                    <a:pt x="1171" y="887"/>
                  </a:lnTo>
                  <a:lnTo>
                    <a:pt x="1171" y="887"/>
                  </a:lnTo>
                  <a:lnTo>
                    <a:pt x="1173" y="882"/>
                  </a:lnTo>
                  <a:lnTo>
                    <a:pt x="1177" y="878"/>
                  </a:lnTo>
                  <a:lnTo>
                    <a:pt x="1177" y="878"/>
                  </a:lnTo>
                  <a:lnTo>
                    <a:pt x="1193" y="864"/>
                  </a:lnTo>
                  <a:lnTo>
                    <a:pt x="1207" y="849"/>
                  </a:lnTo>
                  <a:lnTo>
                    <a:pt x="1220" y="833"/>
                  </a:lnTo>
                  <a:lnTo>
                    <a:pt x="1233" y="817"/>
                  </a:lnTo>
                  <a:lnTo>
                    <a:pt x="1243" y="799"/>
                  </a:lnTo>
                  <a:lnTo>
                    <a:pt x="1253" y="782"/>
                  </a:lnTo>
                  <a:lnTo>
                    <a:pt x="1262" y="762"/>
                  </a:lnTo>
                  <a:lnTo>
                    <a:pt x="1270" y="743"/>
                  </a:lnTo>
                  <a:lnTo>
                    <a:pt x="1276" y="723"/>
                  </a:lnTo>
                  <a:lnTo>
                    <a:pt x="1282" y="701"/>
                  </a:lnTo>
                  <a:lnTo>
                    <a:pt x="1287" y="681"/>
                  </a:lnTo>
                  <a:lnTo>
                    <a:pt x="1291" y="659"/>
                  </a:lnTo>
                  <a:lnTo>
                    <a:pt x="1294" y="636"/>
                  </a:lnTo>
                  <a:lnTo>
                    <a:pt x="1296" y="614"/>
                  </a:lnTo>
                  <a:lnTo>
                    <a:pt x="1297" y="592"/>
                  </a:lnTo>
                  <a:lnTo>
                    <a:pt x="1297" y="569"/>
                  </a:lnTo>
                  <a:lnTo>
                    <a:pt x="1296" y="546"/>
                  </a:lnTo>
                  <a:lnTo>
                    <a:pt x="1295" y="525"/>
                  </a:lnTo>
                  <a:lnTo>
                    <a:pt x="1293" y="502"/>
                  </a:lnTo>
                  <a:lnTo>
                    <a:pt x="1290" y="479"/>
                  </a:lnTo>
                  <a:lnTo>
                    <a:pt x="1286" y="457"/>
                  </a:lnTo>
                  <a:lnTo>
                    <a:pt x="1281" y="436"/>
                  </a:lnTo>
                  <a:lnTo>
                    <a:pt x="1276" y="414"/>
                  </a:lnTo>
                  <a:lnTo>
                    <a:pt x="1271" y="393"/>
                  </a:lnTo>
                  <a:lnTo>
                    <a:pt x="1265" y="373"/>
                  </a:lnTo>
                  <a:lnTo>
                    <a:pt x="1258" y="353"/>
                  </a:lnTo>
                  <a:lnTo>
                    <a:pt x="1250" y="334"/>
                  </a:lnTo>
                  <a:lnTo>
                    <a:pt x="1242" y="316"/>
                  </a:lnTo>
                  <a:lnTo>
                    <a:pt x="1233" y="298"/>
                  </a:lnTo>
                  <a:lnTo>
                    <a:pt x="1225" y="281"/>
                  </a:lnTo>
                  <a:lnTo>
                    <a:pt x="1214" y="265"/>
                  </a:lnTo>
                  <a:lnTo>
                    <a:pt x="1205" y="251"/>
                  </a:lnTo>
                  <a:lnTo>
                    <a:pt x="1205" y="251"/>
                  </a:lnTo>
                  <a:lnTo>
                    <a:pt x="1187" y="229"/>
                  </a:lnTo>
                  <a:lnTo>
                    <a:pt x="1169" y="208"/>
                  </a:lnTo>
                  <a:lnTo>
                    <a:pt x="1147" y="187"/>
                  </a:lnTo>
                  <a:lnTo>
                    <a:pt x="1124" y="168"/>
                  </a:lnTo>
                  <a:lnTo>
                    <a:pt x="1101" y="150"/>
                  </a:lnTo>
                  <a:lnTo>
                    <a:pt x="1075" y="132"/>
                  </a:lnTo>
                  <a:lnTo>
                    <a:pt x="1048" y="116"/>
                  </a:lnTo>
                  <a:lnTo>
                    <a:pt x="1020" y="101"/>
                  </a:lnTo>
                  <a:lnTo>
                    <a:pt x="991" y="88"/>
                  </a:lnTo>
                  <a:lnTo>
                    <a:pt x="962" y="75"/>
                  </a:lnTo>
                  <a:lnTo>
                    <a:pt x="932" y="65"/>
                  </a:lnTo>
                  <a:lnTo>
                    <a:pt x="902" y="56"/>
                  </a:lnTo>
                  <a:lnTo>
                    <a:pt x="872" y="49"/>
                  </a:lnTo>
                  <a:lnTo>
                    <a:pt x="843" y="44"/>
                  </a:lnTo>
                  <a:lnTo>
                    <a:pt x="815" y="41"/>
                  </a:lnTo>
                  <a:lnTo>
                    <a:pt x="786" y="39"/>
                  </a:lnTo>
                  <a:lnTo>
                    <a:pt x="786" y="39"/>
                  </a:lnTo>
                  <a:lnTo>
                    <a:pt x="765" y="40"/>
                  </a:lnTo>
                  <a:lnTo>
                    <a:pt x="744" y="42"/>
                  </a:lnTo>
                  <a:lnTo>
                    <a:pt x="725" y="45"/>
                  </a:lnTo>
                  <a:lnTo>
                    <a:pt x="705" y="49"/>
                  </a:lnTo>
                  <a:lnTo>
                    <a:pt x="705" y="49"/>
                  </a:lnTo>
                  <a:lnTo>
                    <a:pt x="700" y="50"/>
                  </a:lnTo>
                  <a:lnTo>
                    <a:pt x="700" y="50"/>
                  </a:lnTo>
                  <a:lnTo>
                    <a:pt x="695" y="49"/>
                  </a:lnTo>
                  <a:lnTo>
                    <a:pt x="690" y="47"/>
                  </a:lnTo>
                  <a:lnTo>
                    <a:pt x="686" y="45"/>
                  </a:lnTo>
                  <a:lnTo>
                    <a:pt x="686" y="45"/>
                  </a:lnTo>
                  <a:lnTo>
                    <a:pt x="633" y="44"/>
                  </a:lnTo>
                  <a:lnTo>
                    <a:pt x="633" y="44"/>
                  </a:lnTo>
                  <a:lnTo>
                    <a:pt x="575" y="45"/>
                  </a:lnTo>
                  <a:lnTo>
                    <a:pt x="516" y="47"/>
                  </a:lnTo>
                  <a:lnTo>
                    <a:pt x="488" y="49"/>
                  </a:lnTo>
                  <a:lnTo>
                    <a:pt x="459" y="52"/>
                  </a:lnTo>
                  <a:lnTo>
                    <a:pt x="430" y="56"/>
                  </a:lnTo>
                  <a:lnTo>
                    <a:pt x="402" y="60"/>
                  </a:lnTo>
                  <a:lnTo>
                    <a:pt x="374" y="65"/>
                  </a:lnTo>
                  <a:lnTo>
                    <a:pt x="348" y="71"/>
                  </a:lnTo>
                  <a:lnTo>
                    <a:pt x="321" y="79"/>
                  </a:lnTo>
                  <a:lnTo>
                    <a:pt x="295" y="89"/>
                  </a:lnTo>
                  <a:lnTo>
                    <a:pt x="270" y="99"/>
                  </a:lnTo>
                  <a:lnTo>
                    <a:pt x="245" y="111"/>
                  </a:lnTo>
                  <a:lnTo>
                    <a:pt x="223" y="125"/>
                  </a:lnTo>
                  <a:lnTo>
                    <a:pt x="200" y="140"/>
                  </a:lnTo>
                  <a:lnTo>
                    <a:pt x="200" y="140"/>
                  </a:lnTo>
                  <a:lnTo>
                    <a:pt x="184" y="153"/>
                  </a:lnTo>
                  <a:lnTo>
                    <a:pt x="169" y="165"/>
                  </a:lnTo>
                  <a:lnTo>
                    <a:pt x="156" y="179"/>
                  </a:lnTo>
                  <a:lnTo>
                    <a:pt x="142" y="193"/>
                  </a:lnTo>
                  <a:lnTo>
                    <a:pt x="131" y="208"/>
                  </a:lnTo>
                  <a:lnTo>
                    <a:pt x="119" y="223"/>
                  </a:lnTo>
                  <a:lnTo>
                    <a:pt x="109" y="238"/>
                  </a:lnTo>
                  <a:lnTo>
                    <a:pt x="99" y="254"/>
                  </a:lnTo>
                  <a:lnTo>
                    <a:pt x="90" y="271"/>
                  </a:lnTo>
                  <a:lnTo>
                    <a:pt x="82" y="287"/>
                  </a:lnTo>
                  <a:lnTo>
                    <a:pt x="74" y="305"/>
                  </a:lnTo>
                  <a:lnTo>
                    <a:pt x="68" y="321"/>
                  </a:lnTo>
                  <a:lnTo>
                    <a:pt x="62" y="340"/>
                  </a:lnTo>
                  <a:lnTo>
                    <a:pt x="56" y="357"/>
                  </a:lnTo>
                  <a:lnTo>
                    <a:pt x="52" y="375"/>
                  </a:lnTo>
                  <a:lnTo>
                    <a:pt x="48" y="393"/>
                  </a:lnTo>
                  <a:lnTo>
                    <a:pt x="45" y="412"/>
                  </a:lnTo>
                  <a:lnTo>
                    <a:pt x="42" y="431"/>
                  </a:lnTo>
                  <a:lnTo>
                    <a:pt x="40" y="448"/>
                  </a:lnTo>
                  <a:lnTo>
                    <a:pt x="39" y="467"/>
                  </a:lnTo>
                  <a:lnTo>
                    <a:pt x="38" y="504"/>
                  </a:lnTo>
                  <a:lnTo>
                    <a:pt x="39" y="541"/>
                  </a:lnTo>
                  <a:lnTo>
                    <a:pt x="43" y="577"/>
                  </a:lnTo>
                  <a:lnTo>
                    <a:pt x="48" y="612"/>
                  </a:lnTo>
                  <a:lnTo>
                    <a:pt x="55" y="647"/>
                  </a:lnTo>
                  <a:lnTo>
                    <a:pt x="65" y="679"/>
                  </a:lnTo>
                  <a:lnTo>
                    <a:pt x="65" y="679"/>
                  </a:lnTo>
                  <a:lnTo>
                    <a:pt x="77" y="713"/>
                  </a:lnTo>
                  <a:lnTo>
                    <a:pt x="90" y="745"/>
                  </a:lnTo>
                  <a:lnTo>
                    <a:pt x="105" y="776"/>
                  </a:lnTo>
                  <a:lnTo>
                    <a:pt x="121" y="805"/>
                  </a:lnTo>
                  <a:lnTo>
                    <a:pt x="139" y="831"/>
                  </a:lnTo>
                  <a:lnTo>
                    <a:pt x="159" y="856"/>
                  </a:lnTo>
                  <a:lnTo>
                    <a:pt x="179" y="880"/>
                  </a:lnTo>
                  <a:lnTo>
                    <a:pt x="201" y="902"/>
                  </a:lnTo>
                  <a:lnTo>
                    <a:pt x="225" y="922"/>
                  </a:lnTo>
                  <a:lnTo>
                    <a:pt x="251" y="941"/>
                  </a:lnTo>
                  <a:lnTo>
                    <a:pt x="277" y="957"/>
                  </a:lnTo>
                  <a:lnTo>
                    <a:pt x="305" y="973"/>
                  </a:lnTo>
                  <a:lnTo>
                    <a:pt x="335" y="986"/>
                  </a:lnTo>
                  <a:lnTo>
                    <a:pt x="367" y="998"/>
                  </a:lnTo>
                  <a:lnTo>
                    <a:pt x="400" y="1008"/>
                  </a:lnTo>
                  <a:lnTo>
                    <a:pt x="434" y="1017"/>
                  </a:lnTo>
                  <a:lnTo>
                    <a:pt x="434" y="1017"/>
                  </a:lnTo>
                  <a:lnTo>
                    <a:pt x="468" y="1025"/>
                  </a:lnTo>
                  <a:lnTo>
                    <a:pt x="500" y="1031"/>
                  </a:lnTo>
                  <a:lnTo>
                    <a:pt x="533" y="1036"/>
                  </a:lnTo>
                  <a:lnTo>
                    <a:pt x="562" y="1040"/>
                  </a:lnTo>
                  <a:lnTo>
                    <a:pt x="592" y="1043"/>
                  </a:lnTo>
                  <a:lnTo>
                    <a:pt x="622" y="1045"/>
                  </a:lnTo>
                  <a:lnTo>
                    <a:pt x="650" y="1046"/>
                  </a:lnTo>
                  <a:lnTo>
                    <a:pt x="678" y="1047"/>
                  </a:lnTo>
                  <a:lnTo>
                    <a:pt x="678" y="1047"/>
                  </a:lnTo>
                  <a:lnTo>
                    <a:pt x="707" y="1046"/>
                  </a:lnTo>
                  <a:lnTo>
                    <a:pt x="736" y="1045"/>
                  </a:lnTo>
                  <a:lnTo>
                    <a:pt x="764" y="1042"/>
                  </a:lnTo>
                  <a:lnTo>
                    <a:pt x="791" y="1038"/>
                  </a:lnTo>
                  <a:lnTo>
                    <a:pt x="817" y="1033"/>
                  </a:lnTo>
                  <a:lnTo>
                    <a:pt x="842" y="1028"/>
                  </a:lnTo>
                  <a:lnTo>
                    <a:pt x="866" y="1020"/>
                  </a:lnTo>
                  <a:lnTo>
                    <a:pt x="890" y="1012"/>
                  </a:lnTo>
                  <a:lnTo>
                    <a:pt x="890" y="1012"/>
                  </a:lnTo>
                  <a:lnTo>
                    <a:pt x="892" y="1011"/>
                  </a:lnTo>
                  <a:lnTo>
                    <a:pt x="895" y="1010"/>
                  </a:lnTo>
                  <a:lnTo>
                    <a:pt x="897" y="1007"/>
                  </a:lnTo>
                  <a:lnTo>
                    <a:pt x="897" y="1007"/>
                  </a:lnTo>
                  <a:lnTo>
                    <a:pt x="900" y="1005"/>
                  </a:lnTo>
                  <a:lnTo>
                    <a:pt x="903" y="1002"/>
                  </a:lnTo>
                  <a:lnTo>
                    <a:pt x="912" y="999"/>
                  </a:lnTo>
                  <a:lnTo>
                    <a:pt x="912" y="99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5" name="Freeform 829"/>
            <p:cNvSpPr/>
            <p:nvPr/>
          </p:nvSpPr>
          <p:spPr bwMode="auto">
            <a:xfrm>
              <a:off x="6411913" y="1501775"/>
              <a:ext cx="71438" cy="65088"/>
            </a:xfrm>
            <a:custGeom>
              <a:avLst/>
              <a:gdLst/>
              <a:ahLst/>
              <a:cxnLst>
                <a:cxn ang="0">
                  <a:pos x="76" y="123"/>
                </a:cxn>
                <a:cxn ang="0">
                  <a:pos x="76" y="123"/>
                </a:cxn>
                <a:cxn ang="0">
                  <a:pos x="71" y="123"/>
                </a:cxn>
                <a:cxn ang="0">
                  <a:pos x="66" y="122"/>
                </a:cxn>
                <a:cxn ang="0">
                  <a:pos x="64" y="121"/>
                </a:cxn>
                <a:cxn ang="0">
                  <a:pos x="64" y="121"/>
                </a:cxn>
                <a:cxn ang="0">
                  <a:pos x="57" y="121"/>
                </a:cxn>
                <a:cxn ang="0">
                  <a:pos x="57" y="121"/>
                </a:cxn>
                <a:cxn ang="0">
                  <a:pos x="55" y="121"/>
                </a:cxn>
                <a:cxn ang="0">
                  <a:pos x="55" y="121"/>
                </a:cxn>
                <a:cxn ang="0">
                  <a:pos x="45" y="119"/>
                </a:cxn>
                <a:cxn ang="0">
                  <a:pos x="36" y="115"/>
                </a:cxn>
                <a:cxn ang="0">
                  <a:pos x="27" y="110"/>
                </a:cxn>
                <a:cxn ang="0">
                  <a:pos x="19" y="104"/>
                </a:cxn>
                <a:cxn ang="0">
                  <a:pos x="13" y="98"/>
                </a:cxn>
                <a:cxn ang="0">
                  <a:pos x="8" y="89"/>
                </a:cxn>
                <a:cxn ang="0">
                  <a:pos x="4" y="81"/>
                </a:cxn>
                <a:cxn ang="0">
                  <a:pos x="1" y="73"/>
                </a:cxn>
                <a:cxn ang="0">
                  <a:pos x="1" y="73"/>
                </a:cxn>
                <a:cxn ang="0">
                  <a:pos x="0" y="63"/>
                </a:cxn>
                <a:cxn ang="0">
                  <a:pos x="1" y="53"/>
                </a:cxn>
                <a:cxn ang="0">
                  <a:pos x="2" y="44"/>
                </a:cxn>
                <a:cxn ang="0">
                  <a:pos x="5" y="36"/>
                </a:cxn>
                <a:cxn ang="0">
                  <a:pos x="9" y="27"/>
                </a:cxn>
                <a:cxn ang="0">
                  <a:pos x="13" y="20"/>
                </a:cxn>
                <a:cxn ang="0">
                  <a:pos x="19" y="14"/>
                </a:cxn>
                <a:cxn ang="0">
                  <a:pos x="27" y="8"/>
                </a:cxn>
                <a:cxn ang="0">
                  <a:pos x="27" y="8"/>
                </a:cxn>
                <a:cxn ang="0">
                  <a:pos x="33" y="5"/>
                </a:cxn>
                <a:cxn ang="0">
                  <a:pos x="40" y="2"/>
                </a:cxn>
                <a:cxn ang="0">
                  <a:pos x="47" y="1"/>
                </a:cxn>
                <a:cxn ang="0">
                  <a:pos x="56" y="0"/>
                </a:cxn>
                <a:cxn ang="0">
                  <a:pos x="56" y="0"/>
                </a:cxn>
                <a:cxn ang="0">
                  <a:pos x="64" y="1"/>
                </a:cxn>
                <a:cxn ang="0">
                  <a:pos x="72" y="3"/>
                </a:cxn>
                <a:cxn ang="0">
                  <a:pos x="80" y="6"/>
                </a:cxn>
                <a:cxn ang="0">
                  <a:pos x="89" y="9"/>
                </a:cxn>
                <a:cxn ang="0">
                  <a:pos x="89" y="9"/>
                </a:cxn>
                <a:cxn ang="0">
                  <a:pos x="99" y="15"/>
                </a:cxn>
                <a:cxn ang="0">
                  <a:pos x="108" y="22"/>
                </a:cxn>
                <a:cxn ang="0">
                  <a:pos x="118" y="31"/>
                </a:cxn>
                <a:cxn ang="0">
                  <a:pos x="125" y="40"/>
                </a:cxn>
                <a:cxn ang="0">
                  <a:pos x="130" y="49"/>
                </a:cxn>
                <a:cxn ang="0">
                  <a:pos x="132" y="54"/>
                </a:cxn>
                <a:cxn ang="0">
                  <a:pos x="134" y="59"/>
                </a:cxn>
                <a:cxn ang="0">
                  <a:pos x="134" y="65"/>
                </a:cxn>
                <a:cxn ang="0">
                  <a:pos x="134" y="70"/>
                </a:cxn>
                <a:cxn ang="0">
                  <a:pos x="134" y="75"/>
                </a:cxn>
                <a:cxn ang="0">
                  <a:pos x="132" y="80"/>
                </a:cxn>
                <a:cxn ang="0">
                  <a:pos x="132" y="80"/>
                </a:cxn>
                <a:cxn ang="0">
                  <a:pos x="128" y="88"/>
                </a:cxn>
                <a:cxn ang="0">
                  <a:pos x="123" y="96"/>
                </a:cxn>
                <a:cxn ang="0">
                  <a:pos x="116" y="103"/>
                </a:cxn>
                <a:cxn ang="0">
                  <a:pos x="109" y="110"/>
                </a:cxn>
                <a:cxn ang="0">
                  <a:pos x="101" y="115"/>
                </a:cxn>
                <a:cxn ang="0">
                  <a:pos x="93" y="120"/>
                </a:cxn>
                <a:cxn ang="0">
                  <a:pos x="84" y="122"/>
                </a:cxn>
                <a:cxn ang="0">
                  <a:pos x="76" y="123"/>
                </a:cxn>
                <a:cxn ang="0">
                  <a:pos x="76" y="123"/>
                </a:cxn>
              </a:cxnLst>
              <a:rect l="0" t="0" r="r" b="b"/>
              <a:pathLst>
                <a:path w="134" h="123">
                  <a:moveTo>
                    <a:pt x="76" y="123"/>
                  </a:moveTo>
                  <a:lnTo>
                    <a:pt x="76" y="123"/>
                  </a:lnTo>
                  <a:lnTo>
                    <a:pt x="71" y="123"/>
                  </a:lnTo>
                  <a:lnTo>
                    <a:pt x="66" y="122"/>
                  </a:lnTo>
                  <a:lnTo>
                    <a:pt x="64" y="121"/>
                  </a:lnTo>
                  <a:lnTo>
                    <a:pt x="64" y="121"/>
                  </a:lnTo>
                  <a:lnTo>
                    <a:pt x="57" y="121"/>
                  </a:lnTo>
                  <a:lnTo>
                    <a:pt x="57" y="121"/>
                  </a:lnTo>
                  <a:lnTo>
                    <a:pt x="55" y="121"/>
                  </a:lnTo>
                  <a:lnTo>
                    <a:pt x="55" y="121"/>
                  </a:lnTo>
                  <a:lnTo>
                    <a:pt x="45" y="119"/>
                  </a:lnTo>
                  <a:lnTo>
                    <a:pt x="36" y="115"/>
                  </a:lnTo>
                  <a:lnTo>
                    <a:pt x="27" y="110"/>
                  </a:lnTo>
                  <a:lnTo>
                    <a:pt x="19" y="104"/>
                  </a:lnTo>
                  <a:lnTo>
                    <a:pt x="13" y="98"/>
                  </a:lnTo>
                  <a:lnTo>
                    <a:pt x="8" y="89"/>
                  </a:lnTo>
                  <a:lnTo>
                    <a:pt x="4" y="81"/>
                  </a:lnTo>
                  <a:lnTo>
                    <a:pt x="1" y="73"/>
                  </a:lnTo>
                  <a:lnTo>
                    <a:pt x="1" y="73"/>
                  </a:lnTo>
                  <a:lnTo>
                    <a:pt x="0" y="63"/>
                  </a:lnTo>
                  <a:lnTo>
                    <a:pt x="1" y="53"/>
                  </a:lnTo>
                  <a:lnTo>
                    <a:pt x="2" y="44"/>
                  </a:lnTo>
                  <a:lnTo>
                    <a:pt x="5" y="36"/>
                  </a:lnTo>
                  <a:lnTo>
                    <a:pt x="9" y="27"/>
                  </a:lnTo>
                  <a:lnTo>
                    <a:pt x="13" y="20"/>
                  </a:lnTo>
                  <a:lnTo>
                    <a:pt x="19" y="14"/>
                  </a:lnTo>
                  <a:lnTo>
                    <a:pt x="27" y="8"/>
                  </a:lnTo>
                  <a:lnTo>
                    <a:pt x="27" y="8"/>
                  </a:lnTo>
                  <a:lnTo>
                    <a:pt x="33" y="5"/>
                  </a:lnTo>
                  <a:lnTo>
                    <a:pt x="40" y="2"/>
                  </a:lnTo>
                  <a:lnTo>
                    <a:pt x="47" y="1"/>
                  </a:lnTo>
                  <a:lnTo>
                    <a:pt x="56" y="0"/>
                  </a:lnTo>
                  <a:lnTo>
                    <a:pt x="56" y="0"/>
                  </a:lnTo>
                  <a:lnTo>
                    <a:pt x="64" y="1"/>
                  </a:lnTo>
                  <a:lnTo>
                    <a:pt x="72" y="3"/>
                  </a:lnTo>
                  <a:lnTo>
                    <a:pt x="80" y="6"/>
                  </a:lnTo>
                  <a:lnTo>
                    <a:pt x="89" y="9"/>
                  </a:lnTo>
                  <a:lnTo>
                    <a:pt x="89" y="9"/>
                  </a:lnTo>
                  <a:lnTo>
                    <a:pt x="99" y="15"/>
                  </a:lnTo>
                  <a:lnTo>
                    <a:pt x="108" y="22"/>
                  </a:lnTo>
                  <a:lnTo>
                    <a:pt x="118" y="31"/>
                  </a:lnTo>
                  <a:lnTo>
                    <a:pt x="125" y="40"/>
                  </a:lnTo>
                  <a:lnTo>
                    <a:pt x="130" y="49"/>
                  </a:lnTo>
                  <a:lnTo>
                    <a:pt x="132" y="54"/>
                  </a:lnTo>
                  <a:lnTo>
                    <a:pt x="134" y="59"/>
                  </a:lnTo>
                  <a:lnTo>
                    <a:pt x="134" y="65"/>
                  </a:lnTo>
                  <a:lnTo>
                    <a:pt x="134" y="70"/>
                  </a:lnTo>
                  <a:lnTo>
                    <a:pt x="134" y="75"/>
                  </a:lnTo>
                  <a:lnTo>
                    <a:pt x="132" y="80"/>
                  </a:lnTo>
                  <a:lnTo>
                    <a:pt x="132" y="80"/>
                  </a:lnTo>
                  <a:lnTo>
                    <a:pt x="128" y="88"/>
                  </a:lnTo>
                  <a:lnTo>
                    <a:pt x="123" y="96"/>
                  </a:lnTo>
                  <a:lnTo>
                    <a:pt x="116" y="103"/>
                  </a:lnTo>
                  <a:lnTo>
                    <a:pt x="109" y="110"/>
                  </a:lnTo>
                  <a:lnTo>
                    <a:pt x="101" y="115"/>
                  </a:lnTo>
                  <a:lnTo>
                    <a:pt x="93" y="120"/>
                  </a:lnTo>
                  <a:lnTo>
                    <a:pt x="84" y="122"/>
                  </a:lnTo>
                  <a:lnTo>
                    <a:pt x="76" y="123"/>
                  </a:lnTo>
                  <a:lnTo>
                    <a:pt x="76" y="1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6" name="Freeform 830"/>
            <p:cNvSpPr/>
            <p:nvPr/>
          </p:nvSpPr>
          <p:spPr bwMode="auto">
            <a:xfrm>
              <a:off x="6535738" y="1511300"/>
              <a:ext cx="63500" cy="57150"/>
            </a:xfrm>
            <a:custGeom>
              <a:avLst/>
              <a:gdLst/>
              <a:ahLst/>
              <a:cxnLst>
                <a:cxn ang="0">
                  <a:pos x="66" y="110"/>
                </a:cxn>
                <a:cxn ang="0">
                  <a:pos x="46" y="106"/>
                </a:cxn>
                <a:cxn ang="0">
                  <a:pos x="44" y="106"/>
                </a:cxn>
                <a:cxn ang="0">
                  <a:pos x="42" y="106"/>
                </a:cxn>
                <a:cxn ang="0">
                  <a:pos x="38" y="106"/>
                </a:cxn>
                <a:cxn ang="0">
                  <a:pos x="33" y="104"/>
                </a:cxn>
                <a:cxn ang="0">
                  <a:pos x="29" y="100"/>
                </a:cxn>
                <a:cxn ang="0">
                  <a:pos x="28" y="99"/>
                </a:cxn>
                <a:cxn ang="0">
                  <a:pos x="11" y="83"/>
                </a:cxn>
                <a:cxn ang="0">
                  <a:pos x="1" y="62"/>
                </a:cxn>
                <a:cxn ang="0">
                  <a:pos x="0" y="52"/>
                </a:cxn>
                <a:cxn ang="0">
                  <a:pos x="3" y="33"/>
                </a:cxn>
                <a:cxn ang="0">
                  <a:pos x="7" y="26"/>
                </a:cxn>
                <a:cxn ang="0">
                  <a:pos x="15" y="18"/>
                </a:cxn>
                <a:cxn ang="0">
                  <a:pos x="35" y="5"/>
                </a:cxn>
                <a:cxn ang="0">
                  <a:pos x="49" y="1"/>
                </a:cxn>
                <a:cxn ang="0">
                  <a:pos x="58" y="0"/>
                </a:cxn>
                <a:cxn ang="0">
                  <a:pos x="61" y="0"/>
                </a:cxn>
                <a:cxn ang="0">
                  <a:pos x="63" y="0"/>
                </a:cxn>
                <a:cxn ang="0">
                  <a:pos x="80" y="1"/>
                </a:cxn>
                <a:cxn ang="0">
                  <a:pos x="89" y="4"/>
                </a:cxn>
                <a:cxn ang="0">
                  <a:pos x="102" y="11"/>
                </a:cxn>
                <a:cxn ang="0">
                  <a:pos x="112" y="21"/>
                </a:cxn>
                <a:cxn ang="0">
                  <a:pos x="119" y="35"/>
                </a:cxn>
                <a:cxn ang="0">
                  <a:pos x="120" y="43"/>
                </a:cxn>
                <a:cxn ang="0">
                  <a:pos x="120" y="60"/>
                </a:cxn>
                <a:cxn ang="0">
                  <a:pos x="116" y="76"/>
                </a:cxn>
                <a:cxn ang="0">
                  <a:pos x="109" y="91"/>
                </a:cxn>
                <a:cxn ang="0">
                  <a:pos x="99" y="100"/>
                </a:cxn>
                <a:cxn ang="0">
                  <a:pos x="99" y="103"/>
                </a:cxn>
                <a:cxn ang="0">
                  <a:pos x="93" y="105"/>
                </a:cxn>
                <a:cxn ang="0">
                  <a:pos x="85" y="109"/>
                </a:cxn>
                <a:cxn ang="0">
                  <a:pos x="76" y="109"/>
                </a:cxn>
                <a:cxn ang="0">
                  <a:pos x="66" y="110"/>
                </a:cxn>
              </a:cxnLst>
              <a:rect l="0" t="0" r="r" b="b"/>
              <a:pathLst>
                <a:path w="121" h="110">
                  <a:moveTo>
                    <a:pt x="66" y="110"/>
                  </a:moveTo>
                  <a:lnTo>
                    <a:pt x="66" y="110"/>
                  </a:lnTo>
                  <a:lnTo>
                    <a:pt x="56" y="109"/>
                  </a:lnTo>
                  <a:lnTo>
                    <a:pt x="46" y="106"/>
                  </a:lnTo>
                  <a:lnTo>
                    <a:pt x="46" y="106"/>
                  </a:lnTo>
                  <a:lnTo>
                    <a:pt x="44" y="106"/>
                  </a:lnTo>
                  <a:lnTo>
                    <a:pt x="42" y="106"/>
                  </a:lnTo>
                  <a:lnTo>
                    <a:pt x="42" y="106"/>
                  </a:lnTo>
                  <a:lnTo>
                    <a:pt x="38" y="106"/>
                  </a:lnTo>
                  <a:lnTo>
                    <a:pt x="38" y="106"/>
                  </a:lnTo>
                  <a:lnTo>
                    <a:pt x="36" y="105"/>
                  </a:lnTo>
                  <a:lnTo>
                    <a:pt x="33" y="104"/>
                  </a:lnTo>
                  <a:lnTo>
                    <a:pt x="29" y="100"/>
                  </a:lnTo>
                  <a:lnTo>
                    <a:pt x="29" y="100"/>
                  </a:lnTo>
                  <a:lnTo>
                    <a:pt x="28" y="99"/>
                  </a:lnTo>
                  <a:lnTo>
                    <a:pt x="28" y="99"/>
                  </a:lnTo>
                  <a:lnTo>
                    <a:pt x="18" y="92"/>
                  </a:lnTo>
                  <a:lnTo>
                    <a:pt x="11" y="83"/>
                  </a:lnTo>
                  <a:lnTo>
                    <a:pt x="4" y="73"/>
                  </a:lnTo>
                  <a:lnTo>
                    <a:pt x="1" y="62"/>
                  </a:lnTo>
                  <a:lnTo>
                    <a:pt x="1" y="62"/>
                  </a:lnTo>
                  <a:lnTo>
                    <a:pt x="0" y="52"/>
                  </a:lnTo>
                  <a:lnTo>
                    <a:pt x="0" y="42"/>
                  </a:lnTo>
                  <a:lnTo>
                    <a:pt x="3" y="33"/>
                  </a:lnTo>
                  <a:lnTo>
                    <a:pt x="7" y="26"/>
                  </a:lnTo>
                  <a:lnTo>
                    <a:pt x="7" y="26"/>
                  </a:lnTo>
                  <a:lnTo>
                    <a:pt x="11" y="21"/>
                  </a:lnTo>
                  <a:lnTo>
                    <a:pt x="15" y="18"/>
                  </a:lnTo>
                  <a:lnTo>
                    <a:pt x="24" y="10"/>
                  </a:lnTo>
                  <a:lnTo>
                    <a:pt x="35" y="5"/>
                  </a:lnTo>
                  <a:lnTo>
                    <a:pt x="49" y="1"/>
                  </a:lnTo>
                  <a:lnTo>
                    <a:pt x="49" y="1"/>
                  </a:lnTo>
                  <a:lnTo>
                    <a:pt x="54" y="0"/>
                  </a:lnTo>
                  <a:lnTo>
                    <a:pt x="58" y="0"/>
                  </a:lnTo>
                  <a:lnTo>
                    <a:pt x="58" y="0"/>
                  </a:lnTo>
                  <a:lnTo>
                    <a:pt x="61" y="0"/>
                  </a:lnTo>
                  <a:lnTo>
                    <a:pt x="63" y="0"/>
                  </a:lnTo>
                  <a:lnTo>
                    <a:pt x="63" y="0"/>
                  </a:lnTo>
                  <a:lnTo>
                    <a:pt x="71" y="0"/>
                  </a:lnTo>
                  <a:lnTo>
                    <a:pt x="80" y="1"/>
                  </a:lnTo>
                  <a:lnTo>
                    <a:pt x="80" y="1"/>
                  </a:lnTo>
                  <a:lnTo>
                    <a:pt x="89" y="4"/>
                  </a:lnTo>
                  <a:lnTo>
                    <a:pt x="96" y="7"/>
                  </a:lnTo>
                  <a:lnTo>
                    <a:pt x="102" y="11"/>
                  </a:lnTo>
                  <a:lnTo>
                    <a:pt x="108" y="16"/>
                  </a:lnTo>
                  <a:lnTo>
                    <a:pt x="112" y="21"/>
                  </a:lnTo>
                  <a:lnTo>
                    <a:pt x="115" y="25"/>
                  </a:lnTo>
                  <a:lnTo>
                    <a:pt x="119" y="35"/>
                  </a:lnTo>
                  <a:lnTo>
                    <a:pt x="119" y="35"/>
                  </a:lnTo>
                  <a:lnTo>
                    <a:pt x="120" y="43"/>
                  </a:lnTo>
                  <a:lnTo>
                    <a:pt x="121" y="52"/>
                  </a:lnTo>
                  <a:lnTo>
                    <a:pt x="120" y="60"/>
                  </a:lnTo>
                  <a:lnTo>
                    <a:pt x="119" y="68"/>
                  </a:lnTo>
                  <a:lnTo>
                    <a:pt x="116" y="76"/>
                  </a:lnTo>
                  <a:lnTo>
                    <a:pt x="113" y="84"/>
                  </a:lnTo>
                  <a:lnTo>
                    <a:pt x="109" y="91"/>
                  </a:lnTo>
                  <a:lnTo>
                    <a:pt x="104" y="97"/>
                  </a:lnTo>
                  <a:lnTo>
                    <a:pt x="99" y="100"/>
                  </a:lnTo>
                  <a:lnTo>
                    <a:pt x="99" y="103"/>
                  </a:lnTo>
                  <a:lnTo>
                    <a:pt x="99" y="103"/>
                  </a:lnTo>
                  <a:lnTo>
                    <a:pt x="97" y="103"/>
                  </a:lnTo>
                  <a:lnTo>
                    <a:pt x="93" y="105"/>
                  </a:lnTo>
                  <a:lnTo>
                    <a:pt x="93" y="105"/>
                  </a:lnTo>
                  <a:lnTo>
                    <a:pt x="85" y="109"/>
                  </a:lnTo>
                  <a:lnTo>
                    <a:pt x="77" y="109"/>
                  </a:lnTo>
                  <a:lnTo>
                    <a:pt x="76" y="109"/>
                  </a:lnTo>
                  <a:lnTo>
                    <a:pt x="76" y="109"/>
                  </a:lnTo>
                  <a:lnTo>
                    <a:pt x="66" y="110"/>
                  </a:lnTo>
                  <a:lnTo>
                    <a:pt x="66" y="11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7" name="Freeform 831"/>
            <p:cNvSpPr/>
            <p:nvPr/>
          </p:nvSpPr>
          <p:spPr bwMode="auto">
            <a:xfrm>
              <a:off x="6656388" y="1506538"/>
              <a:ext cx="73025" cy="68263"/>
            </a:xfrm>
            <a:custGeom>
              <a:avLst/>
              <a:gdLst/>
              <a:ahLst/>
              <a:cxnLst>
                <a:cxn ang="0">
                  <a:pos x="62" y="128"/>
                </a:cxn>
                <a:cxn ang="0">
                  <a:pos x="46" y="124"/>
                </a:cxn>
                <a:cxn ang="0">
                  <a:pos x="42" y="122"/>
                </a:cxn>
                <a:cxn ang="0">
                  <a:pos x="30" y="109"/>
                </a:cxn>
                <a:cxn ang="0">
                  <a:pos x="18" y="85"/>
                </a:cxn>
                <a:cxn ang="0">
                  <a:pos x="15" y="79"/>
                </a:cxn>
                <a:cxn ang="0">
                  <a:pos x="11" y="75"/>
                </a:cxn>
                <a:cxn ang="0">
                  <a:pos x="4" y="64"/>
                </a:cxn>
                <a:cxn ang="0">
                  <a:pos x="0" y="51"/>
                </a:cxn>
                <a:cxn ang="0">
                  <a:pos x="3" y="39"/>
                </a:cxn>
                <a:cxn ang="0">
                  <a:pos x="6" y="34"/>
                </a:cxn>
                <a:cxn ang="0">
                  <a:pos x="18" y="20"/>
                </a:cxn>
                <a:cxn ang="0">
                  <a:pos x="35" y="10"/>
                </a:cxn>
                <a:cxn ang="0">
                  <a:pos x="53" y="3"/>
                </a:cxn>
                <a:cxn ang="0">
                  <a:pos x="72" y="0"/>
                </a:cxn>
                <a:cxn ang="0">
                  <a:pos x="80" y="1"/>
                </a:cxn>
                <a:cxn ang="0">
                  <a:pos x="94" y="6"/>
                </a:cxn>
                <a:cxn ang="0">
                  <a:pos x="102" y="13"/>
                </a:cxn>
                <a:cxn ang="0">
                  <a:pos x="105" y="14"/>
                </a:cxn>
                <a:cxn ang="0">
                  <a:pos x="114" y="18"/>
                </a:cxn>
                <a:cxn ang="0">
                  <a:pos x="122" y="26"/>
                </a:cxn>
                <a:cxn ang="0">
                  <a:pos x="135" y="45"/>
                </a:cxn>
                <a:cxn ang="0">
                  <a:pos x="138" y="56"/>
                </a:cxn>
                <a:cxn ang="0">
                  <a:pos x="139" y="70"/>
                </a:cxn>
                <a:cxn ang="0">
                  <a:pos x="136" y="81"/>
                </a:cxn>
                <a:cxn ang="0">
                  <a:pos x="134" y="86"/>
                </a:cxn>
                <a:cxn ang="0">
                  <a:pos x="120" y="98"/>
                </a:cxn>
                <a:cxn ang="0">
                  <a:pos x="104" y="104"/>
                </a:cxn>
                <a:cxn ang="0">
                  <a:pos x="96" y="109"/>
                </a:cxn>
                <a:cxn ang="0">
                  <a:pos x="90" y="116"/>
                </a:cxn>
                <a:cxn ang="0">
                  <a:pos x="84" y="121"/>
                </a:cxn>
                <a:cxn ang="0">
                  <a:pos x="70" y="128"/>
                </a:cxn>
                <a:cxn ang="0">
                  <a:pos x="62" y="128"/>
                </a:cxn>
              </a:cxnLst>
              <a:rect l="0" t="0" r="r" b="b"/>
              <a:pathLst>
                <a:path w="139" h="128">
                  <a:moveTo>
                    <a:pt x="62" y="128"/>
                  </a:moveTo>
                  <a:lnTo>
                    <a:pt x="62" y="128"/>
                  </a:lnTo>
                  <a:lnTo>
                    <a:pt x="54" y="127"/>
                  </a:lnTo>
                  <a:lnTo>
                    <a:pt x="46" y="124"/>
                  </a:lnTo>
                  <a:lnTo>
                    <a:pt x="46" y="124"/>
                  </a:lnTo>
                  <a:lnTo>
                    <a:pt x="42" y="122"/>
                  </a:lnTo>
                  <a:lnTo>
                    <a:pt x="38" y="118"/>
                  </a:lnTo>
                  <a:lnTo>
                    <a:pt x="30" y="109"/>
                  </a:lnTo>
                  <a:lnTo>
                    <a:pt x="24" y="98"/>
                  </a:lnTo>
                  <a:lnTo>
                    <a:pt x="18" y="85"/>
                  </a:lnTo>
                  <a:lnTo>
                    <a:pt x="17" y="81"/>
                  </a:lnTo>
                  <a:lnTo>
                    <a:pt x="15" y="79"/>
                  </a:lnTo>
                  <a:lnTo>
                    <a:pt x="15" y="79"/>
                  </a:lnTo>
                  <a:lnTo>
                    <a:pt x="11" y="75"/>
                  </a:lnTo>
                  <a:lnTo>
                    <a:pt x="7" y="70"/>
                  </a:lnTo>
                  <a:lnTo>
                    <a:pt x="4" y="64"/>
                  </a:lnTo>
                  <a:lnTo>
                    <a:pt x="2" y="58"/>
                  </a:lnTo>
                  <a:lnTo>
                    <a:pt x="0" y="51"/>
                  </a:lnTo>
                  <a:lnTo>
                    <a:pt x="0" y="45"/>
                  </a:lnTo>
                  <a:lnTo>
                    <a:pt x="3" y="39"/>
                  </a:lnTo>
                  <a:lnTo>
                    <a:pt x="6" y="34"/>
                  </a:lnTo>
                  <a:lnTo>
                    <a:pt x="6" y="34"/>
                  </a:lnTo>
                  <a:lnTo>
                    <a:pt x="11" y="27"/>
                  </a:lnTo>
                  <a:lnTo>
                    <a:pt x="18" y="20"/>
                  </a:lnTo>
                  <a:lnTo>
                    <a:pt x="26" y="15"/>
                  </a:lnTo>
                  <a:lnTo>
                    <a:pt x="35" y="10"/>
                  </a:lnTo>
                  <a:lnTo>
                    <a:pt x="44" y="6"/>
                  </a:lnTo>
                  <a:lnTo>
                    <a:pt x="53" y="3"/>
                  </a:lnTo>
                  <a:lnTo>
                    <a:pt x="62" y="1"/>
                  </a:lnTo>
                  <a:lnTo>
                    <a:pt x="72" y="0"/>
                  </a:lnTo>
                  <a:lnTo>
                    <a:pt x="72" y="0"/>
                  </a:lnTo>
                  <a:lnTo>
                    <a:pt x="80" y="1"/>
                  </a:lnTo>
                  <a:lnTo>
                    <a:pt x="87" y="3"/>
                  </a:lnTo>
                  <a:lnTo>
                    <a:pt x="94" y="6"/>
                  </a:lnTo>
                  <a:lnTo>
                    <a:pt x="100" y="11"/>
                  </a:lnTo>
                  <a:lnTo>
                    <a:pt x="102" y="13"/>
                  </a:lnTo>
                  <a:lnTo>
                    <a:pt x="105" y="14"/>
                  </a:lnTo>
                  <a:lnTo>
                    <a:pt x="105" y="14"/>
                  </a:lnTo>
                  <a:lnTo>
                    <a:pt x="114" y="18"/>
                  </a:lnTo>
                  <a:lnTo>
                    <a:pt x="114" y="18"/>
                  </a:lnTo>
                  <a:lnTo>
                    <a:pt x="118" y="22"/>
                  </a:lnTo>
                  <a:lnTo>
                    <a:pt x="122" y="26"/>
                  </a:lnTo>
                  <a:lnTo>
                    <a:pt x="130" y="35"/>
                  </a:lnTo>
                  <a:lnTo>
                    <a:pt x="135" y="45"/>
                  </a:lnTo>
                  <a:lnTo>
                    <a:pt x="138" y="56"/>
                  </a:lnTo>
                  <a:lnTo>
                    <a:pt x="138" y="56"/>
                  </a:lnTo>
                  <a:lnTo>
                    <a:pt x="139" y="63"/>
                  </a:lnTo>
                  <a:lnTo>
                    <a:pt x="139" y="70"/>
                  </a:lnTo>
                  <a:lnTo>
                    <a:pt x="137" y="78"/>
                  </a:lnTo>
                  <a:lnTo>
                    <a:pt x="136" y="81"/>
                  </a:lnTo>
                  <a:lnTo>
                    <a:pt x="134" y="86"/>
                  </a:lnTo>
                  <a:lnTo>
                    <a:pt x="134" y="86"/>
                  </a:lnTo>
                  <a:lnTo>
                    <a:pt x="128" y="92"/>
                  </a:lnTo>
                  <a:lnTo>
                    <a:pt x="120" y="98"/>
                  </a:lnTo>
                  <a:lnTo>
                    <a:pt x="113" y="101"/>
                  </a:lnTo>
                  <a:lnTo>
                    <a:pt x="104" y="104"/>
                  </a:lnTo>
                  <a:lnTo>
                    <a:pt x="99" y="105"/>
                  </a:lnTo>
                  <a:lnTo>
                    <a:pt x="96" y="109"/>
                  </a:lnTo>
                  <a:lnTo>
                    <a:pt x="96" y="109"/>
                  </a:lnTo>
                  <a:lnTo>
                    <a:pt x="90" y="116"/>
                  </a:lnTo>
                  <a:lnTo>
                    <a:pt x="90" y="116"/>
                  </a:lnTo>
                  <a:lnTo>
                    <a:pt x="84" y="121"/>
                  </a:lnTo>
                  <a:lnTo>
                    <a:pt x="78" y="125"/>
                  </a:lnTo>
                  <a:lnTo>
                    <a:pt x="70" y="128"/>
                  </a:lnTo>
                  <a:lnTo>
                    <a:pt x="62" y="128"/>
                  </a:lnTo>
                  <a:lnTo>
                    <a:pt x="62" y="128"/>
                  </a:lnTo>
                  <a:close/>
                </a:path>
              </a:pathLst>
            </a:custGeom>
            <a:grpFill/>
            <a:ln w="9525">
              <a:noFill/>
              <a:round/>
            </a:ln>
          </p:spPr>
          <p:txBody>
            <a:bodyPr vert="horz" wrap="square" lIns="121920" tIns="60960" rIns="121920" bIns="60960" numCol="1" anchor="t" anchorCtr="0" compatLnSpc="1"/>
            <a:lstStyle/>
            <a:p>
              <a:endParaRPr lang="zh-CN" altLang="en-US" sz="2400"/>
            </a:p>
          </p:txBody>
        </p:sp>
      </p:grpSp>
      <p:sp>
        <p:nvSpPr>
          <p:cNvPr id="84" name="文本框 83"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148205" y="5043170"/>
            <a:ext cx="3082925" cy="1753235"/>
          </a:xfrm>
          <a:prstGeom prst="rect">
            <a:avLst/>
          </a:prstGeom>
          <a:noFill/>
          <a:effectLst/>
        </p:spPr>
        <p:txBody>
          <a:bodyPr wrap="square" rtlCol="0">
            <a:spAutoFit/>
          </a:bodyPr>
          <a:lstStyle/>
          <a:p>
            <a:r>
              <a:rPr lang="zh-CN" altLang="en-US" sz="2400" dirty="0">
                <a:solidFill>
                  <a:srgbClr val="392F2F"/>
                </a:solidFill>
                <a:latin typeface="微软雅黑" pitchFamily="34" charset="-122"/>
                <a:ea typeface="微软雅黑" pitchFamily="34" charset="-122"/>
              </a:rPr>
              <a:t>偏差</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两个客户数据基本一致，除了性别有差异，模型认为男性不会逾期，而女性会逾期。或者模型认为在县城的客户不容易逾期，在农村的客户更容易逾期。这些“歧视”通常是由于数据不平衡导致，需要避免。</a:t>
            </a:r>
            <a:endParaRPr lang="zh-CN" altLang="en-US" sz="1400" dirty="0">
              <a:solidFill>
                <a:schemeClr val="tx1">
                  <a:lumMod val="85000"/>
                  <a:lumOff val="15000"/>
                </a:schemeClr>
              </a:solidFill>
              <a:latin typeface="微软雅黑" pitchFamily="34" charset="-122"/>
              <a:ea typeface="微软雅黑" pitchFamily="34" charset="-122"/>
            </a:endParaRPr>
          </a:p>
        </p:txBody>
      </p:sp>
      <p:sp>
        <p:nvSpPr>
          <p:cNvPr id="85" name="文本框 8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7232650" y="5043170"/>
            <a:ext cx="2610485" cy="1106805"/>
          </a:xfrm>
          <a:prstGeom prst="rect">
            <a:avLst/>
          </a:prstGeom>
          <a:noFill/>
          <a:effectLst/>
        </p:spPr>
        <p:txBody>
          <a:bodyPr wrap="square" rtlCol="0">
            <a:spAutoFit/>
          </a:bodyPr>
          <a:lstStyle/>
          <a:p>
            <a:r>
              <a:rPr lang="zh-CN" altLang="en-US" sz="2400" dirty="0">
                <a:solidFill>
                  <a:srgbClr val="392F2F"/>
                </a:solidFill>
                <a:latin typeface="微软雅黑" pitchFamily="34" charset="-122"/>
                <a:ea typeface="微软雅黑" pitchFamily="34" charset="-122"/>
              </a:rPr>
              <a:t>首贷户</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首贷户由于在我行的数据较少，模型会更容易误判此类客户为逾期客户。</a:t>
            </a:r>
            <a:endParaRPr lang="zh-CN" altLang="en-US" sz="1400" dirty="0">
              <a:solidFill>
                <a:schemeClr val="tx1">
                  <a:lumMod val="85000"/>
                  <a:lumOff val="15000"/>
                </a:scheme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36000" fill="hold" nodeType="withEffect">
                                  <p:stCondLst>
                                    <p:cond delay="25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750" fill="hold"/>
                                        <p:tgtEl>
                                          <p:spTgt spid="32"/>
                                        </p:tgtEl>
                                        <p:attrNameLst>
                                          <p:attrName>ppt_x</p:attrName>
                                        </p:attrNameLst>
                                      </p:cBhvr>
                                      <p:tavLst>
                                        <p:tav tm="0">
                                          <p:val>
                                            <p:strVal val="#ppt_x"/>
                                          </p:val>
                                        </p:tav>
                                        <p:tav tm="100000">
                                          <p:val>
                                            <p:strVal val="#ppt_x"/>
                                          </p:val>
                                        </p:tav>
                                      </p:tavLst>
                                    </p:anim>
                                    <p:anim calcmode="lin" valueType="num">
                                      <p:cBhvr additive="base">
                                        <p:cTn id="12" dur="750" fill="hold"/>
                                        <p:tgtEl>
                                          <p:spTgt spid="32"/>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84"/>
                                        </p:tgtEl>
                                        <p:attrNameLst>
                                          <p:attrName>style.visibility</p:attrName>
                                        </p:attrNameLst>
                                      </p:cBhvr>
                                      <p:to>
                                        <p:strVal val="visible"/>
                                      </p:to>
                                    </p:set>
                                    <p:animEffect transition="in" filter="fade">
                                      <p:cBhvr>
                                        <p:cTn id="16" dur="500"/>
                                        <p:tgtEl>
                                          <p:spTgt spid="84"/>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85"/>
                                        </p:tgtEl>
                                        <p:attrNameLst>
                                          <p:attrName>style.visibility</p:attrName>
                                        </p:attrNameLst>
                                      </p:cBhvr>
                                      <p:to>
                                        <p:strVal val="visible"/>
                                      </p:to>
                                    </p:set>
                                    <p:animEffect transition="in" filter="fade">
                                      <p:cBhvr>
                                        <p:cTn id="19"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bldLvl="0" animBg="1"/>
      <p:bldP spid="85"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1080759" y="1534401"/>
            <a:ext cx="4538225" cy="2550312"/>
            <a:chOff x="1080759" y="1534401"/>
            <a:chExt cx="4538225" cy="2550312"/>
          </a:xfrm>
        </p:grpSpPr>
        <p:sp>
          <p:nvSpPr>
            <p:cNvPr id="7" name="椭圆 6"/>
            <p:cNvSpPr/>
            <p:nvPr/>
          </p:nvSpPr>
          <p:spPr>
            <a:xfrm>
              <a:off x="1080759" y="1961004"/>
              <a:ext cx="1954659" cy="1954660"/>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2734049" y="1534401"/>
              <a:ext cx="2884935" cy="2550312"/>
              <a:chOff x="2734049" y="1534401"/>
              <a:chExt cx="2884935" cy="2550312"/>
            </a:xfrm>
          </p:grpSpPr>
          <p:sp>
            <p:nvSpPr>
              <p:cNvPr id="9" name="Freeform 14"/>
              <p:cNvSpPr/>
              <p:nvPr/>
            </p:nvSpPr>
            <p:spPr bwMode="auto">
              <a:xfrm>
                <a:off x="2734049" y="1534401"/>
                <a:ext cx="2884935" cy="2550312"/>
              </a:xfrm>
              <a:custGeom>
                <a:avLst/>
                <a:gdLst>
                  <a:gd name="T0" fmla="*/ 29 w 103"/>
                  <a:gd name="T1" fmla="*/ 22 h 91"/>
                  <a:gd name="T2" fmla="*/ 27 w 103"/>
                  <a:gd name="T3" fmla="*/ 78 h 91"/>
                  <a:gd name="T4" fmla="*/ 76 w 103"/>
                  <a:gd name="T5" fmla="*/ 72 h 91"/>
                  <a:gd name="T6" fmla="*/ 25 w 103"/>
                  <a:gd name="T7" fmla="*/ 25 h 91"/>
                  <a:gd name="T8" fmla="*/ 23 w 103"/>
                  <a:gd name="T9" fmla="*/ 75 h 91"/>
                  <a:gd name="T10" fmla="*/ 71 w 103"/>
                  <a:gd name="T11" fmla="*/ 80 h 91"/>
                  <a:gd name="T12" fmla="*/ 42 w 103"/>
                  <a:gd name="T13" fmla="*/ 17 h 91"/>
                  <a:gd name="T14" fmla="*/ 31 w 103"/>
                  <a:gd name="T15" fmla="*/ 83 h 91"/>
                  <a:gd name="T16" fmla="*/ 85 w 103"/>
                  <a:gd name="T17" fmla="*/ 45 h 91"/>
                  <a:gd name="T18" fmla="*/ 17 w 103"/>
                  <a:gd name="T19" fmla="*/ 32 h 91"/>
                  <a:gd name="T20" fmla="*/ 23 w 103"/>
                  <a:gd name="T21" fmla="*/ 77 h 91"/>
                  <a:gd name="T22" fmla="*/ 76 w 103"/>
                  <a:gd name="T23" fmla="*/ 76 h 91"/>
                  <a:gd name="T24" fmla="*/ 35 w 103"/>
                  <a:gd name="T25" fmla="*/ 21 h 91"/>
                  <a:gd name="T26" fmla="*/ 27 w 103"/>
                  <a:gd name="T27" fmla="*/ 2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1">
                    <a:moveTo>
                      <a:pt x="29" y="22"/>
                    </a:moveTo>
                    <a:cubicBezTo>
                      <a:pt x="12" y="36"/>
                      <a:pt x="9" y="63"/>
                      <a:pt x="27" y="78"/>
                    </a:cubicBezTo>
                    <a:cubicBezTo>
                      <a:pt x="42" y="91"/>
                      <a:pt x="64" y="87"/>
                      <a:pt x="76" y="72"/>
                    </a:cubicBezTo>
                    <a:cubicBezTo>
                      <a:pt x="100" y="42"/>
                      <a:pt x="52" y="0"/>
                      <a:pt x="25" y="25"/>
                    </a:cubicBezTo>
                    <a:cubicBezTo>
                      <a:pt x="11" y="39"/>
                      <a:pt x="13" y="60"/>
                      <a:pt x="23" y="75"/>
                    </a:cubicBezTo>
                    <a:cubicBezTo>
                      <a:pt x="33" y="90"/>
                      <a:pt x="57" y="91"/>
                      <a:pt x="71" y="80"/>
                    </a:cubicBezTo>
                    <a:cubicBezTo>
                      <a:pt x="101" y="59"/>
                      <a:pt x="76" y="12"/>
                      <a:pt x="42" y="17"/>
                    </a:cubicBezTo>
                    <a:cubicBezTo>
                      <a:pt x="13" y="22"/>
                      <a:pt x="0" y="72"/>
                      <a:pt x="31" y="83"/>
                    </a:cubicBezTo>
                    <a:cubicBezTo>
                      <a:pt x="55" y="91"/>
                      <a:pt x="95" y="75"/>
                      <a:pt x="85" y="45"/>
                    </a:cubicBezTo>
                    <a:cubicBezTo>
                      <a:pt x="75" y="16"/>
                      <a:pt x="33" y="4"/>
                      <a:pt x="17" y="32"/>
                    </a:cubicBezTo>
                    <a:cubicBezTo>
                      <a:pt x="9" y="45"/>
                      <a:pt x="10" y="67"/>
                      <a:pt x="23" y="77"/>
                    </a:cubicBezTo>
                    <a:cubicBezTo>
                      <a:pt x="37" y="88"/>
                      <a:pt x="62" y="90"/>
                      <a:pt x="76" y="76"/>
                    </a:cubicBezTo>
                    <a:cubicBezTo>
                      <a:pt x="103" y="50"/>
                      <a:pt x="67" y="8"/>
                      <a:pt x="35" y="21"/>
                    </a:cubicBezTo>
                    <a:cubicBezTo>
                      <a:pt x="32" y="22"/>
                      <a:pt x="29" y="24"/>
                      <a:pt x="27" y="26"/>
                    </a:cubicBezTo>
                  </a:path>
                </a:pathLst>
              </a:custGeom>
              <a:noFill/>
              <a:ln w="23813" cap="rnd">
                <a:solidFill>
                  <a:srgbClr val="262626"/>
                </a:solidFill>
                <a:prstDash val="solid"/>
                <a:round/>
              </a:ln>
            </p:spPr>
            <p:txBody>
              <a:bodyPr vert="horz" wrap="square" lIns="91440" tIns="45720" rIns="91440" bIns="45720" numCol="1" anchor="t" anchorCtr="0" compatLnSpc="1"/>
              <a:lstStyle/>
              <a:p>
                <a:endParaRPr lang="zh-CN" altLang="en-US"/>
              </a:p>
            </p:txBody>
          </p:sp>
          <p:sp>
            <p:nvSpPr>
              <p:cNvPr id="10" name="文本框 9"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3175918" y="2651209"/>
                <a:ext cx="1832553" cy="584775"/>
              </a:xfrm>
              <a:prstGeom prst="rect">
                <a:avLst/>
              </a:prstGeom>
              <a:noFill/>
              <a:effectLst/>
            </p:spPr>
            <p:txBody>
              <a:bodyPr wrap="none" rtlCol="0">
                <a:spAutoFit/>
              </a:bodyPr>
              <a:lstStyle/>
              <a:p>
                <a:r>
                  <a:rPr lang="zh-CN" altLang="en-US" sz="3200" b="1" dirty="0" smtClean="0">
                    <a:solidFill>
                      <a:srgbClr val="392F2F"/>
                    </a:solidFill>
                    <a:latin typeface="幼圆" panose="02010509060101010101" pitchFamily="49" charset="-122"/>
                    <a:ea typeface="幼圆" panose="02010509060101010101" pitchFamily="49" charset="-122"/>
                    <a:cs typeface="Kartika" panose="02020503030404060203" pitchFamily="18" charset="0"/>
                  </a:rPr>
                  <a:t>您的标题</a:t>
                </a:r>
                <a:endParaRPr lang="en-US" altLang="zh-CN" sz="3200" b="1" dirty="0">
                  <a:solidFill>
                    <a:srgbClr val="392F2F"/>
                  </a:solidFill>
                  <a:latin typeface="幼圆" panose="02010509060101010101" pitchFamily="49" charset="-122"/>
                  <a:ea typeface="幼圆" panose="02010509060101010101" pitchFamily="49" charset="-122"/>
                  <a:cs typeface="Kartika" panose="02020503030404060203" pitchFamily="18" charset="0"/>
                </a:endParaRPr>
              </a:p>
            </p:txBody>
          </p:sp>
        </p:grpSp>
      </p:grpSp>
      <p:grpSp>
        <p:nvGrpSpPr>
          <p:cNvPr id="11" name="组合 10"/>
          <p:cNvGrpSpPr/>
          <p:nvPr/>
        </p:nvGrpSpPr>
        <p:grpSpPr>
          <a:xfrm>
            <a:off x="7190437" y="1534401"/>
            <a:ext cx="4536240" cy="2550312"/>
            <a:chOff x="7190437" y="1534401"/>
            <a:chExt cx="4536240" cy="2550312"/>
          </a:xfrm>
        </p:grpSpPr>
        <p:sp>
          <p:nvSpPr>
            <p:cNvPr id="12" name="椭圆 11"/>
            <p:cNvSpPr/>
            <p:nvPr/>
          </p:nvSpPr>
          <p:spPr>
            <a:xfrm>
              <a:off x="7190437" y="1961004"/>
              <a:ext cx="1954659" cy="195466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8841742" y="1534401"/>
              <a:ext cx="2884935" cy="2550312"/>
              <a:chOff x="8841742" y="1534401"/>
              <a:chExt cx="2884935" cy="2550312"/>
            </a:xfrm>
          </p:grpSpPr>
          <p:sp>
            <p:nvSpPr>
              <p:cNvPr id="14" name="Freeform 14"/>
              <p:cNvSpPr/>
              <p:nvPr/>
            </p:nvSpPr>
            <p:spPr bwMode="auto">
              <a:xfrm>
                <a:off x="8841742" y="1534401"/>
                <a:ext cx="2884935" cy="2550312"/>
              </a:xfrm>
              <a:custGeom>
                <a:avLst/>
                <a:gdLst>
                  <a:gd name="T0" fmla="*/ 29 w 103"/>
                  <a:gd name="T1" fmla="*/ 22 h 91"/>
                  <a:gd name="T2" fmla="*/ 27 w 103"/>
                  <a:gd name="T3" fmla="*/ 78 h 91"/>
                  <a:gd name="T4" fmla="*/ 76 w 103"/>
                  <a:gd name="T5" fmla="*/ 72 h 91"/>
                  <a:gd name="T6" fmla="*/ 25 w 103"/>
                  <a:gd name="T7" fmla="*/ 25 h 91"/>
                  <a:gd name="T8" fmla="*/ 23 w 103"/>
                  <a:gd name="T9" fmla="*/ 75 h 91"/>
                  <a:gd name="T10" fmla="*/ 71 w 103"/>
                  <a:gd name="T11" fmla="*/ 80 h 91"/>
                  <a:gd name="T12" fmla="*/ 42 w 103"/>
                  <a:gd name="T13" fmla="*/ 17 h 91"/>
                  <a:gd name="T14" fmla="*/ 31 w 103"/>
                  <a:gd name="T15" fmla="*/ 83 h 91"/>
                  <a:gd name="T16" fmla="*/ 85 w 103"/>
                  <a:gd name="T17" fmla="*/ 45 h 91"/>
                  <a:gd name="T18" fmla="*/ 17 w 103"/>
                  <a:gd name="T19" fmla="*/ 32 h 91"/>
                  <a:gd name="T20" fmla="*/ 23 w 103"/>
                  <a:gd name="T21" fmla="*/ 77 h 91"/>
                  <a:gd name="T22" fmla="*/ 76 w 103"/>
                  <a:gd name="T23" fmla="*/ 76 h 91"/>
                  <a:gd name="T24" fmla="*/ 35 w 103"/>
                  <a:gd name="T25" fmla="*/ 21 h 91"/>
                  <a:gd name="T26" fmla="*/ 27 w 103"/>
                  <a:gd name="T27" fmla="*/ 2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1">
                    <a:moveTo>
                      <a:pt x="29" y="22"/>
                    </a:moveTo>
                    <a:cubicBezTo>
                      <a:pt x="12" y="36"/>
                      <a:pt x="9" y="63"/>
                      <a:pt x="27" y="78"/>
                    </a:cubicBezTo>
                    <a:cubicBezTo>
                      <a:pt x="42" y="91"/>
                      <a:pt x="64" y="87"/>
                      <a:pt x="76" y="72"/>
                    </a:cubicBezTo>
                    <a:cubicBezTo>
                      <a:pt x="100" y="42"/>
                      <a:pt x="52" y="0"/>
                      <a:pt x="25" y="25"/>
                    </a:cubicBezTo>
                    <a:cubicBezTo>
                      <a:pt x="11" y="39"/>
                      <a:pt x="13" y="60"/>
                      <a:pt x="23" y="75"/>
                    </a:cubicBezTo>
                    <a:cubicBezTo>
                      <a:pt x="33" y="90"/>
                      <a:pt x="57" y="91"/>
                      <a:pt x="71" y="80"/>
                    </a:cubicBezTo>
                    <a:cubicBezTo>
                      <a:pt x="101" y="59"/>
                      <a:pt x="76" y="12"/>
                      <a:pt x="42" y="17"/>
                    </a:cubicBezTo>
                    <a:cubicBezTo>
                      <a:pt x="13" y="22"/>
                      <a:pt x="0" y="72"/>
                      <a:pt x="31" y="83"/>
                    </a:cubicBezTo>
                    <a:cubicBezTo>
                      <a:pt x="55" y="91"/>
                      <a:pt x="95" y="75"/>
                      <a:pt x="85" y="45"/>
                    </a:cubicBezTo>
                    <a:cubicBezTo>
                      <a:pt x="75" y="16"/>
                      <a:pt x="33" y="4"/>
                      <a:pt x="17" y="32"/>
                    </a:cubicBezTo>
                    <a:cubicBezTo>
                      <a:pt x="9" y="45"/>
                      <a:pt x="10" y="67"/>
                      <a:pt x="23" y="77"/>
                    </a:cubicBezTo>
                    <a:cubicBezTo>
                      <a:pt x="37" y="88"/>
                      <a:pt x="62" y="90"/>
                      <a:pt x="76" y="76"/>
                    </a:cubicBezTo>
                    <a:cubicBezTo>
                      <a:pt x="103" y="50"/>
                      <a:pt x="67" y="8"/>
                      <a:pt x="35" y="21"/>
                    </a:cubicBezTo>
                    <a:cubicBezTo>
                      <a:pt x="32" y="22"/>
                      <a:pt x="29" y="24"/>
                      <a:pt x="27" y="26"/>
                    </a:cubicBezTo>
                  </a:path>
                </a:pathLst>
              </a:custGeom>
              <a:noFill/>
              <a:ln w="23813" cap="rnd">
                <a:solidFill>
                  <a:srgbClr val="262626"/>
                </a:solidFill>
                <a:prstDash val="solid"/>
                <a:round/>
              </a:ln>
            </p:spPr>
            <p:txBody>
              <a:bodyPr vert="horz" wrap="square" lIns="91440" tIns="45720" rIns="91440" bIns="45720" numCol="1" anchor="t" anchorCtr="0" compatLnSpc="1"/>
              <a:lstStyle/>
              <a:p>
                <a:endParaRPr lang="zh-CN" altLang="en-US"/>
              </a:p>
            </p:txBody>
          </p:sp>
          <p:sp>
            <p:nvSpPr>
              <p:cNvPr id="15" name="文本框 14"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9286703" y="2651209"/>
                <a:ext cx="1832553" cy="584775"/>
              </a:xfrm>
              <a:prstGeom prst="rect">
                <a:avLst/>
              </a:prstGeom>
              <a:noFill/>
              <a:effectLst/>
            </p:spPr>
            <p:txBody>
              <a:bodyPr wrap="none" rtlCol="0">
                <a:spAutoFit/>
              </a:bodyPr>
              <a:lstStyle/>
              <a:p>
                <a:r>
                  <a:rPr lang="zh-CN" altLang="en-US" sz="3200" b="1" dirty="0" smtClean="0">
                    <a:solidFill>
                      <a:srgbClr val="392F2F"/>
                    </a:solidFill>
                    <a:latin typeface="幼圆" panose="02010509060101010101" pitchFamily="49" charset="-122"/>
                    <a:ea typeface="幼圆" panose="02010509060101010101" pitchFamily="49" charset="-122"/>
                    <a:cs typeface="Kartika" panose="02020503030404060203" pitchFamily="18" charset="0"/>
                  </a:rPr>
                  <a:t>您的标题</a:t>
                </a:r>
                <a:endParaRPr lang="en-US" altLang="zh-CN" sz="3200" b="1" dirty="0">
                  <a:solidFill>
                    <a:srgbClr val="392F2F"/>
                  </a:solidFill>
                  <a:latin typeface="幼圆" panose="02010509060101010101" pitchFamily="49" charset="-122"/>
                  <a:ea typeface="幼圆" panose="02010509060101010101" pitchFamily="49" charset="-122"/>
                  <a:cs typeface="Kartika" panose="02020503030404060203" pitchFamily="18" charset="0"/>
                </a:endParaRPr>
              </a:p>
            </p:txBody>
          </p:sp>
        </p:grpSp>
      </p:grpSp>
      <p:grpSp>
        <p:nvGrpSpPr>
          <p:cNvPr id="16" name="组合 15"/>
          <p:cNvGrpSpPr/>
          <p:nvPr/>
        </p:nvGrpSpPr>
        <p:grpSpPr>
          <a:xfrm>
            <a:off x="591626" y="3922393"/>
            <a:ext cx="4398451" cy="2550312"/>
            <a:chOff x="591626" y="3922393"/>
            <a:chExt cx="4398451" cy="2550312"/>
          </a:xfrm>
        </p:grpSpPr>
        <p:sp>
          <p:nvSpPr>
            <p:cNvPr id="17" name="椭圆 16"/>
            <p:cNvSpPr/>
            <p:nvPr/>
          </p:nvSpPr>
          <p:spPr>
            <a:xfrm>
              <a:off x="3035418" y="4424301"/>
              <a:ext cx="1954659" cy="1954659"/>
            </a:xfrm>
            <a:prstGeom prst="ellipse">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591626" y="3922393"/>
              <a:ext cx="2884935" cy="2550312"/>
              <a:chOff x="591626" y="3922393"/>
              <a:chExt cx="2884935" cy="2550312"/>
            </a:xfrm>
          </p:grpSpPr>
          <p:sp>
            <p:nvSpPr>
              <p:cNvPr id="19" name="Freeform 14"/>
              <p:cNvSpPr/>
              <p:nvPr/>
            </p:nvSpPr>
            <p:spPr bwMode="auto">
              <a:xfrm>
                <a:off x="591626" y="3922393"/>
                <a:ext cx="2884935" cy="2550312"/>
              </a:xfrm>
              <a:custGeom>
                <a:avLst/>
                <a:gdLst>
                  <a:gd name="T0" fmla="*/ 29 w 103"/>
                  <a:gd name="T1" fmla="*/ 22 h 91"/>
                  <a:gd name="T2" fmla="*/ 27 w 103"/>
                  <a:gd name="T3" fmla="*/ 78 h 91"/>
                  <a:gd name="T4" fmla="*/ 76 w 103"/>
                  <a:gd name="T5" fmla="*/ 72 h 91"/>
                  <a:gd name="T6" fmla="*/ 25 w 103"/>
                  <a:gd name="T7" fmla="*/ 25 h 91"/>
                  <a:gd name="T8" fmla="*/ 23 w 103"/>
                  <a:gd name="T9" fmla="*/ 75 h 91"/>
                  <a:gd name="T10" fmla="*/ 71 w 103"/>
                  <a:gd name="T11" fmla="*/ 80 h 91"/>
                  <a:gd name="T12" fmla="*/ 42 w 103"/>
                  <a:gd name="T13" fmla="*/ 17 h 91"/>
                  <a:gd name="T14" fmla="*/ 31 w 103"/>
                  <a:gd name="T15" fmla="*/ 83 h 91"/>
                  <a:gd name="T16" fmla="*/ 85 w 103"/>
                  <a:gd name="T17" fmla="*/ 45 h 91"/>
                  <a:gd name="T18" fmla="*/ 17 w 103"/>
                  <a:gd name="T19" fmla="*/ 32 h 91"/>
                  <a:gd name="T20" fmla="*/ 23 w 103"/>
                  <a:gd name="T21" fmla="*/ 77 h 91"/>
                  <a:gd name="T22" fmla="*/ 76 w 103"/>
                  <a:gd name="T23" fmla="*/ 76 h 91"/>
                  <a:gd name="T24" fmla="*/ 35 w 103"/>
                  <a:gd name="T25" fmla="*/ 21 h 91"/>
                  <a:gd name="T26" fmla="*/ 27 w 103"/>
                  <a:gd name="T27" fmla="*/ 2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1">
                    <a:moveTo>
                      <a:pt x="29" y="22"/>
                    </a:moveTo>
                    <a:cubicBezTo>
                      <a:pt x="12" y="36"/>
                      <a:pt x="9" y="63"/>
                      <a:pt x="27" y="78"/>
                    </a:cubicBezTo>
                    <a:cubicBezTo>
                      <a:pt x="42" y="91"/>
                      <a:pt x="64" y="87"/>
                      <a:pt x="76" y="72"/>
                    </a:cubicBezTo>
                    <a:cubicBezTo>
                      <a:pt x="100" y="42"/>
                      <a:pt x="52" y="0"/>
                      <a:pt x="25" y="25"/>
                    </a:cubicBezTo>
                    <a:cubicBezTo>
                      <a:pt x="11" y="39"/>
                      <a:pt x="13" y="60"/>
                      <a:pt x="23" y="75"/>
                    </a:cubicBezTo>
                    <a:cubicBezTo>
                      <a:pt x="33" y="90"/>
                      <a:pt x="57" y="91"/>
                      <a:pt x="71" y="80"/>
                    </a:cubicBezTo>
                    <a:cubicBezTo>
                      <a:pt x="101" y="59"/>
                      <a:pt x="76" y="12"/>
                      <a:pt x="42" y="17"/>
                    </a:cubicBezTo>
                    <a:cubicBezTo>
                      <a:pt x="13" y="22"/>
                      <a:pt x="0" y="72"/>
                      <a:pt x="31" y="83"/>
                    </a:cubicBezTo>
                    <a:cubicBezTo>
                      <a:pt x="55" y="91"/>
                      <a:pt x="95" y="75"/>
                      <a:pt x="85" y="45"/>
                    </a:cubicBezTo>
                    <a:cubicBezTo>
                      <a:pt x="75" y="16"/>
                      <a:pt x="33" y="4"/>
                      <a:pt x="17" y="32"/>
                    </a:cubicBezTo>
                    <a:cubicBezTo>
                      <a:pt x="9" y="45"/>
                      <a:pt x="10" y="67"/>
                      <a:pt x="23" y="77"/>
                    </a:cubicBezTo>
                    <a:cubicBezTo>
                      <a:pt x="37" y="88"/>
                      <a:pt x="62" y="90"/>
                      <a:pt x="76" y="76"/>
                    </a:cubicBezTo>
                    <a:cubicBezTo>
                      <a:pt x="103" y="50"/>
                      <a:pt x="67" y="8"/>
                      <a:pt x="35" y="21"/>
                    </a:cubicBezTo>
                    <a:cubicBezTo>
                      <a:pt x="32" y="22"/>
                      <a:pt x="29" y="24"/>
                      <a:pt x="27" y="26"/>
                    </a:cubicBezTo>
                  </a:path>
                </a:pathLst>
              </a:custGeom>
              <a:noFill/>
              <a:ln w="23813" cap="rnd">
                <a:solidFill>
                  <a:srgbClr val="262626"/>
                </a:solidFill>
                <a:prstDash val="solid"/>
                <a:round/>
              </a:ln>
            </p:spPr>
            <p:txBody>
              <a:bodyPr vert="horz" wrap="square" lIns="91440" tIns="45720" rIns="91440" bIns="45720" numCol="1" anchor="t" anchorCtr="0" compatLnSpc="1"/>
              <a:lstStyle/>
              <a:p>
                <a:endParaRPr lang="zh-CN" altLang="en-US"/>
              </a:p>
            </p:txBody>
          </p:sp>
          <p:sp>
            <p:nvSpPr>
              <p:cNvPr id="20" name="文本框 19"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1018540" y="5109241"/>
                <a:ext cx="1832553" cy="584775"/>
              </a:xfrm>
              <a:prstGeom prst="rect">
                <a:avLst/>
              </a:prstGeom>
              <a:noFill/>
              <a:effectLst/>
            </p:spPr>
            <p:txBody>
              <a:bodyPr wrap="none" rtlCol="0">
                <a:spAutoFit/>
              </a:bodyPr>
              <a:lstStyle/>
              <a:p>
                <a:r>
                  <a:rPr lang="zh-CN" altLang="en-US" sz="3200" b="1" dirty="0" smtClean="0">
                    <a:solidFill>
                      <a:srgbClr val="392F2F"/>
                    </a:solidFill>
                    <a:latin typeface="幼圆" panose="02010509060101010101" pitchFamily="49" charset="-122"/>
                    <a:ea typeface="幼圆" panose="02010509060101010101" pitchFamily="49" charset="-122"/>
                    <a:cs typeface="Kartika" panose="02020503030404060203" pitchFamily="18" charset="0"/>
                  </a:rPr>
                  <a:t>您的标题</a:t>
                </a:r>
                <a:endParaRPr lang="en-US" altLang="zh-CN" sz="3200" b="1" dirty="0">
                  <a:solidFill>
                    <a:srgbClr val="392F2F"/>
                  </a:solidFill>
                  <a:latin typeface="幼圆" panose="02010509060101010101" pitchFamily="49" charset="-122"/>
                  <a:ea typeface="幼圆" panose="02010509060101010101" pitchFamily="49" charset="-122"/>
                  <a:cs typeface="Kartika" panose="02020503030404060203" pitchFamily="18" charset="0"/>
                </a:endParaRPr>
              </a:p>
            </p:txBody>
          </p:sp>
        </p:grpSp>
      </p:grpSp>
      <p:grpSp>
        <p:nvGrpSpPr>
          <p:cNvPr id="21" name="组合 20"/>
          <p:cNvGrpSpPr/>
          <p:nvPr/>
        </p:nvGrpSpPr>
        <p:grpSpPr>
          <a:xfrm>
            <a:off x="6699319" y="3922393"/>
            <a:ext cx="4400436" cy="2550312"/>
            <a:chOff x="6699319" y="3922393"/>
            <a:chExt cx="4400436" cy="2550312"/>
          </a:xfrm>
        </p:grpSpPr>
        <p:sp>
          <p:nvSpPr>
            <p:cNvPr id="22" name="椭圆 21"/>
            <p:cNvSpPr/>
            <p:nvPr/>
          </p:nvSpPr>
          <p:spPr>
            <a:xfrm>
              <a:off x="9145096" y="4424300"/>
              <a:ext cx="1954659" cy="1954659"/>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6699319" y="3922393"/>
              <a:ext cx="2884935" cy="2550312"/>
              <a:chOff x="6699319" y="3922393"/>
              <a:chExt cx="2884935" cy="2550312"/>
            </a:xfrm>
          </p:grpSpPr>
          <p:sp>
            <p:nvSpPr>
              <p:cNvPr id="24" name="Freeform 14"/>
              <p:cNvSpPr/>
              <p:nvPr/>
            </p:nvSpPr>
            <p:spPr bwMode="auto">
              <a:xfrm>
                <a:off x="6699319" y="3922393"/>
                <a:ext cx="2884935" cy="2550312"/>
              </a:xfrm>
              <a:custGeom>
                <a:avLst/>
                <a:gdLst>
                  <a:gd name="T0" fmla="*/ 29 w 103"/>
                  <a:gd name="T1" fmla="*/ 22 h 91"/>
                  <a:gd name="T2" fmla="*/ 27 w 103"/>
                  <a:gd name="T3" fmla="*/ 78 h 91"/>
                  <a:gd name="T4" fmla="*/ 76 w 103"/>
                  <a:gd name="T5" fmla="*/ 72 h 91"/>
                  <a:gd name="T6" fmla="*/ 25 w 103"/>
                  <a:gd name="T7" fmla="*/ 25 h 91"/>
                  <a:gd name="T8" fmla="*/ 23 w 103"/>
                  <a:gd name="T9" fmla="*/ 75 h 91"/>
                  <a:gd name="T10" fmla="*/ 71 w 103"/>
                  <a:gd name="T11" fmla="*/ 80 h 91"/>
                  <a:gd name="T12" fmla="*/ 42 w 103"/>
                  <a:gd name="T13" fmla="*/ 17 h 91"/>
                  <a:gd name="T14" fmla="*/ 31 w 103"/>
                  <a:gd name="T15" fmla="*/ 83 h 91"/>
                  <a:gd name="T16" fmla="*/ 85 w 103"/>
                  <a:gd name="T17" fmla="*/ 45 h 91"/>
                  <a:gd name="T18" fmla="*/ 17 w 103"/>
                  <a:gd name="T19" fmla="*/ 32 h 91"/>
                  <a:gd name="T20" fmla="*/ 23 w 103"/>
                  <a:gd name="T21" fmla="*/ 77 h 91"/>
                  <a:gd name="T22" fmla="*/ 76 w 103"/>
                  <a:gd name="T23" fmla="*/ 76 h 91"/>
                  <a:gd name="T24" fmla="*/ 35 w 103"/>
                  <a:gd name="T25" fmla="*/ 21 h 91"/>
                  <a:gd name="T26" fmla="*/ 27 w 103"/>
                  <a:gd name="T27" fmla="*/ 2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1">
                    <a:moveTo>
                      <a:pt x="29" y="22"/>
                    </a:moveTo>
                    <a:cubicBezTo>
                      <a:pt x="12" y="36"/>
                      <a:pt x="9" y="63"/>
                      <a:pt x="27" y="78"/>
                    </a:cubicBezTo>
                    <a:cubicBezTo>
                      <a:pt x="42" y="91"/>
                      <a:pt x="64" y="87"/>
                      <a:pt x="76" y="72"/>
                    </a:cubicBezTo>
                    <a:cubicBezTo>
                      <a:pt x="100" y="42"/>
                      <a:pt x="52" y="0"/>
                      <a:pt x="25" y="25"/>
                    </a:cubicBezTo>
                    <a:cubicBezTo>
                      <a:pt x="11" y="39"/>
                      <a:pt x="13" y="60"/>
                      <a:pt x="23" y="75"/>
                    </a:cubicBezTo>
                    <a:cubicBezTo>
                      <a:pt x="33" y="90"/>
                      <a:pt x="57" y="91"/>
                      <a:pt x="71" y="80"/>
                    </a:cubicBezTo>
                    <a:cubicBezTo>
                      <a:pt x="101" y="59"/>
                      <a:pt x="76" y="12"/>
                      <a:pt x="42" y="17"/>
                    </a:cubicBezTo>
                    <a:cubicBezTo>
                      <a:pt x="13" y="22"/>
                      <a:pt x="0" y="72"/>
                      <a:pt x="31" y="83"/>
                    </a:cubicBezTo>
                    <a:cubicBezTo>
                      <a:pt x="55" y="91"/>
                      <a:pt x="95" y="75"/>
                      <a:pt x="85" y="45"/>
                    </a:cubicBezTo>
                    <a:cubicBezTo>
                      <a:pt x="75" y="16"/>
                      <a:pt x="33" y="4"/>
                      <a:pt x="17" y="32"/>
                    </a:cubicBezTo>
                    <a:cubicBezTo>
                      <a:pt x="9" y="45"/>
                      <a:pt x="10" y="67"/>
                      <a:pt x="23" y="77"/>
                    </a:cubicBezTo>
                    <a:cubicBezTo>
                      <a:pt x="37" y="88"/>
                      <a:pt x="62" y="90"/>
                      <a:pt x="76" y="76"/>
                    </a:cubicBezTo>
                    <a:cubicBezTo>
                      <a:pt x="103" y="50"/>
                      <a:pt x="67" y="8"/>
                      <a:pt x="35" y="21"/>
                    </a:cubicBezTo>
                    <a:cubicBezTo>
                      <a:pt x="32" y="22"/>
                      <a:pt x="29" y="24"/>
                      <a:pt x="27" y="26"/>
                    </a:cubicBezTo>
                  </a:path>
                </a:pathLst>
              </a:custGeom>
              <a:noFill/>
              <a:ln w="23813" cap="rnd">
                <a:solidFill>
                  <a:srgbClr val="262626"/>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5" name="文本框 24"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7190437" y="5109240"/>
                <a:ext cx="1832553" cy="584775"/>
              </a:xfrm>
              <a:prstGeom prst="rect">
                <a:avLst/>
              </a:prstGeom>
              <a:noFill/>
              <a:effectLst/>
            </p:spPr>
            <p:txBody>
              <a:bodyPr wrap="none" rtlCol="0">
                <a:spAutoFit/>
              </a:bodyPr>
              <a:lstStyle/>
              <a:p>
                <a:r>
                  <a:rPr lang="zh-CN" altLang="en-US" sz="3200" b="1" dirty="0" smtClean="0">
                    <a:solidFill>
                      <a:srgbClr val="392F2F"/>
                    </a:solidFill>
                    <a:latin typeface="幼圆" panose="02010509060101010101" pitchFamily="49" charset="-122"/>
                    <a:ea typeface="幼圆" panose="02010509060101010101" pitchFamily="49" charset="-122"/>
                    <a:cs typeface="Kartika" panose="02020503030404060203" pitchFamily="18" charset="0"/>
                  </a:rPr>
                  <a:t>您的标题</a:t>
                </a:r>
                <a:endParaRPr lang="en-US" altLang="zh-CN" sz="3200" b="1" dirty="0">
                  <a:solidFill>
                    <a:srgbClr val="392F2F"/>
                  </a:solidFill>
                  <a:latin typeface="幼圆" panose="02010509060101010101" pitchFamily="49" charset="-122"/>
                  <a:ea typeface="幼圆" panose="02010509060101010101" pitchFamily="49" charset="-122"/>
                  <a:cs typeface="Kartika" panose="02020503030404060203" pitchFamily="18" charset="0"/>
                </a:endParaRPr>
              </a:p>
            </p:txBody>
          </p:sp>
        </p:gr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decel="36000"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750" fill="hold"/>
                                        <p:tgtEl>
                                          <p:spTgt spid="11"/>
                                        </p:tgtEl>
                                        <p:attrNameLst>
                                          <p:attrName>ppt_x</p:attrName>
                                        </p:attrNameLst>
                                      </p:cBhvr>
                                      <p:tavLst>
                                        <p:tav tm="0">
                                          <p:val>
                                            <p:strVal val="#ppt_x"/>
                                          </p:val>
                                        </p:tav>
                                        <p:tav tm="100000">
                                          <p:val>
                                            <p:strVal val="#ppt_x"/>
                                          </p:val>
                                        </p:tav>
                                      </p:tavLst>
                                    </p:anim>
                                    <p:anim calcmode="lin" valueType="num">
                                      <p:cBhvr additive="base">
                                        <p:cTn id="13" dur="750" fill="hold"/>
                                        <p:tgtEl>
                                          <p:spTgt spid="11"/>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2" presetClass="entr" presetSubtype="4" decel="36000" fill="hold"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750" fill="hold"/>
                                        <p:tgtEl>
                                          <p:spTgt spid="16"/>
                                        </p:tgtEl>
                                        <p:attrNameLst>
                                          <p:attrName>ppt_x</p:attrName>
                                        </p:attrNameLst>
                                      </p:cBhvr>
                                      <p:tavLst>
                                        <p:tav tm="0">
                                          <p:val>
                                            <p:strVal val="#ppt_x"/>
                                          </p:val>
                                        </p:tav>
                                        <p:tav tm="100000">
                                          <p:val>
                                            <p:strVal val="#ppt_x"/>
                                          </p:val>
                                        </p:tav>
                                      </p:tavLst>
                                    </p:anim>
                                    <p:anim calcmode="lin" valueType="num">
                                      <p:cBhvr additive="base">
                                        <p:cTn id="18" dur="750" fill="hold"/>
                                        <p:tgtEl>
                                          <p:spTgt spid="16"/>
                                        </p:tgtEl>
                                        <p:attrNameLst>
                                          <p:attrName>ppt_y</p:attrName>
                                        </p:attrNameLst>
                                      </p:cBhvr>
                                      <p:tavLst>
                                        <p:tav tm="0">
                                          <p:val>
                                            <p:strVal val="1+#ppt_h/2"/>
                                          </p:val>
                                        </p:tav>
                                        <p:tav tm="100000">
                                          <p:val>
                                            <p:strVal val="#ppt_y"/>
                                          </p:val>
                                        </p:tav>
                                      </p:tavLst>
                                    </p:anim>
                                  </p:childTnLst>
                                </p:cTn>
                              </p:par>
                            </p:childTnLst>
                          </p:cTn>
                        </p:par>
                        <p:par>
                          <p:cTn id="19" fill="hold">
                            <p:stCondLst>
                              <p:cond delay="3000"/>
                            </p:stCondLst>
                            <p:childTnLst>
                              <p:par>
                                <p:cTn id="20" presetID="2" presetClass="entr" presetSubtype="4" decel="36000"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750" fill="hold"/>
                                        <p:tgtEl>
                                          <p:spTgt spid="21"/>
                                        </p:tgtEl>
                                        <p:attrNameLst>
                                          <p:attrName>ppt_x</p:attrName>
                                        </p:attrNameLst>
                                      </p:cBhvr>
                                      <p:tavLst>
                                        <p:tav tm="0">
                                          <p:val>
                                            <p:strVal val="#ppt_x"/>
                                          </p:val>
                                        </p:tav>
                                        <p:tav tm="100000">
                                          <p:val>
                                            <p:strVal val="#ppt_x"/>
                                          </p:val>
                                        </p:tav>
                                      </p:tavLst>
                                    </p:anim>
                                    <p:anim calcmode="lin" valueType="num">
                                      <p:cBhvr additive="base">
                                        <p:cTn id="23" dur="75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4408039" y="4165603"/>
            <a:ext cx="3380855" cy="2150790"/>
          </a:xfrm>
          <a:prstGeom prst="rect">
            <a:avLst/>
          </a:prstGeom>
          <a:blipFill>
            <a:blip r:embed="rId2"/>
            <a:stretch>
              <a:fillRect/>
            </a:stretch>
          </a:blipFill>
          <a:ln w="5080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027182" y="2015906"/>
            <a:ext cx="3380855" cy="2150790"/>
          </a:xfrm>
          <a:prstGeom prst="rect">
            <a:avLst/>
          </a:prstGeom>
          <a:blipFill>
            <a:blip r:embed="rId3"/>
            <a:stretch>
              <a:fillRect/>
            </a:stretch>
          </a:blipFill>
          <a:ln w="5080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788893" y="2013722"/>
            <a:ext cx="3380855" cy="2150790"/>
          </a:xfrm>
          <a:prstGeom prst="rect">
            <a:avLst/>
          </a:prstGeom>
          <a:blipFill>
            <a:blip r:embed="rId4"/>
            <a:stretch>
              <a:fillRect/>
            </a:stretch>
          </a:blipFill>
          <a:ln w="5080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4557747" y="2013722"/>
            <a:ext cx="3113913" cy="2293565"/>
            <a:chOff x="4557747" y="2013722"/>
            <a:chExt cx="3113913" cy="2293565"/>
          </a:xfrm>
        </p:grpSpPr>
        <p:sp>
          <p:nvSpPr>
            <p:cNvPr id="10" name="Freeform 56"/>
            <p:cNvSpPr/>
            <p:nvPr/>
          </p:nvSpPr>
          <p:spPr bwMode="auto">
            <a:xfrm>
              <a:off x="4557747" y="2013722"/>
              <a:ext cx="3113913" cy="2063363"/>
            </a:xfrm>
            <a:custGeom>
              <a:avLst/>
              <a:gdLst>
                <a:gd name="T0" fmla="*/ 145 w 153"/>
                <a:gd name="T1" fmla="*/ 2 h 52"/>
                <a:gd name="T2" fmla="*/ 143 w 153"/>
                <a:gd name="T3" fmla="*/ 4 h 52"/>
                <a:gd name="T4" fmla="*/ 121 w 153"/>
                <a:gd name="T5" fmla="*/ 3 h 52"/>
                <a:gd name="T6" fmla="*/ 84 w 153"/>
                <a:gd name="T7" fmla="*/ 4 h 52"/>
                <a:gd name="T8" fmla="*/ 29 w 153"/>
                <a:gd name="T9" fmla="*/ 3 h 52"/>
                <a:gd name="T10" fmla="*/ 23 w 153"/>
                <a:gd name="T11" fmla="*/ 4 h 52"/>
                <a:gd name="T12" fmla="*/ 7 w 153"/>
                <a:gd name="T13" fmla="*/ 4 h 52"/>
                <a:gd name="T14" fmla="*/ 4 w 153"/>
                <a:gd name="T15" fmla="*/ 33 h 52"/>
                <a:gd name="T16" fmla="*/ 5 w 153"/>
                <a:gd name="T17" fmla="*/ 45 h 52"/>
                <a:gd name="T18" fmla="*/ 17 w 153"/>
                <a:gd name="T19" fmla="*/ 49 h 52"/>
                <a:gd name="T20" fmla="*/ 27 w 153"/>
                <a:gd name="T21" fmla="*/ 49 h 52"/>
                <a:gd name="T22" fmla="*/ 38 w 153"/>
                <a:gd name="T23" fmla="*/ 48 h 52"/>
                <a:gd name="T24" fmla="*/ 41 w 153"/>
                <a:gd name="T25" fmla="*/ 49 h 52"/>
                <a:gd name="T26" fmla="*/ 57 w 153"/>
                <a:gd name="T27" fmla="*/ 48 h 52"/>
                <a:gd name="T28" fmla="*/ 61 w 153"/>
                <a:gd name="T29" fmla="*/ 49 h 52"/>
                <a:gd name="T30" fmla="*/ 68 w 153"/>
                <a:gd name="T31" fmla="*/ 49 h 52"/>
                <a:gd name="T32" fmla="*/ 102 w 153"/>
                <a:gd name="T33" fmla="*/ 49 h 52"/>
                <a:gd name="T34" fmla="*/ 149 w 153"/>
                <a:gd name="T35" fmla="*/ 49 h 52"/>
                <a:gd name="T36" fmla="*/ 150 w 153"/>
                <a:gd name="T37" fmla="*/ 24 h 52"/>
                <a:gd name="T38" fmla="*/ 150 w 153"/>
                <a:gd name="T39" fmla="*/ 3 h 52"/>
                <a:gd name="T40" fmla="*/ 151 w 153"/>
                <a:gd name="T41" fmla="*/ 1 h 52"/>
                <a:gd name="T42" fmla="*/ 153 w 153"/>
                <a:gd name="T43" fmla="*/ 3 h 52"/>
                <a:gd name="T44" fmla="*/ 152 w 153"/>
                <a:gd name="T45" fmla="*/ 5 h 52"/>
                <a:gd name="T46" fmla="*/ 152 w 153"/>
                <a:gd name="T47" fmla="*/ 24 h 52"/>
                <a:gd name="T48" fmla="*/ 151 w 153"/>
                <a:gd name="T49" fmla="*/ 27 h 52"/>
                <a:gd name="T50" fmla="*/ 152 w 153"/>
                <a:gd name="T51" fmla="*/ 36 h 52"/>
                <a:gd name="T52" fmla="*/ 153 w 153"/>
                <a:gd name="T53" fmla="*/ 49 h 52"/>
                <a:gd name="T54" fmla="*/ 152 w 153"/>
                <a:gd name="T55" fmla="*/ 52 h 52"/>
                <a:gd name="T56" fmla="*/ 135 w 153"/>
                <a:gd name="T57" fmla="*/ 49 h 52"/>
                <a:gd name="T58" fmla="*/ 109 w 153"/>
                <a:gd name="T59" fmla="*/ 50 h 52"/>
                <a:gd name="T60" fmla="*/ 100 w 153"/>
                <a:gd name="T61" fmla="*/ 51 h 52"/>
                <a:gd name="T62" fmla="*/ 72 w 153"/>
                <a:gd name="T63" fmla="*/ 52 h 52"/>
                <a:gd name="T64" fmla="*/ 57 w 153"/>
                <a:gd name="T65" fmla="*/ 50 h 52"/>
                <a:gd name="T66" fmla="*/ 17 w 153"/>
                <a:gd name="T67" fmla="*/ 51 h 52"/>
                <a:gd name="T68" fmla="*/ 3 w 153"/>
                <a:gd name="T69" fmla="*/ 52 h 52"/>
                <a:gd name="T70" fmla="*/ 3 w 153"/>
                <a:gd name="T71" fmla="*/ 46 h 52"/>
                <a:gd name="T72" fmla="*/ 2 w 153"/>
                <a:gd name="T73" fmla="*/ 43 h 52"/>
                <a:gd name="T74" fmla="*/ 4 w 153"/>
                <a:gd name="T75" fmla="*/ 4 h 52"/>
                <a:gd name="T76" fmla="*/ 0 w 153"/>
                <a:gd name="T77" fmla="*/ 3 h 52"/>
                <a:gd name="T78" fmla="*/ 3 w 153"/>
                <a:gd name="T79" fmla="*/ 2 h 52"/>
                <a:gd name="T80" fmla="*/ 19 w 153"/>
                <a:gd name="T81" fmla="*/ 2 h 52"/>
                <a:gd name="T82" fmla="*/ 27 w 153"/>
                <a:gd name="T83" fmla="*/ 1 h 52"/>
                <a:gd name="T84" fmla="*/ 35 w 153"/>
                <a:gd name="T85" fmla="*/ 2 h 52"/>
                <a:gd name="T86" fmla="*/ 44 w 153"/>
                <a:gd name="T87" fmla="*/ 1 h 52"/>
                <a:gd name="T88" fmla="*/ 83 w 153"/>
                <a:gd name="T89" fmla="*/ 2 h 52"/>
                <a:gd name="T90" fmla="*/ 92 w 153"/>
                <a:gd name="T91" fmla="*/ 2 h 52"/>
                <a:gd name="T92" fmla="*/ 123 w 153"/>
                <a:gd name="T93" fmla="*/ 1 h 52"/>
                <a:gd name="T94" fmla="*/ 135 w 153"/>
                <a:gd name="T95" fmla="*/ 1 h 52"/>
                <a:gd name="T96" fmla="*/ 145 w 153"/>
                <a:gd name="T97"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3" h="52">
                  <a:moveTo>
                    <a:pt x="145" y="2"/>
                  </a:moveTo>
                  <a:cubicBezTo>
                    <a:pt x="145" y="4"/>
                    <a:pt x="142" y="3"/>
                    <a:pt x="143" y="4"/>
                  </a:cubicBezTo>
                  <a:cubicBezTo>
                    <a:pt x="135" y="4"/>
                    <a:pt x="129" y="2"/>
                    <a:pt x="121" y="3"/>
                  </a:cubicBezTo>
                  <a:cubicBezTo>
                    <a:pt x="110" y="3"/>
                    <a:pt x="98" y="4"/>
                    <a:pt x="84" y="4"/>
                  </a:cubicBezTo>
                  <a:cubicBezTo>
                    <a:pt x="66" y="4"/>
                    <a:pt x="47" y="3"/>
                    <a:pt x="29" y="3"/>
                  </a:cubicBezTo>
                  <a:cubicBezTo>
                    <a:pt x="27" y="3"/>
                    <a:pt x="25" y="4"/>
                    <a:pt x="23" y="4"/>
                  </a:cubicBezTo>
                  <a:cubicBezTo>
                    <a:pt x="18" y="4"/>
                    <a:pt x="12" y="3"/>
                    <a:pt x="7" y="4"/>
                  </a:cubicBezTo>
                  <a:cubicBezTo>
                    <a:pt x="4" y="13"/>
                    <a:pt x="4" y="23"/>
                    <a:pt x="4" y="33"/>
                  </a:cubicBezTo>
                  <a:cubicBezTo>
                    <a:pt x="4" y="37"/>
                    <a:pt x="4" y="41"/>
                    <a:pt x="5" y="45"/>
                  </a:cubicBezTo>
                  <a:cubicBezTo>
                    <a:pt x="3" y="51"/>
                    <a:pt x="12" y="49"/>
                    <a:pt x="17" y="49"/>
                  </a:cubicBezTo>
                  <a:cubicBezTo>
                    <a:pt x="20" y="49"/>
                    <a:pt x="24" y="49"/>
                    <a:pt x="27" y="49"/>
                  </a:cubicBezTo>
                  <a:cubicBezTo>
                    <a:pt x="31" y="49"/>
                    <a:pt x="33" y="48"/>
                    <a:pt x="38" y="48"/>
                  </a:cubicBezTo>
                  <a:cubicBezTo>
                    <a:pt x="39" y="48"/>
                    <a:pt x="40" y="49"/>
                    <a:pt x="41" y="49"/>
                  </a:cubicBezTo>
                  <a:cubicBezTo>
                    <a:pt x="47" y="49"/>
                    <a:pt x="51" y="48"/>
                    <a:pt x="57" y="48"/>
                  </a:cubicBezTo>
                  <a:cubicBezTo>
                    <a:pt x="59" y="48"/>
                    <a:pt x="60" y="49"/>
                    <a:pt x="61" y="49"/>
                  </a:cubicBezTo>
                  <a:cubicBezTo>
                    <a:pt x="63" y="50"/>
                    <a:pt x="66" y="49"/>
                    <a:pt x="68" y="49"/>
                  </a:cubicBezTo>
                  <a:cubicBezTo>
                    <a:pt x="79" y="50"/>
                    <a:pt x="91" y="50"/>
                    <a:pt x="102" y="49"/>
                  </a:cubicBezTo>
                  <a:cubicBezTo>
                    <a:pt x="118" y="48"/>
                    <a:pt x="132" y="47"/>
                    <a:pt x="149" y="49"/>
                  </a:cubicBezTo>
                  <a:cubicBezTo>
                    <a:pt x="149" y="40"/>
                    <a:pt x="150" y="33"/>
                    <a:pt x="150" y="24"/>
                  </a:cubicBezTo>
                  <a:cubicBezTo>
                    <a:pt x="150" y="16"/>
                    <a:pt x="149" y="11"/>
                    <a:pt x="150" y="3"/>
                  </a:cubicBezTo>
                  <a:cubicBezTo>
                    <a:pt x="151" y="3"/>
                    <a:pt x="151" y="2"/>
                    <a:pt x="151" y="1"/>
                  </a:cubicBezTo>
                  <a:cubicBezTo>
                    <a:pt x="152" y="1"/>
                    <a:pt x="153" y="3"/>
                    <a:pt x="153" y="3"/>
                  </a:cubicBezTo>
                  <a:cubicBezTo>
                    <a:pt x="153" y="4"/>
                    <a:pt x="152" y="4"/>
                    <a:pt x="152" y="5"/>
                  </a:cubicBezTo>
                  <a:cubicBezTo>
                    <a:pt x="151" y="12"/>
                    <a:pt x="152" y="18"/>
                    <a:pt x="152" y="24"/>
                  </a:cubicBezTo>
                  <a:cubicBezTo>
                    <a:pt x="152" y="25"/>
                    <a:pt x="151" y="26"/>
                    <a:pt x="151" y="27"/>
                  </a:cubicBezTo>
                  <a:cubicBezTo>
                    <a:pt x="151" y="30"/>
                    <a:pt x="152" y="33"/>
                    <a:pt x="152" y="36"/>
                  </a:cubicBezTo>
                  <a:cubicBezTo>
                    <a:pt x="151" y="41"/>
                    <a:pt x="149" y="47"/>
                    <a:pt x="153" y="49"/>
                  </a:cubicBezTo>
                  <a:cubicBezTo>
                    <a:pt x="152" y="50"/>
                    <a:pt x="152" y="51"/>
                    <a:pt x="152" y="52"/>
                  </a:cubicBezTo>
                  <a:cubicBezTo>
                    <a:pt x="147" y="49"/>
                    <a:pt x="140" y="51"/>
                    <a:pt x="135" y="49"/>
                  </a:cubicBezTo>
                  <a:cubicBezTo>
                    <a:pt x="128" y="49"/>
                    <a:pt x="116" y="50"/>
                    <a:pt x="109" y="50"/>
                  </a:cubicBezTo>
                  <a:cubicBezTo>
                    <a:pt x="107" y="51"/>
                    <a:pt x="103" y="51"/>
                    <a:pt x="100" y="51"/>
                  </a:cubicBezTo>
                  <a:cubicBezTo>
                    <a:pt x="91" y="51"/>
                    <a:pt x="81" y="52"/>
                    <a:pt x="72" y="52"/>
                  </a:cubicBezTo>
                  <a:cubicBezTo>
                    <a:pt x="67" y="52"/>
                    <a:pt x="61" y="52"/>
                    <a:pt x="57" y="50"/>
                  </a:cubicBezTo>
                  <a:cubicBezTo>
                    <a:pt x="44" y="50"/>
                    <a:pt x="30" y="51"/>
                    <a:pt x="17" y="51"/>
                  </a:cubicBezTo>
                  <a:cubicBezTo>
                    <a:pt x="13" y="52"/>
                    <a:pt x="7" y="52"/>
                    <a:pt x="3" y="52"/>
                  </a:cubicBezTo>
                  <a:cubicBezTo>
                    <a:pt x="2" y="50"/>
                    <a:pt x="3" y="48"/>
                    <a:pt x="3" y="46"/>
                  </a:cubicBezTo>
                  <a:cubicBezTo>
                    <a:pt x="3" y="45"/>
                    <a:pt x="2" y="44"/>
                    <a:pt x="2" y="43"/>
                  </a:cubicBezTo>
                  <a:cubicBezTo>
                    <a:pt x="1" y="30"/>
                    <a:pt x="3" y="19"/>
                    <a:pt x="4" y="4"/>
                  </a:cubicBezTo>
                  <a:cubicBezTo>
                    <a:pt x="4" y="3"/>
                    <a:pt x="1" y="4"/>
                    <a:pt x="0" y="3"/>
                  </a:cubicBezTo>
                  <a:cubicBezTo>
                    <a:pt x="1" y="1"/>
                    <a:pt x="2" y="1"/>
                    <a:pt x="3" y="2"/>
                  </a:cubicBezTo>
                  <a:cubicBezTo>
                    <a:pt x="8" y="1"/>
                    <a:pt x="14" y="2"/>
                    <a:pt x="19" y="2"/>
                  </a:cubicBezTo>
                  <a:cubicBezTo>
                    <a:pt x="22" y="2"/>
                    <a:pt x="25" y="1"/>
                    <a:pt x="27" y="1"/>
                  </a:cubicBezTo>
                  <a:cubicBezTo>
                    <a:pt x="30" y="1"/>
                    <a:pt x="32" y="2"/>
                    <a:pt x="35" y="2"/>
                  </a:cubicBezTo>
                  <a:cubicBezTo>
                    <a:pt x="38" y="2"/>
                    <a:pt x="41" y="2"/>
                    <a:pt x="44" y="1"/>
                  </a:cubicBezTo>
                  <a:cubicBezTo>
                    <a:pt x="56" y="1"/>
                    <a:pt x="70" y="2"/>
                    <a:pt x="83" y="2"/>
                  </a:cubicBezTo>
                  <a:cubicBezTo>
                    <a:pt x="86" y="2"/>
                    <a:pt x="89" y="2"/>
                    <a:pt x="92" y="2"/>
                  </a:cubicBezTo>
                  <a:cubicBezTo>
                    <a:pt x="101" y="2"/>
                    <a:pt x="113" y="1"/>
                    <a:pt x="123" y="1"/>
                  </a:cubicBezTo>
                  <a:cubicBezTo>
                    <a:pt x="127" y="1"/>
                    <a:pt x="131" y="1"/>
                    <a:pt x="135" y="1"/>
                  </a:cubicBezTo>
                  <a:cubicBezTo>
                    <a:pt x="138" y="2"/>
                    <a:pt x="142" y="0"/>
                    <a:pt x="145" y="2"/>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11" name="矩形 10"/>
            <p:cNvSpPr/>
            <p:nvPr/>
          </p:nvSpPr>
          <p:spPr>
            <a:xfrm>
              <a:off x="4991639" y="2025989"/>
              <a:ext cx="2246128" cy="1107996"/>
            </a:xfrm>
            <a:prstGeom prst="rect">
              <a:avLst/>
            </a:prstGeom>
          </p:spPr>
          <p:txBody>
            <a:bodyPr wrap="none">
              <a:spAutoFit/>
            </a:bodyPr>
            <a:lstStyle/>
            <a:p>
              <a:r>
                <a:rPr lang="en-US" altLang="zh-CN" sz="6600" b="1" dirty="0" smtClean="0">
                  <a:solidFill>
                    <a:srgbClr val="392F2F"/>
                  </a:solidFill>
                  <a:latin typeface="Bradley Hand ITC" panose="03070402050302030203" pitchFamily="66" charset="0"/>
                  <a:ea typeface="叶根友小京楷简体" panose="02010601030101010101" pitchFamily="2" charset="-122"/>
                </a:rPr>
                <a:t>3,200</a:t>
              </a:r>
              <a:endParaRPr lang="zh-CN" altLang="en-US" sz="6600" dirty="0">
                <a:solidFill>
                  <a:srgbClr val="392F2F"/>
                </a:solidFill>
              </a:endParaRPr>
            </a:p>
          </p:txBody>
        </p:sp>
        <p:sp>
          <p:nvSpPr>
            <p:cNvPr id="12" name="文本框 1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4945152" y="3045403"/>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endParaRPr lang="en-US" altLang="zh-CN" sz="3200" dirty="0">
                <a:solidFill>
                  <a:srgbClr val="392F2F"/>
                </a:solidFill>
                <a:latin typeface="微软雅黑" pitchFamily="34" charset="-122"/>
                <a:ea typeface="微软雅黑" pitchFamily="34" charset="-122"/>
              </a:endParaRPr>
            </a:p>
          </p:txBody>
        </p:sp>
      </p:grpSp>
      <p:grpSp>
        <p:nvGrpSpPr>
          <p:cNvPr id="13" name="组合 12"/>
          <p:cNvGrpSpPr/>
          <p:nvPr/>
        </p:nvGrpSpPr>
        <p:grpSpPr>
          <a:xfrm>
            <a:off x="1064950" y="4295020"/>
            <a:ext cx="3113913" cy="2308780"/>
            <a:chOff x="1064950" y="4295020"/>
            <a:chExt cx="3113913" cy="2308780"/>
          </a:xfrm>
        </p:grpSpPr>
        <p:sp>
          <p:nvSpPr>
            <p:cNvPr id="14" name="文本框 13"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1452355" y="5341916"/>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endParaRPr lang="en-US" altLang="zh-CN" sz="3200" dirty="0">
                <a:solidFill>
                  <a:srgbClr val="392F2F"/>
                </a:solidFill>
                <a:latin typeface="微软雅黑" pitchFamily="34" charset="-122"/>
                <a:ea typeface="微软雅黑" pitchFamily="34" charset="-122"/>
              </a:endParaRPr>
            </a:p>
          </p:txBody>
        </p:sp>
        <p:sp>
          <p:nvSpPr>
            <p:cNvPr id="15" name="Freeform 56"/>
            <p:cNvSpPr/>
            <p:nvPr/>
          </p:nvSpPr>
          <p:spPr bwMode="auto">
            <a:xfrm>
              <a:off x="1064950" y="4295020"/>
              <a:ext cx="3113913" cy="2063363"/>
            </a:xfrm>
            <a:custGeom>
              <a:avLst/>
              <a:gdLst>
                <a:gd name="T0" fmla="*/ 145 w 153"/>
                <a:gd name="T1" fmla="*/ 2 h 52"/>
                <a:gd name="T2" fmla="*/ 143 w 153"/>
                <a:gd name="T3" fmla="*/ 4 h 52"/>
                <a:gd name="T4" fmla="*/ 121 w 153"/>
                <a:gd name="T5" fmla="*/ 3 h 52"/>
                <a:gd name="T6" fmla="*/ 84 w 153"/>
                <a:gd name="T7" fmla="*/ 4 h 52"/>
                <a:gd name="T8" fmla="*/ 29 w 153"/>
                <a:gd name="T9" fmla="*/ 3 h 52"/>
                <a:gd name="T10" fmla="*/ 23 w 153"/>
                <a:gd name="T11" fmla="*/ 4 h 52"/>
                <a:gd name="T12" fmla="*/ 7 w 153"/>
                <a:gd name="T13" fmla="*/ 4 h 52"/>
                <a:gd name="T14" fmla="*/ 4 w 153"/>
                <a:gd name="T15" fmla="*/ 33 h 52"/>
                <a:gd name="T16" fmla="*/ 5 w 153"/>
                <a:gd name="T17" fmla="*/ 45 h 52"/>
                <a:gd name="T18" fmla="*/ 17 w 153"/>
                <a:gd name="T19" fmla="*/ 49 h 52"/>
                <a:gd name="T20" fmla="*/ 27 w 153"/>
                <a:gd name="T21" fmla="*/ 49 h 52"/>
                <a:gd name="T22" fmla="*/ 38 w 153"/>
                <a:gd name="T23" fmla="*/ 48 h 52"/>
                <a:gd name="T24" fmla="*/ 41 w 153"/>
                <a:gd name="T25" fmla="*/ 49 h 52"/>
                <a:gd name="T26" fmla="*/ 57 w 153"/>
                <a:gd name="T27" fmla="*/ 48 h 52"/>
                <a:gd name="T28" fmla="*/ 61 w 153"/>
                <a:gd name="T29" fmla="*/ 49 h 52"/>
                <a:gd name="T30" fmla="*/ 68 w 153"/>
                <a:gd name="T31" fmla="*/ 49 h 52"/>
                <a:gd name="T32" fmla="*/ 102 w 153"/>
                <a:gd name="T33" fmla="*/ 49 h 52"/>
                <a:gd name="T34" fmla="*/ 149 w 153"/>
                <a:gd name="T35" fmla="*/ 49 h 52"/>
                <a:gd name="T36" fmla="*/ 150 w 153"/>
                <a:gd name="T37" fmla="*/ 24 h 52"/>
                <a:gd name="T38" fmla="*/ 150 w 153"/>
                <a:gd name="T39" fmla="*/ 3 h 52"/>
                <a:gd name="T40" fmla="*/ 151 w 153"/>
                <a:gd name="T41" fmla="*/ 1 h 52"/>
                <a:gd name="T42" fmla="*/ 153 w 153"/>
                <a:gd name="T43" fmla="*/ 3 h 52"/>
                <a:gd name="T44" fmla="*/ 152 w 153"/>
                <a:gd name="T45" fmla="*/ 5 h 52"/>
                <a:gd name="T46" fmla="*/ 152 w 153"/>
                <a:gd name="T47" fmla="*/ 24 h 52"/>
                <a:gd name="T48" fmla="*/ 151 w 153"/>
                <a:gd name="T49" fmla="*/ 27 h 52"/>
                <a:gd name="T50" fmla="*/ 152 w 153"/>
                <a:gd name="T51" fmla="*/ 36 h 52"/>
                <a:gd name="T52" fmla="*/ 153 w 153"/>
                <a:gd name="T53" fmla="*/ 49 h 52"/>
                <a:gd name="T54" fmla="*/ 152 w 153"/>
                <a:gd name="T55" fmla="*/ 52 h 52"/>
                <a:gd name="T56" fmla="*/ 135 w 153"/>
                <a:gd name="T57" fmla="*/ 49 h 52"/>
                <a:gd name="T58" fmla="*/ 109 w 153"/>
                <a:gd name="T59" fmla="*/ 50 h 52"/>
                <a:gd name="T60" fmla="*/ 100 w 153"/>
                <a:gd name="T61" fmla="*/ 51 h 52"/>
                <a:gd name="T62" fmla="*/ 72 w 153"/>
                <a:gd name="T63" fmla="*/ 52 h 52"/>
                <a:gd name="T64" fmla="*/ 57 w 153"/>
                <a:gd name="T65" fmla="*/ 50 h 52"/>
                <a:gd name="T66" fmla="*/ 17 w 153"/>
                <a:gd name="T67" fmla="*/ 51 h 52"/>
                <a:gd name="T68" fmla="*/ 3 w 153"/>
                <a:gd name="T69" fmla="*/ 52 h 52"/>
                <a:gd name="T70" fmla="*/ 3 w 153"/>
                <a:gd name="T71" fmla="*/ 46 h 52"/>
                <a:gd name="T72" fmla="*/ 2 w 153"/>
                <a:gd name="T73" fmla="*/ 43 h 52"/>
                <a:gd name="T74" fmla="*/ 4 w 153"/>
                <a:gd name="T75" fmla="*/ 4 h 52"/>
                <a:gd name="T76" fmla="*/ 0 w 153"/>
                <a:gd name="T77" fmla="*/ 3 h 52"/>
                <a:gd name="T78" fmla="*/ 3 w 153"/>
                <a:gd name="T79" fmla="*/ 2 h 52"/>
                <a:gd name="T80" fmla="*/ 19 w 153"/>
                <a:gd name="T81" fmla="*/ 2 h 52"/>
                <a:gd name="T82" fmla="*/ 27 w 153"/>
                <a:gd name="T83" fmla="*/ 1 h 52"/>
                <a:gd name="T84" fmla="*/ 35 w 153"/>
                <a:gd name="T85" fmla="*/ 2 h 52"/>
                <a:gd name="T86" fmla="*/ 44 w 153"/>
                <a:gd name="T87" fmla="*/ 1 h 52"/>
                <a:gd name="T88" fmla="*/ 83 w 153"/>
                <a:gd name="T89" fmla="*/ 2 h 52"/>
                <a:gd name="T90" fmla="*/ 92 w 153"/>
                <a:gd name="T91" fmla="*/ 2 h 52"/>
                <a:gd name="T92" fmla="*/ 123 w 153"/>
                <a:gd name="T93" fmla="*/ 1 h 52"/>
                <a:gd name="T94" fmla="*/ 135 w 153"/>
                <a:gd name="T95" fmla="*/ 1 h 52"/>
                <a:gd name="T96" fmla="*/ 145 w 153"/>
                <a:gd name="T97"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3" h="52">
                  <a:moveTo>
                    <a:pt x="145" y="2"/>
                  </a:moveTo>
                  <a:cubicBezTo>
                    <a:pt x="145" y="4"/>
                    <a:pt x="142" y="3"/>
                    <a:pt x="143" y="4"/>
                  </a:cubicBezTo>
                  <a:cubicBezTo>
                    <a:pt x="135" y="4"/>
                    <a:pt x="129" y="2"/>
                    <a:pt x="121" y="3"/>
                  </a:cubicBezTo>
                  <a:cubicBezTo>
                    <a:pt x="110" y="3"/>
                    <a:pt x="98" y="4"/>
                    <a:pt x="84" y="4"/>
                  </a:cubicBezTo>
                  <a:cubicBezTo>
                    <a:pt x="66" y="4"/>
                    <a:pt x="47" y="3"/>
                    <a:pt x="29" y="3"/>
                  </a:cubicBezTo>
                  <a:cubicBezTo>
                    <a:pt x="27" y="3"/>
                    <a:pt x="25" y="4"/>
                    <a:pt x="23" y="4"/>
                  </a:cubicBezTo>
                  <a:cubicBezTo>
                    <a:pt x="18" y="4"/>
                    <a:pt x="12" y="3"/>
                    <a:pt x="7" y="4"/>
                  </a:cubicBezTo>
                  <a:cubicBezTo>
                    <a:pt x="4" y="13"/>
                    <a:pt x="4" y="23"/>
                    <a:pt x="4" y="33"/>
                  </a:cubicBezTo>
                  <a:cubicBezTo>
                    <a:pt x="4" y="37"/>
                    <a:pt x="4" y="41"/>
                    <a:pt x="5" y="45"/>
                  </a:cubicBezTo>
                  <a:cubicBezTo>
                    <a:pt x="3" y="51"/>
                    <a:pt x="12" y="49"/>
                    <a:pt x="17" y="49"/>
                  </a:cubicBezTo>
                  <a:cubicBezTo>
                    <a:pt x="20" y="49"/>
                    <a:pt x="24" y="49"/>
                    <a:pt x="27" y="49"/>
                  </a:cubicBezTo>
                  <a:cubicBezTo>
                    <a:pt x="31" y="49"/>
                    <a:pt x="33" y="48"/>
                    <a:pt x="38" y="48"/>
                  </a:cubicBezTo>
                  <a:cubicBezTo>
                    <a:pt x="39" y="48"/>
                    <a:pt x="40" y="49"/>
                    <a:pt x="41" y="49"/>
                  </a:cubicBezTo>
                  <a:cubicBezTo>
                    <a:pt x="47" y="49"/>
                    <a:pt x="51" y="48"/>
                    <a:pt x="57" y="48"/>
                  </a:cubicBezTo>
                  <a:cubicBezTo>
                    <a:pt x="59" y="48"/>
                    <a:pt x="60" y="49"/>
                    <a:pt x="61" y="49"/>
                  </a:cubicBezTo>
                  <a:cubicBezTo>
                    <a:pt x="63" y="50"/>
                    <a:pt x="66" y="49"/>
                    <a:pt x="68" y="49"/>
                  </a:cubicBezTo>
                  <a:cubicBezTo>
                    <a:pt x="79" y="50"/>
                    <a:pt x="91" y="50"/>
                    <a:pt x="102" y="49"/>
                  </a:cubicBezTo>
                  <a:cubicBezTo>
                    <a:pt x="118" y="48"/>
                    <a:pt x="132" y="47"/>
                    <a:pt x="149" y="49"/>
                  </a:cubicBezTo>
                  <a:cubicBezTo>
                    <a:pt x="149" y="40"/>
                    <a:pt x="150" y="33"/>
                    <a:pt x="150" y="24"/>
                  </a:cubicBezTo>
                  <a:cubicBezTo>
                    <a:pt x="150" y="16"/>
                    <a:pt x="149" y="11"/>
                    <a:pt x="150" y="3"/>
                  </a:cubicBezTo>
                  <a:cubicBezTo>
                    <a:pt x="151" y="3"/>
                    <a:pt x="151" y="2"/>
                    <a:pt x="151" y="1"/>
                  </a:cubicBezTo>
                  <a:cubicBezTo>
                    <a:pt x="152" y="1"/>
                    <a:pt x="153" y="3"/>
                    <a:pt x="153" y="3"/>
                  </a:cubicBezTo>
                  <a:cubicBezTo>
                    <a:pt x="153" y="4"/>
                    <a:pt x="152" y="4"/>
                    <a:pt x="152" y="5"/>
                  </a:cubicBezTo>
                  <a:cubicBezTo>
                    <a:pt x="151" y="12"/>
                    <a:pt x="152" y="18"/>
                    <a:pt x="152" y="24"/>
                  </a:cubicBezTo>
                  <a:cubicBezTo>
                    <a:pt x="152" y="25"/>
                    <a:pt x="151" y="26"/>
                    <a:pt x="151" y="27"/>
                  </a:cubicBezTo>
                  <a:cubicBezTo>
                    <a:pt x="151" y="30"/>
                    <a:pt x="152" y="33"/>
                    <a:pt x="152" y="36"/>
                  </a:cubicBezTo>
                  <a:cubicBezTo>
                    <a:pt x="151" y="41"/>
                    <a:pt x="149" y="47"/>
                    <a:pt x="153" y="49"/>
                  </a:cubicBezTo>
                  <a:cubicBezTo>
                    <a:pt x="152" y="50"/>
                    <a:pt x="152" y="51"/>
                    <a:pt x="152" y="52"/>
                  </a:cubicBezTo>
                  <a:cubicBezTo>
                    <a:pt x="147" y="49"/>
                    <a:pt x="140" y="51"/>
                    <a:pt x="135" y="49"/>
                  </a:cubicBezTo>
                  <a:cubicBezTo>
                    <a:pt x="128" y="49"/>
                    <a:pt x="116" y="50"/>
                    <a:pt x="109" y="50"/>
                  </a:cubicBezTo>
                  <a:cubicBezTo>
                    <a:pt x="107" y="51"/>
                    <a:pt x="103" y="51"/>
                    <a:pt x="100" y="51"/>
                  </a:cubicBezTo>
                  <a:cubicBezTo>
                    <a:pt x="91" y="51"/>
                    <a:pt x="81" y="52"/>
                    <a:pt x="72" y="52"/>
                  </a:cubicBezTo>
                  <a:cubicBezTo>
                    <a:pt x="67" y="52"/>
                    <a:pt x="61" y="52"/>
                    <a:pt x="57" y="50"/>
                  </a:cubicBezTo>
                  <a:cubicBezTo>
                    <a:pt x="44" y="50"/>
                    <a:pt x="30" y="51"/>
                    <a:pt x="17" y="51"/>
                  </a:cubicBezTo>
                  <a:cubicBezTo>
                    <a:pt x="13" y="52"/>
                    <a:pt x="7" y="52"/>
                    <a:pt x="3" y="52"/>
                  </a:cubicBezTo>
                  <a:cubicBezTo>
                    <a:pt x="2" y="50"/>
                    <a:pt x="3" y="48"/>
                    <a:pt x="3" y="46"/>
                  </a:cubicBezTo>
                  <a:cubicBezTo>
                    <a:pt x="3" y="45"/>
                    <a:pt x="2" y="44"/>
                    <a:pt x="2" y="43"/>
                  </a:cubicBezTo>
                  <a:cubicBezTo>
                    <a:pt x="1" y="30"/>
                    <a:pt x="3" y="19"/>
                    <a:pt x="4" y="4"/>
                  </a:cubicBezTo>
                  <a:cubicBezTo>
                    <a:pt x="4" y="3"/>
                    <a:pt x="1" y="4"/>
                    <a:pt x="0" y="3"/>
                  </a:cubicBezTo>
                  <a:cubicBezTo>
                    <a:pt x="1" y="1"/>
                    <a:pt x="2" y="1"/>
                    <a:pt x="3" y="2"/>
                  </a:cubicBezTo>
                  <a:cubicBezTo>
                    <a:pt x="8" y="1"/>
                    <a:pt x="14" y="2"/>
                    <a:pt x="19" y="2"/>
                  </a:cubicBezTo>
                  <a:cubicBezTo>
                    <a:pt x="22" y="2"/>
                    <a:pt x="25" y="1"/>
                    <a:pt x="27" y="1"/>
                  </a:cubicBezTo>
                  <a:cubicBezTo>
                    <a:pt x="30" y="1"/>
                    <a:pt x="32" y="2"/>
                    <a:pt x="35" y="2"/>
                  </a:cubicBezTo>
                  <a:cubicBezTo>
                    <a:pt x="38" y="2"/>
                    <a:pt x="41" y="2"/>
                    <a:pt x="44" y="1"/>
                  </a:cubicBezTo>
                  <a:cubicBezTo>
                    <a:pt x="56" y="1"/>
                    <a:pt x="70" y="2"/>
                    <a:pt x="83" y="2"/>
                  </a:cubicBezTo>
                  <a:cubicBezTo>
                    <a:pt x="86" y="2"/>
                    <a:pt x="89" y="2"/>
                    <a:pt x="92" y="2"/>
                  </a:cubicBezTo>
                  <a:cubicBezTo>
                    <a:pt x="101" y="2"/>
                    <a:pt x="113" y="1"/>
                    <a:pt x="123" y="1"/>
                  </a:cubicBezTo>
                  <a:cubicBezTo>
                    <a:pt x="127" y="1"/>
                    <a:pt x="131" y="1"/>
                    <a:pt x="135" y="1"/>
                  </a:cubicBezTo>
                  <a:cubicBezTo>
                    <a:pt x="138" y="2"/>
                    <a:pt x="142" y="0"/>
                    <a:pt x="145" y="2"/>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16" name="矩形 15"/>
            <p:cNvSpPr/>
            <p:nvPr/>
          </p:nvSpPr>
          <p:spPr>
            <a:xfrm>
              <a:off x="1498842" y="4307287"/>
              <a:ext cx="2351926" cy="1107996"/>
            </a:xfrm>
            <a:prstGeom prst="rect">
              <a:avLst/>
            </a:prstGeom>
          </p:spPr>
          <p:txBody>
            <a:bodyPr wrap="none">
              <a:spAutoFit/>
            </a:bodyPr>
            <a:lstStyle/>
            <a:p>
              <a:r>
                <a:rPr lang="en-US" altLang="zh-CN" sz="6600" b="1" dirty="0" smtClean="0">
                  <a:solidFill>
                    <a:srgbClr val="392F2F"/>
                  </a:solidFill>
                  <a:latin typeface="Bradley Hand ITC" panose="03070402050302030203" pitchFamily="66" charset="0"/>
                  <a:ea typeface="叶根友小京楷简体" panose="02010601030101010101" pitchFamily="2" charset="-122"/>
                </a:rPr>
                <a:t>4,400</a:t>
              </a:r>
              <a:endParaRPr lang="zh-CN" altLang="en-US" sz="6600" dirty="0">
                <a:solidFill>
                  <a:srgbClr val="392F2F"/>
                </a:solidFill>
              </a:endParaRPr>
            </a:p>
          </p:txBody>
        </p:sp>
      </p:grpSp>
      <p:grpSp>
        <p:nvGrpSpPr>
          <p:cNvPr id="17" name="组合 16"/>
          <p:cNvGrpSpPr/>
          <p:nvPr/>
        </p:nvGrpSpPr>
        <p:grpSpPr>
          <a:xfrm>
            <a:off x="7922363" y="4307287"/>
            <a:ext cx="3113913" cy="2292080"/>
            <a:chOff x="7922363" y="4307287"/>
            <a:chExt cx="3113913" cy="2292080"/>
          </a:xfrm>
        </p:grpSpPr>
        <p:sp>
          <p:nvSpPr>
            <p:cNvPr id="18" name="文本框 17"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339409" y="5337483"/>
              <a:ext cx="2339102" cy="1261884"/>
            </a:xfrm>
            <a:prstGeom prst="rect">
              <a:avLst/>
            </a:prstGeom>
            <a:noFill/>
            <a:effectLst/>
          </p:spPr>
          <p:txBody>
            <a:bodyPr wrap="none" rtlCol="0">
              <a:spAutoFit/>
            </a:bodyPr>
            <a:lstStyle/>
            <a:p>
              <a:r>
                <a:rPr lang="zh-CN" altLang="en-US" sz="2000" dirty="0">
                  <a:solidFill>
                    <a:srgbClr val="392F2F"/>
                  </a:solidFill>
                  <a:latin typeface="微软雅黑" pitchFamily="34" charset="-122"/>
                  <a:ea typeface="微软雅黑" pitchFamily="34" charset="-122"/>
                </a:rPr>
                <a:t>单击此处输入标题</a:t>
              </a:r>
              <a:endParaRPr lang="en-US" altLang="zh-CN" sz="20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r>
                <a:rPr lang="zh-CN" altLang="en-US" sz="1200" dirty="0">
                  <a:solidFill>
                    <a:srgbClr val="392F2F"/>
                  </a:solidFill>
                  <a:latin typeface="微软雅黑" pitchFamily="34" charset="-122"/>
                  <a:ea typeface="微软雅黑" pitchFamily="34" charset="-122"/>
                </a:rPr>
                <a:t>请在这里输入您的主要叙述内容</a:t>
              </a:r>
              <a:endParaRPr lang="en-US" altLang="zh-CN" sz="1200" dirty="0">
                <a:solidFill>
                  <a:srgbClr val="392F2F"/>
                </a:solidFill>
                <a:latin typeface="微软雅黑" pitchFamily="34" charset="-122"/>
                <a:ea typeface="微软雅黑" pitchFamily="34" charset="-122"/>
              </a:endParaRPr>
            </a:p>
            <a:p>
              <a:endParaRPr lang="en-US" altLang="zh-CN" sz="3200" dirty="0">
                <a:solidFill>
                  <a:schemeClr val="tx1">
                    <a:lumMod val="85000"/>
                    <a:lumOff val="15000"/>
                  </a:schemeClr>
                </a:solidFill>
                <a:latin typeface="微软雅黑" pitchFamily="34" charset="-122"/>
                <a:ea typeface="微软雅黑" pitchFamily="34" charset="-122"/>
              </a:endParaRPr>
            </a:p>
          </p:txBody>
        </p:sp>
        <p:sp>
          <p:nvSpPr>
            <p:cNvPr id="19" name="Freeform 56"/>
            <p:cNvSpPr/>
            <p:nvPr/>
          </p:nvSpPr>
          <p:spPr bwMode="auto">
            <a:xfrm>
              <a:off x="7922363" y="4307287"/>
              <a:ext cx="3113913" cy="2063363"/>
            </a:xfrm>
            <a:custGeom>
              <a:avLst/>
              <a:gdLst>
                <a:gd name="T0" fmla="*/ 145 w 153"/>
                <a:gd name="T1" fmla="*/ 2 h 52"/>
                <a:gd name="T2" fmla="*/ 143 w 153"/>
                <a:gd name="T3" fmla="*/ 4 h 52"/>
                <a:gd name="T4" fmla="*/ 121 w 153"/>
                <a:gd name="T5" fmla="*/ 3 h 52"/>
                <a:gd name="T6" fmla="*/ 84 w 153"/>
                <a:gd name="T7" fmla="*/ 4 h 52"/>
                <a:gd name="T8" fmla="*/ 29 w 153"/>
                <a:gd name="T9" fmla="*/ 3 h 52"/>
                <a:gd name="T10" fmla="*/ 23 w 153"/>
                <a:gd name="T11" fmla="*/ 4 h 52"/>
                <a:gd name="T12" fmla="*/ 7 w 153"/>
                <a:gd name="T13" fmla="*/ 4 h 52"/>
                <a:gd name="T14" fmla="*/ 4 w 153"/>
                <a:gd name="T15" fmla="*/ 33 h 52"/>
                <a:gd name="T16" fmla="*/ 5 w 153"/>
                <a:gd name="T17" fmla="*/ 45 h 52"/>
                <a:gd name="T18" fmla="*/ 17 w 153"/>
                <a:gd name="T19" fmla="*/ 49 h 52"/>
                <a:gd name="T20" fmla="*/ 27 w 153"/>
                <a:gd name="T21" fmla="*/ 49 h 52"/>
                <a:gd name="T22" fmla="*/ 38 w 153"/>
                <a:gd name="T23" fmla="*/ 48 h 52"/>
                <a:gd name="T24" fmla="*/ 41 w 153"/>
                <a:gd name="T25" fmla="*/ 49 h 52"/>
                <a:gd name="T26" fmla="*/ 57 w 153"/>
                <a:gd name="T27" fmla="*/ 48 h 52"/>
                <a:gd name="T28" fmla="*/ 61 w 153"/>
                <a:gd name="T29" fmla="*/ 49 h 52"/>
                <a:gd name="T30" fmla="*/ 68 w 153"/>
                <a:gd name="T31" fmla="*/ 49 h 52"/>
                <a:gd name="T32" fmla="*/ 102 w 153"/>
                <a:gd name="T33" fmla="*/ 49 h 52"/>
                <a:gd name="T34" fmla="*/ 149 w 153"/>
                <a:gd name="T35" fmla="*/ 49 h 52"/>
                <a:gd name="T36" fmla="*/ 150 w 153"/>
                <a:gd name="T37" fmla="*/ 24 h 52"/>
                <a:gd name="T38" fmla="*/ 150 w 153"/>
                <a:gd name="T39" fmla="*/ 3 h 52"/>
                <a:gd name="T40" fmla="*/ 151 w 153"/>
                <a:gd name="T41" fmla="*/ 1 h 52"/>
                <a:gd name="T42" fmla="*/ 153 w 153"/>
                <a:gd name="T43" fmla="*/ 3 h 52"/>
                <a:gd name="T44" fmla="*/ 152 w 153"/>
                <a:gd name="T45" fmla="*/ 5 h 52"/>
                <a:gd name="T46" fmla="*/ 152 w 153"/>
                <a:gd name="T47" fmla="*/ 24 h 52"/>
                <a:gd name="T48" fmla="*/ 151 w 153"/>
                <a:gd name="T49" fmla="*/ 27 h 52"/>
                <a:gd name="T50" fmla="*/ 152 w 153"/>
                <a:gd name="T51" fmla="*/ 36 h 52"/>
                <a:gd name="T52" fmla="*/ 153 w 153"/>
                <a:gd name="T53" fmla="*/ 49 h 52"/>
                <a:gd name="T54" fmla="*/ 152 w 153"/>
                <a:gd name="T55" fmla="*/ 52 h 52"/>
                <a:gd name="T56" fmla="*/ 135 w 153"/>
                <a:gd name="T57" fmla="*/ 49 h 52"/>
                <a:gd name="T58" fmla="*/ 109 w 153"/>
                <a:gd name="T59" fmla="*/ 50 h 52"/>
                <a:gd name="T60" fmla="*/ 100 w 153"/>
                <a:gd name="T61" fmla="*/ 51 h 52"/>
                <a:gd name="T62" fmla="*/ 72 w 153"/>
                <a:gd name="T63" fmla="*/ 52 h 52"/>
                <a:gd name="T64" fmla="*/ 57 w 153"/>
                <a:gd name="T65" fmla="*/ 50 h 52"/>
                <a:gd name="T66" fmla="*/ 17 w 153"/>
                <a:gd name="T67" fmla="*/ 51 h 52"/>
                <a:gd name="T68" fmla="*/ 3 w 153"/>
                <a:gd name="T69" fmla="*/ 52 h 52"/>
                <a:gd name="T70" fmla="*/ 3 w 153"/>
                <a:gd name="T71" fmla="*/ 46 h 52"/>
                <a:gd name="T72" fmla="*/ 2 w 153"/>
                <a:gd name="T73" fmla="*/ 43 h 52"/>
                <a:gd name="T74" fmla="*/ 4 w 153"/>
                <a:gd name="T75" fmla="*/ 4 h 52"/>
                <a:gd name="T76" fmla="*/ 0 w 153"/>
                <a:gd name="T77" fmla="*/ 3 h 52"/>
                <a:gd name="T78" fmla="*/ 3 w 153"/>
                <a:gd name="T79" fmla="*/ 2 h 52"/>
                <a:gd name="T80" fmla="*/ 19 w 153"/>
                <a:gd name="T81" fmla="*/ 2 h 52"/>
                <a:gd name="T82" fmla="*/ 27 w 153"/>
                <a:gd name="T83" fmla="*/ 1 h 52"/>
                <a:gd name="T84" fmla="*/ 35 w 153"/>
                <a:gd name="T85" fmla="*/ 2 h 52"/>
                <a:gd name="T86" fmla="*/ 44 w 153"/>
                <a:gd name="T87" fmla="*/ 1 h 52"/>
                <a:gd name="T88" fmla="*/ 83 w 153"/>
                <a:gd name="T89" fmla="*/ 2 h 52"/>
                <a:gd name="T90" fmla="*/ 92 w 153"/>
                <a:gd name="T91" fmla="*/ 2 h 52"/>
                <a:gd name="T92" fmla="*/ 123 w 153"/>
                <a:gd name="T93" fmla="*/ 1 h 52"/>
                <a:gd name="T94" fmla="*/ 135 w 153"/>
                <a:gd name="T95" fmla="*/ 1 h 52"/>
                <a:gd name="T96" fmla="*/ 145 w 153"/>
                <a:gd name="T97"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3" h="52">
                  <a:moveTo>
                    <a:pt x="145" y="2"/>
                  </a:moveTo>
                  <a:cubicBezTo>
                    <a:pt x="145" y="4"/>
                    <a:pt x="142" y="3"/>
                    <a:pt x="143" y="4"/>
                  </a:cubicBezTo>
                  <a:cubicBezTo>
                    <a:pt x="135" y="4"/>
                    <a:pt x="129" y="2"/>
                    <a:pt x="121" y="3"/>
                  </a:cubicBezTo>
                  <a:cubicBezTo>
                    <a:pt x="110" y="3"/>
                    <a:pt x="98" y="4"/>
                    <a:pt x="84" y="4"/>
                  </a:cubicBezTo>
                  <a:cubicBezTo>
                    <a:pt x="66" y="4"/>
                    <a:pt x="47" y="3"/>
                    <a:pt x="29" y="3"/>
                  </a:cubicBezTo>
                  <a:cubicBezTo>
                    <a:pt x="27" y="3"/>
                    <a:pt x="25" y="4"/>
                    <a:pt x="23" y="4"/>
                  </a:cubicBezTo>
                  <a:cubicBezTo>
                    <a:pt x="18" y="4"/>
                    <a:pt x="12" y="3"/>
                    <a:pt x="7" y="4"/>
                  </a:cubicBezTo>
                  <a:cubicBezTo>
                    <a:pt x="4" y="13"/>
                    <a:pt x="4" y="23"/>
                    <a:pt x="4" y="33"/>
                  </a:cubicBezTo>
                  <a:cubicBezTo>
                    <a:pt x="4" y="37"/>
                    <a:pt x="4" y="41"/>
                    <a:pt x="5" y="45"/>
                  </a:cubicBezTo>
                  <a:cubicBezTo>
                    <a:pt x="3" y="51"/>
                    <a:pt x="12" y="49"/>
                    <a:pt x="17" y="49"/>
                  </a:cubicBezTo>
                  <a:cubicBezTo>
                    <a:pt x="20" y="49"/>
                    <a:pt x="24" y="49"/>
                    <a:pt x="27" y="49"/>
                  </a:cubicBezTo>
                  <a:cubicBezTo>
                    <a:pt x="31" y="49"/>
                    <a:pt x="33" y="48"/>
                    <a:pt x="38" y="48"/>
                  </a:cubicBezTo>
                  <a:cubicBezTo>
                    <a:pt x="39" y="48"/>
                    <a:pt x="40" y="49"/>
                    <a:pt x="41" y="49"/>
                  </a:cubicBezTo>
                  <a:cubicBezTo>
                    <a:pt x="47" y="49"/>
                    <a:pt x="51" y="48"/>
                    <a:pt x="57" y="48"/>
                  </a:cubicBezTo>
                  <a:cubicBezTo>
                    <a:pt x="59" y="48"/>
                    <a:pt x="60" y="49"/>
                    <a:pt x="61" y="49"/>
                  </a:cubicBezTo>
                  <a:cubicBezTo>
                    <a:pt x="63" y="50"/>
                    <a:pt x="66" y="49"/>
                    <a:pt x="68" y="49"/>
                  </a:cubicBezTo>
                  <a:cubicBezTo>
                    <a:pt x="79" y="50"/>
                    <a:pt x="91" y="50"/>
                    <a:pt x="102" y="49"/>
                  </a:cubicBezTo>
                  <a:cubicBezTo>
                    <a:pt x="118" y="48"/>
                    <a:pt x="132" y="47"/>
                    <a:pt x="149" y="49"/>
                  </a:cubicBezTo>
                  <a:cubicBezTo>
                    <a:pt x="149" y="40"/>
                    <a:pt x="150" y="33"/>
                    <a:pt x="150" y="24"/>
                  </a:cubicBezTo>
                  <a:cubicBezTo>
                    <a:pt x="150" y="16"/>
                    <a:pt x="149" y="11"/>
                    <a:pt x="150" y="3"/>
                  </a:cubicBezTo>
                  <a:cubicBezTo>
                    <a:pt x="151" y="3"/>
                    <a:pt x="151" y="2"/>
                    <a:pt x="151" y="1"/>
                  </a:cubicBezTo>
                  <a:cubicBezTo>
                    <a:pt x="152" y="1"/>
                    <a:pt x="153" y="3"/>
                    <a:pt x="153" y="3"/>
                  </a:cubicBezTo>
                  <a:cubicBezTo>
                    <a:pt x="153" y="4"/>
                    <a:pt x="152" y="4"/>
                    <a:pt x="152" y="5"/>
                  </a:cubicBezTo>
                  <a:cubicBezTo>
                    <a:pt x="151" y="12"/>
                    <a:pt x="152" y="18"/>
                    <a:pt x="152" y="24"/>
                  </a:cubicBezTo>
                  <a:cubicBezTo>
                    <a:pt x="152" y="25"/>
                    <a:pt x="151" y="26"/>
                    <a:pt x="151" y="27"/>
                  </a:cubicBezTo>
                  <a:cubicBezTo>
                    <a:pt x="151" y="30"/>
                    <a:pt x="152" y="33"/>
                    <a:pt x="152" y="36"/>
                  </a:cubicBezTo>
                  <a:cubicBezTo>
                    <a:pt x="151" y="41"/>
                    <a:pt x="149" y="47"/>
                    <a:pt x="153" y="49"/>
                  </a:cubicBezTo>
                  <a:cubicBezTo>
                    <a:pt x="152" y="50"/>
                    <a:pt x="152" y="51"/>
                    <a:pt x="152" y="52"/>
                  </a:cubicBezTo>
                  <a:cubicBezTo>
                    <a:pt x="147" y="49"/>
                    <a:pt x="140" y="51"/>
                    <a:pt x="135" y="49"/>
                  </a:cubicBezTo>
                  <a:cubicBezTo>
                    <a:pt x="128" y="49"/>
                    <a:pt x="116" y="50"/>
                    <a:pt x="109" y="50"/>
                  </a:cubicBezTo>
                  <a:cubicBezTo>
                    <a:pt x="107" y="51"/>
                    <a:pt x="103" y="51"/>
                    <a:pt x="100" y="51"/>
                  </a:cubicBezTo>
                  <a:cubicBezTo>
                    <a:pt x="91" y="51"/>
                    <a:pt x="81" y="52"/>
                    <a:pt x="72" y="52"/>
                  </a:cubicBezTo>
                  <a:cubicBezTo>
                    <a:pt x="67" y="52"/>
                    <a:pt x="61" y="52"/>
                    <a:pt x="57" y="50"/>
                  </a:cubicBezTo>
                  <a:cubicBezTo>
                    <a:pt x="44" y="50"/>
                    <a:pt x="30" y="51"/>
                    <a:pt x="17" y="51"/>
                  </a:cubicBezTo>
                  <a:cubicBezTo>
                    <a:pt x="13" y="52"/>
                    <a:pt x="7" y="52"/>
                    <a:pt x="3" y="52"/>
                  </a:cubicBezTo>
                  <a:cubicBezTo>
                    <a:pt x="2" y="50"/>
                    <a:pt x="3" y="48"/>
                    <a:pt x="3" y="46"/>
                  </a:cubicBezTo>
                  <a:cubicBezTo>
                    <a:pt x="3" y="45"/>
                    <a:pt x="2" y="44"/>
                    <a:pt x="2" y="43"/>
                  </a:cubicBezTo>
                  <a:cubicBezTo>
                    <a:pt x="1" y="30"/>
                    <a:pt x="3" y="19"/>
                    <a:pt x="4" y="4"/>
                  </a:cubicBezTo>
                  <a:cubicBezTo>
                    <a:pt x="4" y="3"/>
                    <a:pt x="1" y="4"/>
                    <a:pt x="0" y="3"/>
                  </a:cubicBezTo>
                  <a:cubicBezTo>
                    <a:pt x="1" y="1"/>
                    <a:pt x="2" y="1"/>
                    <a:pt x="3" y="2"/>
                  </a:cubicBezTo>
                  <a:cubicBezTo>
                    <a:pt x="8" y="1"/>
                    <a:pt x="14" y="2"/>
                    <a:pt x="19" y="2"/>
                  </a:cubicBezTo>
                  <a:cubicBezTo>
                    <a:pt x="22" y="2"/>
                    <a:pt x="25" y="1"/>
                    <a:pt x="27" y="1"/>
                  </a:cubicBezTo>
                  <a:cubicBezTo>
                    <a:pt x="30" y="1"/>
                    <a:pt x="32" y="2"/>
                    <a:pt x="35" y="2"/>
                  </a:cubicBezTo>
                  <a:cubicBezTo>
                    <a:pt x="38" y="2"/>
                    <a:pt x="41" y="2"/>
                    <a:pt x="44" y="1"/>
                  </a:cubicBezTo>
                  <a:cubicBezTo>
                    <a:pt x="56" y="1"/>
                    <a:pt x="70" y="2"/>
                    <a:pt x="83" y="2"/>
                  </a:cubicBezTo>
                  <a:cubicBezTo>
                    <a:pt x="86" y="2"/>
                    <a:pt x="89" y="2"/>
                    <a:pt x="92" y="2"/>
                  </a:cubicBezTo>
                  <a:cubicBezTo>
                    <a:pt x="101" y="2"/>
                    <a:pt x="113" y="1"/>
                    <a:pt x="123" y="1"/>
                  </a:cubicBezTo>
                  <a:cubicBezTo>
                    <a:pt x="127" y="1"/>
                    <a:pt x="131" y="1"/>
                    <a:pt x="135" y="1"/>
                  </a:cubicBezTo>
                  <a:cubicBezTo>
                    <a:pt x="138" y="2"/>
                    <a:pt x="142" y="0"/>
                    <a:pt x="145" y="2"/>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20" name="矩形 19"/>
            <p:cNvSpPr/>
            <p:nvPr/>
          </p:nvSpPr>
          <p:spPr>
            <a:xfrm>
              <a:off x="8303356" y="4307287"/>
              <a:ext cx="2215671" cy="1107996"/>
            </a:xfrm>
            <a:prstGeom prst="rect">
              <a:avLst/>
            </a:prstGeom>
          </p:spPr>
          <p:txBody>
            <a:bodyPr wrap="none">
              <a:spAutoFit/>
            </a:bodyPr>
            <a:lstStyle/>
            <a:p>
              <a:r>
                <a:rPr lang="en-US" altLang="zh-CN" sz="6600" b="1" dirty="0" smtClean="0">
                  <a:solidFill>
                    <a:srgbClr val="392F2F"/>
                  </a:solidFill>
                  <a:latin typeface="Bradley Hand ITC" panose="03070402050302030203" pitchFamily="66" charset="0"/>
                  <a:ea typeface="叶根友小京楷简体" panose="02010601030101010101" pitchFamily="2" charset="-122"/>
                </a:rPr>
                <a:t>6,100</a:t>
              </a:r>
              <a:endParaRPr lang="zh-CN" altLang="en-US" sz="6600" dirty="0">
                <a:solidFill>
                  <a:srgbClr val="392F2F"/>
                </a:solidFill>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36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750" fill="hold"/>
                                        <p:tgtEl>
                                          <p:spTgt spid="7"/>
                                        </p:tgtEl>
                                        <p:attrNameLst>
                                          <p:attrName>ppt_x</p:attrName>
                                        </p:attrNameLst>
                                      </p:cBhvr>
                                      <p:tavLst>
                                        <p:tav tm="0">
                                          <p:val>
                                            <p:strVal val="#ppt_x"/>
                                          </p:val>
                                        </p:tav>
                                        <p:tav tm="100000">
                                          <p:val>
                                            <p:strVal val="#ppt_x"/>
                                          </p:val>
                                        </p:tav>
                                      </p:tavLst>
                                    </p:anim>
                                    <p:anim calcmode="lin" valueType="num">
                                      <p:cBhvr additive="base">
                                        <p:cTn id="8" dur="75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4" decel="3600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ppt_x"/>
                                          </p:val>
                                        </p:tav>
                                        <p:tav tm="100000">
                                          <p:val>
                                            <p:strVal val="#ppt_x"/>
                                          </p:val>
                                        </p:tav>
                                      </p:tavLst>
                                    </p:anim>
                                    <p:anim calcmode="lin" valueType="num">
                                      <p:cBhvr additive="base">
                                        <p:cTn id="12" dur="75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1" decel="36000" fill="hold" grpId="0" nodeType="withEffect">
                                  <p:stCondLst>
                                    <p:cond delay="50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750" fill="hold"/>
                                        <p:tgtEl>
                                          <p:spTgt spid="8"/>
                                        </p:tgtEl>
                                        <p:attrNameLst>
                                          <p:attrName>ppt_x</p:attrName>
                                        </p:attrNameLst>
                                      </p:cBhvr>
                                      <p:tavLst>
                                        <p:tav tm="0">
                                          <p:val>
                                            <p:strVal val="#ppt_x"/>
                                          </p:val>
                                        </p:tav>
                                        <p:tav tm="100000">
                                          <p:val>
                                            <p:strVal val="#ppt_x"/>
                                          </p:val>
                                        </p:tav>
                                      </p:tavLst>
                                    </p:anim>
                                    <p:anim calcmode="lin" valueType="num">
                                      <p:cBhvr additive="base">
                                        <p:cTn id="16" dur="750" fill="hold"/>
                                        <p:tgtEl>
                                          <p:spTgt spid="8"/>
                                        </p:tgtEl>
                                        <p:attrNameLst>
                                          <p:attrName>ppt_y</p:attrName>
                                        </p:attrNameLst>
                                      </p:cBhvr>
                                      <p:tavLst>
                                        <p:tav tm="0">
                                          <p:val>
                                            <p:strVal val="0-#ppt_h/2"/>
                                          </p:val>
                                        </p:tav>
                                        <p:tav tm="100000">
                                          <p:val>
                                            <p:strVal val="#ppt_y"/>
                                          </p:val>
                                        </p:tav>
                                      </p:tavLst>
                                    </p:anim>
                                  </p:childTnLst>
                                </p:cTn>
                              </p:par>
                            </p:childTnLst>
                          </p:cTn>
                        </p:par>
                        <p:par>
                          <p:cTn id="17" fill="hold">
                            <p:stCondLst>
                              <p:cond delay="1000"/>
                            </p:stCondLst>
                            <p:childTnLst>
                              <p:par>
                                <p:cTn id="18" presetID="2" presetClass="entr" presetSubtype="4" decel="36000"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additive="base">
                                        <p:cTn id="20" dur="750" fill="hold"/>
                                        <p:tgtEl>
                                          <p:spTgt spid="13"/>
                                        </p:tgtEl>
                                        <p:attrNameLst>
                                          <p:attrName>ppt_x</p:attrName>
                                        </p:attrNameLst>
                                      </p:cBhvr>
                                      <p:tavLst>
                                        <p:tav tm="0">
                                          <p:val>
                                            <p:strVal val="#ppt_x"/>
                                          </p:val>
                                        </p:tav>
                                        <p:tav tm="100000">
                                          <p:val>
                                            <p:strVal val="#ppt_x"/>
                                          </p:val>
                                        </p:tav>
                                      </p:tavLst>
                                    </p:anim>
                                    <p:anim calcmode="lin" valueType="num">
                                      <p:cBhvr additive="base">
                                        <p:cTn id="21" dur="750" fill="hold"/>
                                        <p:tgtEl>
                                          <p:spTgt spid="13"/>
                                        </p:tgtEl>
                                        <p:attrNameLst>
                                          <p:attrName>ppt_y</p:attrName>
                                        </p:attrNameLst>
                                      </p:cBhvr>
                                      <p:tavLst>
                                        <p:tav tm="0">
                                          <p:val>
                                            <p:strVal val="1+#ppt_h/2"/>
                                          </p:val>
                                        </p:tav>
                                        <p:tav tm="100000">
                                          <p:val>
                                            <p:strVal val="#ppt_y"/>
                                          </p:val>
                                        </p:tav>
                                      </p:tavLst>
                                    </p:anim>
                                  </p:childTnLst>
                                </p:cTn>
                              </p:par>
                              <p:par>
                                <p:cTn id="22" presetID="2" presetClass="entr" presetSubtype="1" decel="36000" fill="hold" nodeType="withEffect">
                                  <p:stCondLst>
                                    <p:cond delay="25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750" fill="hold"/>
                                        <p:tgtEl>
                                          <p:spTgt spid="9"/>
                                        </p:tgtEl>
                                        <p:attrNameLst>
                                          <p:attrName>ppt_x</p:attrName>
                                        </p:attrNameLst>
                                      </p:cBhvr>
                                      <p:tavLst>
                                        <p:tav tm="0">
                                          <p:val>
                                            <p:strVal val="#ppt_x"/>
                                          </p:val>
                                        </p:tav>
                                        <p:tav tm="100000">
                                          <p:val>
                                            <p:strVal val="#ppt_x"/>
                                          </p:val>
                                        </p:tav>
                                      </p:tavLst>
                                    </p:anim>
                                    <p:anim calcmode="lin" valueType="num">
                                      <p:cBhvr additive="base">
                                        <p:cTn id="25" dur="750" fill="hold"/>
                                        <p:tgtEl>
                                          <p:spTgt spid="9"/>
                                        </p:tgtEl>
                                        <p:attrNameLst>
                                          <p:attrName>ppt_y</p:attrName>
                                        </p:attrNameLst>
                                      </p:cBhvr>
                                      <p:tavLst>
                                        <p:tav tm="0">
                                          <p:val>
                                            <p:strVal val="0-#ppt_h/2"/>
                                          </p:val>
                                        </p:tav>
                                        <p:tav tm="100000">
                                          <p:val>
                                            <p:strVal val="#ppt_y"/>
                                          </p:val>
                                        </p:tav>
                                      </p:tavLst>
                                    </p:anim>
                                  </p:childTnLst>
                                </p:cTn>
                              </p:par>
                              <p:par>
                                <p:cTn id="26" presetID="2" presetClass="entr" presetSubtype="4" decel="36000" fill="hold" nodeType="withEffect">
                                  <p:stCondLst>
                                    <p:cond delay="500"/>
                                  </p:stCondLst>
                                  <p:childTnLst>
                                    <p:set>
                                      <p:cBhvr>
                                        <p:cTn id="27" dur="1" fill="hold">
                                          <p:stCondLst>
                                            <p:cond delay="0"/>
                                          </p:stCondLst>
                                        </p:cTn>
                                        <p:tgtEl>
                                          <p:spTgt spid="17"/>
                                        </p:tgtEl>
                                        <p:attrNameLst>
                                          <p:attrName>style.visibility</p:attrName>
                                        </p:attrNameLst>
                                      </p:cBhvr>
                                      <p:to>
                                        <p:strVal val="visible"/>
                                      </p:to>
                                    </p:set>
                                    <p:anim calcmode="lin" valueType="num">
                                      <p:cBhvr additive="base">
                                        <p:cTn id="28" dur="750" fill="hold"/>
                                        <p:tgtEl>
                                          <p:spTgt spid="17"/>
                                        </p:tgtEl>
                                        <p:attrNameLst>
                                          <p:attrName>ppt_x</p:attrName>
                                        </p:attrNameLst>
                                      </p:cBhvr>
                                      <p:tavLst>
                                        <p:tav tm="0">
                                          <p:val>
                                            <p:strVal val="#ppt_x"/>
                                          </p:val>
                                        </p:tav>
                                        <p:tav tm="100000">
                                          <p:val>
                                            <p:strVal val="#ppt_x"/>
                                          </p:val>
                                        </p:tav>
                                      </p:tavLst>
                                    </p:anim>
                                    <p:anim calcmode="lin" valueType="num">
                                      <p:cBhvr additive="base">
                                        <p:cTn id="29" dur="75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47"/>
          <p:cNvSpPr>
            <a:spLocks noChangeArrowheads="1"/>
          </p:cNvSpPr>
          <p:nvPr/>
        </p:nvSpPr>
        <p:spPr bwMode="auto">
          <a:xfrm>
            <a:off x="8241774" y="2063601"/>
            <a:ext cx="3524096" cy="701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1800" dirty="0" smtClean="0">
                <a:solidFill>
                  <a:schemeClr val="tx1">
                    <a:lumMod val="85000"/>
                    <a:lumOff val="15000"/>
                  </a:schemeClr>
                </a:solidFill>
              </a:rPr>
              <a:t>请</a:t>
            </a:r>
            <a:r>
              <a:rPr lang="zh-CN" altLang="en-US" sz="1800" dirty="0">
                <a:solidFill>
                  <a:schemeClr val="tx1">
                    <a:lumMod val="85000"/>
                    <a:lumOff val="15000"/>
                  </a:schemeClr>
                </a:solidFill>
              </a:rPr>
              <a:t>在这里输入您的主要叙述内容</a:t>
            </a:r>
            <a:endParaRPr lang="en-US" altLang="zh-CN" sz="1800" dirty="0">
              <a:solidFill>
                <a:schemeClr val="tx1">
                  <a:lumMod val="85000"/>
                  <a:lumOff val="15000"/>
                </a:schemeClr>
              </a:solidFill>
            </a:endParaRPr>
          </a:p>
          <a:p>
            <a:pPr>
              <a:buNone/>
            </a:pPr>
            <a:r>
              <a:rPr lang="zh-CN" altLang="en-US" sz="1800" dirty="0">
                <a:solidFill>
                  <a:schemeClr val="tx1">
                    <a:lumMod val="85000"/>
                    <a:lumOff val="15000"/>
                  </a:schemeClr>
                </a:solidFill>
              </a:rPr>
              <a:t>请在这里输入您的主要叙述内容</a:t>
            </a:r>
            <a:endParaRPr lang="en-US" altLang="zh-CN" sz="1800" dirty="0">
              <a:solidFill>
                <a:schemeClr val="tx1">
                  <a:lumMod val="85000"/>
                  <a:lumOff val="15000"/>
                </a:schemeClr>
              </a:solidFill>
            </a:endParaRPr>
          </a:p>
        </p:txBody>
      </p:sp>
      <p:sp>
        <p:nvSpPr>
          <p:cNvPr id="7" name="矩形 47"/>
          <p:cNvSpPr>
            <a:spLocks noChangeArrowheads="1"/>
          </p:cNvSpPr>
          <p:nvPr/>
        </p:nvSpPr>
        <p:spPr bwMode="auto">
          <a:xfrm>
            <a:off x="8241774" y="3833612"/>
            <a:ext cx="3524096" cy="701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1800" dirty="0" smtClean="0">
                <a:solidFill>
                  <a:schemeClr val="tx1">
                    <a:lumMod val="85000"/>
                    <a:lumOff val="15000"/>
                  </a:schemeClr>
                </a:solidFill>
              </a:rPr>
              <a:t>请</a:t>
            </a:r>
            <a:r>
              <a:rPr lang="zh-CN" altLang="en-US" sz="1800" dirty="0">
                <a:solidFill>
                  <a:schemeClr val="tx1">
                    <a:lumMod val="85000"/>
                    <a:lumOff val="15000"/>
                  </a:schemeClr>
                </a:solidFill>
              </a:rPr>
              <a:t>在这里输入您的主要叙述内容</a:t>
            </a:r>
            <a:endParaRPr lang="en-US" altLang="zh-CN" sz="1800" dirty="0">
              <a:solidFill>
                <a:schemeClr val="tx1">
                  <a:lumMod val="85000"/>
                  <a:lumOff val="15000"/>
                </a:schemeClr>
              </a:solidFill>
            </a:endParaRPr>
          </a:p>
          <a:p>
            <a:pPr>
              <a:buNone/>
            </a:pPr>
            <a:r>
              <a:rPr lang="zh-CN" altLang="en-US" sz="1800" dirty="0">
                <a:solidFill>
                  <a:schemeClr val="tx1">
                    <a:lumMod val="85000"/>
                    <a:lumOff val="15000"/>
                  </a:schemeClr>
                </a:solidFill>
              </a:rPr>
              <a:t>请在这里输入您的主要叙述内容</a:t>
            </a:r>
            <a:endParaRPr lang="en-US" altLang="zh-CN" sz="1800" dirty="0">
              <a:solidFill>
                <a:schemeClr val="tx1">
                  <a:lumMod val="85000"/>
                  <a:lumOff val="15000"/>
                </a:schemeClr>
              </a:solidFill>
            </a:endParaRPr>
          </a:p>
        </p:txBody>
      </p:sp>
      <p:sp>
        <p:nvSpPr>
          <p:cNvPr id="8" name="矩形 47"/>
          <p:cNvSpPr>
            <a:spLocks noChangeArrowheads="1"/>
          </p:cNvSpPr>
          <p:nvPr/>
        </p:nvSpPr>
        <p:spPr bwMode="auto">
          <a:xfrm>
            <a:off x="8241774" y="5626745"/>
            <a:ext cx="3524096" cy="701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1800" dirty="0" smtClean="0">
                <a:solidFill>
                  <a:schemeClr val="tx1">
                    <a:lumMod val="85000"/>
                    <a:lumOff val="15000"/>
                  </a:schemeClr>
                </a:solidFill>
              </a:rPr>
              <a:t>请</a:t>
            </a:r>
            <a:r>
              <a:rPr lang="zh-CN" altLang="en-US" sz="1800" dirty="0">
                <a:solidFill>
                  <a:schemeClr val="tx1">
                    <a:lumMod val="85000"/>
                    <a:lumOff val="15000"/>
                  </a:schemeClr>
                </a:solidFill>
              </a:rPr>
              <a:t>在这里输入您的主要叙述内容</a:t>
            </a:r>
            <a:endParaRPr lang="en-US" altLang="zh-CN" sz="1800" dirty="0">
              <a:solidFill>
                <a:schemeClr val="tx1">
                  <a:lumMod val="85000"/>
                  <a:lumOff val="15000"/>
                </a:schemeClr>
              </a:solidFill>
            </a:endParaRPr>
          </a:p>
          <a:p>
            <a:pPr>
              <a:buNone/>
            </a:pPr>
            <a:r>
              <a:rPr lang="zh-CN" altLang="en-US" sz="1800" dirty="0">
                <a:solidFill>
                  <a:schemeClr val="tx1">
                    <a:lumMod val="85000"/>
                    <a:lumOff val="15000"/>
                  </a:schemeClr>
                </a:solidFill>
              </a:rPr>
              <a:t>请在这里输入您的主要叙述内容</a:t>
            </a:r>
            <a:endParaRPr lang="en-US" altLang="zh-CN" sz="1800" dirty="0">
              <a:solidFill>
                <a:schemeClr val="tx1">
                  <a:lumMod val="85000"/>
                  <a:lumOff val="15000"/>
                </a:schemeClr>
              </a:solidFill>
            </a:endParaRPr>
          </a:p>
        </p:txBody>
      </p:sp>
      <p:grpSp>
        <p:nvGrpSpPr>
          <p:cNvPr id="9" name="组合 8"/>
          <p:cNvGrpSpPr/>
          <p:nvPr/>
        </p:nvGrpSpPr>
        <p:grpSpPr>
          <a:xfrm>
            <a:off x="2918086" y="2249024"/>
            <a:ext cx="2014928" cy="3847881"/>
            <a:chOff x="2918086" y="2249024"/>
            <a:chExt cx="2014928" cy="3847881"/>
          </a:xfrm>
        </p:grpSpPr>
        <p:grpSp>
          <p:nvGrpSpPr>
            <p:cNvPr id="10" name="组合 9"/>
            <p:cNvGrpSpPr/>
            <p:nvPr/>
          </p:nvGrpSpPr>
          <p:grpSpPr>
            <a:xfrm>
              <a:off x="3556454" y="2249024"/>
              <a:ext cx="1352299" cy="306840"/>
              <a:chOff x="769454" y="1679275"/>
              <a:chExt cx="1352299" cy="306840"/>
            </a:xfrm>
            <a:solidFill>
              <a:srgbClr val="A6A6A6"/>
            </a:solidFill>
          </p:grpSpPr>
          <p:sp>
            <p:nvSpPr>
              <p:cNvPr id="18" name="Freeform 871"/>
              <p:cNvSpPr/>
              <p:nvPr/>
            </p:nvSpPr>
            <p:spPr bwMode="auto">
              <a:xfrm rot="844219">
                <a:off x="769454" y="1679275"/>
                <a:ext cx="1204482" cy="306840"/>
              </a:xfrm>
              <a:custGeom>
                <a:avLst/>
                <a:gdLst>
                  <a:gd name="T0" fmla="*/ 74 w 75"/>
                  <a:gd name="T1" fmla="*/ 0 h 19"/>
                  <a:gd name="T2" fmla="*/ 37 w 75"/>
                  <a:gd name="T3" fmla="*/ 8 h 19"/>
                  <a:gd name="T4" fmla="*/ 19 w 75"/>
                  <a:gd name="T5" fmla="*/ 13 h 19"/>
                  <a:gd name="T6" fmla="*/ 10 w 75"/>
                  <a:gd name="T7" fmla="*/ 15 h 19"/>
                  <a:gd name="T8" fmla="*/ 6 w 75"/>
                  <a:gd name="T9" fmla="*/ 16 h 19"/>
                  <a:gd name="T10" fmla="*/ 2 w 75"/>
                  <a:gd name="T11" fmla="*/ 17 h 19"/>
                  <a:gd name="T12" fmla="*/ 1 w 75"/>
                  <a:gd name="T13" fmla="*/ 17 h 19"/>
                  <a:gd name="T14" fmla="*/ 1 w 75"/>
                  <a:gd name="T15" fmla="*/ 19 h 19"/>
                  <a:gd name="T16" fmla="*/ 10 w 75"/>
                  <a:gd name="T17" fmla="*/ 17 h 19"/>
                  <a:gd name="T18" fmla="*/ 19 w 75"/>
                  <a:gd name="T19" fmla="*/ 14 h 19"/>
                  <a:gd name="T20" fmla="*/ 38 w 75"/>
                  <a:gd name="T21" fmla="*/ 9 h 19"/>
                  <a:gd name="T22" fmla="*/ 74 w 75"/>
                  <a:gd name="T23" fmla="*/ 1 h 19"/>
                  <a:gd name="T24" fmla="*/ 74 w 75"/>
                  <a:gd name="T25" fmla="*/ 0 h 19"/>
                  <a:gd name="T26" fmla="*/ 74 w 7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9">
                    <a:moveTo>
                      <a:pt x="74" y="0"/>
                    </a:moveTo>
                    <a:cubicBezTo>
                      <a:pt x="61" y="2"/>
                      <a:pt x="49" y="5"/>
                      <a:pt x="37" y="8"/>
                    </a:cubicBezTo>
                    <a:cubicBezTo>
                      <a:pt x="31" y="10"/>
                      <a:pt x="25" y="11"/>
                      <a:pt x="19" y="13"/>
                    </a:cubicBezTo>
                    <a:cubicBezTo>
                      <a:pt x="16" y="13"/>
                      <a:pt x="13" y="14"/>
                      <a:pt x="10" y="15"/>
                    </a:cubicBezTo>
                    <a:cubicBezTo>
                      <a:pt x="9" y="15"/>
                      <a:pt x="8" y="15"/>
                      <a:pt x="6" y="16"/>
                    </a:cubicBezTo>
                    <a:cubicBezTo>
                      <a:pt x="5" y="16"/>
                      <a:pt x="4" y="17"/>
                      <a:pt x="2" y="17"/>
                    </a:cubicBezTo>
                    <a:cubicBezTo>
                      <a:pt x="2" y="17"/>
                      <a:pt x="1" y="17"/>
                      <a:pt x="1" y="17"/>
                    </a:cubicBezTo>
                    <a:cubicBezTo>
                      <a:pt x="0" y="17"/>
                      <a:pt x="0" y="19"/>
                      <a:pt x="1" y="19"/>
                    </a:cubicBezTo>
                    <a:cubicBezTo>
                      <a:pt x="4" y="18"/>
                      <a:pt x="7" y="17"/>
                      <a:pt x="10" y="17"/>
                    </a:cubicBezTo>
                    <a:cubicBezTo>
                      <a:pt x="13" y="16"/>
                      <a:pt x="16" y="15"/>
                      <a:pt x="19" y="14"/>
                    </a:cubicBezTo>
                    <a:cubicBezTo>
                      <a:pt x="25" y="12"/>
                      <a:pt x="32" y="11"/>
                      <a:pt x="38" y="9"/>
                    </a:cubicBezTo>
                    <a:cubicBezTo>
                      <a:pt x="50" y="7"/>
                      <a:pt x="62" y="3"/>
                      <a:pt x="74" y="1"/>
                    </a:cubicBezTo>
                    <a:cubicBezTo>
                      <a:pt x="75" y="1"/>
                      <a:pt x="75" y="0"/>
                      <a:pt x="74" y="0"/>
                    </a:cubicBezTo>
                    <a:cubicBezTo>
                      <a:pt x="74" y="0"/>
                      <a:pt x="74" y="0"/>
                      <a:pt x="7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872"/>
              <p:cNvSpPr/>
              <p:nvPr/>
            </p:nvSpPr>
            <p:spPr bwMode="auto">
              <a:xfrm rot="844219">
                <a:off x="1849590" y="1767970"/>
                <a:ext cx="272163" cy="192115"/>
              </a:xfrm>
              <a:custGeom>
                <a:avLst/>
                <a:gdLst>
                  <a:gd name="T0" fmla="*/ 1 w 10"/>
                  <a:gd name="T1" fmla="*/ 2 h 7"/>
                  <a:gd name="T2" fmla="*/ 6 w 10"/>
                  <a:gd name="T3" fmla="*/ 2 h 7"/>
                  <a:gd name="T4" fmla="*/ 6 w 10"/>
                  <a:gd name="T5" fmla="*/ 2 h 7"/>
                  <a:gd name="T6" fmla="*/ 5 w 10"/>
                  <a:gd name="T7" fmla="*/ 3 h 7"/>
                  <a:gd name="T8" fmla="*/ 2 w 10"/>
                  <a:gd name="T9" fmla="*/ 5 h 7"/>
                  <a:gd name="T10" fmla="*/ 2 w 10"/>
                  <a:gd name="T11" fmla="*/ 5 h 7"/>
                  <a:gd name="T12" fmla="*/ 2 w 10"/>
                  <a:gd name="T13" fmla="*/ 6 h 7"/>
                  <a:gd name="T14" fmla="*/ 9 w 10"/>
                  <a:gd name="T15" fmla="*/ 2 h 7"/>
                  <a:gd name="T16" fmla="*/ 9 w 10"/>
                  <a:gd name="T17" fmla="*/ 0 h 7"/>
                  <a:gd name="T18" fmla="*/ 6 w 10"/>
                  <a:gd name="T19" fmla="*/ 0 h 7"/>
                  <a:gd name="T20" fmla="*/ 1 w 10"/>
                  <a:gd name="T21" fmla="*/ 0 h 7"/>
                  <a:gd name="T22" fmla="*/ 1 w 10"/>
                  <a:gd name="T23" fmla="*/ 0 h 7"/>
                  <a:gd name="T24" fmla="*/ 1 w 10"/>
                  <a:gd name="T2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7">
                    <a:moveTo>
                      <a:pt x="1" y="2"/>
                    </a:moveTo>
                    <a:cubicBezTo>
                      <a:pt x="3" y="2"/>
                      <a:pt x="4" y="2"/>
                      <a:pt x="6" y="2"/>
                    </a:cubicBezTo>
                    <a:cubicBezTo>
                      <a:pt x="6" y="2"/>
                      <a:pt x="6" y="2"/>
                      <a:pt x="6" y="2"/>
                    </a:cubicBezTo>
                    <a:cubicBezTo>
                      <a:pt x="6" y="2"/>
                      <a:pt x="5" y="3"/>
                      <a:pt x="5" y="3"/>
                    </a:cubicBezTo>
                    <a:cubicBezTo>
                      <a:pt x="4" y="4"/>
                      <a:pt x="3" y="4"/>
                      <a:pt x="2" y="5"/>
                    </a:cubicBezTo>
                    <a:cubicBezTo>
                      <a:pt x="2" y="5"/>
                      <a:pt x="2" y="5"/>
                      <a:pt x="2" y="5"/>
                    </a:cubicBezTo>
                    <a:cubicBezTo>
                      <a:pt x="1" y="5"/>
                      <a:pt x="1" y="7"/>
                      <a:pt x="2" y="6"/>
                    </a:cubicBezTo>
                    <a:cubicBezTo>
                      <a:pt x="5" y="6"/>
                      <a:pt x="7" y="3"/>
                      <a:pt x="9" y="2"/>
                    </a:cubicBezTo>
                    <a:cubicBezTo>
                      <a:pt x="10" y="1"/>
                      <a:pt x="9" y="0"/>
                      <a:pt x="9" y="0"/>
                    </a:cubicBezTo>
                    <a:cubicBezTo>
                      <a:pt x="8" y="0"/>
                      <a:pt x="7" y="0"/>
                      <a:pt x="6" y="0"/>
                    </a:cubicBezTo>
                    <a:cubicBezTo>
                      <a:pt x="4" y="0"/>
                      <a:pt x="3" y="0"/>
                      <a:pt x="1" y="0"/>
                    </a:cubicBezTo>
                    <a:cubicBezTo>
                      <a:pt x="1" y="0"/>
                      <a:pt x="1" y="0"/>
                      <a:pt x="1" y="0"/>
                    </a:cubicBezTo>
                    <a:cubicBezTo>
                      <a:pt x="0" y="0"/>
                      <a:pt x="0" y="2"/>
                      <a:pt x="1"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1" name="组合 10"/>
            <p:cNvGrpSpPr/>
            <p:nvPr/>
          </p:nvGrpSpPr>
          <p:grpSpPr>
            <a:xfrm>
              <a:off x="2918086" y="3949912"/>
              <a:ext cx="2014928" cy="472991"/>
              <a:chOff x="1831028" y="3903418"/>
              <a:chExt cx="2014928" cy="472991"/>
            </a:xfrm>
            <a:solidFill>
              <a:srgbClr val="A6A6A6"/>
            </a:solidFill>
          </p:grpSpPr>
          <p:sp>
            <p:nvSpPr>
              <p:cNvPr id="16" name="Freeform 871"/>
              <p:cNvSpPr/>
              <p:nvPr/>
            </p:nvSpPr>
            <p:spPr bwMode="auto">
              <a:xfrm rot="844219">
                <a:off x="1831028" y="3903418"/>
                <a:ext cx="1856698" cy="472991"/>
              </a:xfrm>
              <a:custGeom>
                <a:avLst/>
                <a:gdLst>
                  <a:gd name="T0" fmla="*/ 74 w 75"/>
                  <a:gd name="T1" fmla="*/ 0 h 19"/>
                  <a:gd name="T2" fmla="*/ 37 w 75"/>
                  <a:gd name="T3" fmla="*/ 8 h 19"/>
                  <a:gd name="T4" fmla="*/ 19 w 75"/>
                  <a:gd name="T5" fmla="*/ 13 h 19"/>
                  <a:gd name="T6" fmla="*/ 10 w 75"/>
                  <a:gd name="T7" fmla="*/ 15 h 19"/>
                  <a:gd name="T8" fmla="*/ 6 w 75"/>
                  <a:gd name="T9" fmla="*/ 16 h 19"/>
                  <a:gd name="T10" fmla="*/ 2 w 75"/>
                  <a:gd name="T11" fmla="*/ 17 h 19"/>
                  <a:gd name="T12" fmla="*/ 1 w 75"/>
                  <a:gd name="T13" fmla="*/ 17 h 19"/>
                  <a:gd name="T14" fmla="*/ 1 w 75"/>
                  <a:gd name="T15" fmla="*/ 19 h 19"/>
                  <a:gd name="T16" fmla="*/ 10 w 75"/>
                  <a:gd name="T17" fmla="*/ 17 h 19"/>
                  <a:gd name="T18" fmla="*/ 19 w 75"/>
                  <a:gd name="T19" fmla="*/ 14 h 19"/>
                  <a:gd name="T20" fmla="*/ 38 w 75"/>
                  <a:gd name="T21" fmla="*/ 9 h 19"/>
                  <a:gd name="T22" fmla="*/ 74 w 75"/>
                  <a:gd name="T23" fmla="*/ 1 h 19"/>
                  <a:gd name="T24" fmla="*/ 74 w 75"/>
                  <a:gd name="T25" fmla="*/ 0 h 19"/>
                  <a:gd name="T26" fmla="*/ 74 w 7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9">
                    <a:moveTo>
                      <a:pt x="74" y="0"/>
                    </a:moveTo>
                    <a:cubicBezTo>
                      <a:pt x="61" y="2"/>
                      <a:pt x="49" y="5"/>
                      <a:pt x="37" y="8"/>
                    </a:cubicBezTo>
                    <a:cubicBezTo>
                      <a:pt x="31" y="10"/>
                      <a:pt x="25" y="11"/>
                      <a:pt x="19" y="13"/>
                    </a:cubicBezTo>
                    <a:cubicBezTo>
                      <a:pt x="16" y="13"/>
                      <a:pt x="13" y="14"/>
                      <a:pt x="10" y="15"/>
                    </a:cubicBezTo>
                    <a:cubicBezTo>
                      <a:pt x="9" y="15"/>
                      <a:pt x="8" y="15"/>
                      <a:pt x="6" y="16"/>
                    </a:cubicBezTo>
                    <a:cubicBezTo>
                      <a:pt x="5" y="16"/>
                      <a:pt x="4" y="17"/>
                      <a:pt x="2" y="17"/>
                    </a:cubicBezTo>
                    <a:cubicBezTo>
                      <a:pt x="2" y="17"/>
                      <a:pt x="1" y="17"/>
                      <a:pt x="1" y="17"/>
                    </a:cubicBezTo>
                    <a:cubicBezTo>
                      <a:pt x="0" y="17"/>
                      <a:pt x="0" y="19"/>
                      <a:pt x="1" y="19"/>
                    </a:cubicBezTo>
                    <a:cubicBezTo>
                      <a:pt x="4" y="18"/>
                      <a:pt x="7" y="17"/>
                      <a:pt x="10" y="17"/>
                    </a:cubicBezTo>
                    <a:cubicBezTo>
                      <a:pt x="13" y="16"/>
                      <a:pt x="16" y="15"/>
                      <a:pt x="19" y="14"/>
                    </a:cubicBezTo>
                    <a:cubicBezTo>
                      <a:pt x="25" y="12"/>
                      <a:pt x="32" y="11"/>
                      <a:pt x="38" y="9"/>
                    </a:cubicBezTo>
                    <a:cubicBezTo>
                      <a:pt x="50" y="7"/>
                      <a:pt x="62" y="3"/>
                      <a:pt x="74" y="1"/>
                    </a:cubicBezTo>
                    <a:cubicBezTo>
                      <a:pt x="75" y="1"/>
                      <a:pt x="75" y="0"/>
                      <a:pt x="74" y="0"/>
                    </a:cubicBezTo>
                    <a:cubicBezTo>
                      <a:pt x="74" y="0"/>
                      <a:pt x="74" y="0"/>
                      <a:pt x="7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872"/>
              <p:cNvSpPr/>
              <p:nvPr/>
            </p:nvSpPr>
            <p:spPr bwMode="auto">
              <a:xfrm rot="844219">
                <a:off x="3573793" y="4073887"/>
                <a:ext cx="272163" cy="192115"/>
              </a:xfrm>
              <a:custGeom>
                <a:avLst/>
                <a:gdLst>
                  <a:gd name="T0" fmla="*/ 1 w 10"/>
                  <a:gd name="T1" fmla="*/ 2 h 7"/>
                  <a:gd name="T2" fmla="*/ 6 w 10"/>
                  <a:gd name="T3" fmla="*/ 2 h 7"/>
                  <a:gd name="T4" fmla="*/ 6 w 10"/>
                  <a:gd name="T5" fmla="*/ 2 h 7"/>
                  <a:gd name="T6" fmla="*/ 5 w 10"/>
                  <a:gd name="T7" fmla="*/ 3 h 7"/>
                  <a:gd name="T8" fmla="*/ 2 w 10"/>
                  <a:gd name="T9" fmla="*/ 5 h 7"/>
                  <a:gd name="T10" fmla="*/ 2 w 10"/>
                  <a:gd name="T11" fmla="*/ 5 h 7"/>
                  <a:gd name="T12" fmla="*/ 2 w 10"/>
                  <a:gd name="T13" fmla="*/ 6 h 7"/>
                  <a:gd name="T14" fmla="*/ 9 w 10"/>
                  <a:gd name="T15" fmla="*/ 2 h 7"/>
                  <a:gd name="T16" fmla="*/ 9 w 10"/>
                  <a:gd name="T17" fmla="*/ 0 h 7"/>
                  <a:gd name="T18" fmla="*/ 6 w 10"/>
                  <a:gd name="T19" fmla="*/ 0 h 7"/>
                  <a:gd name="T20" fmla="*/ 1 w 10"/>
                  <a:gd name="T21" fmla="*/ 0 h 7"/>
                  <a:gd name="T22" fmla="*/ 1 w 10"/>
                  <a:gd name="T23" fmla="*/ 0 h 7"/>
                  <a:gd name="T24" fmla="*/ 1 w 10"/>
                  <a:gd name="T2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7">
                    <a:moveTo>
                      <a:pt x="1" y="2"/>
                    </a:moveTo>
                    <a:cubicBezTo>
                      <a:pt x="3" y="2"/>
                      <a:pt x="4" y="2"/>
                      <a:pt x="6" y="2"/>
                    </a:cubicBezTo>
                    <a:cubicBezTo>
                      <a:pt x="6" y="2"/>
                      <a:pt x="6" y="2"/>
                      <a:pt x="6" y="2"/>
                    </a:cubicBezTo>
                    <a:cubicBezTo>
                      <a:pt x="6" y="2"/>
                      <a:pt x="5" y="3"/>
                      <a:pt x="5" y="3"/>
                    </a:cubicBezTo>
                    <a:cubicBezTo>
                      <a:pt x="4" y="4"/>
                      <a:pt x="3" y="4"/>
                      <a:pt x="2" y="5"/>
                    </a:cubicBezTo>
                    <a:cubicBezTo>
                      <a:pt x="2" y="5"/>
                      <a:pt x="2" y="5"/>
                      <a:pt x="2" y="5"/>
                    </a:cubicBezTo>
                    <a:cubicBezTo>
                      <a:pt x="1" y="5"/>
                      <a:pt x="1" y="7"/>
                      <a:pt x="2" y="6"/>
                    </a:cubicBezTo>
                    <a:cubicBezTo>
                      <a:pt x="5" y="6"/>
                      <a:pt x="7" y="3"/>
                      <a:pt x="9" y="2"/>
                    </a:cubicBezTo>
                    <a:cubicBezTo>
                      <a:pt x="10" y="1"/>
                      <a:pt x="9" y="0"/>
                      <a:pt x="9" y="0"/>
                    </a:cubicBezTo>
                    <a:cubicBezTo>
                      <a:pt x="8" y="0"/>
                      <a:pt x="7" y="0"/>
                      <a:pt x="6" y="0"/>
                    </a:cubicBezTo>
                    <a:cubicBezTo>
                      <a:pt x="4" y="0"/>
                      <a:pt x="3" y="0"/>
                      <a:pt x="1" y="0"/>
                    </a:cubicBezTo>
                    <a:cubicBezTo>
                      <a:pt x="1" y="0"/>
                      <a:pt x="1" y="0"/>
                      <a:pt x="1" y="0"/>
                    </a:cubicBezTo>
                    <a:cubicBezTo>
                      <a:pt x="0" y="0"/>
                      <a:pt x="0" y="2"/>
                      <a:pt x="1"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2" name="组合 11"/>
            <p:cNvGrpSpPr/>
            <p:nvPr/>
          </p:nvGrpSpPr>
          <p:grpSpPr>
            <a:xfrm>
              <a:off x="3575725" y="5790065"/>
              <a:ext cx="1352299" cy="306840"/>
              <a:chOff x="769454" y="1679275"/>
              <a:chExt cx="1352299" cy="306840"/>
            </a:xfrm>
            <a:solidFill>
              <a:srgbClr val="A6A6A6"/>
            </a:solidFill>
          </p:grpSpPr>
          <p:sp>
            <p:nvSpPr>
              <p:cNvPr id="14" name="Freeform 871"/>
              <p:cNvSpPr/>
              <p:nvPr/>
            </p:nvSpPr>
            <p:spPr bwMode="auto">
              <a:xfrm rot="844219">
                <a:off x="769454" y="1679275"/>
                <a:ext cx="1204482" cy="306840"/>
              </a:xfrm>
              <a:custGeom>
                <a:avLst/>
                <a:gdLst>
                  <a:gd name="T0" fmla="*/ 74 w 75"/>
                  <a:gd name="T1" fmla="*/ 0 h 19"/>
                  <a:gd name="T2" fmla="*/ 37 w 75"/>
                  <a:gd name="T3" fmla="*/ 8 h 19"/>
                  <a:gd name="T4" fmla="*/ 19 w 75"/>
                  <a:gd name="T5" fmla="*/ 13 h 19"/>
                  <a:gd name="T6" fmla="*/ 10 w 75"/>
                  <a:gd name="T7" fmla="*/ 15 h 19"/>
                  <a:gd name="T8" fmla="*/ 6 w 75"/>
                  <a:gd name="T9" fmla="*/ 16 h 19"/>
                  <a:gd name="T10" fmla="*/ 2 w 75"/>
                  <a:gd name="T11" fmla="*/ 17 h 19"/>
                  <a:gd name="T12" fmla="*/ 1 w 75"/>
                  <a:gd name="T13" fmla="*/ 17 h 19"/>
                  <a:gd name="T14" fmla="*/ 1 w 75"/>
                  <a:gd name="T15" fmla="*/ 19 h 19"/>
                  <a:gd name="T16" fmla="*/ 10 w 75"/>
                  <a:gd name="T17" fmla="*/ 17 h 19"/>
                  <a:gd name="T18" fmla="*/ 19 w 75"/>
                  <a:gd name="T19" fmla="*/ 14 h 19"/>
                  <a:gd name="T20" fmla="*/ 38 w 75"/>
                  <a:gd name="T21" fmla="*/ 9 h 19"/>
                  <a:gd name="T22" fmla="*/ 74 w 75"/>
                  <a:gd name="T23" fmla="*/ 1 h 19"/>
                  <a:gd name="T24" fmla="*/ 74 w 75"/>
                  <a:gd name="T25" fmla="*/ 0 h 19"/>
                  <a:gd name="T26" fmla="*/ 74 w 7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9">
                    <a:moveTo>
                      <a:pt x="74" y="0"/>
                    </a:moveTo>
                    <a:cubicBezTo>
                      <a:pt x="61" y="2"/>
                      <a:pt x="49" y="5"/>
                      <a:pt x="37" y="8"/>
                    </a:cubicBezTo>
                    <a:cubicBezTo>
                      <a:pt x="31" y="10"/>
                      <a:pt x="25" y="11"/>
                      <a:pt x="19" y="13"/>
                    </a:cubicBezTo>
                    <a:cubicBezTo>
                      <a:pt x="16" y="13"/>
                      <a:pt x="13" y="14"/>
                      <a:pt x="10" y="15"/>
                    </a:cubicBezTo>
                    <a:cubicBezTo>
                      <a:pt x="9" y="15"/>
                      <a:pt x="8" y="15"/>
                      <a:pt x="6" y="16"/>
                    </a:cubicBezTo>
                    <a:cubicBezTo>
                      <a:pt x="5" y="16"/>
                      <a:pt x="4" y="17"/>
                      <a:pt x="2" y="17"/>
                    </a:cubicBezTo>
                    <a:cubicBezTo>
                      <a:pt x="2" y="17"/>
                      <a:pt x="1" y="17"/>
                      <a:pt x="1" y="17"/>
                    </a:cubicBezTo>
                    <a:cubicBezTo>
                      <a:pt x="0" y="17"/>
                      <a:pt x="0" y="19"/>
                      <a:pt x="1" y="19"/>
                    </a:cubicBezTo>
                    <a:cubicBezTo>
                      <a:pt x="4" y="18"/>
                      <a:pt x="7" y="17"/>
                      <a:pt x="10" y="17"/>
                    </a:cubicBezTo>
                    <a:cubicBezTo>
                      <a:pt x="13" y="16"/>
                      <a:pt x="16" y="15"/>
                      <a:pt x="19" y="14"/>
                    </a:cubicBezTo>
                    <a:cubicBezTo>
                      <a:pt x="25" y="12"/>
                      <a:pt x="32" y="11"/>
                      <a:pt x="38" y="9"/>
                    </a:cubicBezTo>
                    <a:cubicBezTo>
                      <a:pt x="50" y="7"/>
                      <a:pt x="62" y="3"/>
                      <a:pt x="74" y="1"/>
                    </a:cubicBezTo>
                    <a:cubicBezTo>
                      <a:pt x="75" y="1"/>
                      <a:pt x="75" y="0"/>
                      <a:pt x="74" y="0"/>
                    </a:cubicBezTo>
                    <a:cubicBezTo>
                      <a:pt x="74" y="0"/>
                      <a:pt x="74" y="0"/>
                      <a:pt x="7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872"/>
              <p:cNvSpPr/>
              <p:nvPr/>
            </p:nvSpPr>
            <p:spPr bwMode="auto">
              <a:xfrm rot="844219">
                <a:off x="1849590" y="1767970"/>
                <a:ext cx="272163" cy="192115"/>
              </a:xfrm>
              <a:custGeom>
                <a:avLst/>
                <a:gdLst>
                  <a:gd name="T0" fmla="*/ 1 w 10"/>
                  <a:gd name="T1" fmla="*/ 2 h 7"/>
                  <a:gd name="T2" fmla="*/ 6 w 10"/>
                  <a:gd name="T3" fmla="*/ 2 h 7"/>
                  <a:gd name="T4" fmla="*/ 6 w 10"/>
                  <a:gd name="T5" fmla="*/ 2 h 7"/>
                  <a:gd name="T6" fmla="*/ 5 w 10"/>
                  <a:gd name="T7" fmla="*/ 3 h 7"/>
                  <a:gd name="T8" fmla="*/ 2 w 10"/>
                  <a:gd name="T9" fmla="*/ 5 h 7"/>
                  <a:gd name="T10" fmla="*/ 2 w 10"/>
                  <a:gd name="T11" fmla="*/ 5 h 7"/>
                  <a:gd name="T12" fmla="*/ 2 w 10"/>
                  <a:gd name="T13" fmla="*/ 6 h 7"/>
                  <a:gd name="T14" fmla="*/ 9 w 10"/>
                  <a:gd name="T15" fmla="*/ 2 h 7"/>
                  <a:gd name="T16" fmla="*/ 9 w 10"/>
                  <a:gd name="T17" fmla="*/ 0 h 7"/>
                  <a:gd name="T18" fmla="*/ 6 w 10"/>
                  <a:gd name="T19" fmla="*/ 0 h 7"/>
                  <a:gd name="T20" fmla="*/ 1 w 10"/>
                  <a:gd name="T21" fmla="*/ 0 h 7"/>
                  <a:gd name="T22" fmla="*/ 1 w 10"/>
                  <a:gd name="T23" fmla="*/ 0 h 7"/>
                  <a:gd name="T24" fmla="*/ 1 w 10"/>
                  <a:gd name="T2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7">
                    <a:moveTo>
                      <a:pt x="1" y="2"/>
                    </a:moveTo>
                    <a:cubicBezTo>
                      <a:pt x="3" y="2"/>
                      <a:pt x="4" y="2"/>
                      <a:pt x="6" y="2"/>
                    </a:cubicBezTo>
                    <a:cubicBezTo>
                      <a:pt x="6" y="2"/>
                      <a:pt x="6" y="2"/>
                      <a:pt x="6" y="2"/>
                    </a:cubicBezTo>
                    <a:cubicBezTo>
                      <a:pt x="6" y="2"/>
                      <a:pt x="5" y="3"/>
                      <a:pt x="5" y="3"/>
                    </a:cubicBezTo>
                    <a:cubicBezTo>
                      <a:pt x="4" y="4"/>
                      <a:pt x="3" y="4"/>
                      <a:pt x="2" y="5"/>
                    </a:cubicBezTo>
                    <a:cubicBezTo>
                      <a:pt x="2" y="5"/>
                      <a:pt x="2" y="5"/>
                      <a:pt x="2" y="5"/>
                    </a:cubicBezTo>
                    <a:cubicBezTo>
                      <a:pt x="1" y="5"/>
                      <a:pt x="1" y="7"/>
                      <a:pt x="2" y="6"/>
                    </a:cubicBezTo>
                    <a:cubicBezTo>
                      <a:pt x="5" y="6"/>
                      <a:pt x="7" y="3"/>
                      <a:pt x="9" y="2"/>
                    </a:cubicBezTo>
                    <a:cubicBezTo>
                      <a:pt x="10" y="1"/>
                      <a:pt x="9" y="0"/>
                      <a:pt x="9" y="0"/>
                    </a:cubicBezTo>
                    <a:cubicBezTo>
                      <a:pt x="8" y="0"/>
                      <a:pt x="7" y="0"/>
                      <a:pt x="6" y="0"/>
                    </a:cubicBezTo>
                    <a:cubicBezTo>
                      <a:pt x="4" y="0"/>
                      <a:pt x="3" y="0"/>
                      <a:pt x="1" y="0"/>
                    </a:cubicBezTo>
                    <a:cubicBezTo>
                      <a:pt x="1" y="0"/>
                      <a:pt x="1" y="0"/>
                      <a:pt x="1" y="0"/>
                    </a:cubicBezTo>
                    <a:cubicBezTo>
                      <a:pt x="0" y="0"/>
                      <a:pt x="0" y="2"/>
                      <a:pt x="1" y="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3" name="Freeform 871"/>
            <p:cNvSpPr/>
            <p:nvPr/>
          </p:nvSpPr>
          <p:spPr bwMode="auto">
            <a:xfrm rot="6244219">
              <a:off x="1768287" y="3756175"/>
              <a:ext cx="3503338" cy="892470"/>
            </a:xfrm>
            <a:custGeom>
              <a:avLst/>
              <a:gdLst>
                <a:gd name="T0" fmla="*/ 74 w 75"/>
                <a:gd name="T1" fmla="*/ 0 h 19"/>
                <a:gd name="T2" fmla="*/ 37 w 75"/>
                <a:gd name="T3" fmla="*/ 8 h 19"/>
                <a:gd name="T4" fmla="*/ 19 w 75"/>
                <a:gd name="T5" fmla="*/ 13 h 19"/>
                <a:gd name="T6" fmla="*/ 10 w 75"/>
                <a:gd name="T7" fmla="*/ 15 h 19"/>
                <a:gd name="T8" fmla="*/ 6 w 75"/>
                <a:gd name="T9" fmla="*/ 16 h 19"/>
                <a:gd name="T10" fmla="*/ 2 w 75"/>
                <a:gd name="T11" fmla="*/ 17 h 19"/>
                <a:gd name="T12" fmla="*/ 1 w 75"/>
                <a:gd name="T13" fmla="*/ 17 h 19"/>
                <a:gd name="T14" fmla="*/ 1 w 75"/>
                <a:gd name="T15" fmla="*/ 19 h 19"/>
                <a:gd name="T16" fmla="*/ 10 w 75"/>
                <a:gd name="T17" fmla="*/ 17 h 19"/>
                <a:gd name="T18" fmla="*/ 19 w 75"/>
                <a:gd name="T19" fmla="*/ 14 h 19"/>
                <a:gd name="T20" fmla="*/ 38 w 75"/>
                <a:gd name="T21" fmla="*/ 9 h 19"/>
                <a:gd name="T22" fmla="*/ 74 w 75"/>
                <a:gd name="T23" fmla="*/ 1 h 19"/>
                <a:gd name="T24" fmla="*/ 74 w 75"/>
                <a:gd name="T25" fmla="*/ 0 h 19"/>
                <a:gd name="T26" fmla="*/ 74 w 75"/>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9">
                  <a:moveTo>
                    <a:pt x="74" y="0"/>
                  </a:moveTo>
                  <a:cubicBezTo>
                    <a:pt x="61" y="2"/>
                    <a:pt x="49" y="5"/>
                    <a:pt x="37" y="8"/>
                  </a:cubicBezTo>
                  <a:cubicBezTo>
                    <a:pt x="31" y="10"/>
                    <a:pt x="25" y="11"/>
                    <a:pt x="19" y="13"/>
                  </a:cubicBezTo>
                  <a:cubicBezTo>
                    <a:pt x="16" y="13"/>
                    <a:pt x="13" y="14"/>
                    <a:pt x="10" y="15"/>
                  </a:cubicBezTo>
                  <a:cubicBezTo>
                    <a:pt x="9" y="15"/>
                    <a:pt x="8" y="15"/>
                    <a:pt x="6" y="16"/>
                  </a:cubicBezTo>
                  <a:cubicBezTo>
                    <a:pt x="5" y="16"/>
                    <a:pt x="4" y="17"/>
                    <a:pt x="2" y="17"/>
                  </a:cubicBezTo>
                  <a:cubicBezTo>
                    <a:pt x="2" y="17"/>
                    <a:pt x="1" y="17"/>
                    <a:pt x="1" y="17"/>
                  </a:cubicBezTo>
                  <a:cubicBezTo>
                    <a:pt x="0" y="17"/>
                    <a:pt x="0" y="19"/>
                    <a:pt x="1" y="19"/>
                  </a:cubicBezTo>
                  <a:cubicBezTo>
                    <a:pt x="4" y="18"/>
                    <a:pt x="7" y="17"/>
                    <a:pt x="10" y="17"/>
                  </a:cubicBezTo>
                  <a:cubicBezTo>
                    <a:pt x="13" y="16"/>
                    <a:pt x="16" y="15"/>
                    <a:pt x="19" y="14"/>
                  </a:cubicBezTo>
                  <a:cubicBezTo>
                    <a:pt x="25" y="12"/>
                    <a:pt x="32" y="11"/>
                    <a:pt x="38" y="9"/>
                  </a:cubicBezTo>
                  <a:cubicBezTo>
                    <a:pt x="50" y="7"/>
                    <a:pt x="62" y="3"/>
                    <a:pt x="74" y="1"/>
                  </a:cubicBezTo>
                  <a:cubicBezTo>
                    <a:pt x="75" y="1"/>
                    <a:pt x="75" y="0"/>
                    <a:pt x="74" y="0"/>
                  </a:cubicBezTo>
                  <a:cubicBezTo>
                    <a:pt x="74" y="0"/>
                    <a:pt x="74" y="0"/>
                    <a:pt x="74" y="0"/>
                  </a:cubicBezTo>
                </a:path>
              </a:pathLst>
            </a:custGeom>
            <a:solidFill>
              <a:srgbClr val="A6A6A6"/>
            </a:solidFill>
            <a:ln>
              <a:noFill/>
            </a:ln>
          </p:spPr>
          <p:txBody>
            <a:bodyPr vert="horz" wrap="square" lIns="91440" tIns="45720" rIns="91440" bIns="45720" numCol="1" anchor="t" anchorCtr="0" compatLnSpc="1"/>
            <a:lstStyle/>
            <a:p>
              <a:endParaRPr lang="zh-CN" altLang="en-US"/>
            </a:p>
          </p:txBody>
        </p:sp>
      </p:grpSp>
      <p:grpSp>
        <p:nvGrpSpPr>
          <p:cNvPr id="20" name="组合 19"/>
          <p:cNvGrpSpPr/>
          <p:nvPr/>
        </p:nvGrpSpPr>
        <p:grpSpPr>
          <a:xfrm>
            <a:off x="5012946" y="1899107"/>
            <a:ext cx="2882901" cy="1058862"/>
            <a:chOff x="5012946" y="1899107"/>
            <a:chExt cx="2882901" cy="1058862"/>
          </a:xfrm>
        </p:grpSpPr>
        <p:grpSp>
          <p:nvGrpSpPr>
            <p:cNvPr id="21" name="组合 20"/>
            <p:cNvGrpSpPr/>
            <p:nvPr/>
          </p:nvGrpSpPr>
          <p:grpSpPr>
            <a:xfrm>
              <a:off x="5012946" y="1899107"/>
              <a:ext cx="2882901" cy="1058862"/>
              <a:chOff x="3925888" y="1852613"/>
              <a:chExt cx="2882901" cy="1058862"/>
            </a:xfrm>
          </p:grpSpPr>
          <p:grpSp>
            <p:nvGrpSpPr>
              <p:cNvPr id="23" name="Group 205"/>
              <p:cNvGrpSpPr/>
              <p:nvPr/>
            </p:nvGrpSpPr>
            <p:grpSpPr bwMode="auto">
              <a:xfrm>
                <a:off x="3930651" y="1852613"/>
                <a:ext cx="2878138" cy="1058862"/>
                <a:chOff x="2476" y="1167"/>
                <a:chExt cx="1813" cy="667"/>
              </a:xfrm>
            </p:grpSpPr>
            <p:sp>
              <p:nvSpPr>
                <p:cNvPr id="174" name="Freeform 5"/>
                <p:cNvSpPr/>
                <p:nvPr/>
              </p:nvSpPr>
              <p:spPr bwMode="auto">
                <a:xfrm>
                  <a:off x="2476" y="1167"/>
                  <a:ext cx="1813" cy="667"/>
                </a:xfrm>
                <a:custGeom>
                  <a:avLst/>
                  <a:gdLst>
                    <a:gd name="T0" fmla="*/ 31 w 8180"/>
                    <a:gd name="T1" fmla="*/ 66 h 2895"/>
                    <a:gd name="T2" fmla="*/ 1264 w 8180"/>
                    <a:gd name="T3" fmla="*/ 1 h 2895"/>
                    <a:gd name="T4" fmla="*/ 1388 w 8180"/>
                    <a:gd name="T5" fmla="*/ 0 h 2895"/>
                    <a:gd name="T6" fmla="*/ 1482 w 8180"/>
                    <a:gd name="T7" fmla="*/ 23 h 2895"/>
                    <a:gd name="T8" fmla="*/ 1987 w 8180"/>
                    <a:gd name="T9" fmla="*/ 42 h 2895"/>
                    <a:gd name="T10" fmla="*/ 2722 w 8180"/>
                    <a:gd name="T11" fmla="*/ 89 h 2895"/>
                    <a:gd name="T12" fmla="*/ 3770 w 8180"/>
                    <a:gd name="T13" fmla="*/ 248 h 2895"/>
                    <a:gd name="T14" fmla="*/ 4647 w 8180"/>
                    <a:gd name="T15" fmla="*/ 98 h 2895"/>
                    <a:gd name="T16" fmla="*/ 6340 w 8180"/>
                    <a:gd name="T17" fmla="*/ 77 h 2895"/>
                    <a:gd name="T18" fmla="*/ 7133 w 8180"/>
                    <a:gd name="T19" fmla="*/ 165 h 2895"/>
                    <a:gd name="T20" fmla="*/ 8012 w 8180"/>
                    <a:gd name="T21" fmla="*/ 247 h 2895"/>
                    <a:gd name="T22" fmla="*/ 8180 w 8180"/>
                    <a:gd name="T23" fmla="*/ 1715 h 2895"/>
                    <a:gd name="T24" fmla="*/ 7964 w 8180"/>
                    <a:gd name="T25" fmla="*/ 2895 h 2895"/>
                    <a:gd name="T26" fmla="*/ 6803 w 8180"/>
                    <a:gd name="T27" fmla="*/ 2747 h 2895"/>
                    <a:gd name="T28" fmla="*/ 2494 w 8180"/>
                    <a:gd name="T29" fmla="*/ 2782 h 2895"/>
                    <a:gd name="T30" fmla="*/ 208 w 8180"/>
                    <a:gd name="T31" fmla="*/ 2771 h 2895"/>
                    <a:gd name="T32" fmla="*/ 19 w 8180"/>
                    <a:gd name="T33" fmla="*/ 2084 h 2895"/>
                    <a:gd name="T34" fmla="*/ 133 w 8180"/>
                    <a:gd name="T35" fmla="*/ 769 h 2895"/>
                    <a:gd name="T36" fmla="*/ 0 w 8180"/>
                    <a:gd name="T37" fmla="*/ 528 h 2895"/>
                    <a:gd name="T38" fmla="*/ 31 w 8180"/>
                    <a:gd name="T39" fmla="*/ 66 h 2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80" h="2895">
                      <a:moveTo>
                        <a:pt x="31" y="66"/>
                      </a:moveTo>
                      <a:cubicBezTo>
                        <a:pt x="1264" y="1"/>
                        <a:pt x="1264" y="1"/>
                        <a:pt x="1264" y="1"/>
                      </a:cubicBezTo>
                      <a:cubicBezTo>
                        <a:pt x="1388" y="0"/>
                        <a:pt x="1388" y="0"/>
                        <a:pt x="1388" y="0"/>
                      </a:cubicBezTo>
                      <a:cubicBezTo>
                        <a:pt x="1482" y="23"/>
                        <a:pt x="1482" y="23"/>
                        <a:pt x="1482" y="23"/>
                      </a:cubicBezTo>
                      <a:cubicBezTo>
                        <a:pt x="1987" y="42"/>
                        <a:pt x="1987" y="42"/>
                        <a:pt x="1987" y="42"/>
                      </a:cubicBezTo>
                      <a:cubicBezTo>
                        <a:pt x="2722" y="89"/>
                        <a:pt x="2722" y="89"/>
                        <a:pt x="2722" y="89"/>
                      </a:cubicBezTo>
                      <a:cubicBezTo>
                        <a:pt x="3770" y="248"/>
                        <a:pt x="3770" y="248"/>
                        <a:pt x="3770" y="248"/>
                      </a:cubicBezTo>
                      <a:cubicBezTo>
                        <a:pt x="4647" y="98"/>
                        <a:pt x="4647" y="98"/>
                        <a:pt x="4647" y="98"/>
                      </a:cubicBezTo>
                      <a:cubicBezTo>
                        <a:pt x="6340" y="77"/>
                        <a:pt x="6340" y="77"/>
                        <a:pt x="6340" y="77"/>
                      </a:cubicBezTo>
                      <a:cubicBezTo>
                        <a:pt x="7133" y="165"/>
                        <a:pt x="7133" y="165"/>
                        <a:pt x="7133" y="165"/>
                      </a:cubicBezTo>
                      <a:cubicBezTo>
                        <a:pt x="7133" y="165"/>
                        <a:pt x="7924" y="230"/>
                        <a:pt x="8012" y="247"/>
                      </a:cubicBezTo>
                      <a:cubicBezTo>
                        <a:pt x="8180" y="1715"/>
                        <a:pt x="8180" y="1715"/>
                        <a:pt x="8180" y="1715"/>
                      </a:cubicBezTo>
                      <a:cubicBezTo>
                        <a:pt x="8180" y="1715"/>
                        <a:pt x="7944" y="2777"/>
                        <a:pt x="7964" y="2895"/>
                      </a:cubicBezTo>
                      <a:cubicBezTo>
                        <a:pt x="6803" y="2747"/>
                        <a:pt x="6803" y="2747"/>
                        <a:pt x="6803" y="2747"/>
                      </a:cubicBezTo>
                      <a:cubicBezTo>
                        <a:pt x="2494" y="2782"/>
                        <a:pt x="2494" y="2782"/>
                        <a:pt x="2494" y="2782"/>
                      </a:cubicBezTo>
                      <a:cubicBezTo>
                        <a:pt x="208" y="2771"/>
                        <a:pt x="208" y="2771"/>
                        <a:pt x="208" y="2771"/>
                      </a:cubicBezTo>
                      <a:cubicBezTo>
                        <a:pt x="19" y="2084"/>
                        <a:pt x="19" y="2084"/>
                        <a:pt x="19" y="2084"/>
                      </a:cubicBezTo>
                      <a:cubicBezTo>
                        <a:pt x="133" y="769"/>
                        <a:pt x="133" y="769"/>
                        <a:pt x="133" y="769"/>
                      </a:cubicBezTo>
                      <a:cubicBezTo>
                        <a:pt x="0" y="528"/>
                        <a:pt x="0" y="528"/>
                        <a:pt x="0" y="528"/>
                      </a:cubicBezTo>
                      <a:lnTo>
                        <a:pt x="31" y="66"/>
                      </a:lnTo>
                      <a:close/>
                    </a:path>
                  </a:pathLst>
                </a:custGeom>
                <a:solidFill>
                  <a:srgbClr val="26262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6"/>
                <p:cNvSpPr/>
                <p:nvPr/>
              </p:nvSpPr>
              <p:spPr bwMode="auto">
                <a:xfrm>
                  <a:off x="2504" y="1218"/>
                  <a:ext cx="1760" cy="565"/>
                </a:xfrm>
                <a:custGeom>
                  <a:avLst/>
                  <a:gdLst>
                    <a:gd name="T0" fmla="*/ 91 w 7941"/>
                    <a:gd name="T1" fmla="*/ 0 h 2455"/>
                    <a:gd name="T2" fmla="*/ 2495 w 7941"/>
                    <a:gd name="T3" fmla="*/ 7 h 2455"/>
                    <a:gd name="T4" fmla="*/ 2988 w 7941"/>
                    <a:gd name="T5" fmla="*/ 107 h 2455"/>
                    <a:gd name="T6" fmla="*/ 3269 w 7941"/>
                    <a:gd name="T7" fmla="*/ 159 h 2455"/>
                    <a:gd name="T8" fmla="*/ 3756 w 7941"/>
                    <a:gd name="T9" fmla="*/ 259 h 2455"/>
                    <a:gd name="T10" fmla="*/ 4346 w 7941"/>
                    <a:gd name="T11" fmla="*/ 99 h 2455"/>
                    <a:gd name="T12" fmla="*/ 6077 w 7941"/>
                    <a:gd name="T13" fmla="*/ 37 h 2455"/>
                    <a:gd name="T14" fmla="*/ 6902 w 7941"/>
                    <a:gd name="T15" fmla="*/ 257 h 2455"/>
                    <a:gd name="T16" fmla="*/ 7749 w 7941"/>
                    <a:gd name="T17" fmla="*/ 247 h 2455"/>
                    <a:gd name="T18" fmla="*/ 7752 w 7941"/>
                    <a:gd name="T19" fmla="*/ 539 h 2455"/>
                    <a:gd name="T20" fmla="*/ 7854 w 7941"/>
                    <a:gd name="T21" fmla="*/ 1180 h 2455"/>
                    <a:gd name="T22" fmla="*/ 7860 w 7941"/>
                    <a:gd name="T23" fmla="*/ 1616 h 2455"/>
                    <a:gd name="T24" fmla="*/ 7664 w 7941"/>
                    <a:gd name="T25" fmla="*/ 2450 h 2455"/>
                    <a:gd name="T26" fmla="*/ 7265 w 7941"/>
                    <a:gd name="T27" fmla="*/ 2455 h 2455"/>
                    <a:gd name="T28" fmla="*/ 6791 w 7941"/>
                    <a:gd name="T29" fmla="*/ 2345 h 2455"/>
                    <a:gd name="T30" fmla="*/ 6236 w 7941"/>
                    <a:gd name="T31" fmla="*/ 2321 h 2455"/>
                    <a:gd name="T32" fmla="*/ 4767 w 7941"/>
                    <a:gd name="T33" fmla="*/ 2370 h 2455"/>
                    <a:gd name="T34" fmla="*/ 4654 w 7941"/>
                    <a:gd name="T35" fmla="*/ 2341 h 2455"/>
                    <a:gd name="T36" fmla="*/ 457 w 7941"/>
                    <a:gd name="T37" fmla="*/ 2368 h 2455"/>
                    <a:gd name="T38" fmla="*/ 220 w 7941"/>
                    <a:gd name="T39" fmla="*/ 2377 h 2455"/>
                    <a:gd name="T40" fmla="*/ 115 w 7941"/>
                    <a:gd name="T41" fmla="*/ 1949 h 2455"/>
                    <a:gd name="T42" fmla="*/ 110 w 7941"/>
                    <a:gd name="T43" fmla="*/ 1519 h 2455"/>
                    <a:gd name="T44" fmla="*/ 134 w 7941"/>
                    <a:gd name="T45" fmla="*/ 454 h 2455"/>
                    <a:gd name="T46" fmla="*/ 44 w 7941"/>
                    <a:gd name="T47" fmla="*/ 249 h 2455"/>
                    <a:gd name="T48" fmla="*/ 91 w 7941"/>
                    <a:gd name="T49" fmla="*/ 0 h 2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41" h="2455">
                      <a:moveTo>
                        <a:pt x="91" y="0"/>
                      </a:moveTo>
                      <a:cubicBezTo>
                        <a:pt x="2495" y="7"/>
                        <a:pt x="2495" y="7"/>
                        <a:pt x="2495" y="7"/>
                      </a:cubicBezTo>
                      <a:cubicBezTo>
                        <a:pt x="2988" y="107"/>
                        <a:pt x="2988" y="107"/>
                        <a:pt x="2988" y="107"/>
                      </a:cubicBezTo>
                      <a:cubicBezTo>
                        <a:pt x="3269" y="159"/>
                        <a:pt x="3269" y="159"/>
                        <a:pt x="3269" y="159"/>
                      </a:cubicBezTo>
                      <a:cubicBezTo>
                        <a:pt x="3756" y="259"/>
                        <a:pt x="3756" y="259"/>
                        <a:pt x="3756" y="259"/>
                      </a:cubicBezTo>
                      <a:cubicBezTo>
                        <a:pt x="4346" y="99"/>
                        <a:pt x="4346" y="99"/>
                        <a:pt x="4346" y="99"/>
                      </a:cubicBezTo>
                      <a:cubicBezTo>
                        <a:pt x="6077" y="37"/>
                        <a:pt x="6077" y="37"/>
                        <a:pt x="6077" y="37"/>
                      </a:cubicBezTo>
                      <a:cubicBezTo>
                        <a:pt x="6902" y="257"/>
                        <a:pt x="6902" y="257"/>
                        <a:pt x="6902" y="257"/>
                      </a:cubicBezTo>
                      <a:cubicBezTo>
                        <a:pt x="7749" y="247"/>
                        <a:pt x="7749" y="247"/>
                        <a:pt x="7749" y="247"/>
                      </a:cubicBezTo>
                      <a:cubicBezTo>
                        <a:pt x="7752" y="539"/>
                        <a:pt x="7752" y="539"/>
                        <a:pt x="7752" y="539"/>
                      </a:cubicBezTo>
                      <a:cubicBezTo>
                        <a:pt x="7752" y="539"/>
                        <a:pt x="7865" y="1130"/>
                        <a:pt x="7854" y="1180"/>
                      </a:cubicBezTo>
                      <a:cubicBezTo>
                        <a:pt x="7854" y="1180"/>
                        <a:pt x="7941" y="1502"/>
                        <a:pt x="7860" y="1616"/>
                      </a:cubicBezTo>
                      <a:cubicBezTo>
                        <a:pt x="7860" y="1616"/>
                        <a:pt x="7655" y="2253"/>
                        <a:pt x="7664" y="2450"/>
                      </a:cubicBezTo>
                      <a:cubicBezTo>
                        <a:pt x="7265" y="2455"/>
                        <a:pt x="7265" y="2455"/>
                        <a:pt x="7265" y="2455"/>
                      </a:cubicBezTo>
                      <a:cubicBezTo>
                        <a:pt x="7265" y="2455"/>
                        <a:pt x="7065" y="2335"/>
                        <a:pt x="6791" y="2345"/>
                      </a:cubicBezTo>
                      <a:cubicBezTo>
                        <a:pt x="6791" y="2345"/>
                        <a:pt x="6318" y="2363"/>
                        <a:pt x="6236" y="2321"/>
                      </a:cubicBezTo>
                      <a:cubicBezTo>
                        <a:pt x="4767" y="2370"/>
                        <a:pt x="4767" y="2370"/>
                        <a:pt x="4767" y="2370"/>
                      </a:cubicBezTo>
                      <a:cubicBezTo>
                        <a:pt x="4654" y="2341"/>
                        <a:pt x="4654" y="2341"/>
                        <a:pt x="4654" y="2341"/>
                      </a:cubicBezTo>
                      <a:cubicBezTo>
                        <a:pt x="457" y="2368"/>
                        <a:pt x="457" y="2368"/>
                        <a:pt x="457" y="2368"/>
                      </a:cubicBezTo>
                      <a:cubicBezTo>
                        <a:pt x="220" y="2377"/>
                        <a:pt x="220" y="2377"/>
                        <a:pt x="220" y="2377"/>
                      </a:cubicBezTo>
                      <a:cubicBezTo>
                        <a:pt x="115" y="1949"/>
                        <a:pt x="115" y="1949"/>
                        <a:pt x="115" y="1949"/>
                      </a:cubicBezTo>
                      <a:cubicBezTo>
                        <a:pt x="115" y="1949"/>
                        <a:pt x="0" y="1682"/>
                        <a:pt x="110" y="1519"/>
                      </a:cubicBezTo>
                      <a:cubicBezTo>
                        <a:pt x="134" y="454"/>
                        <a:pt x="134" y="454"/>
                        <a:pt x="134" y="454"/>
                      </a:cubicBezTo>
                      <a:cubicBezTo>
                        <a:pt x="44" y="249"/>
                        <a:pt x="44" y="249"/>
                        <a:pt x="44" y="249"/>
                      </a:cubicBezTo>
                      <a:lnTo>
                        <a:pt x="91" y="0"/>
                      </a:lnTo>
                      <a:close/>
                    </a:path>
                  </a:pathLst>
                </a:custGeom>
                <a:noFill/>
                <a:ln w="1270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6" name="Freeform 7"/>
                <p:cNvSpPr/>
                <p:nvPr/>
              </p:nvSpPr>
              <p:spPr bwMode="auto">
                <a:xfrm>
                  <a:off x="2580" y="1233"/>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0"/>
                        <a:pt x="0" y="0"/>
                        <a:pt x="1" y="0"/>
                      </a:cubicBezTo>
                      <a:cubicBezTo>
                        <a:pt x="2" y="1"/>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8"/>
                <p:cNvSpPr/>
                <p:nvPr/>
              </p:nvSpPr>
              <p:spPr bwMode="auto">
                <a:xfrm>
                  <a:off x="2557" y="1232"/>
                  <a:ext cx="23" cy="37"/>
                </a:xfrm>
                <a:custGeom>
                  <a:avLst/>
                  <a:gdLst>
                    <a:gd name="T0" fmla="*/ 13 w 105"/>
                    <a:gd name="T1" fmla="*/ 136 h 159"/>
                    <a:gd name="T2" fmla="*/ 15 w 105"/>
                    <a:gd name="T3" fmla="*/ 130 h 159"/>
                    <a:gd name="T4" fmla="*/ 14 w 105"/>
                    <a:gd name="T5" fmla="*/ 118 h 159"/>
                    <a:gd name="T6" fmla="*/ 16 w 105"/>
                    <a:gd name="T7" fmla="*/ 114 h 159"/>
                    <a:gd name="T8" fmla="*/ 23 w 105"/>
                    <a:gd name="T9" fmla="*/ 105 h 159"/>
                    <a:gd name="T10" fmla="*/ 25 w 105"/>
                    <a:gd name="T11" fmla="*/ 102 h 159"/>
                    <a:gd name="T12" fmla="*/ 26 w 105"/>
                    <a:gd name="T13" fmla="*/ 94 h 159"/>
                    <a:gd name="T14" fmla="*/ 30 w 105"/>
                    <a:gd name="T15" fmla="*/ 90 h 159"/>
                    <a:gd name="T16" fmla="*/ 33 w 105"/>
                    <a:gd name="T17" fmla="*/ 88 h 159"/>
                    <a:gd name="T18" fmla="*/ 31 w 105"/>
                    <a:gd name="T19" fmla="*/ 84 h 159"/>
                    <a:gd name="T20" fmla="*/ 32 w 105"/>
                    <a:gd name="T21" fmla="*/ 77 h 159"/>
                    <a:gd name="T22" fmla="*/ 34 w 105"/>
                    <a:gd name="T23" fmla="*/ 74 h 159"/>
                    <a:gd name="T24" fmla="*/ 34 w 105"/>
                    <a:gd name="T25" fmla="*/ 69 h 159"/>
                    <a:gd name="T26" fmla="*/ 38 w 105"/>
                    <a:gd name="T27" fmla="*/ 66 h 159"/>
                    <a:gd name="T28" fmla="*/ 40 w 105"/>
                    <a:gd name="T29" fmla="*/ 61 h 159"/>
                    <a:gd name="T30" fmla="*/ 46 w 105"/>
                    <a:gd name="T31" fmla="*/ 57 h 159"/>
                    <a:gd name="T32" fmla="*/ 46 w 105"/>
                    <a:gd name="T33" fmla="*/ 53 h 159"/>
                    <a:gd name="T34" fmla="*/ 50 w 105"/>
                    <a:gd name="T35" fmla="*/ 52 h 159"/>
                    <a:gd name="T36" fmla="*/ 49 w 105"/>
                    <a:gd name="T37" fmla="*/ 49 h 159"/>
                    <a:gd name="T38" fmla="*/ 49 w 105"/>
                    <a:gd name="T39" fmla="*/ 48 h 159"/>
                    <a:gd name="T40" fmla="*/ 50 w 105"/>
                    <a:gd name="T41" fmla="*/ 45 h 159"/>
                    <a:gd name="T42" fmla="*/ 56 w 105"/>
                    <a:gd name="T43" fmla="*/ 37 h 159"/>
                    <a:gd name="T44" fmla="*/ 58 w 105"/>
                    <a:gd name="T45" fmla="*/ 34 h 159"/>
                    <a:gd name="T46" fmla="*/ 60 w 105"/>
                    <a:gd name="T47" fmla="*/ 31 h 159"/>
                    <a:gd name="T48" fmla="*/ 65 w 105"/>
                    <a:gd name="T49" fmla="*/ 25 h 159"/>
                    <a:gd name="T50" fmla="*/ 72 w 105"/>
                    <a:gd name="T51" fmla="*/ 28 h 159"/>
                    <a:gd name="T52" fmla="*/ 68 w 105"/>
                    <a:gd name="T53" fmla="*/ 22 h 159"/>
                    <a:gd name="T54" fmla="*/ 65 w 105"/>
                    <a:gd name="T55" fmla="*/ 15 h 159"/>
                    <a:gd name="T56" fmla="*/ 69 w 105"/>
                    <a:gd name="T57" fmla="*/ 14 h 159"/>
                    <a:gd name="T58" fmla="*/ 67 w 105"/>
                    <a:gd name="T59" fmla="*/ 11 h 159"/>
                    <a:gd name="T60" fmla="*/ 70 w 105"/>
                    <a:gd name="T61" fmla="*/ 12 h 159"/>
                    <a:gd name="T62" fmla="*/ 77 w 105"/>
                    <a:gd name="T63" fmla="*/ 14 h 159"/>
                    <a:gd name="T64" fmla="*/ 75 w 105"/>
                    <a:gd name="T65" fmla="*/ 7 h 159"/>
                    <a:gd name="T66" fmla="*/ 78 w 105"/>
                    <a:gd name="T67" fmla="*/ 8 h 159"/>
                    <a:gd name="T68" fmla="*/ 77 w 105"/>
                    <a:gd name="T69" fmla="*/ 4 h 159"/>
                    <a:gd name="T70" fmla="*/ 79 w 105"/>
                    <a:gd name="T71" fmla="*/ 2 h 159"/>
                    <a:gd name="T72" fmla="*/ 84 w 105"/>
                    <a:gd name="T73" fmla="*/ 9 h 159"/>
                    <a:gd name="T74" fmla="*/ 84 w 105"/>
                    <a:gd name="T75" fmla="*/ 1 h 159"/>
                    <a:gd name="T76" fmla="*/ 97 w 105"/>
                    <a:gd name="T77" fmla="*/ 5 h 159"/>
                    <a:gd name="T78" fmla="*/ 100 w 105"/>
                    <a:gd name="T79" fmla="*/ 5 h 159"/>
                    <a:gd name="T80" fmla="*/ 103 w 105"/>
                    <a:gd name="T81" fmla="*/ 2 h 159"/>
                    <a:gd name="T82" fmla="*/ 104 w 105"/>
                    <a:gd name="T83" fmla="*/ 7 h 159"/>
                    <a:gd name="T84" fmla="*/ 99 w 105"/>
                    <a:gd name="T85" fmla="*/ 6 h 159"/>
                    <a:gd name="T86" fmla="*/ 98 w 105"/>
                    <a:gd name="T87" fmla="*/ 17 h 159"/>
                    <a:gd name="T88" fmla="*/ 91 w 105"/>
                    <a:gd name="T89" fmla="*/ 28 h 159"/>
                    <a:gd name="T90" fmla="*/ 84 w 105"/>
                    <a:gd name="T91" fmla="*/ 40 h 159"/>
                    <a:gd name="T92" fmla="*/ 79 w 105"/>
                    <a:gd name="T93" fmla="*/ 50 h 159"/>
                    <a:gd name="T94" fmla="*/ 75 w 105"/>
                    <a:gd name="T95" fmla="*/ 57 h 159"/>
                    <a:gd name="T96" fmla="*/ 64 w 105"/>
                    <a:gd name="T97" fmla="*/ 70 h 159"/>
                    <a:gd name="T98" fmla="*/ 57 w 105"/>
                    <a:gd name="T99" fmla="*/ 76 h 159"/>
                    <a:gd name="T100" fmla="*/ 48 w 105"/>
                    <a:gd name="T101" fmla="*/ 85 h 159"/>
                    <a:gd name="T102" fmla="*/ 37 w 105"/>
                    <a:gd name="T103" fmla="*/ 123 h 159"/>
                    <a:gd name="T104" fmla="*/ 32 w 105"/>
                    <a:gd name="T105" fmla="*/ 132 h 159"/>
                    <a:gd name="T106" fmla="*/ 5 w 105"/>
                    <a:gd name="T107" fmla="*/ 15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59">
                      <a:moveTo>
                        <a:pt x="5" y="152"/>
                      </a:moveTo>
                      <a:cubicBezTo>
                        <a:pt x="0" y="147"/>
                        <a:pt x="7" y="148"/>
                        <a:pt x="4" y="144"/>
                      </a:cubicBezTo>
                      <a:cubicBezTo>
                        <a:pt x="4" y="143"/>
                        <a:pt x="8" y="145"/>
                        <a:pt x="7" y="144"/>
                      </a:cubicBezTo>
                      <a:cubicBezTo>
                        <a:pt x="3" y="140"/>
                        <a:pt x="8" y="138"/>
                        <a:pt x="13" y="137"/>
                      </a:cubicBezTo>
                      <a:cubicBezTo>
                        <a:pt x="14" y="138"/>
                        <a:pt x="14" y="138"/>
                        <a:pt x="14" y="138"/>
                      </a:cubicBezTo>
                      <a:cubicBezTo>
                        <a:pt x="15" y="138"/>
                        <a:pt x="12" y="136"/>
                        <a:pt x="13" y="136"/>
                      </a:cubicBezTo>
                      <a:cubicBezTo>
                        <a:pt x="13" y="136"/>
                        <a:pt x="13" y="136"/>
                        <a:pt x="14" y="136"/>
                      </a:cubicBezTo>
                      <a:cubicBezTo>
                        <a:pt x="13" y="135"/>
                        <a:pt x="14" y="135"/>
                        <a:pt x="13" y="134"/>
                      </a:cubicBezTo>
                      <a:cubicBezTo>
                        <a:pt x="13" y="134"/>
                        <a:pt x="15" y="135"/>
                        <a:pt x="16" y="135"/>
                      </a:cubicBezTo>
                      <a:cubicBezTo>
                        <a:pt x="14" y="134"/>
                        <a:pt x="14" y="134"/>
                        <a:pt x="14" y="134"/>
                      </a:cubicBezTo>
                      <a:cubicBezTo>
                        <a:pt x="9" y="130"/>
                        <a:pt x="15" y="132"/>
                        <a:pt x="13" y="130"/>
                      </a:cubicBezTo>
                      <a:cubicBezTo>
                        <a:pt x="14" y="130"/>
                        <a:pt x="14" y="130"/>
                        <a:pt x="15" y="130"/>
                      </a:cubicBezTo>
                      <a:cubicBezTo>
                        <a:pt x="12" y="127"/>
                        <a:pt x="14" y="125"/>
                        <a:pt x="14" y="123"/>
                      </a:cubicBezTo>
                      <a:cubicBezTo>
                        <a:pt x="15" y="123"/>
                        <a:pt x="16" y="124"/>
                        <a:pt x="17" y="124"/>
                      </a:cubicBezTo>
                      <a:cubicBezTo>
                        <a:pt x="15" y="123"/>
                        <a:pt x="14" y="122"/>
                        <a:pt x="14" y="121"/>
                      </a:cubicBezTo>
                      <a:cubicBezTo>
                        <a:pt x="17" y="122"/>
                        <a:pt x="12" y="119"/>
                        <a:pt x="14" y="119"/>
                      </a:cubicBezTo>
                      <a:cubicBezTo>
                        <a:pt x="15" y="120"/>
                        <a:pt x="15" y="120"/>
                        <a:pt x="15" y="120"/>
                      </a:cubicBezTo>
                      <a:cubicBezTo>
                        <a:pt x="12" y="118"/>
                        <a:pt x="16" y="120"/>
                        <a:pt x="14" y="118"/>
                      </a:cubicBezTo>
                      <a:cubicBezTo>
                        <a:pt x="16" y="118"/>
                        <a:pt x="16" y="118"/>
                        <a:pt x="16" y="118"/>
                      </a:cubicBezTo>
                      <a:cubicBezTo>
                        <a:pt x="12" y="116"/>
                        <a:pt x="18" y="119"/>
                        <a:pt x="16" y="117"/>
                      </a:cubicBezTo>
                      <a:cubicBezTo>
                        <a:pt x="15" y="117"/>
                        <a:pt x="15" y="117"/>
                        <a:pt x="15" y="117"/>
                      </a:cubicBezTo>
                      <a:cubicBezTo>
                        <a:pt x="15" y="116"/>
                        <a:pt x="17" y="117"/>
                        <a:pt x="16" y="116"/>
                      </a:cubicBezTo>
                      <a:cubicBezTo>
                        <a:pt x="17" y="116"/>
                        <a:pt x="17" y="116"/>
                        <a:pt x="17" y="116"/>
                      </a:cubicBezTo>
                      <a:cubicBezTo>
                        <a:pt x="16" y="115"/>
                        <a:pt x="18" y="116"/>
                        <a:pt x="16" y="114"/>
                      </a:cubicBezTo>
                      <a:cubicBezTo>
                        <a:pt x="18" y="115"/>
                        <a:pt x="16" y="116"/>
                        <a:pt x="19" y="117"/>
                      </a:cubicBezTo>
                      <a:cubicBezTo>
                        <a:pt x="18" y="113"/>
                        <a:pt x="20" y="110"/>
                        <a:pt x="21" y="108"/>
                      </a:cubicBezTo>
                      <a:cubicBezTo>
                        <a:pt x="23" y="108"/>
                        <a:pt x="23" y="108"/>
                        <a:pt x="24" y="109"/>
                      </a:cubicBezTo>
                      <a:cubicBezTo>
                        <a:pt x="24" y="108"/>
                        <a:pt x="24" y="107"/>
                        <a:pt x="23" y="106"/>
                      </a:cubicBezTo>
                      <a:cubicBezTo>
                        <a:pt x="23" y="107"/>
                        <a:pt x="24" y="107"/>
                        <a:pt x="24" y="107"/>
                      </a:cubicBezTo>
                      <a:cubicBezTo>
                        <a:pt x="26" y="107"/>
                        <a:pt x="22" y="105"/>
                        <a:pt x="23" y="105"/>
                      </a:cubicBezTo>
                      <a:cubicBezTo>
                        <a:pt x="24" y="106"/>
                        <a:pt x="25" y="106"/>
                        <a:pt x="26" y="107"/>
                      </a:cubicBezTo>
                      <a:cubicBezTo>
                        <a:pt x="24" y="105"/>
                        <a:pt x="25" y="105"/>
                        <a:pt x="24" y="104"/>
                      </a:cubicBezTo>
                      <a:cubicBezTo>
                        <a:pt x="25" y="104"/>
                        <a:pt x="25" y="104"/>
                        <a:pt x="26" y="105"/>
                      </a:cubicBezTo>
                      <a:cubicBezTo>
                        <a:pt x="24" y="103"/>
                        <a:pt x="27" y="104"/>
                        <a:pt x="25" y="103"/>
                      </a:cubicBezTo>
                      <a:cubicBezTo>
                        <a:pt x="27" y="104"/>
                        <a:pt x="27" y="104"/>
                        <a:pt x="27" y="104"/>
                      </a:cubicBezTo>
                      <a:cubicBezTo>
                        <a:pt x="29" y="104"/>
                        <a:pt x="24" y="102"/>
                        <a:pt x="25" y="102"/>
                      </a:cubicBezTo>
                      <a:cubicBezTo>
                        <a:pt x="26" y="102"/>
                        <a:pt x="26" y="102"/>
                        <a:pt x="27" y="103"/>
                      </a:cubicBezTo>
                      <a:cubicBezTo>
                        <a:pt x="25" y="101"/>
                        <a:pt x="26" y="100"/>
                        <a:pt x="25" y="99"/>
                      </a:cubicBezTo>
                      <a:cubicBezTo>
                        <a:pt x="26" y="99"/>
                        <a:pt x="26" y="99"/>
                        <a:pt x="26" y="99"/>
                      </a:cubicBezTo>
                      <a:cubicBezTo>
                        <a:pt x="26" y="98"/>
                        <a:pt x="27" y="98"/>
                        <a:pt x="27" y="97"/>
                      </a:cubicBezTo>
                      <a:cubicBezTo>
                        <a:pt x="27" y="97"/>
                        <a:pt x="30" y="99"/>
                        <a:pt x="30" y="98"/>
                      </a:cubicBezTo>
                      <a:cubicBezTo>
                        <a:pt x="27" y="96"/>
                        <a:pt x="30" y="96"/>
                        <a:pt x="26" y="94"/>
                      </a:cubicBezTo>
                      <a:cubicBezTo>
                        <a:pt x="27" y="94"/>
                        <a:pt x="28" y="94"/>
                        <a:pt x="28" y="93"/>
                      </a:cubicBezTo>
                      <a:cubicBezTo>
                        <a:pt x="29" y="94"/>
                        <a:pt x="31" y="95"/>
                        <a:pt x="31" y="95"/>
                      </a:cubicBezTo>
                      <a:cubicBezTo>
                        <a:pt x="33" y="96"/>
                        <a:pt x="33" y="96"/>
                        <a:pt x="33" y="96"/>
                      </a:cubicBezTo>
                      <a:cubicBezTo>
                        <a:pt x="35" y="97"/>
                        <a:pt x="33" y="96"/>
                        <a:pt x="34" y="97"/>
                      </a:cubicBezTo>
                      <a:cubicBezTo>
                        <a:pt x="34" y="97"/>
                        <a:pt x="34" y="95"/>
                        <a:pt x="34" y="95"/>
                      </a:cubicBezTo>
                      <a:cubicBezTo>
                        <a:pt x="33" y="94"/>
                        <a:pt x="30" y="91"/>
                        <a:pt x="30" y="90"/>
                      </a:cubicBezTo>
                      <a:cubicBezTo>
                        <a:pt x="31" y="91"/>
                        <a:pt x="33" y="92"/>
                        <a:pt x="33" y="92"/>
                      </a:cubicBezTo>
                      <a:cubicBezTo>
                        <a:pt x="28" y="88"/>
                        <a:pt x="28" y="88"/>
                        <a:pt x="28" y="88"/>
                      </a:cubicBezTo>
                      <a:cubicBezTo>
                        <a:pt x="28" y="88"/>
                        <a:pt x="31" y="89"/>
                        <a:pt x="30" y="89"/>
                      </a:cubicBezTo>
                      <a:cubicBezTo>
                        <a:pt x="29" y="88"/>
                        <a:pt x="29" y="88"/>
                        <a:pt x="28" y="87"/>
                      </a:cubicBezTo>
                      <a:cubicBezTo>
                        <a:pt x="29" y="87"/>
                        <a:pt x="28" y="86"/>
                        <a:pt x="31" y="87"/>
                      </a:cubicBezTo>
                      <a:cubicBezTo>
                        <a:pt x="32" y="88"/>
                        <a:pt x="32" y="88"/>
                        <a:pt x="33" y="88"/>
                      </a:cubicBezTo>
                      <a:cubicBezTo>
                        <a:pt x="33" y="88"/>
                        <a:pt x="32" y="87"/>
                        <a:pt x="32" y="87"/>
                      </a:cubicBezTo>
                      <a:cubicBezTo>
                        <a:pt x="33" y="87"/>
                        <a:pt x="33" y="87"/>
                        <a:pt x="33" y="87"/>
                      </a:cubicBezTo>
                      <a:cubicBezTo>
                        <a:pt x="33" y="87"/>
                        <a:pt x="32" y="85"/>
                        <a:pt x="30" y="85"/>
                      </a:cubicBezTo>
                      <a:cubicBezTo>
                        <a:pt x="30" y="85"/>
                        <a:pt x="32" y="86"/>
                        <a:pt x="31" y="85"/>
                      </a:cubicBezTo>
                      <a:cubicBezTo>
                        <a:pt x="29" y="84"/>
                        <a:pt x="29" y="83"/>
                        <a:pt x="30" y="83"/>
                      </a:cubicBezTo>
                      <a:cubicBezTo>
                        <a:pt x="30" y="83"/>
                        <a:pt x="31" y="84"/>
                        <a:pt x="31" y="84"/>
                      </a:cubicBezTo>
                      <a:cubicBezTo>
                        <a:pt x="30" y="82"/>
                        <a:pt x="29" y="81"/>
                        <a:pt x="29" y="80"/>
                      </a:cubicBezTo>
                      <a:cubicBezTo>
                        <a:pt x="27" y="79"/>
                        <a:pt x="31" y="82"/>
                        <a:pt x="30" y="81"/>
                      </a:cubicBezTo>
                      <a:cubicBezTo>
                        <a:pt x="33" y="82"/>
                        <a:pt x="29" y="78"/>
                        <a:pt x="32" y="79"/>
                      </a:cubicBezTo>
                      <a:cubicBezTo>
                        <a:pt x="32" y="79"/>
                        <a:pt x="30" y="78"/>
                        <a:pt x="30" y="78"/>
                      </a:cubicBezTo>
                      <a:cubicBezTo>
                        <a:pt x="31" y="78"/>
                        <a:pt x="33" y="79"/>
                        <a:pt x="32" y="78"/>
                      </a:cubicBezTo>
                      <a:cubicBezTo>
                        <a:pt x="33" y="79"/>
                        <a:pt x="32" y="77"/>
                        <a:pt x="32" y="77"/>
                      </a:cubicBezTo>
                      <a:cubicBezTo>
                        <a:pt x="31" y="76"/>
                        <a:pt x="32" y="77"/>
                        <a:pt x="32" y="78"/>
                      </a:cubicBezTo>
                      <a:cubicBezTo>
                        <a:pt x="32" y="77"/>
                        <a:pt x="31" y="74"/>
                        <a:pt x="33" y="74"/>
                      </a:cubicBezTo>
                      <a:cubicBezTo>
                        <a:pt x="32" y="73"/>
                        <a:pt x="31" y="72"/>
                        <a:pt x="31" y="71"/>
                      </a:cubicBezTo>
                      <a:cubicBezTo>
                        <a:pt x="33" y="73"/>
                        <a:pt x="33" y="73"/>
                        <a:pt x="33" y="73"/>
                      </a:cubicBezTo>
                      <a:cubicBezTo>
                        <a:pt x="34" y="73"/>
                        <a:pt x="33" y="72"/>
                        <a:pt x="35" y="73"/>
                      </a:cubicBezTo>
                      <a:cubicBezTo>
                        <a:pt x="33" y="71"/>
                        <a:pt x="35" y="76"/>
                        <a:pt x="34" y="74"/>
                      </a:cubicBezTo>
                      <a:cubicBezTo>
                        <a:pt x="36" y="75"/>
                        <a:pt x="32" y="71"/>
                        <a:pt x="34" y="73"/>
                      </a:cubicBezTo>
                      <a:cubicBezTo>
                        <a:pt x="34" y="72"/>
                        <a:pt x="32" y="71"/>
                        <a:pt x="34" y="71"/>
                      </a:cubicBezTo>
                      <a:cubicBezTo>
                        <a:pt x="34" y="71"/>
                        <a:pt x="37" y="73"/>
                        <a:pt x="37" y="73"/>
                      </a:cubicBezTo>
                      <a:cubicBezTo>
                        <a:pt x="37" y="72"/>
                        <a:pt x="36" y="72"/>
                        <a:pt x="36" y="71"/>
                      </a:cubicBezTo>
                      <a:cubicBezTo>
                        <a:pt x="35" y="71"/>
                        <a:pt x="35" y="71"/>
                        <a:pt x="35" y="71"/>
                      </a:cubicBezTo>
                      <a:cubicBezTo>
                        <a:pt x="33" y="69"/>
                        <a:pt x="36" y="70"/>
                        <a:pt x="34" y="69"/>
                      </a:cubicBezTo>
                      <a:cubicBezTo>
                        <a:pt x="35" y="70"/>
                        <a:pt x="33" y="68"/>
                        <a:pt x="36" y="70"/>
                      </a:cubicBezTo>
                      <a:cubicBezTo>
                        <a:pt x="38" y="71"/>
                        <a:pt x="38" y="71"/>
                        <a:pt x="38" y="71"/>
                      </a:cubicBezTo>
                      <a:cubicBezTo>
                        <a:pt x="38" y="71"/>
                        <a:pt x="36" y="69"/>
                        <a:pt x="35" y="68"/>
                      </a:cubicBezTo>
                      <a:cubicBezTo>
                        <a:pt x="36" y="68"/>
                        <a:pt x="36" y="69"/>
                        <a:pt x="37" y="69"/>
                      </a:cubicBezTo>
                      <a:cubicBezTo>
                        <a:pt x="33" y="67"/>
                        <a:pt x="37" y="68"/>
                        <a:pt x="35" y="66"/>
                      </a:cubicBezTo>
                      <a:cubicBezTo>
                        <a:pt x="36" y="67"/>
                        <a:pt x="36" y="65"/>
                        <a:pt x="38" y="66"/>
                      </a:cubicBezTo>
                      <a:cubicBezTo>
                        <a:pt x="37" y="65"/>
                        <a:pt x="36" y="64"/>
                        <a:pt x="37" y="64"/>
                      </a:cubicBezTo>
                      <a:cubicBezTo>
                        <a:pt x="38" y="64"/>
                        <a:pt x="38" y="64"/>
                        <a:pt x="38" y="65"/>
                      </a:cubicBezTo>
                      <a:cubicBezTo>
                        <a:pt x="40" y="65"/>
                        <a:pt x="39" y="65"/>
                        <a:pt x="38" y="64"/>
                      </a:cubicBezTo>
                      <a:cubicBezTo>
                        <a:pt x="39" y="64"/>
                        <a:pt x="41" y="65"/>
                        <a:pt x="42" y="65"/>
                      </a:cubicBezTo>
                      <a:cubicBezTo>
                        <a:pt x="41" y="64"/>
                        <a:pt x="39" y="63"/>
                        <a:pt x="38" y="62"/>
                      </a:cubicBezTo>
                      <a:cubicBezTo>
                        <a:pt x="42" y="64"/>
                        <a:pt x="37" y="59"/>
                        <a:pt x="40" y="61"/>
                      </a:cubicBezTo>
                      <a:cubicBezTo>
                        <a:pt x="41" y="61"/>
                        <a:pt x="42" y="63"/>
                        <a:pt x="43" y="63"/>
                      </a:cubicBezTo>
                      <a:cubicBezTo>
                        <a:pt x="46" y="65"/>
                        <a:pt x="41" y="60"/>
                        <a:pt x="43" y="61"/>
                      </a:cubicBezTo>
                      <a:cubicBezTo>
                        <a:pt x="40" y="59"/>
                        <a:pt x="40" y="59"/>
                        <a:pt x="40" y="59"/>
                      </a:cubicBezTo>
                      <a:cubicBezTo>
                        <a:pt x="42" y="60"/>
                        <a:pt x="39" y="57"/>
                        <a:pt x="42" y="59"/>
                      </a:cubicBezTo>
                      <a:cubicBezTo>
                        <a:pt x="41" y="58"/>
                        <a:pt x="43" y="59"/>
                        <a:pt x="40" y="57"/>
                      </a:cubicBezTo>
                      <a:cubicBezTo>
                        <a:pt x="43" y="58"/>
                        <a:pt x="41" y="54"/>
                        <a:pt x="46" y="57"/>
                      </a:cubicBezTo>
                      <a:cubicBezTo>
                        <a:pt x="46" y="56"/>
                        <a:pt x="46" y="56"/>
                        <a:pt x="45" y="55"/>
                      </a:cubicBezTo>
                      <a:cubicBezTo>
                        <a:pt x="43" y="54"/>
                        <a:pt x="46" y="56"/>
                        <a:pt x="45" y="56"/>
                      </a:cubicBezTo>
                      <a:cubicBezTo>
                        <a:pt x="45" y="55"/>
                        <a:pt x="44" y="55"/>
                        <a:pt x="43" y="55"/>
                      </a:cubicBezTo>
                      <a:cubicBezTo>
                        <a:pt x="44" y="55"/>
                        <a:pt x="45" y="55"/>
                        <a:pt x="47" y="56"/>
                      </a:cubicBezTo>
                      <a:cubicBezTo>
                        <a:pt x="49" y="57"/>
                        <a:pt x="43" y="53"/>
                        <a:pt x="44" y="52"/>
                      </a:cubicBezTo>
                      <a:cubicBezTo>
                        <a:pt x="45" y="53"/>
                        <a:pt x="46" y="53"/>
                        <a:pt x="46" y="53"/>
                      </a:cubicBezTo>
                      <a:cubicBezTo>
                        <a:pt x="44" y="51"/>
                        <a:pt x="44" y="51"/>
                        <a:pt x="44" y="51"/>
                      </a:cubicBezTo>
                      <a:cubicBezTo>
                        <a:pt x="45" y="51"/>
                        <a:pt x="47" y="53"/>
                        <a:pt x="49" y="54"/>
                      </a:cubicBezTo>
                      <a:cubicBezTo>
                        <a:pt x="49" y="53"/>
                        <a:pt x="49" y="53"/>
                        <a:pt x="48" y="52"/>
                      </a:cubicBezTo>
                      <a:cubicBezTo>
                        <a:pt x="51" y="53"/>
                        <a:pt x="51" y="53"/>
                        <a:pt x="51" y="53"/>
                      </a:cubicBezTo>
                      <a:cubicBezTo>
                        <a:pt x="49" y="52"/>
                        <a:pt x="50" y="52"/>
                        <a:pt x="49" y="52"/>
                      </a:cubicBezTo>
                      <a:cubicBezTo>
                        <a:pt x="50" y="52"/>
                        <a:pt x="50" y="52"/>
                        <a:pt x="50" y="52"/>
                      </a:cubicBezTo>
                      <a:cubicBezTo>
                        <a:pt x="50" y="53"/>
                        <a:pt x="50" y="52"/>
                        <a:pt x="50" y="52"/>
                      </a:cubicBezTo>
                      <a:cubicBezTo>
                        <a:pt x="49" y="51"/>
                        <a:pt x="48" y="51"/>
                        <a:pt x="48" y="51"/>
                      </a:cubicBezTo>
                      <a:cubicBezTo>
                        <a:pt x="47" y="50"/>
                        <a:pt x="47" y="50"/>
                        <a:pt x="46" y="49"/>
                      </a:cubicBezTo>
                      <a:cubicBezTo>
                        <a:pt x="48" y="51"/>
                        <a:pt x="48" y="50"/>
                        <a:pt x="48" y="49"/>
                      </a:cubicBezTo>
                      <a:cubicBezTo>
                        <a:pt x="49" y="49"/>
                        <a:pt x="47" y="48"/>
                        <a:pt x="47" y="48"/>
                      </a:cubicBezTo>
                      <a:cubicBezTo>
                        <a:pt x="48" y="49"/>
                        <a:pt x="48" y="48"/>
                        <a:pt x="49" y="49"/>
                      </a:cubicBezTo>
                      <a:cubicBezTo>
                        <a:pt x="49" y="49"/>
                        <a:pt x="48" y="48"/>
                        <a:pt x="48" y="49"/>
                      </a:cubicBezTo>
                      <a:cubicBezTo>
                        <a:pt x="49" y="49"/>
                        <a:pt x="51" y="51"/>
                        <a:pt x="50" y="49"/>
                      </a:cubicBezTo>
                      <a:cubicBezTo>
                        <a:pt x="49" y="48"/>
                        <a:pt x="46" y="47"/>
                        <a:pt x="48" y="47"/>
                      </a:cubicBezTo>
                      <a:cubicBezTo>
                        <a:pt x="48" y="48"/>
                        <a:pt x="49" y="48"/>
                        <a:pt x="50" y="49"/>
                      </a:cubicBezTo>
                      <a:cubicBezTo>
                        <a:pt x="51" y="49"/>
                        <a:pt x="51" y="49"/>
                        <a:pt x="51" y="49"/>
                      </a:cubicBezTo>
                      <a:cubicBezTo>
                        <a:pt x="49" y="48"/>
                        <a:pt x="49" y="48"/>
                        <a:pt x="49" y="48"/>
                      </a:cubicBezTo>
                      <a:cubicBezTo>
                        <a:pt x="50" y="48"/>
                        <a:pt x="50" y="48"/>
                        <a:pt x="50" y="48"/>
                      </a:cubicBezTo>
                      <a:cubicBezTo>
                        <a:pt x="48" y="47"/>
                        <a:pt x="50" y="47"/>
                        <a:pt x="48" y="46"/>
                      </a:cubicBezTo>
                      <a:cubicBezTo>
                        <a:pt x="48" y="45"/>
                        <a:pt x="50" y="46"/>
                        <a:pt x="50" y="46"/>
                      </a:cubicBezTo>
                      <a:cubicBezTo>
                        <a:pt x="50" y="46"/>
                        <a:pt x="50" y="46"/>
                        <a:pt x="50" y="46"/>
                      </a:cubicBezTo>
                      <a:cubicBezTo>
                        <a:pt x="51" y="46"/>
                        <a:pt x="51" y="45"/>
                        <a:pt x="50" y="44"/>
                      </a:cubicBezTo>
                      <a:cubicBezTo>
                        <a:pt x="50" y="45"/>
                        <a:pt x="50" y="45"/>
                        <a:pt x="50" y="45"/>
                      </a:cubicBezTo>
                      <a:cubicBezTo>
                        <a:pt x="51" y="45"/>
                        <a:pt x="51" y="44"/>
                        <a:pt x="50" y="43"/>
                      </a:cubicBezTo>
                      <a:cubicBezTo>
                        <a:pt x="51" y="44"/>
                        <a:pt x="56" y="47"/>
                        <a:pt x="54" y="45"/>
                      </a:cubicBezTo>
                      <a:cubicBezTo>
                        <a:pt x="55" y="45"/>
                        <a:pt x="52" y="43"/>
                        <a:pt x="51" y="42"/>
                      </a:cubicBezTo>
                      <a:cubicBezTo>
                        <a:pt x="52" y="42"/>
                        <a:pt x="50" y="39"/>
                        <a:pt x="53" y="40"/>
                      </a:cubicBezTo>
                      <a:cubicBezTo>
                        <a:pt x="53" y="40"/>
                        <a:pt x="52" y="40"/>
                        <a:pt x="52" y="39"/>
                      </a:cubicBezTo>
                      <a:cubicBezTo>
                        <a:pt x="54" y="38"/>
                        <a:pt x="52" y="35"/>
                        <a:pt x="56" y="37"/>
                      </a:cubicBezTo>
                      <a:cubicBezTo>
                        <a:pt x="56" y="38"/>
                        <a:pt x="57" y="38"/>
                        <a:pt x="58" y="39"/>
                      </a:cubicBezTo>
                      <a:cubicBezTo>
                        <a:pt x="57" y="37"/>
                        <a:pt x="60" y="40"/>
                        <a:pt x="58" y="38"/>
                      </a:cubicBezTo>
                      <a:cubicBezTo>
                        <a:pt x="56" y="37"/>
                        <a:pt x="55" y="36"/>
                        <a:pt x="55" y="36"/>
                      </a:cubicBezTo>
                      <a:cubicBezTo>
                        <a:pt x="54" y="35"/>
                        <a:pt x="55" y="34"/>
                        <a:pt x="57" y="34"/>
                      </a:cubicBezTo>
                      <a:cubicBezTo>
                        <a:pt x="56" y="34"/>
                        <a:pt x="56" y="33"/>
                        <a:pt x="55" y="33"/>
                      </a:cubicBezTo>
                      <a:cubicBezTo>
                        <a:pt x="58" y="35"/>
                        <a:pt x="58" y="35"/>
                        <a:pt x="58" y="34"/>
                      </a:cubicBezTo>
                      <a:cubicBezTo>
                        <a:pt x="56" y="32"/>
                        <a:pt x="56" y="32"/>
                        <a:pt x="56" y="32"/>
                      </a:cubicBezTo>
                      <a:cubicBezTo>
                        <a:pt x="58" y="33"/>
                        <a:pt x="58" y="33"/>
                        <a:pt x="58" y="33"/>
                      </a:cubicBezTo>
                      <a:cubicBezTo>
                        <a:pt x="58" y="33"/>
                        <a:pt x="55" y="31"/>
                        <a:pt x="57" y="32"/>
                      </a:cubicBezTo>
                      <a:cubicBezTo>
                        <a:pt x="57" y="32"/>
                        <a:pt x="58" y="32"/>
                        <a:pt x="58" y="33"/>
                      </a:cubicBezTo>
                      <a:cubicBezTo>
                        <a:pt x="57" y="31"/>
                        <a:pt x="56" y="29"/>
                        <a:pt x="57" y="30"/>
                      </a:cubicBezTo>
                      <a:cubicBezTo>
                        <a:pt x="60" y="31"/>
                        <a:pt x="60" y="31"/>
                        <a:pt x="60" y="31"/>
                      </a:cubicBezTo>
                      <a:cubicBezTo>
                        <a:pt x="60" y="31"/>
                        <a:pt x="59" y="29"/>
                        <a:pt x="58" y="29"/>
                      </a:cubicBezTo>
                      <a:cubicBezTo>
                        <a:pt x="60" y="30"/>
                        <a:pt x="60" y="29"/>
                        <a:pt x="62" y="31"/>
                      </a:cubicBezTo>
                      <a:cubicBezTo>
                        <a:pt x="59" y="26"/>
                        <a:pt x="60" y="24"/>
                        <a:pt x="61" y="23"/>
                      </a:cubicBezTo>
                      <a:cubicBezTo>
                        <a:pt x="62" y="24"/>
                        <a:pt x="62" y="24"/>
                        <a:pt x="62" y="24"/>
                      </a:cubicBezTo>
                      <a:cubicBezTo>
                        <a:pt x="64" y="24"/>
                        <a:pt x="61" y="22"/>
                        <a:pt x="62" y="22"/>
                      </a:cubicBezTo>
                      <a:cubicBezTo>
                        <a:pt x="63" y="23"/>
                        <a:pt x="64" y="24"/>
                        <a:pt x="65" y="25"/>
                      </a:cubicBezTo>
                      <a:cubicBezTo>
                        <a:pt x="67" y="26"/>
                        <a:pt x="64" y="23"/>
                        <a:pt x="64" y="22"/>
                      </a:cubicBezTo>
                      <a:cubicBezTo>
                        <a:pt x="62" y="21"/>
                        <a:pt x="64" y="23"/>
                        <a:pt x="63" y="22"/>
                      </a:cubicBezTo>
                      <a:cubicBezTo>
                        <a:pt x="62" y="21"/>
                        <a:pt x="64" y="22"/>
                        <a:pt x="62" y="20"/>
                      </a:cubicBezTo>
                      <a:cubicBezTo>
                        <a:pt x="63" y="21"/>
                        <a:pt x="65" y="22"/>
                        <a:pt x="65" y="23"/>
                      </a:cubicBezTo>
                      <a:cubicBezTo>
                        <a:pt x="65" y="22"/>
                        <a:pt x="65" y="22"/>
                        <a:pt x="65" y="22"/>
                      </a:cubicBezTo>
                      <a:cubicBezTo>
                        <a:pt x="67" y="23"/>
                        <a:pt x="68" y="26"/>
                        <a:pt x="72" y="28"/>
                      </a:cubicBezTo>
                      <a:cubicBezTo>
                        <a:pt x="72" y="28"/>
                        <a:pt x="72" y="28"/>
                        <a:pt x="72" y="28"/>
                      </a:cubicBezTo>
                      <a:cubicBezTo>
                        <a:pt x="74" y="29"/>
                        <a:pt x="73" y="31"/>
                        <a:pt x="75" y="31"/>
                      </a:cubicBezTo>
                      <a:cubicBezTo>
                        <a:pt x="74" y="29"/>
                        <a:pt x="71" y="27"/>
                        <a:pt x="70" y="26"/>
                      </a:cubicBezTo>
                      <a:cubicBezTo>
                        <a:pt x="70" y="25"/>
                        <a:pt x="65" y="21"/>
                        <a:pt x="66" y="21"/>
                      </a:cubicBezTo>
                      <a:cubicBezTo>
                        <a:pt x="68" y="22"/>
                        <a:pt x="66" y="22"/>
                        <a:pt x="68" y="23"/>
                      </a:cubicBezTo>
                      <a:cubicBezTo>
                        <a:pt x="70" y="24"/>
                        <a:pt x="67" y="22"/>
                        <a:pt x="68" y="22"/>
                      </a:cubicBezTo>
                      <a:cubicBezTo>
                        <a:pt x="67" y="21"/>
                        <a:pt x="65" y="19"/>
                        <a:pt x="65" y="19"/>
                      </a:cubicBezTo>
                      <a:cubicBezTo>
                        <a:pt x="66" y="19"/>
                        <a:pt x="67" y="21"/>
                        <a:pt x="68" y="20"/>
                      </a:cubicBezTo>
                      <a:cubicBezTo>
                        <a:pt x="66" y="19"/>
                        <a:pt x="66" y="18"/>
                        <a:pt x="65" y="18"/>
                      </a:cubicBezTo>
                      <a:cubicBezTo>
                        <a:pt x="62" y="15"/>
                        <a:pt x="66" y="18"/>
                        <a:pt x="64" y="16"/>
                      </a:cubicBezTo>
                      <a:cubicBezTo>
                        <a:pt x="66" y="17"/>
                        <a:pt x="68" y="20"/>
                        <a:pt x="70" y="20"/>
                      </a:cubicBezTo>
                      <a:cubicBezTo>
                        <a:pt x="68" y="19"/>
                        <a:pt x="68" y="18"/>
                        <a:pt x="65" y="15"/>
                      </a:cubicBezTo>
                      <a:cubicBezTo>
                        <a:pt x="65" y="16"/>
                        <a:pt x="67" y="17"/>
                        <a:pt x="68" y="18"/>
                      </a:cubicBezTo>
                      <a:cubicBezTo>
                        <a:pt x="69" y="19"/>
                        <a:pt x="65" y="14"/>
                        <a:pt x="69" y="17"/>
                      </a:cubicBezTo>
                      <a:cubicBezTo>
                        <a:pt x="67" y="16"/>
                        <a:pt x="67" y="16"/>
                        <a:pt x="67" y="16"/>
                      </a:cubicBezTo>
                      <a:cubicBezTo>
                        <a:pt x="68" y="16"/>
                        <a:pt x="68" y="16"/>
                        <a:pt x="70" y="17"/>
                      </a:cubicBezTo>
                      <a:cubicBezTo>
                        <a:pt x="70" y="17"/>
                        <a:pt x="68" y="14"/>
                        <a:pt x="71" y="17"/>
                      </a:cubicBezTo>
                      <a:cubicBezTo>
                        <a:pt x="70" y="16"/>
                        <a:pt x="71" y="16"/>
                        <a:pt x="69" y="14"/>
                      </a:cubicBezTo>
                      <a:cubicBezTo>
                        <a:pt x="67" y="14"/>
                        <a:pt x="70" y="16"/>
                        <a:pt x="67" y="14"/>
                      </a:cubicBezTo>
                      <a:cubicBezTo>
                        <a:pt x="70" y="15"/>
                        <a:pt x="67" y="13"/>
                        <a:pt x="67" y="12"/>
                      </a:cubicBezTo>
                      <a:cubicBezTo>
                        <a:pt x="68" y="13"/>
                        <a:pt x="68" y="13"/>
                        <a:pt x="68" y="13"/>
                      </a:cubicBezTo>
                      <a:cubicBezTo>
                        <a:pt x="68" y="12"/>
                        <a:pt x="68" y="12"/>
                        <a:pt x="67" y="11"/>
                      </a:cubicBezTo>
                      <a:cubicBezTo>
                        <a:pt x="68" y="12"/>
                        <a:pt x="68" y="13"/>
                        <a:pt x="69" y="13"/>
                      </a:cubicBezTo>
                      <a:cubicBezTo>
                        <a:pt x="67" y="11"/>
                        <a:pt x="67" y="11"/>
                        <a:pt x="67" y="11"/>
                      </a:cubicBezTo>
                      <a:cubicBezTo>
                        <a:pt x="67" y="10"/>
                        <a:pt x="70" y="13"/>
                        <a:pt x="70" y="13"/>
                      </a:cubicBezTo>
                      <a:cubicBezTo>
                        <a:pt x="71" y="14"/>
                        <a:pt x="71" y="14"/>
                        <a:pt x="71" y="14"/>
                      </a:cubicBezTo>
                      <a:cubicBezTo>
                        <a:pt x="71" y="14"/>
                        <a:pt x="73" y="15"/>
                        <a:pt x="72" y="14"/>
                      </a:cubicBezTo>
                      <a:cubicBezTo>
                        <a:pt x="71" y="13"/>
                        <a:pt x="69" y="11"/>
                        <a:pt x="68" y="10"/>
                      </a:cubicBezTo>
                      <a:cubicBezTo>
                        <a:pt x="68" y="9"/>
                        <a:pt x="70" y="11"/>
                        <a:pt x="69" y="10"/>
                      </a:cubicBezTo>
                      <a:cubicBezTo>
                        <a:pt x="70" y="12"/>
                        <a:pt x="70" y="12"/>
                        <a:pt x="70" y="12"/>
                      </a:cubicBezTo>
                      <a:cubicBezTo>
                        <a:pt x="71" y="12"/>
                        <a:pt x="73" y="14"/>
                        <a:pt x="73" y="13"/>
                      </a:cubicBezTo>
                      <a:cubicBezTo>
                        <a:pt x="73" y="12"/>
                        <a:pt x="71" y="10"/>
                        <a:pt x="70" y="10"/>
                      </a:cubicBezTo>
                      <a:cubicBezTo>
                        <a:pt x="70" y="9"/>
                        <a:pt x="72" y="10"/>
                        <a:pt x="72" y="11"/>
                      </a:cubicBezTo>
                      <a:cubicBezTo>
                        <a:pt x="72" y="10"/>
                        <a:pt x="71" y="10"/>
                        <a:pt x="70" y="9"/>
                      </a:cubicBezTo>
                      <a:cubicBezTo>
                        <a:pt x="71" y="9"/>
                        <a:pt x="73" y="10"/>
                        <a:pt x="75" y="11"/>
                      </a:cubicBezTo>
                      <a:cubicBezTo>
                        <a:pt x="77" y="14"/>
                        <a:pt x="77" y="14"/>
                        <a:pt x="77" y="14"/>
                      </a:cubicBezTo>
                      <a:cubicBezTo>
                        <a:pt x="77" y="14"/>
                        <a:pt x="77" y="14"/>
                        <a:pt x="77" y="14"/>
                      </a:cubicBezTo>
                      <a:cubicBezTo>
                        <a:pt x="79" y="16"/>
                        <a:pt x="79" y="15"/>
                        <a:pt x="81" y="17"/>
                      </a:cubicBezTo>
                      <a:cubicBezTo>
                        <a:pt x="81" y="17"/>
                        <a:pt x="81" y="16"/>
                        <a:pt x="80" y="16"/>
                      </a:cubicBezTo>
                      <a:cubicBezTo>
                        <a:pt x="77" y="13"/>
                        <a:pt x="76" y="11"/>
                        <a:pt x="73" y="8"/>
                      </a:cubicBezTo>
                      <a:cubicBezTo>
                        <a:pt x="73" y="6"/>
                        <a:pt x="81" y="15"/>
                        <a:pt x="77" y="9"/>
                      </a:cubicBezTo>
                      <a:cubicBezTo>
                        <a:pt x="76" y="9"/>
                        <a:pt x="74" y="6"/>
                        <a:pt x="75" y="7"/>
                      </a:cubicBezTo>
                      <a:cubicBezTo>
                        <a:pt x="76" y="7"/>
                        <a:pt x="72" y="4"/>
                        <a:pt x="74" y="5"/>
                      </a:cubicBezTo>
                      <a:cubicBezTo>
                        <a:pt x="75" y="6"/>
                        <a:pt x="77" y="7"/>
                        <a:pt x="78" y="10"/>
                      </a:cubicBezTo>
                      <a:cubicBezTo>
                        <a:pt x="77" y="9"/>
                        <a:pt x="77" y="9"/>
                        <a:pt x="78" y="10"/>
                      </a:cubicBezTo>
                      <a:cubicBezTo>
                        <a:pt x="79" y="11"/>
                        <a:pt x="80" y="13"/>
                        <a:pt x="81" y="12"/>
                      </a:cubicBezTo>
                      <a:cubicBezTo>
                        <a:pt x="81" y="12"/>
                        <a:pt x="81" y="11"/>
                        <a:pt x="80" y="10"/>
                      </a:cubicBezTo>
                      <a:cubicBezTo>
                        <a:pt x="78" y="8"/>
                        <a:pt x="79" y="10"/>
                        <a:pt x="78" y="8"/>
                      </a:cubicBezTo>
                      <a:cubicBezTo>
                        <a:pt x="78" y="7"/>
                        <a:pt x="80" y="10"/>
                        <a:pt x="78" y="7"/>
                      </a:cubicBezTo>
                      <a:cubicBezTo>
                        <a:pt x="78" y="7"/>
                        <a:pt x="76" y="5"/>
                        <a:pt x="75" y="4"/>
                      </a:cubicBezTo>
                      <a:cubicBezTo>
                        <a:pt x="74" y="3"/>
                        <a:pt x="74" y="3"/>
                        <a:pt x="74" y="3"/>
                      </a:cubicBezTo>
                      <a:cubicBezTo>
                        <a:pt x="75" y="4"/>
                        <a:pt x="75" y="4"/>
                        <a:pt x="75" y="4"/>
                      </a:cubicBezTo>
                      <a:cubicBezTo>
                        <a:pt x="77" y="5"/>
                        <a:pt x="74" y="2"/>
                        <a:pt x="75" y="2"/>
                      </a:cubicBezTo>
                      <a:cubicBezTo>
                        <a:pt x="77" y="4"/>
                        <a:pt x="77" y="4"/>
                        <a:pt x="77" y="4"/>
                      </a:cubicBezTo>
                      <a:cubicBezTo>
                        <a:pt x="79" y="6"/>
                        <a:pt x="75" y="4"/>
                        <a:pt x="78" y="7"/>
                      </a:cubicBezTo>
                      <a:cubicBezTo>
                        <a:pt x="79" y="7"/>
                        <a:pt x="78" y="5"/>
                        <a:pt x="79" y="5"/>
                      </a:cubicBezTo>
                      <a:cubicBezTo>
                        <a:pt x="79" y="6"/>
                        <a:pt x="79" y="6"/>
                        <a:pt x="79" y="6"/>
                      </a:cubicBezTo>
                      <a:cubicBezTo>
                        <a:pt x="79" y="6"/>
                        <a:pt x="83" y="10"/>
                        <a:pt x="82" y="7"/>
                      </a:cubicBezTo>
                      <a:cubicBezTo>
                        <a:pt x="81" y="6"/>
                        <a:pt x="81" y="6"/>
                        <a:pt x="80" y="5"/>
                      </a:cubicBezTo>
                      <a:cubicBezTo>
                        <a:pt x="80" y="4"/>
                        <a:pt x="79" y="2"/>
                        <a:pt x="79" y="2"/>
                      </a:cubicBezTo>
                      <a:cubicBezTo>
                        <a:pt x="81" y="4"/>
                        <a:pt x="80" y="1"/>
                        <a:pt x="82" y="4"/>
                      </a:cubicBezTo>
                      <a:cubicBezTo>
                        <a:pt x="81" y="3"/>
                        <a:pt x="80" y="4"/>
                        <a:pt x="82" y="6"/>
                      </a:cubicBezTo>
                      <a:cubicBezTo>
                        <a:pt x="84" y="9"/>
                        <a:pt x="81" y="6"/>
                        <a:pt x="83" y="9"/>
                      </a:cubicBezTo>
                      <a:cubicBezTo>
                        <a:pt x="84" y="9"/>
                        <a:pt x="86" y="12"/>
                        <a:pt x="88" y="13"/>
                      </a:cubicBezTo>
                      <a:cubicBezTo>
                        <a:pt x="88" y="13"/>
                        <a:pt x="88" y="12"/>
                        <a:pt x="88" y="12"/>
                      </a:cubicBezTo>
                      <a:cubicBezTo>
                        <a:pt x="86" y="10"/>
                        <a:pt x="86" y="11"/>
                        <a:pt x="84" y="9"/>
                      </a:cubicBezTo>
                      <a:cubicBezTo>
                        <a:pt x="85" y="9"/>
                        <a:pt x="85" y="7"/>
                        <a:pt x="84" y="5"/>
                      </a:cubicBezTo>
                      <a:cubicBezTo>
                        <a:pt x="85" y="6"/>
                        <a:pt x="86" y="8"/>
                        <a:pt x="86" y="8"/>
                      </a:cubicBezTo>
                      <a:cubicBezTo>
                        <a:pt x="86" y="7"/>
                        <a:pt x="87" y="6"/>
                        <a:pt x="89" y="6"/>
                      </a:cubicBezTo>
                      <a:cubicBezTo>
                        <a:pt x="86" y="4"/>
                        <a:pt x="89" y="5"/>
                        <a:pt x="86" y="3"/>
                      </a:cubicBezTo>
                      <a:cubicBezTo>
                        <a:pt x="85" y="3"/>
                        <a:pt x="83" y="1"/>
                        <a:pt x="82" y="0"/>
                      </a:cubicBezTo>
                      <a:cubicBezTo>
                        <a:pt x="83" y="0"/>
                        <a:pt x="83" y="1"/>
                        <a:pt x="84" y="1"/>
                      </a:cubicBezTo>
                      <a:cubicBezTo>
                        <a:pt x="83" y="0"/>
                        <a:pt x="87" y="3"/>
                        <a:pt x="85" y="1"/>
                      </a:cubicBezTo>
                      <a:cubicBezTo>
                        <a:pt x="85" y="2"/>
                        <a:pt x="88" y="4"/>
                        <a:pt x="90" y="6"/>
                      </a:cubicBezTo>
                      <a:cubicBezTo>
                        <a:pt x="89" y="5"/>
                        <a:pt x="91" y="8"/>
                        <a:pt x="91" y="8"/>
                      </a:cubicBezTo>
                      <a:cubicBezTo>
                        <a:pt x="91" y="6"/>
                        <a:pt x="91" y="4"/>
                        <a:pt x="91" y="4"/>
                      </a:cubicBezTo>
                      <a:cubicBezTo>
                        <a:pt x="93" y="5"/>
                        <a:pt x="92" y="2"/>
                        <a:pt x="93" y="1"/>
                      </a:cubicBezTo>
                      <a:cubicBezTo>
                        <a:pt x="94" y="2"/>
                        <a:pt x="96" y="5"/>
                        <a:pt x="97" y="5"/>
                      </a:cubicBezTo>
                      <a:cubicBezTo>
                        <a:pt x="97" y="5"/>
                        <a:pt x="94" y="3"/>
                        <a:pt x="96" y="3"/>
                      </a:cubicBezTo>
                      <a:cubicBezTo>
                        <a:pt x="96" y="4"/>
                        <a:pt x="96" y="4"/>
                        <a:pt x="96" y="4"/>
                      </a:cubicBezTo>
                      <a:cubicBezTo>
                        <a:pt x="96" y="3"/>
                        <a:pt x="99" y="5"/>
                        <a:pt x="96" y="1"/>
                      </a:cubicBezTo>
                      <a:cubicBezTo>
                        <a:pt x="98" y="4"/>
                        <a:pt x="98" y="4"/>
                        <a:pt x="98" y="4"/>
                      </a:cubicBezTo>
                      <a:cubicBezTo>
                        <a:pt x="98" y="4"/>
                        <a:pt x="98" y="3"/>
                        <a:pt x="98" y="3"/>
                      </a:cubicBezTo>
                      <a:cubicBezTo>
                        <a:pt x="99" y="4"/>
                        <a:pt x="99" y="5"/>
                        <a:pt x="100" y="5"/>
                      </a:cubicBezTo>
                      <a:cubicBezTo>
                        <a:pt x="102" y="7"/>
                        <a:pt x="100" y="4"/>
                        <a:pt x="100" y="4"/>
                      </a:cubicBezTo>
                      <a:cubicBezTo>
                        <a:pt x="99" y="3"/>
                        <a:pt x="99" y="3"/>
                        <a:pt x="99" y="3"/>
                      </a:cubicBezTo>
                      <a:cubicBezTo>
                        <a:pt x="99" y="1"/>
                        <a:pt x="100" y="2"/>
                        <a:pt x="101" y="1"/>
                      </a:cubicBezTo>
                      <a:cubicBezTo>
                        <a:pt x="102" y="3"/>
                        <a:pt x="102" y="3"/>
                        <a:pt x="102" y="3"/>
                      </a:cubicBezTo>
                      <a:cubicBezTo>
                        <a:pt x="101" y="1"/>
                        <a:pt x="101" y="1"/>
                        <a:pt x="101" y="1"/>
                      </a:cubicBezTo>
                      <a:cubicBezTo>
                        <a:pt x="103" y="3"/>
                        <a:pt x="104" y="4"/>
                        <a:pt x="103" y="2"/>
                      </a:cubicBezTo>
                      <a:cubicBezTo>
                        <a:pt x="105" y="7"/>
                        <a:pt x="105" y="7"/>
                        <a:pt x="105" y="7"/>
                      </a:cubicBezTo>
                      <a:cubicBezTo>
                        <a:pt x="104" y="6"/>
                        <a:pt x="104" y="5"/>
                        <a:pt x="102" y="3"/>
                      </a:cubicBezTo>
                      <a:cubicBezTo>
                        <a:pt x="101" y="2"/>
                        <a:pt x="101" y="3"/>
                        <a:pt x="102" y="5"/>
                      </a:cubicBezTo>
                      <a:cubicBezTo>
                        <a:pt x="102" y="5"/>
                        <a:pt x="102" y="4"/>
                        <a:pt x="102" y="3"/>
                      </a:cubicBezTo>
                      <a:cubicBezTo>
                        <a:pt x="104" y="6"/>
                        <a:pt x="103" y="6"/>
                        <a:pt x="104" y="8"/>
                      </a:cubicBezTo>
                      <a:cubicBezTo>
                        <a:pt x="104" y="7"/>
                        <a:pt x="105" y="8"/>
                        <a:pt x="104" y="7"/>
                      </a:cubicBezTo>
                      <a:cubicBezTo>
                        <a:pt x="105" y="8"/>
                        <a:pt x="105" y="9"/>
                        <a:pt x="105" y="9"/>
                      </a:cubicBezTo>
                      <a:cubicBezTo>
                        <a:pt x="104" y="8"/>
                        <a:pt x="103" y="8"/>
                        <a:pt x="103" y="7"/>
                      </a:cubicBezTo>
                      <a:cubicBezTo>
                        <a:pt x="104" y="9"/>
                        <a:pt x="105" y="10"/>
                        <a:pt x="104" y="10"/>
                      </a:cubicBezTo>
                      <a:cubicBezTo>
                        <a:pt x="102" y="8"/>
                        <a:pt x="104" y="12"/>
                        <a:pt x="103" y="12"/>
                      </a:cubicBezTo>
                      <a:cubicBezTo>
                        <a:pt x="102" y="10"/>
                        <a:pt x="101" y="8"/>
                        <a:pt x="100" y="7"/>
                      </a:cubicBezTo>
                      <a:cubicBezTo>
                        <a:pt x="99" y="6"/>
                        <a:pt x="100" y="7"/>
                        <a:pt x="99" y="6"/>
                      </a:cubicBezTo>
                      <a:cubicBezTo>
                        <a:pt x="100" y="8"/>
                        <a:pt x="101" y="10"/>
                        <a:pt x="102" y="12"/>
                      </a:cubicBezTo>
                      <a:cubicBezTo>
                        <a:pt x="101" y="10"/>
                        <a:pt x="101" y="10"/>
                        <a:pt x="101" y="10"/>
                      </a:cubicBezTo>
                      <a:cubicBezTo>
                        <a:pt x="101" y="11"/>
                        <a:pt x="103" y="13"/>
                        <a:pt x="102" y="13"/>
                      </a:cubicBezTo>
                      <a:cubicBezTo>
                        <a:pt x="100" y="14"/>
                        <a:pt x="99" y="14"/>
                        <a:pt x="99" y="15"/>
                      </a:cubicBezTo>
                      <a:cubicBezTo>
                        <a:pt x="97" y="13"/>
                        <a:pt x="97" y="13"/>
                        <a:pt x="97" y="13"/>
                      </a:cubicBezTo>
                      <a:cubicBezTo>
                        <a:pt x="100" y="17"/>
                        <a:pt x="97" y="16"/>
                        <a:pt x="98" y="17"/>
                      </a:cubicBezTo>
                      <a:cubicBezTo>
                        <a:pt x="96" y="17"/>
                        <a:pt x="97" y="20"/>
                        <a:pt x="95" y="18"/>
                      </a:cubicBezTo>
                      <a:cubicBezTo>
                        <a:pt x="94" y="21"/>
                        <a:pt x="94" y="23"/>
                        <a:pt x="92" y="24"/>
                      </a:cubicBezTo>
                      <a:cubicBezTo>
                        <a:pt x="90" y="22"/>
                        <a:pt x="90" y="22"/>
                        <a:pt x="90" y="22"/>
                      </a:cubicBezTo>
                      <a:cubicBezTo>
                        <a:pt x="92" y="23"/>
                        <a:pt x="89" y="21"/>
                        <a:pt x="89" y="21"/>
                      </a:cubicBezTo>
                      <a:cubicBezTo>
                        <a:pt x="91" y="22"/>
                        <a:pt x="91" y="24"/>
                        <a:pt x="92" y="25"/>
                      </a:cubicBezTo>
                      <a:cubicBezTo>
                        <a:pt x="90" y="24"/>
                        <a:pt x="91" y="26"/>
                        <a:pt x="91" y="28"/>
                      </a:cubicBezTo>
                      <a:cubicBezTo>
                        <a:pt x="90" y="27"/>
                        <a:pt x="90" y="27"/>
                        <a:pt x="90" y="27"/>
                      </a:cubicBezTo>
                      <a:cubicBezTo>
                        <a:pt x="92" y="30"/>
                        <a:pt x="89" y="29"/>
                        <a:pt x="88" y="29"/>
                      </a:cubicBezTo>
                      <a:cubicBezTo>
                        <a:pt x="87" y="28"/>
                        <a:pt x="86" y="27"/>
                        <a:pt x="86" y="28"/>
                      </a:cubicBezTo>
                      <a:cubicBezTo>
                        <a:pt x="88" y="30"/>
                        <a:pt x="87" y="30"/>
                        <a:pt x="88" y="32"/>
                      </a:cubicBezTo>
                      <a:cubicBezTo>
                        <a:pt x="88" y="33"/>
                        <a:pt x="87" y="33"/>
                        <a:pt x="85" y="32"/>
                      </a:cubicBezTo>
                      <a:cubicBezTo>
                        <a:pt x="87" y="37"/>
                        <a:pt x="84" y="37"/>
                        <a:pt x="84" y="40"/>
                      </a:cubicBezTo>
                      <a:cubicBezTo>
                        <a:pt x="82" y="39"/>
                        <a:pt x="82" y="39"/>
                        <a:pt x="82" y="39"/>
                      </a:cubicBezTo>
                      <a:cubicBezTo>
                        <a:pt x="85" y="44"/>
                        <a:pt x="80" y="43"/>
                        <a:pt x="80" y="46"/>
                      </a:cubicBezTo>
                      <a:cubicBezTo>
                        <a:pt x="78" y="43"/>
                        <a:pt x="78" y="43"/>
                        <a:pt x="78" y="43"/>
                      </a:cubicBezTo>
                      <a:cubicBezTo>
                        <a:pt x="76" y="43"/>
                        <a:pt x="77" y="45"/>
                        <a:pt x="80" y="47"/>
                      </a:cubicBezTo>
                      <a:cubicBezTo>
                        <a:pt x="78" y="46"/>
                        <a:pt x="80" y="49"/>
                        <a:pt x="78" y="47"/>
                      </a:cubicBezTo>
                      <a:cubicBezTo>
                        <a:pt x="77" y="47"/>
                        <a:pt x="78" y="49"/>
                        <a:pt x="79" y="50"/>
                      </a:cubicBezTo>
                      <a:cubicBezTo>
                        <a:pt x="77" y="50"/>
                        <a:pt x="77" y="50"/>
                        <a:pt x="77" y="52"/>
                      </a:cubicBezTo>
                      <a:cubicBezTo>
                        <a:pt x="77" y="51"/>
                        <a:pt x="77" y="51"/>
                        <a:pt x="77" y="51"/>
                      </a:cubicBezTo>
                      <a:cubicBezTo>
                        <a:pt x="76" y="51"/>
                        <a:pt x="75" y="50"/>
                        <a:pt x="75" y="50"/>
                      </a:cubicBezTo>
                      <a:cubicBezTo>
                        <a:pt x="75" y="51"/>
                        <a:pt x="73" y="51"/>
                        <a:pt x="77" y="53"/>
                      </a:cubicBezTo>
                      <a:cubicBezTo>
                        <a:pt x="74" y="52"/>
                        <a:pt x="77" y="57"/>
                        <a:pt x="73" y="55"/>
                      </a:cubicBezTo>
                      <a:cubicBezTo>
                        <a:pt x="74" y="56"/>
                        <a:pt x="74" y="56"/>
                        <a:pt x="75" y="57"/>
                      </a:cubicBezTo>
                      <a:cubicBezTo>
                        <a:pt x="74" y="58"/>
                        <a:pt x="72" y="57"/>
                        <a:pt x="73" y="59"/>
                      </a:cubicBezTo>
                      <a:cubicBezTo>
                        <a:pt x="72" y="59"/>
                        <a:pt x="71" y="58"/>
                        <a:pt x="71" y="58"/>
                      </a:cubicBezTo>
                      <a:cubicBezTo>
                        <a:pt x="71" y="58"/>
                        <a:pt x="72" y="59"/>
                        <a:pt x="73" y="60"/>
                      </a:cubicBezTo>
                      <a:cubicBezTo>
                        <a:pt x="73" y="62"/>
                        <a:pt x="69" y="61"/>
                        <a:pt x="68" y="63"/>
                      </a:cubicBezTo>
                      <a:cubicBezTo>
                        <a:pt x="69" y="66"/>
                        <a:pt x="66" y="68"/>
                        <a:pt x="65" y="71"/>
                      </a:cubicBezTo>
                      <a:cubicBezTo>
                        <a:pt x="64" y="70"/>
                        <a:pt x="64" y="70"/>
                        <a:pt x="64" y="70"/>
                      </a:cubicBezTo>
                      <a:cubicBezTo>
                        <a:pt x="66" y="73"/>
                        <a:pt x="60" y="70"/>
                        <a:pt x="64" y="73"/>
                      </a:cubicBezTo>
                      <a:cubicBezTo>
                        <a:pt x="63" y="73"/>
                        <a:pt x="63" y="74"/>
                        <a:pt x="62" y="73"/>
                      </a:cubicBezTo>
                      <a:cubicBezTo>
                        <a:pt x="63" y="75"/>
                        <a:pt x="59" y="73"/>
                        <a:pt x="61" y="76"/>
                      </a:cubicBezTo>
                      <a:cubicBezTo>
                        <a:pt x="61" y="76"/>
                        <a:pt x="61" y="75"/>
                        <a:pt x="60" y="75"/>
                      </a:cubicBezTo>
                      <a:cubicBezTo>
                        <a:pt x="58" y="75"/>
                        <a:pt x="60" y="77"/>
                        <a:pt x="58" y="77"/>
                      </a:cubicBezTo>
                      <a:cubicBezTo>
                        <a:pt x="58" y="77"/>
                        <a:pt x="57" y="77"/>
                        <a:pt x="57" y="76"/>
                      </a:cubicBezTo>
                      <a:cubicBezTo>
                        <a:pt x="55" y="75"/>
                        <a:pt x="59" y="79"/>
                        <a:pt x="56" y="77"/>
                      </a:cubicBezTo>
                      <a:cubicBezTo>
                        <a:pt x="55" y="77"/>
                        <a:pt x="57" y="78"/>
                        <a:pt x="57" y="78"/>
                      </a:cubicBezTo>
                      <a:cubicBezTo>
                        <a:pt x="55" y="79"/>
                        <a:pt x="56" y="83"/>
                        <a:pt x="55" y="85"/>
                      </a:cubicBezTo>
                      <a:cubicBezTo>
                        <a:pt x="52" y="86"/>
                        <a:pt x="49" y="82"/>
                        <a:pt x="51" y="85"/>
                      </a:cubicBezTo>
                      <a:cubicBezTo>
                        <a:pt x="50" y="84"/>
                        <a:pt x="52" y="86"/>
                        <a:pt x="51" y="85"/>
                      </a:cubicBezTo>
                      <a:cubicBezTo>
                        <a:pt x="52" y="86"/>
                        <a:pt x="47" y="83"/>
                        <a:pt x="48" y="85"/>
                      </a:cubicBezTo>
                      <a:cubicBezTo>
                        <a:pt x="51" y="86"/>
                        <a:pt x="50" y="86"/>
                        <a:pt x="51" y="87"/>
                      </a:cubicBezTo>
                      <a:cubicBezTo>
                        <a:pt x="49" y="87"/>
                        <a:pt x="47" y="86"/>
                        <a:pt x="48" y="87"/>
                      </a:cubicBezTo>
                      <a:cubicBezTo>
                        <a:pt x="47" y="87"/>
                        <a:pt x="47" y="87"/>
                        <a:pt x="47" y="87"/>
                      </a:cubicBezTo>
                      <a:cubicBezTo>
                        <a:pt x="50" y="90"/>
                        <a:pt x="47" y="90"/>
                        <a:pt x="51" y="93"/>
                      </a:cubicBezTo>
                      <a:cubicBezTo>
                        <a:pt x="49" y="98"/>
                        <a:pt x="48" y="104"/>
                        <a:pt x="46" y="109"/>
                      </a:cubicBezTo>
                      <a:cubicBezTo>
                        <a:pt x="42" y="113"/>
                        <a:pt x="42" y="119"/>
                        <a:pt x="37" y="123"/>
                      </a:cubicBezTo>
                      <a:cubicBezTo>
                        <a:pt x="33" y="122"/>
                        <a:pt x="33" y="122"/>
                        <a:pt x="34" y="124"/>
                      </a:cubicBezTo>
                      <a:cubicBezTo>
                        <a:pt x="33" y="124"/>
                        <a:pt x="33" y="124"/>
                        <a:pt x="33" y="124"/>
                      </a:cubicBezTo>
                      <a:cubicBezTo>
                        <a:pt x="35" y="125"/>
                        <a:pt x="32" y="125"/>
                        <a:pt x="35" y="126"/>
                      </a:cubicBezTo>
                      <a:cubicBezTo>
                        <a:pt x="33" y="128"/>
                        <a:pt x="33" y="130"/>
                        <a:pt x="32" y="132"/>
                      </a:cubicBezTo>
                      <a:cubicBezTo>
                        <a:pt x="32" y="131"/>
                        <a:pt x="30" y="130"/>
                        <a:pt x="30" y="130"/>
                      </a:cubicBezTo>
                      <a:cubicBezTo>
                        <a:pt x="32" y="132"/>
                        <a:pt x="32" y="132"/>
                        <a:pt x="32" y="132"/>
                      </a:cubicBezTo>
                      <a:cubicBezTo>
                        <a:pt x="31" y="131"/>
                        <a:pt x="31" y="131"/>
                        <a:pt x="31" y="131"/>
                      </a:cubicBezTo>
                      <a:cubicBezTo>
                        <a:pt x="31" y="132"/>
                        <a:pt x="32" y="133"/>
                        <a:pt x="33" y="133"/>
                      </a:cubicBezTo>
                      <a:cubicBezTo>
                        <a:pt x="33" y="139"/>
                        <a:pt x="25" y="141"/>
                        <a:pt x="24" y="146"/>
                      </a:cubicBezTo>
                      <a:cubicBezTo>
                        <a:pt x="22" y="146"/>
                        <a:pt x="22" y="148"/>
                        <a:pt x="22" y="150"/>
                      </a:cubicBezTo>
                      <a:cubicBezTo>
                        <a:pt x="17" y="152"/>
                        <a:pt x="12" y="154"/>
                        <a:pt x="13" y="159"/>
                      </a:cubicBezTo>
                      <a:cubicBezTo>
                        <a:pt x="13" y="159"/>
                        <a:pt x="6" y="155"/>
                        <a:pt x="5" y="15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8" name="Freeform 9"/>
                <p:cNvSpPr/>
                <p:nvPr/>
              </p:nvSpPr>
              <p:spPr bwMode="auto">
                <a:xfrm>
                  <a:off x="2580" y="1233"/>
                  <a:ext cx="0"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9" name="Freeform 10"/>
                <p:cNvSpPr/>
                <p:nvPr/>
              </p:nvSpPr>
              <p:spPr bwMode="auto">
                <a:xfrm>
                  <a:off x="2576" y="1232"/>
                  <a:ext cx="0" cy="1"/>
                </a:xfrm>
                <a:custGeom>
                  <a:avLst/>
                  <a:gdLst>
                    <a:gd name="T0" fmla="*/ 1 w 2"/>
                    <a:gd name="T1" fmla="*/ 2 h 2"/>
                    <a:gd name="T2" fmla="*/ 1 w 2"/>
                    <a:gd name="T3" fmla="*/ 2 h 2"/>
                    <a:gd name="T4" fmla="*/ 1 w 2"/>
                    <a:gd name="T5" fmla="*/ 1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2"/>
                        <a:pt x="1" y="2"/>
                      </a:cubicBezTo>
                      <a:cubicBezTo>
                        <a:pt x="1"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0" name="Freeform 11"/>
                <p:cNvSpPr/>
                <p:nvPr/>
              </p:nvSpPr>
              <p:spPr bwMode="auto">
                <a:xfrm>
                  <a:off x="2575" y="1233"/>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1" name="Freeform 12"/>
                <p:cNvSpPr/>
                <p:nvPr/>
              </p:nvSpPr>
              <p:spPr bwMode="auto">
                <a:xfrm>
                  <a:off x="2574" y="1232"/>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2" name="Freeform 13"/>
                <p:cNvSpPr/>
                <p:nvPr/>
              </p:nvSpPr>
              <p:spPr bwMode="auto">
                <a:xfrm>
                  <a:off x="2574" y="1233"/>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1"/>
                        <a:pt x="0" y="0"/>
                      </a:cubicBezTo>
                      <a:cubicBezTo>
                        <a:pt x="1"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3" name="Freeform 14"/>
                <p:cNvSpPr/>
                <p:nvPr/>
              </p:nvSpPr>
              <p:spPr bwMode="auto">
                <a:xfrm>
                  <a:off x="2572" y="1234"/>
                  <a:ext cx="1" cy="0"/>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2"/>
                        <a:pt x="2"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4" name="Freeform 15"/>
                <p:cNvSpPr/>
                <p:nvPr/>
              </p:nvSpPr>
              <p:spPr bwMode="auto">
                <a:xfrm>
                  <a:off x="2572" y="123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5" name="Freeform 16"/>
                <p:cNvSpPr/>
                <p:nvPr/>
              </p:nvSpPr>
              <p:spPr bwMode="auto">
                <a:xfrm>
                  <a:off x="2565" y="1246"/>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6" name="Freeform 17"/>
                <p:cNvSpPr/>
                <p:nvPr/>
              </p:nvSpPr>
              <p:spPr bwMode="auto">
                <a:xfrm>
                  <a:off x="2562" y="1251"/>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7" name="Freeform 18"/>
                <p:cNvSpPr/>
                <p:nvPr/>
              </p:nvSpPr>
              <p:spPr bwMode="auto">
                <a:xfrm>
                  <a:off x="2563" y="1254"/>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8" name="Freeform 19"/>
                <p:cNvSpPr/>
                <p:nvPr/>
              </p:nvSpPr>
              <p:spPr bwMode="auto">
                <a:xfrm>
                  <a:off x="2948" y="1181"/>
                  <a:ext cx="0" cy="1"/>
                </a:xfrm>
                <a:custGeom>
                  <a:avLst/>
                  <a:gdLst>
                    <a:gd name="T0" fmla="*/ 2 w 2"/>
                    <a:gd name="T1" fmla="*/ 2 h 3"/>
                    <a:gd name="T2" fmla="*/ 1 w 2"/>
                    <a:gd name="T3" fmla="*/ 1 h 3"/>
                    <a:gd name="T4" fmla="*/ 2 w 2"/>
                    <a:gd name="T5" fmla="*/ 2 h 3"/>
                  </a:gdLst>
                  <a:ahLst/>
                  <a:cxnLst>
                    <a:cxn ang="0">
                      <a:pos x="T0" y="T1"/>
                    </a:cxn>
                    <a:cxn ang="0">
                      <a:pos x="T2" y="T3"/>
                    </a:cxn>
                    <a:cxn ang="0">
                      <a:pos x="T4" y="T5"/>
                    </a:cxn>
                  </a:cxnLst>
                  <a:rect l="0" t="0" r="r" b="b"/>
                  <a:pathLst>
                    <a:path w="2" h="3">
                      <a:moveTo>
                        <a:pt x="2" y="2"/>
                      </a:moveTo>
                      <a:cubicBezTo>
                        <a:pt x="2" y="1"/>
                        <a:pt x="0" y="0"/>
                        <a:pt x="1" y="1"/>
                      </a:cubicBezTo>
                      <a:cubicBezTo>
                        <a:pt x="2" y="2"/>
                        <a:pt x="2" y="3"/>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9" name="Freeform 20"/>
                <p:cNvSpPr/>
                <p:nvPr/>
              </p:nvSpPr>
              <p:spPr bwMode="auto">
                <a:xfrm>
                  <a:off x="2926" y="1179"/>
                  <a:ext cx="22" cy="23"/>
                </a:xfrm>
                <a:custGeom>
                  <a:avLst/>
                  <a:gdLst>
                    <a:gd name="T0" fmla="*/ 13 w 99"/>
                    <a:gd name="T1" fmla="*/ 84 h 101"/>
                    <a:gd name="T2" fmla="*/ 16 w 99"/>
                    <a:gd name="T3" fmla="*/ 81 h 101"/>
                    <a:gd name="T4" fmla="*/ 18 w 99"/>
                    <a:gd name="T5" fmla="*/ 71 h 101"/>
                    <a:gd name="T6" fmla="*/ 20 w 99"/>
                    <a:gd name="T7" fmla="*/ 70 h 101"/>
                    <a:gd name="T8" fmla="*/ 28 w 99"/>
                    <a:gd name="T9" fmla="*/ 67 h 101"/>
                    <a:gd name="T10" fmla="*/ 30 w 99"/>
                    <a:gd name="T11" fmla="*/ 65 h 101"/>
                    <a:gd name="T12" fmla="*/ 32 w 99"/>
                    <a:gd name="T13" fmla="*/ 60 h 101"/>
                    <a:gd name="T14" fmla="*/ 35 w 99"/>
                    <a:gd name="T15" fmla="*/ 58 h 101"/>
                    <a:gd name="T16" fmla="*/ 38 w 99"/>
                    <a:gd name="T17" fmla="*/ 58 h 101"/>
                    <a:gd name="T18" fmla="*/ 37 w 99"/>
                    <a:gd name="T19" fmla="*/ 54 h 101"/>
                    <a:gd name="T20" fmla="*/ 38 w 99"/>
                    <a:gd name="T21" fmla="*/ 49 h 101"/>
                    <a:gd name="T22" fmla="*/ 40 w 99"/>
                    <a:gd name="T23" fmla="*/ 47 h 101"/>
                    <a:gd name="T24" fmla="*/ 40 w 99"/>
                    <a:gd name="T25" fmla="*/ 43 h 101"/>
                    <a:gd name="T26" fmla="*/ 44 w 99"/>
                    <a:gd name="T27" fmla="*/ 42 h 101"/>
                    <a:gd name="T28" fmla="*/ 46 w 99"/>
                    <a:gd name="T29" fmla="*/ 39 h 101"/>
                    <a:gd name="T30" fmla="*/ 51 w 99"/>
                    <a:gd name="T31" fmla="*/ 37 h 101"/>
                    <a:gd name="T32" fmla="*/ 51 w 99"/>
                    <a:gd name="T33" fmla="*/ 35 h 101"/>
                    <a:gd name="T34" fmla="*/ 54 w 99"/>
                    <a:gd name="T35" fmla="*/ 35 h 101"/>
                    <a:gd name="T36" fmla="*/ 53 w 99"/>
                    <a:gd name="T37" fmla="*/ 32 h 101"/>
                    <a:gd name="T38" fmla="*/ 54 w 99"/>
                    <a:gd name="T39" fmla="*/ 31 h 101"/>
                    <a:gd name="T40" fmla="*/ 55 w 99"/>
                    <a:gd name="T41" fmla="*/ 29 h 101"/>
                    <a:gd name="T42" fmla="*/ 59 w 99"/>
                    <a:gd name="T43" fmla="*/ 25 h 101"/>
                    <a:gd name="T44" fmla="*/ 61 w 99"/>
                    <a:gd name="T45" fmla="*/ 22 h 101"/>
                    <a:gd name="T46" fmla="*/ 63 w 99"/>
                    <a:gd name="T47" fmla="*/ 21 h 101"/>
                    <a:gd name="T48" fmla="*/ 67 w 99"/>
                    <a:gd name="T49" fmla="*/ 18 h 101"/>
                    <a:gd name="T50" fmla="*/ 73 w 99"/>
                    <a:gd name="T51" fmla="*/ 22 h 101"/>
                    <a:gd name="T52" fmla="*/ 69 w 99"/>
                    <a:gd name="T53" fmla="*/ 16 h 101"/>
                    <a:gd name="T54" fmla="*/ 66 w 99"/>
                    <a:gd name="T55" fmla="*/ 9 h 101"/>
                    <a:gd name="T56" fmla="*/ 70 w 99"/>
                    <a:gd name="T57" fmla="*/ 9 h 101"/>
                    <a:gd name="T58" fmla="*/ 68 w 99"/>
                    <a:gd name="T59" fmla="*/ 6 h 101"/>
                    <a:gd name="T60" fmla="*/ 71 w 99"/>
                    <a:gd name="T61" fmla="*/ 8 h 101"/>
                    <a:gd name="T62" fmla="*/ 76 w 99"/>
                    <a:gd name="T63" fmla="*/ 11 h 101"/>
                    <a:gd name="T64" fmla="*/ 74 w 99"/>
                    <a:gd name="T65" fmla="*/ 5 h 101"/>
                    <a:gd name="T66" fmla="*/ 77 w 99"/>
                    <a:gd name="T67" fmla="*/ 7 h 101"/>
                    <a:gd name="T68" fmla="*/ 76 w 99"/>
                    <a:gd name="T69" fmla="*/ 3 h 101"/>
                    <a:gd name="T70" fmla="*/ 77 w 99"/>
                    <a:gd name="T71" fmla="*/ 1 h 101"/>
                    <a:gd name="T72" fmla="*/ 82 w 99"/>
                    <a:gd name="T73" fmla="*/ 9 h 101"/>
                    <a:gd name="T74" fmla="*/ 81 w 99"/>
                    <a:gd name="T75" fmla="*/ 2 h 101"/>
                    <a:gd name="T76" fmla="*/ 92 w 99"/>
                    <a:gd name="T77" fmla="*/ 8 h 101"/>
                    <a:gd name="T78" fmla="*/ 94 w 99"/>
                    <a:gd name="T79" fmla="*/ 9 h 101"/>
                    <a:gd name="T80" fmla="*/ 96 w 99"/>
                    <a:gd name="T81" fmla="*/ 7 h 101"/>
                    <a:gd name="T82" fmla="*/ 98 w 99"/>
                    <a:gd name="T83" fmla="*/ 11 h 101"/>
                    <a:gd name="T84" fmla="*/ 94 w 99"/>
                    <a:gd name="T85" fmla="*/ 10 h 101"/>
                    <a:gd name="T86" fmla="*/ 94 w 99"/>
                    <a:gd name="T87" fmla="*/ 19 h 101"/>
                    <a:gd name="T88" fmla="*/ 89 w 99"/>
                    <a:gd name="T89" fmla="*/ 27 h 101"/>
                    <a:gd name="T90" fmla="*/ 84 w 99"/>
                    <a:gd name="T91" fmla="*/ 35 h 101"/>
                    <a:gd name="T92" fmla="*/ 79 w 99"/>
                    <a:gd name="T93" fmla="*/ 42 h 101"/>
                    <a:gd name="T94" fmla="*/ 76 w 99"/>
                    <a:gd name="T95" fmla="*/ 47 h 101"/>
                    <a:gd name="T96" fmla="*/ 66 w 99"/>
                    <a:gd name="T97" fmla="*/ 54 h 101"/>
                    <a:gd name="T98" fmla="*/ 60 w 99"/>
                    <a:gd name="T99" fmla="*/ 57 h 101"/>
                    <a:gd name="T100" fmla="*/ 52 w 99"/>
                    <a:gd name="T101" fmla="*/ 61 h 101"/>
                    <a:gd name="T102" fmla="*/ 36 w 99"/>
                    <a:gd name="T103" fmla="*/ 87 h 101"/>
                    <a:gd name="T104" fmla="*/ 29 w 99"/>
                    <a:gd name="T105" fmla="*/ 91 h 101"/>
                    <a:gd name="T106" fmla="*/ 2 w 99"/>
                    <a:gd name="T107" fmla="*/ 9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 h="101">
                      <a:moveTo>
                        <a:pt x="2" y="91"/>
                      </a:moveTo>
                      <a:cubicBezTo>
                        <a:pt x="0" y="84"/>
                        <a:pt x="6" y="89"/>
                        <a:pt x="5" y="85"/>
                      </a:cubicBezTo>
                      <a:cubicBezTo>
                        <a:pt x="5" y="84"/>
                        <a:pt x="7" y="88"/>
                        <a:pt x="7" y="87"/>
                      </a:cubicBezTo>
                      <a:cubicBezTo>
                        <a:pt x="5" y="81"/>
                        <a:pt x="9" y="83"/>
                        <a:pt x="13" y="86"/>
                      </a:cubicBezTo>
                      <a:cubicBezTo>
                        <a:pt x="14" y="87"/>
                        <a:pt x="14" y="87"/>
                        <a:pt x="14" y="87"/>
                      </a:cubicBezTo>
                      <a:cubicBezTo>
                        <a:pt x="14" y="87"/>
                        <a:pt x="13" y="84"/>
                        <a:pt x="13" y="84"/>
                      </a:cubicBezTo>
                      <a:cubicBezTo>
                        <a:pt x="14" y="85"/>
                        <a:pt x="14" y="85"/>
                        <a:pt x="14" y="86"/>
                      </a:cubicBezTo>
                      <a:cubicBezTo>
                        <a:pt x="13" y="84"/>
                        <a:pt x="15" y="84"/>
                        <a:pt x="14" y="83"/>
                      </a:cubicBezTo>
                      <a:cubicBezTo>
                        <a:pt x="14" y="84"/>
                        <a:pt x="15" y="85"/>
                        <a:pt x="16" y="86"/>
                      </a:cubicBezTo>
                      <a:cubicBezTo>
                        <a:pt x="15" y="84"/>
                        <a:pt x="15" y="84"/>
                        <a:pt x="15" y="84"/>
                      </a:cubicBezTo>
                      <a:cubicBezTo>
                        <a:pt x="12" y="78"/>
                        <a:pt x="16" y="83"/>
                        <a:pt x="15" y="80"/>
                      </a:cubicBezTo>
                      <a:cubicBezTo>
                        <a:pt x="16" y="80"/>
                        <a:pt x="16" y="81"/>
                        <a:pt x="16" y="81"/>
                      </a:cubicBezTo>
                      <a:cubicBezTo>
                        <a:pt x="15" y="77"/>
                        <a:pt x="17" y="77"/>
                        <a:pt x="17" y="75"/>
                      </a:cubicBezTo>
                      <a:cubicBezTo>
                        <a:pt x="18" y="76"/>
                        <a:pt x="19" y="77"/>
                        <a:pt x="19" y="78"/>
                      </a:cubicBezTo>
                      <a:cubicBezTo>
                        <a:pt x="18" y="76"/>
                        <a:pt x="18" y="75"/>
                        <a:pt x="18" y="74"/>
                      </a:cubicBezTo>
                      <a:cubicBezTo>
                        <a:pt x="20" y="76"/>
                        <a:pt x="17" y="72"/>
                        <a:pt x="18" y="73"/>
                      </a:cubicBezTo>
                      <a:cubicBezTo>
                        <a:pt x="19" y="73"/>
                        <a:pt x="19" y="73"/>
                        <a:pt x="19" y="73"/>
                      </a:cubicBezTo>
                      <a:cubicBezTo>
                        <a:pt x="17" y="71"/>
                        <a:pt x="20" y="74"/>
                        <a:pt x="18" y="71"/>
                      </a:cubicBezTo>
                      <a:cubicBezTo>
                        <a:pt x="20" y="73"/>
                        <a:pt x="20" y="73"/>
                        <a:pt x="20" y="73"/>
                      </a:cubicBezTo>
                      <a:cubicBezTo>
                        <a:pt x="17" y="70"/>
                        <a:pt x="21" y="74"/>
                        <a:pt x="20" y="72"/>
                      </a:cubicBezTo>
                      <a:cubicBezTo>
                        <a:pt x="20" y="72"/>
                        <a:pt x="20" y="72"/>
                        <a:pt x="20" y="72"/>
                      </a:cubicBezTo>
                      <a:cubicBezTo>
                        <a:pt x="19" y="71"/>
                        <a:pt x="21" y="72"/>
                        <a:pt x="21" y="72"/>
                      </a:cubicBezTo>
                      <a:cubicBezTo>
                        <a:pt x="21" y="72"/>
                        <a:pt x="21" y="72"/>
                        <a:pt x="21" y="72"/>
                      </a:cubicBezTo>
                      <a:cubicBezTo>
                        <a:pt x="21" y="71"/>
                        <a:pt x="22" y="72"/>
                        <a:pt x="20" y="70"/>
                      </a:cubicBezTo>
                      <a:cubicBezTo>
                        <a:pt x="22" y="72"/>
                        <a:pt x="21" y="71"/>
                        <a:pt x="23" y="74"/>
                      </a:cubicBezTo>
                      <a:cubicBezTo>
                        <a:pt x="23" y="70"/>
                        <a:pt x="25" y="69"/>
                        <a:pt x="26" y="68"/>
                      </a:cubicBezTo>
                      <a:cubicBezTo>
                        <a:pt x="27" y="69"/>
                        <a:pt x="27" y="69"/>
                        <a:pt x="28" y="70"/>
                      </a:cubicBezTo>
                      <a:cubicBezTo>
                        <a:pt x="28" y="69"/>
                        <a:pt x="28" y="69"/>
                        <a:pt x="28" y="67"/>
                      </a:cubicBezTo>
                      <a:cubicBezTo>
                        <a:pt x="28" y="68"/>
                        <a:pt x="29" y="69"/>
                        <a:pt x="29" y="69"/>
                      </a:cubicBezTo>
                      <a:cubicBezTo>
                        <a:pt x="30" y="69"/>
                        <a:pt x="27" y="66"/>
                        <a:pt x="28" y="67"/>
                      </a:cubicBezTo>
                      <a:cubicBezTo>
                        <a:pt x="29" y="67"/>
                        <a:pt x="29" y="68"/>
                        <a:pt x="30" y="69"/>
                      </a:cubicBezTo>
                      <a:cubicBezTo>
                        <a:pt x="29" y="67"/>
                        <a:pt x="29" y="67"/>
                        <a:pt x="29" y="66"/>
                      </a:cubicBezTo>
                      <a:cubicBezTo>
                        <a:pt x="29" y="66"/>
                        <a:pt x="30" y="67"/>
                        <a:pt x="30" y="67"/>
                      </a:cubicBezTo>
                      <a:cubicBezTo>
                        <a:pt x="29" y="65"/>
                        <a:pt x="31" y="67"/>
                        <a:pt x="30" y="66"/>
                      </a:cubicBezTo>
                      <a:cubicBezTo>
                        <a:pt x="31" y="67"/>
                        <a:pt x="31" y="67"/>
                        <a:pt x="31" y="67"/>
                      </a:cubicBezTo>
                      <a:cubicBezTo>
                        <a:pt x="33" y="68"/>
                        <a:pt x="29" y="64"/>
                        <a:pt x="30" y="65"/>
                      </a:cubicBezTo>
                      <a:cubicBezTo>
                        <a:pt x="31" y="65"/>
                        <a:pt x="31" y="66"/>
                        <a:pt x="32" y="66"/>
                      </a:cubicBezTo>
                      <a:cubicBezTo>
                        <a:pt x="30" y="64"/>
                        <a:pt x="31" y="64"/>
                        <a:pt x="31" y="63"/>
                      </a:cubicBezTo>
                      <a:cubicBezTo>
                        <a:pt x="31" y="63"/>
                        <a:pt x="31" y="63"/>
                        <a:pt x="31" y="63"/>
                      </a:cubicBezTo>
                      <a:cubicBezTo>
                        <a:pt x="31" y="63"/>
                        <a:pt x="32" y="63"/>
                        <a:pt x="32" y="62"/>
                      </a:cubicBezTo>
                      <a:cubicBezTo>
                        <a:pt x="33" y="62"/>
                        <a:pt x="35" y="65"/>
                        <a:pt x="35" y="64"/>
                      </a:cubicBezTo>
                      <a:cubicBezTo>
                        <a:pt x="32" y="61"/>
                        <a:pt x="35" y="62"/>
                        <a:pt x="32" y="60"/>
                      </a:cubicBezTo>
                      <a:cubicBezTo>
                        <a:pt x="32" y="60"/>
                        <a:pt x="34" y="60"/>
                        <a:pt x="33" y="59"/>
                      </a:cubicBezTo>
                      <a:cubicBezTo>
                        <a:pt x="34" y="60"/>
                        <a:pt x="36" y="62"/>
                        <a:pt x="36" y="63"/>
                      </a:cubicBezTo>
                      <a:cubicBezTo>
                        <a:pt x="38" y="64"/>
                        <a:pt x="38" y="64"/>
                        <a:pt x="38" y="64"/>
                      </a:cubicBezTo>
                      <a:cubicBezTo>
                        <a:pt x="39" y="65"/>
                        <a:pt x="37" y="64"/>
                        <a:pt x="39" y="65"/>
                      </a:cubicBezTo>
                      <a:cubicBezTo>
                        <a:pt x="39" y="65"/>
                        <a:pt x="38" y="63"/>
                        <a:pt x="39" y="64"/>
                      </a:cubicBezTo>
                      <a:cubicBezTo>
                        <a:pt x="38" y="62"/>
                        <a:pt x="35" y="59"/>
                        <a:pt x="35" y="58"/>
                      </a:cubicBezTo>
                      <a:cubicBezTo>
                        <a:pt x="36" y="59"/>
                        <a:pt x="38" y="61"/>
                        <a:pt x="38" y="61"/>
                      </a:cubicBezTo>
                      <a:cubicBezTo>
                        <a:pt x="34" y="56"/>
                        <a:pt x="34" y="56"/>
                        <a:pt x="34" y="56"/>
                      </a:cubicBezTo>
                      <a:cubicBezTo>
                        <a:pt x="34" y="55"/>
                        <a:pt x="36" y="58"/>
                        <a:pt x="36" y="57"/>
                      </a:cubicBezTo>
                      <a:cubicBezTo>
                        <a:pt x="35" y="56"/>
                        <a:pt x="35" y="56"/>
                        <a:pt x="35" y="55"/>
                      </a:cubicBezTo>
                      <a:cubicBezTo>
                        <a:pt x="35" y="55"/>
                        <a:pt x="35" y="54"/>
                        <a:pt x="37" y="56"/>
                      </a:cubicBezTo>
                      <a:cubicBezTo>
                        <a:pt x="38" y="57"/>
                        <a:pt x="37" y="57"/>
                        <a:pt x="38" y="58"/>
                      </a:cubicBezTo>
                      <a:cubicBezTo>
                        <a:pt x="38" y="58"/>
                        <a:pt x="38" y="57"/>
                        <a:pt x="38" y="56"/>
                      </a:cubicBezTo>
                      <a:cubicBezTo>
                        <a:pt x="38" y="57"/>
                        <a:pt x="38" y="57"/>
                        <a:pt x="38" y="57"/>
                      </a:cubicBezTo>
                      <a:cubicBezTo>
                        <a:pt x="39" y="57"/>
                        <a:pt x="38" y="55"/>
                        <a:pt x="36" y="54"/>
                      </a:cubicBezTo>
                      <a:cubicBezTo>
                        <a:pt x="36" y="54"/>
                        <a:pt x="38" y="55"/>
                        <a:pt x="37" y="55"/>
                      </a:cubicBezTo>
                      <a:cubicBezTo>
                        <a:pt x="36" y="53"/>
                        <a:pt x="36" y="53"/>
                        <a:pt x="36" y="52"/>
                      </a:cubicBezTo>
                      <a:cubicBezTo>
                        <a:pt x="36" y="53"/>
                        <a:pt x="37" y="53"/>
                        <a:pt x="37" y="54"/>
                      </a:cubicBezTo>
                      <a:cubicBezTo>
                        <a:pt x="36" y="52"/>
                        <a:pt x="36" y="51"/>
                        <a:pt x="35" y="50"/>
                      </a:cubicBezTo>
                      <a:cubicBezTo>
                        <a:pt x="34" y="48"/>
                        <a:pt x="37" y="52"/>
                        <a:pt x="37" y="51"/>
                      </a:cubicBezTo>
                      <a:cubicBezTo>
                        <a:pt x="39" y="53"/>
                        <a:pt x="35" y="48"/>
                        <a:pt x="38" y="50"/>
                      </a:cubicBezTo>
                      <a:cubicBezTo>
                        <a:pt x="38" y="50"/>
                        <a:pt x="37" y="48"/>
                        <a:pt x="37" y="49"/>
                      </a:cubicBezTo>
                      <a:cubicBezTo>
                        <a:pt x="37" y="49"/>
                        <a:pt x="39" y="50"/>
                        <a:pt x="38" y="50"/>
                      </a:cubicBezTo>
                      <a:cubicBezTo>
                        <a:pt x="39" y="51"/>
                        <a:pt x="38" y="49"/>
                        <a:pt x="38" y="49"/>
                      </a:cubicBezTo>
                      <a:cubicBezTo>
                        <a:pt x="38" y="48"/>
                        <a:pt x="39" y="49"/>
                        <a:pt x="39" y="49"/>
                      </a:cubicBezTo>
                      <a:cubicBezTo>
                        <a:pt x="38" y="48"/>
                        <a:pt x="38" y="46"/>
                        <a:pt x="39" y="47"/>
                      </a:cubicBezTo>
                      <a:cubicBezTo>
                        <a:pt x="39" y="46"/>
                        <a:pt x="38" y="44"/>
                        <a:pt x="38" y="44"/>
                      </a:cubicBezTo>
                      <a:cubicBezTo>
                        <a:pt x="39" y="45"/>
                        <a:pt x="39" y="45"/>
                        <a:pt x="39" y="45"/>
                      </a:cubicBezTo>
                      <a:cubicBezTo>
                        <a:pt x="40" y="46"/>
                        <a:pt x="39" y="45"/>
                        <a:pt x="41" y="46"/>
                      </a:cubicBezTo>
                      <a:cubicBezTo>
                        <a:pt x="39" y="44"/>
                        <a:pt x="41" y="49"/>
                        <a:pt x="40" y="47"/>
                      </a:cubicBezTo>
                      <a:cubicBezTo>
                        <a:pt x="42" y="48"/>
                        <a:pt x="38" y="44"/>
                        <a:pt x="40" y="46"/>
                      </a:cubicBezTo>
                      <a:cubicBezTo>
                        <a:pt x="40" y="46"/>
                        <a:pt x="39" y="44"/>
                        <a:pt x="41" y="45"/>
                      </a:cubicBezTo>
                      <a:cubicBezTo>
                        <a:pt x="40" y="45"/>
                        <a:pt x="43" y="48"/>
                        <a:pt x="43" y="47"/>
                      </a:cubicBezTo>
                      <a:cubicBezTo>
                        <a:pt x="43" y="47"/>
                        <a:pt x="42" y="46"/>
                        <a:pt x="42" y="46"/>
                      </a:cubicBezTo>
                      <a:cubicBezTo>
                        <a:pt x="41" y="45"/>
                        <a:pt x="41" y="45"/>
                        <a:pt x="41" y="45"/>
                      </a:cubicBezTo>
                      <a:cubicBezTo>
                        <a:pt x="40" y="43"/>
                        <a:pt x="42" y="45"/>
                        <a:pt x="40" y="43"/>
                      </a:cubicBezTo>
                      <a:cubicBezTo>
                        <a:pt x="41" y="44"/>
                        <a:pt x="40" y="42"/>
                        <a:pt x="42" y="44"/>
                      </a:cubicBezTo>
                      <a:cubicBezTo>
                        <a:pt x="44" y="46"/>
                        <a:pt x="44" y="46"/>
                        <a:pt x="44" y="46"/>
                      </a:cubicBezTo>
                      <a:cubicBezTo>
                        <a:pt x="44" y="46"/>
                        <a:pt x="42" y="44"/>
                        <a:pt x="42" y="43"/>
                      </a:cubicBezTo>
                      <a:cubicBezTo>
                        <a:pt x="42" y="43"/>
                        <a:pt x="42" y="44"/>
                        <a:pt x="43" y="44"/>
                      </a:cubicBezTo>
                      <a:cubicBezTo>
                        <a:pt x="40" y="41"/>
                        <a:pt x="43" y="44"/>
                        <a:pt x="41" y="41"/>
                      </a:cubicBezTo>
                      <a:cubicBezTo>
                        <a:pt x="42" y="42"/>
                        <a:pt x="42" y="41"/>
                        <a:pt x="44" y="42"/>
                      </a:cubicBezTo>
                      <a:cubicBezTo>
                        <a:pt x="43" y="41"/>
                        <a:pt x="43" y="40"/>
                        <a:pt x="43" y="40"/>
                      </a:cubicBezTo>
                      <a:cubicBezTo>
                        <a:pt x="44" y="41"/>
                        <a:pt x="44" y="41"/>
                        <a:pt x="44" y="41"/>
                      </a:cubicBezTo>
                      <a:cubicBezTo>
                        <a:pt x="45" y="42"/>
                        <a:pt x="45" y="41"/>
                        <a:pt x="44" y="41"/>
                      </a:cubicBezTo>
                      <a:cubicBezTo>
                        <a:pt x="45" y="41"/>
                        <a:pt x="46" y="42"/>
                        <a:pt x="48" y="43"/>
                      </a:cubicBezTo>
                      <a:cubicBezTo>
                        <a:pt x="47" y="42"/>
                        <a:pt x="45" y="40"/>
                        <a:pt x="44" y="39"/>
                      </a:cubicBezTo>
                      <a:cubicBezTo>
                        <a:pt x="47" y="42"/>
                        <a:pt x="43" y="37"/>
                        <a:pt x="46" y="39"/>
                      </a:cubicBezTo>
                      <a:cubicBezTo>
                        <a:pt x="46" y="40"/>
                        <a:pt x="47" y="41"/>
                        <a:pt x="48" y="41"/>
                      </a:cubicBezTo>
                      <a:cubicBezTo>
                        <a:pt x="51" y="44"/>
                        <a:pt x="46" y="39"/>
                        <a:pt x="48" y="40"/>
                      </a:cubicBezTo>
                      <a:cubicBezTo>
                        <a:pt x="46" y="38"/>
                        <a:pt x="46" y="38"/>
                        <a:pt x="46" y="38"/>
                      </a:cubicBezTo>
                      <a:cubicBezTo>
                        <a:pt x="47" y="39"/>
                        <a:pt x="45" y="36"/>
                        <a:pt x="47" y="38"/>
                      </a:cubicBezTo>
                      <a:cubicBezTo>
                        <a:pt x="47" y="37"/>
                        <a:pt x="48" y="38"/>
                        <a:pt x="46" y="36"/>
                      </a:cubicBezTo>
                      <a:cubicBezTo>
                        <a:pt x="49" y="38"/>
                        <a:pt x="46" y="34"/>
                        <a:pt x="51" y="37"/>
                      </a:cubicBezTo>
                      <a:cubicBezTo>
                        <a:pt x="51" y="37"/>
                        <a:pt x="51" y="37"/>
                        <a:pt x="50" y="36"/>
                      </a:cubicBezTo>
                      <a:cubicBezTo>
                        <a:pt x="49" y="35"/>
                        <a:pt x="51" y="37"/>
                        <a:pt x="50" y="36"/>
                      </a:cubicBezTo>
                      <a:cubicBezTo>
                        <a:pt x="50" y="36"/>
                        <a:pt x="49" y="35"/>
                        <a:pt x="49" y="35"/>
                      </a:cubicBezTo>
                      <a:cubicBezTo>
                        <a:pt x="50" y="35"/>
                        <a:pt x="50" y="35"/>
                        <a:pt x="52" y="38"/>
                      </a:cubicBezTo>
                      <a:cubicBezTo>
                        <a:pt x="53" y="39"/>
                        <a:pt x="48" y="33"/>
                        <a:pt x="50" y="34"/>
                      </a:cubicBezTo>
                      <a:cubicBezTo>
                        <a:pt x="51" y="35"/>
                        <a:pt x="51" y="35"/>
                        <a:pt x="51" y="35"/>
                      </a:cubicBezTo>
                      <a:cubicBezTo>
                        <a:pt x="50" y="33"/>
                        <a:pt x="50" y="33"/>
                        <a:pt x="50" y="33"/>
                      </a:cubicBezTo>
                      <a:cubicBezTo>
                        <a:pt x="50" y="33"/>
                        <a:pt x="52" y="35"/>
                        <a:pt x="54" y="36"/>
                      </a:cubicBezTo>
                      <a:cubicBezTo>
                        <a:pt x="53" y="36"/>
                        <a:pt x="54" y="36"/>
                        <a:pt x="53" y="34"/>
                      </a:cubicBezTo>
                      <a:cubicBezTo>
                        <a:pt x="55" y="36"/>
                        <a:pt x="55" y="36"/>
                        <a:pt x="55" y="36"/>
                      </a:cubicBezTo>
                      <a:cubicBezTo>
                        <a:pt x="53" y="35"/>
                        <a:pt x="54" y="35"/>
                        <a:pt x="54" y="35"/>
                      </a:cubicBezTo>
                      <a:cubicBezTo>
                        <a:pt x="54" y="35"/>
                        <a:pt x="54" y="35"/>
                        <a:pt x="54" y="35"/>
                      </a:cubicBezTo>
                      <a:cubicBezTo>
                        <a:pt x="55" y="36"/>
                        <a:pt x="55" y="35"/>
                        <a:pt x="54" y="35"/>
                      </a:cubicBezTo>
                      <a:cubicBezTo>
                        <a:pt x="53" y="34"/>
                        <a:pt x="53" y="34"/>
                        <a:pt x="52" y="33"/>
                      </a:cubicBezTo>
                      <a:cubicBezTo>
                        <a:pt x="52" y="33"/>
                        <a:pt x="52" y="33"/>
                        <a:pt x="51" y="32"/>
                      </a:cubicBezTo>
                      <a:cubicBezTo>
                        <a:pt x="53" y="33"/>
                        <a:pt x="53" y="33"/>
                        <a:pt x="53" y="33"/>
                      </a:cubicBezTo>
                      <a:cubicBezTo>
                        <a:pt x="54" y="33"/>
                        <a:pt x="52" y="31"/>
                        <a:pt x="52" y="31"/>
                      </a:cubicBezTo>
                      <a:cubicBezTo>
                        <a:pt x="53" y="32"/>
                        <a:pt x="52" y="31"/>
                        <a:pt x="53" y="32"/>
                      </a:cubicBezTo>
                      <a:cubicBezTo>
                        <a:pt x="54" y="32"/>
                        <a:pt x="53" y="31"/>
                        <a:pt x="53" y="32"/>
                      </a:cubicBezTo>
                      <a:cubicBezTo>
                        <a:pt x="54" y="33"/>
                        <a:pt x="55" y="34"/>
                        <a:pt x="54" y="33"/>
                      </a:cubicBezTo>
                      <a:cubicBezTo>
                        <a:pt x="54" y="32"/>
                        <a:pt x="51" y="30"/>
                        <a:pt x="53" y="31"/>
                      </a:cubicBezTo>
                      <a:cubicBezTo>
                        <a:pt x="53" y="31"/>
                        <a:pt x="54" y="32"/>
                        <a:pt x="54" y="32"/>
                      </a:cubicBezTo>
                      <a:cubicBezTo>
                        <a:pt x="55" y="33"/>
                        <a:pt x="55" y="33"/>
                        <a:pt x="55" y="33"/>
                      </a:cubicBezTo>
                      <a:cubicBezTo>
                        <a:pt x="54" y="31"/>
                        <a:pt x="54" y="31"/>
                        <a:pt x="54" y="31"/>
                      </a:cubicBezTo>
                      <a:cubicBezTo>
                        <a:pt x="54" y="32"/>
                        <a:pt x="54" y="32"/>
                        <a:pt x="54" y="32"/>
                      </a:cubicBezTo>
                      <a:cubicBezTo>
                        <a:pt x="53" y="30"/>
                        <a:pt x="54" y="31"/>
                        <a:pt x="53" y="29"/>
                      </a:cubicBezTo>
                      <a:cubicBezTo>
                        <a:pt x="53" y="29"/>
                        <a:pt x="54" y="30"/>
                        <a:pt x="55" y="30"/>
                      </a:cubicBezTo>
                      <a:cubicBezTo>
                        <a:pt x="55" y="30"/>
                        <a:pt x="55" y="30"/>
                        <a:pt x="55" y="30"/>
                      </a:cubicBezTo>
                      <a:cubicBezTo>
                        <a:pt x="56" y="31"/>
                        <a:pt x="55" y="30"/>
                        <a:pt x="55" y="29"/>
                      </a:cubicBezTo>
                      <a:cubicBezTo>
                        <a:pt x="55" y="29"/>
                        <a:pt x="55" y="29"/>
                        <a:pt x="55" y="29"/>
                      </a:cubicBezTo>
                      <a:cubicBezTo>
                        <a:pt x="55" y="29"/>
                        <a:pt x="55" y="29"/>
                        <a:pt x="54" y="28"/>
                      </a:cubicBezTo>
                      <a:cubicBezTo>
                        <a:pt x="56" y="29"/>
                        <a:pt x="60" y="33"/>
                        <a:pt x="58" y="31"/>
                      </a:cubicBezTo>
                      <a:cubicBezTo>
                        <a:pt x="59" y="31"/>
                        <a:pt x="56" y="28"/>
                        <a:pt x="55" y="27"/>
                      </a:cubicBezTo>
                      <a:cubicBezTo>
                        <a:pt x="57" y="28"/>
                        <a:pt x="55" y="25"/>
                        <a:pt x="57" y="27"/>
                      </a:cubicBezTo>
                      <a:cubicBezTo>
                        <a:pt x="57" y="26"/>
                        <a:pt x="56" y="26"/>
                        <a:pt x="56" y="25"/>
                      </a:cubicBezTo>
                      <a:cubicBezTo>
                        <a:pt x="57" y="25"/>
                        <a:pt x="56" y="22"/>
                        <a:pt x="59" y="25"/>
                      </a:cubicBezTo>
                      <a:cubicBezTo>
                        <a:pt x="60" y="25"/>
                        <a:pt x="61" y="26"/>
                        <a:pt x="62" y="27"/>
                      </a:cubicBezTo>
                      <a:cubicBezTo>
                        <a:pt x="60" y="25"/>
                        <a:pt x="63" y="28"/>
                        <a:pt x="61" y="26"/>
                      </a:cubicBezTo>
                      <a:cubicBezTo>
                        <a:pt x="60" y="24"/>
                        <a:pt x="59" y="24"/>
                        <a:pt x="58" y="23"/>
                      </a:cubicBezTo>
                      <a:cubicBezTo>
                        <a:pt x="58" y="22"/>
                        <a:pt x="59" y="22"/>
                        <a:pt x="60" y="23"/>
                      </a:cubicBezTo>
                      <a:cubicBezTo>
                        <a:pt x="59" y="22"/>
                        <a:pt x="59" y="22"/>
                        <a:pt x="59" y="21"/>
                      </a:cubicBezTo>
                      <a:cubicBezTo>
                        <a:pt x="61" y="23"/>
                        <a:pt x="61" y="23"/>
                        <a:pt x="61" y="22"/>
                      </a:cubicBezTo>
                      <a:cubicBezTo>
                        <a:pt x="60" y="21"/>
                        <a:pt x="60" y="21"/>
                        <a:pt x="60" y="21"/>
                      </a:cubicBezTo>
                      <a:cubicBezTo>
                        <a:pt x="61" y="22"/>
                        <a:pt x="61" y="22"/>
                        <a:pt x="61" y="22"/>
                      </a:cubicBezTo>
                      <a:cubicBezTo>
                        <a:pt x="61" y="22"/>
                        <a:pt x="59" y="19"/>
                        <a:pt x="60" y="21"/>
                      </a:cubicBezTo>
                      <a:cubicBezTo>
                        <a:pt x="61" y="21"/>
                        <a:pt x="61" y="22"/>
                        <a:pt x="61" y="22"/>
                      </a:cubicBezTo>
                      <a:cubicBezTo>
                        <a:pt x="61" y="21"/>
                        <a:pt x="59" y="18"/>
                        <a:pt x="61" y="19"/>
                      </a:cubicBezTo>
                      <a:cubicBezTo>
                        <a:pt x="63" y="21"/>
                        <a:pt x="63" y="21"/>
                        <a:pt x="63" y="21"/>
                      </a:cubicBezTo>
                      <a:cubicBezTo>
                        <a:pt x="63" y="21"/>
                        <a:pt x="62" y="19"/>
                        <a:pt x="61" y="19"/>
                      </a:cubicBezTo>
                      <a:cubicBezTo>
                        <a:pt x="62" y="20"/>
                        <a:pt x="63" y="20"/>
                        <a:pt x="65" y="21"/>
                      </a:cubicBezTo>
                      <a:cubicBezTo>
                        <a:pt x="61" y="16"/>
                        <a:pt x="63" y="15"/>
                        <a:pt x="64" y="15"/>
                      </a:cubicBezTo>
                      <a:cubicBezTo>
                        <a:pt x="65" y="16"/>
                        <a:pt x="65" y="16"/>
                        <a:pt x="65" y="16"/>
                      </a:cubicBezTo>
                      <a:cubicBezTo>
                        <a:pt x="66" y="16"/>
                        <a:pt x="63" y="14"/>
                        <a:pt x="64" y="14"/>
                      </a:cubicBezTo>
                      <a:cubicBezTo>
                        <a:pt x="65" y="15"/>
                        <a:pt x="66" y="16"/>
                        <a:pt x="67" y="18"/>
                      </a:cubicBezTo>
                      <a:cubicBezTo>
                        <a:pt x="68" y="18"/>
                        <a:pt x="66" y="15"/>
                        <a:pt x="66" y="15"/>
                      </a:cubicBezTo>
                      <a:cubicBezTo>
                        <a:pt x="64" y="13"/>
                        <a:pt x="66" y="16"/>
                        <a:pt x="65" y="14"/>
                      </a:cubicBezTo>
                      <a:cubicBezTo>
                        <a:pt x="64" y="14"/>
                        <a:pt x="66" y="15"/>
                        <a:pt x="64" y="13"/>
                      </a:cubicBezTo>
                      <a:cubicBezTo>
                        <a:pt x="65" y="13"/>
                        <a:pt x="66" y="15"/>
                        <a:pt x="67" y="16"/>
                      </a:cubicBezTo>
                      <a:cubicBezTo>
                        <a:pt x="67" y="15"/>
                        <a:pt x="67" y="15"/>
                        <a:pt x="67" y="15"/>
                      </a:cubicBezTo>
                      <a:cubicBezTo>
                        <a:pt x="69" y="17"/>
                        <a:pt x="70" y="19"/>
                        <a:pt x="73" y="22"/>
                      </a:cubicBezTo>
                      <a:cubicBezTo>
                        <a:pt x="72" y="22"/>
                        <a:pt x="72" y="22"/>
                        <a:pt x="72" y="22"/>
                      </a:cubicBezTo>
                      <a:cubicBezTo>
                        <a:pt x="75" y="23"/>
                        <a:pt x="74" y="24"/>
                        <a:pt x="75" y="25"/>
                      </a:cubicBezTo>
                      <a:cubicBezTo>
                        <a:pt x="75" y="23"/>
                        <a:pt x="72" y="20"/>
                        <a:pt x="71" y="20"/>
                      </a:cubicBezTo>
                      <a:cubicBezTo>
                        <a:pt x="71" y="19"/>
                        <a:pt x="67" y="15"/>
                        <a:pt x="68" y="14"/>
                      </a:cubicBezTo>
                      <a:cubicBezTo>
                        <a:pt x="69" y="15"/>
                        <a:pt x="68" y="15"/>
                        <a:pt x="69" y="17"/>
                      </a:cubicBezTo>
                      <a:cubicBezTo>
                        <a:pt x="71" y="18"/>
                        <a:pt x="69" y="15"/>
                        <a:pt x="69" y="16"/>
                      </a:cubicBezTo>
                      <a:cubicBezTo>
                        <a:pt x="69" y="15"/>
                        <a:pt x="67" y="13"/>
                        <a:pt x="67" y="12"/>
                      </a:cubicBezTo>
                      <a:cubicBezTo>
                        <a:pt x="68" y="13"/>
                        <a:pt x="68" y="14"/>
                        <a:pt x="69" y="14"/>
                      </a:cubicBezTo>
                      <a:cubicBezTo>
                        <a:pt x="68" y="13"/>
                        <a:pt x="67" y="12"/>
                        <a:pt x="66" y="11"/>
                      </a:cubicBezTo>
                      <a:cubicBezTo>
                        <a:pt x="64" y="9"/>
                        <a:pt x="67" y="12"/>
                        <a:pt x="66" y="10"/>
                      </a:cubicBezTo>
                      <a:cubicBezTo>
                        <a:pt x="68" y="11"/>
                        <a:pt x="69" y="14"/>
                        <a:pt x="70" y="15"/>
                      </a:cubicBezTo>
                      <a:cubicBezTo>
                        <a:pt x="69" y="13"/>
                        <a:pt x="69" y="12"/>
                        <a:pt x="66" y="9"/>
                      </a:cubicBezTo>
                      <a:cubicBezTo>
                        <a:pt x="67" y="10"/>
                        <a:pt x="68" y="11"/>
                        <a:pt x="69" y="12"/>
                      </a:cubicBezTo>
                      <a:cubicBezTo>
                        <a:pt x="70" y="13"/>
                        <a:pt x="67" y="9"/>
                        <a:pt x="70" y="12"/>
                      </a:cubicBezTo>
                      <a:cubicBezTo>
                        <a:pt x="68" y="10"/>
                        <a:pt x="68" y="10"/>
                        <a:pt x="68" y="10"/>
                      </a:cubicBezTo>
                      <a:cubicBezTo>
                        <a:pt x="69" y="11"/>
                        <a:pt x="69" y="11"/>
                        <a:pt x="70" y="12"/>
                      </a:cubicBezTo>
                      <a:cubicBezTo>
                        <a:pt x="71" y="12"/>
                        <a:pt x="69" y="9"/>
                        <a:pt x="71" y="12"/>
                      </a:cubicBezTo>
                      <a:cubicBezTo>
                        <a:pt x="71" y="11"/>
                        <a:pt x="72" y="11"/>
                        <a:pt x="70" y="9"/>
                      </a:cubicBezTo>
                      <a:cubicBezTo>
                        <a:pt x="68" y="8"/>
                        <a:pt x="71" y="11"/>
                        <a:pt x="68" y="9"/>
                      </a:cubicBezTo>
                      <a:cubicBezTo>
                        <a:pt x="70" y="11"/>
                        <a:pt x="68" y="8"/>
                        <a:pt x="68" y="7"/>
                      </a:cubicBezTo>
                      <a:cubicBezTo>
                        <a:pt x="69" y="8"/>
                        <a:pt x="69" y="8"/>
                        <a:pt x="69" y="8"/>
                      </a:cubicBezTo>
                      <a:cubicBezTo>
                        <a:pt x="69" y="8"/>
                        <a:pt x="69" y="8"/>
                        <a:pt x="68" y="7"/>
                      </a:cubicBezTo>
                      <a:cubicBezTo>
                        <a:pt x="69" y="7"/>
                        <a:pt x="69" y="8"/>
                        <a:pt x="70" y="8"/>
                      </a:cubicBezTo>
                      <a:cubicBezTo>
                        <a:pt x="68" y="6"/>
                        <a:pt x="68" y="6"/>
                        <a:pt x="68" y="6"/>
                      </a:cubicBezTo>
                      <a:cubicBezTo>
                        <a:pt x="68" y="5"/>
                        <a:pt x="71" y="9"/>
                        <a:pt x="71" y="8"/>
                      </a:cubicBezTo>
                      <a:cubicBezTo>
                        <a:pt x="72" y="10"/>
                        <a:pt x="72" y="10"/>
                        <a:pt x="72" y="10"/>
                      </a:cubicBezTo>
                      <a:cubicBezTo>
                        <a:pt x="71" y="10"/>
                        <a:pt x="73" y="11"/>
                        <a:pt x="73" y="10"/>
                      </a:cubicBezTo>
                      <a:cubicBezTo>
                        <a:pt x="71" y="9"/>
                        <a:pt x="70" y="7"/>
                        <a:pt x="69" y="6"/>
                      </a:cubicBezTo>
                      <a:cubicBezTo>
                        <a:pt x="69" y="5"/>
                        <a:pt x="71" y="7"/>
                        <a:pt x="69" y="6"/>
                      </a:cubicBezTo>
                      <a:cubicBezTo>
                        <a:pt x="71" y="8"/>
                        <a:pt x="71" y="8"/>
                        <a:pt x="71" y="8"/>
                      </a:cubicBezTo>
                      <a:cubicBezTo>
                        <a:pt x="71" y="8"/>
                        <a:pt x="73" y="10"/>
                        <a:pt x="73" y="10"/>
                      </a:cubicBezTo>
                      <a:cubicBezTo>
                        <a:pt x="73" y="9"/>
                        <a:pt x="71" y="7"/>
                        <a:pt x="70" y="6"/>
                      </a:cubicBezTo>
                      <a:cubicBezTo>
                        <a:pt x="71" y="6"/>
                        <a:pt x="72" y="7"/>
                        <a:pt x="72" y="8"/>
                      </a:cubicBezTo>
                      <a:cubicBezTo>
                        <a:pt x="72" y="7"/>
                        <a:pt x="71" y="6"/>
                        <a:pt x="70" y="5"/>
                      </a:cubicBezTo>
                      <a:cubicBezTo>
                        <a:pt x="71" y="6"/>
                        <a:pt x="73" y="7"/>
                        <a:pt x="74" y="8"/>
                      </a:cubicBezTo>
                      <a:cubicBezTo>
                        <a:pt x="76" y="11"/>
                        <a:pt x="76" y="11"/>
                        <a:pt x="76" y="11"/>
                      </a:cubicBezTo>
                      <a:cubicBezTo>
                        <a:pt x="76" y="11"/>
                        <a:pt x="76" y="11"/>
                        <a:pt x="76" y="11"/>
                      </a:cubicBezTo>
                      <a:cubicBezTo>
                        <a:pt x="78" y="13"/>
                        <a:pt x="78" y="12"/>
                        <a:pt x="80" y="15"/>
                      </a:cubicBezTo>
                      <a:cubicBezTo>
                        <a:pt x="80" y="15"/>
                        <a:pt x="80" y="14"/>
                        <a:pt x="79" y="13"/>
                      </a:cubicBezTo>
                      <a:cubicBezTo>
                        <a:pt x="76" y="10"/>
                        <a:pt x="76" y="8"/>
                        <a:pt x="73" y="5"/>
                      </a:cubicBezTo>
                      <a:cubicBezTo>
                        <a:pt x="73" y="4"/>
                        <a:pt x="80" y="13"/>
                        <a:pt x="76" y="7"/>
                      </a:cubicBezTo>
                      <a:cubicBezTo>
                        <a:pt x="75" y="6"/>
                        <a:pt x="74" y="4"/>
                        <a:pt x="74" y="5"/>
                      </a:cubicBezTo>
                      <a:cubicBezTo>
                        <a:pt x="75" y="5"/>
                        <a:pt x="72" y="2"/>
                        <a:pt x="73" y="3"/>
                      </a:cubicBezTo>
                      <a:cubicBezTo>
                        <a:pt x="74" y="4"/>
                        <a:pt x="76" y="6"/>
                        <a:pt x="77" y="8"/>
                      </a:cubicBezTo>
                      <a:cubicBezTo>
                        <a:pt x="76" y="7"/>
                        <a:pt x="76" y="7"/>
                        <a:pt x="76" y="8"/>
                      </a:cubicBezTo>
                      <a:cubicBezTo>
                        <a:pt x="78" y="9"/>
                        <a:pt x="79" y="11"/>
                        <a:pt x="79" y="11"/>
                      </a:cubicBezTo>
                      <a:cubicBezTo>
                        <a:pt x="79" y="10"/>
                        <a:pt x="80" y="10"/>
                        <a:pt x="78" y="8"/>
                      </a:cubicBezTo>
                      <a:cubicBezTo>
                        <a:pt x="77" y="6"/>
                        <a:pt x="78" y="9"/>
                        <a:pt x="77" y="7"/>
                      </a:cubicBezTo>
                      <a:cubicBezTo>
                        <a:pt x="77" y="6"/>
                        <a:pt x="79" y="8"/>
                        <a:pt x="76" y="5"/>
                      </a:cubicBezTo>
                      <a:cubicBezTo>
                        <a:pt x="76" y="6"/>
                        <a:pt x="75" y="4"/>
                        <a:pt x="74" y="2"/>
                      </a:cubicBezTo>
                      <a:cubicBezTo>
                        <a:pt x="73" y="1"/>
                        <a:pt x="73" y="1"/>
                        <a:pt x="73" y="1"/>
                      </a:cubicBezTo>
                      <a:cubicBezTo>
                        <a:pt x="74" y="3"/>
                        <a:pt x="74" y="3"/>
                        <a:pt x="74" y="3"/>
                      </a:cubicBezTo>
                      <a:cubicBezTo>
                        <a:pt x="76" y="3"/>
                        <a:pt x="73" y="0"/>
                        <a:pt x="74" y="0"/>
                      </a:cubicBezTo>
                      <a:cubicBezTo>
                        <a:pt x="76" y="3"/>
                        <a:pt x="76" y="3"/>
                        <a:pt x="76" y="3"/>
                      </a:cubicBezTo>
                      <a:cubicBezTo>
                        <a:pt x="77" y="5"/>
                        <a:pt x="74" y="2"/>
                        <a:pt x="77" y="5"/>
                      </a:cubicBezTo>
                      <a:cubicBezTo>
                        <a:pt x="77" y="5"/>
                        <a:pt x="76" y="4"/>
                        <a:pt x="77" y="4"/>
                      </a:cubicBezTo>
                      <a:cubicBezTo>
                        <a:pt x="77" y="5"/>
                        <a:pt x="77" y="5"/>
                        <a:pt x="78" y="5"/>
                      </a:cubicBezTo>
                      <a:cubicBezTo>
                        <a:pt x="78" y="5"/>
                        <a:pt x="81" y="9"/>
                        <a:pt x="80" y="7"/>
                      </a:cubicBezTo>
                      <a:cubicBezTo>
                        <a:pt x="79" y="5"/>
                        <a:pt x="79" y="5"/>
                        <a:pt x="78" y="4"/>
                      </a:cubicBezTo>
                      <a:cubicBezTo>
                        <a:pt x="78" y="3"/>
                        <a:pt x="77" y="2"/>
                        <a:pt x="77" y="1"/>
                      </a:cubicBezTo>
                      <a:cubicBezTo>
                        <a:pt x="79" y="4"/>
                        <a:pt x="78" y="1"/>
                        <a:pt x="80" y="4"/>
                      </a:cubicBezTo>
                      <a:cubicBezTo>
                        <a:pt x="79" y="3"/>
                        <a:pt x="78" y="3"/>
                        <a:pt x="80" y="6"/>
                      </a:cubicBezTo>
                      <a:cubicBezTo>
                        <a:pt x="82" y="9"/>
                        <a:pt x="79" y="6"/>
                        <a:pt x="81" y="9"/>
                      </a:cubicBezTo>
                      <a:cubicBezTo>
                        <a:pt x="82" y="9"/>
                        <a:pt x="84" y="11"/>
                        <a:pt x="85" y="13"/>
                      </a:cubicBezTo>
                      <a:cubicBezTo>
                        <a:pt x="86" y="13"/>
                        <a:pt x="85" y="12"/>
                        <a:pt x="85" y="12"/>
                      </a:cubicBezTo>
                      <a:cubicBezTo>
                        <a:pt x="84" y="10"/>
                        <a:pt x="83" y="10"/>
                        <a:pt x="82" y="9"/>
                      </a:cubicBezTo>
                      <a:cubicBezTo>
                        <a:pt x="83" y="9"/>
                        <a:pt x="82" y="7"/>
                        <a:pt x="81" y="5"/>
                      </a:cubicBezTo>
                      <a:cubicBezTo>
                        <a:pt x="82" y="6"/>
                        <a:pt x="84" y="8"/>
                        <a:pt x="83" y="8"/>
                      </a:cubicBezTo>
                      <a:cubicBezTo>
                        <a:pt x="84" y="7"/>
                        <a:pt x="84" y="7"/>
                        <a:pt x="85" y="7"/>
                      </a:cubicBezTo>
                      <a:cubicBezTo>
                        <a:pt x="83" y="5"/>
                        <a:pt x="85" y="6"/>
                        <a:pt x="83" y="4"/>
                      </a:cubicBezTo>
                      <a:cubicBezTo>
                        <a:pt x="82" y="4"/>
                        <a:pt x="81" y="2"/>
                        <a:pt x="80" y="0"/>
                      </a:cubicBezTo>
                      <a:cubicBezTo>
                        <a:pt x="80" y="0"/>
                        <a:pt x="81" y="1"/>
                        <a:pt x="81" y="2"/>
                      </a:cubicBezTo>
                      <a:cubicBezTo>
                        <a:pt x="80" y="0"/>
                        <a:pt x="84" y="4"/>
                        <a:pt x="82" y="2"/>
                      </a:cubicBezTo>
                      <a:cubicBezTo>
                        <a:pt x="82" y="3"/>
                        <a:pt x="85" y="5"/>
                        <a:pt x="86" y="8"/>
                      </a:cubicBezTo>
                      <a:cubicBezTo>
                        <a:pt x="86" y="6"/>
                        <a:pt x="87" y="9"/>
                        <a:pt x="88" y="9"/>
                      </a:cubicBezTo>
                      <a:cubicBezTo>
                        <a:pt x="87" y="8"/>
                        <a:pt x="87" y="6"/>
                        <a:pt x="87" y="5"/>
                      </a:cubicBezTo>
                      <a:cubicBezTo>
                        <a:pt x="89" y="7"/>
                        <a:pt x="88" y="5"/>
                        <a:pt x="89" y="4"/>
                      </a:cubicBezTo>
                      <a:cubicBezTo>
                        <a:pt x="90" y="5"/>
                        <a:pt x="91" y="8"/>
                        <a:pt x="92" y="8"/>
                      </a:cubicBezTo>
                      <a:cubicBezTo>
                        <a:pt x="92" y="8"/>
                        <a:pt x="90" y="6"/>
                        <a:pt x="91" y="6"/>
                      </a:cubicBezTo>
                      <a:cubicBezTo>
                        <a:pt x="91" y="7"/>
                        <a:pt x="91" y="7"/>
                        <a:pt x="91" y="7"/>
                      </a:cubicBezTo>
                      <a:cubicBezTo>
                        <a:pt x="91" y="6"/>
                        <a:pt x="93" y="8"/>
                        <a:pt x="91" y="4"/>
                      </a:cubicBezTo>
                      <a:cubicBezTo>
                        <a:pt x="93" y="7"/>
                        <a:pt x="93" y="7"/>
                        <a:pt x="93" y="7"/>
                      </a:cubicBezTo>
                      <a:cubicBezTo>
                        <a:pt x="93" y="7"/>
                        <a:pt x="93" y="7"/>
                        <a:pt x="92" y="6"/>
                      </a:cubicBezTo>
                      <a:cubicBezTo>
                        <a:pt x="93" y="7"/>
                        <a:pt x="94" y="8"/>
                        <a:pt x="94" y="9"/>
                      </a:cubicBezTo>
                      <a:cubicBezTo>
                        <a:pt x="96" y="11"/>
                        <a:pt x="94" y="8"/>
                        <a:pt x="95" y="8"/>
                      </a:cubicBezTo>
                      <a:cubicBezTo>
                        <a:pt x="93" y="6"/>
                        <a:pt x="93" y="6"/>
                        <a:pt x="93" y="6"/>
                      </a:cubicBezTo>
                      <a:cubicBezTo>
                        <a:pt x="93" y="5"/>
                        <a:pt x="94" y="6"/>
                        <a:pt x="94" y="5"/>
                      </a:cubicBezTo>
                      <a:cubicBezTo>
                        <a:pt x="96" y="7"/>
                        <a:pt x="96" y="7"/>
                        <a:pt x="96" y="7"/>
                      </a:cubicBezTo>
                      <a:cubicBezTo>
                        <a:pt x="95" y="6"/>
                        <a:pt x="95" y="6"/>
                        <a:pt x="95" y="6"/>
                      </a:cubicBezTo>
                      <a:cubicBezTo>
                        <a:pt x="96" y="7"/>
                        <a:pt x="97" y="8"/>
                        <a:pt x="96" y="7"/>
                      </a:cubicBezTo>
                      <a:cubicBezTo>
                        <a:pt x="99" y="11"/>
                        <a:pt x="99" y="11"/>
                        <a:pt x="99" y="11"/>
                      </a:cubicBezTo>
                      <a:cubicBezTo>
                        <a:pt x="98" y="10"/>
                        <a:pt x="97" y="9"/>
                        <a:pt x="96" y="7"/>
                      </a:cubicBezTo>
                      <a:cubicBezTo>
                        <a:pt x="95" y="6"/>
                        <a:pt x="95" y="7"/>
                        <a:pt x="96" y="9"/>
                      </a:cubicBezTo>
                      <a:cubicBezTo>
                        <a:pt x="96" y="9"/>
                        <a:pt x="96" y="8"/>
                        <a:pt x="96" y="8"/>
                      </a:cubicBezTo>
                      <a:cubicBezTo>
                        <a:pt x="97" y="10"/>
                        <a:pt x="97" y="10"/>
                        <a:pt x="98" y="12"/>
                      </a:cubicBezTo>
                      <a:cubicBezTo>
                        <a:pt x="98" y="11"/>
                        <a:pt x="99" y="12"/>
                        <a:pt x="98" y="11"/>
                      </a:cubicBezTo>
                      <a:cubicBezTo>
                        <a:pt x="99" y="13"/>
                        <a:pt x="99" y="13"/>
                        <a:pt x="99" y="13"/>
                      </a:cubicBezTo>
                      <a:cubicBezTo>
                        <a:pt x="98" y="12"/>
                        <a:pt x="97" y="12"/>
                        <a:pt x="97" y="11"/>
                      </a:cubicBezTo>
                      <a:cubicBezTo>
                        <a:pt x="98" y="13"/>
                        <a:pt x="99" y="14"/>
                        <a:pt x="98" y="14"/>
                      </a:cubicBezTo>
                      <a:cubicBezTo>
                        <a:pt x="96" y="11"/>
                        <a:pt x="98" y="16"/>
                        <a:pt x="98" y="15"/>
                      </a:cubicBezTo>
                      <a:cubicBezTo>
                        <a:pt x="96" y="13"/>
                        <a:pt x="95" y="11"/>
                        <a:pt x="95" y="10"/>
                      </a:cubicBezTo>
                      <a:cubicBezTo>
                        <a:pt x="94" y="9"/>
                        <a:pt x="95" y="11"/>
                        <a:pt x="94" y="10"/>
                      </a:cubicBezTo>
                      <a:cubicBezTo>
                        <a:pt x="95" y="11"/>
                        <a:pt x="96" y="14"/>
                        <a:pt x="97" y="15"/>
                      </a:cubicBezTo>
                      <a:cubicBezTo>
                        <a:pt x="95" y="13"/>
                        <a:pt x="95" y="13"/>
                        <a:pt x="95" y="13"/>
                      </a:cubicBezTo>
                      <a:cubicBezTo>
                        <a:pt x="96" y="14"/>
                        <a:pt x="97" y="17"/>
                        <a:pt x="97" y="17"/>
                      </a:cubicBezTo>
                      <a:cubicBezTo>
                        <a:pt x="95" y="16"/>
                        <a:pt x="95" y="17"/>
                        <a:pt x="94" y="17"/>
                      </a:cubicBezTo>
                      <a:cubicBezTo>
                        <a:pt x="93" y="15"/>
                        <a:pt x="93" y="15"/>
                        <a:pt x="93" y="15"/>
                      </a:cubicBezTo>
                      <a:cubicBezTo>
                        <a:pt x="95" y="19"/>
                        <a:pt x="93" y="17"/>
                        <a:pt x="94" y="19"/>
                      </a:cubicBezTo>
                      <a:cubicBezTo>
                        <a:pt x="92" y="18"/>
                        <a:pt x="94" y="21"/>
                        <a:pt x="91" y="19"/>
                      </a:cubicBezTo>
                      <a:cubicBezTo>
                        <a:pt x="91" y="21"/>
                        <a:pt x="91" y="23"/>
                        <a:pt x="89" y="23"/>
                      </a:cubicBezTo>
                      <a:cubicBezTo>
                        <a:pt x="88" y="21"/>
                        <a:pt x="88" y="21"/>
                        <a:pt x="88" y="21"/>
                      </a:cubicBezTo>
                      <a:cubicBezTo>
                        <a:pt x="89" y="23"/>
                        <a:pt x="87" y="20"/>
                        <a:pt x="87" y="20"/>
                      </a:cubicBezTo>
                      <a:cubicBezTo>
                        <a:pt x="88" y="22"/>
                        <a:pt x="88" y="23"/>
                        <a:pt x="89" y="24"/>
                      </a:cubicBezTo>
                      <a:cubicBezTo>
                        <a:pt x="87" y="23"/>
                        <a:pt x="88" y="25"/>
                        <a:pt x="89" y="27"/>
                      </a:cubicBezTo>
                      <a:cubicBezTo>
                        <a:pt x="88" y="26"/>
                        <a:pt x="88" y="26"/>
                        <a:pt x="88" y="26"/>
                      </a:cubicBezTo>
                      <a:cubicBezTo>
                        <a:pt x="90" y="29"/>
                        <a:pt x="87" y="27"/>
                        <a:pt x="86" y="27"/>
                      </a:cubicBezTo>
                      <a:cubicBezTo>
                        <a:pt x="86" y="26"/>
                        <a:pt x="85" y="25"/>
                        <a:pt x="85" y="25"/>
                      </a:cubicBezTo>
                      <a:cubicBezTo>
                        <a:pt x="86" y="28"/>
                        <a:pt x="86" y="28"/>
                        <a:pt x="87" y="30"/>
                      </a:cubicBezTo>
                      <a:cubicBezTo>
                        <a:pt x="86" y="30"/>
                        <a:pt x="85" y="30"/>
                        <a:pt x="84" y="29"/>
                      </a:cubicBezTo>
                      <a:cubicBezTo>
                        <a:pt x="86" y="33"/>
                        <a:pt x="83" y="32"/>
                        <a:pt x="84" y="35"/>
                      </a:cubicBezTo>
                      <a:cubicBezTo>
                        <a:pt x="82" y="34"/>
                        <a:pt x="82" y="34"/>
                        <a:pt x="82" y="34"/>
                      </a:cubicBezTo>
                      <a:cubicBezTo>
                        <a:pt x="84" y="38"/>
                        <a:pt x="80" y="36"/>
                        <a:pt x="80" y="39"/>
                      </a:cubicBezTo>
                      <a:cubicBezTo>
                        <a:pt x="78" y="36"/>
                        <a:pt x="78" y="36"/>
                        <a:pt x="78" y="36"/>
                      </a:cubicBezTo>
                      <a:cubicBezTo>
                        <a:pt x="77" y="36"/>
                        <a:pt x="78" y="37"/>
                        <a:pt x="80" y="39"/>
                      </a:cubicBezTo>
                      <a:cubicBezTo>
                        <a:pt x="79" y="39"/>
                        <a:pt x="80" y="41"/>
                        <a:pt x="78" y="39"/>
                      </a:cubicBezTo>
                      <a:cubicBezTo>
                        <a:pt x="77" y="39"/>
                        <a:pt x="79" y="41"/>
                        <a:pt x="79" y="42"/>
                      </a:cubicBezTo>
                      <a:cubicBezTo>
                        <a:pt x="77" y="41"/>
                        <a:pt x="77" y="42"/>
                        <a:pt x="77" y="43"/>
                      </a:cubicBezTo>
                      <a:cubicBezTo>
                        <a:pt x="78" y="43"/>
                        <a:pt x="78" y="43"/>
                        <a:pt x="78" y="43"/>
                      </a:cubicBezTo>
                      <a:cubicBezTo>
                        <a:pt x="77" y="42"/>
                        <a:pt x="76" y="41"/>
                        <a:pt x="76" y="41"/>
                      </a:cubicBezTo>
                      <a:cubicBezTo>
                        <a:pt x="76" y="42"/>
                        <a:pt x="74" y="41"/>
                        <a:pt x="77" y="44"/>
                      </a:cubicBezTo>
                      <a:cubicBezTo>
                        <a:pt x="75" y="43"/>
                        <a:pt x="77" y="47"/>
                        <a:pt x="74" y="45"/>
                      </a:cubicBezTo>
                      <a:cubicBezTo>
                        <a:pt x="75" y="46"/>
                        <a:pt x="75" y="46"/>
                        <a:pt x="76" y="47"/>
                      </a:cubicBezTo>
                      <a:cubicBezTo>
                        <a:pt x="75" y="47"/>
                        <a:pt x="73" y="46"/>
                        <a:pt x="74" y="48"/>
                      </a:cubicBezTo>
                      <a:cubicBezTo>
                        <a:pt x="74" y="48"/>
                        <a:pt x="73" y="46"/>
                        <a:pt x="72" y="46"/>
                      </a:cubicBezTo>
                      <a:cubicBezTo>
                        <a:pt x="73" y="47"/>
                        <a:pt x="74" y="48"/>
                        <a:pt x="74" y="48"/>
                      </a:cubicBezTo>
                      <a:cubicBezTo>
                        <a:pt x="75" y="51"/>
                        <a:pt x="70" y="48"/>
                        <a:pt x="70" y="49"/>
                      </a:cubicBezTo>
                      <a:cubicBezTo>
                        <a:pt x="70" y="53"/>
                        <a:pt x="68" y="53"/>
                        <a:pt x="67" y="55"/>
                      </a:cubicBezTo>
                      <a:cubicBezTo>
                        <a:pt x="66" y="54"/>
                        <a:pt x="66" y="54"/>
                        <a:pt x="66" y="54"/>
                      </a:cubicBezTo>
                      <a:cubicBezTo>
                        <a:pt x="68" y="57"/>
                        <a:pt x="63" y="53"/>
                        <a:pt x="66" y="57"/>
                      </a:cubicBezTo>
                      <a:cubicBezTo>
                        <a:pt x="65" y="56"/>
                        <a:pt x="65" y="57"/>
                        <a:pt x="64" y="56"/>
                      </a:cubicBezTo>
                      <a:cubicBezTo>
                        <a:pt x="65" y="58"/>
                        <a:pt x="61" y="55"/>
                        <a:pt x="63" y="58"/>
                      </a:cubicBezTo>
                      <a:cubicBezTo>
                        <a:pt x="63" y="58"/>
                        <a:pt x="63" y="57"/>
                        <a:pt x="63" y="57"/>
                      </a:cubicBezTo>
                      <a:cubicBezTo>
                        <a:pt x="61" y="56"/>
                        <a:pt x="62" y="59"/>
                        <a:pt x="60" y="58"/>
                      </a:cubicBezTo>
                      <a:cubicBezTo>
                        <a:pt x="60" y="58"/>
                        <a:pt x="60" y="57"/>
                        <a:pt x="60" y="57"/>
                      </a:cubicBezTo>
                      <a:cubicBezTo>
                        <a:pt x="58" y="56"/>
                        <a:pt x="62" y="60"/>
                        <a:pt x="59" y="57"/>
                      </a:cubicBezTo>
                      <a:cubicBezTo>
                        <a:pt x="58" y="57"/>
                        <a:pt x="60" y="58"/>
                        <a:pt x="60" y="58"/>
                      </a:cubicBezTo>
                      <a:cubicBezTo>
                        <a:pt x="58" y="58"/>
                        <a:pt x="58" y="62"/>
                        <a:pt x="57" y="64"/>
                      </a:cubicBezTo>
                      <a:cubicBezTo>
                        <a:pt x="55" y="63"/>
                        <a:pt x="52" y="58"/>
                        <a:pt x="54" y="61"/>
                      </a:cubicBezTo>
                      <a:cubicBezTo>
                        <a:pt x="53" y="61"/>
                        <a:pt x="55" y="63"/>
                        <a:pt x="54" y="62"/>
                      </a:cubicBezTo>
                      <a:cubicBezTo>
                        <a:pt x="55" y="63"/>
                        <a:pt x="50" y="59"/>
                        <a:pt x="52" y="61"/>
                      </a:cubicBezTo>
                      <a:cubicBezTo>
                        <a:pt x="54" y="63"/>
                        <a:pt x="53" y="62"/>
                        <a:pt x="54" y="63"/>
                      </a:cubicBezTo>
                      <a:cubicBezTo>
                        <a:pt x="52" y="63"/>
                        <a:pt x="50" y="61"/>
                        <a:pt x="51" y="63"/>
                      </a:cubicBezTo>
                      <a:cubicBezTo>
                        <a:pt x="50" y="62"/>
                        <a:pt x="50" y="62"/>
                        <a:pt x="50" y="62"/>
                      </a:cubicBezTo>
                      <a:cubicBezTo>
                        <a:pt x="52" y="65"/>
                        <a:pt x="50" y="64"/>
                        <a:pt x="53" y="68"/>
                      </a:cubicBezTo>
                      <a:cubicBezTo>
                        <a:pt x="51" y="71"/>
                        <a:pt x="50" y="76"/>
                        <a:pt x="47" y="79"/>
                      </a:cubicBezTo>
                      <a:cubicBezTo>
                        <a:pt x="43" y="81"/>
                        <a:pt x="41" y="86"/>
                        <a:pt x="36" y="87"/>
                      </a:cubicBezTo>
                      <a:cubicBezTo>
                        <a:pt x="33" y="84"/>
                        <a:pt x="33" y="84"/>
                        <a:pt x="33" y="86"/>
                      </a:cubicBezTo>
                      <a:cubicBezTo>
                        <a:pt x="33" y="86"/>
                        <a:pt x="33" y="86"/>
                        <a:pt x="32" y="85"/>
                      </a:cubicBezTo>
                      <a:cubicBezTo>
                        <a:pt x="34" y="88"/>
                        <a:pt x="32" y="86"/>
                        <a:pt x="34" y="88"/>
                      </a:cubicBezTo>
                      <a:cubicBezTo>
                        <a:pt x="32" y="89"/>
                        <a:pt x="31" y="90"/>
                        <a:pt x="30" y="91"/>
                      </a:cubicBezTo>
                      <a:cubicBezTo>
                        <a:pt x="30" y="91"/>
                        <a:pt x="29" y="89"/>
                        <a:pt x="28" y="89"/>
                      </a:cubicBezTo>
                      <a:cubicBezTo>
                        <a:pt x="29" y="91"/>
                        <a:pt x="29" y="91"/>
                        <a:pt x="29" y="91"/>
                      </a:cubicBezTo>
                      <a:cubicBezTo>
                        <a:pt x="29" y="90"/>
                        <a:pt x="29" y="90"/>
                        <a:pt x="29" y="90"/>
                      </a:cubicBezTo>
                      <a:cubicBezTo>
                        <a:pt x="29" y="91"/>
                        <a:pt x="30" y="92"/>
                        <a:pt x="30" y="93"/>
                      </a:cubicBezTo>
                      <a:cubicBezTo>
                        <a:pt x="29" y="98"/>
                        <a:pt x="22" y="95"/>
                        <a:pt x="18" y="98"/>
                      </a:cubicBezTo>
                      <a:cubicBezTo>
                        <a:pt x="17" y="97"/>
                        <a:pt x="16" y="99"/>
                        <a:pt x="16" y="100"/>
                      </a:cubicBezTo>
                      <a:cubicBezTo>
                        <a:pt x="11" y="98"/>
                        <a:pt x="7" y="97"/>
                        <a:pt x="6" y="101"/>
                      </a:cubicBezTo>
                      <a:cubicBezTo>
                        <a:pt x="6" y="101"/>
                        <a:pt x="2" y="93"/>
                        <a:pt x="2" y="9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0" name="Freeform 21"/>
                <p:cNvSpPr/>
                <p:nvPr/>
              </p:nvSpPr>
              <p:spPr bwMode="auto">
                <a:xfrm>
                  <a:off x="2948" y="1181"/>
                  <a:ext cx="0"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1" name="Freeform 22"/>
                <p:cNvSpPr/>
                <p:nvPr/>
              </p:nvSpPr>
              <p:spPr bwMode="auto">
                <a:xfrm>
                  <a:off x="2944" y="1179"/>
                  <a:ext cx="1" cy="1"/>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2"/>
                        <a:pt x="0" y="2"/>
                      </a:cubicBezTo>
                      <a:cubicBezTo>
                        <a:pt x="0" y="2"/>
                        <a:pt x="0" y="0"/>
                        <a:pt x="0"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2" name="Freeform 23"/>
                <p:cNvSpPr/>
                <p:nvPr/>
              </p:nvSpPr>
              <p:spPr bwMode="auto">
                <a:xfrm>
                  <a:off x="2944" y="1179"/>
                  <a:ext cx="0"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3" name="Freeform 24"/>
                <p:cNvSpPr/>
                <p:nvPr/>
              </p:nvSpPr>
              <p:spPr bwMode="auto">
                <a:xfrm>
                  <a:off x="2943" y="1179"/>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4" name="Freeform 25"/>
                <p:cNvSpPr/>
                <p:nvPr/>
              </p:nvSpPr>
              <p:spPr bwMode="auto">
                <a:xfrm>
                  <a:off x="2943" y="1180"/>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1"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5" name="Freeform 26"/>
                <p:cNvSpPr/>
                <p:nvPr/>
              </p:nvSpPr>
              <p:spPr bwMode="auto">
                <a:xfrm>
                  <a:off x="2942" y="118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6" name="Freeform 27"/>
                <p:cNvSpPr/>
                <p:nvPr/>
              </p:nvSpPr>
              <p:spPr bwMode="auto">
                <a:xfrm>
                  <a:off x="2942" y="1180"/>
                  <a:ext cx="0" cy="1"/>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7" name="Freeform 28"/>
                <p:cNvSpPr/>
                <p:nvPr/>
              </p:nvSpPr>
              <p:spPr bwMode="auto">
                <a:xfrm>
                  <a:off x="2936" y="1188"/>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8" name="Freeform 29"/>
                <p:cNvSpPr/>
                <p:nvPr/>
              </p:nvSpPr>
              <p:spPr bwMode="auto">
                <a:xfrm>
                  <a:off x="2933" y="1190"/>
                  <a:ext cx="1" cy="1"/>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9" name="Freeform 30"/>
                <p:cNvSpPr/>
                <p:nvPr/>
              </p:nvSpPr>
              <p:spPr bwMode="auto">
                <a:xfrm>
                  <a:off x="2933" y="11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0" name="Freeform 31"/>
                <p:cNvSpPr/>
                <p:nvPr/>
              </p:nvSpPr>
              <p:spPr bwMode="auto">
                <a:xfrm>
                  <a:off x="3026" y="1229"/>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1" name="Freeform 32"/>
                <p:cNvSpPr/>
                <p:nvPr/>
              </p:nvSpPr>
              <p:spPr bwMode="auto">
                <a:xfrm>
                  <a:off x="2999" y="1228"/>
                  <a:ext cx="27" cy="34"/>
                </a:xfrm>
                <a:custGeom>
                  <a:avLst/>
                  <a:gdLst>
                    <a:gd name="T0" fmla="*/ 16 w 124"/>
                    <a:gd name="T1" fmla="*/ 126 h 148"/>
                    <a:gd name="T2" fmla="*/ 19 w 124"/>
                    <a:gd name="T3" fmla="*/ 121 h 148"/>
                    <a:gd name="T4" fmla="*/ 22 w 124"/>
                    <a:gd name="T5" fmla="*/ 109 h 148"/>
                    <a:gd name="T6" fmla="*/ 25 w 124"/>
                    <a:gd name="T7" fmla="*/ 106 h 148"/>
                    <a:gd name="T8" fmla="*/ 35 w 124"/>
                    <a:gd name="T9" fmla="*/ 99 h 148"/>
                    <a:gd name="T10" fmla="*/ 38 w 124"/>
                    <a:gd name="T11" fmla="*/ 97 h 148"/>
                    <a:gd name="T12" fmla="*/ 40 w 124"/>
                    <a:gd name="T13" fmla="*/ 90 h 148"/>
                    <a:gd name="T14" fmla="*/ 45 w 124"/>
                    <a:gd name="T15" fmla="*/ 87 h 148"/>
                    <a:gd name="T16" fmla="*/ 48 w 124"/>
                    <a:gd name="T17" fmla="*/ 85 h 148"/>
                    <a:gd name="T18" fmla="*/ 48 w 124"/>
                    <a:gd name="T19" fmla="*/ 81 h 148"/>
                    <a:gd name="T20" fmla="*/ 49 w 124"/>
                    <a:gd name="T21" fmla="*/ 74 h 148"/>
                    <a:gd name="T22" fmla="*/ 52 w 124"/>
                    <a:gd name="T23" fmla="*/ 72 h 148"/>
                    <a:gd name="T24" fmla="*/ 53 w 124"/>
                    <a:gd name="T25" fmla="*/ 67 h 148"/>
                    <a:gd name="T26" fmla="*/ 57 w 124"/>
                    <a:gd name="T27" fmla="*/ 65 h 148"/>
                    <a:gd name="T28" fmla="*/ 60 w 124"/>
                    <a:gd name="T29" fmla="*/ 60 h 148"/>
                    <a:gd name="T30" fmla="*/ 66 w 124"/>
                    <a:gd name="T31" fmla="*/ 57 h 148"/>
                    <a:gd name="T32" fmla="*/ 67 w 124"/>
                    <a:gd name="T33" fmla="*/ 53 h 148"/>
                    <a:gd name="T34" fmla="*/ 70 w 124"/>
                    <a:gd name="T35" fmla="*/ 53 h 148"/>
                    <a:gd name="T36" fmla="*/ 70 w 124"/>
                    <a:gd name="T37" fmla="*/ 49 h 148"/>
                    <a:gd name="T38" fmla="*/ 70 w 124"/>
                    <a:gd name="T39" fmla="*/ 48 h 148"/>
                    <a:gd name="T40" fmla="*/ 72 w 124"/>
                    <a:gd name="T41" fmla="*/ 46 h 148"/>
                    <a:gd name="T42" fmla="*/ 78 w 124"/>
                    <a:gd name="T43" fmla="*/ 39 h 148"/>
                    <a:gd name="T44" fmla="*/ 80 w 124"/>
                    <a:gd name="T45" fmla="*/ 36 h 148"/>
                    <a:gd name="T46" fmla="*/ 82 w 124"/>
                    <a:gd name="T47" fmla="*/ 33 h 148"/>
                    <a:gd name="T48" fmla="*/ 87 w 124"/>
                    <a:gd name="T49" fmla="*/ 28 h 148"/>
                    <a:gd name="T50" fmla="*/ 93 w 124"/>
                    <a:gd name="T51" fmla="*/ 31 h 148"/>
                    <a:gd name="T52" fmla="*/ 90 w 124"/>
                    <a:gd name="T53" fmla="*/ 24 h 148"/>
                    <a:gd name="T54" fmla="*/ 86 w 124"/>
                    <a:gd name="T55" fmla="*/ 18 h 148"/>
                    <a:gd name="T56" fmla="*/ 90 w 124"/>
                    <a:gd name="T57" fmla="*/ 17 h 148"/>
                    <a:gd name="T58" fmla="*/ 88 w 124"/>
                    <a:gd name="T59" fmla="*/ 14 h 148"/>
                    <a:gd name="T60" fmla="*/ 91 w 124"/>
                    <a:gd name="T61" fmla="*/ 14 h 148"/>
                    <a:gd name="T62" fmla="*/ 97 w 124"/>
                    <a:gd name="T63" fmla="*/ 16 h 148"/>
                    <a:gd name="T64" fmla="*/ 94 w 124"/>
                    <a:gd name="T65" fmla="*/ 10 h 148"/>
                    <a:gd name="T66" fmla="*/ 98 w 124"/>
                    <a:gd name="T67" fmla="*/ 11 h 148"/>
                    <a:gd name="T68" fmla="*/ 96 w 124"/>
                    <a:gd name="T69" fmla="*/ 7 h 148"/>
                    <a:gd name="T70" fmla="*/ 98 w 124"/>
                    <a:gd name="T71" fmla="*/ 5 h 148"/>
                    <a:gd name="T72" fmla="*/ 104 w 124"/>
                    <a:gd name="T73" fmla="*/ 11 h 148"/>
                    <a:gd name="T74" fmla="*/ 102 w 124"/>
                    <a:gd name="T75" fmla="*/ 4 h 148"/>
                    <a:gd name="T76" fmla="*/ 115 w 124"/>
                    <a:gd name="T77" fmla="*/ 5 h 148"/>
                    <a:gd name="T78" fmla="*/ 118 w 124"/>
                    <a:gd name="T79" fmla="*/ 5 h 148"/>
                    <a:gd name="T80" fmla="*/ 120 w 124"/>
                    <a:gd name="T81" fmla="*/ 1 h 148"/>
                    <a:gd name="T82" fmla="*/ 123 w 124"/>
                    <a:gd name="T83" fmla="*/ 5 h 148"/>
                    <a:gd name="T84" fmla="*/ 117 w 124"/>
                    <a:gd name="T85" fmla="*/ 6 h 148"/>
                    <a:gd name="T86" fmla="*/ 119 w 124"/>
                    <a:gd name="T87" fmla="*/ 17 h 148"/>
                    <a:gd name="T88" fmla="*/ 113 w 124"/>
                    <a:gd name="T89" fmla="*/ 29 h 148"/>
                    <a:gd name="T90" fmla="*/ 106 w 124"/>
                    <a:gd name="T91" fmla="*/ 42 h 148"/>
                    <a:gd name="T92" fmla="*/ 100 w 124"/>
                    <a:gd name="T93" fmla="*/ 52 h 148"/>
                    <a:gd name="T94" fmla="*/ 95 w 124"/>
                    <a:gd name="T95" fmla="*/ 60 h 148"/>
                    <a:gd name="T96" fmla="*/ 83 w 124"/>
                    <a:gd name="T97" fmla="*/ 72 h 148"/>
                    <a:gd name="T98" fmla="*/ 74 w 124"/>
                    <a:gd name="T99" fmla="*/ 78 h 148"/>
                    <a:gd name="T100" fmla="*/ 64 w 124"/>
                    <a:gd name="T101" fmla="*/ 85 h 148"/>
                    <a:gd name="T102" fmla="*/ 43 w 124"/>
                    <a:gd name="T103" fmla="*/ 120 h 148"/>
                    <a:gd name="T104" fmla="*/ 35 w 124"/>
                    <a:gd name="T105" fmla="*/ 127 h 148"/>
                    <a:gd name="T106" fmla="*/ 4 w 124"/>
                    <a:gd name="T107"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4" h="148">
                      <a:moveTo>
                        <a:pt x="4" y="140"/>
                      </a:moveTo>
                      <a:cubicBezTo>
                        <a:pt x="0" y="133"/>
                        <a:pt x="7" y="136"/>
                        <a:pt x="6" y="131"/>
                      </a:cubicBezTo>
                      <a:cubicBezTo>
                        <a:pt x="6" y="131"/>
                        <a:pt x="8" y="134"/>
                        <a:pt x="8" y="133"/>
                      </a:cubicBezTo>
                      <a:cubicBezTo>
                        <a:pt x="6" y="127"/>
                        <a:pt x="11" y="127"/>
                        <a:pt x="16" y="128"/>
                      </a:cubicBezTo>
                      <a:cubicBezTo>
                        <a:pt x="16" y="129"/>
                        <a:pt x="16" y="129"/>
                        <a:pt x="16" y="129"/>
                      </a:cubicBezTo>
                      <a:cubicBezTo>
                        <a:pt x="17" y="129"/>
                        <a:pt x="15" y="126"/>
                        <a:pt x="16" y="126"/>
                      </a:cubicBezTo>
                      <a:cubicBezTo>
                        <a:pt x="17" y="126"/>
                        <a:pt x="17" y="127"/>
                        <a:pt x="17" y="127"/>
                      </a:cubicBezTo>
                      <a:cubicBezTo>
                        <a:pt x="16" y="126"/>
                        <a:pt x="17" y="126"/>
                        <a:pt x="16" y="124"/>
                      </a:cubicBezTo>
                      <a:cubicBezTo>
                        <a:pt x="17" y="125"/>
                        <a:pt x="18" y="126"/>
                        <a:pt x="19" y="127"/>
                      </a:cubicBezTo>
                      <a:cubicBezTo>
                        <a:pt x="18" y="125"/>
                        <a:pt x="18" y="125"/>
                        <a:pt x="18" y="125"/>
                      </a:cubicBezTo>
                      <a:cubicBezTo>
                        <a:pt x="14" y="120"/>
                        <a:pt x="20" y="123"/>
                        <a:pt x="18" y="120"/>
                      </a:cubicBezTo>
                      <a:cubicBezTo>
                        <a:pt x="19" y="121"/>
                        <a:pt x="19" y="121"/>
                        <a:pt x="19" y="121"/>
                      </a:cubicBezTo>
                      <a:cubicBezTo>
                        <a:pt x="18" y="117"/>
                        <a:pt x="20" y="116"/>
                        <a:pt x="21" y="114"/>
                      </a:cubicBezTo>
                      <a:cubicBezTo>
                        <a:pt x="22" y="114"/>
                        <a:pt x="23" y="116"/>
                        <a:pt x="23" y="116"/>
                      </a:cubicBezTo>
                      <a:cubicBezTo>
                        <a:pt x="22" y="114"/>
                        <a:pt x="22" y="113"/>
                        <a:pt x="22" y="112"/>
                      </a:cubicBezTo>
                      <a:cubicBezTo>
                        <a:pt x="24" y="114"/>
                        <a:pt x="21" y="110"/>
                        <a:pt x="22" y="111"/>
                      </a:cubicBezTo>
                      <a:cubicBezTo>
                        <a:pt x="23" y="111"/>
                        <a:pt x="23" y="111"/>
                        <a:pt x="23" y="111"/>
                      </a:cubicBezTo>
                      <a:cubicBezTo>
                        <a:pt x="21" y="109"/>
                        <a:pt x="24" y="112"/>
                        <a:pt x="22" y="109"/>
                      </a:cubicBezTo>
                      <a:cubicBezTo>
                        <a:pt x="24" y="110"/>
                        <a:pt x="24" y="110"/>
                        <a:pt x="24" y="110"/>
                      </a:cubicBezTo>
                      <a:cubicBezTo>
                        <a:pt x="21" y="107"/>
                        <a:pt x="26" y="111"/>
                        <a:pt x="25" y="109"/>
                      </a:cubicBezTo>
                      <a:cubicBezTo>
                        <a:pt x="24" y="109"/>
                        <a:pt x="24" y="109"/>
                        <a:pt x="24" y="109"/>
                      </a:cubicBezTo>
                      <a:cubicBezTo>
                        <a:pt x="24" y="108"/>
                        <a:pt x="25" y="109"/>
                        <a:pt x="25" y="108"/>
                      </a:cubicBezTo>
                      <a:cubicBezTo>
                        <a:pt x="25" y="109"/>
                        <a:pt x="25" y="109"/>
                        <a:pt x="25" y="109"/>
                      </a:cubicBezTo>
                      <a:cubicBezTo>
                        <a:pt x="25" y="107"/>
                        <a:pt x="27" y="108"/>
                        <a:pt x="25" y="106"/>
                      </a:cubicBezTo>
                      <a:cubicBezTo>
                        <a:pt x="27" y="108"/>
                        <a:pt x="25" y="108"/>
                        <a:pt x="28" y="110"/>
                      </a:cubicBezTo>
                      <a:cubicBezTo>
                        <a:pt x="28" y="106"/>
                        <a:pt x="30" y="104"/>
                        <a:pt x="32" y="102"/>
                      </a:cubicBezTo>
                      <a:cubicBezTo>
                        <a:pt x="33" y="102"/>
                        <a:pt x="34" y="102"/>
                        <a:pt x="35" y="103"/>
                      </a:cubicBezTo>
                      <a:cubicBezTo>
                        <a:pt x="34" y="103"/>
                        <a:pt x="35" y="102"/>
                        <a:pt x="34" y="101"/>
                      </a:cubicBezTo>
                      <a:cubicBezTo>
                        <a:pt x="34" y="101"/>
                        <a:pt x="35" y="102"/>
                        <a:pt x="36" y="102"/>
                      </a:cubicBezTo>
                      <a:cubicBezTo>
                        <a:pt x="37" y="102"/>
                        <a:pt x="34" y="99"/>
                        <a:pt x="35" y="99"/>
                      </a:cubicBezTo>
                      <a:cubicBezTo>
                        <a:pt x="35" y="100"/>
                        <a:pt x="36" y="101"/>
                        <a:pt x="37" y="102"/>
                      </a:cubicBezTo>
                      <a:cubicBezTo>
                        <a:pt x="35" y="100"/>
                        <a:pt x="36" y="99"/>
                        <a:pt x="36" y="98"/>
                      </a:cubicBezTo>
                      <a:cubicBezTo>
                        <a:pt x="36" y="99"/>
                        <a:pt x="36" y="99"/>
                        <a:pt x="37" y="100"/>
                      </a:cubicBezTo>
                      <a:cubicBezTo>
                        <a:pt x="36" y="98"/>
                        <a:pt x="38" y="99"/>
                        <a:pt x="38" y="98"/>
                      </a:cubicBezTo>
                      <a:cubicBezTo>
                        <a:pt x="39" y="99"/>
                        <a:pt x="39" y="99"/>
                        <a:pt x="39" y="99"/>
                      </a:cubicBezTo>
                      <a:cubicBezTo>
                        <a:pt x="41" y="100"/>
                        <a:pt x="36" y="96"/>
                        <a:pt x="38" y="97"/>
                      </a:cubicBezTo>
                      <a:cubicBezTo>
                        <a:pt x="38" y="97"/>
                        <a:pt x="38" y="98"/>
                        <a:pt x="39" y="98"/>
                      </a:cubicBezTo>
                      <a:cubicBezTo>
                        <a:pt x="37" y="95"/>
                        <a:pt x="39" y="95"/>
                        <a:pt x="38" y="94"/>
                      </a:cubicBezTo>
                      <a:cubicBezTo>
                        <a:pt x="39" y="94"/>
                        <a:pt x="39" y="95"/>
                        <a:pt x="39" y="95"/>
                      </a:cubicBezTo>
                      <a:cubicBezTo>
                        <a:pt x="39" y="94"/>
                        <a:pt x="40" y="94"/>
                        <a:pt x="40" y="92"/>
                      </a:cubicBezTo>
                      <a:cubicBezTo>
                        <a:pt x="41" y="93"/>
                        <a:pt x="43" y="95"/>
                        <a:pt x="43" y="94"/>
                      </a:cubicBezTo>
                      <a:cubicBezTo>
                        <a:pt x="41" y="92"/>
                        <a:pt x="43" y="92"/>
                        <a:pt x="40" y="90"/>
                      </a:cubicBezTo>
                      <a:cubicBezTo>
                        <a:pt x="41" y="90"/>
                        <a:pt x="43" y="90"/>
                        <a:pt x="42" y="89"/>
                      </a:cubicBezTo>
                      <a:cubicBezTo>
                        <a:pt x="43" y="90"/>
                        <a:pt x="45" y="91"/>
                        <a:pt x="45" y="92"/>
                      </a:cubicBezTo>
                      <a:cubicBezTo>
                        <a:pt x="47" y="93"/>
                        <a:pt x="47" y="93"/>
                        <a:pt x="47" y="93"/>
                      </a:cubicBezTo>
                      <a:cubicBezTo>
                        <a:pt x="48" y="94"/>
                        <a:pt x="46" y="93"/>
                        <a:pt x="48" y="94"/>
                      </a:cubicBezTo>
                      <a:cubicBezTo>
                        <a:pt x="48" y="94"/>
                        <a:pt x="47" y="92"/>
                        <a:pt x="48" y="92"/>
                      </a:cubicBezTo>
                      <a:cubicBezTo>
                        <a:pt x="47" y="91"/>
                        <a:pt x="44" y="87"/>
                        <a:pt x="45" y="87"/>
                      </a:cubicBezTo>
                      <a:cubicBezTo>
                        <a:pt x="45" y="88"/>
                        <a:pt x="47" y="89"/>
                        <a:pt x="48" y="90"/>
                      </a:cubicBezTo>
                      <a:cubicBezTo>
                        <a:pt x="44" y="84"/>
                        <a:pt x="44" y="84"/>
                        <a:pt x="44" y="84"/>
                      </a:cubicBezTo>
                      <a:cubicBezTo>
                        <a:pt x="44" y="84"/>
                        <a:pt x="46" y="86"/>
                        <a:pt x="45" y="85"/>
                      </a:cubicBezTo>
                      <a:cubicBezTo>
                        <a:pt x="45" y="84"/>
                        <a:pt x="44" y="84"/>
                        <a:pt x="44" y="83"/>
                      </a:cubicBezTo>
                      <a:cubicBezTo>
                        <a:pt x="44" y="83"/>
                        <a:pt x="44" y="82"/>
                        <a:pt x="47" y="84"/>
                      </a:cubicBezTo>
                      <a:cubicBezTo>
                        <a:pt x="48" y="85"/>
                        <a:pt x="47" y="85"/>
                        <a:pt x="48" y="85"/>
                      </a:cubicBezTo>
                      <a:cubicBezTo>
                        <a:pt x="48" y="85"/>
                        <a:pt x="48" y="84"/>
                        <a:pt x="48" y="84"/>
                      </a:cubicBezTo>
                      <a:cubicBezTo>
                        <a:pt x="48" y="84"/>
                        <a:pt x="48" y="84"/>
                        <a:pt x="48" y="84"/>
                      </a:cubicBezTo>
                      <a:cubicBezTo>
                        <a:pt x="49" y="84"/>
                        <a:pt x="48" y="82"/>
                        <a:pt x="46" y="81"/>
                      </a:cubicBezTo>
                      <a:cubicBezTo>
                        <a:pt x="46" y="81"/>
                        <a:pt x="48" y="83"/>
                        <a:pt x="47" y="82"/>
                      </a:cubicBezTo>
                      <a:cubicBezTo>
                        <a:pt x="46" y="81"/>
                        <a:pt x="46" y="80"/>
                        <a:pt x="46" y="79"/>
                      </a:cubicBezTo>
                      <a:cubicBezTo>
                        <a:pt x="46" y="80"/>
                        <a:pt x="47" y="81"/>
                        <a:pt x="48" y="81"/>
                      </a:cubicBezTo>
                      <a:cubicBezTo>
                        <a:pt x="46" y="79"/>
                        <a:pt x="46" y="78"/>
                        <a:pt x="46" y="76"/>
                      </a:cubicBezTo>
                      <a:cubicBezTo>
                        <a:pt x="45" y="75"/>
                        <a:pt x="48" y="79"/>
                        <a:pt x="47" y="78"/>
                      </a:cubicBezTo>
                      <a:cubicBezTo>
                        <a:pt x="49" y="79"/>
                        <a:pt x="46" y="74"/>
                        <a:pt x="49" y="76"/>
                      </a:cubicBezTo>
                      <a:cubicBezTo>
                        <a:pt x="49" y="76"/>
                        <a:pt x="47" y="74"/>
                        <a:pt x="48" y="75"/>
                      </a:cubicBezTo>
                      <a:cubicBezTo>
                        <a:pt x="48" y="75"/>
                        <a:pt x="50" y="76"/>
                        <a:pt x="50" y="75"/>
                      </a:cubicBezTo>
                      <a:cubicBezTo>
                        <a:pt x="51" y="76"/>
                        <a:pt x="50" y="75"/>
                        <a:pt x="49" y="74"/>
                      </a:cubicBezTo>
                      <a:cubicBezTo>
                        <a:pt x="49" y="73"/>
                        <a:pt x="50" y="75"/>
                        <a:pt x="50" y="75"/>
                      </a:cubicBezTo>
                      <a:cubicBezTo>
                        <a:pt x="49" y="74"/>
                        <a:pt x="49" y="71"/>
                        <a:pt x="51" y="72"/>
                      </a:cubicBezTo>
                      <a:cubicBezTo>
                        <a:pt x="51" y="71"/>
                        <a:pt x="49" y="69"/>
                        <a:pt x="50" y="69"/>
                      </a:cubicBezTo>
                      <a:cubicBezTo>
                        <a:pt x="51" y="70"/>
                        <a:pt x="51" y="70"/>
                        <a:pt x="51" y="70"/>
                      </a:cubicBezTo>
                      <a:cubicBezTo>
                        <a:pt x="52" y="71"/>
                        <a:pt x="51" y="69"/>
                        <a:pt x="53" y="71"/>
                      </a:cubicBezTo>
                      <a:cubicBezTo>
                        <a:pt x="51" y="68"/>
                        <a:pt x="53" y="74"/>
                        <a:pt x="52" y="72"/>
                      </a:cubicBezTo>
                      <a:cubicBezTo>
                        <a:pt x="54" y="73"/>
                        <a:pt x="50" y="69"/>
                        <a:pt x="52" y="71"/>
                      </a:cubicBezTo>
                      <a:cubicBezTo>
                        <a:pt x="53" y="70"/>
                        <a:pt x="51" y="68"/>
                        <a:pt x="53" y="69"/>
                      </a:cubicBezTo>
                      <a:cubicBezTo>
                        <a:pt x="53" y="69"/>
                        <a:pt x="55" y="72"/>
                        <a:pt x="55" y="71"/>
                      </a:cubicBezTo>
                      <a:cubicBezTo>
                        <a:pt x="55" y="70"/>
                        <a:pt x="54" y="70"/>
                        <a:pt x="54" y="70"/>
                      </a:cubicBezTo>
                      <a:cubicBezTo>
                        <a:pt x="54" y="69"/>
                        <a:pt x="54" y="69"/>
                        <a:pt x="54" y="69"/>
                      </a:cubicBezTo>
                      <a:cubicBezTo>
                        <a:pt x="52" y="67"/>
                        <a:pt x="55" y="68"/>
                        <a:pt x="53" y="67"/>
                      </a:cubicBezTo>
                      <a:cubicBezTo>
                        <a:pt x="54" y="68"/>
                        <a:pt x="53" y="66"/>
                        <a:pt x="55" y="68"/>
                      </a:cubicBezTo>
                      <a:cubicBezTo>
                        <a:pt x="57" y="70"/>
                        <a:pt x="57" y="70"/>
                        <a:pt x="57" y="70"/>
                      </a:cubicBezTo>
                      <a:cubicBezTo>
                        <a:pt x="57" y="69"/>
                        <a:pt x="55" y="68"/>
                        <a:pt x="55" y="67"/>
                      </a:cubicBezTo>
                      <a:cubicBezTo>
                        <a:pt x="55" y="67"/>
                        <a:pt x="55" y="67"/>
                        <a:pt x="56" y="67"/>
                      </a:cubicBezTo>
                      <a:cubicBezTo>
                        <a:pt x="52" y="64"/>
                        <a:pt x="56" y="67"/>
                        <a:pt x="54" y="65"/>
                      </a:cubicBezTo>
                      <a:cubicBezTo>
                        <a:pt x="56" y="65"/>
                        <a:pt x="55" y="63"/>
                        <a:pt x="57" y="65"/>
                      </a:cubicBezTo>
                      <a:cubicBezTo>
                        <a:pt x="57" y="64"/>
                        <a:pt x="56" y="62"/>
                        <a:pt x="57" y="63"/>
                      </a:cubicBezTo>
                      <a:cubicBezTo>
                        <a:pt x="57" y="63"/>
                        <a:pt x="57" y="63"/>
                        <a:pt x="58" y="64"/>
                      </a:cubicBezTo>
                      <a:cubicBezTo>
                        <a:pt x="59" y="64"/>
                        <a:pt x="58" y="63"/>
                        <a:pt x="58" y="63"/>
                      </a:cubicBezTo>
                      <a:cubicBezTo>
                        <a:pt x="58" y="63"/>
                        <a:pt x="60" y="64"/>
                        <a:pt x="62" y="65"/>
                      </a:cubicBezTo>
                      <a:cubicBezTo>
                        <a:pt x="61" y="63"/>
                        <a:pt x="59" y="62"/>
                        <a:pt x="58" y="61"/>
                      </a:cubicBezTo>
                      <a:cubicBezTo>
                        <a:pt x="62" y="63"/>
                        <a:pt x="57" y="58"/>
                        <a:pt x="60" y="60"/>
                      </a:cubicBezTo>
                      <a:cubicBezTo>
                        <a:pt x="61" y="61"/>
                        <a:pt x="61" y="62"/>
                        <a:pt x="62" y="63"/>
                      </a:cubicBezTo>
                      <a:cubicBezTo>
                        <a:pt x="66" y="65"/>
                        <a:pt x="61" y="60"/>
                        <a:pt x="63" y="61"/>
                      </a:cubicBezTo>
                      <a:cubicBezTo>
                        <a:pt x="60" y="58"/>
                        <a:pt x="60" y="58"/>
                        <a:pt x="60" y="58"/>
                      </a:cubicBezTo>
                      <a:cubicBezTo>
                        <a:pt x="62" y="60"/>
                        <a:pt x="59" y="56"/>
                        <a:pt x="62" y="59"/>
                      </a:cubicBezTo>
                      <a:cubicBezTo>
                        <a:pt x="61" y="58"/>
                        <a:pt x="63" y="59"/>
                        <a:pt x="61" y="57"/>
                      </a:cubicBezTo>
                      <a:cubicBezTo>
                        <a:pt x="64" y="58"/>
                        <a:pt x="61" y="53"/>
                        <a:pt x="66" y="57"/>
                      </a:cubicBezTo>
                      <a:cubicBezTo>
                        <a:pt x="66" y="56"/>
                        <a:pt x="67" y="56"/>
                        <a:pt x="65" y="55"/>
                      </a:cubicBezTo>
                      <a:cubicBezTo>
                        <a:pt x="64" y="54"/>
                        <a:pt x="66" y="56"/>
                        <a:pt x="65" y="56"/>
                      </a:cubicBezTo>
                      <a:cubicBezTo>
                        <a:pt x="65" y="55"/>
                        <a:pt x="64" y="55"/>
                        <a:pt x="64" y="54"/>
                      </a:cubicBezTo>
                      <a:cubicBezTo>
                        <a:pt x="65" y="55"/>
                        <a:pt x="65" y="55"/>
                        <a:pt x="67" y="57"/>
                      </a:cubicBezTo>
                      <a:cubicBezTo>
                        <a:pt x="69" y="57"/>
                        <a:pt x="63" y="52"/>
                        <a:pt x="65" y="52"/>
                      </a:cubicBezTo>
                      <a:cubicBezTo>
                        <a:pt x="66" y="53"/>
                        <a:pt x="67" y="54"/>
                        <a:pt x="67" y="53"/>
                      </a:cubicBezTo>
                      <a:cubicBezTo>
                        <a:pt x="65" y="51"/>
                        <a:pt x="65" y="51"/>
                        <a:pt x="65" y="51"/>
                      </a:cubicBezTo>
                      <a:cubicBezTo>
                        <a:pt x="66" y="51"/>
                        <a:pt x="68" y="53"/>
                        <a:pt x="70" y="55"/>
                      </a:cubicBezTo>
                      <a:cubicBezTo>
                        <a:pt x="70" y="54"/>
                        <a:pt x="70" y="54"/>
                        <a:pt x="69" y="53"/>
                      </a:cubicBezTo>
                      <a:cubicBezTo>
                        <a:pt x="71" y="54"/>
                        <a:pt x="71" y="54"/>
                        <a:pt x="71" y="54"/>
                      </a:cubicBezTo>
                      <a:cubicBezTo>
                        <a:pt x="69" y="53"/>
                        <a:pt x="70" y="53"/>
                        <a:pt x="70" y="52"/>
                      </a:cubicBezTo>
                      <a:cubicBezTo>
                        <a:pt x="70" y="53"/>
                        <a:pt x="70" y="53"/>
                        <a:pt x="70" y="53"/>
                      </a:cubicBezTo>
                      <a:cubicBezTo>
                        <a:pt x="71" y="54"/>
                        <a:pt x="71" y="53"/>
                        <a:pt x="71" y="52"/>
                      </a:cubicBezTo>
                      <a:cubicBezTo>
                        <a:pt x="70" y="52"/>
                        <a:pt x="69" y="52"/>
                        <a:pt x="69" y="51"/>
                      </a:cubicBezTo>
                      <a:cubicBezTo>
                        <a:pt x="68" y="51"/>
                        <a:pt x="68" y="51"/>
                        <a:pt x="68" y="50"/>
                      </a:cubicBezTo>
                      <a:cubicBezTo>
                        <a:pt x="69" y="51"/>
                        <a:pt x="69" y="50"/>
                        <a:pt x="70" y="50"/>
                      </a:cubicBezTo>
                      <a:cubicBezTo>
                        <a:pt x="70" y="50"/>
                        <a:pt x="68" y="48"/>
                        <a:pt x="68" y="48"/>
                      </a:cubicBezTo>
                      <a:cubicBezTo>
                        <a:pt x="69" y="49"/>
                        <a:pt x="69" y="48"/>
                        <a:pt x="70" y="49"/>
                      </a:cubicBezTo>
                      <a:cubicBezTo>
                        <a:pt x="70" y="50"/>
                        <a:pt x="69" y="49"/>
                        <a:pt x="70" y="50"/>
                      </a:cubicBezTo>
                      <a:cubicBezTo>
                        <a:pt x="70" y="50"/>
                        <a:pt x="72" y="52"/>
                        <a:pt x="71" y="50"/>
                      </a:cubicBezTo>
                      <a:cubicBezTo>
                        <a:pt x="70" y="49"/>
                        <a:pt x="68" y="47"/>
                        <a:pt x="69" y="48"/>
                      </a:cubicBezTo>
                      <a:cubicBezTo>
                        <a:pt x="69" y="48"/>
                        <a:pt x="70" y="49"/>
                        <a:pt x="71" y="50"/>
                      </a:cubicBezTo>
                      <a:cubicBezTo>
                        <a:pt x="72" y="50"/>
                        <a:pt x="72" y="50"/>
                        <a:pt x="72" y="50"/>
                      </a:cubicBezTo>
                      <a:cubicBezTo>
                        <a:pt x="70" y="48"/>
                        <a:pt x="70" y="48"/>
                        <a:pt x="70" y="48"/>
                      </a:cubicBezTo>
                      <a:cubicBezTo>
                        <a:pt x="71" y="49"/>
                        <a:pt x="71" y="49"/>
                        <a:pt x="71" y="49"/>
                      </a:cubicBezTo>
                      <a:cubicBezTo>
                        <a:pt x="70" y="47"/>
                        <a:pt x="71" y="48"/>
                        <a:pt x="70" y="46"/>
                      </a:cubicBezTo>
                      <a:cubicBezTo>
                        <a:pt x="70" y="46"/>
                        <a:pt x="71" y="47"/>
                        <a:pt x="71" y="47"/>
                      </a:cubicBezTo>
                      <a:cubicBezTo>
                        <a:pt x="71" y="47"/>
                        <a:pt x="71" y="47"/>
                        <a:pt x="71" y="47"/>
                      </a:cubicBezTo>
                      <a:cubicBezTo>
                        <a:pt x="73" y="47"/>
                        <a:pt x="72" y="46"/>
                        <a:pt x="71" y="45"/>
                      </a:cubicBezTo>
                      <a:cubicBezTo>
                        <a:pt x="72" y="46"/>
                        <a:pt x="72" y="46"/>
                        <a:pt x="72" y="46"/>
                      </a:cubicBezTo>
                      <a:cubicBezTo>
                        <a:pt x="72" y="46"/>
                        <a:pt x="72" y="45"/>
                        <a:pt x="71" y="44"/>
                      </a:cubicBezTo>
                      <a:cubicBezTo>
                        <a:pt x="73" y="45"/>
                        <a:pt x="77" y="49"/>
                        <a:pt x="76" y="47"/>
                      </a:cubicBezTo>
                      <a:cubicBezTo>
                        <a:pt x="76" y="46"/>
                        <a:pt x="73" y="44"/>
                        <a:pt x="72" y="43"/>
                      </a:cubicBezTo>
                      <a:cubicBezTo>
                        <a:pt x="74" y="43"/>
                        <a:pt x="72" y="40"/>
                        <a:pt x="75" y="42"/>
                      </a:cubicBezTo>
                      <a:cubicBezTo>
                        <a:pt x="74" y="41"/>
                        <a:pt x="74" y="41"/>
                        <a:pt x="74" y="40"/>
                      </a:cubicBezTo>
                      <a:cubicBezTo>
                        <a:pt x="75" y="40"/>
                        <a:pt x="74" y="37"/>
                        <a:pt x="78" y="39"/>
                      </a:cubicBezTo>
                      <a:cubicBezTo>
                        <a:pt x="78" y="39"/>
                        <a:pt x="79" y="40"/>
                        <a:pt x="80" y="41"/>
                      </a:cubicBezTo>
                      <a:cubicBezTo>
                        <a:pt x="79" y="39"/>
                        <a:pt x="82" y="42"/>
                        <a:pt x="79" y="39"/>
                      </a:cubicBezTo>
                      <a:cubicBezTo>
                        <a:pt x="78" y="38"/>
                        <a:pt x="77" y="38"/>
                        <a:pt x="76" y="37"/>
                      </a:cubicBezTo>
                      <a:cubicBezTo>
                        <a:pt x="76" y="36"/>
                        <a:pt x="77" y="35"/>
                        <a:pt x="79" y="36"/>
                      </a:cubicBezTo>
                      <a:cubicBezTo>
                        <a:pt x="78" y="36"/>
                        <a:pt x="78" y="35"/>
                        <a:pt x="77" y="35"/>
                      </a:cubicBezTo>
                      <a:cubicBezTo>
                        <a:pt x="79" y="37"/>
                        <a:pt x="80" y="37"/>
                        <a:pt x="80" y="36"/>
                      </a:cubicBezTo>
                      <a:cubicBezTo>
                        <a:pt x="78" y="34"/>
                        <a:pt x="78" y="34"/>
                        <a:pt x="78" y="34"/>
                      </a:cubicBezTo>
                      <a:cubicBezTo>
                        <a:pt x="80" y="35"/>
                        <a:pt x="80" y="35"/>
                        <a:pt x="80" y="35"/>
                      </a:cubicBezTo>
                      <a:cubicBezTo>
                        <a:pt x="80" y="35"/>
                        <a:pt x="77" y="33"/>
                        <a:pt x="79" y="33"/>
                      </a:cubicBezTo>
                      <a:cubicBezTo>
                        <a:pt x="79" y="34"/>
                        <a:pt x="80" y="34"/>
                        <a:pt x="80" y="35"/>
                      </a:cubicBezTo>
                      <a:cubicBezTo>
                        <a:pt x="79" y="33"/>
                        <a:pt x="78" y="31"/>
                        <a:pt x="79" y="32"/>
                      </a:cubicBezTo>
                      <a:cubicBezTo>
                        <a:pt x="82" y="33"/>
                        <a:pt x="82" y="33"/>
                        <a:pt x="82" y="33"/>
                      </a:cubicBezTo>
                      <a:cubicBezTo>
                        <a:pt x="82" y="33"/>
                        <a:pt x="81" y="32"/>
                        <a:pt x="80" y="31"/>
                      </a:cubicBezTo>
                      <a:cubicBezTo>
                        <a:pt x="82" y="32"/>
                        <a:pt x="82" y="32"/>
                        <a:pt x="84" y="33"/>
                      </a:cubicBezTo>
                      <a:cubicBezTo>
                        <a:pt x="81" y="28"/>
                        <a:pt x="82" y="26"/>
                        <a:pt x="83" y="25"/>
                      </a:cubicBezTo>
                      <a:cubicBezTo>
                        <a:pt x="84" y="26"/>
                        <a:pt x="84" y="26"/>
                        <a:pt x="84" y="26"/>
                      </a:cubicBezTo>
                      <a:cubicBezTo>
                        <a:pt x="86" y="27"/>
                        <a:pt x="83" y="25"/>
                        <a:pt x="83" y="25"/>
                      </a:cubicBezTo>
                      <a:cubicBezTo>
                        <a:pt x="84" y="26"/>
                        <a:pt x="86" y="26"/>
                        <a:pt x="87" y="28"/>
                      </a:cubicBezTo>
                      <a:cubicBezTo>
                        <a:pt x="88" y="28"/>
                        <a:pt x="86" y="26"/>
                        <a:pt x="85" y="25"/>
                      </a:cubicBezTo>
                      <a:cubicBezTo>
                        <a:pt x="84" y="24"/>
                        <a:pt x="86" y="26"/>
                        <a:pt x="84" y="24"/>
                      </a:cubicBezTo>
                      <a:cubicBezTo>
                        <a:pt x="84" y="24"/>
                        <a:pt x="86" y="24"/>
                        <a:pt x="84" y="23"/>
                      </a:cubicBezTo>
                      <a:cubicBezTo>
                        <a:pt x="85" y="23"/>
                        <a:pt x="86" y="25"/>
                        <a:pt x="87" y="25"/>
                      </a:cubicBezTo>
                      <a:cubicBezTo>
                        <a:pt x="86" y="24"/>
                        <a:pt x="86" y="24"/>
                        <a:pt x="86" y="24"/>
                      </a:cubicBezTo>
                      <a:cubicBezTo>
                        <a:pt x="89" y="26"/>
                        <a:pt x="90" y="29"/>
                        <a:pt x="93" y="31"/>
                      </a:cubicBezTo>
                      <a:cubicBezTo>
                        <a:pt x="93" y="30"/>
                        <a:pt x="93" y="30"/>
                        <a:pt x="93" y="30"/>
                      </a:cubicBezTo>
                      <a:cubicBezTo>
                        <a:pt x="96" y="32"/>
                        <a:pt x="95" y="33"/>
                        <a:pt x="96" y="33"/>
                      </a:cubicBezTo>
                      <a:cubicBezTo>
                        <a:pt x="96" y="32"/>
                        <a:pt x="93" y="29"/>
                        <a:pt x="92" y="28"/>
                      </a:cubicBezTo>
                      <a:cubicBezTo>
                        <a:pt x="92" y="27"/>
                        <a:pt x="87" y="24"/>
                        <a:pt x="88" y="24"/>
                      </a:cubicBezTo>
                      <a:cubicBezTo>
                        <a:pt x="89" y="24"/>
                        <a:pt x="88" y="24"/>
                        <a:pt x="89" y="26"/>
                      </a:cubicBezTo>
                      <a:cubicBezTo>
                        <a:pt x="91" y="27"/>
                        <a:pt x="89" y="24"/>
                        <a:pt x="90" y="24"/>
                      </a:cubicBezTo>
                      <a:cubicBezTo>
                        <a:pt x="89" y="24"/>
                        <a:pt x="87" y="22"/>
                        <a:pt x="87" y="22"/>
                      </a:cubicBezTo>
                      <a:cubicBezTo>
                        <a:pt x="88" y="22"/>
                        <a:pt x="88" y="23"/>
                        <a:pt x="89" y="23"/>
                      </a:cubicBezTo>
                      <a:cubicBezTo>
                        <a:pt x="88" y="22"/>
                        <a:pt x="87" y="21"/>
                        <a:pt x="86" y="20"/>
                      </a:cubicBezTo>
                      <a:cubicBezTo>
                        <a:pt x="83" y="18"/>
                        <a:pt x="87" y="21"/>
                        <a:pt x="85" y="19"/>
                      </a:cubicBezTo>
                      <a:cubicBezTo>
                        <a:pt x="87" y="20"/>
                        <a:pt x="89" y="23"/>
                        <a:pt x="91" y="23"/>
                      </a:cubicBezTo>
                      <a:cubicBezTo>
                        <a:pt x="89" y="22"/>
                        <a:pt x="89" y="20"/>
                        <a:pt x="86" y="18"/>
                      </a:cubicBezTo>
                      <a:cubicBezTo>
                        <a:pt x="87" y="18"/>
                        <a:pt x="88" y="20"/>
                        <a:pt x="89" y="21"/>
                      </a:cubicBezTo>
                      <a:cubicBezTo>
                        <a:pt x="90" y="21"/>
                        <a:pt x="86" y="17"/>
                        <a:pt x="90" y="20"/>
                      </a:cubicBezTo>
                      <a:cubicBezTo>
                        <a:pt x="88" y="18"/>
                        <a:pt x="88" y="18"/>
                        <a:pt x="88" y="18"/>
                      </a:cubicBezTo>
                      <a:cubicBezTo>
                        <a:pt x="89" y="19"/>
                        <a:pt x="89" y="19"/>
                        <a:pt x="91" y="20"/>
                      </a:cubicBezTo>
                      <a:cubicBezTo>
                        <a:pt x="91" y="20"/>
                        <a:pt x="89" y="17"/>
                        <a:pt x="92" y="19"/>
                      </a:cubicBezTo>
                      <a:cubicBezTo>
                        <a:pt x="91" y="19"/>
                        <a:pt x="92" y="18"/>
                        <a:pt x="90" y="17"/>
                      </a:cubicBezTo>
                      <a:cubicBezTo>
                        <a:pt x="88" y="16"/>
                        <a:pt x="91" y="19"/>
                        <a:pt x="88" y="17"/>
                      </a:cubicBezTo>
                      <a:cubicBezTo>
                        <a:pt x="90" y="18"/>
                        <a:pt x="88" y="16"/>
                        <a:pt x="88" y="15"/>
                      </a:cubicBezTo>
                      <a:cubicBezTo>
                        <a:pt x="89" y="16"/>
                        <a:pt x="89" y="16"/>
                        <a:pt x="89" y="16"/>
                      </a:cubicBezTo>
                      <a:cubicBezTo>
                        <a:pt x="88" y="15"/>
                        <a:pt x="89" y="15"/>
                        <a:pt x="88" y="14"/>
                      </a:cubicBezTo>
                      <a:cubicBezTo>
                        <a:pt x="88" y="15"/>
                        <a:pt x="89" y="15"/>
                        <a:pt x="89" y="16"/>
                      </a:cubicBezTo>
                      <a:cubicBezTo>
                        <a:pt x="88" y="14"/>
                        <a:pt x="88" y="14"/>
                        <a:pt x="88" y="14"/>
                      </a:cubicBezTo>
                      <a:cubicBezTo>
                        <a:pt x="87" y="13"/>
                        <a:pt x="91" y="16"/>
                        <a:pt x="91" y="15"/>
                      </a:cubicBezTo>
                      <a:cubicBezTo>
                        <a:pt x="92" y="17"/>
                        <a:pt x="92" y="17"/>
                        <a:pt x="92" y="17"/>
                      </a:cubicBezTo>
                      <a:cubicBezTo>
                        <a:pt x="92" y="17"/>
                        <a:pt x="93" y="18"/>
                        <a:pt x="93" y="17"/>
                      </a:cubicBezTo>
                      <a:cubicBezTo>
                        <a:pt x="92" y="16"/>
                        <a:pt x="90" y="14"/>
                        <a:pt x="89" y="13"/>
                      </a:cubicBezTo>
                      <a:cubicBezTo>
                        <a:pt x="88" y="12"/>
                        <a:pt x="91" y="14"/>
                        <a:pt x="89" y="13"/>
                      </a:cubicBezTo>
                      <a:cubicBezTo>
                        <a:pt x="91" y="14"/>
                        <a:pt x="91" y="14"/>
                        <a:pt x="91" y="14"/>
                      </a:cubicBezTo>
                      <a:cubicBezTo>
                        <a:pt x="91" y="15"/>
                        <a:pt x="94" y="16"/>
                        <a:pt x="94" y="16"/>
                      </a:cubicBezTo>
                      <a:cubicBezTo>
                        <a:pt x="93" y="15"/>
                        <a:pt x="92" y="13"/>
                        <a:pt x="90" y="13"/>
                      </a:cubicBezTo>
                      <a:cubicBezTo>
                        <a:pt x="90" y="12"/>
                        <a:pt x="92" y="13"/>
                        <a:pt x="93" y="14"/>
                      </a:cubicBezTo>
                      <a:cubicBezTo>
                        <a:pt x="92" y="13"/>
                        <a:pt x="91" y="13"/>
                        <a:pt x="90" y="12"/>
                      </a:cubicBezTo>
                      <a:cubicBezTo>
                        <a:pt x="91" y="12"/>
                        <a:pt x="93" y="13"/>
                        <a:pt x="95" y="14"/>
                      </a:cubicBezTo>
                      <a:cubicBezTo>
                        <a:pt x="97" y="16"/>
                        <a:pt x="97" y="16"/>
                        <a:pt x="97" y="16"/>
                      </a:cubicBezTo>
                      <a:cubicBezTo>
                        <a:pt x="98" y="16"/>
                        <a:pt x="98" y="16"/>
                        <a:pt x="98" y="16"/>
                      </a:cubicBezTo>
                      <a:cubicBezTo>
                        <a:pt x="99" y="18"/>
                        <a:pt x="99" y="17"/>
                        <a:pt x="101" y="19"/>
                      </a:cubicBezTo>
                      <a:cubicBezTo>
                        <a:pt x="102" y="19"/>
                        <a:pt x="101" y="18"/>
                        <a:pt x="101" y="18"/>
                      </a:cubicBezTo>
                      <a:cubicBezTo>
                        <a:pt x="97" y="15"/>
                        <a:pt x="97" y="13"/>
                        <a:pt x="93" y="11"/>
                      </a:cubicBezTo>
                      <a:cubicBezTo>
                        <a:pt x="93" y="9"/>
                        <a:pt x="101" y="17"/>
                        <a:pt x="97" y="12"/>
                      </a:cubicBezTo>
                      <a:cubicBezTo>
                        <a:pt x="96" y="11"/>
                        <a:pt x="94" y="9"/>
                        <a:pt x="94" y="10"/>
                      </a:cubicBezTo>
                      <a:cubicBezTo>
                        <a:pt x="95" y="10"/>
                        <a:pt x="91" y="7"/>
                        <a:pt x="93" y="8"/>
                      </a:cubicBezTo>
                      <a:cubicBezTo>
                        <a:pt x="94" y="9"/>
                        <a:pt x="97" y="10"/>
                        <a:pt x="98" y="12"/>
                      </a:cubicBezTo>
                      <a:cubicBezTo>
                        <a:pt x="97" y="11"/>
                        <a:pt x="97" y="12"/>
                        <a:pt x="97" y="12"/>
                      </a:cubicBezTo>
                      <a:cubicBezTo>
                        <a:pt x="99" y="13"/>
                        <a:pt x="101" y="15"/>
                        <a:pt x="101" y="14"/>
                      </a:cubicBezTo>
                      <a:cubicBezTo>
                        <a:pt x="101" y="14"/>
                        <a:pt x="101" y="13"/>
                        <a:pt x="99" y="12"/>
                      </a:cubicBezTo>
                      <a:cubicBezTo>
                        <a:pt x="98" y="11"/>
                        <a:pt x="99" y="13"/>
                        <a:pt x="98" y="11"/>
                      </a:cubicBezTo>
                      <a:cubicBezTo>
                        <a:pt x="97" y="10"/>
                        <a:pt x="100" y="12"/>
                        <a:pt x="97" y="9"/>
                      </a:cubicBezTo>
                      <a:cubicBezTo>
                        <a:pt x="97" y="10"/>
                        <a:pt x="95" y="8"/>
                        <a:pt x="94" y="7"/>
                      </a:cubicBezTo>
                      <a:cubicBezTo>
                        <a:pt x="93" y="6"/>
                        <a:pt x="93" y="6"/>
                        <a:pt x="93" y="6"/>
                      </a:cubicBezTo>
                      <a:cubicBezTo>
                        <a:pt x="95" y="7"/>
                        <a:pt x="95" y="7"/>
                        <a:pt x="95" y="7"/>
                      </a:cubicBezTo>
                      <a:cubicBezTo>
                        <a:pt x="96" y="7"/>
                        <a:pt x="92" y="5"/>
                        <a:pt x="93" y="5"/>
                      </a:cubicBezTo>
                      <a:cubicBezTo>
                        <a:pt x="96" y="7"/>
                        <a:pt x="96" y="7"/>
                        <a:pt x="96" y="7"/>
                      </a:cubicBezTo>
                      <a:cubicBezTo>
                        <a:pt x="98" y="8"/>
                        <a:pt x="94" y="7"/>
                        <a:pt x="98" y="9"/>
                      </a:cubicBezTo>
                      <a:cubicBezTo>
                        <a:pt x="98" y="9"/>
                        <a:pt x="97" y="8"/>
                        <a:pt x="98" y="8"/>
                      </a:cubicBezTo>
                      <a:cubicBezTo>
                        <a:pt x="98" y="8"/>
                        <a:pt x="98" y="8"/>
                        <a:pt x="98" y="9"/>
                      </a:cubicBezTo>
                      <a:cubicBezTo>
                        <a:pt x="99" y="9"/>
                        <a:pt x="103" y="12"/>
                        <a:pt x="101" y="9"/>
                      </a:cubicBezTo>
                      <a:cubicBezTo>
                        <a:pt x="100" y="8"/>
                        <a:pt x="100" y="8"/>
                        <a:pt x="99" y="7"/>
                      </a:cubicBezTo>
                      <a:cubicBezTo>
                        <a:pt x="99" y="6"/>
                        <a:pt x="98" y="5"/>
                        <a:pt x="98" y="5"/>
                      </a:cubicBezTo>
                      <a:cubicBezTo>
                        <a:pt x="100" y="7"/>
                        <a:pt x="99" y="4"/>
                        <a:pt x="101" y="6"/>
                      </a:cubicBezTo>
                      <a:cubicBezTo>
                        <a:pt x="99" y="6"/>
                        <a:pt x="98" y="7"/>
                        <a:pt x="101" y="9"/>
                      </a:cubicBezTo>
                      <a:cubicBezTo>
                        <a:pt x="104" y="11"/>
                        <a:pt x="100" y="9"/>
                        <a:pt x="103" y="11"/>
                      </a:cubicBezTo>
                      <a:cubicBezTo>
                        <a:pt x="103" y="11"/>
                        <a:pt x="106" y="13"/>
                        <a:pt x="108" y="15"/>
                      </a:cubicBezTo>
                      <a:cubicBezTo>
                        <a:pt x="108" y="15"/>
                        <a:pt x="108" y="14"/>
                        <a:pt x="107" y="13"/>
                      </a:cubicBezTo>
                      <a:cubicBezTo>
                        <a:pt x="106" y="12"/>
                        <a:pt x="106" y="12"/>
                        <a:pt x="104" y="11"/>
                      </a:cubicBezTo>
                      <a:cubicBezTo>
                        <a:pt x="105" y="11"/>
                        <a:pt x="104" y="9"/>
                        <a:pt x="103" y="7"/>
                      </a:cubicBezTo>
                      <a:cubicBezTo>
                        <a:pt x="104" y="8"/>
                        <a:pt x="105" y="9"/>
                        <a:pt x="105" y="10"/>
                      </a:cubicBezTo>
                      <a:cubicBezTo>
                        <a:pt x="105" y="9"/>
                        <a:pt x="106" y="8"/>
                        <a:pt x="107" y="8"/>
                      </a:cubicBezTo>
                      <a:cubicBezTo>
                        <a:pt x="104" y="6"/>
                        <a:pt x="107" y="6"/>
                        <a:pt x="105" y="5"/>
                      </a:cubicBezTo>
                      <a:cubicBezTo>
                        <a:pt x="104" y="5"/>
                        <a:pt x="101" y="3"/>
                        <a:pt x="100" y="2"/>
                      </a:cubicBezTo>
                      <a:cubicBezTo>
                        <a:pt x="101" y="2"/>
                        <a:pt x="101" y="3"/>
                        <a:pt x="102" y="4"/>
                      </a:cubicBezTo>
                      <a:cubicBezTo>
                        <a:pt x="101" y="2"/>
                        <a:pt x="105" y="5"/>
                        <a:pt x="103" y="3"/>
                      </a:cubicBezTo>
                      <a:cubicBezTo>
                        <a:pt x="103" y="4"/>
                        <a:pt x="106" y="6"/>
                        <a:pt x="109" y="8"/>
                      </a:cubicBezTo>
                      <a:cubicBezTo>
                        <a:pt x="108" y="6"/>
                        <a:pt x="110" y="9"/>
                        <a:pt x="111" y="9"/>
                      </a:cubicBezTo>
                      <a:cubicBezTo>
                        <a:pt x="110" y="7"/>
                        <a:pt x="109" y="6"/>
                        <a:pt x="109" y="5"/>
                      </a:cubicBezTo>
                      <a:cubicBezTo>
                        <a:pt x="112" y="6"/>
                        <a:pt x="110" y="3"/>
                        <a:pt x="111" y="2"/>
                      </a:cubicBezTo>
                      <a:cubicBezTo>
                        <a:pt x="112" y="3"/>
                        <a:pt x="115" y="5"/>
                        <a:pt x="115" y="5"/>
                      </a:cubicBezTo>
                      <a:cubicBezTo>
                        <a:pt x="116" y="5"/>
                        <a:pt x="112" y="3"/>
                        <a:pt x="114" y="4"/>
                      </a:cubicBezTo>
                      <a:cubicBezTo>
                        <a:pt x="114" y="4"/>
                        <a:pt x="114" y="4"/>
                        <a:pt x="114" y="4"/>
                      </a:cubicBezTo>
                      <a:cubicBezTo>
                        <a:pt x="114" y="4"/>
                        <a:pt x="117" y="4"/>
                        <a:pt x="113" y="1"/>
                      </a:cubicBezTo>
                      <a:cubicBezTo>
                        <a:pt x="116" y="4"/>
                        <a:pt x="116" y="4"/>
                        <a:pt x="116" y="4"/>
                      </a:cubicBezTo>
                      <a:cubicBezTo>
                        <a:pt x="116" y="4"/>
                        <a:pt x="116" y="3"/>
                        <a:pt x="116" y="3"/>
                      </a:cubicBezTo>
                      <a:cubicBezTo>
                        <a:pt x="117" y="4"/>
                        <a:pt x="118" y="4"/>
                        <a:pt x="118" y="5"/>
                      </a:cubicBezTo>
                      <a:cubicBezTo>
                        <a:pt x="120" y="6"/>
                        <a:pt x="118" y="4"/>
                        <a:pt x="119" y="3"/>
                      </a:cubicBezTo>
                      <a:cubicBezTo>
                        <a:pt x="117" y="2"/>
                        <a:pt x="117" y="2"/>
                        <a:pt x="117" y="2"/>
                      </a:cubicBezTo>
                      <a:cubicBezTo>
                        <a:pt x="116" y="1"/>
                        <a:pt x="118" y="1"/>
                        <a:pt x="118" y="0"/>
                      </a:cubicBezTo>
                      <a:cubicBezTo>
                        <a:pt x="119" y="2"/>
                        <a:pt x="119" y="2"/>
                        <a:pt x="119" y="2"/>
                      </a:cubicBezTo>
                      <a:cubicBezTo>
                        <a:pt x="119" y="0"/>
                        <a:pt x="119" y="0"/>
                        <a:pt x="119" y="0"/>
                      </a:cubicBezTo>
                      <a:cubicBezTo>
                        <a:pt x="120" y="2"/>
                        <a:pt x="122" y="2"/>
                        <a:pt x="120" y="1"/>
                      </a:cubicBezTo>
                      <a:cubicBezTo>
                        <a:pt x="124" y="5"/>
                        <a:pt x="124" y="5"/>
                        <a:pt x="124" y="5"/>
                      </a:cubicBezTo>
                      <a:cubicBezTo>
                        <a:pt x="122" y="5"/>
                        <a:pt x="122" y="3"/>
                        <a:pt x="120" y="2"/>
                      </a:cubicBezTo>
                      <a:cubicBezTo>
                        <a:pt x="119" y="1"/>
                        <a:pt x="119" y="2"/>
                        <a:pt x="120" y="3"/>
                      </a:cubicBezTo>
                      <a:cubicBezTo>
                        <a:pt x="120" y="3"/>
                        <a:pt x="120" y="3"/>
                        <a:pt x="120" y="2"/>
                      </a:cubicBezTo>
                      <a:cubicBezTo>
                        <a:pt x="122" y="4"/>
                        <a:pt x="122" y="4"/>
                        <a:pt x="123" y="6"/>
                      </a:cubicBezTo>
                      <a:cubicBezTo>
                        <a:pt x="123" y="5"/>
                        <a:pt x="124" y="6"/>
                        <a:pt x="123" y="5"/>
                      </a:cubicBezTo>
                      <a:cubicBezTo>
                        <a:pt x="124" y="6"/>
                        <a:pt x="124" y="7"/>
                        <a:pt x="124" y="7"/>
                      </a:cubicBezTo>
                      <a:cubicBezTo>
                        <a:pt x="123" y="6"/>
                        <a:pt x="122" y="6"/>
                        <a:pt x="122" y="6"/>
                      </a:cubicBezTo>
                      <a:cubicBezTo>
                        <a:pt x="124" y="7"/>
                        <a:pt x="124" y="8"/>
                        <a:pt x="123" y="8"/>
                      </a:cubicBezTo>
                      <a:cubicBezTo>
                        <a:pt x="120" y="7"/>
                        <a:pt x="124" y="10"/>
                        <a:pt x="123" y="10"/>
                      </a:cubicBezTo>
                      <a:cubicBezTo>
                        <a:pt x="121" y="9"/>
                        <a:pt x="119" y="7"/>
                        <a:pt x="119" y="6"/>
                      </a:cubicBezTo>
                      <a:cubicBezTo>
                        <a:pt x="118" y="6"/>
                        <a:pt x="119" y="6"/>
                        <a:pt x="117" y="6"/>
                      </a:cubicBezTo>
                      <a:cubicBezTo>
                        <a:pt x="119" y="7"/>
                        <a:pt x="121" y="9"/>
                        <a:pt x="122" y="10"/>
                      </a:cubicBezTo>
                      <a:cubicBezTo>
                        <a:pt x="120" y="9"/>
                        <a:pt x="120" y="9"/>
                        <a:pt x="120" y="9"/>
                      </a:cubicBezTo>
                      <a:cubicBezTo>
                        <a:pt x="120" y="10"/>
                        <a:pt x="123" y="12"/>
                        <a:pt x="122" y="12"/>
                      </a:cubicBezTo>
                      <a:cubicBezTo>
                        <a:pt x="120" y="13"/>
                        <a:pt x="120" y="14"/>
                        <a:pt x="119" y="14"/>
                      </a:cubicBezTo>
                      <a:cubicBezTo>
                        <a:pt x="117" y="13"/>
                        <a:pt x="117" y="13"/>
                        <a:pt x="117" y="13"/>
                      </a:cubicBezTo>
                      <a:cubicBezTo>
                        <a:pt x="120" y="16"/>
                        <a:pt x="118" y="15"/>
                        <a:pt x="119" y="17"/>
                      </a:cubicBezTo>
                      <a:cubicBezTo>
                        <a:pt x="116" y="17"/>
                        <a:pt x="118" y="20"/>
                        <a:pt x="115" y="18"/>
                      </a:cubicBezTo>
                      <a:cubicBezTo>
                        <a:pt x="115" y="21"/>
                        <a:pt x="115" y="23"/>
                        <a:pt x="114" y="24"/>
                      </a:cubicBezTo>
                      <a:cubicBezTo>
                        <a:pt x="112" y="22"/>
                        <a:pt x="112" y="22"/>
                        <a:pt x="112" y="22"/>
                      </a:cubicBezTo>
                      <a:cubicBezTo>
                        <a:pt x="113" y="24"/>
                        <a:pt x="110" y="22"/>
                        <a:pt x="110" y="22"/>
                      </a:cubicBezTo>
                      <a:cubicBezTo>
                        <a:pt x="112" y="23"/>
                        <a:pt x="112" y="24"/>
                        <a:pt x="113" y="26"/>
                      </a:cubicBezTo>
                      <a:cubicBezTo>
                        <a:pt x="111" y="25"/>
                        <a:pt x="112" y="27"/>
                        <a:pt x="113" y="29"/>
                      </a:cubicBezTo>
                      <a:cubicBezTo>
                        <a:pt x="112" y="28"/>
                        <a:pt x="112" y="28"/>
                        <a:pt x="112" y="28"/>
                      </a:cubicBezTo>
                      <a:cubicBezTo>
                        <a:pt x="114" y="31"/>
                        <a:pt x="111" y="30"/>
                        <a:pt x="110" y="30"/>
                      </a:cubicBezTo>
                      <a:cubicBezTo>
                        <a:pt x="109" y="30"/>
                        <a:pt x="108" y="29"/>
                        <a:pt x="108" y="29"/>
                      </a:cubicBezTo>
                      <a:cubicBezTo>
                        <a:pt x="110" y="32"/>
                        <a:pt x="109" y="32"/>
                        <a:pt x="110" y="34"/>
                      </a:cubicBezTo>
                      <a:cubicBezTo>
                        <a:pt x="110" y="34"/>
                        <a:pt x="109" y="35"/>
                        <a:pt x="107" y="34"/>
                      </a:cubicBezTo>
                      <a:cubicBezTo>
                        <a:pt x="109" y="39"/>
                        <a:pt x="106" y="39"/>
                        <a:pt x="106" y="42"/>
                      </a:cubicBezTo>
                      <a:cubicBezTo>
                        <a:pt x="104" y="41"/>
                        <a:pt x="104" y="41"/>
                        <a:pt x="104" y="41"/>
                      </a:cubicBezTo>
                      <a:cubicBezTo>
                        <a:pt x="107" y="46"/>
                        <a:pt x="101" y="45"/>
                        <a:pt x="102" y="49"/>
                      </a:cubicBezTo>
                      <a:cubicBezTo>
                        <a:pt x="99" y="46"/>
                        <a:pt x="99" y="46"/>
                        <a:pt x="99" y="46"/>
                      </a:cubicBezTo>
                      <a:cubicBezTo>
                        <a:pt x="98" y="46"/>
                        <a:pt x="99" y="48"/>
                        <a:pt x="101" y="49"/>
                      </a:cubicBezTo>
                      <a:cubicBezTo>
                        <a:pt x="100" y="49"/>
                        <a:pt x="102" y="52"/>
                        <a:pt x="99" y="50"/>
                      </a:cubicBezTo>
                      <a:cubicBezTo>
                        <a:pt x="98" y="50"/>
                        <a:pt x="100" y="52"/>
                        <a:pt x="100" y="52"/>
                      </a:cubicBezTo>
                      <a:cubicBezTo>
                        <a:pt x="98" y="52"/>
                        <a:pt x="98" y="53"/>
                        <a:pt x="98" y="54"/>
                      </a:cubicBezTo>
                      <a:cubicBezTo>
                        <a:pt x="98" y="54"/>
                        <a:pt x="98" y="54"/>
                        <a:pt x="98" y="54"/>
                      </a:cubicBezTo>
                      <a:cubicBezTo>
                        <a:pt x="97" y="54"/>
                        <a:pt x="96" y="53"/>
                        <a:pt x="96" y="53"/>
                      </a:cubicBezTo>
                      <a:cubicBezTo>
                        <a:pt x="96" y="54"/>
                        <a:pt x="94" y="53"/>
                        <a:pt x="98" y="56"/>
                      </a:cubicBezTo>
                      <a:cubicBezTo>
                        <a:pt x="95" y="55"/>
                        <a:pt x="97" y="59"/>
                        <a:pt x="94" y="58"/>
                      </a:cubicBezTo>
                      <a:cubicBezTo>
                        <a:pt x="95" y="59"/>
                        <a:pt x="95" y="59"/>
                        <a:pt x="95" y="60"/>
                      </a:cubicBezTo>
                      <a:cubicBezTo>
                        <a:pt x="95" y="61"/>
                        <a:pt x="92" y="60"/>
                        <a:pt x="93" y="62"/>
                      </a:cubicBezTo>
                      <a:cubicBezTo>
                        <a:pt x="92" y="62"/>
                        <a:pt x="92" y="60"/>
                        <a:pt x="91" y="61"/>
                      </a:cubicBezTo>
                      <a:cubicBezTo>
                        <a:pt x="91" y="61"/>
                        <a:pt x="92" y="62"/>
                        <a:pt x="93" y="62"/>
                      </a:cubicBezTo>
                      <a:cubicBezTo>
                        <a:pt x="93" y="65"/>
                        <a:pt x="88" y="64"/>
                        <a:pt x="88" y="65"/>
                      </a:cubicBezTo>
                      <a:cubicBezTo>
                        <a:pt x="88" y="69"/>
                        <a:pt x="85" y="71"/>
                        <a:pt x="83" y="73"/>
                      </a:cubicBezTo>
                      <a:cubicBezTo>
                        <a:pt x="83" y="72"/>
                        <a:pt x="83" y="72"/>
                        <a:pt x="83" y="72"/>
                      </a:cubicBezTo>
                      <a:cubicBezTo>
                        <a:pt x="85" y="75"/>
                        <a:pt x="78" y="72"/>
                        <a:pt x="82" y="76"/>
                      </a:cubicBezTo>
                      <a:cubicBezTo>
                        <a:pt x="81" y="75"/>
                        <a:pt x="81" y="76"/>
                        <a:pt x="80" y="75"/>
                      </a:cubicBezTo>
                      <a:cubicBezTo>
                        <a:pt x="81" y="77"/>
                        <a:pt x="77" y="75"/>
                        <a:pt x="78" y="78"/>
                      </a:cubicBezTo>
                      <a:cubicBezTo>
                        <a:pt x="78" y="78"/>
                        <a:pt x="78" y="78"/>
                        <a:pt x="78" y="77"/>
                      </a:cubicBezTo>
                      <a:cubicBezTo>
                        <a:pt x="76" y="77"/>
                        <a:pt x="77" y="79"/>
                        <a:pt x="75" y="79"/>
                      </a:cubicBezTo>
                      <a:cubicBezTo>
                        <a:pt x="75" y="79"/>
                        <a:pt x="75" y="78"/>
                        <a:pt x="74" y="78"/>
                      </a:cubicBezTo>
                      <a:cubicBezTo>
                        <a:pt x="73" y="77"/>
                        <a:pt x="76" y="81"/>
                        <a:pt x="73" y="78"/>
                      </a:cubicBezTo>
                      <a:cubicBezTo>
                        <a:pt x="73" y="79"/>
                        <a:pt x="74" y="80"/>
                        <a:pt x="74" y="80"/>
                      </a:cubicBezTo>
                      <a:cubicBezTo>
                        <a:pt x="72" y="81"/>
                        <a:pt x="72" y="84"/>
                        <a:pt x="71" y="87"/>
                      </a:cubicBezTo>
                      <a:cubicBezTo>
                        <a:pt x="67" y="87"/>
                        <a:pt x="65" y="82"/>
                        <a:pt x="67" y="85"/>
                      </a:cubicBezTo>
                      <a:cubicBezTo>
                        <a:pt x="66" y="85"/>
                        <a:pt x="68" y="87"/>
                        <a:pt x="67" y="86"/>
                      </a:cubicBezTo>
                      <a:cubicBezTo>
                        <a:pt x="68" y="87"/>
                        <a:pt x="63" y="83"/>
                        <a:pt x="64" y="85"/>
                      </a:cubicBezTo>
                      <a:cubicBezTo>
                        <a:pt x="66" y="87"/>
                        <a:pt x="65" y="86"/>
                        <a:pt x="66" y="87"/>
                      </a:cubicBezTo>
                      <a:cubicBezTo>
                        <a:pt x="64" y="87"/>
                        <a:pt x="62" y="86"/>
                        <a:pt x="63" y="88"/>
                      </a:cubicBezTo>
                      <a:cubicBezTo>
                        <a:pt x="62" y="87"/>
                        <a:pt x="62" y="87"/>
                        <a:pt x="62" y="87"/>
                      </a:cubicBezTo>
                      <a:cubicBezTo>
                        <a:pt x="64" y="90"/>
                        <a:pt x="62" y="90"/>
                        <a:pt x="65" y="93"/>
                      </a:cubicBezTo>
                      <a:cubicBezTo>
                        <a:pt x="61" y="98"/>
                        <a:pt x="59" y="104"/>
                        <a:pt x="56" y="109"/>
                      </a:cubicBezTo>
                      <a:cubicBezTo>
                        <a:pt x="51" y="112"/>
                        <a:pt x="49" y="118"/>
                        <a:pt x="43" y="120"/>
                      </a:cubicBezTo>
                      <a:cubicBezTo>
                        <a:pt x="40" y="119"/>
                        <a:pt x="40" y="119"/>
                        <a:pt x="40" y="121"/>
                      </a:cubicBezTo>
                      <a:cubicBezTo>
                        <a:pt x="39" y="120"/>
                        <a:pt x="39" y="120"/>
                        <a:pt x="39" y="120"/>
                      </a:cubicBezTo>
                      <a:cubicBezTo>
                        <a:pt x="41" y="122"/>
                        <a:pt x="38" y="121"/>
                        <a:pt x="40" y="123"/>
                      </a:cubicBezTo>
                      <a:cubicBezTo>
                        <a:pt x="38" y="124"/>
                        <a:pt x="38" y="126"/>
                        <a:pt x="36" y="128"/>
                      </a:cubicBezTo>
                      <a:cubicBezTo>
                        <a:pt x="36" y="127"/>
                        <a:pt x="34" y="125"/>
                        <a:pt x="34" y="126"/>
                      </a:cubicBezTo>
                      <a:cubicBezTo>
                        <a:pt x="35" y="127"/>
                        <a:pt x="35" y="127"/>
                        <a:pt x="35" y="127"/>
                      </a:cubicBezTo>
                      <a:cubicBezTo>
                        <a:pt x="35" y="127"/>
                        <a:pt x="35" y="127"/>
                        <a:pt x="35" y="127"/>
                      </a:cubicBezTo>
                      <a:cubicBezTo>
                        <a:pt x="35" y="127"/>
                        <a:pt x="36" y="129"/>
                        <a:pt x="37" y="129"/>
                      </a:cubicBezTo>
                      <a:cubicBezTo>
                        <a:pt x="35" y="135"/>
                        <a:pt x="27" y="135"/>
                        <a:pt x="23" y="139"/>
                      </a:cubicBezTo>
                      <a:cubicBezTo>
                        <a:pt x="22" y="139"/>
                        <a:pt x="21" y="141"/>
                        <a:pt x="21" y="143"/>
                      </a:cubicBezTo>
                      <a:cubicBezTo>
                        <a:pt x="15" y="143"/>
                        <a:pt x="10" y="143"/>
                        <a:pt x="9" y="148"/>
                      </a:cubicBezTo>
                      <a:cubicBezTo>
                        <a:pt x="9" y="148"/>
                        <a:pt x="4" y="142"/>
                        <a:pt x="4" y="14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2" name="Freeform 33"/>
                <p:cNvSpPr/>
                <p:nvPr/>
              </p:nvSpPr>
              <p:spPr bwMode="auto">
                <a:xfrm>
                  <a:off x="3026" y="1229"/>
                  <a:ext cx="0"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1"/>
                        <a:pt x="0" y="0"/>
                      </a:cubicBezTo>
                      <a:cubicBezTo>
                        <a:pt x="1" y="1"/>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3" name="Freeform 34"/>
                <p:cNvSpPr/>
                <p:nvPr/>
              </p:nvSpPr>
              <p:spPr bwMode="auto">
                <a:xfrm>
                  <a:off x="3022" y="1229"/>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 name="Freeform 35"/>
                <p:cNvSpPr/>
                <p:nvPr/>
              </p:nvSpPr>
              <p:spPr bwMode="auto">
                <a:xfrm>
                  <a:off x="3021" y="1229"/>
                  <a:ext cx="0" cy="1"/>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1"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 name="Freeform 36"/>
                <p:cNvSpPr/>
                <p:nvPr/>
              </p:nvSpPr>
              <p:spPr bwMode="auto">
                <a:xfrm>
                  <a:off x="3020" y="1229"/>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 name="Freeform 37"/>
                <p:cNvSpPr/>
                <p:nvPr/>
              </p:nvSpPr>
              <p:spPr bwMode="auto">
                <a:xfrm>
                  <a:off x="3020" y="1230"/>
                  <a:ext cx="1"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 name="Freeform 38"/>
                <p:cNvSpPr/>
                <p:nvPr/>
              </p:nvSpPr>
              <p:spPr bwMode="auto">
                <a:xfrm>
                  <a:off x="3019" y="1230"/>
                  <a:ext cx="0" cy="1"/>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2" y="2"/>
                        <a:pt x="3" y="3"/>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8" name="Freeform 39"/>
                <p:cNvSpPr/>
                <p:nvPr/>
              </p:nvSpPr>
              <p:spPr bwMode="auto">
                <a:xfrm>
                  <a:off x="3019" y="1231"/>
                  <a:ext cx="0" cy="1"/>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1"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9" name="Rectangle 40"/>
                <p:cNvSpPr>
                  <a:spLocks noChangeArrowheads="1"/>
                </p:cNvSpPr>
                <p:nvPr/>
              </p:nvSpPr>
              <p:spPr bwMode="auto">
                <a:xfrm>
                  <a:off x="3012" y="124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10" name="Freeform 41"/>
                <p:cNvSpPr/>
                <p:nvPr/>
              </p:nvSpPr>
              <p:spPr bwMode="auto">
                <a:xfrm>
                  <a:off x="3008" y="124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1" name="Freeform 42"/>
                <p:cNvSpPr/>
                <p:nvPr/>
              </p:nvSpPr>
              <p:spPr bwMode="auto">
                <a:xfrm>
                  <a:off x="3007" y="1249"/>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2" name="Freeform 43"/>
                <p:cNvSpPr/>
                <p:nvPr/>
              </p:nvSpPr>
              <p:spPr bwMode="auto">
                <a:xfrm>
                  <a:off x="3657" y="1238"/>
                  <a:ext cx="1"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0"/>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 name="Freeform 44"/>
                <p:cNvSpPr/>
                <p:nvPr/>
              </p:nvSpPr>
              <p:spPr bwMode="auto">
                <a:xfrm>
                  <a:off x="3617" y="1238"/>
                  <a:ext cx="40" cy="60"/>
                </a:xfrm>
                <a:custGeom>
                  <a:avLst/>
                  <a:gdLst>
                    <a:gd name="T0" fmla="*/ 26 w 180"/>
                    <a:gd name="T1" fmla="*/ 230 h 260"/>
                    <a:gd name="T2" fmla="*/ 33 w 180"/>
                    <a:gd name="T3" fmla="*/ 224 h 260"/>
                    <a:gd name="T4" fmla="*/ 44 w 180"/>
                    <a:gd name="T5" fmla="*/ 207 h 260"/>
                    <a:gd name="T6" fmla="*/ 49 w 180"/>
                    <a:gd name="T7" fmla="*/ 203 h 260"/>
                    <a:gd name="T8" fmla="*/ 66 w 180"/>
                    <a:gd name="T9" fmla="*/ 191 h 260"/>
                    <a:gd name="T10" fmla="*/ 70 w 180"/>
                    <a:gd name="T11" fmla="*/ 187 h 260"/>
                    <a:gd name="T12" fmla="*/ 76 w 180"/>
                    <a:gd name="T13" fmla="*/ 177 h 260"/>
                    <a:gd name="T14" fmla="*/ 84 w 180"/>
                    <a:gd name="T15" fmla="*/ 171 h 260"/>
                    <a:gd name="T16" fmla="*/ 89 w 180"/>
                    <a:gd name="T17" fmla="*/ 168 h 260"/>
                    <a:gd name="T18" fmla="*/ 89 w 180"/>
                    <a:gd name="T19" fmla="*/ 162 h 260"/>
                    <a:gd name="T20" fmla="*/ 94 w 180"/>
                    <a:gd name="T21" fmla="*/ 152 h 260"/>
                    <a:gd name="T22" fmla="*/ 98 w 180"/>
                    <a:gd name="T23" fmla="*/ 147 h 260"/>
                    <a:gd name="T24" fmla="*/ 99 w 180"/>
                    <a:gd name="T25" fmla="*/ 140 h 260"/>
                    <a:gd name="T26" fmla="*/ 105 w 180"/>
                    <a:gd name="T27" fmla="*/ 135 h 260"/>
                    <a:gd name="T28" fmla="*/ 110 w 180"/>
                    <a:gd name="T29" fmla="*/ 127 h 260"/>
                    <a:gd name="T30" fmla="*/ 118 w 180"/>
                    <a:gd name="T31" fmla="*/ 119 h 260"/>
                    <a:gd name="T32" fmla="*/ 118 w 180"/>
                    <a:gd name="T33" fmla="*/ 114 h 260"/>
                    <a:gd name="T34" fmla="*/ 123 w 180"/>
                    <a:gd name="T35" fmla="*/ 111 h 260"/>
                    <a:gd name="T36" fmla="*/ 122 w 180"/>
                    <a:gd name="T37" fmla="*/ 106 h 260"/>
                    <a:gd name="T38" fmla="*/ 123 w 180"/>
                    <a:gd name="T39" fmla="*/ 105 h 260"/>
                    <a:gd name="T40" fmla="*/ 124 w 180"/>
                    <a:gd name="T41" fmla="*/ 100 h 260"/>
                    <a:gd name="T42" fmla="*/ 130 w 180"/>
                    <a:gd name="T43" fmla="*/ 86 h 260"/>
                    <a:gd name="T44" fmla="*/ 132 w 180"/>
                    <a:gd name="T45" fmla="*/ 80 h 260"/>
                    <a:gd name="T46" fmla="*/ 133 w 180"/>
                    <a:gd name="T47" fmla="*/ 75 h 260"/>
                    <a:gd name="T48" fmla="*/ 138 w 180"/>
                    <a:gd name="T49" fmla="*/ 63 h 260"/>
                    <a:gd name="T50" fmla="*/ 145 w 180"/>
                    <a:gd name="T51" fmla="*/ 62 h 260"/>
                    <a:gd name="T52" fmla="*/ 140 w 180"/>
                    <a:gd name="T53" fmla="*/ 56 h 260"/>
                    <a:gd name="T54" fmla="*/ 135 w 180"/>
                    <a:gd name="T55" fmla="*/ 50 h 260"/>
                    <a:gd name="T56" fmla="*/ 140 w 180"/>
                    <a:gd name="T57" fmla="*/ 44 h 260"/>
                    <a:gd name="T58" fmla="*/ 137 w 180"/>
                    <a:gd name="T59" fmla="*/ 41 h 260"/>
                    <a:gd name="T60" fmla="*/ 140 w 180"/>
                    <a:gd name="T61" fmla="*/ 40 h 260"/>
                    <a:gd name="T62" fmla="*/ 148 w 180"/>
                    <a:gd name="T63" fmla="*/ 37 h 260"/>
                    <a:gd name="T64" fmla="*/ 144 w 180"/>
                    <a:gd name="T65" fmla="*/ 30 h 260"/>
                    <a:gd name="T66" fmla="*/ 148 w 180"/>
                    <a:gd name="T67" fmla="*/ 29 h 260"/>
                    <a:gd name="T68" fmla="*/ 146 w 180"/>
                    <a:gd name="T69" fmla="*/ 23 h 260"/>
                    <a:gd name="T70" fmla="*/ 148 w 180"/>
                    <a:gd name="T71" fmla="*/ 18 h 260"/>
                    <a:gd name="T72" fmla="*/ 155 w 180"/>
                    <a:gd name="T73" fmla="*/ 24 h 260"/>
                    <a:gd name="T74" fmla="*/ 154 w 180"/>
                    <a:gd name="T75" fmla="*/ 14 h 260"/>
                    <a:gd name="T76" fmla="*/ 170 w 180"/>
                    <a:gd name="T77" fmla="*/ 9 h 260"/>
                    <a:gd name="T78" fmla="*/ 173 w 180"/>
                    <a:gd name="T79" fmla="*/ 7 h 260"/>
                    <a:gd name="T80" fmla="*/ 177 w 180"/>
                    <a:gd name="T81" fmla="*/ 0 h 260"/>
                    <a:gd name="T82" fmla="*/ 179 w 180"/>
                    <a:gd name="T83" fmla="*/ 6 h 260"/>
                    <a:gd name="T84" fmla="*/ 172 w 180"/>
                    <a:gd name="T85" fmla="*/ 9 h 260"/>
                    <a:gd name="T86" fmla="*/ 172 w 180"/>
                    <a:gd name="T87" fmla="*/ 24 h 260"/>
                    <a:gd name="T88" fmla="*/ 167 w 180"/>
                    <a:gd name="T89" fmla="*/ 45 h 260"/>
                    <a:gd name="T90" fmla="*/ 161 w 180"/>
                    <a:gd name="T91" fmla="*/ 69 h 260"/>
                    <a:gd name="T92" fmla="*/ 156 w 180"/>
                    <a:gd name="T93" fmla="*/ 89 h 260"/>
                    <a:gd name="T94" fmla="*/ 152 w 180"/>
                    <a:gd name="T95" fmla="*/ 103 h 260"/>
                    <a:gd name="T96" fmla="*/ 137 w 180"/>
                    <a:gd name="T97" fmla="*/ 133 h 260"/>
                    <a:gd name="T98" fmla="*/ 125 w 180"/>
                    <a:gd name="T99" fmla="*/ 146 h 260"/>
                    <a:gd name="T100" fmla="*/ 113 w 180"/>
                    <a:gd name="T101" fmla="*/ 160 h 260"/>
                    <a:gd name="T102" fmla="*/ 108 w 180"/>
                    <a:gd name="T103" fmla="*/ 172 h 260"/>
                    <a:gd name="T104" fmla="*/ 61 w 180"/>
                    <a:gd name="T105" fmla="*/ 218 h 260"/>
                    <a:gd name="T106" fmla="*/ 53 w 180"/>
                    <a:gd name="T107" fmla="*/ 23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 h="260">
                      <a:moveTo>
                        <a:pt x="2" y="250"/>
                      </a:moveTo>
                      <a:cubicBezTo>
                        <a:pt x="0" y="242"/>
                        <a:pt x="9" y="245"/>
                        <a:pt x="9" y="239"/>
                      </a:cubicBezTo>
                      <a:cubicBezTo>
                        <a:pt x="9" y="238"/>
                        <a:pt x="11" y="242"/>
                        <a:pt x="12" y="241"/>
                      </a:cubicBezTo>
                      <a:cubicBezTo>
                        <a:pt x="12" y="234"/>
                        <a:pt x="19" y="233"/>
                        <a:pt x="25" y="233"/>
                      </a:cubicBezTo>
                      <a:cubicBezTo>
                        <a:pt x="25" y="234"/>
                        <a:pt x="25" y="234"/>
                        <a:pt x="25" y="234"/>
                      </a:cubicBezTo>
                      <a:cubicBezTo>
                        <a:pt x="27" y="234"/>
                        <a:pt x="25" y="230"/>
                        <a:pt x="26" y="230"/>
                      </a:cubicBezTo>
                      <a:cubicBezTo>
                        <a:pt x="27" y="231"/>
                        <a:pt x="27" y="231"/>
                        <a:pt x="28" y="232"/>
                      </a:cubicBezTo>
                      <a:cubicBezTo>
                        <a:pt x="26" y="230"/>
                        <a:pt x="28" y="230"/>
                        <a:pt x="28" y="228"/>
                      </a:cubicBezTo>
                      <a:cubicBezTo>
                        <a:pt x="29" y="229"/>
                        <a:pt x="30" y="230"/>
                        <a:pt x="31" y="231"/>
                      </a:cubicBezTo>
                      <a:cubicBezTo>
                        <a:pt x="29" y="228"/>
                        <a:pt x="29" y="228"/>
                        <a:pt x="29" y="228"/>
                      </a:cubicBezTo>
                      <a:cubicBezTo>
                        <a:pt x="27" y="223"/>
                        <a:pt x="33" y="226"/>
                        <a:pt x="32" y="223"/>
                      </a:cubicBezTo>
                      <a:cubicBezTo>
                        <a:pt x="33" y="223"/>
                        <a:pt x="33" y="224"/>
                        <a:pt x="33" y="224"/>
                      </a:cubicBezTo>
                      <a:cubicBezTo>
                        <a:pt x="34" y="219"/>
                        <a:pt x="37" y="217"/>
                        <a:pt x="40" y="213"/>
                      </a:cubicBezTo>
                      <a:cubicBezTo>
                        <a:pt x="40" y="214"/>
                        <a:pt x="41" y="216"/>
                        <a:pt x="42" y="216"/>
                      </a:cubicBezTo>
                      <a:cubicBezTo>
                        <a:pt x="40" y="214"/>
                        <a:pt x="41" y="213"/>
                        <a:pt x="41" y="212"/>
                      </a:cubicBezTo>
                      <a:cubicBezTo>
                        <a:pt x="43" y="214"/>
                        <a:pt x="41" y="209"/>
                        <a:pt x="43" y="209"/>
                      </a:cubicBezTo>
                      <a:cubicBezTo>
                        <a:pt x="43" y="210"/>
                        <a:pt x="43" y="210"/>
                        <a:pt x="43" y="210"/>
                      </a:cubicBezTo>
                      <a:cubicBezTo>
                        <a:pt x="42" y="207"/>
                        <a:pt x="45" y="210"/>
                        <a:pt x="44" y="207"/>
                      </a:cubicBezTo>
                      <a:cubicBezTo>
                        <a:pt x="45" y="208"/>
                        <a:pt x="45" y="208"/>
                        <a:pt x="45" y="208"/>
                      </a:cubicBezTo>
                      <a:cubicBezTo>
                        <a:pt x="43" y="205"/>
                        <a:pt x="48" y="209"/>
                        <a:pt x="47" y="207"/>
                      </a:cubicBezTo>
                      <a:cubicBezTo>
                        <a:pt x="46" y="206"/>
                        <a:pt x="46" y="206"/>
                        <a:pt x="46" y="206"/>
                      </a:cubicBezTo>
                      <a:cubicBezTo>
                        <a:pt x="46" y="205"/>
                        <a:pt x="48" y="207"/>
                        <a:pt x="48" y="206"/>
                      </a:cubicBezTo>
                      <a:cubicBezTo>
                        <a:pt x="48" y="206"/>
                        <a:pt x="48" y="206"/>
                        <a:pt x="48" y="206"/>
                      </a:cubicBezTo>
                      <a:cubicBezTo>
                        <a:pt x="49" y="204"/>
                        <a:pt x="51" y="205"/>
                        <a:pt x="49" y="203"/>
                      </a:cubicBezTo>
                      <a:cubicBezTo>
                        <a:pt x="51" y="204"/>
                        <a:pt x="48" y="205"/>
                        <a:pt x="51" y="207"/>
                      </a:cubicBezTo>
                      <a:cubicBezTo>
                        <a:pt x="53" y="201"/>
                        <a:pt x="57" y="198"/>
                        <a:pt x="61" y="195"/>
                      </a:cubicBezTo>
                      <a:cubicBezTo>
                        <a:pt x="62" y="196"/>
                        <a:pt x="63" y="196"/>
                        <a:pt x="64" y="196"/>
                      </a:cubicBezTo>
                      <a:cubicBezTo>
                        <a:pt x="64" y="196"/>
                        <a:pt x="65" y="195"/>
                        <a:pt x="64" y="193"/>
                      </a:cubicBezTo>
                      <a:cubicBezTo>
                        <a:pt x="64" y="193"/>
                        <a:pt x="65" y="194"/>
                        <a:pt x="66" y="194"/>
                      </a:cubicBezTo>
                      <a:cubicBezTo>
                        <a:pt x="67" y="194"/>
                        <a:pt x="64" y="191"/>
                        <a:pt x="66" y="191"/>
                      </a:cubicBezTo>
                      <a:cubicBezTo>
                        <a:pt x="66" y="192"/>
                        <a:pt x="66" y="193"/>
                        <a:pt x="67" y="194"/>
                      </a:cubicBezTo>
                      <a:cubicBezTo>
                        <a:pt x="66" y="191"/>
                        <a:pt x="67" y="191"/>
                        <a:pt x="68" y="190"/>
                      </a:cubicBezTo>
                      <a:cubicBezTo>
                        <a:pt x="68" y="190"/>
                        <a:pt x="68" y="191"/>
                        <a:pt x="69" y="191"/>
                      </a:cubicBezTo>
                      <a:cubicBezTo>
                        <a:pt x="68" y="189"/>
                        <a:pt x="70" y="190"/>
                        <a:pt x="70" y="188"/>
                      </a:cubicBezTo>
                      <a:cubicBezTo>
                        <a:pt x="71" y="190"/>
                        <a:pt x="71" y="190"/>
                        <a:pt x="71" y="190"/>
                      </a:cubicBezTo>
                      <a:cubicBezTo>
                        <a:pt x="73" y="190"/>
                        <a:pt x="69" y="187"/>
                        <a:pt x="70" y="187"/>
                      </a:cubicBezTo>
                      <a:cubicBezTo>
                        <a:pt x="71" y="188"/>
                        <a:pt x="71" y="188"/>
                        <a:pt x="72" y="188"/>
                      </a:cubicBezTo>
                      <a:cubicBezTo>
                        <a:pt x="70" y="185"/>
                        <a:pt x="73" y="185"/>
                        <a:pt x="73" y="183"/>
                      </a:cubicBezTo>
                      <a:cubicBezTo>
                        <a:pt x="73" y="183"/>
                        <a:pt x="73" y="184"/>
                        <a:pt x="73" y="184"/>
                      </a:cubicBezTo>
                      <a:cubicBezTo>
                        <a:pt x="74" y="182"/>
                        <a:pt x="76" y="182"/>
                        <a:pt x="76" y="180"/>
                      </a:cubicBezTo>
                      <a:cubicBezTo>
                        <a:pt x="77" y="180"/>
                        <a:pt x="78" y="183"/>
                        <a:pt x="79" y="182"/>
                      </a:cubicBezTo>
                      <a:cubicBezTo>
                        <a:pt x="77" y="179"/>
                        <a:pt x="80" y="179"/>
                        <a:pt x="76" y="177"/>
                      </a:cubicBezTo>
                      <a:cubicBezTo>
                        <a:pt x="78" y="176"/>
                        <a:pt x="80" y="176"/>
                        <a:pt x="80" y="175"/>
                      </a:cubicBezTo>
                      <a:cubicBezTo>
                        <a:pt x="80" y="176"/>
                        <a:pt x="83" y="177"/>
                        <a:pt x="83" y="178"/>
                      </a:cubicBezTo>
                      <a:cubicBezTo>
                        <a:pt x="85" y="179"/>
                        <a:pt x="85" y="179"/>
                        <a:pt x="85" y="179"/>
                      </a:cubicBezTo>
                      <a:cubicBezTo>
                        <a:pt x="86" y="180"/>
                        <a:pt x="84" y="179"/>
                        <a:pt x="85" y="180"/>
                      </a:cubicBezTo>
                      <a:cubicBezTo>
                        <a:pt x="85" y="180"/>
                        <a:pt x="85" y="178"/>
                        <a:pt x="86" y="178"/>
                      </a:cubicBezTo>
                      <a:cubicBezTo>
                        <a:pt x="85" y="176"/>
                        <a:pt x="83" y="172"/>
                        <a:pt x="84" y="171"/>
                      </a:cubicBezTo>
                      <a:cubicBezTo>
                        <a:pt x="84" y="172"/>
                        <a:pt x="87" y="173"/>
                        <a:pt x="87" y="174"/>
                      </a:cubicBezTo>
                      <a:cubicBezTo>
                        <a:pt x="83" y="168"/>
                        <a:pt x="83" y="168"/>
                        <a:pt x="83" y="168"/>
                      </a:cubicBezTo>
                      <a:cubicBezTo>
                        <a:pt x="84" y="167"/>
                        <a:pt x="86" y="170"/>
                        <a:pt x="85" y="168"/>
                      </a:cubicBezTo>
                      <a:cubicBezTo>
                        <a:pt x="85" y="168"/>
                        <a:pt x="84" y="167"/>
                        <a:pt x="84" y="167"/>
                      </a:cubicBezTo>
                      <a:cubicBezTo>
                        <a:pt x="84" y="167"/>
                        <a:pt x="85" y="164"/>
                        <a:pt x="87" y="167"/>
                      </a:cubicBezTo>
                      <a:cubicBezTo>
                        <a:pt x="89" y="167"/>
                        <a:pt x="87" y="168"/>
                        <a:pt x="89" y="168"/>
                      </a:cubicBezTo>
                      <a:cubicBezTo>
                        <a:pt x="89" y="167"/>
                        <a:pt x="89" y="166"/>
                        <a:pt x="89" y="166"/>
                      </a:cubicBezTo>
                      <a:cubicBezTo>
                        <a:pt x="89" y="166"/>
                        <a:pt x="89" y="166"/>
                        <a:pt x="89" y="166"/>
                      </a:cubicBezTo>
                      <a:cubicBezTo>
                        <a:pt x="90" y="166"/>
                        <a:pt x="90" y="164"/>
                        <a:pt x="88" y="163"/>
                      </a:cubicBezTo>
                      <a:cubicBezTo>
                        <a:pt x="87" y="163"/>
                        <a:pt x="89" y="164"/>
                        <a:pt x="88" y="164"/>
                      </a:cubicBezTo>
                      <a:cubicBezTo>
                        <a:pt x="87" y="162"/>
                        <a:pt x="87" y="161"/>
                        <a:pt x="88" y="161"/>
                      </a:cubicBezTo>
                      <a:cubicBezTo>
                        <a:pt x="88" y="161"/>
                        <a:pt x="89" y="162"/>
                        <a:pt x="89" y="162"/>
                      </a:cubicBezTo>
                      <a:cubicBezTo>
                        <a:pt x="88" y="160"/>
                        <a:pt x="88" y="158"/>
                        <a:pt x="88" y="156"/>
                      </a:cubicBezTo>
                      <a:cubicBezTo>
                        <a:pt x="87" y="155"/>
                        <a:pt x="90" y="159"/>
                        <a:pt x="90" y="158"/>
                      </a:cubicBezTo>
                      <a:cubicBezTo>
                        <a:pt x="92" y="158"/>
                        <a:pt x="89" y="153"/>
                        <a:pt x="93" y="154"/>
                      </a:cubicBezTo>
                      <a:cubicBezTo>
                        <a:pt x="93" y="155"/>
                        <a:pt x="91" y="153"/>
                        <a:pt x="91" y="153"/>
                      </a:cubicBezTo>
                      <a:cubicBezTo>
                        <a:pt x="92" y="153"/>
                        <a:pt x="94" y="154"/>
                        <a:pt x="94" y="153"/>
                      </a:cubicBezTo>
                      <a:cubicBezTo>
                        <a:pt x="95" y="154"/>
                        <a:pt x="94" y="153"/>
                        <a:pt x="94" y="152"/>
                      </a:cubicBezTo>
                      <a:cubicBezTo>
                        <a:pt x="93" y="151"/>
                        <a:pt x="94" y="152"/>
                        <a:pt x="94" y="153"/>
                      </a:cubicBezTo>
                      <a:cubicBezTo>
                        <a:pt x="94" y="151"/>
                        <a:pt x="94" y="147"/>
                        <a:pt x="97" y="147"/>
                      </a:cubicBezTo>
                      <a:cubicBezTo>
                        <a:pt x="96" y="147"/>
                        <a:pt x="95" y="144"/>
                        <a:pt x="95" y="144"/>
                      </a:cubicBezTo>
                      <a:cubicBezTo>
                        <a:pt x="97" y="146"/>
                        <a:pt x="97" y="146"/>
                        <a:pt x="97" y="146"/>
                      </a:cubicBezTo>
                      <a:cubicBezTo>
                        <a:pt x="98" y="146"/>
                        <a:pt x="97" y="144"/>
                        <a:pt x="99" y="145"/>
                      </a:cubicBezTo>
                      <a:cubicBezTo>
                        <a:pt x="97" y="143"/>
                        <a:pt x="98" y="149"/>
                        <a:pt x="98" y="147"/>
                      </a:cubicBezTo>
                      <a:cubicBezTo>
                        <a:pt x="99" y="148"/>
                        <a:pt x="96" y="144"/>
                        <a:pt x="98" y="146"/>
                      </a:cubicBezTo>
                      <a:cubicBezTo>
                        <a:pt x="99" y="145"/>
                        <a:pt x="97" y="143"/>
                        <a:pt x="99" y="144"/>
                      </a:cubicBezTo>
                      <a:cubicBezTo>
                        <a:pt x="99" y="144"/>
                        <a:pt x="101" y="146"/>
                        <a:pt x="102" y="145"/>
                      </a:cubicBezTo>
                      <a:cubicBezTo>
                        <a:pt x="102" y="144"/>
                        <a:pt x="101" y="144"/>
                        <a:pt x="101" y="143"/>
                      </a:cubicBezTo>
                      <a:cubicBezTo>
                        <a:pt x="101" y="142"/>
                        <a:pt x="101" y="142"/>
                        <a:pt x="101" y="142"/>
                      </a:cubicBezTo>
                      <a:cubicBezTo>
                        <a:pt x="99" y="141"/>
                        <a:pt x="101" y="141"/>
                        <a:pt x="99" y="140"/>
                      </a:cubicBezTo>
                      <a:cubicBezTo>
                        <a:pt x="101" y="141"/>
                        <a:pt x="99" y="138"/>
                        <a:pt x="102" y="141"/>
                      </a:cubicBezTo>
                      <a:cubicBezTo>
                        <a:pt x="104" y="142"/>
                        <a:pt x="104" y="142"/>
                        <a:pt x="104" y="142"/>
                      </a:cubicBezTo>
                      <a:cubicBezTo>
                        <a:pt x="104" y="142"/>
                        <a:pt x="102" y="140"/>
                        <a:pt x="102" y="139"/>
                      </a:cubicBezTo>
                      <a:cubicBezTo>
                        <a:pt x="102" y="139"/>
                        <a:pt x="102" y="139"/>
                        <a:pt x="103" y="139"/>
                      </a:cubicBezTo>
                      <a:cubicBezTo>
                        <a:pt x="99" y="137"/>
                        <a:pt x="104" y="139"/>
                        <a:pt x="101" y="136"/>
                      </a:cubicBezTo>
                      <a:cubicBezTo>
                        <a:pt x="103" y="136"/>
                        <a:pt x="103" y="134"/>
                        <a:pt x="105" y="135"/>
                      </a:cubicBezTo>
                      <a:cubicBezTo>
                        <a:pt x="105" y="134"/>
                        <a:pt x="104" y="132"/>
                        <a:pt x="105" y="132"/>
                      </a:cubicBezTo>
                      <a:cubicBezTo>
                        <a:pt x="106" y="132"/>
                        <a:pt x="106" y="132"/>
                        <a:pt x="106" y="133"/>
                      </a:cubicBezTo>
                      <a:cubicBezTo>
                        <a:pt x="108" y="133"/>
                        <a:pt x="107" y="132"/>
                        <a:pt x="107" y="132"/>
                      </a:cubicBezTo>
                      <a:cubicBezTo>
                        <a:pt x="107" y="132"/>
                        <a:pt x="109" y="132"/>
                        <a:pt x="111" y="132"/>
                      </a:cubicBezTo>
                      <a:cubicBezTo>
                        <a:pt x="110" y="131"/>
                        <a:pt x="108" y="130"/>
                        <a:pt x="107" y="129"/>
                      </a:cubicBezTo>
                      <a:cubicBezTo>
                        <a:pt x="111" y="131"/>
                        <a:pt x="106" y="126"/>
                        <a:pt x="110" y="127"/>
                      </a:cubicBezTo>
                      <a:cubicBezTo>
                        <a:pt x="110" y="127"/>
                        <a:pt x="111" y="129"/>
                        <a:pt x="112" y="129"/>
                      </a:cubicBezTo>
                      <a:cubicBezTo>
                        <a:pt x="116" y="131"/>
                        <a:pt x="110" y="126"/>
                        <a:pt x="113" y="126"/>
                      </a:cubicBezTo>
                      <a:cubicBezTo>
                        <a:pt x="110" y="124"/>
                        <a:pt x="110" y="124"/>
                        <a:pt x="110" y="124"/>
                      </a:cubicBezTo>
                      <a:cubicBezTo>
                        <a:pt x="112" y="125"/>
                        <a:pt x="109" y="122"/>
                        <a:pt x="112" y="124"/>
                      </a:cubicBezTo>
                      <a:cubicBezTo>
                        <a:pt x="111" y="123"/>
                        <a:pt x="114" y="123"/>
                        <a:pt x="111" y="122"/>
                      </a:cubicBezTo>
                      <a:cubicBezTo>
                        <a:pt x="114" y="121"/>
                        <a:pt x="112" y="117"/>
                        <a:pt x="118" y="119"/>
                      </a:cubicBezTo>
                      <a:cubicBezTo>
                        <a:pt x="117" y="118"/>
                        <a:pt x="118" y="118"/>
                        <a:pt x="117" y="117"/>
                      </a:cubicBezTo>
                      <a:cubicBezTo>
                        <a:pt x="115" y="117"/>
                        <a:pt x="118" y="118"/>
                        <a:pt x="116" y="118"/>
                      </a:cubicBezTo>
                      <a:cubicBezTo>
                        <a:pt x="116" y="118"/>
                        <a:pt x="116" y="117"/>
                        <a:pt x="115" y="117"/>
                      </a:cubicBezTo>
                      <a:cubicBezTo>
                        <a:pt x="116" y="117"/>
                        <a:pt x="117" y="116"/>
                        <a:pt x="119" y="118"/>
                      </a:cubicBezTo>
                      <a:cubicBezTo>
                        <a:pt x="121" y="118"/>
                        <a:pt x="115" y="114"/>
                        <a:pt x="117" y="113"/>
                      </a:cubicBezTo>
                      <a:cubicBezTo>
                        <a:pt x="118" y="114"/>
                        <a:pt x="118" y="114"/>
                        <a:pt x="118" y="114"/>
                      </a:cubicBezTo>
                      <a:cubicBezTo>
                        <a:pt x="117" y="112"/>
                        <a:pt x="117" y="112"/>
                        <a:pt x="117" y="112"/>
                      </a:cubicBezTo>
                      <a:cubicBezTo>
                        <a:pt x="118" y="111"/>
                        <a:pt x="120" y="113"/>
                        <a:pt x="122" y="114"/>
                      </a:cubicBezTo>
                      <a:cubicBezTo>
                        <a:pt x="122" y="113"/>
                        <a:pt x="122" y="113"/>
                        <a:pt x="121" y="111"/>
                      </a:cubicBezTo>
                      <a:cubicBezTo>
                        <a:pt x="124" y="112"/>
                        <a:pt x="124" y="112"/>
                        <a:pt x="124" y="112"/>
                      </a:cubicBezTo>
                      <a:cubicBezTo>
                        <a:pt x="122" y="112"/>
                        <a:pt x="123" y="111"/>
                        <a:pt x="122" y="111"/>
                      </a:cubicBezTo>
                      <a:cubicBezTo>
                        <a:pt x="123" y="111"/>
                        <a:pt x="123" y="111"/>
                        <a:pt x="123" y="111"/>
                      </a:cubicBezTo>
                      <a:cubicBezTo>
                        <a:pt x="124" y="111"/>
                        <a:pt x="124" y="111"/>
                        <a:pt x="123" y="110"/>
                      </a:cubicBezTo>
                      <a:cubicBezTo>
                        <a:pt x="122" y="110"/>
                        <a:pt x="121" y="110"/>
                        <a:pt x="121" y="110"/>
                      </a:cubicBezTo>
                      <a:cubicBezTo>
                        <a:pt x="120" y="109"/>
                        <a:pt x="120" y="109"/>
                        <a:pt x="120" y="108"/>
                      </a:cubicBezTo>
                      <a:cubicBezTo>
                        <a:pt x="121" y="109"/>
                        <a:pt x="121" y="108"/>
                        <a:pt x="122" y="108"/>
                      </a:cubicBezTo>
                      <a:cubicBezTo>
                        <a:pt x="122" y="107"/>
                        <a:pt x="120" y="106"/>
                        <a:pt x="120" y="106"/>
                      </a:cubicBezTo>
                      <a:cubicBezTo>
                        <a:pt x="121" y="107"/>
                        <a:pt x="121" y="105"/>
                        <a:pt x="122" y="106"/>
                      </a:cubicBezTo>
                      <a:cubicBezTo>
                        <a:pt x="123" y="107"/>
                        <a:pt x="121" y="106"/>
                        <a:pt x="122" y="107"/>
                      </a:cubicBezTo>
                      <a:cubicBezTo>
                        <a:pt x="123" y="107"/>
                        <a:pt x="125" y="108"/>
                        <a:pt x="124" y="107"/>
                      </a:cubicBezTo>
                      <a:cubicBezTo>
                        <a:pt x="123" y="106"/>
                        <a:pt x="120" y="105"/>
                        <a:pt x="121" y="105"/>
                      </a:cubicBezTo>
                      <a:cubicBezTo>
                        <a:pt x="122" y="105"/>
                        <a:pt x="122" y="106"/>
                        <a:pt x="123" y="106"/>
                      </a:cubicBezTo>
                      <a:cubicBezTo>
                        <a:pt x="125" y="106"/>
                        <a:pt x="125" y="106"/>
                        <a:pt x="125" y="106"/>
                      </a:cubicBezTo>
                      <a:cubicBezTo>
                        <a:pt x="123" y="105"/>
                        <a:pt x="123" y="105"/>
                        <a:pt x="123" y="105"/>
                      </a:cubicBezTo>
                      <a:cubicBezTo>
                        <a:pt x="123" y="105"/>
                        <a:pt x="123" y="105"/>
                        <a:pt x="124" y="105"/>
                      </a:cubicBezTo>
                      <a:cubicBezTo>
                        <a:pt x="122" y="104"/>
                        <a:pt x="124" y="103"/>
                        <a:pt x="122" y="102"/>
                      </a:cubicBezTo>
                      <a:cubicBezTo>
                        <a:pt x="122" y="102"/>
                        <a:pt x="123" y="102"/>
                        <a:pt x="124" y="101"/>
                      </a:cubicBezTo>
                      <a:cubicBezTo>
                        <a:pt x="124" y="102"/>
                        <a:pt x="124" y="102"/>
                        <a:pt x="124" y="102"/>
                      </a:cubicBezTo>
                      <a:cubicBezTo>
                        <a:pt x="125" y="102"/>
                        <a:pt x="125" y="101"/>
                        <a:pt x="124" y="100"/>
                      </a:cubicBezTo>
                      <a:cubicBezTo>
                        <a:pt x="124" y="100"/>
                        <a:pt x="124" y="100"/>
                        <a:pt x="124" y="100"/>
                      </a:cubicBezTo>
                      <a:cubicBezTo>
                        <a:pt x="125" y="100"/>
                        <a:pt x="125" y="99"/>
                        <a:pt x="124" y="98"/>
                      </a:cubicBezTo>
                      <a:cubicBezTo>
                        <a:pt x="125" y="98"/>
                        <a:pt x="131" y="101"/>
                        <a:pt x="129" y="99"/>
                      </a:cubicBezTo>
                      <a:cubicBezTo>
                        <a:pt x="129" y="98"/>
                        <a:pt x="126" y="96"/>
                        <a:pt x="125" y="96"/>
                      </a:cubicBezTo>
                      <a:cubicBezTo>
                        <a:pt x="126" y="95"/>
                        <a:pt x="124" y="92"/>
                        <a:pt x="127" y="92"/>
                      </a:cubicBezTo>
                      <a:cubicBezTo>
                        <a:pt x="127" y="92"/>
                        <a:pt x="126" y="92"/>
                        <a:pt x="126" y="91"/>
                      </a:cubicBezTo>
                      <a:cubicBezTo>
                        <a:pt x="128" y="89"/>
                        <a:pt x="125" y="86"/>
                        <a:pt x="130" y="86"/>
                      </a:cubicBezTo>
                      <a:cubicBezTo>
                        <a:pt x="130" y="87"/>
                        <a:pt x="132" y="87"/>
                        <a:pt x="133" y="87"/>
                      </a:cubicBezTo>
                      <a:cubicBezTo>
                        <a:pt x="131" y="86"/>
                        <a:pt x="135" y="87"/>
                        <a:pt x="132" y="86"/>
                      </a:cubicBezTo>
                      <a:cubicBezTo>
                        <a:pt x="130" y="85"/>
                        <a:pt x="129" y="85"/>
                        <a:pt x="128" y="85"/>
                      </a:cubicBezTo>
                      <a:cubicBezTo>
                        <a:pt x="128" y="83"/>
                        <a:pt x="129" y="82"/>
                        <a:pt x="131" y="81"/>
                      </a:cubicBezTo>
                      <a:cubicBezTo>
                        <a:pt x="130" y="82"/>
                        <a:pt x="129" y="81"/>
                        <a:pt x="129" y="81"/>
                      </a:cubicBezTo>
                      <a:cubicBezTo>
                        <a:pt x="132" y="82"/>
                        <a:pt x="132" y="81"/>
                        <a:pt x="132" y="80"/>
                      </a:cubicBezTo>
                      <a:cubicBezTo>
                        <a:pt x="130" y="79"/>
                        <a:pt x="130" y="79"/>
                        <a:pt x="130" y="79"/>
                      </a:cubicBezTo>
                      <a:cubicBezTo>
                        <a:pt x="132" y="79"/>
                        <a:pt x="132" y="79"/>
                        <a:pt x="132" y="79"/>
                      </a:cubicBezTo>
                      <a:cubicBezTo>
                        <a:pt x="131" y="79"/>
                        <a:pt x="128" y="78"/>
                        <a:pt x="130" y="78"/>
                      </a:cubicBezTo>
                      <a:cubicBezTo>
                        <a:pt x="131" y="78"/>
                        <a:pt x="132" y="78"/>
                        <a:pt x="132" y="78"/>
                      </a:cubicBezTo>
                      <a:cubicBezTo>
                        <a:pt x="131" y="77"/>
                        <a:pt x="129" y="75"/>
                        <a:pt x="131" y="75"/>
                      </a:cubicBezTo>
                      <a:cubicBezTo>
                        <a:pt x="133" y="75"/>
                        <a:pt x="133" y="75"/>
                        <a:pt x="133" y="75"/>
                      </a:cubicBezTo>
                      <a:cubicBezTo>
                        <a:pt x="133" y="75"/>
                        <a:pt x="132" y="73"/>
                        <a:pt x="131" y="74"/>
                      </a:cubicBezTo>
                      <a:cubicBezTo>
                        <a:pt x="133" y="73"/>
                        <a:pt x="133" y="72"/>
                        <a:pt x="136" y="73"/>
                      </a:cubicBezTo>
                      <a:cubicBezTo>
                        <a:pt x="131" y="68"/>
                        <a:pt x="132" y="65"/>
                        <a:pt x="133" y="62"/>
                      </a:cubicBezTo>
                      <a:cubicBezTo>
                        <a:pt x="135" y="63"/>
                        <a:pt x="135" y="63"/>
                        <a:pt x="135" y="63"/>
                      </a:cubicBezTo>
                      <a:cubicBezTo>
                        <a:pt x="136" y="62"/>
                        <a:pt x="133" y="62"/>
                        <a:pt x="134" y="61"/>
                      </a:cubicBezTo>
                      <a:cubicBezTo>
                        <a:pt x="135" y="62"/>
                        <a:pt x="137" y="62"/>
                        <a:pt x="138" y="63"/>
                      </a:cubicBezTo>
                      <a:cubicBezTo>
                        <a:pt x="140" y="62"/>
                        <a:pt x="136" y="61"/>
                        <a:pt x="136" y="60"/>
                      </a:cubicBezTo>
                      <a:cubicBezTo>
                        <a:pt x="134" y="59"/>
                        <a:pt x="137" y="61"/>
                        <a:pt x="135" y="60"/>
                      </a:cubicBezTo>
                      <a:cubicBezTo>
                        <a:pt x="134" y="60"/>
                        <a:pt x="136" y="59"/>
                        <a:pt x="134" y="58"/>
                      </a:cubicBezTo>
                      <a:cubicBezTo>
                        <a:pt x="135" y="58"/>
                        <a:pt x="137" y="59"/>
                        <a:pt x="138" y="59"/>
                      </a:cubicBezTo>
                      <a:cubicBezTo>
                        <a:pt x="137" y="58"/>
                        <a:pt x="137" y="58"/>
                        <a:pt x="137" y="58"/>
                      </a:cubicBezTo>
                      <a:cubicBezTo>
                        <a:pt x="140" y="58"/>
                        <a:pt x="141" y="62"/>
                        <a:pt x="145" y="62"/>
                      </a:cubicBezTo>
                      <a:cubicBezTo>
                        <a:pt x="145" y="61"/>
                        <a:pt x="145" y="61"/>
                        <a:pt x="145" y="61"/>
                      </a:cubicBezTo>
                      <a:cubicBezTo>
                        <a:pt x="148" y="62"/>
                        <a:pt x="148" y="64"/>
                        <a:pt x="149" y="63"/>
                      </a:cubicBezTo>
                      <a:cubicBezTo>
                        <a:pt x="148" y="62"/>
                        <a:pt x="145" y="60"/>
                        <a:pt x="143" y="60"/>
                      </a:cubicBezTo>
                      <a:cubicBezTo>
                        <a:pt x="143" y="59"/>
                        <a:pt x="137" y="57"/>
                        <a:pt x="138" y="56"/>
                      </a:cubicBezTo>
                      <a:cubicBezTo>
                        <a:pt x="140" y="56"/>
                        <a:pt x="138" y="57"/>
                        <a:pt x="140" y="58"/>
                      </a:cubicBezTo>
                      <a:cubicBezTo>
                        <a:pt x="143" y="58"/>
                        <a:pt x="140" y="56"/>
                        <a:pt x="140" y="56"/>
                      </a:cubicBezTo>
                      <a:cubicBezTo>
                        <a:pt x="139" y="56"/>
                        <a:pt x="137" y="55"/>
                        <a:pt x="137" y="54"/>
                      </a:cubicBezTo>
                      <a:cubicBezTo>
                        <a:pt x="138" y="54"/>
                        <a:pt x="139" y="55"/>
                        <a:pt x="139" y="54"/>
                      </a:cubicBezTo>
                      <a:cubicBezTo>
                        <a:pt x="138" y="54"/>
                        <a:pt x="137" y="52"/>
                        <a:pt x="136" y="53"/>
                      </a:cubicBezTo>
                      <a:cubicBezTo>
                        <a:pt x="133" y="51"/>
                        <a:pt x="137" y="52"/>
                        <a:pt x="135" y="50"/>
                      </a:cubicBezTo>
                      <a:cubicBezTo>
                        <a:pt x="137" y="51"/>
                        <a:pt x="140" y="53"/>
                        <a:pt x="141" y="53"/>
                      </a:cubicBezTo>
                      <a:cubicBezTo>
                        <a:pt x="139" y="52"/>
                        <a:pt x="139" y="50"/>
                        <a:pt x="135" y="50"/>
                      </a:cubicBezTo>
                      <a:cubicBezTo>
                        <a:pt x="136" y="49"/>
                        <a:pt x="138" y="50"/>
                        <a:pt x="139" y="51"/>
                      </a:cubicBezTo>
                      <a:cubicBezTo>
                        <a:pt x="141" y="51"/>
                        <a:pt x="136" y="48"/>
                        <a:pt x="140" y="49"/>
                      </a:cubicBezTo>
                      <a:cubicBezTo>
                        <a:pt x="138" y="48"/>
                        <a:pt x="138" y="48"/>
                        <a:pt x="138" y="48"/>
                      </a:cubicBezTo>
                      <a:cubicBezTo>
                        <a:pt x="139" y="48"/>
                        <a:pt x="139" y="48"/>
                        <a:pt x="141" y="48"/>
                      </a:cubicBezTo>
                      <a:cubicBezTo>
                        <a:pt x="141" y="48"/>
                        <a:pt x="138" y="45"/>
                        <a:pt x="142" y="46"/>
                      </a:cubicBezTo>
                      <a:cubicBezTo>
                        <a:pt x="141" y="46"/>
                        <a:pt x="142" y="45"/>
                        <a:pt x="140" y="44"/>
                      </a:cubicBezTo>
                      <a:cubicBezTo>
                        <a:pt x="138" y="45"/>
                        <a:pt x="141" y="46"/>
                        <a:pt x="137" y="45"/>
                      </a:cubicBezTo>
                      <a:cubicBezTo>
                        <a:pt x="140" y="46"/>
                        <a:pt x="138" y="44"/>
                        <a:pt x="137" y="43"/>
                      </a:cubicBezTo>
                      <a:cubicBezTo>
                        <a:pt x="138" y="44"/>
                        <a:pt x="138" y="44"/>
                        <a:pt x="138" y="44"/>
                      </a:cubicBezTo>
                      <a:cubicBezTo>
                        <a:pt x="138" y="43"/>
                        <a:pt x="138" y="43"/>
                        <a:pt x="137" y="42"/>
                      </a:cubicBezTo>
                      <a:cubicBezTo>
                        <a:pt x="138" y="42"/>
                        <a:pt x="139" y="43"/>
                        <a:pt x="139" y="42"/>
                      </a:cubicBezTo>
                      <a:cubicBezTo>
                        <a:pt x="137" y="41"/>
                        <a:pt x="137" y="41"/>
                        <a:pt x="137" y="41"/>
                      </a:cubicBezTo>
                      <a:cubicBezTo>
                        <a:pt x="136" y="40"/>
                        <a:pt x="141" y="42"/>
                        <a:pt x="141" y="41"/>
                      </a:cubicBezTo>
                      <a:cubicBezTo>
                        <a:pt x="142" y="43"/>
                        <a:pt x="142" y="43"/>
                        <a:pt x="142" y="43"/>
                      </a:cubicBezTo>
                      <a:cubicBezTo>
                        <a:pt x="142" y="42"/>
                        <a:pt x="144" y="43"/>
                        <a:pt x="143" y="42"/>
                      </a:cubicBezTo>
                      <a:cubicBezTo>
                        <a:pt x="141" y="41"/>
                        <a:pt x="139" y="40"/>
                        <a:pt x="138" y="39"/>
                      </a:cubicBezTo>
                      <a:cubicBezTo>
                        <a:pt x="137" y="38"/>
                        <a:pt x="140" y="39"/>
                        <a:pt x="138" y="38"/>
                      </a:cubicBezTo>
                      <a:cubicBezTo>
                        <a:pt x="140" y="40"/>
                        <a:pt x="140" y="40"/>
                        <a:pt x="140" y="40"/>
                      </a:cubicBezTo>
                      <a:cubicBezTo>
                        <a:pt x="141" y="40"/>
                        <a:pt x="144" y="40"/>
                        <a:pt x="144" y="39"/>
                      </a:cubicBezTo>
                      <a:cubicBezTo>
                        <a:pt x="143" y="39"/>
                        <a:pt x="141" y="37"/>
                        <a:pt x="140" y="37"/>
                      </a:cubicBezTo>
                      <a:cubicBezTo>
                        <a:pt x="140" y="37"/>
                        <a:pt x="141" y="37"/>
                        <a:pt x="142" y="38"/>
                      </a:cubicBezTo>
                      <a:cubicBezTo>
                        <a:pt x="142" y="36"/>
                        <a:pt x="140" y="37"/>
                        <a:pt x="140" y="36"/>
                      </a:cubicBezTo>
                      <a:cubicBezTo>
                        <a:pt x="141" y="36"/>
                        <a:pt x="143" y="35"/>
                        <a:pt x="145" y="35"/>
                      </a:cubicBezTo>
                      <a:cubicBezTo>
                        <a:pt x="148" y="37"/>
                        <a:pt x="148" y="37"/>
                        <a:pt x="148" y="37"/>
                      </a:cubicBezTo>
                      <a:cubicBezTo>
                        <a:pt x="148" y="37"/>
                        <a:pt x="148" y="37"/>
                        <a:pt x="148" y="37"/>
                      </a:cubicBezTo>
                      <a:cubicBezTo>
                        <a:pt x="150" y="39"/>
                        <a:pt x="150" y="37"/>
                        <a:pt x="153" y="39"/>
                      </a:cubicBezTo>
                      <a:cubicBezTo>
                        <a:pt x="153" y="38"/>
                        <a:pt x="153" y="38"/>
                        <a:pt x="152" y="37"/>
                      </a:cubicBezTo>
                      <a:cubicBezTo>
                        <a:pt x="147" y="36"/>
                        <a:pt x="147" y="33"/>
                        <a:pt x="143" y="32"/>
                      </a:cubicBezTo>
                      <a:cubicBezTo>
                        <a:pt x="142" y="30"/>
                        <a:pt x="153" y="35"/>
                        <a:pt x="147" y="31"/>
                      </a:cubicBezTo>
                      <a:cubicBezTo>
                        <a:pt x="146" y="31"/>
                        <a:pt x="144" y="29"/>
                        <a:pt x="144" y="30"/>
                      </a:cubicBezTo>
                      <a:cubicBezTo>
                        <a:pt x="145" y="29"/>
                        <a:pt x="141" y="28"/>
                        <a:pt x="143" y="27"/>
                      </a:cubicBezTo>
                      <a:cubicBezTo>
                        <a:pt x="144" y="29"/>
                        <a:pt x="147" y="28"/>
                        <a:pt x="149" y="30"/>
                      </a:cubicBezTo>
                      <a:cubicBezTo>
                        <a:pt x="148" y="30"/>
                        <a:pt x="147" y="31"/>
                        <a:pt x="148" y="31"/>
                      </a:cubicBezTo>
                      <a:cubicBezTo>
                        <a:pt x="149" y="31"/>
                        <a:pt x="152" y="33"/>
                        <a:pt x="152" y="32"/>
                      </a:cubicBezTo>
                      <a:cubicBezTo>
                        <a:pt x="152" y="31"/>
                        <a:pt x="152" y="30"/>
                        <a:pt x="150" y="29"/>
                      </a:cubicBezTo>
                      <a:cubicBezTo>
                        <a:pt x="148" y="28"/>
                        <a:pt x="150" y="30"/>
                        <a:pt x="148" y="29"/>
                      </a:cubicBezTo>
                      <a:cubicBezTo>
                        <a:pt x="148" y="27"/>
                        <a:pt x="151" y="29"/>
                        <a:pt x="147" y="26"/>
                      </a:cubicBezTo>
                      <a:cubicBezTo>
                        <a:pt x="147" y="27"/>
                        <a:pt x="145" y="27"/>
                        <a:pt x="144" y="26"/>
                      </a:cubicBezTo>
                      <a:cubicBezTo>
                        <a:pt x="143" y="25"/>
                        <a:pt x="143" y="25"/>
                        <a:pt x="143" y="25"/>
                      </a:cubicBezTo>
                      <a:cubicBezTo>
                        <a:pt x="144" y="25"/>
                        <a:pt x="144" y="25"/>
                        <a:pt x="144" y="25"/>
                      </a:cubicBezTo>
                      <a:cubicBezTo>
                        <a:pt x="146" y="24"/>
                        <a:pt x="142" y="24"/>
                        <a:pt x="143" y="23"/>
                      </a:cubicBezTo>
                      <a:cubicBezTo>
                        <a:pt x="146" y="23"/>
                        <a:pt x="146" y="23"/>
                        <a:pt x="146" y="23"/>
                      </a:cubicBezTo>
                      <a:cubicBezTo>
                        <a:pt x="148" y="25"/>
                        <a:pt x="144" y="25"/>
                        <a:pt x="148" y="26"/>
                      </a:cubicBezTo>
                      <a:cubicBezTo>
                        <a:pt x="149" y="25"/>
                        <a:pt x="147" y="24"/>
                        <a:pt x="148" y="24"/>
                      </a:cubicBezTo>
                      <a:cubicBezTo>
                        <a:pt x="149" y="24"/>
                        <a:pt x="149" y="24"/>
                        <a:pt x="149" y="25"/>
                      </a:cubicBezTo>
                      <a:cubicBezTo>
                        <a:pt x="149" y="25"/>
                        <a:pt x="155" y="27"/>
                        <a:pt x="152" y="24"/>
                      </a:cubicBezTo>
                      <a:cubicBezTo>
                        <a:pt x="151" y="23"/>
                        <a:pt x="151" y="23"/>
                        <a:pt x="149" y="22"/>
                      </a:cubicBezTo>
                      <a:cubicBezTo>
                        <a:pt x="149" y="21"/>
                        <a:pt x="148" y="20"/>
                        <a:pt x="148" y="18"/>
                      </a:cubicBezTo>
                      <a:cubicBezTo>
                        <a:pt x="151" y="20"/>
                        <a:pt x="149" y="17"/>
                        <a:pt x="152" y="19"/>
                      </a:cubicBezTo>
                      <a:cubicBezTo>
                        <a:pt x="150" y="19"/>
                        <a:pt x="149" y="21"/>
                        <a:pt x="152" y="23"/>
                      </a:cubicBezTo>
                      <a:cubicBezTo>
                        <a:pt x="155" y="24"/>
                        <a:pt x="151" y="24"/>
                        <a:pt x="154" y="26"/>
                      </a:cubicBezTo>
                      <a:cubicBezTo>
                        <a:pt x="155" y="25"/>
                        <a:pt x="158" y="26"/>
                        <a:pt x="160" y="27"/>
                      </a:cubicBezTo>
                      <a:cubicBezTo>
                        <a:pt x="161" y="27"/>
                        <a:pt x="160" y="26"/>
                        <a:pt x="159" y="26"/>
                      </a:cubicBezTo>
                      <a:cubicBezTo>
                        <a:pt x="157" y="25"/>
                        <a:pt x="157" y="25"/>
                        <a:pt x="155" y="24"/>
                      </a:cubicBezTo>
                      <a:cubicBezTo>
                        <a:pt x="156" y="23"/>
                        <a:pt x="156" y="21"/>
                        <a:pt x="154" y="20"/>
                      </a:cubicBezTo>
                      <a:cubicBezTo>
                        <a:pt x="155" y="20"/>
                        <a:pt x="157" y="21"/>
                        <a:pt x="157" y="22"/>
                      </a:cubicBezTo>
                      <a:cubicBezTo>
                        <a:pt x="157" y="20"/>
                        <a:pt x="158" y="18"/>
                        <a:pt x="160" y="17"/>
                      </a:cubicBezTo>
                      <a:cubicBezTo>
                        <a:pt x="156" y="16"/>
                        <a:pt x="160" y="15"/>
                        <a:pt x="157" y="14"/>
                      </a:cubicBezTo>
                      <a:cubicBezTo>
                        <a:pt x="156" y="15"/>
                        <a:pt x="153" y="14"/>
                        <a:pt x="152" y="13"/>
                      </a:cubicBezTo>
                      <a:cubicBezTo>
                        <a:pt x="152" y="13"/>
                        <a:pt x="153" y="14"/>
                        <a:pt x="154" y="14"/>
                      </a:cubicBezTo>
                      <a:cubicBezTo>
                        <a:pt x="152" y="12"/>
                        <a:pt x="157" y="14"/>
                        <a:pt x="155" y="12"/>
                      </a:cubicBezTo>
                      <a:cubicBezTo>
                        <a:pt x="155" y="14"/>
                        <a:pt x="159" y="15"/>
                        <a:pt x="161" y="16"/>
                      </a:cubicBezTo>
                      <a:cubicBezTo>
                        <a:pt x="160" y="15"/>
                        <a:pt x="163" y="17"/>
                        <a:pt x="163" y="16"/>
                      </a:cubicBezTo>
                      <a:cubicBezTo>
                        <a:pt x="163" y="15"/>
                        <a:pt x="162" y="13"/>
                        <a:pt x="162" y="11"/>
                      </a:cubicBezTo>
                      <a:cubicBezTo>
                        <a:pt x="165" y="11"/>
                        <a:pt x="164" y="8"/>
                        <a:pt x="165" y="7"/>
                      </a:cubicBezTo>
                      <a:cubicBezTo>
                        <a:pt x="166" y="7"/>
                        <a:pt x="169" y="9"/>
                        <a:pt x="170" y="9"/>
                      </a:cubicBezTo>
                      <a:cubicBezTo>
                        <a:pt x="170" y="8"/>
                        <a:pt x="166" y="7"/>
                        <a:pt x="168" y="7"/>
                      </a:cubicBezTo>
                      <a:cubicBezTo>
                        <a:pt x="169" y="8"/>
                        <a:pt x="169" y="8"/>
                        <a:pt x="169" y="8"/>
                      </a:cubicBezTo>
                      <a:cubicBezTo>
                        <a:pt x="169" y="7"/>
                        <a:pt x="172" y="7"/>
                        <a:pt x="168" y="4"/>
                      </a:cubicBezTo>
                      <a:cubicBezTo>
                        <a:pt x="171" y="6"/>
                        <a:pt x="171" y="6"/>
                        <a:pt x="171" y="6"/>
                      </a:cubicBezTo>
                      <a:cubicBezTo>
                        <a:pt x="172" y="6"/>
                        <a:pt x="171" y="5"/>
                        <a:pt x="171" y="5"/>
                      </a:cubicBezTo>
                      <a:cubicBezTo>
                        <a:pt x="172" y="6"/>
                        <a:pt x="173" y="6"/>
                        <a:pt x="173" y="7"/>
                      </a:cubicBezTo>
                      <a:cubicBezTo>
                        <a:pt x="176" y="8"/>
                        <a:pt x="174" y="5"/>
                        <a:pt x="174" y="4"/>
                      </a:cubicBezTo>
                      <a:cubicBezTo>
                        <a:pt x="172" y="4"/>
                        <a:pt x="172" y="4"/>
                        <a:pt x="172" y="4"/>
                      </a:cubicBezTo>
                      <a:cubicBezTo>
                        <a:pt x="172" y="2"/>
                        <a:pt x="174" y="2"/>
                        <a:pt x="174" y="0"/>
                      </a:cubicBezTo>
                      <a:cubicBezTo>
                        <a:pt x="176" y="2"/>
                        <a:pt x="176" y="2"/>
                        <a:pt x="176" y="2"/>
                      </a:cubicBezTo>
                      <a:cubicBezTo>
                        <a:pt x="175" y="0"/>
                        <a:pt x="175" y="0"/>
                        <a:pt x="175" y="0"/>
                      </a:cubicBezTo>
                      <a:cubicBezTo>
                        <a:pt x="177" y="1"/>
                        <a:pt x="178" y="2"/>
                        <a:pt x="177" y="0"/>
                      </a:cubicBezTo>
                      <a:cubicBezTo>
                        <a:pt x="180" y="5"/>
                        <a:pt x="180" y="5"/>
                        <a:pt x="180" y="5"/>
                      </a:cubicBezTo>
                      <a:cubicBezTo>
                        <a:pt x="179" y="5"/>
                        <a:pt x="179" y="3"/>
                        <a:pt x="177" y="2"/>
                      </a:cubicBezTo>
                      <a:cubicBezTo>
                        <a:pt x="175" y="1"/>
                        <a:pt x="175" y="3"/>
                        <a:pt x="176" y="4"/>
                      </a:cubicBezTo>
                      <a:cubicBezTo>
                        <a:pt x="177" y="4"/>
                        <a:pt x="176" y="4"/>
                        <a:pt x="176" y="3"/>
                      </a:cubicBezTo>
                      <a:cubicBezTo>
                        <a:pt x="178" y="4"/>
                        <a:pt x="178" y="5"/>
                        <a:pt x="179" y="6"/>
                      </a:cubicBezTo>
                      <a:cubicBezTo>
                        <a:pt x="179" y="6"/>
                        <a:pt x="180" y="6"/>
                        <a:pt x="179" y="6"/>
                      </a:cubicBezTo>
                      <a:cubicBezTo>
                        <a:pt x="180" y="7"/>
                        <a:pt x="180" y="7"/>
                        <a:pt x="180" y="8"/>
                      </a:cubicBezTo>
                      <a:cubicBezTo>
                        <a:pt x="179" y="7"/>
                        <a:pt x="178" y="7"/>
                        <a:pt x="178" y="7"/>
                      </a:cubicBezTo>
                      <a:cubicBezTo>
                        <a:pt x="180" y="8"/>
                        <a:pt x="180" y="9"/>
                        <a:pt x="179" y="10"/>
                      </a:cubicBezTo>
                      <a:cubicBezTo>
                        <a:pt x="176" y="9"/>
                        <a:pt x="179" y="12"/>
                        <a:pt x="178" y="13"/>
                      </a:cubicBezTo>
                      <a:cubicBezTo>
                        <a:pt x="176" y="11"/>
                        <a:pt x="175" y="10"/>
                        <a:pt x="174" y="8"/>
                      </a:cubicBezTo>
                      <a:cubicBezTo>
                        <a:pt x="173" y="8"/>
                        <a:pt x="174" y="9"/>
                        <a:pt x="172" y="9"/>
                      </a:cubicBezTo>
                      <a:cubicBezTo>
                        <a:pt x="174" y="10"/>
                        <a:pt x="176" y="12"/>
                        <a:pt x="176" y="14"/>
                      </a:cubicBezTo>
                      <a:cubicBezTo>
                        <a:pt x="175" y="13"/>
                        <a:pt x="175" y="13"/>
                        <a:pt x="175" y="13"/>
                      </a:cubicBezTo>
                      <a:cubicBezTo>
                        <a:pt x="175" y="14"/>
                        <a:pt x="177" y="15"/>
                        <a:pt x="176" y="16"/>
                      </a:cubicBezTo>
                      <a:cubicBezTo>
                        <a:pt x="175" y="17"/>
                        <a:pt x="174" y="19"/>
                        <a:pt x="173" y="20"/>
                      </a:cubicBezTo>
                      <a:cubicBezTo>
                        <a:pt x="171" y="19"/>
                        <a:pt x="171" y="19"/>
                        <a:pt x="171" y="19"/>
                      </a:cubicBezTo>
                      <a:cubicBezTo>
                        <a:pt x="174" y="22"/>
                        <a:pt x="171" y="23"/>
                        <a:pt x="172" y="24"/>
                      </a:cubicBezTo>
                      <a:cubicBezTo>
                        <a:pt x="170" y="25"/>
                        <a:pt x="172" y="29"/>
                        <a:pt x="169" y="28"/>
                      </a:cubicBezTo>
                      <a:cubicBezTo>
                        <a:pt x="168" y="32"/>
                        <a:pt x="169" y="35"/>
                        <a:pt x="167" y="38"/>
                      </a:cubicBezTo>
                      <a:cubicBezTo>
                        <a:pt x="164" y="37"/>
                        <a:pt x="164" y="37"/>
                        <a:pt x="164" y="37"/>
                      </a:cubicBezTo>
                      <a:cubicBezTo>
                        <a:pt x="166" y="38"/>
                        <a:pt x="163" y="36"/>
                        <a:pt x="163" y="37"/>
                      </a:cubicBezTo>
                      <a:cubicBezTo>
                        <a:pt x="165" y="37"/>
                        <a:pt x="165" y="39"/>
                        <a:pt x="167" y="40"/>
                      </a:cubicBezTo>
                      <a:cubicBezTo>
                        <a:pt x="164" y="41"/>
                        <a:pt x="166" y="43"/>
                        <a:pt x="167" y="45"/>
                      </a:cubicBezTo>
                      <a:cubicBezTo>
                        <a:pt x="165" y="45"/>
                        <a:pt x="165" y="45"/>
                        <a:pt x="165" y="45"/>
                      </a:cubicBezTo>
                      <a:cubicBezTo>
                        <a:pt x="168" y="47"/>
                        <a:pt x="164" y="48"/>
                        <a:pt x="163" y="49"/>
                      </a:cubicBezTo>
                      <a:cubicBezTo>
                        <a:pt x="163" y="49"/>
                        <a:pt x="161" y="49"/>
                        <a:pt x="161" y="49"/>
                      </a:cubicBezTo>
                      <a:cubicBezTo>
                        <a:pt x="163" y="51"/>
                        <a:pt x="163" y="52"/>
                        <a:pt x="164" y="54"/>
                      </a:cubicBezTo>
                      <a:cubicBezTo>
                        <a:pt x="164" y="55"/>
                        <a:pt x="163" y="56"/>
                        <a:pt x="161" y="56"/>
                      </a:cubicBezTo>
                      <a:cubicBezTo>
                        <a:pt x="164" y="62"/>
                        <a:pt x="160" y="64"/>
                        <a:pt x="161" y="69"/>
                      </a:cubicBezTo>
                      <a:cubicBezTo>
                        <a:pt x="159" y="69"/>
                        <a:pt x="159" y="69"/>
                        <a:pt x="159" y="69"/>
                      </a:cubicBezTo>
                      <a:cubicBezTo>
                        <a:pt x="163" y="74"/>
                        <a:pt x="157" y="77"/>
                        <a:pt x="158" y="81"/>
                      </a:cubicBezTo>
                      <a:cubicBezTo>
                        <a:pt x="155" y="80"/>
                        <a:pt x="155" y="80"/>
                        <a:pt x="155" y="80"/>
                      </a:cubicBezTo>
                      <a:cubicBezTo>
                        <a:pt x="153" y="80"/>
                        <a:pt x="155" y="82"/>
                        <a:pt x="157" y="83"/>
                      </a:cubicBezTo>
                      <a:cubicBezTo>
                        <a:pt x="156" y="84"/>
                        <a:pt x="158" y="86"/>
                        <a:pt x="155" y="86"/>
                      </a:cubicBezTo>
                      <a:cubicBezTo>
                        <a:pt x="154" y="87"/>
                        <a:pt x="156" y="88"/>
                        <a:pt x="156" y="89"/>
                      </a:cubicBezTo>
                      <a:cubicBezTo>
                        <a:pt x="154" y="90"/>
                        <a:pt x="154" y="91"/>
                        <a:pt x="154" y="93"/>
                      </a:cubicBezTo>
                      <a:cubicBezTo>
                        <a:pt x="155" y="93"/>
                        <a:pt x="155" y="93"/>
                        <a:pt x="155" y="93"/>
                      </a:cubicBezTo>
                      <a:cubicBezTo>
                        <a:pt x="154" y="92"/>
                        <a:pt x="152" y="92"/>
                        <a:pt x="152" y="92"/>
                      </a:cubicBezTo>
                      <a:cubicBezTo>
                        <a:pt x="153" y="93"/>
                        <a:pt x="150" y="95"/>
                        <a:pt x="154" y="96"/>
                      </a:cubicBezTo>
                      <a:cubicBezTo>
                        <a:pt x="151" y="97"/>
                        <a:pt x="155" y="101"/>
                        <a:pt x="150" y="102"/>
                      </a:cubicBezTo>
                      <a:cubicBezTo>
                        <a:pt x="152" y="102"/>
                        <a:pt x="152" y="103"/>
                        <a:pt x="152" y="103"/>
                      </a:cubicBezTo>
                      <a:cubicBezTo>
                        <a:pt x="151" y="105"/>
                        <a:pt x="148" y="106"/>
                        <a:pt x="150" y="109"/>
                      </a:cubicBezTo>
                      <a:cubicBezTo>
                        <a:pt x="149" y="109"/>
                        <a:pt x="148" y="107"/>
                        <a:pt x="147" y="108"/>
                      </a:cubicBezTo>
                      <a:cubicBezTo>
                        <a:pt x="148" y="109"/>
                        <a:pt x="149" y="109"/>
                        <a:pt x="149" y="110"/>
                      </a:cubicBezTo>
                      <a:cubicBezTo>
                        <a:pt x="150" y="114"/>
                        <a:pt x="144" y="115"/>
                        <a:pt x="143" y="118"/>
                      </a:cubicBezTo>
                      <a:cubicBezTo>
                        <a:pt x="143" y="121"/>
                        <a:pt x="142" y="123"/>
                        <a:pt x="141" y="126"/>
                      </a:cubicBezTo>
                      <a:cubicBezTo>
                        <a:pt x="140" y="128"/>
                        <a:pt x="138" y="130"/>
                        <a:pt x="137" y="133"/>
                      </a:cubicBezTo>
                      <a:cubicBezTo>
                        <a:pt x="136" y="132"/>
                        <a:pt x="136" y="132"/>
                        <a:pt x="136" y="132"/>
                      </a:cubicBezTo>
                      <a:cubicBezTo>
                        <a:pt x="138" y="135"/>
                        <a:pt x="131" y="133"/>
                        <a:pt x="135" y="137"/>
                      </a:cubicBezTo>
                      <a:cubicBezTo>
                        <a:pt x="134" y="137"/>
                        <a:pt x="133" y="138"/>
                        <a:pt x="132" y="137"/>
                      </a:cubicBezTo>
                      <a:cubicBezTo>
                        <a:pt x="133" y="140"/>
                        <a:pt x="128" y="139"/>
                        <a:pt x="130" y="142"/>
                      </a:cubicBezTo>
                      <a:cubicBezTo>
                        <a:pt x="130" y="142"/>
                        <a:pt x="130" y="142"/>
                        <a:pt x="129" y="142"/>
                      </a:cubicBezTo>
                      <a:cubicBezTo>
                        <a:pt x="127" y="142"/>
                        <a:pt x="128" y="145"/>
                        <a:pt x="125" y="146"/>
                      </a:cubicBezTo>
                      <a:cubicBezTo>
                        <a:pt x="125" y="145"/>
                        <a:pt x="125" y="145"/>
                        <a:pt x="124" y="144"/>
                      </a:cubicBezTo>
                      <a:cubicBezTo>
                        <a:pt x="123" y="144"/>
                        <a:pt x="127" y="148"/>
                        <a:pt x="123" y="146"/>
                      </a:cubicBezTo>
                      <a:cubicBezTo>
                        <a:pt x="123" y="146"/>
                        <a:pt x="124" y="147"/>
                        <a:pt x="124" y="147"/>
                      </a:cubicBezTo>
                      <a:cubicBezTo>
                        <a:pt x="122" y="149"/>
                        <a:pt x="121" y="151"/>
                        <a:pt x="121" y="153"/>
                      </a:cubicBezTo>
                      <a:cubicBezTo>
                        <a:pt x="120" y="155"/>
                        <a:pt x="119" y="158"/>
                        <a:pt x="118" y="160"/>
                      </a:cubicBezTo>
                      <a:cubicBezTo>
                        <a:pt x="114" y="161"/>
                        <a:pt x="112" y="156"/>
                        <a:pt x="113" y="160"/>
                      </a:cubicBezTo>
                      <a:cubicBezTo>
                        <a:pt x="112" y="159"/>
                        <a:pt x="114" y="161"/>
                        <a:pt x="114" y="160"/>
                      </a:cubicBezTo>
                      <a:cubicBezTo>
                        <a:pt x="114" y="162"/>
                        <a:pt x="109" y="158"/>
                        <a:pt x="110" y="160"/>
                      </a:cubicBezTo>
                      <a:cubicBezTo>
                        <a:pt x="112" y="162"/>
                        <a:pt x="111" y="162"/>
                        <a:pt x="112" y="163"/>
                      </a:cubicBezTo>
                      <a:cubicBezTo>
                        <a:pt x="110" y="163"/>
                        <a:pt x="107" y="162"/>
                        <a:pt x="108" y="165"/>
                      </a:cubicBezTo>
                      <a:cubicBezTo>
                        <a:pt x="107" y="164"/>
                        <a:pt x="107" y="164"/>
                        <a:pt x="107" y="164"/>
                      </a:cubicBezTo>
                      <a:cubicBezTo>
                        <a:pt x="109" y="168"/>
                        <a:pt x="106" y="168"/>
                        <a:pt x="108" y="172"/>
                      </a:cubicBezTo>
                      <a:cubicBezTo>
                        <a:pt x="106" y="177"/>
                        <a:pt x="102" y="181"/>
                        <a:pt x="100" y="185"/>
                      </a:cubicBezTo>
                      <a:cubicBezTo>
                        <a:pt x="97" y="190"/>
                        <a:pt x="94" y="194"/>
                        <a:pt x="90" y="198"/>
                      </a:cubicBezTo>
                      <a:cubicBezTo>
                        <a:pt x="86" y="201"/>
                        <a:pt x="83" y="205"/>
                        <a:pt x="79" y="208"/>
                      </a:cubicBezTo>
                      <a:cubicBezTo>
                        <a:pt x="76" y="212"/>
                        <a:pt x="72" y="215"/>
                        <a:pt x="67" y="217"/>
                      </a:cubicBezTo>
                      <a:cubicBezTo>
                        <a:pt x="63" y="216"/>
                        <a:pt x="63" y="216"/>
                        <a:pt x="62" y="219"/>
                      </a:cubicBezTo>
                      <a:cubicBezTo>
                        <a:pt x="62" y="219"/>
                        <a:pt x="62" y="218"/>
                        <a:pt x="61" y="218"/>
                      </a:cubicBezTo>
                      <a:cubicBezTo>
                        <a:pt x="63" y="220"/>
                        <a:pt x="60" y="219"/>
                        <a:pt x="62" y="222"/>
                      </a:cubicBezTo>
                      <a:cubicBezTo>
                        <a:pt x="58" y="224"/>
                        <a:pt x="56" y="227"/>
                        <a:pt x="53" y="229"/>
                      </a:cubicBezTo>
                      <a:cubicBezTo>
                        <a:pt x="54" y="228"/>
                        <a:pt x="52" y="226"/>
                        <a:pt x="52" y="227"/>
                      </a:cubicBezTo>
                      <a:cubicBezTo>
                        <a:pt x="52" y="229"/>
                        <a:pt x="52" y="229"/>
                        <a:pt x="52" y="229"/>
                      </a:cubicBezTo>
                      <a:cubicBezTo>
                        <a:pt x="52" y="228"/>
                        <a:pt x="52" y="228"/>
                        <a:pt x="52" y="228"/>
                      </a:cubicBezTo>
                      <a:cubicBezTo>
                        <a:pt x="52" y="229"/>
                        <a:pt x="52" y="230"/>
                        <a:pt x="53" y="231"/>
                      </a:cubicBezTo>
                      <a:cubicBezTo>
                        <a:pt x="47" y="239"/>
                        <a:pt x="36" y="240"/>
                        <a:pt x="29" y="246"/>
                      </a:cubicBezTo>
                      <a:cubicBezTo>
                        <a:pt x="27" y="247"/>
                        <a:pt x="25" y="249"/>
                        <a:pt x="24" y="251"/>
                      </a:cubicBezTo>
                      <a:cubicBezTo>
                        <a:pt x="16" y="252"/>
                        <a:pt x="9" y="254"/>
                        <a:pt x="5" y="260"/>
                      </a:cubicBezTo>
                      <a:cubicBezTo>
                        <a:pt x="5" y="260"/>
                        <a:pt x="0" y="254"/>
                        <a:pt x="2" y="25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 name="Freeform 45"/>
                <p:cNvSpPr/>
                <p:nvPr/>
              </p:nvSpPr>
              <p:spPr bwMode="auto">
                <a:xfrm>
                  <a:off x="3656" y="1238"/>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2"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 name="Freeform 46"/>
                <p:cNvSpPr/>
                <p:nvPr/>
              </p:nvSpPr>
              <p:spPr bwMode="auto">
                <a:xfrm>
                  <a:off x="3651" y="1240"/>
                  <a:ext cx="1" cy="1"/>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 name="Freeform 47"/>
                <p:cNvSpPr/>
                <p:nvPr/>
              </p:nvSpPr>
              <p:spPr bwMode="auto">
                <a:xfrm>
                  <a:off x="3651" y="1241"/>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 name="Freeform 48"/>
                <p:cNvSpPr/>
                <p:nvPr/>
              </p:nvSpPr>
              <p:spPr bwMode="auto">
                <a:xfrm>
                  <a:off x="3649" y="1242"/>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 name="Freeform 49"/>
                <p:cNvSpPr/>
                <p:nvPr/>
              </p:nvSpPr>
              <p:spPr bwMode="auto">
                <a:xfrm>
                  <a:off x="3650" y="1243"/>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 name="Freeform 50"/>
                <p:cNvSpPr/>
                <p:nvPr/>
              </p:nvSpPr>
              <p:spPr bwMode="auto">
                <a:xfrm>
                  <a:off x="3648" y="1245"/>
                  <a:ext cx="0" cy="1"/>
                </a:xfrm>
                <a:custGeom>
                  <a:avLst/>
                  <a:gdLst>
                    <a:gd name="T0" fmla="*/ 1 w 2"/>
                    <a:gd name="T1" fmla="*/ 1 h 2"/>
                    <a:gd name="T2" fmla="*/ 1 w 2"/>
                    <a:gd name="T3" fmla="*/ 2 h 2"/>
                    <a:gd name="T4" fmla="*/ 1 w 2"/>
                    <a:gd name="T5" fmla="*/ 1 h 2"/>
                  </a:gdLst>
                  <a:ahLst/>
                  <a:cxnLst>
                    <a:cxn ang="0">
                      <a:pos x="T0" y="T1"/>
                    </a:cxn>
                    <a:cxn ang="0">
                      <a:pos x="T2" y="T3"/>
                    </a:cxn>
                    <a:cxn ang="0">
                      <a:pos x="T4" y="T5"/>
                    </a:cxn>
                  </a:cxnLst>
                  <a:rect l="0" t="0" r="r" b="b"/>
                  <a:pathLst>
                    <a:path w="2" h="2">
                      <a:moveTo>
                        <a:pt x="1" y="1"/>
                      </a:moveTo>
                      <a:cubicBezTo>
                        <a:pt x="1" y="1"/>
                        <a:pt x="2" y="2"/>
                        <a:pt x="1" y="2"/>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 name="Freeform 51"/>
                <p:cNvSpPr/>
                <p:nvPr/>
              </p:nvSpPr>
              <p:spPr bwMode="auto">
                <a:xfrm>
                  <a:off x="3648" y="1246"/>
                  <a:ext cx="0" cy="1"/>
                </a:xfrm>
                <a:custGeom>
                  <a:avLst/>
                  <a:gdLst>
                    <a:gd name="T0" fmla="*/ 1 w 1"/>
                    <a:gd name="T1" fmla="*/ 0 h 1"/>
                    <a:gd name="T2" fmla="*/ 1 w 1"/>
                    <a:gd name="T3" fmla="*/ 1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1"/>
                        <a:pt x="1" y="1"/>
                        <a:pt x="1" y="1"/>
                      </a:cubicBezTo>
                      <a:cubicBezTo>
                        <a:pt x="0" y="1"/>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 name="Rectangle 52"/>
                <p:cNvSpPr>
                  <a:spLocks noChangeArrowheads="1"/>
                </p:cNvSpPr>
                <p:nvPr/>
              </p:nvSpPr>
              <p:spPr bwMode="auto">
                <a:xfrm>
                  <a:off x="3641" y="126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22" name="Freeform 53"/>
                <p:cNvSpPr/>
                <p:nvPr/>
              </p:nvSpPr>
              <p:spPr bwMode="auto">
                <a:xfrm>
                  <a:off x="3636" y="1274"/>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 name="Rectangle 54"/>
                <p:cNvSpPr>
                  <a:spLocks noChangeArrowheads="1"/>
                </p:cNvSpPr>
                <p:nvPr/>
              </p:nvSpPr>
              <p:spPr bwMode="auto">
                <a:xfrm>
                  <a:off x="3634" y="127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24" name="Freeform 55"/>
                <p:cNvSpPr/>
                <p:nvPr/>
              </p:nvSpPr>
              <p:spPr bwMode="auto">
                <a:xfrm>
                  <a:off x="3683" y="1271"/>
                  <a:ext cx="1"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1"/>
                        <a:pt x="0" y="0"/>
                        <a:pt x="2" y="0"/>
                      </a:cubicBezTo>
                      <a:cubicBezTo>
                        <a:pt x="2"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 name="Freeform 56"/>
                <p:cNvSpPr/>
                <p:nvPr/>
              </p:nvSpPr>
              <p:spPr bwMode="auto">
                <a:xfrm>
                  <a:off x="3650" y="1270"/>
                  <a:ext cx="33" cy="32"/>
                </a:xfrm>
                <a:custGeom>
                  <a:avLst/>
                  <a:gdLst>
                    <a:gd name="T0" fmla="*/ 18 w 151"/>
                    <a:gd name="T1" fmla="*/ 121 h 141"/>
                    <a:gd name="T2" fmla="*/ 23 w 151"/>
                    <a:gd name="T3" fmla="*/ 117 h 141"/>
                    <a:gd name="T4" fmla="*/ 29 w 151"/>
                    <a:gd name="T5" fmla="*/ 105 h 141"/>
                    <a:gd name="T6" fmla="*/ 33 w 151"/>
                    <a:gd name="T7" fmla="*/ 103 h 141"/>
                    <a:gd name="T8" fmla="*/ 45 w 151"/>
                    <a:gd name="T9" fmla="*/ 97 h 141"/>
                    <a:gd name="T10" fmla="*/ 48 w 151"/>
                    <a:gd name="T11" fmla="*/ 95 h 141"/>
                    <a:gd name="T12" fmla="*/ 51 w 151"/>
                    <a:gd name="T13" fmla="*/ 88 h 141"/>
                    <a:gd name="T14" fmla="*/ 57 w 151"/>
                    <a:gd name="T15" fmla="*/ 85 h 141"/>
                    <a:gd name="T16" fmla="*/ 61 w 151"/>
                    <a:gd name="T17" fmla="*/ 84 h 141"/>
                    <a:gd name="T18" fmla="*/ 61 w 151"/>
                    <a:gd name="T19" fmla="*/ 80 h 141"/>
                    <a:gd name="T20" fmla="*/ 64 w 151"/>
                    <a:gd name="T21" fmla="*/ 73 h 141"/>
                    <a:gd name="T22" fmla="*/ 67 w 151"/>
                    <a:gd name="T23" fmla="*/ 70 h 141"/>
                    <a:gd name="T24" fmla="*/ 68 w 151"/>
                    <a:gd name="T25" fmla="*/ 66 h 141"/>
                    <a:gd name="T26" fmla="*/ 73 w 151"/>
                    <a:gd name="T27" fmla="*/ 64 h 141"/>
                    <a:gd name="T28" fmla="*/ 76 w 151"/>
                    <a:gd name="T29" fmla="*/ 59 h 141"/>
                    <a:gd name="T30" fmla="*/ 83 w 151"/>
                    <a:gd name="T31" fmla="*/ 55 h 141"/>
                    <a:gd name="T32" fmla="*/ 84 w 151"/>
                    <a:gd name="T33" fmla="*/ 52 h 141"/>
                    <a:gd name="T34" fmla="*/ 88 w 151"/>
                    <a:gd name="T35" fmla="*/ 52 h 141"/>
                    <a:gd name="T36" fmla="*/ 88 w 151"/>
                    <a:gd name="T37" fmla="*/ 48 h 141"/>
                    <a:gd name="T38" fmla="*/ 88 w 151"/>
                    <a:gd name="T39" fmla="*/ 47 h 141"/>
                    <a:gd name="T40" fmla="*/ 90 w 151"/>
                    <a:gd name="T41" fmla="*/ 44 h 141"/>
                    <a:gd name="T42" fmla="*/ 97 w 151"/>
                    <a:gd name="T43" fmla="*/ 37 h 141"/>
                    <a:gd name="T44" fmla="*/ 99 w 151"/>
                    <a:gd name="T45" fmla="*/ 34 h 141"/>
                    <a:gd name="T46" fmla="*/ 102 w 151"/>
                    <a:gd name="T47" fmla="*/ 31 h 141"/>
                    <a:gd name="T48" fmla="*/ 108 w 151"/>
                    <a:gd name="T49" fmla="*/ 26 h 141"/>
                    <a:gd name="T50" fmla="*/ 114 w 151"/>
                    <a:gd name="T51" fmla="*/ 29 h 141"/>
                    <a:gd name="T52" fmla="*/ 112 w 151"/>
                    <a:gd name="T53" fmla="*/ 23 h 141"/>
                    <a:gd name="T54" fmla="*/ 109 w 151"/>
                    <a:gd name="T55" fmla="*/ 16 h 141"/>
                    <a:gd name="T56" fmla="*/ 113 w 151"/>
                    <a:gd name="T57" fmla="*/ 15 h 141"/>
                    <a:gd name="T58" fmla="*/ 112 w 151"/>
                    <a:gd name="T59" fmla="*/ 12 h 141"/>
                    <a:gd name="T60" fmla="*/ 115 w 151"/>
                    <a:gd name="T61" fmla="*/ 12 h 141"/>
                    <a:gd name="T62" fmla="*/ 122 w 151"/>
                    <a:gd name="T63" fmla="*/ 15 h 141"/>
                    <a:gd name="T64" fmla="*/ 120 w 151"/>
                    <a:gd name="T65" fmla="*/ 8 h 141"/>
                    <a:gd name="T66" fmla="*/ 123 w 151"/>
                    <a:gd name="T67" fmla="*/ 9 h 141"/>
                    <a:gd name="T68" fmla="*/ 122 w 151"/>
                    <a:gd name="T69" fmla="*/ 5 h 141"/>
                    <a:gd name="T70" fmla="*/ 125 w 151"/>
                    <a:gd name="T71" fmla="*/ 3 h 141"/>
                    <a:gd name="T72" fmla="*/ 129 w 151"/>
                    <a:gd name="T73" fmla="*/ 10 h 141"/>
                    <a:gd name="T74" fmla="*/ 130 w 151"/>
                    <a:gd name="T75" fmla="*/ 2 h 141"/>
                    <a:gd name="T76" fmla="*/ 143 w 151"/>
                    <a:gd name="T77" fmla="*/ 6 h 141"/>
                    <a:gd name="T78" fmla="*/ 146 w 151"/>
                    <a:gd name="T79" fmla="*/ 6 h 141"/>
                    <a:gd name="T80" fmla="*/ 149 w 151"/>
                    <a:gd name="T81" fmla="*/ 3 h 141"/>
                    <a:gd name="T82" fmla="*/ 151 w 151"/>
                    <a:gd name="T83" fmla="*/ 8 h 141"/>
                    <a:gd name="T84" fmla="*/ 145 w 151"/>
                    <a:gd name="T85" fmla="*/ 7 h 141"/>
                    <a:gd name="T86" fmla="*/ 143 w 151"/>
                    <a:gd name="T87" fmla="*/ 18 h 141"/>
                    <a:gd name="T88" fmla="*/ 135 w 151"/>
                    <a:gd name="T89" fmla="*/ 30 h 141"/>
                    <a:gd name="T90" fmla="*/ 126 w 151"/>
                    <a:gd name="T91" fmla="*/ 43 h 141"/>
                    <a:gd name="T92" fmla="*/ 118 w 151"/>
                    <a:gd name="T93" fmla="*/ 52 h 141"/>
                    <a:gd name="T94" fmla="*/ 113 w 151"/>
                    <a:gd name="T95" fmla="*/ 60 h 141"/>
                    <a:gd name="T96" fmla="*/ 98 w 151"/>
                    <a:gd name="T97" fmla="*/ 72 h 141"/>
                    <a:gd name="T98" fmla="*/ 89 w 151"/>
                    <a:gd name="T99" fmla="*/ 77 h 141"/>
                    <a:gd name="T100" fmla="*/ 77 w 151"/>
                    <a:gd name="T101" fmla="*/ 85 h 141"/>
                    <a:gd name="T102" fmla="*/ 48 w 151"/>
                    <a:gd name="T103" fmla="*/ 120 h 141"/>
                    <a:gd name="T104" fmla="*/ 38 w 151"/>
                    <a:gd name="T105" fmla="*/ 126 h 141"/>
                    <a:gd name="T106" fmla="*/ 3 w 151"/>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1">
                      <a:moveTo>
                        <a:pt x="1" y="131"/>
                      </a:moveTo>
                      <a:cubicBezTo>
                        <a:pt x="0" y="123"/>
                        <a:pt x="6" y="128"/>
                        <a:pt x="6" y="123"/>
                      </a:cubicBezTo>
                      <a:cubicBezTo>
                        <a:pt x="6" y="123"/>
                        <a:pt x="8" y="127"/>
                        <a:pt x="8" y="125"/>
                      </a:cubicBezTo>
                      <a:cubicBezTo>
                        <a:pt x="8" y="119"/>
                        <a:pt x="13" y="120"/>
                        <a:pt x="17" y="123"/>
                      </a:cubicBezTo>
                      <a:cubicBezTo>
                        <a:pt x="18" y="124"/>
                        <a:pt x="18" y="124"/>
                        <a:pt x="18" y="124"/>
                      </a:cubicBezTo>
                      <a:cubicBezTo>
                        <a:pt x="19" y="124"/>
                        <a:pt x="18" y="120"/>
                        <a:pt x="18" y="121"/>
                      </a:cubicBezTo>
                      <a:cubicBezTo>
                        <a:pt x="19" y="121"/>
                        <a:pt x="19" y="122"/>
                        <a:pt x="19" y="122"/>
                      </a:cubicBezTo>
                      <a:cubicBezTo>
                        <a:pt x="18" y="120"/>
                        <a:pt x="20" y="121"/>
                        <a:pt x="19" y="119"/>
                      </a:cubicBezTo>
                      <a:cubicBezTo>
                        <a:pt x="20" y="120"/>
                        <a:pt x="21" y="122"/>
                        <a:pt x="22" y="122"/>
                      </a:cubicBezTo>
                      <a:cubicBezTo>
                        <a:pt x="21" y="120"/>
                        <a:pt x="21" y="120"/>
                        <a:pt x="21" y="120"/>
                      </a:cubicBezTo>
                      <a:cubicBezTo>
                        <a:pt x="18" y="114"/>
                        <a:pt x="23" y="119"/>
                        <a:pt x="22" y="116"/>
                      </a:cubicBezTo>
                      <a:cubicBezTo>
                        <a:pt x="23" y="116"/>
                        <a:pt x="23" y="117"/>
                        <a:pt x="23" y="117"/>
                      </a:cubicBezTo>
                      <a:cubicBezTo>
                        <a:pt x="23" y="113"/>
                        <a:pt x="26" y="112"/>
                        <a:pt x="27" y="110"/>
                      </a:cubicBezTo>
                      <a:cubicBezTo>
                        <a:pt x="27" y="110"/>
                        <a:pt x="28" y="112"/>
                        <a:pt x="29" y="113"/>
                      </a:cubicBezTo>
                      <a:cubicBezTo>
                        <a:pt x="28" y="110"/>
                        <a:pt x="28" y="109"/>
                        <a:pt x="28" y="109"/>
                      </a:cubicBezTo>
                      <a:cubicBezTo>
                        <a:pt x="30" y="111"/>
                        <a:pt x="28" y="106"/>
                        <a:pt x="29" y="107"/>
                      </a:cubicBezTo>
                      <a:cubicBezTo>
                        <a:pt x="29" y="107"/>
                        <a:pt x="29" y="107"/>
                        <a:pt x="29" y="107"/>
                      </a:cubicBezTo>
                      <a:cubicBezTo>
                        <a:pt x="28" y="105"/>
                        <a:pt x="31" y="108"/>
                        <a:pt x="29" y="105"/>
                      </a:cubicBezTo>
                      <a:cubicBezTo>
                        <a:pt x="31" y="107"/>
                        <a:pt x="31" y="107"/>
                        <a:pt x="31" y="107"/>
                      </a:cubicBezTo>
                      <a:cubicBezTo>
                        <a:pt x="29" y="103"/>
                        <a:pt x="33" y="108"/>
                        <a:pt x="32" y="106"/>
                      </a:cubicBezTo>
                      <a:cubicBezTo>
                        <a:pt x="31" y="105"/>
                        <a:pt x="31" y="105"/>
                        <a:pt x="31" y="105"/>
                      </a:cubicBezTo>
                      <a:cubicBezTo>
                        <a:pt x="31" y="104"/>
                        <a:pt x="33" y="106"/>
                        <a:pt x="33" y="105"/>
                      </a:cubicBezTo>
                      <a:cubicBezTo>
                        <a:pt x="33" y="105"/>
                        <a:pt x="33" y="105"/>
                        <a:pt x="33" y="105"/>
                      </a:cubicBezTo>
                      <a:cubicBezTo>
                        <a:pt x="33" y="104"/>
                        <a:pt x="35" y="105"/>
                        <a:pt x="33" y="103"/>
                      </a:cubicBezTo>
                      <a:cubicBezTo>
                        <a:pt x="35" y="105"/>
                        <a:pt x="33" y="104"/>
                        <a:pt x="35" y="107"/>
                      </a:cubicBezTo>
                      <a:cubicBezTo>
                        <a:pt x="36" y="103"/>
                        <a:pt x="39" y="101"/>
                        <a:pt x="41" y="99"/>
                      </a:cubicBezTo>
                      <a:cubicBezTo>
                        <a:pt x="42" y="100"/>
                        <a:pt x="43" y="100"/>
                        <a:pt x="44" y="101"/>
                      </a:cubicBezTo>
                      <a:cubicBezTo>
                        <a:pt x="43" y="100"/>
                        <a:pt x="44" y="100"/>
                        <a:pt x="43" y="99"/>
                      </a:cubicBezTo>
                      <a:cubicBezTo>
                        <a:pt x="43" y="99"/>
                        <a:pt x="45" y="100"/>
                        <a:pt x="45" y="100"/>
                      </a:cubicBezTo>
                      <a:cubicBezTo>
                        <a:pt x="46" y="100"/>
                        <a:pt x="43" y="97"/>
                        <a:pt x="45" y="97"/>
                      </a:cubicBezTo>
                      <a:cubicBezTo>
                        <a:pt x="45" y="98"/>
                        <a:pt x="45" y="99"/>
                        <a:pt x="46" y="100"/>
                      </a:cubicBezTo>
                      <a:cubicBezTo>
                        <a:pt x="45" y="98"/>
                        <a:pt x="46" y="98"/>
                        <a:pt x="46" y="97"/>
                      </a:cubicBezTo>
                      <a:cubicBezTo>
                        <a:pt x="46" y="97"/>
                        <a:pt x="46" y="97"/>
                        <a:pt x="47" y="98"/>
                      </a:cubicBezTo>
                      <a:cubicBezTo>
                        <a:pt x="46" y="96"/>
                        <a:pt x="48" y="98"/>
                        <a:pt x="48" y="96"/>
                      </a:cubicBezTo>
                      <a:cubicBezTo>
                        <a:pt x="49" y="98"/>
                        <a:pt x="49" y="98"/>
                        <a:pt x="49" y="98"/>
                      </a:cubicBezTo>
                      <a:cubicBezTo>
                        <a:pt x="51" y="99"/>
                        <a:pt x="47" y="95"/>
                        <a:pt x="48" y="95"/>
                      </a:cubicBezTo>
                      <a:cubicBezTo>
                        <a:pt x="48" y="96"/>
                        <a:pt x="49" y="96"/>
                        <a:pt x="49" y="97"/>
                      </a:cubicBezTo>
                      <a:cubicBezTo>
                        <a:pt x="48" y="94"/>
                        <a:pt x="49" y="94"/>
                        <a:pt x="49" y="92"/>
                      </a:cubicBezTo>
                      <a:cubicBezTo>
                        <a:pt x="49" y="93"/>
                        <a:pt x="50" y="93"/>
                        <a:pt x="50" y="93"/>
                      </a:cubicBezTo>
                      <a:cubicBezTo>
                        <a:pt x="50" y="92"/>
                        <a:pt x="51" y="92"/>
                        <a:pt x="51" y="91"/>
                      </a:cubicBezTo>
                      <a:cubicBezTo>
                        <a:pt x="52" y="91"/>
                        <a:pt x="54" y="94"/>
                        <a:pt x="54" y="93"/>
                      </a:cubicBezTo>
                      <a:cubicBezTo>
                        <a:pt x="52" y="90"/>
                        <a:pt x="54" y="91"/>
                        <a:pt x="51" y="88"/>
                      </a:cubicBezTo>
                      <a:cubicBezTo>
                        <a:pt x="52" y="88"/>
                        <a:pt x="54" y="88"/>
                        <a:pt x="54" y="87"/>
                      </a:cubicBezTo>
                      <a:cubicBezTo>
                        <a:pt x="54" y="88"/>
                        <a:pt x="57" y="90"/>
                        <a:pt x="57" y="91"/>
                      </a:cubicBezTo>
                      <a:cubicBezTo>
                        <a:pt x="58" y="92"/>
                        <a:pt x="58" y="92"/>
                        <a:pt x="58" y="92"/>
                      </a:cubicBezTo>
                      <a:cubicBezTo>
                        <a:pt x="59" y="93"/>
                        <a:pt x="58" y="92"/>
                        <a:pt x="59" y="93"/>
                      </a:cubicBezTo>
                      <a:cubicBezTo>
                        <a:pt x="59" y="93"/>
                        <a:pt x="59" y="91"/>
                        <a:pt x="59" y="92"/>
                      </a:cubicBezTo>
                      <a:cubicBezTo>
                        <a:pt x="59" y="90"/>
                        <a:pt x="56" y="86"/>
                        <a:pt x="57" y="85"/>
                      </a:cubicBezTo>
                      <a:cubicBezTo>
                        <a:pt x="57" y="87"/>
                        <a:pt x="59" y="88"/>
                        <a:pt x="60" y="89"/>
                      </a:cubicBezTo>
                      <a:cubicBezTo>
                        <a:pt x="56" y="83"/>
                        <a:pt x="56" y="83"/>
                        <a:pt x="56" y="83"/>
                      </a:cubicBezTo>
                      <a:cubicBezTo>
                        <a:pt x="56" y="82"/>
                        <a:pt x="58" y="85"/>
                        <a:pt x="58" y="84"/>
                      </a:cubicBezTo>
                      <a:cubicBezTo>
                        <a:pt x="57" y="83"/>
                        <a:pt x="57" y="82"/>
                        <a:pt x="57" y="82"/>
                      </a:cubicBezTo>
                      <a:cubicBezTo>
                        <a:pt x="57" y="82"/>
                        <a:pt x="57" y="80"/>
                        <a:pt x="59" y="83"/>
                      </a:cubicBezTo>
                      <a:cubicBezTo>
                        <a:pt x="60" y="84"/>
                        <a:pt x="60" y="84"/>
                        <a:pt x="61" y="84"/>
                      </a:cubicBezTo>
                      <a:cubicBezTo>
                        <a:pt x="61" y="84"/>
                        <a:pt x="60" y="83"/>
                        <a:pt x="61" y="83"/>
                      </a:cubicBezTo>
                      <a:cubicBezTo>
                        <a:pt x="61" y="83"/>
                        <a:pt x="61" y="83"/>
                        <a:pt x="61" y="83"/>
                      </a:cubicBezTo>
                      <a:cubicBezTo>
                        <a:pt x="62" y="83"/>
                        <a:pt x="61" y="81"/>
                        <a:pt x="59" y="80"/>
                      </a:cubicBezTo>
                      <a:cubicBezTo>
                        <a:pt x="59" y="80"/>
                        <a:pt x="61" y="81"/>
                        <a:pt x="60" y="81"/>
                      </a:cubicBezTo>
                      <a:cubicBezTo>
                        <a:pt x="59" y="79"/>
                        <a:pt x="59" y="78"/>
                        <a:pt x="59" y="78"/>
                      </a:cubicBezTo>
                      <a:cubicBezTo>
                        <a:pt x="59" y="79"/>
                        <a:pt x="60" y="79"/>
                        <a:pt x="61" y="80"/>
                      </a:cubicBezTo>
                      <a:cubicBezTo>
                        <a:pt x="59" y="77"/>
                        <a:pt x="60" y="76"/>
                        <a:pt x="59" y="75"/>
                      </a:cubicBezTo>
                      <a:cubicBezTo>
                        <a:pt x="58" y="74"/>
                        <a:pt x="61" y="77"/>
                        <a:pt x="61" y="77"/>
                      </a:cubicBezTo>
                      <a:cubicBezTo>
                        <a:pt x="63" y="78"/>
                        <a:pt x="60" y="73"/>
                        <a:pt x="63" y="75"/>
                      </a:cubicBezTo>
                      <a:cubicBezTo>
                        <a:pt x="63" y="75"/>
                        <a:pt x="61" y="73"/>
                        <a:pt x="62" y="73"/>
                      </a:cubicBezTo>
                      <a:cubicBezTo>
                        <a:pt x="62" y="73"/>
                        <a:pt x="64" y="75"/>
                        <a:pt x="63" y="74"/>
                      </a:cubicBezTo>
                      <a:cubicBezTo>
                        <a:pt x="64" y="75"/>
                        <a:pt x="64" y="73"/>
                        <a:pt x="64" y="73"/>
                      </a:cubicBezTo>
                      <a:cubicBezTo>
                        <a:pt x="63" y="72"/>
                        <a:pt x="64" y="73"/>
                        <a:pt x="64" y="74"/>
                      </a:cubicBezTo>
                      <a:cubicBezTo>
                        <a:pt x="63" y="72"/>
                        <a:pt x="64" y="69"/>
                        <a:pt x="66" y="70"/>
                      </a:cubicBezTo>
                      <a:cubicBezTo>
                        <a:pt x="65" y="69"/>
                        <a:pt x="64" y="67"/>
                        <a:pt x="64" y="67"/>
                      </a:cubicBezTo>
                      <a:cubicBezTo>
                        <a:pt x="66" y="69"/>
                        <a:pt x="66" y="69"/>
                        <a:pt x="66" y="69"/>
                      </a:cubicBezTo>
                      <a:cubicBezTo>
                        <a:pt x="67" y="69"/>
                        <a:pt x="66" y="68"/>
                        <a:pt x="67" y="69"/>
                      </a:cubicBezTo>
                      <a:cubicBezTo>
                        <a:pt x="66" y="67"/>
                        <a:pt x="67" y="72"/>
                        <a:pt x="67" y="70"/>
                      </a:cubicBezTo>
                      <a:cubicBezTo>
                        <a:pt x="68" y="72"/>
                        <a:pt x="65" y="67"/>
                        <a:pt x="67" y="69"/>
                      </a:cubicBezTo>
                      <a:cubicBezTo>
                        <a:pt x="67" y="69"/>
                        <a:pt x="66" y="67"/>
                        <a:pt x="68" y="68"/>
                      </a:cubicBezTo>
                      <a:cubicBezTo>
                        <a:pt x="67" y="68"/>
                        <a:pt x="69" y="70"/>
                        <a:pt x="70" y="70"/>
                      </a:cubicBezTo>
                      <a:cubicBezTo>
                        <a:pt x="70" y="69"/>
                        <a:pt x="69" y="69"/>
                        <a:pt x="69" y="68"/>
                      </a:cubicBezTo>
                      <a:cubicBezTo>
                        <a:pt x="69" y="67"/>
                        <a:pt x="69" y="67"/>
                        <a:pt x="69" y="67"/>
                      </a:cubicBezTo>
                      <a:cubicBezTo>
                        <a:pt x="67" y="66"/>
                        <a:pt x="69" y="67"/>
                        <a:pt x="68" y="66"/>
                      </a:cubicBezTo>
                      <a:cubicBezTo>
                        <a:pt x="69" y="67"/>
                        <a:pt x="68" y="64"/>
                        <a:pt x="70" y="67"/>
                      </a:cubicBezTo>
                      <a:cubicBezTo>
                        <a:pt x="72" y="69"/>
                        <a:pt x="72" y="69"/>
                        <a:pt x="72" y="69"/>
                      </a:cubicBezTo>
                      <a:cubicBezTo>
                        <a:pt x="72" y="68"/>
                        <a:pt x="70" y="66"/>
                        <a:pt x="70" y="65"/>
                      </a:cubicBezTo>
                      <a:cubicBezTo>
                        <a:pt x="70" y="65"/>
                        <a:pt x="70" y="66"/>
                        <a:pt x="71" y="66"/>
                      </a:cubicBezTo>
                      <a:cubicBezTo>
                        <a:pt x="68" y="63"/>
                        <a:pt x="71" y="66"/>
                        <a:pt x="69" y="63"/>
                      </a:cubicBezTo>
                      <a:cubicBezTo>
                        <a:pt x="71" y="64"/>
                        <a:pt x="71" y="62"/>
                        <a:pt x="73" y="64"/>
                      </a:cubicBezTo>
                      <a:cubicBezTo>
                        <a:pt x="72" y="62"/>
                        <a:pt x="72" y="61"/>
                        <a:pt x="73" y="61"/>
                      </a:cubicBezTo>
                      <a:cubicBezTo>
                        <a:pt x="73" y="61"/>
                        <a:pt x="73" y="62"/>
                        <a:pt x="73" y="62"/>
                      </a:cubicBezTo>
                      <a:cubicBezTo>
                        <a:pt x="75" y="63"/>
                        <a:pt x="74" y="62"/>
                        <a:pt x="74" y="61"/>
                      </a:cubicBezTo>
                      <a:cubicBezTo>
                        <a:pt x="74" y="62"/>
                        <a:pt x="76" y="63"/>
                        <a:pt x="77" y="63"/>
                      </a:cubicBezTo>
                      <a:cubicBezTo>
                        <a:pt x="77" y="62"/>
                        <a:pt x="75" y="61"/>
                        <a:pt x="74" y="60"/>
                      </a:cubicBezTo>
                      <a:cubicBezTo>
                        <a:pt x="77" y="62"/>
                        <a:pt x="73" y="57"/>
                        <a:pt x="76" y="59"/>
                      </a:cubicBezTo>
                      <a:cubicBezTo>
                        <a:pt x="77" y="59"/>
                        <a:pt x="77" y="61"/>
                        <a:pt x="78" y="61"/>
                      </a:cubicBezTo>
                      <a:cubicBezTo>
                        <a:pt x="81" y="64"/>
                        <a:pt x="77" y="58"/>
                        <a:pt x="79" y="59"/>
                      </a:cubicBezTo>
                      <a:cubicBezTo>
                        <a:pt x="76" y="57"/>
                        <a:pt x="76" y="57"/>
                        <a:pt x="76" y="57"/>
                      </a:cubicBezTo>
                      <a:cubicBezTo>
                        <a:pt x="78" y="58"/>
                        <a:pt x="76" y="55"/>
                        <a:pt x="78" y="57"/>
                      </a:cubicBezTo>
                      <a:cubicBezTo>
                        <a:pt x="77" y="56"/>
                        <a:pt x="80" y="57"/>
                        <a:pt x="77" y="55"/>
                      </a:cubicBezTo>
                      <a:cubicBezTo>
                        <a:pt x="80" y="56"/>
                        <a:pt x="78" y="52"/>
                        <a:pt x="83" y="55"/>
                      </a:cubicBezTo>
                      <a:cubicBezTo>
                        <a:pt x="83" y="55"/>
                        <a:pt x="83" y="55"/>
                        <a:pt x="82" y="54"/>
                      </a:cubicBezTo>
                      <a:cubicBezTo>
                        <a:pt x="81" y="53"/>
                        <a:pt x="83" y="55"/>
                        <a:pt x="82" y="54"/>
                      </a:cubicBezTo>
                      <a:cubicBezTo>
                        <a:pt x="82" y="54"/>
                        <a:pt x="81" y="53"/>
                        <a:pt x="81" y="53"/>
                      </a:cubicBezTo>
                      <a:cubicBezTo>
                        <a:pt x="82" y="53"/>
                        <a:pt x="82" y="53"/>
                        <a:pt x="84" y="55"/>
                      </a:cubicBezTo>
                      <a:cubicBezTo>
                        <a:pt x="86" y="56"/>
                        <a:pt x="81" y="51"/>
                        <a:pt x="82" y="51"/>
                      </a:cubicBezTo>
                      <a:cubicBezTo>
                        <a:pt x="83" y="52"/>
                        <a:pt x="84" y="52"/>
                        <a:pt x="84" y="52"/>
                      </a:cubicBezTo>
                      <a:cubicBezTo>
                        <a:pt x="83" y="50"/>
                        <a:pt x="83" y="50"/>
                        <a:pt x="83" y="50"/>
                      </a:cubicBezTo>
                      <a:cubicBezTo>
                        <a:pt x="83" y="50"/>
                        <a:pt x="85" y="52"/>
                        <a:pt x="87" y="53"/>
                      </a:cubicBezTo>
                      <a:cubicBezTo>
                        <a:pt x="87" y="53"/>
                        <a:pt x="87" y="52"/>
                        <a:pt x="86" y="51"/>
                      </a:cubicBezTo>
                      <a:cubicBezTo>
                        <a:pt x="88" y="53"/>
                        <a:pt x="88" y="53"/>
                        <a:pt x="88" y="53"/>
                      </a:cubicBezTo>
                      <a:cubicBezTo>
                        <a:pt x="87" y="52"/>
                        <a:pt x="88" y="52"/>
                        <a:pt x="87" y="51"/>
                      </a:cubicBezTo>
                      <a:cubicBezTo>
                        <a:pt x="88" y="52"/>
                        <a:pt x="88" y="52"/>
                        <a:pt x="88" y="52"/>
                      </a:cubicBezTo>
                      <a:cubicBezTo>
                        <a:pt x="88" y="52"/>
                        <a:pt x="88" y="52"/>
                        <a:pt x="88" y="51"/>
                      </a:cubicBezTo>
                      <a:cubicBezTo>
                        <a:pt x="87" y="50"/>
                        <a:pt x="86" y="50"/>
                        <a:pt x="86" y="50"/>
                      </a:cubicBezTo>
                      <a:cubicBezTo>
                        <a:pt x="85" y="49"/>
                        <a:pt x="86" y="49"/>
                        <a:pt x="85" y="48"/>
                      </a:cubicBezTo>
                      <a:cubicBezTo>
                        <a:pt x="87" y="50"/>
                        <a:pt x="87" y="49"/>
                        <a:pt x="87" y="49"/>
                      </a:cubicBezTo>
                      <a:cubicBezTo>
                        <a:pt x="88" y="49"/>
                        <a:pt x="86" y="47"/>
                        <a:pt x="86" y="47"/>
                      </a:cubicBezTo>
                      <a:cubicBezTo>
                        <a:pt x="87" y="48"/>
                        <a:pt x="87" y="47"/>
                        <a:pt x="88" y="48"/>
                      </a:cubicBezTo>
                      <a:cubicBezTo>
                        <a:pt x="88" y="48"/>
                        <a:pt x="87" y="47"/>
                        <a:pt x="87" y="48"/>
                      </a:cubicBezTo>
                      <a:cubicBezTo>
                        <a:pt x="88" y="49"/>
                        <a:pt x="89" y="50"/>
                        <a:pt x="89" y="49"/>
                      </a:cubicBezTo>
                      <a:cubicBezTo>
                        <a:pt x="88" y="48"/>
                        <a:pt x="85" y="46"/>
                        <a:pt x="87" y="46"/>
                      </a:cubicBezTo>
                      <a:cubicBezTo>
                        <a:pt x="87" y="47"/>
                        <a:pt x="88" y="47"/>
                        <a:pt x="88" y="48"/>
                      </a:cubicBezTo>
                      <a:cubicBezTo>
                        <a:pt x="90" y="48"/>
                        <a:pt x="90" y="48"/>
                        <a:pt x="90" y="48"/>
                      </a:cubicBezTo>
                      <a:cubicBezTo>
                        <a:pt x="88" y="47"/>
                        <a:pt x="88" y="47"/>
                        <a:pt x="88" y="47"/>
                      </a:cubicBezTo>
                      <a:cubicBezTo>
                        <a:pt x="89" y="47"/>
                        <a:pt x="89" y="47"/>
                        <a:pt x="89" y="48"/>
                      </a:cubicBezTo>
                      <a:cubicBezTo>
                        <a:pt x="88" y="46"/>
                        <a:pt x="89" y="46"/>
                        <a:pt x="88" y="45"/>
                      </a:cubicBezTo>
                      <a:cubicBezTo>
                        <a:pt x="88" y="44"/>
                        <a:pt x="89" y="45"/>
                        <a:pt x="89" y="45"/>
                      </a:cubicBezTo>
                      <a:cubicBezTo>
                        <a:pt x="90" y="45"/>
                        <a:pt x="90" y="45"/>
                        <a:pt x="90" y="45"/>
                      </a:cubicBezTo>
                      <a:cubicBezTo>
                        <a:pt x="91" y="46"/>
                        <a:pt x="91" y="45"/>
                        <a:pt x="90" y="44"/>
                      </a:cubicBezTo>
                      <a:cubicBezTo>
                        <a:pt x="90" y="44"/>
                        <a:pt x="90" y="44"/>
                        <a:pt x="90" y="44"/>
                      </a:cubicBezTo>
                      <a:cubicBezTo>
                        <a:pt x="90" y="44"/>
                        <a:pt x="90" y="43"/>
                        <a:pt x="90" y="42"/>
                      </a:cubicBezTo>
                      <a:cubicBezTo>
                        <a:pt x="91" y="43"/>
                        <a:pt x="95" y="48"/>
                        <a:pt x="94" y="45"/>
                      </a:cubicBezTo>
                      <a:cubicBezTo>
                        <a:pt x="94" y="45"/>
                        <a:pt x="92" y="42"/>
                        <a:pt x="91" y="41"/>
                      </a:cubicBezTo>
                      <a:cubicBezTo>
                        <a:pt x="93" y="42"/>
                        <a:pt x="91" y="38"/>
                        <a:pt x="94" y="40"/>
                      </a:cubicBezTo>
                      <a:cubicBezTo>
                        <a:pt x="93" y="39"/>
                        <a:pt x="93" y="39"/>
                        <a:pt x="93" y="39"/>
                      </a:cubicBezTo>
                      <a:cubicBezTo>
                        <a:pt x="94" y="38"/>
                        <a:pt x="93" y="35"/>
                        <a:pt x="97" y="37"/>
                      </a:cubicBezTo>
                      <a:cubicBezTo>
                        <a:pt x="97" y="38"/>
                        <a:pt x="98" y="38"/>
                        <a:pt x="99" y="39"/>
                      </a:cubicBezTo>
                      <a:cubicBezTo>
                        <a:pt x="98" y="38"/>
                        <a:pt x="101" y="40"/>
                        <a:pt x="99" y="38"/>
                      </a:cubicBezTo>
                      <a:cubicBezTo>
                        <a:pt x="97" y="36"/>
                        <a:pt x="97" y="36"/>
                        <a:pt x="96" y="36"/>
                      </a:cubicBezTo>
                      <a:cubicBezTo>
                        <a:pt x="96" y="34"/>
                        <a:pt x="97" y="33"/>
                        <a:pt x="98" y="34"/>
                      </a:cubicBezTo>
                      <a:cubicBezTo>
                        <a:pt x="98" y="34"/>
                        <a:pt x="97" y="33"/>
                        <a:pt x="97" y="33"/>
                      </a:cubicBezTo>
                      <a:cubicBezTo>
                        <a:pt x="99" y="35"/>
                        <a:pt x="100" y="35"/>
                        <a:pt x="99" y="34"/>
                      </a:cubicBezTo>
                      <a:cubicBezTo>
                        <a:pt x="98" y="32"/>
                        <a:pt x="98" y="32"/>
                        <a:pt x="98" y="32"/>
                      </a:cubicBezTo>
                      <a:cubicBezTo>
                        <a:pt x="100" y="33"/>
                        <a:pt x="100" y="33"/>
                        <a:pt x="100" y="33"/>
                      </a:cubicBezTo>
                      <a:cubicBezTo>
                        <a:pt x="99" y="33"/>
                        <a:pt x="97" y="31"/>
                        <a:pt x="99" y="31"/>
                      </a:cubicBezTo>
                      <a:cubicBezTo>
                        <a:pt x="99" y="32"/>
                        <a:pt x="100" y="32"/>
                        <a:pt x="100" y="33"/>
                      </a:cubicBezTo>
                      <a:cubicBezTo>
                        <a:pt x="100" y="31"/>
                        <a:pt x="98" y="29"/>
                        <a:pt x="100" y="30"/>
                      </a:cubicBezTo>
                      <a:cubicBezTo>
                        <a:pt x="102" y="31"/>
                        <a:pt x="102" y="31"/>
                        <a:pt x="102" y="31"/>
                      </a:cubicBezTo>
                      <a:cubicBezTo>
                        <a:pt x="102" y="31"/>
                        <a:pt x="101" y="30"/>
                        <a:pt x="100" y="29"/>
                      </a:cubicBezTo>
                      <a:cubicBezTo>
                        <a:pt x="102" y="30"/>
                        <a:pt x="103" y="30"/>
                        <a:pt x="104" y="31"/>
                      </a:cubicBezTo>
                      <a:cubicBezTo>
                        <a:pt x="102" y="26"/>
                        <a:pt x="103" y="24"/>
                        <a:pt x="105" y="23"/>
                      </a:cubicBezTo>
                      <a:cubicBezTo>
                        <a:pt x="106" y="24"/>
                        <a:pt x="106" y="24"/>
                        <a:pt x="106" y="24"/>
                      </a:cubicBezTo>
                      <a:cubicBezTo>
                        <a:pt x="107" y="25"/>
                        <a:pt x="104" y="22"/>
                        <a:pt x="105" y="23"/>
                      </a:cubicBezTo>
                      <a:cubicBezTo>
                        <a:pt x="106" y="24"/>
                        <a:pt x="107" y="24"/>
                        <a:pt x="108" y="26"/>
                      </a:cubicBezTo>
                      <a:cubicBezTo>
                        <a:pt x="110" y="26"/>
                        <a:pt x="107" y="23"/>
                        <a:pt x="107" y="23"/>
                      </a:cubicBezTo>
                      <a:cubicBezTo>
                        <a:pt x="106" y="21"/>
                        <a:pt x="108" y="24"/>
                        <a:pt x="106" y="22"/>
                      </a:cubicBezTo>
                      <a:cubicBezTo>
                        <a:pt x="106" y="22"/>
                        <a:pt x="108" y="22"/>
                        <a:pt x="106" y="20"/>
                      </a:cubicBezTo>
                      <a:cubicBezTo>
                        <a:pt x="107" y="21"/>
                        <a:pt x="108" y="22"/>
                        <a:pt x="109" y="23"/>
                      </a:cubicBezTo>
                      <a:cubicBezTo>
                        <a:pt x="108" y="22"/>
                        <a:pt x="108" y="22"/>
                        <a:pt x="108" y="22"/>
                      </a:cubicBezTo>
                      <a:cubicBezTo>
                        <a:pt x="111" y="24"/>
                        <a:pt x="111" y="27"/>
                        <a:pt x="114" y="29"/>
                      </a:cubicBezTo>
                      <a:cubicBezTo>
                        <a:pt x="114" y="29"/>
                        <a:pt x="114" y="29"/>
                        <a:pt x="114" y="29"/>
                      </a:cubicBezTo>
                      <a:cubicBezTo>
                        <a:pt x="117" y="31"/>
                        <a:pt x="116" y="32"/>
                        <a:pt x="117" y="32"/>
                      </a:cubicBezTo>
                      <a:cubicBezTo>
                        <a:pt x="117" y="31"/>
                        <a:pt x="114" y="28"/>
                        <a:pt x="113" y="27"/>
                      </a:cubicBezTo>
                      <a:cubicBezTo>
                        <a:pt x="113" y="26"/>
                        <a:pt x="109" y="22"/>
                        <a:pt x="110" y="21"/>
                      </a:cubicBezTo>
                      <a:cubicBezTo>
                        <a:pt x="111" y="22"/>
                        <a:pt x="110" y="22"/>
                        <a:pt x="111" y="24"/>
                      </a:cubicBezTo>
                      <a:cubicBezTo>
                        <a:pt x="113" y="25"/>
                        <a:pt x="111" y="22"/>
                        <a:pt x="112" y="23"/>
                      </a:cubicBezTo>
                      <a:cubicBezTo>
                        <a:pt x="111" y="22"/>
                        <a:pt x="109" y="20"/>
                        <a:pt x="109" y="19"/>
                      </a:cubicBezTo>
                      <a:cubicBezTo>
                        <a:pt x="110" y="20"/>
                        <a:pt x="111" y="21"/>
                        <a:pt x="111" y="21"/>
                      </a:cubicBezTo>
                      <a:cubicBezTo>
                        <a:pt x="110" y="20"/>
                        <a:pt x="110" y="19"/>
                        <a:pt x="109" y="18"/>
                      </a:cubicBezTo>
                      <a:cubicBezTo>
                        <a:pt x="107" y="15"/>
                        <a:pt x="110" y="18"/>
                        <a:pt x="108" y="16"/>
                      </a:cubicBezTo>
                      <a:cubicBezTo>
                        <a:pt x="110" y="18"/>
                        <a:pt x="112" y="21"/>
                        <a:pt x="113" y="21"/>
                      </a:cubicBezTo>
                      <a:cubicBezTo>
                        <a:pt x="112" y="19"/>
                        <a:pt x="112" y="18"/>
                        <a:pt x="109" y="16"/>
                      </a:cubicBezTo>
                      <a:cubicBezTo>
                        <a:pt x="110" y="16"/>
                        <a:pt x="111" y="17"/>
                        <a:pt x="112" y="19"/>
                      </a:cubicBezTo>
                      <a:cubicBezTo>
                        <a:pt x="113" y="19"/>
                        <a:pt x="110" y="15"/>
                        <a:pt x="113" y="18"/>
                      </a:cubicBezTo>
                      <a:cubicBezTo>
                        <a:pt x="111" y="16"/>
                        <a:pt x="111" y="16"/>
                        <a:pt x="111" y="16"/>
                      </a:cubicBezTo>
                      <a:cubicBezTo>
                        <a:pt x="112" y="17"/>
                        <a:pt x="113" y="17"/>
                        <a:pt x="114" y="18"/>
                      </a:cubicBezTo>
                      <a:cubicBezTo>
                        <a:pt x="114" y="18"/>
                        <a:pt x="112" y="15"/>
                        <a:pt x="115" y="17"/>
                      </a:cubicBezTo>
                      <a:cubicBezTo>
                        <a:pt x="115" y="17"/>
                        <a:pt x="115" y="16"/>
                        <a:pt x="113" y="15"/>
                      </a:cubicBezTo>
                      <a:cubicBezTo>
                        <a:pt x="112" y="14"/>
                        <a:pt x="114" y="17"/>
                        <a:pt x="112" y="14"/>
                      </a:cubicBezTo>
                      <a:cubicBezTo>
                        <a:pt x="114" y="16"/>
                        <a:pt x="112" y="13"/>
                        <a:pt x="112" y="13"/>
                      </a:cubicBezTo>
                      <a:cubicBezTo>
                        <a:pt x="113" y="14"/>
                        <a:pt x="113" y="14"/>
                        <a:pt x="113" y="14"/>
                      </a:cubicBezTo>
                      <a:cubicBezTo>
                        <a:pt x="112" y="13"/>
                        <a:pt x="113" y="13"/>
                        <a:pt x="112" y="12"/>
                      </a:cubicBezTo>
                      <a:cubicBezTo>
                        <a:pt x="112" y="12"/>
                        <a:pt x="113" y="13"/>
                        <a:pt x="113" y="13"/>
                      </a:cubicBezTo>
                      <a:cubicBezTo>
                        <a:pt x="112" y="12"/>
                        <a:pt x="112" y="12"/>
                        <a:pt x="112" y="12"/>
                      </a:cubicBezTo>
                      <a:cubicBezTo>
                        <a:pt x="112" y="10"/>
                        <a:pt x="115" y="14"/>
                        <a:pt x="115" y="13"/>
                      </a:cubicBezTo>
                      <a:cubicBezTo>
                        <a:pt x="116" y="15"/>
                        <a:pt x="116" y="15"/>
                        <a:pt x="116" y="15"/>
                      </a:cubicBezTo>
                      <a:cubicBezTo>
                        <a:pt x="116" y="15"/>
                        <a:pt x="117" y="16"/>
                        <a:pt x="117" y="15"/>
                      </a:cubicBezTo>
                      <a:cubicBezTo>
                        <a:pt x="116" y="14"/>
                        <a:pt x="114" y="12"/>
                        <a:pt x="113" y="10"/>
                      </a:cubicBezTo>
                      <a:cubicBezTo>
                        <a:pt x="113" y="9"/>
                        <a:pt x="115" y="12"/>
                        <a:pt x="114" y="10"/>
                      </a:cubicBezTo>
                      <a:cubicBezTo>
                        <a:pt x="115" y="12"/>
                        <a:pt x="115" y="12"/>
                        <a:pt x="115" y="12"/>
                      </a:cubicBezTo>
                      <a:cubicBezTo>
                        <a:pt x="115" y="13"/>
                        <a:pt x="118" y="14"/>
                        <a:pt x="118" y="14"/>
                      </a:cubicBezTo>
                      <a:cubicBezTo>
                        <a:pt x="118" y="13"/>
                        <a:pt x="116" y="11"/>
                        <a:pt x="115" y="10"/>
                      </a:cubicBezTo>
                      <a:cubicBezTo>
                        <a:pt x="115" y="10"/>
                        <a:pt x="116" y="11"/>
                        <a:pt x="117" y="12"/>
                      </a:cubicBezTo>
                      <a:cubicBezTo>
                        <a:pt x="117" y="11"/>
                        <a:pt x="116" y="10"/>
                        <a:pt x="115" y="9"/>
                      </a:cubicBezTo>
                      <a:cubicBezTo>
                        <a:pt x="116" y="10"/>
                        <a:pt x="118" y="11"/>
                        <a:pt x="120" y="12"/>
                      </a:cubicBezTo>
                      <a:cubicBezTo>
                        <a:pt x="122" y="15"/>
                        <a:pt x="122" y="15"/>
                        <a:pt x="122" y="15"/>
                      </a:cubicBezTo>
                      <a:cubicBezTo>
                        <a:pt x="122" y="15"/>
                        <a:pt x="122" y="15"/>
                        <a:pt x="122" y="15"/>
                      </a:cubicBezTo>
                      <a:cubicBezTo>
                        <a:pt x="123" y="17"/>
                        <a:pt x="123" y="16"/>
                        <a:pt x="125" y="18"/>
                      </a:cubicBezTo>
                      <a:cubicBezTo>
                        <a:pt x="126" y="18"/>
                        <a:pt x="125" y="17"/>
                        <a:pt x="125" y="17"/>
                      </a:cubicBezTo>
                      <a:cubicBezTo>
                        <a:pt x="121" y="14"/>
                        <a:pt x="121" y="12"/>
                        <a:pt x="118" y="9"/>
                      </a:cubicBezTo>
                      <a:cubicBezTo>
                        <a:pt x="118" y="7"/>
                        <a:pt x="126" y="16"/>
                        <a:pt x="122" y="10"/>
                      </a:cubicBezTo>
                      <a:cubicBezTo>
                        <a:pt x="121" y="9"/>
                        <a:pt x="120" y="7"/>
                        <a:pt x="120" y="8"/>
                      </a:cubicBezTo>
                      <a:cubicBezTo>
                        <a:pt x="121" y="8"/>
                        <a:pt x="117" y="5"/>
                        <a:pt x="119" y="6"/>
                      </a:cubicBezTo>
                      <a:cubicBezTo>
                        <a:pt x="120" y="7"/>
                        <a:pt x="122" y="8"/>
                        <a:pt x="123" y="11"/>
                      </a:cubicBezTo>
                      <a:cubicBezTo>
                        <a:pt x="123" y="10"/>
                        <a:pt x="122" y="10"/>
                        <a:pt x="123" y="11"/>
                      </a:cubicBezTo>
                      <a:cubicBezTo>
                        <a:pt x="124" y="11"/>
                        <a:pt x="125" y="14"/>
                        <a:pt x="126" y="13"/>
                      </a:cubicBezTo>
                      <a:cubicBezTo>
                        <a:pt x="126" y="13"/>
                        <a:pt x="126" y="12"/>
                        <a:pt x="125" y="11"/>
                      </a:cubicBezTo>
                      <a:cubicBezTo>
                        <a:pt x="123" y="9"/>
                        <a:pt x="124" y="11"/>
                        <a:pt x="123" y="9"/>
                      </a:cubicBezTo>
                      <a:cubicBezTo>
                        <a:pt x="123" y="8"/>
                        <a:pt x="126" y="11"/>
                        <a:pt x="123" y="7"/>
                      </a:cubicBezTo>
                      <a:cubicBezTo>
                        <a:pt x="123" y="8"/>
                        <a:pt x="121" y="6"/>
                        <a:pt x="120" y="5"/>
                      </a:cubicBezTo>
                      <a:cubicBezTo>
                        <a:pt x="120" y="4"/>
                        <a:pt x="120" y="4"/>
                        <a:pt x="120" y="4"/>
                      </a:cubicBezTo>
                      <a:cubicBezTo>
                        <a:pt x="121" y="5"/>
                        <a:pt x="121" y="5"/>
                        <a:pt x="121" y="5"/>
                      </a:cubicBezTo>
                      <a:cubicBezTo>
                        <a:pt x="122" y="5"/>
                        <a:pt x="119" y="3"/>
                        <a:pt x="120" y="3"/>
                      </a:cubicBezTo>
                      <a:cubicBezTo>
                        <a:pt x="122" y="5"/>
                        <a:pt x="122" y="5"/>
                        <a:pt x="122" y="5"/>
                      </a:cubicBezTo>
                      <a:cubicBezTo>
                        <a:pt x="124" y="7"/>
                        <a:pt x="121" y="5"/>
                        <a:pt x="124" y="8"/>
                      </a:cubicBezTo>
                      <a:cubicBezTo>
                        <a:pt x="124" y="7"/>
                        <a:pt x="123" y="6"/>
                        <a:pt x="124" y="6"/>
                      </a:cubicBezTo>
                      <a:cubicBezTo>
                        <a:pt x="124" y="6"/>
                        <a:pt x="124" y="7"/>
                        <a:pt x="124" y="7"/>
                      </a:cubicBezTo>
                      <a:cubicBezTo>
                        <a:pt x="125" y="7"/>
                        <a:pt x="129" y="11"/>
                        <a:pt x="127" y="8"/>
                      </a:cubicBezTo>
                      <a:cubicBezTo>
                        <a:pt x="127" y="7"/>
                        <a:pt x="126" y="7"/>
                        <a:pt x="125" y="6"/>
                      </a:cubicBezTo>
                      <a:cubicBezTo>
                        <a:pt x="125" y="5"/>
                        <a:pt x="125" y="3"/>
                        <a:pt x="125" y="3"/>
                      </a:cubicBezTo>
                      <a:cubicBezTo>
                        <a:pt x="127" y="5"/>
                        <a:pt x="126" y="2"/>
                        <a:pt x="128" y="5"/>
                      </a:cubicBezTo>
                      <a:cubicBezTo>
                        <a:pt x="126" y="4"/>
                        <a:pt x="125" y="5"/>
                        <a:pt x="127" y="7"/>
                      </a:cubicBezTo>
                      <a:cubicBezTo>
                        <a:pt x="130" y="10"/>
                        <a:pt x="126" y="7"/>
                        <a:pt x="128" y="10"/>
                      </a:cubicBezTo>
                      <a:cubicBezTo>
                        <a:pt x="129" y="10"/>
                        <a:pt x="131" y="13"/>
                        <a:pt x="133" y="14"/>
                      </a:cubicBezTo>
                      <a:cubicBezTo>
                        <a:pt x="133" y="14"/>
                        <a:pt x="133" y="14"/>
                        <a:pt x="133" y="13"/>
                      </a:cubicBezTo>
                      <a:cubicBezTo>
                        <a:pt x="131" y="11"/>
                        <a:pt x="131" y="12"/>
                        <a:pt x="129" y="10"/>
                      </a:cubicBezTo>
                      <a:cubicBezTo>
                        <a:pt x="131" y="10"/>
                        <a:pt x="130" y="8"/>
                        <a:pt x="129" y="6"/>
                      </a:cubicBezTo>
                      <a:cubicBezTo>
                        <a:pt x="130" y="7"/>
                        <a:pt x="132" y="9"/>
                        <a:pt x="132" y="9"/>
                      </a:cubicBezTo>
                      <a:cubicBezTo>
                        <a:pt x="132" y="8"/>
                        <a:pt x="133" y="7"/>
                        <a:pt x="134" y="7"/>
                      </a:cubicBezTo>
                      <a:cubicBezTo>
                        <a:pt x="131" y="5"/>
                        <a:pt x="134" y="6"/>
                        <a:pt x="132" y="4"/>
                      </a:cubicBezTo>
                      <a:cubicBezTo>
                        <a:pt x="131" y="4"/>
                        <a:pt x="129" y="2"/>
                        <a:pt x="128" y="0"/>
                      </a:cubicBezTo>
                      <a:cubicBezTo>
                        <a:pt x="128" y="0"/>
                        <a:pt x="129" y="2"/>
                        <a:pt x="130" y="2"/>
                      </a:cubicBezTo>
                      <a:cubicBezTo>
                        <a:pt x="129" y="0"/>
                        <a:pt x="132" y="4"/>
                        <a:pt x="131" y="2"/>
                      </a:cubicBezTo>
                      <a:cubicBezTo>
                        <a:pt x="131" y="3"/>
                        <a:pt x="133" y="5"/>
                        <a:pt x="135" y="7"/>
                      </a:cubicBezTo>
                      <a:cubicBezTo>
                        <a:pt x="135" y="6"/>
                        <a:pt x="137" y="9"/>
                        <a:pt x="137" y="9"/>
                      </a:cubicBezTo>
                      <a:cubicBezTo>
                        <a:pt x="136" y="7"/>
                        <a:pt x="136" y="5"/>
                        <a:pt x="136" y="4"/>
                      </a:cubicBezTo>
                      <a:cubicBezTo>
                        <a:pt x="139" y="6"/>
                        <a:pt x="138" y="3"/>
                        <a:pt x="139" y="2"/>
                      </a:cubicBezTo>
                      <a:cubicBezTo>
                        <a:pt x="140" y="3"/>
                        <a:pt x="142" y="6"/>
                        <a:pt x="143" y="6"/>
                      </a:cubicBezTo>
                      <a:cubicBezTo>
                        <a:pt x="143" y="6"/>
                        <a:pt x="140" y="4"/>
                        <a:pt x="142" y="4"/>
                      </a:cubicBezTo>
                      <a:cubicBezTo>
                        <a:pt x="142" y="5"/>
                        <a:pt x="142" y="5"/>
                        <a:pt x="142" y="5"/>
                      </a:cubicBezTo>
                      <a:cubicBezTo>
                        <a:pt x="142" y="4"/>
                        <a:pt x="145" y="6"/>
                        <a:pt x="142" y="2"/>
                      </a:cubicBezTo>
                      <a:cubicBezTo>
                        <a:pt x="144" y="5"/>
                        <a:pt x="144" y="5"/>
                        <a:pt x="144" y="5"/>
                      </a:cubicBezTo>
                      <a:cubicBezTo>
                        <a:pt x="144" y="5"/>
                        <a:pt x="144" y="4"/>
                        <a:pt x="144" y="4"/>
                      </a:cubicBezTo>
                      <a:cubicBezTo>
                        <a:pt x="144" y="5"/>
                        <a:pt x="145" y="5"/>
                        <a:pt x="146" y="6"/>
                      </a:cubicBezTo>
                      <a:cubicBezTo>
                        <a:pt x="148" y="8"/>
                        <a:pt x="146" y="5"/>
                        <a:pt x="147" y="5"/>
                      </a:cubicBezTo>
                      <a:cubicBezTo>
                        <a:pt x="145" y="3"/>
                        <a:pt x="145" y="3"/>
                        <a:pt x="145" y="3"/>
                      </a:cubicBezTo>
                      <a:cubicBezTo>
                        <a:pt x="145" y="1"/>
                        <a:pt x="146" y="3"/>
                        <a:pt x="147" y="1"/>
                      </a:cubicBezTo>
                      <a:cubicBezTo>
                        <a:pt x="148" y="3"/>
                        <a:pt x="148" y="3"/>
                        <a:pt x="148" y="3"/>
                      </a:cubicBezTo>
                      <a:cubicBezTo>
                        <a:pt x="148" y="2"/>
                        <a:pt x="148" y="2"/>
                        <a:pt x="148" y="2"/>
                      </a:cubicBezTo>
                      <a:cubicBezTo>
                        <a:pt x="149" y="3"/>
                        <a:pt x="150" y="4"/>
                        <a:pt x="149" y="3"/>
                      </a:cubicBezTo>
                      <a:cubicBezTo>
                        <a:pt x="151" y="7"/>
                        <a:pt x="151" y="7"/>
                        <a:pt x="151" y="7"/>
                      </a:cubicBezTo>
                      <a:cubicBezTo>
                        <a:pt x="150" y="7"/>
                        <a:pt x="150" y="5"/>
                        <a:pt x="148" y="4"/>
                      </a:cubicBezTo>
                      <a:cubicBezTo>
                        <a:pt x="147" y="2"/>
                        <a:pt x="147" y="3"/>
                        <a:pt x="148" y="5"/>
                      </a:cubicBezTo>
                      <a:cubicBezTo>
                        <a:pt x="148" y="5"/>
                        <a:pt x="148" y="5"/>
                        <a:pt x="148" y="4"/>
                      </a:cubicBezTo>
                      <a:cubicBezTo>
                        <a:pt x="150" y="6"/>
                        <a:pt x="149" y="6"/>
                        <a:pt x="150" y="8"/>
                      </a:cubicBezTo>
                      <a:cubicBezTo>
                        <a:pt x="150" y="8"/>
                        <a:pt x="151" y="8"/>
                        <a:pt x="151" y="8"/>
                      </a:cubicBezTo>
                      <a:cubicBezTo>
                        <a:pt x="151" y="9"/>
                        <a:pt x="151" y="9"/>
                        <a:pt x="151" y="10"/>
                      </a:cubicBezTo>
                      <a:cubicBezTo>
                        <a:pt x="150" y="9"/>
                        <a:pt x="149" y="8"/>
                        <a:pt x="149" y="8"/>
                      </a:cubicBezTo>
                      <a:cubicBezTo>
                        <a:pt x="151" y="10"/>
                        <a:pt x="151" y="11"/>
                        <a:pt x="150" y="10"/>
                      </a:cubicBezTo>
                      <a:cubicBezTo>
                        <a:pt x="148" y="9"/>
                        <a:pt x="150" y="13"/>
                        <a:pt x="149" y="13"/>
                      </a:cubicBezTo>
                      <a:cubicBezTo>
                        <a:pt x="147" y="10"/>
                        <a:pt x="146" y="9"/>
                        <a:pt x="146" y="8"/>
                      </a:cubicBezTo>
                      <a:cubicBezTo>
                        <a:pt x="145" y="7"/>
                        <a:pt x="146" y="8"/>
                        <a:pt x="145" y="7"/>
                      </a:cubicBezTo>
                      <a:cubicBezTo>
                        <a:pt x="146" y="9"/>
                        <a:pt x="147" y="11"/>
                        <a:pt x="148" y="13"/>
                      </a:cubicBezTo>
                      <a:cubicBezTo>
                        <a:pt x="146" y="11"/>
                        <a:pt x="146" y="11"/>
                        <a:pt x="146" y="11"/>
                      </a:cubicBezTo>
                      <a:cubicBezTo>
                        <a:pt x="147" y="12"/>
                        <a:pt x="148" y="14"/>
                        <a:pt x="147" y="14"/>
                      </a:cubicBezTo>
                      <a:cubicBezTo>
                        <a:pt x="146" y="14"/>
                        <a:pt x="145" y="15"/>
                        <a:pt x="144" y="16"/>
                      </a:cubicBezTo>
                      <a:cubicBezTo>
                        <a:pt x="143" y="14"/>
                        <a:pt x="143" y="14"/>
                        <a:pt x="143" y="14"/>
                      </a:cubicBezTo>
                      <a:cubicBezTo>
                        <a:pt x="145" y="18"/>
                        <a:pt x="142" y="17"/>
                        <a:pt x="143" y="18"/>
                      </a:cubicBezTo>
                      <a:cubicBezTo>
                        <a:pt x="141" y="18"/>
                        <a:pt x="142" y="22"/>
                        <a:pt x="140" y="20"/>
                      </a:cubicBezTo>
                      <a:cubicBezTo>
                        <a:pt x="139" y="22"/>
                        <a:pt x="139" y="24"/>
                        <a:pt x="136" y="25"/>
                      </a:cubicBezTo>
                      <a:cubicBezTo>
                        <a:pt x="135" y="23"/>
                        <a:pt x="135" y="23"/>
                        <a:pt x="135" y="23"/>
                      </a:cubicBezTo>
                      <a:cubicBezTo>
                        <a:pt x="136" y="25"/>
                        <a:pt x="134" y="22"/>
                        <a:pt x="134" y="23"/>
                      </a:cubicBezTo>
                      <a:cubicBezTo>
                        <a:pt x="135" y="24"/>
                        <a:pt x="135" y="25"/>
                        <a:pt x="136" y="27"/>
                      </a:cubicBezTo>
                      <a:cubicBezTo>
                        <a:pt x="134" y="26"/>
                        <a:pt x="134" y="28"/>
                        <a:pt x="135" y="30"/>
                      </a:cubicBezTo>
                      <a:cubicBezTo>
                        <a:pt x="134" y="29"/>
                        <a:pt x="134" y="29"/>
                        <a:pt x="134" y="29"/>
                      </a:cubicBezTo>
                      <a:cubicBezTo>
                        <a:pt x="136" y="32"/>
                        <a:pt x="133" y="31"/>
                        <a:pt x="131" y="31"/>
                      </a:cubicBezTo>
                      <a:cubicBezTo>
                        <a:pt x="131" y="30"/>
                        <a:pt x="129" y="29"/>
                        <a:pt x="129" y="30"/>
                      </a:cubicBezTo>
                      <a:cubicBezTo>
                        <a:pt x="131" y="32"/>
                        <a:pt x="131" y="32"/>
                        <a:pt x="131" y="34"/>
                      </a:cubicBezTo>
                      <a:cubicBezTo>
                        <a:pt x="131" y="35"/>
                        <a:pt x="130" y="35"/>
                        <a:pt x="128" y="34"/>
                      </a:cubicBezTo>
                      <a:cubicBezTo>
                        <a:pt x="129" y="39"/>
                        <a:pt x="126" y="39"/>
                        <a:pt x="126" y="43"/>
                      </a:cubicBezTo>
                      <a:cubicBezTo>
                        <a:pt x="124" y="41"/>
                        <a:pt x="124" y="41"/>
                        <a:pt x="124" y="41"/>
                      </a:cubicBezTo>
                      <a:cubicBezTo>
                        <a:pt x="126" y="46"/>
                        <a:pt x="120" y="45"/>
                        <a:pt x="121" y="48"/>
                      </a:cubicBezTo>
                      <a:cubicBezTo>
                        <a:pt x="118" y="46"/>
                        <a:pt x="118" y="46"/>
                        <a:pt x="118" y="46"/>
                      </a:cubicBezTo>
                      <a:cubicBezTo>
                        <a:pt x="117" y="45"/>
                        <a:pt x="118" y="47"/>
                        <a:pt x="120" y="49"/>
                      </a:cubicBezTo>
                      <a:cubicBezTo>
                        <a:pt x="119" y="49"/>
                        <a:pt x="120" y="52"/>
                        <a:pt x="117" y="50"/>
                      </a:cubicBezTo>
                      <a:cubicBezTo>
                        <a:pt x="116" y="50"/>
                        <a:pt x="118" y="52"/>
                        <a:pt x="118" y="52"/>
                      </a:cubicBezTo>
                      <a:cubicBezTo>
                        <a:pt x="116" y="52"/>
                        <a:pt x="116" y="53"/>
                        <a:pt x="116" y="54"/>
                      </a:cubicBezTo>
                      <a:cubicBezTo>
                        <a:pt x="116" y="54"/>
                        <a:pt x="116" y="54"/>
                        <a:pt x="116" y="54"/>
                      </a:cubicBezTo>
                      <a:cubicBezTo>
                        <a:pt x="115" y="53"/>
                        <a:pt x="114" y="52"/>
                        <a:pt x="114" y="52"/>
                      </a:cubicBezTo>
                      <a:cubicBezTo>
                        <a:pt x="114" y="53"/>
                        <a:pt x="112" y="53"/>
                        <a:pt x="115" y="56"/>
                      </a:cubicBezTo>
                      <a:cubicBezTo>
                        <a:pt x="113" y="55"/>
                        <a:pt x="115" y="59"/>
                        <a:pt x="111" y="58"/>
                      </a:cubicBezTo>
                      <a:cubicBezTo>
                        <a:pt x="112" y="59"/>
                        <a:pt x="112" y="59"/>
                        <a:pt x="113" y="60"/>
                      </a:cubicBezTo>
                      <a:cubicBezTo>
                        <a:pt x="112" y="61"/>
                        <a:pt x="109" y="60"/>
                        <a:pt x="110" y="62"/>
                      </a:cubicBezTo>
                      <a:cubicBezTo>
                        <a:pt x="109" y="62"/>
                        <a:pt x="109" y="60"/>
                        <a:pt x="108" y="60"/>
                      </a:cubicBezTo>
                      <a:cubicBezTo>
                        <a:pt x="108" y="61"/>
                        <a:pt x="109" y="62"/>
                        <a:pt x="110" y="62"/>
                      </a:cubicBezTo>
                      <a:cubicBezTo>
                        <a:pt x="110" y="65"/>
                        <a:pt x="105" y="63"/>
                        <a:pt x="104" y="65"/>
                      </a:cubicBezTo>
                      <a:cubicBezTo>
                        <a:pt x="104" y="69"/>
                        <a:pt x="101" y="71"/>
                        <a:pt x="99" y="73"/>
                      </a:cubicBezTo>
                      <a:cubicBezTo>
                        <a:pt x="98" y="72"/>
                        <a:pt x="98" y="72"/>
                        <a:pt x="98" y="72"/>
                      </a:cubicBezTo>
                      <a:cubicBezTo>
                        <a:pt x="100" y="76"/>
                        <a:pt x="94" y="71"/>
                        <a:pt x="97" y="76"/>
                      </a:cubicBezTo>
                      <a:cubicBezTo>
                        <a:pt x="96" y="75"/>
                        <a:pt x="96" y="76"/>
                        <a:pt x="95" y="75"/>
                      </a:cubicBezTo>
                      <a:cubicBezTo>
                        <a:pt x="96" y="77"/>
                        <a:pt x="92" y="75"/>
                        <a:pt x="93" y="78"/>
                      </a:cubicBezTo>
                      <a:cubicBezTo>
                        <a:pt x="93" y="78"/>
                        <a:pt x="93" y="78"/>
                        <a:pt x="93" y="77"/>
                      </a:cubicBezTo>
                      <a:cubicBezTo>
                        <a:pt x="91" y="77"/>
                        <a:pt x="92" y="79"/>
                        <a:pt x="90" y="79"/>
                      </a:cubicBezTo>
                      <a:cubicBezTo>
                        <a:pt x="89" y="78"/>
                        <a:pt x="89" y="78"/>
                        <a:pt x="89" y="77"/>
                      </a:cubicBezTo>
                      <a:cubicBezTo>
                        <a:pt x="87" y="76"/>
                        <a:pt x="91" y="81"/>
                        <a:pt x="87" y="78"/>
                      </a:cubicBezTo>
                      <a:cubicBezTo>
                        <a:pt x="87" y="78"/>
                        <a:pt x="89" y="80"/>
                        <a:pt x="89" y="80"/>
                      </a:cubicBezTo>
                      <a:cubicBezTo>
                        <a:pt x="86" y="80"/>
                        <a:pt x="85" y="84"/>
                        <a:pt x="84" y="87"/>
                      </a:cubicBezTo>
                      <a:cubicBezTo>
                        <a:pt x="81" y="86"/>
                        <a:pt x="79" y="82"/>
                        <a:pt x="80" y="85"/>
                      </a:cubicBezTo>
                      <a:cubicBezTo>
                        <a:pt x="79" y="85"/>
                        <a:pt x="81" y="86"/>
                        <a:pt x="80" y="86"/>
                      </a:cubicBezTo>
                      <a:cubicBezTo>
                        <a:pt x="81" y="87"/>
                        <a:pt x="76" y="83"/>
                        <a:pt x="77" y="85"/>
                      </a:cubicBezTo>
                      <a:cubicBezTo>
                        <a:pt x="79" y="87"/>
                        <a:pt x="78" y="86"/>
                        <a:pt x="79" y="87"/>
                      </a:cubicBezTo>
                      <a:cubicBezTo>
                        <a:pt x="77" y="87"/>
                        <a:pt x="75" y="85"/>
                        <a:pt x="76" y="87"/>
                      </a:cubicBezTo>
                      <a:cubicBezTo>
                        <a:pt x="75" y="86"/>
                        <a:pt x="75" y="86"/>
                        <a:pt x="75" y="86"/>
                      </a:cubicBezTo>
                      <a:cubicBezTo>
                        <a:pt x="77" y="90"/>
                        <a:pt x="74" y="89"/>
                        <a:pt x="77" y="94"/>
                      </a:cubicBezTo>
                      <a:cubicBezTo>
                        <a:pt x="73" y="99"/>
                        <a:pt x="69" y="105"/>
                        <a:pt x="65" y="109"/>
                      </a:cubicBezTo>
                      <a:cubicBezTo>
                        <a:pt x="59" y="112"/>
                        <a:pt x="55" y="118"/>
                        <a:pt x="48" y="120"/>
                      </a:cubicBezTo>
                      <a:cubicBezTo>
                        <a:pt x="45" y="118"/>
                        <a:pt x="45" y="118"/>
                        <a:pt x="44" y="120"/>
                      </a:cubicBezTo>
                      <a:cubicBezTo>
                        <a:pt x="44" y="120"/>
                        <a:pt x="44" y="119"/>
                        <a:pt x="44" y="119"/>
                      </a:cubicBezTo>
                      <a:cubicBezTo>
                        <a:pt x="45" y="122"/>
                        <a:pt x="43" y="120"/>
                        <a:pt x="45" y="122"/>
                      </a:cubicBezTo>
                      <a:cubicBezTo>
                        <a:pt x="42" y="123"/>
                        <a:pt x="41" y="125"/>
                        <a:pt x="39" y="127"/>
                      </a:cubicBezTo>
                      <a:cubicBezTo>
                        <a:pt x="39" y="126"/>
                        <a:pt x="38" y="124"/>
                        <a:pt x="37" y="124"/>
                      </a:cubicBezTo>
                      <a:cubicBezTo>
                        <a:pt x="38" y="126"/>
                        <a:pt x="38" y="126"/>
                        <a:pt x="38" y="126"/>
                      </a:cubicBezTo>
                      <a:cubicBezTo>
                        <a:pt x="37" y="126"/>
                        <a:pt x="37" y="126"/>
                        <a:pt x="37" y="126"/>
                      </a:cubicBezTo>
                      <a:cubicBezTo>
                        <a:pt x="37" y="126"/>
                        <a:pt x="38" y="128"/>
                        <a:pt x="39" y="128"/>
                      </a:cubicBezTo>
                      <a:cubicBezTo>
                        <a:pt x="37" y="131"/>
                        <a:pt x="34" y="132"/>
                        <a:pt x="30" y="133"/>
                      </a:cubicBezTo>
                      <a:cubicBezTo>
                        <a:pt x="27" y="133"/>
                        <a:pt x="24" y="134"/>
                        <a:pt x="21" y="136"/>
                      </a:cubicBezTo>
                      <a:cubicBezTo>
                        <a:pt x="19" y="135"/>
                        <a:pt x="18" y="137"/>
                        <a:pt x="17" y="139"/>
                      </a:cubicBezTo>
                      <a:cubicBezTo>
                        <a:pt x="11" y="137"/>
                        <a:pt x="6" y="136"/>
                        <a:pt x="3" y="141"/>
                      </a:cubicBezTo>
                      <a:cubicBezTo>
                        <a:pt x="3" y="141"/>
                        <a:pt x="0" y="133"/>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 name="Freeform 57"/>
                <p:cNvSpPr/>
                <p:nvPr/>
              </p:nvSpPr>
              <p:spPr bwMode="auto">
                <a:xfrm>
                  <a:off x="3683" y="1270"/>
                  <a:ext cx="1"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 name="Freeform 58"/>
                <p:cNvSpPr/>
                <p:nvPr/>
              </p:nvSpPr>
              <p:spPr bwMode="auto">
                <a:xfrm>
                  <a:off x="3679" y="1270"/>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 name="Freeform 59"/>
                <p:cNvSpPr/>
                <p:nvPr/>
              </p:nvSpPr>
              <p:spPr bwMode="auto">
                <a:xfrm>
                  <a:off x="3678" y="1270"/>
                  <a:ext cx="1"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 name="Freeform 60"/>
                <p:cNvSpPr/>
                <p:nvPr/>
              </p:nvSpPr>
              <p:spPr bwMode="auto">
                <a:xfrm>
                  <a:off x="3677" y="1270"/>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 name="Freeform 61"/>
                <p:cNvSpPr/>
                <p:nvPr/>
              </p:nvSpPr>
              <p:spPr bwMode="auto">
                <a:xfrm>
                  <a:off x="3677" y="1270"/>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 name="Freeform 62"/>
                <p:cNvSpPr/>
                <p:nvPr/>
              </p:nvSpPr>
              <p:spPr bwMode="auto">
                <a:xfrm>
                  <a:off x="3675" y="1271"/>
                  <a:ext cx="1"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 name="Freeform 63"/>
                <p:cNvSpPr/>
                <p:nvPr/>
              </p:nvSpPr>
              <p:spPr bwMode="auto">
                <a:xfrm>
                  <a:off x="3675" y="1272"/>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 name="Rectangle 64"/>
                <p:cNvSpPr>
                  <a:spLocks noChangeArrowheads="1"/>
                </p:cNvSpPr>
                <p:nvPr/>
              </p:nvSpPr>
              <p:spPr bwMode="auto">
                <a:xfrm>
                  <a:off x="3667" y="128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34" name="Freeform 65"/>
                <p:cNvSpPr/>
                <p:nvPr/>
              </p:nvSpPr>
              <p:spPr bwMode="auto">
                <a:xfrm>
                  <a:off x="3662" y="1287"/>
                  <a:ext cx="1"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66"/>
                <p:cNvSpPr/>
                <p:nvPr/>
              </p:nvSpPr>
              <p:spPr bwMode="auto">
                <a:xfrm>
                  <a:off x="3661" y="1290"/>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 name="Freeform 67"/>
                <p:cNvSpPr/>
                <p:nvPr/>
              </p:nvSpPr>
              <p:spPr bwMode="auto">
                <a:xfrm>
                  <a:off x="3878" y="1191"/>
                  <a:ext cx="1" cy="0"/>
                </a:xfrm>
                <a:custGeom>
                  <a:avLst/>
                  <a:gdLst>
                    <a:gd name="T0" fmla="*/ 0 w 1"/>
                    <a:gd name="T1" fmla="*/ 2 h 3"/>
                    <a:gd name="T2" fmla="*/ 0 w 1"/>
                    <a:gd name="T3" fmla="*/ 1 h 3"/>
                    <a:gd name="T4" fmla="*/ 0 w 1"/>
                    <a:gd name="T5" fmla="*/ 2 h 3"/>
                  </a:gdLst>
                  <a:ahLst/>
                  <a:cxnLst>
                    <a:cxn ang="0">
                      <a:pos x="T0" y="T1"/>
                    </a:cxn>
                    <a:cxn ang="0">
                      <a:pos x="T2" y="T3"/>
                    </a:cxn>
                    <a:cxn ang="0">
                      <a:pos x="T4" y="T5"/>
                    </a:cxn>
                  </a:cxnLst>
                  <a:rect l="0" t="0" r="r" b="b"/>
                  <a:pathLst>
                    <a:path w="1" h="3">
                      <a:moveTo>
                        <a:pt x="0" y="2"/>
                      </a:moveTo>
                      <a:cubicBezTo>
                        <a:pt x="1"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 name="Freeform 68"/>
                <p:cNvSpPr/>
                <p:nvPr/>
              </p:nvSpPr>
              <p:spPr bwMode="auto">
                <a:xfrm>
                  <a:off x="3866" y="1185"/>
                  <a:ext cx="12" cy="12"/>
                </a:xfrm>
                <a:custGeom>
                  <a:avLst/>
                  <a:gdLst>
                    <a:gd name="T0" fmla="*/ 7 w 56"/>
                    <a:gd name="T1" fmla="*/ 32 h 49"/>
                    <a:gd name="T2" fmla="*/ 9 w 56"/>
                    <a:gd name="T3" fmla="*/ 31 h 49"/>
                    <a:gd name="T4" fmla="*/ 9 w 56"/>
                    <a:gd name="T5" fmla="*/ 23 h 49"/>
                    <a:gd name="T6" fmla="*/ 10 w 56"/>
                    <a:gd name="T7" fmla="*/ 23 h 49"/>
                    <a:gd name="T8" fmla="*/ 15 w 56"/>
                    <a:gd name="T9" fmla="*/ 24 h 49"/>
                    <a:gd name="T10" fmla="*/ 16 w 56"/>
                    <a:gd name="T11" fmla="*/ 23 h 49"/>
                    <a:gd name="T12" fmla="*/ 17 w 56"/>
                    <a:gd name="T13" fmla="*/ 20 h 49"/>
                    <a:gd name="T14" fmla="*/ 19 w 56"/>
                    <a:gd name="T15" fmla="*/ 20 h 49"/>
                    <a:gd name="T16" fmla="*/ 21 w 56"/>
                    <a:gd name="T17" fmla="*/ 22 h 49"/>
                    <a:gd name="T18" fmla="*/ 21 w 56"/>
                    <a:gd name="T19" fmla="*/ 18 h 49"/>
                    <a:gd name="T20" fmla="*/ 22 w 56"/>
                    <a:gd name="T21" fmla="*/ 15 h 49"/>
                    <a:gd name="T22" fmla="*/ 23 w 56"/>
                    <a:gd name="T23" fmla="*/ 15 h 49"/>
                    <a:gd name="T24" fmla="*/ 24 w 56"/>
                    <a:gd name="T25" fmla="*/ 11 h 49"/>
                    <a:gd name="T26" fmla="*/ 26 w 56"/>
                    <a:gd name="T27" fmla="*/ 13 h 49"/>
                    <a:gd name="T28" fmla="*/ 28 w 56"/>
                    <a:gd name="T29" fmla="*/ 12 h 49"/>
                    <a:gd name="T30" fmla="*/ 30 w 56"/>
                    <a:gd name="T31" fmla="*/ 14 h 49"/>
                    <a:gd name="T32" fmla="*/ 31 w 56"/>
                    <a:gd name="T33" fmla="*/ 12 h 49"/>
                    <a:gd name="T34" fmla="*/ 32 w 56"/>
                    <a:gd name="T35" fmla="*/ 14 h 49"/>
                    <a:gd name="T36" fmla="*/ 33 w 56"/>
                    <a:gd name="T37" fmla="*/ 11 h 49"/>
                    <a:gd name="T38" fmla="*/ 33 w 56"/>
                    <a:gd name="T39" fmla="*/ 11 h 49"/>
                    <a:gd name="T40" fmla="*/ 34 w 56"/>
                    <a:gd name="T41" fmla="*/ 10 h 49"/>
                    <a:gd name="T42" fmla="*/ 37 w 56"/>
                    <a:gd name="T43" fmla="*/ 10 h 49"/>
                    <a:gd name="T44" fmla="*/ 38 w 56"/>
                    <a:gd name="T45" fmla="*/ 9 h 49"/>
                    <a:gd name="T46" fmla="*/ 39 w 56"/>
                    <a:gd name="T47" fmla="*/ 9 h 49"/>
                    <a:gd name="T48" fmla="*/ 42 w 56"/>
                    <a:gd name="T49" fmla="*/ 9 h 49"/>
                    <a:gd name="T50" fmla="*/ 43 w 56"/>
                    <a:gd name="T51" fmla="*/ 16 h 49"/>
                    <a:gd name="T52" fmla="*/ 43 w 56"/>
                    <a:gd name="T53" fmla="*/ 9 h 49"/>
                    <a:gd name="T54" fmla="*/ 44 w 56"/>
                    <a:gd name="T55" fmla="*/ 2 h 49"/>
                    <a:gd name="T56" fmla="*/ 45 w 56"/>
                    <a:gd name="T57" fmla="*/ 5 h 49"/>
                    <a:gd name="T58" fmla="*/ 45 w 56"/>
                    <a:gd name="T59" fmla="*/ 1 h 49"/>
                    <a:gd name="T60" fmla="*/ 46 w 56"/>
                    <a:gd name="T61" fmla="*/ 4 h 49"/>
                    <a:gd name="T62" fmla="*/ 47 w 56"/>
                    <a:gd name="T63" fmla="*/ 10 h 49"/>
                    <a:gd name="T64" fmla="*/ 48 w 56"/>
                    <a:gd name="T65" fmla="*/ 4 h 49"/>
                    <a:gd name="T66" fmla="*/ 49 w 56"/>
                    <a:gd name="T67" fmla="*/ 7 h 49"/>
                    <a:gd name="T68" fmla="*/ 49 w 56"/>
                    <a:gd name="T69" fmla="*/ 3 h 49"/>
                    <a:gd name="T70" fmla="*/ 50 w 56"/>
                    <a:gd name="T71" fmla="*/ 3 h 49"/>
                    <a:gd name="T72" fmla="*/ 50 w 56"/>
                    <a:gd name="T73" fmla="*/ 12 h 49"/>
                    <a:gd name="T74" fmla="*/ 51 w 56"/>
                    <a:gd name="T75" fmla="*/ 6 h 49"/>
                    <a:gd name="T76" fmla="*/ 54 w 56"/>
                    <a:gd name="T77" fmla="*/ 17 h 49"/>
                    <a:gd name="T78" fmla="*/ 54 w 56"/>
                    <a:gd name="T79" fmla="*/ 19 h 49"/>
                    <a:gd name="T80" fmla="*/ 56 w 56"/>
                    <a:gd name="T81" fmla="*/ 19 h 49"/>
                    <a:gd name="T82" fmla="*/ 55 w 56"/>
                    <a:gd name="T83" fmla="*/ 24 h 49"/>
                    <a:gd name="T84" fmla="*/ 54 w 56"/>
                    <a:gd name="T85" fmla="*/ 20 h 49"/>
                    <a:gd name="T86" fmla="*/ 52 w 56"/>
                    <a:gd name="T87" fmla="*/ 27 h 49"/>
                    <a:gd name="T88" fmla="*/ 48 w 56"/>
                    <a:gd name="T89" fmla="*/ 31 h 49"/>
                    <a:gd name="T90" fmla="*/ 44 w 56"/>
                    <a:gd name="T91" fmla="*/ 33 h 49"/>
                    <a:gd name="T92" fmla="*/ 40 w 56"/>
                    <a:gd name="T93" fmla="*/ 35 h 49"/>
                    <a:gd name="T94" fmla="*/ 38 w 56"/>
                    <a:gd name="T95" fmla="*/ 37 h 49"/>
                    <a:gd name="T96" fmla="*/ 33 w 56"/>
                    <a:gd name="T97" fmla="*/ 36 h 49"/>
                    <a:gd name="T98" fmla="*/ 30 w 56"/>
                    <a:gd name="T99" fmla="*/ 34 h 49"/>
                    <a:gd name="T100" fmla="*/ 27 w 56"/>
                    <a:gd name="T101" fmla="*/ 32 h 49"/>
                    <a:gd name="T102" fmla="*/ 20 w 56"/>
                    <a:gd name="T103" fmla="*/ 44 h 49"/>
                    <a:gd name="T104" fmla="*/ 17 w 56"/>
                    <a:gd name="T105" fmla="*/ 44 h 49"/>
                    <a:gd name="T106" fmla="*/ 3 w 56"/>
                    <a:gd name="T107"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 h="49">
                      <a:moveTo>
                        <a:pt x="3" y="36"/>
                      </a:moveTo>
                      <a:cubicBezTo>
                        <a:pt x="0" y="29"/>
                        <a:pt x="4" y="35"/>
                        <a:pt x="3" y="31"/>
                      </a:cubicBezTo>
                      <a:cubicBezTo>
                        <a:pt x="3" y="30"/>
                        <a:pt x="5" y="34"/>
                        <a:pt x="4" y="33"/>
                      </a:cubicBezTo>
                      <a:cubicBezTo>
                        <a:pt x="2" y="28"/>
                        <a:pt x="5" y="30"/>
                        <a:pt x="8" y="33"/>
                      </a:cubicBezTo>
                      <a:cubicBezTo>
                        <a:pt x="8" y="34"/>
                        <a:pt x="8" y="34"/>
                        <a:pt x="8" y="34"/>
                      </a:cubicBezTo>
                      <a:cubicBezTo>
                        <a:pt x="9" y="35"/>
                        <a:pt x="7" y="32"/>
                        <a:pt x="7" y="32"/>
                      </a:cubicBezTo>
                      <a:cubicBezTo>
                        <a:pt x="8" y="33"/>
                        <a:pt x="8" y="33"/>
                        <a:pt x="8" y="34"/>
                      </a:cubicBezTo>
                      <a:cubicBezTo>
                        <a:pt x="7" y="32"/>
                        <a:pt x="8" y="33"/>
                        <a:pt x="7" y="31"/>
                      </a:cubicBezTo>
                      <a:cubicBezTo>
                        <a:pt x="8" y="32"/>
                        <a:pt x="9" y="34"/>
                        <a:pt x="9" y="34"/>
                      </a:cubicBezTo>
                      <a:cubicBezTo>
                        <a:pt x="8" y="32"/>
                        <a:pt x="8" y="32"/>
                        <a:pt x="8" y="32"/>
                      </a:cubicBezTo>
                      <a:cubicBezTo>
                        <a:pt x="6" y="27"/>
                        <a:pt x="9" y="32"/>
                        <a:pt x="8" y="29"/>
                      </a:cubicBezTo>
                      <a:cubicBezTo>
                        <a:pt x="8" y="30"/>
                        <a:pt x="8" y="30"/>
                        <a:pt x="9" y="31"/>
                      </a:cubicBezTo>
                      <a:cubicBezTo>
                        <a:pt x="7" y="27"/>
                        <a:pt x="9" y="28"/>
                        <a:pt x="9" y="26"/>
                      </a:cubicBezTo>
                      <a:cubicBezTo>
                        <a:pt x="9" y="27"/>
                        <a:pt x="10" y="28"/>
                        <a:pt x="10" y="29"/>
                      </a:cubicBezTo>
                      <a:cubicBezTo>
                        <a:pt x="9" y="27"/>
                        <a:pt x="9" y="26"/>
                        <a:pt x="9" y="26"/>
                      </a:cubicBezTo>
                      <a:cubicBezTo>
                        <a:pt x="10" y="28"/>
                        <a:pt x="8" y="23"/>
                        <a:pt x="9" y="24"/>
                      </a:cubicBezTo>
                      <a:cubicBezTo>
                        <a:pt x="9" y="25"/>
                        <a:pt x="9" y="25"/>
                        <a:pt x="9" y="25"/>
                      </a:cubicBezTo>
                      <a:cubicBezTo>
                        <a:pt x="8" y="22"/>
                        <a:pt x="10" y="26"/>
                        <a:pt x="9" y="23"/>
                      </a:cubicBezTo>
                      <a:cubicBezTo>
                        <a:pt x="10" y="25"/>
                        <a:pt x="10" y="25"/>
                        <a:pt x="10" y="25"/>
                      </a:cubicBezTo>
                      <a:cubicBezTo>
                        <a:pt x="8" y="22"/>
                        <a:pt x="11" y="27"/>
                        <a:pt x="10" y="25"/>
                      </a:cubicBezTo>
                      <a:cubicBezTo>
                        <a:pt x="10" y="24"/>
                        <a:pt x="10" y="24"/>
                        <a:pt x="10" y="24"/>
                      </a:cubicBezTo>
                      <a:cubicBezTo>
                        <a:pt x="10" y="23"/>
                        <a:pt x="10" y="25"/>
                        <a:pt x="10" y="24"/>
                      </a:cubicBezTo>
                      <a:cubicBezTo>
                        <a:pt x="10" y="25"/>
                        <a:pt x="10" y="25"/>
                        <a:pt x="10" y="25"/>
                      </a:cubicBezTo>
                      <a:cubicBezTo>
                        <a:pt x="10" y="24"/>
                        <a:pt x="11" y="26"/>
                        <a:pt x="10" y="23"/>
                      </a:cubicBezTo>
                      <a:cubicBezTo>
                        <a:pt x="11" y="25"/>
                        <a:pt x="10" y="24"/>
                        <a:pt x="12" y="27"/>
                      </a:cubicBezTo>
                      <a:cubicBezTo>
                        <a:pt x="11" y="24"/>
                        <a:pt x="13" y="24"/>
                        <a:pt x="13" y="24"/>
                      </a:cubicBezTo>
                      <a:cubicBezTo>
                        <a:pt x="14" y="25"/>
                        <a:pt x="14" y="25"/>
                        <a:pt x="15" y="26"/>
                      </a:cubicBezTo>
                      <a:cubicBezTo>
                        <a:pt x="14" y="26"/>
                        <a:pt x="15" y="26"/>
                        <a:pt x="14" y="24"/>
                      </a:cubicBezTo>
                      <a:cubicBezTo>
                        <a:pt x="14" y="24"/>
                        <a:pt x="15" y="25"/>
                        <a:pt x="15" y="26"/>
                      </a:cubicBezTo>
                      <a:cubicBezTo>
                        <a:pt x="15" y="27"/>
                        <a:pt x="14" y="22"/>
                        <a:pt x="15" y="24"/>
                      </a:cubicBezTo>
                      <a:cubicBezTo>
                        <a:pt x="15" y="24"/>
                        <a:pt x="15" y="25"/>
                        <a:pt x="16" y="26"/>
                      </a:cubicBezTo>
                      <a:cubicBezTo>
                        <a:pt x="15" y="24"/>
                        <a:pt x="15" y="24"/>
                        <a:pt x="15" y="24"/>
                      </a:cubicBezTo>
                      <a:cubicBezTo>
                        <a:pt x="15" y="24"/>
                        <a:pt x="15" y="24"/>
                        <a:pt x="16" y="25"/>
                      </a:cubicBezTo>
                      <a:cubicBezTo>
                        <a:pt x="15" y="23"/>
                        <a:pt x="16" y="26"/>
                        <a:pt x="16" y="24"/>
                      </a:cubicBezTo>
                      <a:cubicBezTo>
                        <a:pt x="16" y="26"/>
                        <a:pt x="16" y="26"/>
                        <a:pt x="16" y="26"/>
                      </a:cubicBezTo>
                      <a:cubicBezTo>
                        <a:pt x="17" y="28"/>
                        <a:pt x="15" y="22"/>
                        <a:pt x="16" y="23"/>
                      </a:cubicBezTo>
                      <a:cubicBezTo>
                        <a:pt x="16" y="24"/>
                        <a:pt x="16" y="25"/>
                        <a:pt x="16" y="25"/>
                      </a:cubicBezTo>
                      <a:cubicBezTo>
                        <a:pt x="16" y="22"/>
                        <a:pt x="16" y="23"/>
                        <a:pt x="16" y="22"/>
                      </a:cubicBezTo>
                      <a:cubicBezTo>
                        <a:pt x="16" y="22"/>
                        <a:pt x="16" y="23"/>
                        <a:pt x="16" y="23"/>
                      </a:cubicBezTo>
                      <a:cubicBezTo>
                        <a:pt x="17" y="22"/>
                        <a:pt x="17" y="23"/>
                        <a:pt x="17" y="22"/>
                      </a:cubicBezTo>
                      <a:cubicBezTo>
                        <a:pt x="17" y="22"/>
                        <a:pt x="18" y="26"/>
                        <a:pt x="18" y="25"/>
                      </a:cubicBezTo>
                      <a:cubicBezTo>
                        <a:pt x="17" y="22"/>
                        <a:pt x="18" y="23"/>
                        <a:pt x="17" y="20"/>
                      </a:cubicBezTo>
                      <a:cubicBezTo>
                        <a:pt x="17" y="20"/>
                        <a:pt x="18" y="21"/>
                        <a:pt x="18" y="20"/>
                      </a:cubicBezTo>
                      <a:cubicBezTo>
                        <a:pt x="18" y="21"/>
                        <a:pt x="19" y="24"/>
                        <a:pt x="19" y="25"/>
                      </a:cubicBezTo>
                      <a:cubicBezTo>
                        <a:pt x="20" y="27"/>
                        <a:pt x="20" y="27"/>
                        <a:pt x="20" y="27"/>
                      </a:cubicBezTo>
                      <a:cubicBezTo>
                        <a:pt x="20" y="28"/>
                        <a:pt x="20" y="26"/>
                        <a:pt x="20" y="28"/>
                      </a:cubicBezTo>
                      <a:cubicBezTo>
                        <a:pt x="20" y="28"/>
                        <a:pt x="20" y="26"/>
                        <a:pt x="20" y="27"/>
                      </a:cubicBezTo>
                      <a:cubicBezTo>
                        <a:pt x="20" y="25"/>
                        <a:pt x="19" y="21"/>
                        <a:pt x="19" y="20"/>
                      </a:cubicBezTo>
                      <a:cubicBezTo>
                        <a:pt x="19" y="22"/>
                        <a:pt x="20" y="24"/>
                        <a:pt x="20" y="25"/>
                      </a:cubicBezTo>
                      <a:cubicBezTo>
                        <a:pt x="19" y="18"/>
                        <a:pt x="19" y="18"/>
                        <a:pt x="19" y="18"/>
                      </a:cubicBezTo>
                      <a:cubicBezTo>
                        <a:pt x="19" y="18"/>
                        <a:pt x="20" y="21"/>
                        <a:pt x="19" y="20"/>
                      </a:cubicBezTo>
                      <a:cubicBezTo>
                        <a:pt x="19" y="19"/>
                        <a:pt x="19" y="18"/>
                        <a:pt x="19" y="18"/>
                      </a:cubicBezTo>
                      <a:cubicBezTo>
                        <a:pt x="19" y="18"/>
                        <a:pt x="19" y="17"/>
                        <a:pt x="20" y="20"/>
                      </a:cubicBezTo>
                      <a:cubicBezTo>
                        <a:pt x="20" y="21"/>
                        <a:pt x="20" y="21"/>
                        <a:pt x="21" y="22"/>
                      </a:cubicBezTo>
                      <a:cubicBezTo>
                        <a:pt x="21" y="22"/>
                        <a:pt x="20" y="21"/>
                        <a:pt x="21" y="20"/>
                      </a:cubicBezTo>
                      <a:cubicBezTo>
                        <a:pt x="21" y="21"/>
                        <a:pt x="21" y="21"/>
                        <a:pt x="21" y="21"/>
                      </a:cubicBezTo>
                      <a:cubicBezTo>
                        <a:pt x="21" y="21"/>
                        <a:pt x="21" y="19"/>
                        <a:pt x="20" y="18"/>
                      </a:cubicBezTo>
                      <a:cubicBezTo>
                        <a:pt x="20" y="18"/>
                        <a:pt x="21" y="20"/>
                        <a:pt x="20" y="19"/>
                      </a:cubicBezTo>
                      <a:cubicBezTo>
                        <a:pt x="20" y="17"/>
                        <a:pt x="20" y="16"/>
                        <a:pt x="20" y="16"/>
                      </a:cubicBezTo>
                      <a:cubicBezTo>
                        <a:pt x="20" y="17"/>
                        <a:pt x="20" y="17"/>
                        <a:pt x="21" y="18"/>
                      </a:cubicBezTo>
                      <a:cubicBezTo>
                        <a:pt x="20" y="16"/>
                        <a:pt x="20" y="15"/>
                        <a:pt x="20" y="14"/>
                      </a:cubicBezTo>
                      <a:cubicBezTo>
                        <a:pt x="20" y="12"/>
                        <a:pt x="21" y="17"/>
                        <a:pt x="20" y="16"/>
                      </a:cubicBezTo>
                      <a:cubicBezTo>
                        <a:pt x="21" y="18"/>
                        <a:pt x="20" y="13"/>
                        <a:pt x="22" y="16"/>
                      </a:cubicBezTo>
                      <a:cubicBezTo>
                        <a:pt x="22" y="16"/>
                        <a:pt x="21" y="13"/>
                        <a:pt x="21" y="14"/>
                      </a:cubicBezTo>
                      <a:cubicBezTo>
                        <a:pt x="21" y="14"/>
                        <a:pt x="22" y="16"/>
                        <a:pt x="22" y="15"/>
                      </a:cubicBezTo>
                      <a:cubicBezTo>
                        <a:pt x="22" y="17"/>
                        <a:pt x="22" y="15"/>
                        <a:pt x="22" y="15"/>
                      </a:cubicBezTo>
                      <a:cubicBezTo>
                        <a:pt x="22" y="14"/>
                        <a:pt x="22" y="15"/>
                        <a:pt x="22" y="15"/>
                      </a:cubicBezTo>
                      <a:cubicBezTo>
                        <a:pt x="22" y="14"/>
                        <a:pt x="22" y="12"/>
                        <a:pt x="23" y="14"/>
                      </a:cubicBezTo>
                      <a:cubicBezTo>
                        <a:pt x="23" y="13"/>
                        <a:pt x="22" y="11"/>
                        <a:pt x="22" y="11"/>
                      </a:cubicBezTo>
                      <a:cubicBezTo>
                        <a:pt x="23" y="13"/>
                        <a:pt x="23" y="13"/>
                        <a:pt x="23" y="13"/>
                      </a:cubicBezTo>
                      <a:cubicBezTo>
                        <a:pt x="23" y="14"/>
                        <a:pt x="23" y="12"/>
                        <a:pt x="24" y="14"/>
                      </a:cubicBezTo>
                      <a:cubicBezTo>
                        <a:pt x="23" y="12"/>
                        <a:pt x="23" y="17"/>
                        <a:pt x="23" y="15"/>
                      </a:cubicBezTo>
                      <a:cubicBezTo>
                        <a:pt x="24" y="16"/>
                        <a:pt x="23" y="11"/>
                        <a:pt x="23" y="14"/>
                      </a:cubicBezTo>
                      <a:cubicBezTo>
                        <a:pt x="23" y="14"/>
                        <a:pt x="23" y="11"/>
                        <a:pt x="24" y="13"/>
                      </a:cubicBezTo>
                      <a:cubicBezTo>
                        <a:pt x="24" y="13"/>
                        <a:pt x="24" y="16"/>
                        <a:pt x="24" y="16"/>
                      </a:cubicBezTo>
                      <a:cubicBezTo>
                        <a:pt x="24" y="16"/>
                        <a:pt x="24" y="15"/>
                        <a:pt x="24" y="14"/>
                      </a:cubicBezTo>
                      <a:cubicBezTo>
                        <a:pt x="24" y="14"/>
                        <a:pt x="24" y="14"/>
                        <a:pt x="24" y="14"/>
                      </a:cubicBezTo>
                      <a:cubicBezTo>
                        <a:pt x="24" y="11"/>
                        <a:pt x="24" y="14"/>
                        <a:pt x="24" y="11"/>
                      </a:cubicBezTo>
                      <a:cubicBezTo>
                        <a:pt x="24" y="13"/>
                        <a:pt x="24" y="10"/>
                        <a:pt x="25" y="14"/>
                      </a:cubicBezTo>
                      <a:cubicBezTo>
                        <a:pt x="25" y="16"/>
                        <a:pt x="25" y="16"/>
                        <a:pt x="25" y="16"/>
                      </a:cubicBezTo>
                      <a:cubicBezTo>
                        <a:pt x="25" y="16"/>
                        <a:pt x="25" y="14"/>
                        <a:pt x="25" y="12"/>
                      </a:cubicBezTo>
                      <a:cubicBezTo>
                        <a:pt x="25" y="13"/>
                        <a:pt x="25" y="13"/>
                        <a:pt x="25" y="14"/>
                      </a:cubicBezTo>
                      <a:cubicBezTo>
                        <a:pt x="24" y="10"/>
                        <a:pt x="25" y="14"/>
                        <a:pt x="25" y="11"/>
                      </a:cubicBezTo>
                      <a:cubicBezTo>
                        <a:pt x="25" y="12"/>
                        <a:pt x="25" y="11"/>
                        <a:pt x="26" y="13"/>
                      </a:cubicBezTo>
                      <a:cubicBezTo>
                        <a:pt x="26" y="12"/>
                        <a:pt x="26" y="10"/>
                        <a:pt x="26" y="11"/>
                      </a:cubicBezTo>
                      <a:cubicBezTo>
                        <a:pt x="26" y="12"/>
                        <a:pt x="26" y="12"/>
                        <a:pt x="26" y="13"/>
                      </a:cubicBezTo>
                      <a:cubicBezTo>
                        <a:pt x="27" y="14"/>
                        <a:pt x="26" y="13"/>
                        <a:pt x="26" y="12"/>
                      </a:cubicBezTo>
                      <a:cubicBezTo>
                        <a:pt x="27" y="13"/>
                        <a:pt x="27" y="14"/>
                        <a:pt x="28" y="16"/>
                      </a:cubicBezTo>
                      <a:cubicBezTo>
                        <a:pt x="27" y="15"/>
                        <a:pt x="27" y="12"/>
                        <a:pt x="27" y="11"/>
                      </a:cubicBezTo>
                      <a:cubicBezTo>
                        <a:pt x="28" y="15"/>
                        <a:pt x="27" y="8"/>
                        <a:pt x="28" y="12"/>
                      </a:cubicBezTo>
                      <a:cubicBezTo>
                        <a:pt x="28" y="13"/>
                        <a:pt x="28" y="14"/>
                        <a:pt x="28" y="15"/>
                      </a:cubicBezTo>
                      <a:cubicBezTo>
                        <a:pt x="29" y="19"/>
                        <a:pt x="28" y="12"/>
                        <a:pt x="28" y="14"/>
                      </a:cubicBezTo>
                      <a:cubicBezTo>
                        <a:pt x="28" y="11"/>
                        <a:pt x="28" y="11"/>
                        <a:pt x="28" y="11"/>
                      </a:cubicBezTo>
                      <a:cubicBezTo>
                        <a:pt x="28" y="13"/>
                        <a:pt x="28" y="9"/>
                        <a:pt x="28" y="12"/>
                      </a:cubicBezTo>
                      <a:cubicBezTo>
                        <a:pt x="28" y="11"/>
                        <a:pt x="29" y="13"/>
                        <a:pt x="28" y="10"/>
                      </a:cubicBezTo>
                      <a:cubicBezTo>
                        <a:pt x="29" y="12"/>
                        <a:pt x="29" y="8"/>
                        <a:pt x="30" y="14"/>
                      </a:cubicBezTo>
                      <a:cubicBezTo>
                        <a:pt x="30" y="13"/>
                        <a:pt x="30" y="14"/>
                        <a:pt x="30" y="12"/>
                      </a:cubicBezTo>
                      <a:cubicBezTo>
                        <a:pt x="30" y="10"/>
                        <a:pt x="30" y="13"/>
                        <a:pt x="30" y="12"/>
                      </a:cubicBezTo>
                      <a:cubicBezTo>
                        <a:pt x="30" y="12"/>
                        <a:pt x="30" y="11"/>
                        <a:pt x="30" y="11"/>
                      </a:cubicBezTo>
                      <a:cubicBezTo>
                        <a:pt x="30" y="11"/>
                        <a:pt x="30" y="12"/>
                        <a:pt x="31" y="14"/>
                      </a:cubicBezTo>
                      <a:cubicBezTo>
                        <a:pt x="31" y="16"/>
                        <a:pt x="30" y="9"/>
                        <a:pt x="31" y="10"/>
                      </a:cubicBezTo>
                      <a:cubicBezTo>
                        <a:pt x="31" y="11"/>
                        <a:pt x="31" y="12"/>
                        <a:pt x="31" y="12"/>
                      </a:cubicBezTo>
                      <a:cubicBezTo>
                        <a:pt x="31" y="9"/>
                        <a:pt x="31" y="9"/>
                        <a:pt x="31" y="9"/>
                      </a:cubicBezTo>
                      <a:cubicBezTo>
                        <a:pt x="31" y="10"/>
                        <a:pt x="31" y="12"/>
                        <a:pt x="32" y="15"/>
                      </a:cubicBezTo>
                      <a:cubicBezTo>
                        <a:pt x="32" y="14"/>
                        <a:pt x="32" y="14"/>
                        <a:pt x="32" y="13"/>
                      </a:cubicBezTo>
                      <a:cubicBezTo>
                        <a:pt x="32" y="16"/>
                        <a:pt x="32" y="16"/>
                        <a:pt x="32" y="16"/>
                      </a:cubicBezTo>
                      <a:cubicBezTo>
                        <a:pt x="32" y="13"/>
                        <a:pt x="32" y="14"/>
                        <a:pt x="32" y="14"/>
                      </a:cubicBezTo>
                      <a:cubicBezTo>
                        <a:pt x="32" y="14"/>
                        <a:pt x="32" y="14"/>
                        <a:pt x="32" y="14"/>
                      </a:cubicBezTo>
                      <a:cubicBezTo>
                        <a:pt x="32" y="15"/>
                        <a:pt x="32" y="14"/>
                        <a:pt x="32" y="14"/>
                      </a:cubicBezTo>
                      <a:cubicBezTo>
                        <a:pt x="32" y="13"/>
                        <a:pt x="32" y="12"/>
                        <a:pt x="32" y="12"/>
                      </a:cubicBezTo>
                      <a:cubicBezTo>
                        <a:pt x="32" y="11"/>
                        <a:pt x="32" y="11"/>
                        <a:pt x="32" y="10"/>
                      </a:cubicBezTo>
                      <a:cubicBezTo>
                        <a:pt x="32" y="12"/>
                        <a:pt x="32" y="11"/>
                        <a:pt x="32" y="12"/>
                      </a:cubicBezTo>
                      <a:cubicBezTo>
                        <a:pt x="33" y="12"/>
                        <a:pt x="32" y="10"/>
                        <a:pt x="32" y="10"/>
                      </a:cubicBezTo>
                      <a:cubicBezTo>
                        <a:pt x="32" y="11"/>
                        <a:pt x="33" y="10"/>
                        <a:pt x="33" y="11"/>
                      </a:cubicBezTo>
                      <a:cubicBezTo>
                        <a:pt x="33" y="12"/>
                        <a:pt x="32" y="10"/>
                        <a:pt x="32" y="11"/>
                      </a:cubicBezTo>
                      <a:cubicBezTo>
                        <a:pt x="33" y="12"/>
                        <a:pt x="33" y="14"/>
                        <a:pt x="33" y="13"/>
                      </a:cubicBezTo>
                      <a:cubicBezTo>
                        <a:pt x="33" y="12"/>
                        <a:pt x="32" y="8"/>
                        <a:pt x="33" y="10"/>
                      </a:cubicBezTo>
                      <a:cubicBezTo>
                        <a:pt x="33" y="10"/>
                        <a:pt x="33" y="11"/>
                        <a:pt x="33" y="12"/>
                      </a:cubicBezTo>
                      <a:cubicBezTo>
                        <a:pt x="33" y="13"/>
                        <a:pt x="33" y="13"/>
                        <a:pt x="33" y="13"/>
                      </a:cubicBezTo>
                      <a:cubicBezTo>
                        <a:pt x="33" y="11"/>
                        <a:pt x="33" y="11"/>
                        <a:pt x="33" y="11"/>
                      </a:cubicBezTo>
                      <a:cubicBezTo>
                        <a:pt x="33" y="12"/>
                        <a:pt x="33" y="12"/>
                        <a:pt x="33" y="12"/>
                      </a:cubicBezTo>
                      <a:cubicBezTo>
                        <a:pt x="33" y="10"/>
                        <a:pt x="33" y="11"/>
                        <a:pt x="33" y="9"/>
                      </a:cubicBezTo>
                      <a:cubicBezTo>
                        <a:pt x="33" y="9"/>
                        <a:pt x="34" y="10"/>
                        <a:pt x="34" y="10"/>
                      </a:cubicBezTo>
                      <a:cubicBezTo>
                        <a:pt x="34" y="11"/>
                        <a:pt x="34" y="11"/>
                        <a:pt x="34" y="11"/>
                      </a:cubicBezTo>
                      <a:cubicBezTo>
                        <a:pt x="34" y="12"/>
                        <a:pt x="34" y="11"/>
                        <a:pt x="34" y="10"/>
                      </a:cubicBezTo>
                      <a:cubicBezTo>
                        <a:pt x="34" y="10"/>
                        <a:pt x="34" y="10"/>
                        <a:pt x="34" y="10"/>
                      </a:cubicBezTo>
                      <a:cubicBezTo>
                        <a:pt x="34" y="10"/>
                        <a:pt x="34" y="10"/>
                        <a:pt x="34" y="9"/>
                      </a:cubicBezTo>
                      <a:cubicBezTo>
                        <a:pt x="34" y="10"/>
                        <a:pt x="35" y="16"/>
                        <a:pt x="35" y="14"/>
                      </a:cubicBezTo>
                      <a:cubicBezTo>
                        <a:pt x="35" y="14"/>
                        <a:pt x="35" y="10"/>
                        <a:pt x="35" y="9"/>
                      </a:cubicBezTo>
                      <a:cubicBezTo>
                        <a:pt x="35" y="10"/>
                        <a:pt x="35" y="7"/>
                        <a:pt x="36" y="10"/>
                      </a:cubicBezTo>
                      <a:cubicBezTo>
                        <a:pt x="36" y="9"/>
                        <a:pt x="36" y="9"/>
                        <a:pt x="36" y="8"/>
                      </a:cubicBezTo>
                      <a:cubicBezTo>
                        <a:pt x="36" y="9"/>
                        <a:pt x="36" y="5"/>
                        <a:pt x="37" y="10"/>
                      </a:cubicBezTo>
                      <a:cubicBezTo>
                        <a:pt x="37" y="10"/>
                        <a:pt x="37" y="12"/>
                        <a:pt x="37" y="13"/>
                      </a:cubicBezTo>
                      <a:cubicBezTo>
                        <a:pt x="37" y="11"/>
                        <a:pt x="38" y="15"/>
                        <a:pt x="37" y="12"/>
                      </a:cubicBezTo>
                      <a:cubicBezTo>
                        <a:pt x="37" y="10"/>
                        <a:pt x="37" y="9"/>
                        <a:pt x="37" y="8"/>
                      </a:cubicBezTo>
                      <a:cubicBezTo>
                        <a:pt x="37" y="7"/>
                        <a:pt x="38" y="7"/>
                        <a:pt x="38" y="9"/>
                      </a:cubicBezTo>
                      <a:cubicBezTo>
                        <a:pt x="38" y="8"/>
                        <a:pt x="38" y="7"/>
                        <a:pt x="38" y="7"/>
                      </a:cubicBezTo>
                      <a:cubicBezTo>
                        <a:pt x="38" y="10"/>
                        <a:pt x="38" y="10"/>
                        <a:pt x="38" y="9"/>
                      </a:cubicBezTo>
                      <a:cubicBezTo>
                        <a:pt x="38" y="7"/>
                        <a:pt x="38" y="7"/>
                        <a:pt x="38" y="7"/>
                      </a:cubicBezTo>
                      <a:cubicBezTo>
                        <a:pt x="38" y="9"/>
                        <a:pt x="38" y="9"/>
                        <a:pt x="38" y="9"/>
                      </a:cubicBezTo>
                      <a:cubicBezTo>
                        <a:pt x="38" y="8"/>
                        <a:pt x="38" y="5"/>
                        <a:pt x="38" y="7"/>
                      </a:cubicBezTo>
                      <a:cubicBezTo>
                        <a:pt x="39" y="8"/>
                        <a:pt x="39" y="8"/>
                        <a:pt x="39" y="9"/>
                      </a:cubicBezTo>
                      <a:cubicBezTo>
                        <a:pt x="39" y="7"/>
                        <a:pt x="39" y="5"/>
                        <a:pt x="39" y="6"/>
                      </a:cubicBezTo>
                      <a:cubicBezTo>
                        <a:pt x="39" y="9"/>
                        <a:pt x="39" y="9"/>
                        <a:pt x="39" y="9"/>
                      </a:cubicBezTo>
                      <a:cubicBezTo>
                        <a:pt x="39" y="9"/>
                        <a:pt x="39" y="7"/>
                        <a:pt x="39" y="6"/>
                      </a:cubicBezTo>
                      <a:cubicBezTo>
                        <a:pt x="40" y="8"/>
                        <a:pt x="40" y="8"/>
                        <a:pt x="40" y="10"/>
                      </a:cubicBezTo>
                      <a:cubicBezTo>
                        <a:pt x="40" y="5"/>
                        <a:pt x="41" y="4"/>
                        <a:pt x="42" y="5"/>
                      </a:cubicBezTo>
                      <a:cubicBezTo>
                        <a:pt x="42" y="6"/>
                        <a:pt x="42" y="6"/>
                        <a:pt x="42" y="6"/>
                      </a:cubicBezTo>
                      <a:cubicBezTo>
                        <a:pt x="42" y="8"/>
                        <a:pt x="42" y="4"/>
                        <a:pt x="42" y="5"/>
                      </a:cubicBezTo>
                      <a:cubicBezTo>
                        <a:pt x="42" y="6"/>
                        <a:pt x="42" y="8"/>
                        <a:pt x="42" y="9"/>
                      </a:cubicBezTo>
                      <a:cubicBezTo>
                        <a:pt x="42" y="11"/>
                        <a:pt x="42" y="7"/>
                        <a:pt x="42" y="6"/>
                      </a:cubicBezTo>
                      <a:cubicBezTo>
                        <a:pt x="42" y="4"/>
                        <a:pt x="42" y="7"/>
                        <a:pt x="42" y="5"/>
                      </a:cubicBezTo>
                      <a:cubicBezTo>
                        <a:pt x="42" y="4"/>
                        <a:pt x="42" y="6"/>
                        <a:pt x="42" y="4"/>
                      </a:cubicBezTo>
                      <a:cubicBezTo>
                        <a:pt x="42" y="5"/>
                        <a:pt x="43" y="7"/>
                        <a:pt x="43" y="8"/>
                      </a:cubicBezTo>
                      <a:cubicBezTo>
                        <a:pt x="43" y="7"/>
                        <a:pt x="43" y="7"/>
                        <a:pt x="43" y="7"/>
                      </a:cubicBezTo>
                      <a:cubicBezTo>
                        <a:pt x="43" y="10"/>
                        <a:pt x="43" y="12"/>
                        <a:pt x="43" y="16"/>
                      </a:cubicBezTo>
                      <a:cubicBezTo>
                        <a:pt x="43" y="16"/>
                        <a:pt x="43" y="16"/>
                        <a:pt x="43" y="16"/>
                      </a:cubicBezTo>
                      <a:cubicBezTo>
                        <a:pt x="43" y="19"/>
                        <a:pt x="43" y="19"/>
                        <a:pt x="43" y="20"/>
                      </a:cubicBezTo>
                      <a:cubicBezTo>
                        <a:pt x="43" y="19"/>
                        <a:pt x="43" y="15"/>
                        <a:pt x="43" y="13"/>
                      </a:cubicBezTo>
                      <a:cubicBezTo>
                        <a:pt x="43" y="13"/>
                        <a:pt x="43" y="7"/>
                        <a:pt x="43" y="7"/>
                      </a:cubicBezTo>
                      <a:cubicBezTo>
                        <a:pt x="43" y="9"/>
                        <a:pt x="43" y="8"/>
                        <a:pt x="43" y="10"/>
                      </a:cubicBezTo>
                      <a:cubicBezTo>
                        <a:pt x="43" y="12"/>
                        <a:pt x="43" y="9"/>
                        <a:pt x="43" y="9"/>
                      </a:cubicBezTo>
                      <a:cubicBezTo>
                        <a:pt x="43" y="8"/>
                        <a:pt x="43" y="6"/>
                        <a:pt x="43" y="5"/>
                      </a:cubicBezTo>
                      <a:cubicBezTo>
                        <a:pt x="44" y="6"/>
                        <a:pt x="43" y="8"/>
                        <a:pt x="44" y="8"/>
                      </a:cubicBezTo>
                      <a:cubicBezTo>
                        <a:pt x="44" y="6"/>
                        <a:pt x="44" y="5"/>
                        <a:pt x="43" y="4"/>
                      </a:cubicBezTo>
                      <a:cubicBezTo>
                        <a:pt x="43" y="1"/>
                        <a:pt x="44" y="5"/>
                        <a:pt x="44" y="2"/>
                      </a:cubicBezTo>
                      <a:cubicBezTo>
                        <a:pt x="44" y="5"/>
                        <a:pt x="44" y="8"/>
                        <a:pt x="44" y="9"/>
                      </a:cubicBezTo>
                      <a:cubicBezTo>
                        <a:pt x="44" y="7"/>
                        <a:pt x="44" y="6"/>
                        <a:pt x="44" y="2"/>
                      </a:cubicBezTo>
                      <a:cubicBezTo>
                        <a:pt x="44" y="3"/>
                        <a:pt x="44" y="5"/>
                        <a:pt x="44" y="7"/>
                      </a:cubicBezTo>
                      <a:cubicBezTo>
                        <a:pt x="44" y="8"/>
                        <a:pt x="44" y="2"/>
                        <a:pt x="45" y="7"/>
                      </a:cubicBezTo>
                      <a:cubicBezTo>
                        <a:pt x="44" y="4"/>
                        <a:pt x="44" y="4"/>
                        <a:pt x="44" y="4"/>
                      </a:cubicBezTo>
                      <a:cubicBezTo>
                        <a:pt x="45" y="5"/>
                        <a:pt x="45" y="6"/>
                        <a:pt x="45" y="7"/>
                      </a:cubicBezTo>
                      <a:cubicBezTo>
                        <a:pt x="45" y="7"/>
                        <a:pt x="45" y="4"/>
                        <a:pt x="45" y="8"/>
                      </a:cubicBezTo>
                      <a:cubicBezTo>
                        <a:pt x="45" y="7"/>
                        <a:pt x="45" y="7"/>
                        <a:pt x="45" y="5"/>
                      </a:cubicBezTo>
                      <a:cubicBezTo>
                        <a:pt x="45" y="3"/>
                        <a:pt x="45" y="7"/>
                        <a:pt x="45" y="3"/>
                      </a:cubicBezTo>
                      <a:cubicBezTo>
                        <a:pt x="45" y="6"/>
                        <a:pt x="45" y="3"/>
                        <a:pt x="45" y="2"/>
                      </a:cubicBezTo>
                      <a:cubicBezTo>
                        <a:pt x="45" y="3"/>
                        <a:pt x="45" y="3"/>
                        <a:pt x="45" y="3"/>
                      </a:cubicBezTo>
                      <a:cubicBezTo>
                        <a:pt x="45" y="3"/>
                        <a:pt x="45" y="3"/>
                        <a:pt x="45" y="1"/>
                      </a:cubicBezTo>
                      <a:cubicBezTo>
                        <a:pt x="45" y="2"/>
                        <a:pt x="45" y="3"/>
                        <a:pt x="46" y="4"/>
                      </a:cubicBezTo>
                      <a:cubicBezTo>
                        <a:pt x="45" y="1"/>
                        <a:pt x="45" y="1"/>
                        <a:pt x="45" y="1"/>
                      </a:cubicBezTo>
                      <a:cubicBezTo>
                        <a:pt x="46" y="0"/>
                        <a:pt x="46" y="5"/>
                        <a:pt x="46" y="5"/>
                      </a:cubicBezTo>
                      <a:cubicBezTo>
                        <a:pt x="46" y="6"/>
                        <a:pt x="46" y="6"/>
                        <a:pt x="46" y="6"/>
                      </a:cubicBezTo>
                      <a:cubicBezTo>
                        <a:pt x="46" y="6"/>
                        <a:pt x="46" y="8"/>
                        <a:pt x="46" y="7"/>
                      </a:cubicBezTo>
                      <a:cubicBezTo>
                        <a:pt x="46" y="5"/>
                        <a:pt x="46" y="3"/>
                        <a:pt x="46" y="1"/>
                      </a:cubicBezTo>
                      <a:cubicBezTo>
                        <a:pt x="46" y="0"/>
                        <a:pt x="46" y="4"/>
                        <a:pt x="46" y="2"/>
                      </a:cubicBezTo>
                      <a:cubicBezTo>
                        <a:pt x="46" y="4"/>
                        <a:pt x="46" y="4"/>
                        <a:pt x="46" y="4"/>
                      </a:cubicBezTo>
                      <a:cubicBezTo>
                        <a:pt x="46" y="5"/>
                        <a:pt x="46" y="7"/>
                        <a:pt x="46" y="7"/>
                      </a:cubicBezTo>
                      <a:cubicBezTo>
                        <a:pt x="47" y="7"/>
                        <a:pt x="47" y="4"/>
                        <a:pt x="46" y="3"/>
                      </a:cubicBezTo>
                      <a:cubicBezTo>
                        <a:pt x="47" y="2"/>
                        <a:pt x="47" y="4"/>
                        <a:pt x="47" y="5"/>
                      </a:cubicBezTo>
                      <a:cubicBezTo>
                        <a:pt x="47" y="4"/>
                        <a:pt x="47" y="3"/>
                        <a:pt x="47" y="2"/>
                      </a:cubicBezTo>
                      <a:cubicBezTo>
                        <a:pt x="47" y="3"/>
                        <a:pt x="47" y="5"/>
                        <a:pt x="47" y="7"/>
                      </a:cubicBezTo>
                      <a:cubicBezTo>
                        <a:pt x="47" y="10"/>
                        <a:pt x="47" y="10"/>
                        <a:pt x="47" y="10"/>
                      </a:cubicBezTo>
                      <a:cubicBezTo>
                        <a:pt x="47" y="10"/>
                        <a:pt x="47" y="10"/>
                        <a:pt x="47" y="10"/>
                      </a:cubicBezTo>
                      <a:cubicBezTo>
                        <a:pt x="47" y="13"/>
                        <a:pt x="47" y="12"/>
                        <a:pt x="47" y="15"/>
                      </a:cubicBezTo>
                      <a:cubicBezTo>
                        <a:pt x="48" y="16"/>
                        <a:pt x="48" y="15"/>
                        <a:pt x="48" y="14"/>
                      </a:cubicBezTo>
                      <a:cubicBezTo>
                        <a:pt x="47" y="9"/>
                        <a:pt x="48" y="8"/>
                        <a:pt x="48" y="4"/>
                      </a:cubicBezTo>
                      <a:cubicBezTo>
                        <a:pt x="48" y="2"/>
                        <a:pt x="48" y="14"/>
                        <a:pt x="48" y="7"/>
                      </a:cubicBezTo>
                      <a:cubicBezTo>
                        <a:pt x="48" y="6"/>
                        <a:pt x="48" y="3"/>
                        <a:pt x="48" y="4"/>
                      </a:cubicBezTo>
                      <a:cubicBezTo>
                        <a:pt x="48" y="5"/>
                        <a:pt x="48" y="0"/>
                        <a:pt x="48" y="2"/>
                      </a:cubicBezTo>
                      <a:cubicBezTo>
                        <a:pt x="48" y="3"/>
                        <a:pt x="49" y="6"/>
                        <a:pt x="48" y="8"/>
                      </a:cubicBezTo>
                      <a:cubicBezTo>
                        <a:pt x="48" y="7"/>
                        <a:pt x="48" y="7"/>
                        <a:pt x="48" y="8"/>
                      </a:cubicBezTo>
                      <a:cubicBezTo>
                        <a:pt x="48" y="9"/>
                        <a:pt x="48" y="12"/>
                        <a:pt x="49" y="12"/>
                      </a:cubicBezTo>
                      <a:cubicBezTo>
                        <a:pt x="49" y="11"/>
                        <a:pt x="49" y="11"/>
                        <a:pt x="49" y="9"/>
                      </a:cubicBezTo>
                      <a:cubicBezTo>
                        <a:pt x="49" y="7"/>
                        <a:pt x="49" y="9"/>
                        <a:pt x="49" y="7"/>
                      </a:cubicBezTo>
                      <a:cubicBezTo>
                        <a:pt x="49" y="6"/>
                        <a:pt x="49" y="10"/>
                        <a:pt x="49" y="6"/>
                      </a:cubicBezTo>
                      <a:cubicBezTo>
                        <a:pt x="49" y="6"/>
                        <a:pt x="49" y="4"/>
                        <a:pt x="49" y="2"/>
                      </a:cubicBezTo>
                      <a:cubicBezTo>
                        <a:pt x="49" y="1"/>
                        <a:pt x="49" y="1"/>
                        <a:pt x="49" y="1"/>
                      </a:cubicBezTo>
                      <a:cubicBezTo>
                        <a:pt x="49" y="2"/>
                        <a:pt x="49" y="2"/>
                        <a:pt x="49" y="2"/>
                      </a:cubicBezTo>
                      <a:cubicBezTo>
                        <a:pt x="49" y="4"/>
                        <a:pt x="49" y="0"/>
                        <a:pt x="49" y="0"/>
                      </a:cubicBezTo>
                      <a:cubicBezTo>
                        <a:pt x="49" y="3"/>
                        <a:pt x="49" y="3"/>
                        <a:pt x="49" y="3"/>
                      </a:cubicBezTo>
                      <a:cubicBezTo>
                        <a:pt x="49" y="6"/>
                        <a:pt x="49" y="2"/>
                        <a:pt x="49" y="6"/>
                      </a:cubicBezTo>
                      <a:cubicBezTo>
                        <a:pt x="49" y="6"/>
                        <a:pt x="49" y="4"/>
                        <a:pt x="49" y="5"/>
                      </a:cubicBezTo>
                      <a:cubicBezTo>
                        <a:pt x="49" y="6"/>
                        <a:pt x="49" y="6"/>
                        <a:pt x="49" y="6"/>
                      </a:cubicBezTo>
                      <a:cubicBezTo>
                        <a:pt x="49" y="6"/>
                        <a:pt x="50" y="12"/>
                        <a:pt x="50" y="9"/>
                      </a:cubicBezTo>
                      <a:cubicBezTo>
                        <a:pt x="50" y="7"/>
                        <a:pt x="50" y="7"/>
                        <a:pt x="50" y="6"/>
                      </a:cubicBezTo>
                      <a:cubicBezTo>
                        <a:pt x="50" y="5"/>
                        <a:pt x="50" y="3"/>
                        <a:pt x="50" y="3"/>
                      </a:cubicBezTo>
                      <a:cubicBezTo>
                        <a:pt x="50" y="6"/>
                        <a:pt x="51" y="4"/>
                        <a:pt x="50" y="7"/>
                      </a:cubicBezTo>
                      <a:cubicBezTo>
                        <a:pt x="50" y="5"/>
                        <a:pt x="50" y="5"/>
                        <a:pt x="50" y="8"/>
                      </a:cubicBezTo>
                      <a:cubicBezTo>
                        <a:pt x="50" y="12"/>
                        <a:pt x="50" y="8"/>
                        <a:pt x="50" y="11"/>
                      </a:cubicBezTo>
                      <a:cubicBezTo>
                        <a:pt x="50" y="11"/>
                        <a:pt x="50" y="15"/>
                        <a:pt x="50" y="18"/>
                      </a:cubicBezTo>
                      <a:cubicBezTo>
                        <a:pt x="50" y="18"/>
                        <a:pt x="50" y="17"/>
                        <a:pt x="50" y="16"/>
                      </a:cubicBezTo>
                      <a:cubicBezTo>
                        <a:pt x="50" y="14"/>
                        <a:pt x="50" y="14"/>
                        <a:pt x="50" y="12"/>
                      </a:cubicBezTo>
                      <a:cubicBezTo>
                        <a:pt x="50" y="12"/>
                        <a:pt x="50" y="11"/>
                        <a:pt x="51" y="9"/>
                      </a:cubicBezTo>
                      <a:cubicBezTo>
                        <a:pt x="51" y="10"/>
                        <a:pt x="51" y="12"/>
                        <a:pt x="51" y="13"/>
                      </a:cubicBezTo>
                      <a:cubicBezTo>
                        <a:pt x="51" y="12"/>
                        <a:pt x="51" y="12"/>
                        <a:pt x="51" y="13"/>
                      </a:cubicBezTo>
                      <a:cubicBezTo>
                        <a:pt x="51" y="9"/>
                        <a:pt x="52" y="12"/>
                        <a:pt x="52" y="9"/>
                      </a:cubicBezTo>
                      <a:cubicBezTo>
                        <a:pt x="51" y="8"/>
                        <a:pt x="51" y="5"/>
                        <a:pt x="51" y="4"/>
                      </a:cubicBezTo>
                      <a:cubicBezTo>
                        <a:pt x="51" y="4"/>
                        <a:pt x="51" y="5"/>
                        <a:pt x="51" y="6"/>
                      </a:cubicBezTo>
                      <a:cubicBezTo>
                        <a:pt x="51" y="4"/>
                        <a:pt x="52" y="9"/>
                        <a:pt x="52" y="6"/>
                      </a:cubicBezTo>
                      <a:cubicBezTo>
                        <a:pt x="51" y="7"/>
                        <a:pt x="52" y="11"/>
                        <a:pt x="52" y="14"/>
                      </a:cubicBezTo>
                      <a:cubicBezTo>
                        <a:pt x="52" y="12"/>
                        <a:pt x="52" y="16"/>
                        <a:pt x="52" y="16"/>
                      </a:cubicBezTo>
                      <a:cubicBezTo>
                        <a:pt x="52" y="14"/>
                        <a:pt x="52" y="13"/>
                        <a:pt x="53" y="12"/>
                      </a:cubicBezTo>
                      <a:cubicBezTo>
                        <a:pt x="53" y="15"/>
                        <a:pt x="53" y="12"/>
                        <a:pt x="53" y="12"/>
                      </a:cubicBezTo>
                      <a:cubicBezTo>
                        <a:pt x="54" y="14"/>
                        <a:pt x="54" y="17"/>
                        <a:pt x="54" y="17"/>
                      </a:cubicBezTo>
                      <a:cubicBezTo>
                        <a:pt x="54" y="17"/>
                        <a:pt x="54" y="14"/>
                        <a:pt x="54" y="15"/>
                      </a:cubicBezTo>
                      <a:cubicBezTo>
                        <a:pt x="54" y="16"/>
                        <a:pt x="54" y="16"/>
                        <a:pt x="54" y="16"/>
                      </a:cubicBezTo>
                      <a:cubicBezTo>
                        <a:pt x="54" y="15"/>
                        <a:pt x="54" y="18"/>
                        <a:pt x="54" y="14"/>
                      </a:cubicBezTo>
                      <a:cubicBezTo>
                        <a:pt x="54" y="17"/>
                        <a:pt x="54" y="17"/>
                        <a:pt x="54" y="17"/>
                      </a:cubicBezTo>
                      <a:cubicBezTo>
                        <a:pt x="54" y="17"/>
                        <a:pt x="54" y="17"/>
                        <a:pt x="54" y="16"/>
                      </a:cubicBezTo>
                      <a:cubicBezTo>
                        <a:pt x="54" y="17"/>
                        <a:pt x="54" y="18"/>
                        <a:pt x="54" y="19"/>
                      </a:cubicBezTo>
                      <a:cubicBezTo>
                        <a:pt x="55" y="22"/>
                        <a:pt x="55" y="19"/>
                        <a:pt x="55" y="19"/>
                      </a:cubicBezTo>
                      <a:cubicBezTo>
                        <a:pt x="55" y="17"/>
                        <a:pt x="55" y="17"/>
                        <a:pt x="55" y="17"/>
                      </a:cubicBezTo>
                      <a:cubicBezTo>
                        <a:pt x="55" y="15"/>
                        <a:pt x="55" y="17"/>
                        <a:pt x="55" y="16"/>
                      </a:cubicBezTo>
                      <a:cubicBezTo>
                        <a:pt x="55" y="18"/>
                        <a:pt x="55" y="18"/>
                        <a:pt x="55" y="18"/>
                      </a:cubicBezTo>
                      <a:cubicBezTo>
                        <a:pt x="56" y="17"/>
                        <a:pt x="56" y="17"/>
                        <a:pt x="56" y="17"/>
                      </a:cubicBezTo>
                      <a:cubicBezTo>
                        <a:pt x="56" y="19"/>
                        <a:pt x="56" y="20"/>
                        <a:pt x="56" y="19"/>
                      </a:cubicBezTo>
                      <a:cubicBezTo>
                        <a:pt x="55" y="24"/>
                        <a:pt x="55" y="24"/>
                        <a:pt x="55" y="24"/>
                      </a:cubicBezTo>
                      <a:cubicBezTo>
                        <a:pt x="55" y="23"/>
                        <a:pt x="56" y="21"/>
                        <a:pt x="55" y="19"/>
                      </a:cubicBezTo>
                      <a:cubicBezTo>
                        <a:pt x="55" y="18"/>
                        <a:pt x="55" y="18"/>
                        <a:pt x="55" y="20"/>
                      </a:cubicBezTo>
                      <a:cubicBezTo>
                        <a:pt x="55" y="20"/>
                        <a:pt x="55" y="20"/>
                        <a:pt x="55" y="19"/>
                      </a:cubicBezTo>
                      <a:cubicBezTo>
                        <a:pt x="55" y="22"/>
                        <a:pt x="55" y="22"/>
                        <a:pt x="55" y="24"/>
                      </a:cubicBezTo>
                      <a:cubicBezTo>
                        <a:pt x="55" y="24"/>
                        <a:pt x="55" y="25"/>
                        <a:pt x="55" y="24"/>
                      </a:cubicBezTo>
                      <a:cubicBezTo>
                        <a:pt x="55" y="25"/>
                        <a:pt x="55" y="25"/>
                        <a:pt x="55" y="25"/>
                      </a:cubicBezTo>
                      <a:cubicBezTo>
                        <a:pt x="55" y="24"/>
                        <a:pt x="55" y="24"/>
                        <a:pt x="55" y="23"/>
                      </a:cubicBezTo>
                      <a:cubicBezTo>
                        <a:pt x="55" y="25"/>
                        <a:pt x="55" y="26"/>
                        <a:pt x="55" y="25"/>
                      </a:cubicBezTo>
                      <a:cubicBezTo>
                        <a:pt x="54" y="22"/>
                        <a:pt x="54" y="27"/>
                        <a:pt x="54" y="26"/>
                      </a:cubicBezTo>
                      <a:cubicBezTo>
                        <a:pt x="54" y="24"/>
                        <a:pt x="54" y="22"/>
                        <a:pt x="54" y="21"/>
                      </a:cubicBezTo>
                      <a:cubicBezTo>
                        <a:pt x="54" y="19"/>
                        <a:pt x="54" y="21"/>
                        <a:pt x="54" y="20"/>
                      </a:cubicBezTo>
                      <a:cubicBezTo>
                        <a:pt x="54" y="21"/>
                        <a:pt x="54" y="24"/>
                        <a:pt x="54" y="26"/>
                      </a:cubicBezTo>
                      <a:cubicBezTo>
                        <a:pt x="54" y="24"/>
                        <a:pt x="54" y="24"/>
                        <a:pt x="54" y="24"/>
                      </a:cubicBezTo>
                      <a:cubicBezTo>
                        <a:pt x="54" y="25"/>
                        <a:pt x="54" y="27"/>
                        <a:pt x="53" y="27"/>
                      </a:cubicBezTo>
                      <a:cubicBezTo>
                        <a:pt x="53" y="26"/>
                        <a:pt x="53" y="26"/>
                        <a:pt x="52" y="26"/>
                      </a:cubicBezTo>
                      <a:cubicBezTo>
                        <a:pt x="52" y="24"/>
                        <a:pt x="52" y="24"/>
                        <a:pt x="52" y="24"/>
                      </a:cubicBezTo>
                      <a:cubicBezTo>
                        <a:pt x="52" y="28"/>
                        <a:pt x="52" y="25"/>
                        <a:pt x="52" y="27"/>
                      </a:cubicBezTo>
                      <a:cubicBezTo>
                        <a:pt x="51" y="25"/>
                        <a:pt x="51" y="29"/>
                        <a:pt x="51" y="26"/>
                      </a:cubicBezTo>
                      <a:cubicBezTo>
                        <a:pt x="50" y="27"/>
                        <a:pt x="50" y="29"/>
                        <a:pt x="49" y="28"/>
                      </a:cubicBezTo>
                      <a:cubicBezTo>
                        <a:pt x="49" y="25"/>
                        <a:pt x="49" y="25"/>
                        <a:pt x="49" y="25"/>
                      </a:cubicBezTo>
                      <a:cubicBezTo>
                        <a:pt x="49" y="27"/>
                        <a:pt x="49" y="24"/>
                        <a:pt x="49" y="24"/>
                      </a:cubicBezTo>
                      <a:cubicBezTo>
                        <a:pt x="49" y="26"/>
                        <a:pt x="49" y="27"/>
                        <a:pt x="49" y="29"/>
                      </a:cubicBezTo>
                      <a:cubicBezTo>
                        <a:pt x="48" y="26"/>
                        <a:pt x="48" y="29"/>
                        <a:pt x="48" y="31"/>
                      </a:cubicBezTo>
                      <a:cubicBezTo>
                        <a:pt x="48" y="29"/>
                        <a:pt x="48" y="29"/>
                        <a:pt x="48" y="29"/>
                      </a:cubicBezTo>
                      <a:cubicBezTo>
                        <a:pt x="48" y="32"/>
                        <a:pt x="47" y="29"/>
                        <a:pt x="47" y="29"/>
                      </a:cubicBezTo>
                      <a:cubicBezTo>
                        <a:pt x="47" y="28"/>
                        <a:pt x="47" y="26"/>
                        <a:pt x="47" y="26"/>
                      </a:cubicBezTo>
                      <a:cubicBezTo>
                        <a:pt x="46" y="29"/>
                        <a:pt x="46" y="29"/>
                        <a:pt x="46" y="31"/>
                      </a:cubicBezTo>
                      <a:cubicBezTo>
                        <a:pt x="46" y="31"/>
                        <a:pt x="46" y="30"/>
                        <a:pt x="45" y="29"/>
                      </a:cubicBezTo>
                      <a:cubicBezTo>
                        <a:pt x="45" y="34"/>
                        <a:pt x="44" y="31"/>
                        <a:pt x="44" y="33"/>
                      </a:cubicBezTo>
                      <a:cubicBezTo>
                        <a:pt x="43" y="31"/>
                        <a:pt x="43" y="31"/>
                        <a:pt x="43" y="31"/>
                      </a:cubicBezTo>
                      <a:cubicBezTo>
                        <a:pt x="43" y="36"/>
                        <a:pt x="42" y="32"/>
                        <a:pt x="42" y="34"/>
                      </a:cubicBezTo>
                      <a:cubicBezTo>
                        <a:pt x="41" y="30"/>
                        <a:pt x="41" y="30"/>
                        <a:pt x="41" y="30"/>
                      </a:cubicBezTo>
                      <a:cubicBezTo>
                        <a:pt x="41" y="29"/>
                        <a:pt x="41" y="31"/>
                        <a:pt x="41" y="34"/>
                      </a:cubicBezTo>
                      <a:cubicBezTo>
                        <a:pt x="41" y="33"/>
                        <a:pt x="41" y="36"/>
                        <a:pt x="41" y="33"/>
                      </a:cubicBezTo>
                      <a:cubicBezTo>
                        <a:pt x="40" y="32"/>
                        <a:pt x="40" y="35"/>
                        <a:pt x="40" y="35"/>
                      </a:cubicBezTo>
                      <a:cubicBezTo>
                        <a:pt x="40" y="34"/>
                        <a:pt x="40" y="34"/>
                        <a:pt x="40" y="35"/>
                      </a:cubicBezTo>
                      <a:cubicBezTo>
                        <a:pt x="40" y="35"/>
                        <a:pt x="40" y="35"/>
                        <a:pt x="40" y="35"/>
                      </a:cubicBezTo>
                      <a:cubicBezTo>
                        <a:pt x="40" y="34"/>
                        <a:pt x="39" y="33"/>
                        <a:pt x="39" y="32"/>
                      </a:cubicBezTo>
                      <a:cubicBezTo>
                        <a:pt x="39" y="33"/>
                        <a:pt x="39" y="31"/>
                        <a:pt x="39" y="36"/>
                      </a:cubicBezTo>
                      <a:cubicBezTo>
                        <a:pt x="39" y="33"/>
                        <a:pt x="39" y="38"/>
                        <a:pt x="38" y="35"/>
                      </a:cubicBezTo>
                      <a:cubicBezTo>
                        <a:pt x="38" y="36"/>
                        <a:pt x="38" y="36"/>
                        <a:pt x="38" y="37"/>
                      </a:cubicBezTo>
                      <a:cubicBezTo>
                        <a:pt x="38" y="37"/>
                        <a:pt x="37" y="35"/>
                        <a:pt x="37" y="37"/>
                      </a:cubicBezTo>
                      <a:cubicBezTo>
                        <a:pt x="37" y="36"/>
                        <a:pt x="37" y="35"/>
                        <a:pt x="37" y="34"/>
                      </a:cubicBezTo>
                      <a:cubicBezTo>
                        <a:pt x="37" y="35"/>
                        <a:pt x="37" y="36"/>
                        <a:pt x="37" y="37"/>
                      </a:cubicBezTo>
                      <a:cubicBezTo>
                        <a:pt x="37" y="39"/>
                        <a:pt x="36" y="35"/>
                        <a:pt x="36" y="35"/>
                      </a:cubicBezTo>
                      <a:cubicBezTo>
                        <a:pt x="35" y="38"/>
                        <a:pt x="34" y="37"/>
                        <a:pt x="33" y="37"/>
                      </a:cubicBezTo>
                      <a:cubicBezTo>
                        <a:pt x="33" y="36"/>
                        <a:pt x="33" y="36"/>
                        <a:pt x="33" y="36"/>
                      </a:cubicBezTo>
                      <a:cubicBezTo>
                        <a:pt x="34" y="40"/>
                        <a:pt x="32" y="33"/>
                        <a:pt x="33" y="38"/>
                      </a:cubicBezTo>
                      <a:cubicBezTo>
                        <a:pt x="33" y="37"/>
                        <a:pt x="32" y="38"/>
                        <a:pt x="32" y="36"/>
                      </a:cubicBezTo>
                      <a:cubicBezTo>
                        <a:pt x="32" y="38"/>
                        <a:pt x="31" y="34"/>
                        <a:pt x="32" y="37"/>
                      </a:cubicBezTo>
                      <a:cubicBezTo>
                        <a:pt x="32" y="37"/>
                        <a:pt x="32" y="37"/>
                        <a:pt x="32" y="36"/>
                      </a:cubicBezTo>
                      <a:cubicBezTo>
                        <a:pt x="31" y="34"/>
                        <a:pt x="31" y="37"/>
                        <a:pt x="31" y="35"/>
                      </a:cubicBezTo>
                      <a:cubicBezTo>
                        <a:pt x="30" y="35"/>
                        <a:pt x="30" y="35"/>
                        <a:pt x="30" y="34"/>
                      </a:cubicBezTo>
                      <a:cubicBezTo>
                        <a:pt x="30" y="32"/>
                        <a:pt x="31" y="38"/>
                        <a:pt x="30" y="33"/>
                      </a:cubicBezTo>
                      <a:cubicBezTo>
                        <a:pt x="30" y="33"/>
                        <a:pt x="30" y="35"/>
                        <a:pt x="30" y="35"/>
                      </a:cubicBezTo>
                      <a:cubicBezTo>
                        <a:pt x="29" y="34"/>
                        <a:pt x="29" y="37"/>
                        <a:pt x="29" y="38"/>
                      </a:cubicBezTo>
                      <a:cubicBezTo>
                        <a:pt x="28" y="35"/>
                        <a:pt x="27" y="31"/>
                        <a:pt x="27" y="34"/>
                      </a:cubicBezTo>
                      <a:cubicBezTo>
                        <a:pt x="27" y="33"/>
                        <a:pt x="28" y="36"/>
                        <a:pt x="28" y="35"/>
                      </a:cubicBezTo>
                      <a:cubicBezTo>
                        <a:pt x="28" y="36"/>
                        <a:pt x="26" y="30"/>
                        <a:pt x="27" y="32"/>
                      </a:cubicBezTo>
                      <a:cubicBezTo>
                        <a:pt x="27" y="35"/>
                        <a:pt x="27" y="34"/>
                        <a:pt x="27" y="35"/>
                      </a:cubicBezTo>
                      <a:cubicBezTo>
                        <a:pt x="27" y="34"/>
                        <a:pt x="26" y="31"/>
                        <a:pt x="26" y="33"/>
                      </a:cubicBezTo>
                      <a:cubicBezTo>
                        <a:pt x="26" y="32"/>
                        <a:pt x="26" y="32"/>
                        <a:pt x="26" y="32"/>
                      </a:cubicBezTo>
                      <a:cubicBezTo>
                        <a:pt x="27" y="36"/>
                        <a:pt x="26" y="34"/>
                        <a:pt x="27" y="38"/>
                      </a:cubicBezTo>
                      <a:cubicBezTo>
                        <a:pt x="25" y="39"/>
                        <a:pt x="25" y="43"/>
                        <a:pt x="24" y="43"/>
                      </a:cubicBezTo>
                      <a:cubicBezTo>
                        <a:pt x="22" y="43"/>
                        <a:pt x="22" y="45"/>
                        <a:pt x="20" y="44"/>
                      </a:cubicBezTo>
                      <a:cubicBezTo>
                        <a:pt x="18" y="40"/>
                        <a:pt x="18" y="40"/>
                        <a:pt x="18" y="42"/>
                      </a:cubicBezTo>
                      <a:cubicBezTo>
                        <a:pt x="18" y="41"/>
                        <a:pt x="18" y="41"/>
                        <a:pt x="18" y="41"/>
                      </a:cubicBezTo>
                      <a:cubicBezTo>
                        <a:pt x="19" y="44"/>
                        <a:pt x="18" y="41"/>
                        <a:pt x="19" y="44"/>
                      </a:cubicBezTo>
                      <a:cubicBezTo>
                        <a:pt x="18" y="43"/>
                        <a:pt x="18" y="44"/>
                        <a:pt x="18" y="45"/>
                      </a:cubicBezTo>
                      <a:cubicBezTo>
                        <a:pt x="18" y="44"/>
                        <a:pt x="17" y="42"/>
                        <a:pt x="17" y="42"/>
                      </a:cubicBezTo>
                      <a:cubicBezTo>
                        <a:pt x="17" y="44"/>
                        <a:pt x="17" y="44"/>
                        <a:pt x="17" y="44"/>
                      </a:cubicBezTo>
                      <a:cubicBezTo>
                        <a:pt x="17" y="43"/>
                        <a:pt x="17" y="43"/>
                        <a:pt x="17" y="43"/>
                      </a:cubicBezTo>
                      <a:cubicBezTo>
                        <a:pt x="17" y="44"/>
                        <a:pt x="18" y="45"/>
                        <a:pt x="18" y="46"/>
                      </a:cubicBezTo>
                      <a:cubicBezTo>
                        <a:pt x="18" y="49"/>
                        <a:pt x="14" y="44"/>
                        <a:pt x="14" y="45"/>
                      </a:cubicBezTo>
                      <a:cubicBezTo>
                        <a:pt x="13" y="44"/>
                        <a:pt x="13" y="46"/>
                        <a:pt x="13" y="46"/>
                      </a:cubicBezTo>
                      <a:cubicBezTo>
                        <a:pt x="10" y="43"/>
                        <a:pt x="7" y="41"/>
                        <a:pt x="8" y="44"/>
                      </a:cubicBezTo>
                      <a:cubicBezTo>
                        <a:pt x="8" y="44"/>
                        <a:pt x="4" y="37"/>
                        <a:pt x="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69"/>
                <p:cNvSpPr/>
                <p:nvPr/>
              </p:nvSpPr>
              <p:spPr bwMode="auto">
                <a:xfrm>
                  <a:off x="3878" y="1190"/>
                  <a:ext cx="0" cy="1"/>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 name="Freeform 70"/>
                <p:cNvSpPr/>
                <p:nvPr/>
              </p:nvSpPr>
              <p:spPr bwMode="auto">
                <a:xfrm>
                  <a:off x="3877" y="1187"/>
                  <a:ext cx="0" cy="1"/>
                </a:xfrm>
                <a:custGeom>
                  <a:avLst/>
                  <a:gdLst>
                    <a:gd name="T0" fmla="*/ 3 h 3"/>
                    <a:gd name="T1" fmla="*/ 2 h 3"/>
                    <a:gd name="T2" fmla="*/ 1 h 3"/>
                    <a:gd name="T3" fmla="*/ 3 h 3"/>
                  </a:gdLst>
                  <a:ahLst/>
                  <a:cxnLst>
                    <a:cxn ang="0">
                      <a:pos x="0" y="T0"/>
                    </a:cxn>
                    <a:cxn ang="0">
                      <a:pos x="0" y="T1"/>
                    </a:cxn>
                    <a:cxn ang="0">
                      <a:pos x="0" y="T2"/>
                    </a:cxn>
                    <a:cxn ang="0">
                      <a:pos x="0" y="T3"/>
                    </a:cxn>
                  </a:cxnLst>
                  <a:rect l="0" t="0" r="r" b="b"/>
                  <a:pathLst>
                    <a:path h="3">
                      <a:moveTo>
                        <a:pt x="0" y="3"/>
                      </a:moveTo>
                      <a:cubicBezTo>
                        <a:pt x="0" y="3"/>
                        <a:pt x="0" y="2"/>
                        <a:pt x="0" y="2"/>
                      </a:cubicBezTo>
                      <a:cubicBezTo>
                        <a:pt x="0" y="2"/>
                        <a:pt x="0" y="0"/>
                        <a:pt x="0" y="1"/>
                      </a:cubicBezTo>
                      <a:cubicBezTo>
                        <a:pt x="0" y="1"/>
                        <a:pt x="0"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 name="Freeform 71"/>
                <p:cNvSpPr/>
                <p:nvPr/>
              </p:nvSpPr>
              <p:spPr bwMode="auto">
                <a:xfrm>
                  <a:off x="3877" y="1187"/>
                  <a:ext cx="0" cy="1"/>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1"/>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72"/>
                <p:cNvSpPr/>
                <p:nvPr/>
              </p:nvSpPr>
              <p:spPr bwMode="auto">
                <a:xfrm>
                  <a:off x="3877" y="1186"/>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1"/>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73"/>
                <p:cNvSpPr/>
                <p:nvPr/>
              </p:nvSpPr>
              <p:spPr bwMode="auto">
                <a:xfrm>
                  <a:off x="3877" y="1186"/>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0" y="2"/>
                        <a:pt x="1"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74"/>
                <p:cNvSpPr/>
                <p:nvPr/>
              </p:nvSpPr>
              <p:spPr bwMode="auto">
                <a:xfrm>
                  <a:off x="3876" y="1185"/>
                  <a:ext cx="0" cy="1"/>
                </a:xfrm>
                <a:custGeom>
                  <a:avLst/>
                  <a:gdLst>
                    <a:gd name="T0" fmla="*/ 2 h 4"/>
                    <a:gd name="T1" fmla="*/ 2 h 4"/>
                    <a:gd name="T2" fmla="*/ 2 h 4"/>
                  </a:gdLst>
                  <a:ahLst/>
                  <a:cxnLst>
                    <a:cxn ang="0">
                      <a:pos x="0" y="T0"/>
                    </a:cxn>
                    <a:cxn ang="0">
                      <a:pos x="0" y="T1"/>
                    </a:cxn>
                    <a:cxn ang="0">
                      <a:pos x="0" y="T2"/>
                    </a:cxn>
                  </a:cxnLst>
                  <a:rect l="0" t="0" r="r" b="b"/>
                  <a:pathLst>
                    <a:path h="4">
                      <a:moveTo>
                        <a:pt x="0" y="2"/>
                      </a:moveTo>
                      <a:cubicBezTo>
                        <a:pt x="0" y="2"/>
                        <a:pt x="0" y="4"/>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75"/>
                <p:cNvSpPr/>
                <p:nvPr/>
              </p:nvSpPr>
              <p:spPr bwMode="auto">
                <a:xfrm>
                  <a:off x="3876" y="1186"/>
                  <a:ext cx="0" cy="0"/>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0"/>
                        <a:pt x="0" y="0"/>
                      </a:cubicBez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Rectangle 76"/>
                <p:cNvSpPr>
                  <a:spLocks noChangeArrowheads="1"/>
                </p:cNvSpPr>
                <p:nvPr/>
              </p:nvSpPr>
              <p:spPr bwMode="auto">
                <a:xfrm>
                  <a:off x="3872" y="1188"/>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46" name="Freeform 77"/>
                <p:cNvSpPr/>
                <p:nvPr/>
              </p:nvSpPr>
              <p:spPr bwMode="auto">
                <a:xfrm>
                  <a:off x="3870" y="1188"/>
                  <a:ext cx="0" cy="1"/>
                </a:xfrm>
                <a:custGeom>
                  <a:avLst/>
                  <a:gdLst>
                    <a:gd name="T0" fmla="*/ 1 h 2"/>
                    <a:gd name="T1" fmla="*/ 0 h 2"/>
                    <a:gd name="T2" fmla="*/ 1 h 2"/>
                  </a:gdLst>
                  <a:ahLst/>
                  <a:cxnLst>
                    <a:cxn ang="0">
                      <a:pos x="0" y="T0"/>
                    </a:cxn>
                    <a:cxn ang="0">
                      <a:pos x="0" y="T1"/>
                    </a:cxn>
                    <a:cxn ang="0">
                      <a:pos x="0" y="T2"/>
                    </a:cxn>
                  </a:cxnLst>
                  <a:rect l="0" t="0" r="r" b="b"/>
                  <a:pathLst>
                    <a:path h="2">
                      <a:moveTo>
                        <a:pt x="0" y="1"/>
                      </a:moveTo>
                      <a:cubicBezTo>
                        <a:pt x="0" y="2"/>
                        <a:pt x="0" y="0"/>
                        <a:pt x="0" y="0"/>
                      </a:cubicBezTo>
                      <a:cubicBezTo>
                        <a:pt x="0" y="0"/>
                        <a:pt x="0" y="2"/>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Freeform 78"/>
                <p:cNvSpPr/>
                <p:nvPr/>
              </p:nvSpPr>
              <p:spPr bwMode="auto">
                <a:xfrm>
                  <a:off x="3870" y="1190"/>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79"/>
                <p:cNvSpPr/>
                <p:nvPr/>
              </p:nvSpPr>
              <p:spPr bwMode="auto">
                <a:xfrm>
                  <a:off x="3928" y="1193"/>
                  <a:ext cx="1"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1"/>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80"/>
                <p:cNvSpPr/>
                <p:nvPr/>
              </p:nvSpPr>
              <p:spPr bwMode="auto">
                <a:xfrm>
                  <a:off x="3910" y="1191"/>
                  <a:ext cx="18" cy="29"/>
                </a:xfrm>
                <a:custGeom>
                  <a:avLst/>
                  <a:gdLst>
                    <a:gd name="T0" fmla="*/ 9 w 83"/>
                    <a:gd name="T1" fmla="*/ 108 h 126"/>
                    <a:gd name="T2" fmla="*/ 10 w 83"/>
                    <a:gd name="T3" fmla="*/ 104 h 126"/>
                    <a:gd name="T4" fmla="*/ 7 w 83"/>
                    <a:gd name="T5" fmla="*/ 93 h 126"/>
                    <a:gd name="T6" fmla="*/ 9 w 83"/>
                    <a:gd name="T7" fmla="*/ 91 h 126"/>
                    <a:gd name="T8" fmla="*/ 15 w 83"/>
                    <a:gd name="T9" fmla="*/ 83 h 126"/>
                    <a:gd name="T10" fmla="*/ 16 w 83"/>
                    <a:gd name="T11" fmla="*/ 80 h 126"/>
                    <a:gd name="T12" fmla="*/ 16 w 83"/>
                    <a:gd name="T13" fmla="*/ 74 h 126"/>
                    <a:gd name="T14" fmla="*/ 19 w 83"/>
                    <a:gd name="T15" fmla="*/ 71 h 126"/>
                    <a:gd name="T16" fmla="*/ 22 w 83"/>
                    <a:gd name="T17" fmla="*/ 70 h 126"/>
                    <a:gd name="T18" fmla="*/ 20 w 83"/>
                    <a:gd name="T19" fmla="*/ 66 h 126"/>
                    <a:gd name="T20" fmla="*/ 20 w 83"/>
                    <a:gd name="T21" fmla="*/ 60 h 126"/>
                    <a:gd name="T22" fmla="*/ 22 w 83"/>
                    <a:gd name="T23" fmla="*/ 58 h 126"/>
                    <a:gd name="T24" fmla="*/ 21 w 83"/>
                    <a:gd name="T25" fmla="*/ 53 h 126"/>
                    <a:gd name="T26" fmla="*/ 25 w 83"/>
                    <a:gd name="T27" fmla="*/ 51 h 126"/>
                    <a:gd name="T28" fmla="*/ 27 w 83"/>
                    <a:gd name="T29" fmla="*/ 47 h 126"/>
                    <a:gd name="T30" fmla="*/ 32 w 83"/>
                    <a:gd name="T31" fmla="*/ 44 h 126"/>
                    <a:gd name="T32" fmla="*/ 32 w 83"/>
                    <a:gd name="T33" fmla="*/ 41 h 126"/>
                    <a:gd name="T34" fmla="*/ 35 w 83"/>
                    <a:gd name="T35" fmla="*/ 41 h 126"/>
                    <a:gd name="T36" fmla="*/ 35 w 83"/>
                    <a:gd name="T37" fmla="*/ 38 h 126"/>
                    <a:gd name="T38" fmla="*/ 35 w 83"/>
                    <a:gd name="T39" fmla="*/ 37 h 126"/>
                    <a:gd name="T40" fmla="*/ 36 w 83"/>
                    <a:gd name="T41" fmla="*/ 34 h 126"/>
                    <a:gd name="T42" fmla="*/ 41 w 83"/>
                    <a:gd name="T43" fmla="*/ 28 h 126"/>
                    <a:gd name="T44" fmla="*/ 42 w 83"/>
                    <a:gd name="T45" fmla="*/ 26 h 126"/>
                    <a:gd name="T46" fmla="*/ 44 w 83"/>
                    <a:gd name="T47" fmla="*/ 24 h 126"/>
                    <a:gd name="T48" fmla="*/ 49 w 83"/>
                    <a:gd name="T49" fmla="*/ 20 h 126"/>
                    <a:gd name="T50" fmla="*/ 55 w 83"/>
                    <a:gd name="T51" fmla="*/ 23 h 126"/>
                    <a:gd name="T52" fmla="*/ 51 w 83"/>
                    <a:gd name="T53" fmla="*/ 17 h 126"/>
                    <a:gd name="T54" fmla="*/ 48 w 83"/>
                    <a:gd name="T55" fmla="*/ 11 h 126"/>
                    <a:gd name="T56" fmla="*/ 51 w 83"/>
                    <a:gd name="T57" fmla="*/ 11 h 126"/>
                    <a:gd name="T58" fmla="*/ 50 w 83"/>
                    <a:gd name="T59" fmla="*/ 8 h 126"/>
                    <a:gd name="T60" fmla="*/ 53 w 83"/>
                    <a:gd name="T61" fmla="*/ 9 h 126"/>
                    <a:gd name="T62" fmla="*/ 59 w 83"/>
                    <a:gd name="T63" fmla="*/ 11 h 126"/>
                    <a:gd name="T64" fmla="*/ 56 w 83"/>
                    <a:gd name="T65" fmla="*/ 5 h 126"/>
                    <a:gd name="T66" fmla="*/ 59 w 83"/>
                    <a:gd name="T67" fmla="*/ 7 h 126"/>
                    <a:gd name="T68" fmla="*/ 58 w 83"/>
                    <a:gd name="T69" fmla="*/ 2 h 126"/>
                    <a:gd name="T70" fmla="*/ 59 w 83"/>
                    <a:gd name="T71" fmla="*/ 1 h 126"/>
                    <a:gd name="T72" fmla="*/ 64 w 83"/>
                    <a:gd name="T73" fmla="*/ 8 h 126"/>
                    <a:gd name="T74" fmla="*/ 64 w 83"/>
                    <a:gd name="T75" fmla="*/ 1 h 126"/>
                    <a:gd name="T76" fmla="*/ 75 w 83"/>
                    <a:gd name="T77" fmla="*/ 6 h 126"/>
                    <a:gd name="T78" fmla="*/ 78 w 83"/>
                    <a:gd name="T79" fmla="*/ 6 h 126"/>
                    <a:gd name="T80" fmla="*/ 80 w 83"/>
                    <a:gd name="T81" fmla="*/ 4 h 126"/>
                    <a:gd name="T82" fmla="*/ 82 w 83"/>
                    <a:gd name="T83" fmla="*/ 8 h 126"/>
                    <a:gd name="T84" fmla="*/ 77 w 83"/>
                    <a:gd name="T85" fmla="*/ 7 h 126"/>
                    <a:gd name="T86" fmla="*/ 77 w 83"/>
                    <a:gd name="T87" fmla="*/ 17 h 126"/>
                    <a:gd name="T88" fmla="*/ 73 w 83"/>
                    <a:gd name="T89" fmla="*/ 26 h 126"/>
                    <a:gd name="T90" fmla="*/ 67 w 83"/>
                    <a:gd name="T91" fmla="*/ 36 h 126"/>
                    <a:gd name="T92" fmla="*/ 62 w 83"/>
                    <a:gd name="T93" fmla="*/ 43 h 126"/>
                    <a:gd name="T94" fmla="*/ 59 w 83"/>
                    <a:gd name="T95" fmla="*/ 49 h 126"/>
                    <a:gd name="T96" fmla="*/ 50 w 83"/>
                    <a:gd name="T97" fmla="*/ 58 h 126"/>
                    <a:gd name="T98" fmla="*/ 43 w 83"/>
                    <a:gd name="T99" fmla="*/ 62 h 126"/>
                    <a:gd name="T100" fmla="*/ 36 w 83"/>
                    <a:gd name="T101" fmla="*/ 68 h 126"/>
                    <a:gd name="T102" fmla="*/ 37 w 83"/>
                    <a:gd name="T103" fmla="*/ 88 h 126"/>
                    <a:gd name="T104" fmla="*/ 29 w 83"/>
                    <a:gd name="T105" fmla="*/ 101 h 126"/>
                    <a:gd name="T106" fmla="*/ 26 w 83"/>
                    <a:gd name="T107" fmla="*/ 1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126">
                      <a:moveTo>
                        <a:pt x="6" y="122"/>
                      </a:moveTo>
                      <a:cubicBezTo>
                        <a:pt x="0" y="119"/>
                        <a:pt x="7" y="118"/>
                        <a:pt x="3" y="115"/>
                      </a:cubicBezTo>
                      <a:cubicBezTo>
                        <a:pt x="3" y="115"/>
                        <a:pt x="7" y="116"/>
                        <a:pt x="6" y="116"/>
                      </a:cubicBezTo>
                      <a:cubicBezTo>
                        <a:pt x="2" y="112"/>
                        <a:pt x="6" y="110"/>
                        <a:pt x="10" y="110"/>
                      </a:cubicBezTo>
                      <a:cubicBezTo>
                        <a:pt x="11" y="110"/>
                        <a:pt x="11" y="110"/>
                        <a:pt x="11" y="110"/>
                      </a:cubicBezTo>
                      <a:cubicBezTo>
                        <a:pt x="12" y="110"/>
                        <a:pt x="9" y="108"/>
                        <a:pt x="9" y="108"/>
                      </a:cubicBezTo>
                      <a:cubicBezTo>
                        <a:pt x="10" y="108"/>
                        <a:pt x="10" y="109"/>
                        <a:pt x="11" y="109"/>
                      </a:cubicBezTo>
                      <a:cubicBezTo>
                        <a:pt x="9" y="108"/>
                        <a:pt x="11" y="108"/>
                        <a:pt x="9" y="107"/>
                      </a:cubicBezTo>
                      <a:cubicBezTo>
                        <a:pt x="10" y="107"/>
                        <a:pt x="12" y="108"/>
                        <a:pt x="13" y="108"/>
                      </a:cubicBezTo>
                      <a:cubicBezTo>
                        <a:pt x="10" y="107"/>
                        <a:pt x="10" y="107"/>
                        <a:pt x="10" y="107"/>
                      </a:cubicBezTo>
                      <a:cubicBezTo>
                        <a:pt x="5" y="104"/>
                        <a:pt x="11" y="105"/>
                        <a:pt x="9" y="103"/>
                      </a:cubicBezTo>
                      <a:cubicBezTo>
                        <a:pt x="9" y="104"/>
                        <a:pt x="10" y="104"/>
                        <a:pt x="10" y="104"/>
                      </a:cubicBezTo>
                      <a:cubicBezTo>
                        <a:pt x="7" y="101"/>
                        <a:pt x="9" y="100"/>
                        <a:pt x="8" y="98"/>
                      </a:cubicBezTo>
                      <a:cubicBezTo>
                        <a:pt x="9" y="98"/>
                        <a:pt x="10" y="99"/>
                        <a:pt x="11" y="99"/>
                      </a:cubicBezTo>
                      <a:cubicBezTo>
                        <a:pt x="9" y="98"/>
                        <a:pt x="9" y="97"/>
                        <a:pt x="8" y="96"/>
                      </a:cubicBezTo>
                      <a:cubicBezTo>
                        <a:pt x="11" y="97"/>
                        <a:pt x="6" y="95"/>
                        <a:pt x="8" y="95"/>
                      </a:cubicBezTo>
                      <a:cubicBezTo>
                        <a:pt x="8" y="95"/>
                        <a:pt x="8" y="95"/>
                        <a:pt x="8" y="95"/>
                      </a:cubicBezTo>
                      <a:cubicBezTo>
                        <a:pt x="6" y="94"/>
                        <a:pt x="10" y="95"/>
                        <a:pt x="7" y="93"/>
                      </a:cubicBezTo>
                      <a:cubicBezTo>
                        <a:pt x="9" y="94"/>
                        <a:pt x="9" y="94"/>
                        <a:pt x="9" y="94"/>
                      </a:cubicBezTo>
                      <a:cubicBezTo>
                        <a:pt x="6" y="92"/>
                        <a:pt x="11" y="94"/>
                        <a:pt x="10" y="93"/>
                      </a:cubicBezTo>
                      <a:cubicBezTo>
                        <a:pt x="9" y="93"/>
                        <a:pt x="9" y="93"/>
                        <a:pt x="9" y="93"/>
                      </a:cubicBezTo>
                      <a:cubicBezTo>
                        <a:pt x="8" y="92"/>
                        <a:pt x="10" y="93"/>
                        <a:pt x="9" y="92"/>
                      </a:cubicBezTo>
                      <a:cubicBezTo>
                        <a:pt x="10" y="92"/>
                        <a:pt x="10" y="92"/>
                        <a:pt x="10" y="92"/>
                      </a:cubicBezTo>
                      <a:cubicBezTo>
                        <a:pt x="9" y="91"/>
                        <a:pt x="11" y="92"/>
                        <a:pt x="9" y="91"/>
                      </a:cubicBezTo>
                      <a:cubicBezTo>
                        <a:pt x="11" y="91"/>
                        <a:pt x="9" y="92"/>
                        <a:pt x="13" y="93"/>
                      </a:cubicBezTo>
                      <a:cubicBezTo>
                        <a:pt x="11" y="89"/>
                        <a:pt x="12" y="87"/>
                        <a:pt x="13" y="85"/>
                      </a:cubicBezTo>
                      <a:cubicBezTo>
                        <a:pt x="14" y="86"/>
                        <a:pt x="15" y="86"/>
                        <a:pt x="16" y="86"/>
                      </a:cubicBezTo>
                      <a:cubicBezTo>
                        <a:pt x="15" y="86"/>
                        <a:pt x="16" y="85"/>
                        <a:pt x="14" y="84"/>
                      </a:cubicBezTo>
                      <a:cubicBezTo>
                        <a:pt x="14" y="84"/>
                        <a:pt x="16" y="85"/>
                        <a:pt x="16" y="85"/>
                      </a:cubicBezTo>
                      <a:cubicBezTo>
                        <a:pt x="17" y="85"/>
                        <a:pt x="13" y="83"/>
                        <a:pt x="15" y="83"/>
                      </a:cubicBezTo>
                      <a:cubicBezTo>
                        <a:pt x="15" y="84"/>
                        <a:pt x="16" y="84"/>
                        <a:pt x="17" y="85"/>
                      </a:cubicBezTo>
                      <a:cubicBezTo>
                        <a:pt x="15" y="83"/>
                        <a:pt x="16" y="83"/>
                        <a:pt x="15" y="82"/>
                      </a:cubicBezTo>
                      <a:cubicBezTo>
                        <a:pt x="16" y="82"/>
                        <a:pt x="16" y="83"/>
                        <a:pt x="17" y="83"/>
                      </a:cubicBezTo>
                      <a:cubicBezTo>
                        <a:pt x="15" y="81"/>
                        <a:pt x="18" y="82"/>
                        <a:pt x="16" y="81"/>
                      </a:cubicBezTo>
                      <a:cubicBezTo>
                        <a:pt x="18" y="82"/>
                        <a:pt x="18" y="82"/>
                        <a:pt x="18" y="82"/>
                      </a:cubicBezTo>
                      <a:cubicBezTo>
                        <a:pt x="20" y="83"/>
                        <a:pt x="15" y="80"/>
                        <a:pt x="16" y="80"/>
                      </a:cubicBezTo>
                      <a:cubicBezTo>
                        <a:pt x="17" y="81"/>
                        <a:pt x="17" y="81"/>
                        <a:pt x="18" y="81"/>
                      </a:cubicBezTo>
                      <a:cubicBezTo>
                        <a:pt x="15" y="79"/>
                        <a:pt x="17" y="79"/>
                        <a:pt x="16" y="78"/>
                      </a:cubicBezTo>
                      <a:cubicBezTo>
                        <a:pt x="16" y="78"/>
                        <a:pt x="17" y="78"/>
                        <a:pt x="17" y="78"/>
                      </a:cubicBezTo>
                      <a:cubicBezTo>
                        <a:pt x="17" y="78"/>
                        <a:pt x="18" y="78"/>
                        <a:pt x="17" y="76"/>
                      </a:cubicBezTo>
                      <a:cubicBezTo>
                        <a:pt x="18" y="76"/>
                        <a:pt x="21" y="78"/>
                        <a:pt x="20" y="78"/>
                      </a:cubicBezTo>
                      <a:cubicBezTo>
                        <a:pt x="17" y="76"/>
                        <a:pt x="20" y="76"/>
                        <a:pt x="16" y="74"/>
                      </a:cubicBezTo>
                      <a:cubicBezTo>
                        <a:pt x="17" y="74"/>
                        <a:pt x="18" y="74"/>
                        <a:pt x="17" y="73"/>
                      </a:cubicBezTo>
                      <a:cubicBezTo>
                        <a:pt x="18" y="74"/>
                        <a:pt x="21" y="75"/>
                        <a:pt x="21" y="75"/>
                      </a:cubicBezTo>
                      <a:cubicBezTo>
                        <a:pt x="23" y="76"/>
                        <a:pt x="23" y="76"/>
                        <a:pt x="23" y="76"/>
                      </a:cubicBezTo>
                      <a:cubicBezTo>
                        <a:pt x="24" y="77"/>
                        <a:pt x="23" y="76"/>
                        <a:pt x="24" y="77"/>
                      </a:cubicBezTo>
                      <a:cubicBezTo>
                        <a:pt x="24" y="77"/>
                        <a:pt x="23" y="75"/>
                        <a:pt x="24" y="75"/>
                      </a:cubicBezTo>
                      <a:cubicBezTo>
                        <a:pt x="22" y="74"/>
                        <a:pt x="19" y="72"/>
                        <a:pt x="19" y="71"/>
                      </a:cubicBezTo>
                      <a:cubicBezTo>
                        <a:pt x="20" y="72"/>
                        <a:pt x="22" y="73"/>
                        <a:pt x="23" y="73"/>
                      </a:cubicBezTo>
                      <a:cubicBezTo>
                        <a:pt x="18" y="69"/>
                        <a:pt x="18" y="69"/>
                        <a:pt x="18" y="69"/>
                      </a:cubicBezTo>
                      <a:cubicBezTo>
                        <a:pt x="17" y="69"/>
                        <a:pt x="20" y="70"/>
                        <a:pt x="19" y="70"/>
                      </a:cubicBezTo>
                      <a:cubicBezTo>
                        <a:pt x="18" y="69"/>
                        <a:pt x="18" y="69"/>
                        <a:pt x="17" y="68"/>
                      </a:cubicBezTo>
                      <a:cubicBezTo>
                        <a:pt x="18" y="68"/>
                        <a:pt x="17" y="67"/>
                        <a:pt x="20" y="69"/>
                      </a:cubicBezTo>
                      <a:cubicBezTo>
                        <a:pt x="22" y="69"/>
                        <a:pt x="21" y="69"/>
                        <a:pt x="22" y="70"/>
                      </a:cubicBezTo>
                      <a:cubicBezTo>
                        <a:pt x="22" y="69"/>
                        <a:pt x="21" y="69"/>
                        <a:pt x="21" y="68"/>
                      </a:cubicBezTo>
                      <a:cubicBezTo>
                        <a:pt x="22" y="68"/>
                        <a:pt x="22" y="68"/>
                        <a:pt x="22" y="68"/>
                      </a:cubicBezTo>
                      <a:cubicBezTo>
                        <a:pt x="22" y="68"/>
                        <a:pt x="21" y="67"/>
                        <a:pt x="19" y="66"/>
                      </a:cubicBezTo>
                      <a:cubicBezTo>
                        <a:pt x="19" y="66"/>
                        <a:pt x="21" y="67"/>
                        <a:pt x="20" y="67"/>
                      </a:cubicBezTo>
                      <a:cubicBezTo>
                        <a:pt x="18" y="66"/>
                        <a:pt x="18" y="65"/>
                        <a:pt x="18" y="65"/>
                      </a:cubicBezTo>
                      <a:cubicBezTo>
                        <a:pt x="19" y="65"/>
                        <a:pt x="19" y="66"/>
                        <a:pt x="20" y="66"/>
                      </a:cubicBezTo>
                      <a:cubicBezTo>
                        <a:pt x="18" y="64"/>
                        <a:pt x="18" y="63"/>
                        <a:pt x="17" y="62"/>
                      </a:cubicBezTo>
                      <a:cubicBezTo>
                        <a:pt x="16" y="61"/>
                        <a:pt x="20" y="64"/>
                        <a:pt x="19" y="64"/>
                      </a:cubicBezTo>
                      <a:cubicBezTo>
                        <a:pt x="21" y="64"/>
                        <a:pt x="17" y="60"/>
                        <a:pt x="20" y="61"/>
                      </a:cubicBezTo>
                      <a:cubicBezTo>
                        <a:pt x="21" y="62"/>
                        <a:pt x="18" y="60"/>
                        <a:pt x="19" y="61"/>
                      </a:cubicBezTo>
                      <a:cubicBezTo>
                        <a:pt x="19" y="60"/>
                        <a:pt x="21" y="62"/>
                        <a:pt x="21" y="61"/>
                      </a:cubicBezTo>
                      <a:cubicBezTo>
                        <a:pt x="22" y="62"/>
                        <a:pt x="20" y="60"/>
                        <a:pt x="20" y="60"/>
                      </a:cubicBezTo>
                      <a:cubicBezTo>
                        <a:pt x="19" y="59"/>
                        <a:pt x="21" y="60"/>
                        <a:pt x="21" y="60"/>
                      </a:cubicBezTo>
                      <a:cubicBezTo>
                        <a:pt x="20" y="60"/>
                        <a:pt x="19" y="57"/>
                        <a:pt x="21" y="57"/>
                      </a:cubicBezTo>
                      <a:cubicBezTo>
                        <a:pt x="20" y="57"/>
                        <a:pt x="19" y="55"/>
                        <a:pt x="19" y="55"/>
                      </a:cubicBezTo>
                      <a:cubicBezTo>
                        <a:pt x="21" y="56"/>
                        <a:pt x="21" y="56"/>
                        <a:pt x="21" y="56"/>
                      </a:cubicBezTo>
                      <a:cubicBezTo>
                        <a:pt x="22" y="57"/>
                        <a:pt x="21" y="55"/>
                        <a:pt x="22" y="56"/>
                      </a:cubicBezTo>
                      <a:cubicBezTo>
                        <a:pt x="21" y="55"/>
                        <a:pt x="23" y="59"/>
                        <a:pt x="22" y="58"/>
                      </a:cubicBezTo>
                      <a:cubicBezTo>
                        <a:pt x="24" y="58"/>
                        <a:pt x="20" y="55"/>
                        <a:pt x="22" y="57"/>
                      </a:cubicBezTo>
                      <a:cubicBezTo>
                        <a:pt x="22" y="56"/>
                        <a:pt x="20" y="55"/>
                        <a:pt x="22" y="55"/>
                      </a:cubicBezTo>
                      <a:cubicBezTo>
                        <a:pt x="22" y="55"/>
                        <a:pt x="25" y="57"/>
                        <a:pt x="25" y="57"/>
                      </a:cubicBezTo>
                      <a:cubicBezTo>
                        <a:pt x="25" y="56"/>
                        <a:pt x="24" y="56"/>
                        <a:pt x="23" y="55"/>
                      </a:cubicBezTo>
                      <a:cubicBezTo>
                        <a:pt x="23" y="55"/>
                        <a:pt x="23" y="55"/>
                        <a:pt x="23" y="55"/>
                      </a:cubicBezTo>
                      <a:cubicBezTo>
                        <a:pt x="21" y="54"/>
                        <a:pt x="23" y="54"/>
                        <a:pt x="21" y="53"/>
                      </a:cubicBezTo>
                      <a:cubicBezTo>
                        <a:pt x="23" y="54"/>
                        <a:pt x="21" y="52"/>
                        <a:pt x="24" y="54"/>
                      </a:cubicBezTo>
                      <a:cubicBezTo>
                        <a:pt x="26" y="56"/>
                        <a:pt x="26" y="56"/>
                        <a:pt x="26" y="56"/>
                      </a:cubicBezTo>
                      <a:cubicBezTo>
                        <a:pt x="26" y="55"/>
                        <a:pt x="24" y="54"/>
                        <a:pt x="23" y="53"/>
                      </a:cubicBezTo>
                      <a:cubicBezTo>
                        <a:pt x="23" y="53"/>
                        <a:pt x="24" y="53"/>
                        <a:pt x="24" y="53"/>
                      </a:cubicBezTo>
                      <a:cubicBezTo>
                        <a:pt x="21" y="51"/>
                        <a:pt x="25" y="53"/>
                        <a:pt x="22" y="51"/>
                      </a:cubicBezTo>
                      <a:cubicBezTo>
                        <a:pt x="24" y="51"/>
                        <a:pt x="23" y="50"/>
                        <a:pt x="25" y="51"/>
                      </a:cubicBezTo>
                      <a:cubicBezTo>
                        <a:pt x="25" y="50"/>
                        <a:pt x="24" y="49"/>
                        <a:pt x="25" y="49"/>
                      </a:cubicBezTo>
                      <a:cubicBezTo>
                        <a:pt x="25" y="49"/>
                        <a:pt x="25" y="50"/>
                        <a:pt x="26" y="50"/>
                      </a:cubicBezTo>
                      <a:cubicBezTo>
                        <a:pt x="27" y="51"/>
                        <a:pt x="26" y="50"/>
                        <a:pt x="25" y="49"/>
                      </a:cubicBezTo>
                      <a:cubicBezTo>
                        <a:pt x="26" y="50"/>
                        <a:pt x="28" y="50"/>
                        <a:pt x="29" y="51"/>
                      </a:cubicBezTo>
                      <a:cubicBezTo>
                        <a:pt x="28" y="50"/>
                        <a:pt x="27" y="49"/>
                        <a:pt x="25" y="48"/>
                      </a:cubicBezTo>
                      <a:cubicBezTo>
                        <a:pt x="29" y="50"/>
                        <a:pt x="24" y="45"/>
                        <a:pt x="27" y="47"/>
                      </a:cubicBezTo>
                      <a:cubicBezTo>
                        <a:pt x="28" y="48"/>
                        <a:pt x="29" y="49"/>
                        <a:pt x="30" y="49"/>
                      </a:cubicBezTo>
                      <a:cubicBezTo>
                        <a:pt x="33" y="51"/>
                        <a:pt x="28" y="47"/>
                        <a:pt x="30" y="47"/>
                      </a:cubicBezTo>
                      <a:cubicBezTo>
                        <a:pt x="27" y="45"/>
                        <a:pt x="27" y="45"/>
                        <a:pt x="27" y="45"/>
                      </a:cubicBezTo>
                      <a:cubicBezTo>
                        <a:pt x="29" y="46"/>
                        <a:pt x="26" y="44"/>
                        <a:pt x="28" y="46"/>
                      </a:cubicBezTo>
                      <a:cubicBezTo>
                        <a:pt x="28" y="45"/>
                        <a:pt x="30" y="46"/>
                        <a:pt x="27" y="44"/>
                      </a:cubicBezTo>
                      <a:cubicBezTo>
                        <a:pt x="30" y="45"/>
                        <a:pt x="27" y="41"/>
                        <a:pt x="32" y="44"/>
                      </a:cubicBezTo>
                      <a:cubicBezTo>
                        <a:pt x="32" y="44"/>
                        <a:pt x="33" y="44"/>
                        <a:pt x="31" y="43"/>
                      </a:cubicBezTo>
                      <a:cubicBezTo>
                        <a:pt x="30" y="42"/>
                        <a:pt x="32" y="44"/>
                        <a:pt x="31" y="43"/>
                      </a:cubicBezTo>
                      <a:cubicBezTo>
                        <a:pt x="31" y="43"/>
                        <a:pt x="30" y="42"/>
                        <a:pt x="30" y="42"/>
                      </a:cubicBezTo>
                      <a:cubicBezTo>
                        <a:pt x="31" y="42"/>
                        <a:pt x="31" y="42"/>
                        <a:pt x="33" y="44"/>
                      </a:cubicBezTo>
                      <a:cubicBezTo>
                        <a:pt x="35" y="45"/>
                        <a:pt x="29" y="40"/>
                        <a:pt x="31" y="40"/>
                      </a:cubicBezTo>
                      <a:cubicBezTo>
                        <a:pt x="32" y="41"/>
                        <a:pt x="32" y="41"/>
                        <a:pt x="32" y="41"/>
                      </a:cubicBezTo>
                      <a:cubicBezTo>
                        <a:pt x="31" y="39"/>
                        <a:pt x="31" y="39"/>
                        <a:pt x="31" y="39"/>
                      </a:cubicBezTo>
                      <a:cubicBezTo>
                        <a:pt x="31" y="39"/>
                        <a:pt x="33" y="41"/>
                        <a:pt x="35" y="42"/>
                      </a:cubicBezTo>
                      <a:cubicBezTo>
                        <a:pt x="35" y="42"/>
                        <a:pt x="35" y="42"/>
                        <a:pt x="34" y="40"/>
                      </a:cubicBezTo>
                      <a:cubicBezTo>
                        <a:pt x="36" y="42"/>
                        <a:pt x="36" y="42"/>
                        <a:pt x="36" y="42"/>
                      </a:cubicBezTo>
                      <a:cubicBezTo>
                        <a:pt x="35" y="41"/>
                        <a:pt x="35" y="41"/>
                        <a:pt x="35" y="40"/>
                      </a:cubicBezTo>
                      <a:cubicBezTo>
                        <a:pt x="35" y="41"/>
                        <a:pt x="35" y="41"/>
                        <a:pt x="35" y="41"/>
                      </a:cubicBezTo>
                      <a:cubicBezTo>
                        <a:pt x="36" y="41"/>
                        <a:pt x="36" y="41"/>
                        <a:pt x="36" y="40"/>
                      </a:cubicBezTo>
                      <a:cubicBezTo>
                        <a:pt x="35" y="40"/>
                        <a:pt x="34" y="39"/>
                        <a:pt x="34" y="39"/>
                      </a:cubicBezTo>
                      <a:cubicBezTo>
                        <a:pt x="33" y="39"/>
                        <a:pt x="33" y="39"/>
                        <a:pt x="32" y="38"/>
                      </a:cubicBezTo>
                      <a:cubicBezTo>
                        <a:pt x="34" y="39"/>
                        <a:pt x="34" y="38"/>
                        <a:pt x="34" y="38"/>
                      </a:cubicBezTo>
                      <a:cubicBezTo>
                        <a:pt x="35" y="38"/>
                        <a:pt x="33" y="37"/>
                        <a:pt x="33" y="37"/>
                      </a:cubicBezTo>
                      <a:cubicBezTo>
                        <a:pt x="34" y="37"/>
                        <a:pt x="33" y="36"/>
                        <a:pt x="35" y="38"/>
                      </a:cubicBezTo>
                      <a:cubicBezTo>
                        <a:pt x="35" y="38"/>
                        <a:pt x="34" y="37"/>
                        <a:pt x="34" y="38"/>
                      </a:cubicBezTo>
                      <a:cubicBezTo>
                        <a:pt x="35" y="38"/>
                        <a:pt x="37" y="40"/>
                        <a:pt x="36" y="38"/>
                      </a:cubicBezTo>
                      <a:cubicBezTo>
                        <a:pt x="35" y="37"/>
                        <a:pt x="32" y="36"/>
                        <a:pt x="34" y="36"/>
                      </a:cubicBezTo>
                      <a:cubicBezTo>
                        <a:pt x="34" y="37"/>
                        <a:pt x="35" y="37"/>
                        <a:pt x="35" y="38"/>
                      </a:cubicBezTo>
                      <a:cubicBezTo>
                        <a:pt x="36" y="38"/>
                        <a:pt x="36" y="38"/>
                        <a:pt x="36" y="38"/>
                      </a:cubicBezTo>
                      <a:cubicBezTo>
                        <a:pt x="35" y="37"/>
                        <a:pt x="35" y="37"/>
                        <a:pt x="35" y="37"/>
                      </a:cubicBezTo>
                      <a:cubicBezTo>
                        <a:pt x="35" y="37"/>
                        <a:pt x="35" y="37"/>
                        <a:pt x="36" y="37"/>
                      </a:cubicBezTo>
                      <a:cubicBezTo>
                        <a:pt x="34" y="36"/>
                        <a:pt x="36" y="36"/>
                        <a:pt x="34" y="35"/>
                      </a:cubicBezTo>
                      <a:cubicBezTo>
                        <a:pt x="34" y="34"/>
                        <a:pt x="35" y="35"/>
                        <a:pt x="36" y="35"/>
                      </a:cubicBezTo>
                      <a:cubicBezTo>
                        <a:pt x="36" y="35"/>
                        <a:pt x="36" y="35"/>
                        <a:pt x="36" y="35"/>
                      </a:cubicBezTo>
                      <a:cubicBezTo>
                        <a:pt x="37" y="36"/>
                        <a:pt x="36" y="35"/>
                        <a:pt x="36" y="34"/>
                      </a:cubicBezTo>
                      <a:cubicBezTo>
                        <a:pt x="36" y="34"/>
                        <a:pt x="36" y="34"/>
                        <a:pt x="36" y="34"/>
                      </a:cubicBezTo>
                      <a:cubicBezTo>
                        <a:pt x="36" y="34"/>
                        <a:pt x="36" y="34"/>
                        <a:pt x="35" y="33"/>
                      </a:cubicBezTo>
                      <a:cubicBezTo>
                        <a:pt x="37" y="33"/>
                        <a:pt x="41" y="38"/>
                        <a:pt x="40" y="36"/>
                      </a:cubicBezTo>
                      <a:cubicBezTo>
                        <a:pt x="40" y="35"/>
                        <a:pt x="37" y="33"/>
                        <a:pt x="36" y="32"/>
                      </a:cubicBezTo>
                      <a:cubicBezTo>
                        <a:pt x="38" y="32"/>
                        <a:pt x="36" y="30"/>
                        <a:pt x="39" y="31"/>
                      </a:cubicBezTo>
                      <a:cubicBezTo>
                        <a:pt x="38" y="30"/>
                        <a:pt x="38" y="30"/>
                        <a:pt x="37" y="30"/>
                      </a:cubicBezTo>
                      <a:cubicBezTo>
                        <a:pt x="39" y="29"/>
                        <a:pt x="37" y="26"/>
                        <a:pt x="41" y="28"/>
                      </a:cubicBezTo>
                      <a:cubicBezTo>
                        <a:pt x="41" y="29"/>
                        <a:pt x="42" y="30"/>
                        <a:pt x="43" y="31"/>
                      </a:cubicBezTo>
                      <a:cubicBezTo>
                        <a:pt x="42" y="29"/>
                        <a:pt x="45" y="32"/>
                        <a:pt x="42" y="29"/>
                      </a:cubicBezTo>
                      <a:cubicBezTo>
                        <a:pt x="41" y="28"/>
                        <a:pt x="40" y="28"/>
                        <a:pt x="40" y="27"/>
                      </a:cubicBezTo>
                      <a:cubicBezTo>
                        <a:pt x="39" y="26"/>
                        <a:pt x="40" y="25"/>
                        <a:pt x="41" y="26"/>
                      </a:cubicBezTo>
                      <a:cubicBezTo>
                        <a:pt x="41" y="26"/>
                        <a:pt x="40" y="25"/>
                        <a:pt x="40" y="25"/>
                      </a:cubicBezTo>
                      <a:cubicBezTo>
                        <a:pt x="42" y="27"/>
                        <a:pt x="43" y="27"/>
                        <a:pt x="42" y="26"/>
                      </a:cubicBezTo>
                      <a:cubicBezTo>
                        <a:pt x="41" y="25"/>
                        <a:pt x="41" y="25"/>
                        <a:pt x="41" y="25"/>
                      </a:cubicBezTo>
                      <a:cubicBezTo>
                        <a:pt x="43" y="26"/>
                        <a:pt x="43" y="26"/>
                        <a:pt x="43" y="26"/>
                      </a:cubicBezTo>
                      <a:cubicBezTo>
                        <a:pt x="42" y="25"/>
                        <a:pt x="40" y="23"/>
                        <a:pt x="41" y="24"/>
                      </a:cubicBezTo>
                      <a:cubicBezTo>
                        <a:pt x="42" y="24"/>
                        <a:pt x="42" y="25"/>
                        <a:pt x="43" y="25"/>
                      </a:cubicBezTo>
                      <a:cubicBezTo>
                        <a:pt x="42" y="24"/>
                        <a:pt x="41" y="22"/>
                        <a:pt x="42" y="22"/>
                      </a:cubicBezTo>
                      <a:cubicBezTo>
                        <a:pt x="44" y="24"/>
                        <a:pt x="44" y="24"/>
                        <a:pt x="44" y="24"/>
                      </a:cubicBezTo>
                      <a:cubicBezTo>
                        <a:pt x="44" y="24"/>
                        <a:pt x="43" y="22"/>
                        <a:pt x="42" y="22"/>
                      </a:cubicBezTo>
                      <a:cubicBezTo>
                        <a:pt x="44" y="23"/>
                        <a:pt x="44" y="22"/>
                        <a:pt x="46" y="24"/>
                      </a:cubicBezTo>
                      <a:cubicBezTo>
                        <a:pt x="43" y="19"/>
                        <a:pt x="44" y="18"/>
                        <a:pt x="45" y="17"/>
                      </a:cubicBezTo>
                      <a:cubicBezTo>
                        <a:pt x="46" y="18"/>
                        <a:pt x="46" y="18"/>
                        <a:pt x="46" y="18"/>
                      </a:cubicBezTo>
                      <a:cubicBezTo>
                        <a:pt x="47" y="18"/>
                        <a:pt x="45" y="16"/>
                        <a:pt x="45" y="17"/>
                      </a:cubicBezTo>
                      <a:cubicBezTo>
                        <a:pt x="46" y="18"/>
                        <a:pt x="48" y="18"/>
                        <a:pt x="49" y="20"/>
                      </a:cubicBezTo>
                      <a:cubicBezTo>
                        <a:pt x="50" y="20"/>
                        <a:pt x="47" y="17"/>
                        <a:pt x="47" y="17"/>
                      </a:cubicBezTo>
                      <a:cubicBezTo>
                        <a:pt x="46" y="16"/>
                        <a:pt x="48" y="18"/>
                        <a:pt x="46" y="16"/>
                      </a:cubicBezTo>
                      <a:cubicBezTo>
                        <a:pt x="46" y="16"/>
                        <a:pt x="48" y="17"/>
                        <a:pt x="46" y="15"/>
                      </a:cubicBezTo>
                      <a:cubicBezTo>
                        <a:pt x="47" y="15"/>
                        <a:pt x="48" y="17"/>
                        <a:pt x="49" y="18"/>
                      </a:cubicBezTo>
                      <a:cubicBezTo>
                        <a:pt x="48" y="16"/>
                        <a:pt x="48" y="16"/>
                        <a:pt x="48" y="16"/>
                      </a:cubicBezTo>
                      <a:cubicBezTo>
                        <a:pt x="51" y="18"/>
                        <a:pt x="52" y="21"/>
                        <a:pt x="55" y="23"/>
                      </a:cubicBezTo>
                      <a:cubicBezTo>
                        <a:pt x="55" y="23"/>
                        <a:pt x="55" y="23"/>
                        <a:pt x="55" y="23"/>
                      </a:cubicBezTo>
                      <a:cubicBezTo>
                        <a:pt x="57" y="25"/>
                        <a:pt x="56" y="26"/>
                        <a:pt x="58" y="26"/>
                      </a:cubicBezTo>
                      <a:cubicBezTo>
                        <a:pt x="57" y="25"/>
                        <a:pt x="54" y="22"/>
                        <a:pt x="53" y="21"/>
                      </a:cubicBezTo>
                      <a:cubicBezTo>
                        <a:pt x="53" y="20"/>
                        <a:pt x="49" y="16"/>
                        <a:pt x="49" y="16"/>
                      </a:cubicBezTo>
                      <a:cubicBezTo>
                        <a:pt x="51" y="17"/>
                        <a:pt x="49" y="17"/>
                        <a:pt x="51" y="18"/>
                      </a:cubicBezTo>
                      <a:cubicBezTo>
                        <a:pt x="53" y="19"/>
                        <a:pt x="51" y="17"/>
                        <a:pt x="51" y="17"/>
                      </a:cubicBezTo>
                      <a:cubicBezTo>
                        <a:pt x="50" y="17"/>
                        <a:pt x="49" y="15"/>
                        <a:pt x="48" y="14"/>
                      </a:cubicBezTo>
                      <a:cubicBezTo>
                        <a:pt x="50" y="15"/>
                        <a:pt x="50" y="16"/>
                        <a:pt x="51" y="16"/>
                      </a:cubicBezTo>
                      <a:cubicBezTo>
                        <a:pt x="50" y="15"/>
                        <a:pt x="49" y="14"/>
                        <a:pt x="48" y="13"/>
                      </a:cubicBezTo>
                      <a:cubicBezTo>
                        <a:pt x="46" y="10"/>
                        <a:pt x="49" y="13"/>
                        <a:pt x="47" y="11"/>
                      </a:cubicBezTo>
                      <a:cubicBezTo>
                        <a:pt x="49" y="13"/>
                        <a:pt x="51" y="16"/>
                        <a:pt x="52" y="16"/>
                      </a:cubicBezTo>
                      <a:cubicBezTo>
                        <a:pt x="51" y="15"/>
                        <a:pt x="51" y="13"/>
                        <a:pt x="48" y="11"/>
                      </a:cubicBezTo>
                      <a:cubicBezTo>
                        <a:pt x="48" y="11"/>
                        <a:pt x="50" y="13"/>
                        <a:pt x="51" y="14"/>
                      </a:cubicBezTo>
                      <a:cubicBezTo>
                        <a:pt x="52" y="15"/>
                        <a:pt x="48" y="10"/>
                        <a:pt x="52" y="13"/>
                      </a:cubicBezTo>
                      <a:cubicBezTo>
                        <a:pt x="50" y="12"/>
                        <a:pt x="50" y="12"/>
                        <a:pt x="50" y="12"/>
                      </a:cubicBezTo>
                      <a:cubicBezTo>
                        <a:pt x="51" y="12"/>
                        <a:pt x="51" y="13"/>
                        <a:pt x="52" y="13"/>
                      </a:cubicBezTo>
                      <a:cubicBezTo>
                        <a:pt x="52" y="13"/>
                        <a:pt x="50" y="10"/>
                        <a:pt x="53" y="13"/>
                      </a:cubicBezTo>
                      <a:cubicBezTo>
                        <a:pt x="53" y="13"/>
                        <a:pt x="53" y="12"/>
                        <a:pt x="51" y="11"/>
                      </a:cubicBezTo>
                      <a:cubicBezTo>
                        <a:pt x="50" y="10"/>
                        <a:pt x="52" y="12"/>
                        <a:pt x="50" y="10"/>
                      </a:cubicBezTo>
                      <a:cubicBezTo>
                        <a:pt x="52" y="12"/>
                        <a:pt x="50" y="9"/>
                        <a:pt x="50" y="8"/>
                      </a:cubicBezTo>
                      <a:cubicBezTo>
                        <a:pt x="51" y="9"/>
                        <a:pt x="51" y="9"/>
                        <a:pt x="51" y="9"/>
                      </a:cubicBezTo>
                      <a:cubicBezTo>
                        <a:pt x="50" y="9"/>
                        <a:pt x="51" y="9"/>
                        <a:pt x="50" y="8"/>
                      </a:cubicBezTo>
                      <a:cubicBezTo>
                        <a:pt x="50" y="8"/>
                        <a:pt x="51" y="9"/>
                        <a:pt x="51" y="9"/>
                      </a:cubicBezTo>
                      <a:cubicBezTo>
                        <a:pt x="50" y="8"/>
                        <a:pt x="50" y="8"/>
                        <a:pt x="50" y="8"/>
                      </a:cubicBezTo>
                      <a:cubicBezTo>
                        <a:pt x="49" y="6"/>
                        <a:pt x="53" y="10"/>
                        <a:pt x="53" y="9"/>
                      </a:cubicBezTo>
                      <a:cubicBezTo>
                        <a:pt x="53" y="11"/>
                        <a:pt x="53" y="11"/>
                        <a:pt x="53" y="11"/>
                      </a:cubicBezTo>
                      <a:cubicBezTo>
                        <a:pt x="53" y="11"/>
                        <a:pt x="55" y="12"/>
                        <a:pt x="55" y="11"/>
                      </a:cubicBezTo>
                      <a:cubicBezTo>
                        <a:pt x="53" y="10"/>
                        <a:pt x="52" y="8"/>
                        <a:pt x="51" y="7"/>
                      </a:cubicBezTo>
                      <a:cubicBezTo>
                        <a:pt x="50" y="6"/>
                        <a:pt x="52" y="8"/>
                        <a:pt x="51" y="7"/>
                      </a:cubicBezTo>
                      <a:cubicBezTo>
                        <a:pt x="53" y="9"/>
                        <a:pt x="53" y="9"/>
                        <a:pt x="53" y="9"/>
                      </a:cubicBezTo>
                      <a:cubicBezTo>
                        <a:pt x="53" y="9"/>
                        <a:pt x="55" y="11"/>
                        <a:pt x="55" y="10"/>
                      </a:cubicBezTo>
                      <a:cubicBezTo>
                        <a:pt x="55" y="10"/>
                        <a:pt x="53" y="7"/>
                        <a:pt x="52" y="7"/>
                      </a:cubicBezTo>
                      <a:cubicBezTo>
                        <a:pt x="52" y="7"/>
                        <a:pt x="53" y="7"/>
                        <a:pt x="54" y="8"/>
                      </a:cubicBezTo>
                      <a:cubicBezTo>
                        <a:pt x="54" y="8"/>
                        <a:pt x="53" y="7"/>
                        <a:pt x="52" y="6"/>
                      </a:cubicBezTo>
                      <a:cubicBezTo>
                        <a:pt x="53" y="7"/>
                        <a:pt x="55" y="8"/>
                        <a:pt x="56" y="9"/>
                      </a:cubicBezTo>
                      <a:cubicBezTo>
                        <a:pt x="59" y="11"/>
                        <a:pt x="59" y="11"/>
                        <a:pt x="59" y="11"/>
                      </a:cubicBezTo>
                      <a:cubicBezTo>
                        <a:pt x="59" y="11"/>
                        <a:pt x="59" y="11"/>
                        <a:pt x="59" y="11"/>
                      </a:cubicBezTo>
                      <a:cubicBezTo>
                        <a:pt x="60" y="13"/>
                        <a:pt x="60" y="13"/>
                        <a:pt x="62" y="15"/>
                      </a:cubicBezTo>
                      <a:cubicBezTo>
                        <a:pt x="63" y="15"/>
                        <a:pt x="62" y="14"/>
                        <a:pt x="62" y="14"/>
                      </a:cubicBezTo>
                      <a:cubicBezTo>
                        <a:pt x="58" y="11"/>
                        <a:pt x="58" y="9"/>
                        <a:pt x="55" y="6"/>
                      </a:cubicBezTo>
                      <a:cubicBezTo>
                        <a:pt x="55" y="4"/>
                        <a:pt x="62" y="13"/>
                        <a:pt x="58" y="7"/>
                      </a:cubicBezTo>
                      <a:cubicBezTo>
                        <a:pt x="57" y="7"/>
                        <a:pt x="56" y="4"/>
                        <a:pt x="56" y="5"/>
                      </a:cubicBezTo>
                      <a:cubicBezTo>
                        <a:pt x="57" y="5"/>
                        <a:pt x="53" y="2"/>
                        <a:pt x="55" y="3"/>
                      </a:cubicBezTo>
                      <a:cubicBezTo>
                        <a:pt x="56" y="5"/>
                        <a:pt x="58" y="6"/>
                        <a:pt x="59" y="8"/>
                      </a:cubicBezTo>
                      <a:cubicBezTo>
                        <a:pt x="58" y="7"/>
                        <a:pt x="58" y="7"/>
                        <a:pt x="59" y="8"/>
                      </a:cubicBezTo>
                      <a:cubicBezTo>
                        <a:pt x="60" y="9"/>
                        <a:pt x="61" y="11"/>
                        <a:pt x="62" y="10"/>
                      </a:cubicBezTo>
                      <a:cubicBezTo>
                        <a:pt x="62" y="10"/>
                        <a:pt x="62" y="10"/>
                        <a:pt x="60" y="8"/>
                      </a:cubicBezTo>
                      <a:cubicBezTo>
                        <a:pt x="59" y="6"/>
                        <a:pt x="60" y="9"/>
                        <a:pt x="59" y="7"/>
                      </a:cubicBezTo>
                      <a:cubicBezTo>
                        <a:pt x="59" y="6"/>
                        <a:pt x="61" y="8"/>
                        <a:pt x="59" y="5"/>
                      </a:cubicBezTo>
                      <a:cubicBezTo>
                        <a:pt x="58" y="5"/>
                        <a:pt x="57" y="4"/>
                        <a:pt x="56" y="3"/>
                      </a:cubicBezTo>
                      <a:cubicBezTo>
                        <a:pt x="55" y="2"/>
                        <a:pt x="55" y="2"/>
                        <a:pt x="55" y="2"/>
                      </a:cubicBezTo>
                      <a:cubicBezTo>
                        <a:pt x="56" y="3"/>
                        <a:pt x="56" y="3"/>
                        <a:pt x="56" y="3"/>
                      </a:cubicBezTo>
                      <a:cubicBezTo>
                        <a:pt x="58" y="3"/>
                        <a:pt x="55" y="1"/>
                        <a:pt x="55" y="0"/>
                      </a:cubicBezTo>
                      <a:cubicBezTo>
                        <a:pt x="58" y="2"/>
                        <a:pt x="58" y="2"/>
                        <a:pt x="58" y="2"/>
                      </a:cubicBezTo>
                      <a:cubicBezTo>
                        <a:pt x="59" y="5"/>
                        <a:pt x="56" y="2"/>
                        <a:pt x="59" y="5"/>
                      </a:cubicBezTo>
                      <a:cubicBezTo>
                        <a:pt x="60" y="5"/>
                        <a:pt x="58" y="3"/>
                        <a:pt x="59" y="4"/>
                      </a:cubicBezTo>
                      <a:cubicBezTo>
                        <a:pt x="60" y="4"/>
                        <a:pt x="59" y="5"/>
                        <a:pt x="60" y="5"/>
                      </a:cubicBezTo>
                      <a:cubicBezTo>
                        <a:pt x="60" y="5"/>
                        <a:pt x="64" y="9"/>
                        <a:pt x="62" y="6"/>
                      </a:cubicBezTo>
                      <a:cubicBezTo>
                        <a:pt x="61" y="5"/>
                        <a:pt x="61" y="5"/>
                        <a:pt x="60" y="4"/>
                      </a:cubicBezTo>
                      <a:cubicBezTo>
                        <a:pt x="60" y="3"/>
                        <a:pt x="59" y="1"/>
                        <a:pt x="59" y="1"/>
                      </a:cubicBezTo>
                      <a:cubicBezTo>
                        <a:pt x="62" y="3"/>
                        <a:pt x="60" y="1"/>
                        <a:pt x="62" y="3"/>
                      </a:cubicBezTo>
                      <a:cubicBezTo>
                        <a:pt x="61" y="2"/>
                        <a:pt x="60" y="3"/>
                        <a:pt x="62" y="5"/>
                      </a:cubicBezTo>
                      <a:cubicBezTo>
                        <a:pt x="65" y="8"/>
                        <a:pt x="61" y="5"/>
                        <a:pt x="64" y="8"/>
                      </a:cubicBezTo>
                      <a:cubicBezTo>
                        <a:pt x="64" y="8"/>
                        <a:pt x="67" y="11"/>
                        <a:pt x="68" y="12"/>
                      </a:cubicBezTo>
                      <a:cubicBezTo>
                        <a:pt x="69" y="12"/>
                        <a:pt x="68" y="12"/>
                        <a:pt x="68" y="11"/>
                      </a:cubicBezTo>
                      <a:cubicBezTo>
                        <a:pt x="66" y="10"/>
                        <a:pt x="66" y="10"/>
                        <a:pt x="64" y="8"/>
                      </a:cubicBezTo>
                      <a:cubicBezTo>
                        <a:pt x="65" y="8"/>
                        <a:pt x="65" y="7"/>
                        <a:pt x="64" y="5"/>
                      </a:cubicBezTo>
                      <a:cubicBezTo>
                        <a:pt x="65" y="5"/>
                        <a:pt x="66" y="7"/>
                        <a:pt x="66" y="8"/>
                      </a:cubicBezTo>
                      <a:cubicBezTo>
                        <a:pt x="66" y="7"/>
                        <a:pt x="67" y="6"/>
                        <a:pt x="68" y="6"/>
                      </a:cubicBezTo>
                      <a:cubicBezTo>
                        <a:pt x="65" y="4"/>
                        <a:pt x="68" y="5"/>
                        <a:pt x="66" y="3"/>
                      </a:cubicBezTo>
                      <a:cubicBezTo>
                        <a:pt x="65" y="3"/>
                        <a:pt x="63" y="1"/>
                        <a:pt x="62" y="0"/>
                      </a:cubicBezTo>
                      <a:cubicBezTo>
                        <a:pt x="62" y="0"/>
                        <a:pt x="63" y="1"/>
                        <a:pt x="64" y="1"/>
                      </a:cubicBezTo>
                      <a:cubicBezTo>
                        <a:pt x="62" y="0"/>
                        <a:pt x="66" y="3"/>
                        <a:pt x="64" y="1"/>
                      </a:cubicBezTo>
                      <a:cubicBezTo>
                        <a:pt x="64" y="2"/>
                        <a:pt x="67" y="4"/>
                        <a:pt x="69" y="6"/>
                      </a:cubicBezTo>
                      <a:cubicBezTo>
                        <a:pt x="68" y="5"/>
                        <a:pt x="70" y="8"/>
                        <a:pt x="71" y="8"/>
                      </a:cubicBezTo>
                      <a:cubicBezTo>
                        <a:pt x="70" y="6"/>
                        <a:pt x="70" y="5"/>
                        <a:pt x="70" y="4"/>
                      </a:cubicBezTo>
                      <a:cubicBezTo>
                        <a:pt x="72" y="6"/>
                        <a:pt x="71" y="3"/>
                        <a:pt x="71" y="2"/>
                      </a:cubicBezTo>
                      <a:cubicBezTo>
                        <a:pt x="73" y="3"/>
                        <a:pt x="75" y="6"/>
                        <a:pt x="75" y="6"/>
                      </a:cubicBezTo>
                      <a:cubicBezTo>
                        <a:pt x="75" y="6"/>
                        <a:pt x="73" y="4"/>
                        <a:pt x="74" y="4"/>
                      </a:cubicBezTo>
                      <a:cubicBezTo>
                        <a:pt x="74" y="5"/>
                        <a:pt x="74" y="5"/>
                        <a:pt x="74" y="5"/>
                      </a:cubicBezTo>
                      <a:cubicBezTo>
                        <a:pt x="74" y="4"/>
                        <a:pt x="77" y="6"/>
                        <a:pt x="74" y="2"/>
                      </a:cubicBezTo>
                      <a:cubicBezTo>
                        <a:pt x="76" y="5"/>
                        <a:pt x="76" y="5"/>
                        <a:pt x="76" y="5"/>
                      </a:cubicBezTo>
                      <a:cubicBezTo>
                        <a:pt x="76" y="5"/>
                        <a:pt x="76" y="4"/>
                        <a:pt x="76" y="4"/>
                      </a:cubicBezTo>
                      <a:cubicBezTo>
                        <a:pt x="76" y="5"/>
                        <a:pt x="77" y="6"/>
                        <a:pt x="78" y="6"/>
                      </a:cubicBezTo>
                      <a:cubicBezTo>
                        <a:pt x="79" y="8"/>
                        <a:pt x="78" y="6"/>
                        <a:pt x="78" y="5"/>
                      </a:cubicBezTo>
                      <a:cubicBezTo>
                        <a:pt x="77" y="4"/>
                        <a:pt x="77" y="4"/>
                        <a:pt x="77" y="4"/>
                      </a:cubicBezTo>
                      <a:cubicBezTo>
                        <a:pt x="76" y="2"/>
                        <a:pt x="78" y="3"/>
                        <a:pt x="78" y="2"/>
                      </a:cubicBezTo>
                      <a:cubicBezTo>
                        <a:pt x="79" y="4"/>
                        <a:pt x="79" y="4"/>
                        <a:pt x="79" y="4"/>
                      </a:cubicBezTo>
                      <a:cubicBezTo>
                        <a:pt x="78" y="3"/>
                        <a:pt x="78" y="3"/>
                        <a:pt x="78" y="3"/>
                      </a:cubicBezTo>
                      <a:cubicBezTo>
                        <a:pt x="80" y="4"/>
                        <a:pt x="81" y="5"/>
                        <a:pt x="80" y="4"/>
                      </a:cubicBezTo>
                      <a:cubicBezTo>
                        <a:pt x="82" y="8"/>
                        <a:pt x="82" y="8"/>
                        <a:pt x="82" y="8"/>
                      </a:cubicBezTo>
                      <a:cubicBezTo>
                        <a:pt x="81" y="7"/>
                        <a:pt x="81" y="6"/>
                        <a:pt x="80" y="5"/>
                      </a:cubicBezTo>
                      <a:cubicBezTo>
                        <a:pt x="78" y="3"/>
                        <a:pt x="78" y="4"/>
                        <a:pt x="79" y="6"/>
                      </a:cubicBezTo>
                      <a:cubicBezTo>
                        <a:pt x="80" y="6"/>
                        <a:pt x="79" y="5"/>
                        <a:pt x="79" y="5"/>
                      </a:cubicBezTo>
                      <a:cubicBezTo>
                        <a:pt x="81" y="7"/>
                        <a:pt x="81" y="7"/>
                        <a:pt x="82" y="9"/>
                      </a:cubicBezTo>
                      <a:cubicBezTo>
                        <a:pt x="82" y="8"/>
                        <a:pt x="83" y="9"/>
                        <a:pt x="82" y="8"/>
                      </a:cubicBezTo>
                      <a:cubicBezTo>
                        <a:pt x="83" y="10"/>
                        <a:pt x="83" y="10"/>
                        <a:pt x="82" y="10"/>
                      </a:cubicBezTo>
                      <a:cubicBezTo>
                        <a:pt x="82" y="9"/>
                        <a:pt x="81" y="9"/>
                        <a:pt x="81" y="8"/>
                      </a:cubicBezTo>
                      <a:cubicBezTo>
                        <a:pt x="82" y="10"/>
                        <a:pt x="83" y="11"/>
                        <a:pt x="82" y="11"/>
                      </a:cubicBezTo>
                      <a:cubicBezTo>
                        <a:pt x="80" y="9"/>
                        <a:pt x="82" y="13"/>
                        <a:pt x="81" y="13"/>
                      </a:cubicBezTo>
                      <a:cubicBezTo>
                        <a:pt x="80" y="10"/>
                        <a:pt x="79" y="9"/>
                        <a:pt x="78" y="8"/>
                      </a:cubicBezTo>
                      <a:cubicBezTo>
                        <a:pt x="77" y="7"/>
                        <a:pt x="78" y="8"/>
                        <a:pt x="77" y="7"/>
                      </a:cubicBezTo>
                      <a:cubicBezTo>
                        <a:pt x="78" y="9"/>
                        <a:pt x="80" y="11"/>
                        <a:pt x="80" y="12"/>
                      </a:cubicBezTo>
                      <a:cubicBezTo>
                        <a:pt x="79" y="11"/>
                        <a:pt x="79" y="11"/>
                        <a:pt x="79" y="11"/>
                      </a:cubicBezTo>
                      <a:cubicBezTo>
                        <a:pt x="79" y="12"/>
                        <a:pt x="81" y="14"/>
                        <a:pt x="81" y="14"/>
                      </a:cubicBezTo>
                      <a:cubicBezTo>
                        <a:pt x="79" y="14"/>
                        <a:pt x="79" y="15"/>
                        <a:pt x="78" y="15"/>
                      </a:cubicBezTo>
                      <a:cubicBezTo>
                        <a:pt x="77" y="13"/>
                        <a:pt x="77" y="13"/>
                        <a:pt x="77" y="13"/>
                      </a:cubicBezTo>
                      <a:cubicBezTo>
                        <a:pt x="79" y="17"/>
                        <a:pt x="77" y="15"/>
                        <a:pt x="77" y="17"/>
                      </a:cubicBezTo>
                      <a:cubicBezTo>
                        <a:pt x="76" y="16"/>
                        <a:pt x="77" y="20"/>
                        <a:pt x="75" y="18"/>
                      </a:cubicBezTo>
                      <a:cubicBezTo>
                        <a:pt x="74" y="20"/>
                        <a:pt x="74" y="22"/>
                        <a:pt x="73" y="22"/>
                      </a:cubicBezTo>
                      <a:cubicBezTo>
                        <a:pt x="71" y="20"/>
                        <a:pt x="71" y="20"/>
                        <a:pt x="71" y="20"/>
                      </a:cubicBezTo>
                      <a:cubicBezTo>
                        <a:pt x="72" y="22"/>
                        <a:pt x="70" y="19"/>
                        <a:pt x="70" y="20"/>
                      </a:cubicBezTo>
                      <a:cubicBezTo>
                        <a:pt x="72" y="21"/>
                        <a:pt x="72" y="22"/>
                        <a:pt x="73" y="23"/>
                      </a:cubicBezTo>
                      <a:cubicBezTo>
                        <a:pt x="71" y="22"/>
                        <a:pt x="72" y="25"/>
                        <a:pt x="73" y="26"/>
                      </a:cubicBezTo>
                      <a:cubicBezTo>
                        <a:pt x="71" y="25"/>
                        <a:pt x="71" y="25"/>
                        <a:pt x="71" y="25"/>
                      </a:cubicBezTo>
                      <a:cubicBezTo>
                        <a:pt x="73" y="28"/>
                        <a:pt x="71" y="26"/>
                        <a:pt x="70" y="27"/>
                      </a:cubicBezTo>
                      <a:cubicBezTo>
                        <a:pt x="69" y="26"/>
                        <a:pt x="68" y="25"/>
                        <a:pt x="68" y="25"/>
                      </a:cubicBezTo>
                      <a:cubicBezTo>
                        <a:pt x="69" y="28"/>
                        <a:pt x="69" y="28"/>
                        <a:pt x="70" y="29"/>
                      </a:cubicBezTo>
                      <a:cubicBezTo>
                        <a:pt x="70" y="30"/>
                        <a:pt x="69" y="30"/>
                        <a:pt x="67" y="29"/>
                      </a:cubicBezTo>
                      <a:cubicBezTo>
                        <a:pt x="69" y="34"/>
                        <a:pt x="66" y="33"/>
                        <a:pt x="67" y="36"/>
                      </a:cubicBezTo>
                      <a:cubicBezTo>
                        <a:pt x="65" y="34"/>
                        <a:pt x="65" y="34"/>
                        <a:pt x="65" y="34"/>
                      </a:cubicBezTo>
                      <a:cubicBezTo>
                        <a:pt x="67" y="39"/>
                        <a:pt x="63" y="38"/>
                        <a:pt x="63" y="40"/>
                      </a:cubicBezTo>
                      <a:cubicBezTo>
                        <a:pt x="61" y="38"/>
                        <a:pt x="61" y="38"/>
                        <a:pt x="61" y="38"/>
                      </a:cubicBezTo>
                      <a:cubicBezTo>
                        <a:pt x="60" y="37"/>
                        <a:pt x="61" y="39"/>
                        <a:pt x="63" y="41"/>
                      </a:cubicBezTo>
                      <a:cubicBezTo>
                        <a:pt x="62" y="40"/>
                        <a:pt x="63" y="43"/>
                        <a:pt x="61" y="41"/>
                      </a:cubicBezTo>
                      <a:cubicBezTo>
                        <a:pt x="60" y="41"/>
                        <a:pt x="62" y="43"/>
                        <a:pt x="62" y="43"/>
                      </a:cubicBezTo>
                      <a:cubicBezTo>
                        <a:pt x="60" y="43"/>
                        <a:pt x="60" y="44"/>
                        <a:pt x="60" y="45"/>
                      </a:cubicBezTo>
                      <a:cubicBezTo>
                        <a:pt x="61" y="45"/>
                        <a:pt x="61" y="45"/>
                        <a:pt x="61" y="45"/>
                      </a:cubicBezTo>
                      <a:cubicBezTo>
                        <a:pt x="60" y="44"/>
                        <a:pt x="59" y="43"/>
                        <a:pt x="58" y="43"/>
                      </a:cubicBezTo>
                      <a:cubicBezTo>
                        <a:pt x="59" y="44"/>
                        <a:pt x="57" y="43"/>
                        <a:pt x="61" y="46"/>
                      </a:cubicBezTo>
                      <a:cubicBezTo>
                        <a:pt x="58" y="45"/>
                        <a:pt x="61" y="49"/>
                        <a:pt x="57" y="47"/>
                      </a:cubicBezTo>
                      <a:cubicBezTo>
                        <a:pt x="58" y="48"/>
                        <a:pt x="58" y="48"/>
                        <a:pt x="59" y="49"/>
                      </a:cubicBezTo>
                      <a:cubicBezTo>
                        <a:pt x="59" y="50"/>
                        <a:pt x="56" y="49"/>
                        <a:pt x="57" y="51"/>
                      </a:cubicBezTo>
                      <a:cubicBezTo>
                        <a:pt x="57" y="50"/>
                        <a:pt x="56" y="49"/>
                        <a:pt x="55" y="49"/>
                      </a:cubicBezTo>
                      <a:cubicBezTo>
                        <a:pt x="56" y="50"/>
                        <a:pt x="57" y="50"/>
                        <a:pt x="57" y="51"/>
                      </a:cubicBezTo>
                      <a:cubicBezTo>
                        <a:pt x="58" y="53"/>
                        <a:pt x="53" y="51"/>
                        <a:pt x="53" y="53"/>
                      </a:cubicBezTo>
                      <a:cubicBezTo>
                        <a:pt x="54" y="56"/>
                        <a:pt x="51" y="57"/>
                        <a:pt x="50" y="59"/>
                      </a:cubicBezTo>
                      <a:cubicBezTo>
                        <a:pt x="50" y="58"/>
                        <a:pt x="50" y="58"/>
                        <a:pt x="50" y="58"/>
                      </a:cubicBezTo>
                      <a:cubicBezTo>
                        <a:pt x="52" y="61"/>
                        <a:pt x="46" y="57"/>
                        <a:pt x="50" y="61"/>
                      </a:cubicBezTo>
                      <a:cubicBezTo>
                        <a:pt x="49" y="61"/>
                        <a:pt x="49" y="61"/>
                        <a:pt x="48" y="60"/>
                      </a:cubicBezTo>
                      <a:cubicBezTo>
                        <a:pt x="49" y="62"/>
                        <a:pt x="45" y="60"/>
                        <a:pt x="47" y="62"/>
                      </a:cubicBezTo>
                      <a:cubicBezTo>
                        <a:pt x="47" y="62"/>
                        <a:pt x="47" y="62"/>
                        <a:pt x="47" y="62"/>
                      </a:cubicBezTo>
                      <a:cubicBezTo>
                        <a:pt x="45" y="62"/>
                        <a:pt x="46" y="64"/>
                        <a:pt x="44" y="63"/>
                      </a:cubicBezTo>
                      <a:cubicBezTo>
                        <a:pt x="44" y="63"/>
                        <a:pt x="44" y="63"/>
                        <a:pt x="43" y="62"/>
                      </a:cubicBezTo>
                      <a:cubicBezTo>
                        <a:pt x="42" y="61"/>
                        <a:pt x="46" y="65"/>
                        <a:pt x="42" y="63"/>
                      </a:cubicBezTo>
                      <a:cubicBezTo>
                        <a:pt x="42" y="63"/>
                        <a:pt x="44" y="64"/>
                        <a:pt x="44" y="64"/>
                      </a:cubicBezTo>
                      <a:cubicBezTo>
                        <a:pt x="41" y="64"/>
                        <a:pt x="43" y="68"/>
                        <a:pt x="43" y="70"/>
                      </a:cubicBezTo>
                      <a:cubicBezTo>
                        <a:pt x="40" y="70"/>
                        <a:pt x="36" y="66"/>
                        <a:pt x="38" y="69"/>
                      </a:cubicBezTo>
                      <a:cubicBezTo>
                        <a:pt x="38" y="68"/>
                        <a:pt x="40" y="70"/>
                        <a:pt x="39" y="69"/>
                      </a:cubicBezTo>
                      <a:cubicBezTo>
                        <a:pt x="40" y="70"/>
                        <a:pt x="35" y="67"/>
                        <a:pt x="36" y="68"/>
                      </a:cubicBezTo>
                      <a:cubicBezTo>
                        <a:pt x="39" y="70"/>
                        <a:pt x="38" y="69"/>
                        <a:pt x="39" y="70"/>
                      </a:cubicBezTo>
                      <a:cubicBezTo>
                        <a:pt x="37" y="70"/>
                        <a:pt x="35" y="69"/>
                        <a:pt x="36" y="71"/>
                      </a:cubicBezTo>
                      <a:cubicBezTo>
                        <a:pt x="35" y="70"/>
                        <a:pt x="35" y="70"/>
                        <a:pt x="35" y="70"/>
                      </a:cubicBezTo>
                      <a:cubicBezTo>
                        <a:pt x="38" y="73"/>
                        <a:pt x="36" y="72"/>
                        <a:pt x="39" y="75"/>
                      </a:cubicBezTo>
                      <a:cubicBezTo>
                        <a:pt x="39" y="77"/>
                        <a:pt x="38" y="79"/>
                        <a:pt x="38" y="82"/>
                      </a:cubicBezTo>
                      <a:cubicBezTo>
                        <a:pt x="38" y="84"/>
                        <a:pt x="37" y="86"/>
                        <a:pt x="37" y="88"/>
                      </a:cubicBezTo>
                      <a:cubicBezTo>
                        <a:pt x="35" y="89"/>
                        <a:pt x="35" y="91"/>
                        <a:pt x="34" y="93"/>
                      </a:cubicBezTo>
                      <a:cubicBezTo>
                        <a:pt x="33" y="94"/>
                        <a:pt x="33" y="95"/>
                        <a:pt x="32" y="96"/>
                      </a:cubicBezTo>
                      <a:cubicBezTo>
                        <a:pt x="32" y="97"/>
                        <a:pt x="31" y="97"/>
                        <a:pt x="30" y="98"/>
                      </a:cubicBezTo>
                      <a:cubicBezTo>
                        <a:pt x="26" y="97"/>
                        <a:pt x="26" y="97"/>
                        <a:pt x="27" y="99"/>
                      </a:cubicBezTo>
                      <a:cubicBezTo>
                        <a:pt x="27" y="99"/>
                        <a:pt x="27" y="99"/>
                        <a:pt x="26" y="99"/>
                      </a:cubicBezTo>
                      <a:cubicBezTo>
                        <a:pt x="29" y="100"/>
                        <a:pt x="26" y="99"/>
                        <a:pt x="29" y="101"/>
                      </a:cubicBezTo>
                      <a:cubicBezTo>
                        <a:pt x="28" y="102"/>
                        <a:pt x="28" y="103"/>
                        <a:pt x="28" y="105"/>
                      </a:cubicBezTo>
                      <a:cubicBezTo>
                        <a:pt x="27" y="104"/>
                        <a:pt x="25" y="103"/>
                        <a:pt x="25" y="104"/>
                      </a:cubicBezTo>
                      <a:cubicBezTo>
                        <a:pt x="27" y="105"/>
                        <a:pt x="27" y="105"/>
                        <a:pt x="27" y="105"/>
                      </a:cubicBezTo>
                      <a:cubicBezTo>
                        <a:pt x="26" y="104"/>
                        <a:pt x="26" y="104"/>
                        <a:pt x="26" y="104"/>
                      </a:cubicBezTo>
                      <a:cubicBezTo>
                        <a:pt x="26" y="105"/>
                        <a:pt x="28" y="106"/>
                        <a:pt x="29" y="106"/>
                      </a:cubicBezTo>
                      <a:cubicBezTo>
                        <a:pt x="29" y="108"/>
                        <a:pt x="28" y="109"/>
                        <a:pt x="26" y="111"/>
                      </a:cubicBezTo>
                      <a:cubicBezTo>
                        <a:pt x="24" y="112"/>
                        <a:pt x="23" y="114"/>
                        <a:pt x="22" y="116"/>
                      </a:cubicBezTo>
                      <a:cubicBezTo>
                        <a:pt x="21" y="116"/>
                        <a:pt x="22" y="118"/>
                        <a:pt x="22" y="119"/>
                      </a:cubicBezTo>
                      <a:cubicBezTo>
                        <a:pt x="17" y="120"/>
                        <a:pt x="13" y="122"/>
                        <a:pt x="15" y="126"/>
                      </a:cubicBezTo>
                      <a:cubicBezTo>
                        <a:pt x="15" y="126"/>
                        <a:pt x="8" y="124"/>
                        <a:pt x="6" y="1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81"/>
                <p:cNvSpPr/>
                <p:nvPr/>
              </p:nvSpPr>
              <p:spPr bwMode="auto">
                <a:xfrm>
                  <a:off x="3928" y="1193"/>
                  <a:ext cx="1"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2" y="2"/>
                        <a:pt x="0" y="0"/>
                      </a:cubicBezTo>
                      <a:cubicBezTo>
                        <a:pt x="1" y="1"/>
                        <a:pt x="3"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82"/>
                <p:cNvSpPr/>
                <p:nvPr/>
              </p:nvSpPr>
              <p:spPr bwMode="auto">
                <a:xfrm>
                  <a:off x="3924" y="1192"/>
                  <a:ext cx="1" cy="0"/>
                </a:xfrm>
                <a:custGeom>
                  <a:avLst/>
                  <a:gdLst>
                    <a:gd name="T0" fmla="*/ 2 w 2"/>
                    <a:gd name="T1" fmla="*/ 2 h 3"/>
                    <a:gd name="T2" fmla="*/ 1 w 2"/>
                    <a:gd name="T3" fmla="*/ 2 h 3"/>
                    <a:gd name="T4" fmla="*/ 1 w 2"/>
                    <a:gd name="T5" fmla="*/ 1 h 3"/>
                    <a:gd name="T6" fmla="*/ 2 w 2"/>
                    <a:gd name="T7" fmla="*/ 2 h 3"/>
                  </a:gdLst>
                  <a:ahLst/>
                  <a:cxnLst>
                    <a:cxn ang="0">
                      <a:pos x="T0" y="T1"/>
                    </a:cxn>
                    <a:cxn ang="0">
                      <a:pos x="T2" y="T3"/>
                    </a:cxn>
                    <a:cxn ang="0">
                      <a:pos x="T4" y="T5"/>
                    </a:cxn>
                    <a:cxn ang="0">
                      <a:pos x="T6" y="T7"/>
                    </a:cxn>
                  </a:cxnLst>
                  <a:rect l="0" t="0" r="r" b="b"/>
                  <a:pathLst>
                    <a:path w="2" h="3">
                      <a:moveTo>
                        <a:pt x="2" y="2"/>
                      </a:moveTo>
                      <a:cubicBezTo>
                        <a:pt x="2" y="3"/>
                        <a:pt x="1" y="2"/>
                        <a:pt x="1" y="2"/>
                      </a:cubicBezTo>
                      <a:cubicBezTo>
                        <a:pt x="1" y="2"/>
                        <a:pt x="0" y="0"/>
                        <a:pt x="1" y="1"/>
                      </a:cubicBezTo>
                      <a:cubicBezTo>
                        <a:pt x="1" y="1"/>
                        <a:pt x="1"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83"/>
                <p:cNvSpPr/>
                <p:nvPr/>
              </p:nvSpPr>
              <p:spPr bwMode="auto">
                <a:xfrm>
                  <a:off x="3924" y="1192"/>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84"/>
                <p:cNvSpPr/>
                <p:nvPr/>
              </p:nvSpPr>
              <p:spPr bwMode="auto">
                <a:xfrm>
                  <a:off x="3923" y="1191"/>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85"/>
                <p:cNvSpPr/>
                <p:nvPr/>
              </p:nvSpPr>
              <p:spPr bwMode="auto">
                <a:xfrm>
                  <a:off x="3923" y="1192"/>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86"/>
                <p:cNvSpPr/>
                <p:nvPr/>
              </p:nvSpPr>
              <p:spPr bwMode="auto">
                <a:xfrm>
                  <a:off x="3922" y="1192"/>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2"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87"/>
                <p:cNvSpPr/>
                <p:nvPr/>
              </p:nvSpPr>
              <p:spPr bwMode="auto">
                <a:xfrm>
                  <a:off x="3922" y="1193"/>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Rectangle 88"/>
                <p:cNvSpPr>
                  <a:spLocks noChangeArrowheads="1"/>
                </p:cNvSpPr>
                <p:nvPr/>
              </p:nvSpPr>
              <p:spPr bwMode="auto">
                <a:xfrm>
                  <a:off x="3916" y="120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58" name="Freeform 89"/>
                <p:cNvSpPr/>
                <p:nvPr/>
              </p:nvSpPr>
              <p:spPr bwMode="auto">
                <a:xfrm>
                  <a:off x="3913" y="120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Rectangle 90"/>
                <p:cNvSpPr>
                  <a:spLocks noChangeArrowheads="1"/>
                </p:cNvSpPr>
                <p:nvPr/>
              </p:nvSpPr>
              <p:spPr bwMode="auto">
                <a:xfrm>
                  <a:off x="3914" y="120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0" name="Freeform 91"/>
                <p:cNvSpPr/>
                <p:nvPr/>
              </p:nvSpPr>
              <p:spPr bwMode="auto">
                <a:xfrm>
                  <a:off x="4078" y="1210"/>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2"/>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92"/>
                <p:cNvSpPr/>
                <p:nvPr/>
              </p:nvSpPr>
              <p:spPr bwMode="auto">
                <a:xfrm>
                  <a:off x="4054" y="1207"/>
                  <a:ext cx="23" cy="25"/>
                </a:xfrm>
                <a:custGeom>
                  <a:avLst/>
                  <a:gdLst>
                    <a:gd name="T0" fmla="*/ 12 w 105"/>
                    <a:gd name="T1" fmla="*/ 92 h 110"/>
                    <a:gd name="T2" fmla="*/ 14 w 105"/>
                    <a:gd name="T3" fmla="*/ 88 h 110"/>
                    <a:gd name="T4" fmla="*/ 14 w 105"/>
                    <a:gd name="T5" fmla="*/ 77 h 110"/>
                    <a:gd name="T6" fmla="*/ 16 w 105"/>
                    <a:gd name="T7" fmla="*/ 75 h 110"/>
                    <a:gd name="T8" fmla="*/ 24 w 105"/>
                    <a:gd name="T9" fmla="*/ 70 h 110"/>
                    <a:gd name="T10" fmla="*/ 26 w 105"/>
                    <a:gd name="T11" fmla="*/ 68 h 110"/>
                    <a:gd name="T12" fmla="*/ 28 w 105"/>
                    <a:gd name="T13" fmla="*/ 62 h 110"/>
                    <a:gd name="T14" fmla="*/ 31 w 105"/>
                    <a:gd name="T15" fmla="*/ 59 h 110"/>
                    <a:gd name="T16" fmla="*/ 35 w 105"/>
                    <a:gd name="T17" fmla="*/ 59 h 110"/>
                    <a:gd name="T18" fmla="*/ 34 w 105"/>
                    <a:gd name="T19" fmla="*/ 55 h 110"/>
                    <a:gd name="T20" fmla="*/ 35 w 105"/>
                    <a:gd name="T21" fmla="*/ 49 h 110"/>
                    <a:gd name="T22" fmla="*/ 37 w 105"/>
                    <a:gd name="T23" fmla="*/ 48 h 110"/>
                    <a:gd name="T24" fmla="*/ 38 w 105"/>
                    <a:gd name="T25" fmla="*/ 43 h 110"/>
                    <a:gd name="T26" fmla="*/ 42 w 105"/>
                    <a:gd name="T27" fmla="*/ 42 h 110"/>
                    <a:gd name="T28" fmla="*/ 45 w 105"/>
                    <a:gd name="T29" fmla="*/ 39 h 110"/>
                    <a:gd name="T30" fmla="*/ 50 w 105"/>
                    <a:gd name="T31" fmla="*/ 37 h 110"/>
                    <a:gd name="T32" fmla="*/ 51 w 105"/>
                    <a:gd name="T33" fmla="*/ 34 h 110"/>
                    <a:gd name="T34" fmla="*/ 54 w 105"/>
                    <a:gd name="T35" fmla="*/ 35 h 110"/>
                    <a:gd name="T36" fmla="*/ 54 w 105"/>
                    <a:gd name="T37" fmla="*/ 32 h 110"/>
                    <a:gd name="T38" fmla="*/ 54 w 105"/>
                    <a:gd name="T39" fmla="*/ 31 h 110"/>
                    <a:gd name="T40" fmla="*/ 56 w 105"/>
                    <a:gd name="T41" fmla="*/ 29 h 110"/>
                    <a:gd name="T42" fmla="*/ 61 w 105"/>
                    <a:gd name="T43" fmla="*/ 24 h 110"/>
                    <a:gd name="T44" fmla="*/ 63 w 105"/>
                    <a:gd name="T45" fmla="*/ 22 h 110"/>
                    <a:gd name="T46" fmla="*/ 65 w 105"/>
                    <a:gd name="T47" fmla="*/ 21 h 110"/>
                    <a:gd name="T48" fmla="*/ 71 w 105"/>
                    <a:gd name="T49" fmla="*/ 17 h 110"/>
                    <a:gd name="T50" fmla="*/ 76 w 105"/>
                    <a:gd name="T51" fmla="*/ 22 h 110"/>
                    <a:gd name="T52" fmla="*/ 74 w 105"/>
                    <a:gd name="T53" fmla="*/ 16 h 110"/>
                    <a:gd name="T54" fmla="*/ 71 w 105"/>
                    <a:gd name="T55" fmla="*/ 9 h 110"/>
                    <a:gd name="T56" fmla="*/ 75 w 105"/>
                    <a:gd name="T57" fmla="*/ 9 h 110"/>
                    <a:gd name="T58" fmla="*/ 74 w 105"/>
                    <a:gd name="T59" fmla="*/ 6 h 110"/>
                    <a:gd name="T60" fmla="*/ 76 w 105"/>
                    <a:gd name="T61" fmla="*/ 7 h 110"/>
                    <a:gd name="T62" fmla="*/ 81 w 105"/>
                    <a:gd name="T63" fmla="*/ 11 h 110"/>
                    <a:gd name="T64" fmla="*/ 80 w 105"/>
                    <a:gd name="T65" fmla="*/ 5 h 110"/>
                    <a:gd name="T66" fmla="*/ 83 w 105"/>
                    <a:gd name="T67" fmla="*/ 7 h 110"/>
                    <a:gd name="T68" fmla="*/ 82 w 105"/>
                    <a:gd name="T69" fmla="*/ 3 h 110"/>
                    <a:gd name="T70" fmla="*/ 84 w 105"/>
                    <a:gd name="T71" fmla="*/ 1 h 110"/>
                    <a:gd name="T72" fmla="*/ 88 w 105"/>
                    <a:gd name="T73" fmla="*/ 9 h 110"/>
                    <a:gd name="T74" fmla="*/ 88 w 105"/>
                    <a:gd name="T75" fmla="*/ 2 h 110"/>
                    <a:gd name="T76" fmla="*/ 99 w 105"/>
                    <a:gd name="T77" fmla="*/ 9 h 110"/>
                    <a:gd name="T78" fmla="*/ 101 w 105"/>
                    <a:gd name="T79" fmla="*/ 10 h 110"/>
                    <a:gd name="T80" fmla="*/ 103 w 105"/>
                    <a:gd name="T81" fmla="*/ 8 h 110"/>
                    <a:gd name="T82" fmla="*/ 105 w 105"/>
                    <a:gd name="T83" fmla="*/ 13 h 110"/>
                    <a:gd name="T84" fmla="*/ 100 w 105"/>
                    <a:gd name="T85" fmla="*/ 11 h 110"/>
                    <a:gd name="T86" fmla="*/ 99 w 105"/>
                    <a:gd name="T87" fmla="*/ 21 h 110"/>
                    <a:gd name="T88" fmla="*/ 93 w 105"/>
                    <a:gd name="T89" fmla="*/ 29 h 110"/>
                    <a:gd name="T90" fmla="*/ 85 w 105"/>
                    <a:gd name="T91" fmla="*/ 37 h 110"/>
                    <a:gd name="T92" fmla="*/ 79 w 105"/>
                    <a:gd name="T93" fmla="*/ 43 h 110"/>
                    <a:gd name="T94" fmla="*/ 75 w 105"/>
                    <a:gd name="T95" fmla="*/ 48 h 110"/>
                    <a:gd name="T96" fmla="*/ 64 w 105"/>
                    <a:gd name="T97" fmla="*/ 55 h 110"/>
                    <a:gd name="T98" fmla="*/ 57 w 105"/>
                    <a:gd name="T99" fmla="*/ 57 h 110"/>
                    <a:gd name="T100" fmla="*/ 49 w 105"/>
                    <a:gd name="T101" fmla="*/ 62 h 110"/>
                    <a:gd name="T102" fmla="*/ 35 w 105"/>
                    <a:gd name="T103" fmla="*/ 88 h 110"/>
                    <a:gd name="T104" fmla="*/ 30 w 105"/>
                    <a:gd name="T105" fmla="*/ 94 h 110"/>
                    <a:gd name="T106" fmla="*/ 4 w 105"/>
                    <a:gd name="T10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10">
                      <a:moveTo>
                        <a:pt x="4" y="103"/>
                      </a:moveTo>
                      <a:cubicBezTo>
                        <a:pt x="0" y="98"/>
                        <a:pt x="7" y="100"/>
                        <a:pt x="4" y="96"/>
                      </a:cubicBezTo>
                      <a:cubicBezTo>
                        <a:pt x="4" y="96"/>
                        <a:pt x="7" y="98"/>
                        <a:pt x="7" y="98"/>
                      </a:cubicBezTo>
                      <a:cubicBezTo>
                        <a:pt x="3" y="93"/>
                        <a:pt x="8" y="92"/>
                        <a:pt x="12" y="93"/>
                      </a:cubicBezTo>
                      <a:cubicBezTo>
                        <a:pt x="13" y="94"/>
                        <a:pt x="13" y="94"/>
                        <a:pt x="13" y="94"/>
                      </a:cubicBezTo>
                      <a:cubicBezTo>
                        <a:pt x="14" y="94"/>
                        <a:pt x="11" y="92"/>
                        <a:pt x="12" y="92"/>
                      </a:cubicBezTo>
                      <a:cubicBezTo>
                        <a:pt x="13" y="92"/>
                        <a:pt x="13" y="92"/>
                        <a:pt x="14" y="93"/>
                      </a:cubicBezTo>
                      <a:cubicBezTo>
                        <a:pt x="12" y="91"/>
                        <a:pt x="13" y="92"/>
                        <a:pt x="12" y="90"/>
                      </a:cubicBezTo>
                      <a:cubicBezTo>
                        <a:pt x="13" y="91"/>
                        <a:pt x="14" y="92"/>
                        <a:pt x="15" y="92"/>
                      </a:cubicBezTo>
                      <a:cubicBezTo>
                        <a:pt x="13" y="91"/>
                        <a:pt x="13" y="91"/>
                        <a:pt x="13" y="91"/>
                      </a:cubicBezTo>
                      <a:cubicBezTo>
                        <a:pt x="9" y="86"/>
                        <a:pt x="15" y="90"/>
                        <a:pt x="13" y="87"/>
                      </a:cubicBezTo>
                      <a:cubicBezTo>
                        <a:pt x="13" y="87"/>
                        <a:pt x="14" y="88"/>
                        <a:pt x="14" y="88"/>
                      </a:cubicBezTo>
                      <a:cubicBezTo>
                        <a:pt x="12" y="85"/>
                        <a:pt x="14" y="83"/>
                        <a:pt x="14" y="81"/>
                      </a:cubicBezTo>
                      <a:cubicBezTo>
                        <a:pt x="15" y="82"/>
                        <a:pt x="16" y="83"/>
                        <a:pt x="17" y="83"/>
                      </a:cubicBezTo>
                      <a:cubicBezTo>
                        <a:pt x="15" y="82"/>
                        <a:pt x="14" y="81"/>
                        <a:pt x="14" y="80"/>
                      </a:cubicBezTo>
                      <a:cubicBezTo>
                        <a:pt x="17" y="82"/>
                        <a:pt x="13" y="78"/>
                        <a:pt x="14" y="79"/>
                      </a:cubicBezTo>
                      <a:cubicBezTo>
                        <a:pt x="15" y="79"/>
                        <a:pt x="15" y="79"/>
                        <a:pt x="15" y="79"/>
                      </a:cubicBezTo>
                      <a:cubicBezTo>
                        <a:pt x="13" y="77"/>
                        <a:pt x="17" y="80"/>
                        <a:pt x="14" y="77"/>
                      </a:cubicBezTo>
                      <a:cubicBezTo>
                        <a:pt x="16" y="78"/>
                        <a:pt x="16" y="78"/>
                        <a:pt x="16" y="78"/>
                      </a:cubicBezTo>
                      <a:cubicBezTo>
                        <a:pt x="13" y="76"/>
                        <a:pt x="18" y="79"/>
                        <a:pt x="17" y="78"/>
                      </a:cubicBezTo>
                      <a:cubicBezTo>
                        <a:pt x="16" y="77"/>
                        <a:pt x="16" y="77"/>
                        <a:pt x="16" y="77"/>
                      </a:cubicBezTo>
                      <a:cubicBezTo>
                        <a:pt x="15" y="76"/>
                        <a:pt x="17" y="77"/>
                        <a:pt x="17" y="77"/>
                      </a:cubicBezTo>
                      <a:cubicBezTo>
                        <a:pt x="17" y="77"/>
                        <a:pt x="17" y="77"/>
                        <a:pt x="17" y="77"/>
                      </a:cubicBezTo>
                      <a:cubicBezTo>
                        <a:pt x="17" y="76"/>
                        <a:pt x="19" y="77"/>
                        <a:pt x="16" y="75"/>
                      </a:cubicBezTo>
                      <a:cubicBezTo>
                        <a:pt x="18" y="76"/>
                        <a:pt x="17" y="76"/>
                        <a:pt x="20" y="78"/>
                      </a:cubicBezTo>
                      <a:cubicBezTo>
                        <a:pt x="19" y="74"/>
                        <a:pt x="21" y="73"/>
                        <a:pt x="22" y="71"/>
                      </a:cubicBezTo>
                      <a:cubicBezTo>
                        <a:pt x="23" y="72"/>
                        <a:pt x="24" y="72"/>
                        <a:pt x="24" y="73"/>
                      </a:cubicBezTo>
                      <a:cubicBezTo>
                        <a:pt x="24" y="72"/>
                        <a:pt x="25" y="72"/>
                        <a:pt x="24" y="71"/>
                      </a:cubicBezTo>
                      <a:cubicBezTo>
                        <a:pt x="24" y="71"/>
                        <a:pt x="25" y="72"/>
                        <a:pt x="25" y="72"/>
                      </a:cubicBezTo>
                      <a:cubicBezTo>
                        <a:pt x="26" y="72"/>
                        <a:pt x="23" y="69"/>
                        <a:pt x="24" y="70"/>
                      </a:cubicBezTo>
                      <a:cubicBezTo>
                        <a:pt x="25" y="70"/>
                        <a:pt x="25" y="71"/>
                        <a:pt x="26" y="72"/>
                      </a:cubicBezTo>
                      <a:cubicBezTo>
                        <a:pt x="25" y="70"/>
                        <a:pt x="25" y="70"/>
                        <a:pt x="25" y="69"/>
                      </a:cubicBezTo>
                      <a:cubicBezTo>
                        <a:pt x="25" y="69"/>
                        <a:pt x="26" y="70"/>
                        <a:pt x="26" y="70"/>
                      </a:cubicBezTo>
                      <a:cubicBezTo>
                        <a:pt x="25" y="68"/>
                        <a:pt x="27" y="70"/>
                        <a:pt x="26" y="69"/>
                      </a:cubicBezTo>
                      <a:cubicBezTo>
                        <a:pt x="28" y="70"/>
                        <a:pt x="28" y="70"/>
                        <a:pt x="28" y="70"/>
                      </a:cubicBezTo>
                      <a:cubicBezTo>
                        <a:pt x="30" y="71"/>
                        <a:pt x="25" y="67"/>
                        <a:pt x="26" y="68"/>
                      </a:cubicBezTo>
                      <a:cubicBezTo>
                        <a:pt x="27" y="68"/>
                        <a:pt x="27" y="69"/>
                        <a:pt x="28" y="69"/>
                      </a:cubicBezTo>
                      <a:cubicBezTo>
                        <a:pt x="26" y="66"/>
                        <a:pt x="27" y="67"/>
                        <a:pt x="27" y="65"/>
                      </a:cubicBezTo>
                      <a:cubicBezTo>
                        <a:pt x="27" y="66"/>
                        <a:pt x="27" y="66"/>
                        <a:pt x="27" y="66"/>
                      </a:cubicBezTo>
                      <a:cubicBezTo>
                        <a:pt x="27" y="65"/>
                        <a:pt x="29" y="65"/>
                        <a:pt x="28" y="64"/>
                      </a:cubicBezTo>
                      <a:cubicBezTo>
                        <a:pt x="29" y="64"/>
                        <a:pt x="31" y="67"/>
                        <a:pt x="31" y="66"/>
                      </a:cubicBezTo>
                      <a:cubicBezTo>
                        <a:pt x="28" y="64"/>
                        <a:pt x="31" y="64"/>
                        <a:pt x="28" y="62"/>
                      </a:cubicBezTo>
                      <a:cubicBezTo>
                        <a:pt x="28" y="62"/>
                        <a:pt x="30" y="62"/>
                        <a:pt x="29" y="61"/>
                      </a:cubicBezTo>
                      <a:cubicBezTo>
                        <a:pt x="30" y="62"/>
                        <a:pt x="33" y="64"/>
                        <a:pt x="32" y="64"/>
                      </a:cubicBezTo>
                      <a:cubicBezTo>
                        <a:pt x="34" y="65"/>
                        <a:pt x="34" y="65"/>
                        <a:pt x="34" y="65"/>
                      </a:cubicBezTo>
                      <a:cubicBezTo>
                        <a:pt x="35" y="67"/>
                        <a:pt x="34" y="65"/>
                        <a:pt x="35" y="67"/>
                      </a:cubicBezTo>
                      <a:cubicBezTo>
                        <a:pt x="35" y="66"/>
                        <a:pt x="34" y="65"/>
                        <a:pt x="35" y="65"/>
                      </a:cubicBezTo>
                      <a:cubicBezTo>
                        <a:pt x="34" y="63"/>
                        <a:pt x="31" y="60"/>
                        <a:pt x="31" y="59"/>
                      </a:cubicBezTo>
                      <a:cubicBezTo>
                        <a:pt x="32" y="61"/>
                        <a:pt x="34" y="62"/>
                        <a:pt x="35" y="63"/>
                      </a:cubicBezTo>
                      <a:cubicBezTo>
                        <a:pt x="31" y="57"/>
                        <a:pt x="31" y="57"/>
                        <a:pt x="31" y="57"/>
                      </a:cubicBezTo>
                      <a:cubicBezTo>
                        <a:pt x="31" y="57"/>
                        <a:pt x="33" y="59"/>
                        <a:pt x="32" y="58"/>
                      </a:cubicBezTo>
                      <a:cubicBezTo>
                        <a:pt x="31" y="58"/>
                        <a:pt x="31" y="57"/>
                        <a:pt x="31" y="57"/>
                      </a:cubicBezTo>
                      <a:cubicBezTo>
                        <a:pt x="31" y="57"/>
                        <a:pt x="31" y="55"/>
                        <a:pt x="33" y="58"/>
                      </a:cubicBezTo>
                      <a:cubicBezTo>
                        <a:pt x="34" y="59"/>
                        <a:pt x="34" y="58"/>
                        <a:pt x="35" y="59"/>
                      </a:cubicBezTo>
                      <a:cubicBezTo>
                        <a:pt x="35" y="59"/>
                        <a:pt x="34" y="58"/>
                        <a:pt x="34" y="58"/>
                      </a:cubicBezTo>
                      <a:cubicBezTo>
                        <a:pt x="35" y="58"/>
                        <a:pt x="35" y="58"/>
                        <a:pt x="35" y="58"/>
                      </a:cubicBezTo>
                      <a:cubicBezTo>
                        <a:pt x="35" y="58"/>
                        <a:pt x="34" y="56"/>
                        <a:pt x="33" y="55"/>
                      </a:cubicBezTo>
                      <a:cubicBezTo>
                        <a:pt x="32" y="55"/>
                        <a:pt x="34" y="57"/>
                        <a:pt x="33" y="56"/>
                      </a:cubicBezTo>
                      <a:cubicBezTo>
                        <a:pt x="32" y="54"/>
                        <a:pt x="32" y="54"/>
                        <a:pt x="32" y="53"/>
                      </a:cubicBezTo>
                      <a:cubicBezTo>
                        <a:pt x="33" y="54"/>
                        <a:pt x="33" y="55"/>
                        <a:pt x="34" y="55"/>
                      </a:cubicBezTo>
                      <a:cubicBezTo>
                        <a:pt x="32" y="53"/>
                        <a:pt x="32" y="52"/>
                        <a:pt x="32" y="51"/>
                      </a:cubicBezTo>
                      <a:cubicBezTo>
                        <a:pt x="31" y="49"/>
                        <a:pt x="34" y="53"/>
                        <a:pt x="33" y="52"/>
                      </a:cubicBezTo>
                      <a:cubicBezTo>
                        <a:pt x="35" y="53"/>
                        <a:pt x="32" y="49"/>
                        <a:pt x="35" y="51"/>
                      </a:cubicBezTo>
                      <a:cubicBezTo>
                        <a:pt x="35" y="51"/>
                        <a:pt x="33" y="49"/>
                        <a:pt x="34" y="50"/>
                      </a:cubicBezTo>
                      <a:cubicBezTo>
                        <a:pt x="34" y="49"/>
                        <a:pt x="36" y="51"/>
                        <a:pt x="35" y="50"/>
                      </a:cubicBezTo>
                      <a:cubicBezTo>
                        <a:pt x="36" y="51"/>
                        <a:pt x="35" y="50"/>
                        <a:pt x="35" y="49"/>
                      </a:cubicBezTo>
                      <a:cubicBezTo>
                        <a:pt x="35" y="48"/>
                        <a:pt x="36" y="50"/>
                        <a:pt x="36" y="50"/>
                      </a:cubicBezTo>
                      <a:cubicBezTo>
                        <a:pt x="35" y="49"/>
                        <a:pt x="35" y="46"/>
                        <a:pt x="37" y="47"/>
                      </a:cubicBezTo>
                      <a:cubicBezTo>
                        <a:pt x="36" y="47"/>
                        <a:pt x="35" y="44"/>
                        <a:pt x="35" y="44"/>
                      </a:cubicBezTo>
                      <a:cubicBezTo>
                        <a:pt x="36" y="46"/>
                        <a:pt x="36" y="46"/>
                        <a:pt x="36" y="46"/>
                      </a:cubicBezTo>
                      <a:cubicBezTo>
                        <a:pt x="37" y="47"/>
                        <a:pt x="37" y="45"/>
                        <a:pt x="38" y="47"/>
                      </a:cubicBezTo>
                      <a:cubicBezTo>
                        <a:pt x="37" y="44"/>
                        <a:pt x="38" y="49"/>
                        <a:pt x="37" y="48"/>
                      </a:cubicBezTo>
                      <a:cubicBezTo>
                        <a:pt x="39" y="49"/>
                        <a:pt x="36" y="44"/>
                        <a:pt x="38" y="47"/>
                      </a:cubicBezTo>
                      <a:cubicBezTo>
                        <a:pt x="38" y="46"/>
                        <a:pt x="37" y="44"/>
                        <a:pt x="38" y="46"/>
                      </a:cubicBezTo>
                      <a:cubicBezTo>
                        <a:pt x="38" y="45"/>
                        <a:pt x="40" y="48"/>
                        <a:pt x="40" y="48"/>
                      </a:cubicBezTo>
                      <a:cubicBezTo>
                        <a:pt x="40" y="47"/>
                        <a:pt x="39" y="47"/>
                        <a:pt x="39" y="46"/>
                      </a:cubicBezTo>
                      <a:cubicBezTo>
                        <a:pt x="39" y="45"/>
                        <a:pt x="39" y="45"/>
                        <a:pt x="39" y="45"/>
                      </a:cubicBezTo>
                      <a:cubicBezTo>
                        <a:pt x="38" y="43"/>
                        <a:pt x="40" y="45"/>
                        <a:pt x="38" y="43"/>
                      </a:cubicBezTo>
                      <a:cubicBezTo>
                        <a:pt x="39" y="45"/>
                        <a:pt x="38" y="42"/>
                        <a:pt x="40" y="45"/>
                      </a:cubicBezTo>
                      <a:cubicBezTo>
                        <a:pt x="42" y="47"/>
                        <a:pt x="42" y="47"/>
                        <a:pt x="42" y="47"/>
                      </a:cubicBezTo>
                      <a:cubicBezTo>
                        <a:pt x="42" y="46"/>
                        <a:pt x="40" y="44"/>
                        <a:pt x="39" y="43"/>
                      </a:cubicBezTo>
                      <a:cubicBezTo>
                        <a:pt x="40" y="43"/>
                        <a:pt x="40" y="44"/>
                        <a:pt x="40" y="44"/>
                      </a:cubicBezTo>
                      <a:cubicBezTo>
                        <a:pt x="38" y="41"/>
                        <a:pt x="41" y="44"/>
                        <a:pt x="39" y="41"/>
                      </a:cubicBezTo>
                      <a:cubicBezTo>
                        <a:pt x="40" y="42"/>
                        <a:pt x="40" y="41"/>
                        <a:pt x="42" y="42"/>
                      </a:cubicBezTo>
                      <a:cubicBezTo>
                        <a:pt x="42" y="41"/>
                        <a:pt x="41" y="40"/>
                        <a:pt x="42" y="40"/>
                      </a:cubicBezTo>
                      <a:cubicBezTo>
                        <a:pt x="42" y="41"/>
                        <a:pt x="42" y="41"/>
                        <a:pt x="43" y="41"/>
                      </a:cubicBezTo>
                      <a:cubicBezTo>
                        <a:pt x="44" y="42"/>
                        <a:pt x="43" y="41"/>
                        <a:pt x="43" y="41"/>
                      </a:cubicBezTo>
                      <a:cubicBezTo>
                        <a:pt x="43" y="41"/>
                        <a:pt x="45" y="42"/>
                        <a:pt x="46" y="43"/>
                      </a:cubicBezTo>
                      <a:cubicBezTo>
                        <a:pt x="45" y="42"/>
                        <a:pt x="44" y="40"/>
                        <a:pt x="43" y="39"/>
                      </a:cubicBezTo>
                      <a:cubicBezTo>
                        <a:pt x="46" y="42"/>
                        <a:pt x="42" y="36"/>
                        <a:pt x="45" y="39"/>
                      </a:cubicBezTo>
                      <a:cubicBezTo>
                        <a:pt x="45" y="39"/>
                        <a:pt x="46" y="41"/>
                        <a:pt x="47" y="41"/>
                      </a:cubicBezTo>
                      <a:cubicBezTo>
                        <a:pt x="50" y="44"/>
                        <a:pt x="45" y="39"/>
                        <a:pt x="47" y="40"/>
                      </a:cubicBezTo>
                      <a:cubicBezTo>
                        <a:pt x="45" y="37"/>
                        <a:pt x="45" y="37"/>
                        <a:pt x="45" y="37"/>
                      </a:cubicBezTo>
                      <a:cubicBezTo>
                        <a:pt x="46" y="39"/>
                        <a:pt x="44" y="35"/>
                        <a:pt x="46" y="38"/>
                      </a:cubicBezTo>
                      <a:cubicBezTo>
                        <a:pt x="46" y="37"/>
                        <a:pt x="47" y="38"/>
                        <a:pt x="45" y="36"/>
                      </a:cubicBezTo>
                      <a:cubicBezTo>
                        <a:pt x="48" y="37"/>
                        <a:pt x="46" y="33"/>
                        <a:pt x="50" y="37"/>
                      </a:cubicBezTo>
                      <a:cubicBezTo>
                        <a:pt x="50" y="37"/>
                        <a:pt x="51" y="37"/>
                        <a:pt x="49" y="36"/>
                      </a:cubicBezTo>
                      <a:cubicBezTo>
                        <a:pt x="48" y="34"/>
                        <a:pt x="50" y="37"/>
                        <a:pt x="49" y="36"/>
                      </a:cubicBezTo>
                      <a:cubicBezTo>
                        <a:pt x="49" y="36"/>
                        <a:pt x="49" y="35"/>
                        <a:pt x="48" y="35"/>
                      </a:cubicBezTo>
                      <a:cubicBezTo>
                        <a:pt x="49" y="35"/>
                        <a:pt x="49" y="35"/>
                        <a:pt x="51" y="37"/>
                      </a:cubicBezTo>
                      <a:cubicBezTo>
                        <a:pt x="53" y="39"/>
                        <a:pt x="48" y="33"/>
                        <a:pt x="49" y="33"/>
                      </a:cubicBezTo>
                      <a:cubicBezTo>
                        <a:pt x="50" y="34"/>
                        <a:pt x="51" y="35"/>
                        <a:pt x="51" y="34"/>
                      </a:cubicBezTo>
                      <a:cubicBezTo>
                        <a:pt x="50" y="32"/>
                        <a:pt x="50" y="32"/>
                        <a:pt x="50" y="32"/>
                      </a:cubicBezTo>
                      <a:cubicBezTo>
                        <a:pt x="50" y="32"/>
                        <a:pt x="52" y="34"/>
                        <a:pt x="53" y="36"/>
                      </a:cubicBezTo>
                      <a:cubicBezTo>
                        <a:pt x="53" y="36"/>
                        <a:pt x="54" y="35"/>
                        <a:pt x="53" y="34"/>
                      </a:cubicBezTo>
                      <a:cubicBezTo>
                        <a:pt x="55" y="36"/>
                        <a:pt x="55" y="36"/>
                        <a:pt x="55" y="36"/>
                      </a:cubicBezTo>
                      <a:cubicBezTo>
                        <a:pt x="53" y="35"/>
                        <a:pt x="54" y="35"/>
                        <a:pt x="54" y="34"/>
                      </a:cubicBezTo>
                      <a:cubicBezTo>
                        <a:pt x="54" y="35"/>
                        <a:pt x="54" y="35"/>
                        <a:pt x="54" y="35"/>
                      </a:cubicBezTo>
                      <a:cubicBezTo>
                        <a:pt x="55" y="36"/>
                        <a:pt x="54" y="35"/>
                        <a:pt x="54" y="35"/>
                      </a:cubicBezTo>
                      <a:cubicBezTo>
                        <a:pt x="53" y="33"/>
                        <a:pt x="53" y="33"/>
                        <a:pt x="52" y="33"/>
                      </a:cubicBezTo>
                      <a:cubicBezTo>
                        <a:pt x="52" y="32"/>
                        <a:pt x="52" y="32"/>
                        <a:pt x="52" y="31"/>
                      </a:cubicBezTo>
                      <a:cubicBezTo>
                        <a:pt x="53" y="33"/>
                        <a:pt x="53" y="32"/>
                        <a:pt x="53" y="32"/>
                      </a:cubicBezTo>
                      <a:cubicBezTo>
                        <a:pt x="54" y="32"/>
                        <a:pt x="52" y="30"/>
                        <a:pt x="52" y="30"/>
                      </a:cubicBezTo>
                      <a:cubicBezTo>
                        <a:pt x="53" y="31"/>
                        <a:pt x="53" y="30"/>
                        <a:pt x="54" y="32"/>
                      </a:cubicBezTo>
                      <a:cubicBezTo>
                        <a:pt x="54" y="32"/>
                        <a:pt x="53" y="31"/>
                        <a:pt x="53" y="32"/>
                      </a:cubicBezTo>
                      <a:cubicBezTo>
                        <a:pt x="54" y="32"/>
                        <a:pt x="55" y="34"/>
                        <a:pt x="55" y="33"/>
                      </a:cubicBezTo>
                      <a:cubicBezTo>
                        <a:pt x="54" y="32"/>
                        <a:pt x="52" y="29"/>
                        <a:pt x="53" y="30"/>
                      </a:cubicBezTo>
                      <a:cubicBezTo>
                        <a:pt x="53" y="30"/>
                        <a:pt x="54" y="31"/>
                        <a:pt x="54" y="32"/>
                      </a:cubicBezTo>
                      <a:cubicBezTo>
                        <a:pt x="55" y="33"/>
                        <a:pt x="55" y="33"/>
                        <a:pt x="55" y="33"/>
                      </a:cubicBezTo>
                      <a:cubicBezTo>
                        <a:pt x="54" y="31"/>
                        <a:pt x="54" y="31"/>
                        <a:pt x="54" y="31"/>
                      </a:cubicBezTo>
                      <a:cubicBezTo>
                        <a:pt x="55" y="31"/>
                        <a:pt x="55" y="31"/>
                        <a:pt x="55" y="32"/>
                      </a:cubicBezTo>
                      <a:cubicBezTo>
                        <a:pt x="54" y="30"/>
                        <a:pt x="55" y="31"/>
                        <a:pt x="54" y="29"/>
                      </a:cubicBezTo>
                      <a:cubicBezTo>
                        <a:pt x="54" y="28"/>
                        <a:pt x="55" y="29"/>
                        <a:pt x="55" y="30"/>
                      </a:cubicBezTo>
                      <a:cubicBezTo>
                        <a:pt x="55" y="30"/>
                        <a:pt x="55" y="30"/>
                        <a:pt x="55" y="30"/>
                      </a:cubicBezTo>
                      <a:cubicBezTo>
                        <a:pt x="56" y="30"/>
                        <a:pt x="56" y="30"/>
                        <a:pt x="55" y="28"/>
                      </a:cubicBezTo>
                      <a:cubicBezTo>
                        <a:pt x="56" y="29"/>
                        <a:pt x="56" y="29"/>
                        <a:pt x="56" y="29"/>
                      </a:cubicBezTo>
                      <a:cubicBezTo>
                        <a:pt x="56" y="29"/>
                        <a:pt x="56" y="28"/>
                        <a:pt x="55" y="27"/>
                      </a:cubicBezTo>
                      <a:cubicBezTo>
                        <a:pt x="57" y="28"/>
                        <a:pt x="60" y="33"/>
                        <a:pt x="59" y="31"/>
                      </a:cubicBezTo>
                      <a:cubicBezTo>
                        <a:pt x="59" y="31"/>
                        <a:pt x="57" y="28"/>
                        <a:pt x="56" y="27"/>
                      </a:cubicBezTo>
                      <a:cubicBezTo>
                        <a:pt x="58" y="27"/>
                        <a:pt x="56" y="24"/>
                        <a:pt x="59" y="26"/>
                      </a:cubicBezTo>
                      <a:cubicBezTo>
                        <a:pt x="58" y="26"/>
                        <a:pt x="58" y="25"/>
                        <a:pt x="58" y="25"/>
                      </a:cubicBezTo>
                      <a:cubicBezTo>
                        <a:pt x="59" y="25"/>
                        <a:pt x="58" y="21"/>
                        <a:pt x="61" y="24"/>
                      </a:cubicBezTo>
                      <a:cubicBezTo>
                        <a:pt x="62" y="25"/>
                        <a:pt x="63" y="26"/>
                        <a:pt x="63" y="27"/>
                      </a:cubicBezTo>
                      <a:cubicBezTo>
                        <a:pt x="62" y="25"/>
                        <a:pt x="65" y="28"/>
                        <a:pt x="63" y="25"/>
                      </a:cubicBezTo>
                      <a:cubicBezTo>
                        <a:pt x="62" y="24"/>
                        <a:pt x="61" y="23"/>
                        <a:pt x="60" y="23"/>
                      </a:cubicBezTo>
                      <a:cubicBezTo>
                        <a:pt x="60" y="22"/>
                        <a:pt x="61" y="21"/>
                        <a:pt x="62" y="22"/>
                      </a:cubicBezTo>
                      <a:cubicBezTo>
                        <a:pt x="62" y="22"/>
                        <a:pt x="62" y="21"/>
                        <a:pt x="61" y="21"/>
                      </a:cubicBezTo>
                      <a:cubicBezTo>
                        <a:pt x="63" y="23"/>
                        <a:pt x="64" y="23"/>
                        <a:pt x="63" y="22"/>
                      </a:cubicBezTo>
                      <a:cubicBezTo>
                        <a:pt x="62" y="21"/>
                        <a:pt x="62" y="21"/>
                        <a:pt x="62" y="21"/>
                      </a:cubicBezTo>
                      <a:cubicBezTo>
                        <a:pt x="64" y="22"/>
                        <a:pt x="64" y="22"/>
                        <a:pt x="64" y="22"/>
                      </a:cubicBezTo>
                      <a:cubicBezTo>
                        <a:pt x="63" y="21"/>
                        <a:pt x="61" y="19"/>
                        <a:pt x="63" y="20"/>
                      </a:cubicBezTo>
                      <a:cubicBezTo>
                        <a:pt x="63" y="20"/>
                        <a:pt x="64" y="21"/>
                        <a:pt x="64" y="21"/>
                      </a:cubicBezTo>
                      <a:cubicBezTo>
                        <a:pt x="63" y="20"/>
                        <a:pt x="62" y="18"/>
                        <a:pt x="64" y="19"/>
                      </a:cubicBezTo>
                      <a:cubicBezTo>
                        <a:pt x="65" y="21"/>
                        <a:pt x="65" y="21"/>
                        <a:pt x="65" y="21"/>
                      </a:cubicBezTo>
                      <a:cubicBezTo>
                        <a:pt x="65" y="20"/>
                        <a:pt x="65" y="19"/>
                        <a:pt x="64" y="18"/>
                      </a:cubicBezTo>
                      <a:cubicBezTo>
                        <a:pt x="65" y="19"/>
                        <a:pt x="66" y="19"/>
                        <a:pt x="67" y="21"/>
                      </a:cubicBezTo>
                      <a:cubicBezTo>
                        <a:pt x="65" y="16"/>
                        <a:pt x="66" y="14"/>
                        <a:pt x="68" y="14"/>
                      </a:cubicBezTo>
                      <a:cubicBezTo>
                        <a:pt x="68" y="15"/>
                        <a:pt x="68" y="15"/>
                        <a:pt x="68" y="15"/>
                      </a:cubicBezTo>
                      <a:cubicBezTo>
                        <a:pt x="70" y="16"/>
                        <a:pt x="67" y="13"/>
                        <a:pt x="68" y="14"/>
                      </a:cubicBezTo>
                      <a:cubicBezTo>
                        <a:pt x="69" y="15"/>
                        <a:pt x="70" y="16"/>
                        <a:pt x="71" y="17"/>
                      </a:cubicBezTo>
                      <a:cubicBezTo>
                        <a:pt x="72" y="18"/>
                        <a:pt x="70" y="15"/>
                        <a:pt x="70" y="14"/>
                      </a:cubicBezTo>
                      <a:cubicBezTo>
                        <a:pt x="69" y="13"/>
                        <a:pt x="70" y="15"/>
                        <a:pt x="69" y="14"/>
                      </a:cubicBezTo>
                      <a:cubicBezTo>
                        <a:pt x="69" y="13"/>
                        <a:pt x="70" y="14"/>
                        <a:pt x="69" y="12"/>
                      </a:cubicBezTo>
                      <a:cubicBezTo>
                        <a:pt x="69" y="13"/>
                        <a:pt x="71" y="15"/>
                        <a:pt x="71" y="15"/>
                      </a:cubicBezTo>
                      <a:cubicBezTo>
                        <a:pt x="71" y="14"/>
                        <a:pt x="71" y="14"/>
                        <a:pt x="71" y="14"/>
                      </a:cubicBezTo>
                      <a:cubicBezTo>
                        <a:pt x="73" y="17"/>
                        <a:pt x="73" y="19"/>
                        <a:pt x="76" y="22"/>
                      </a:cubicBezTo>
                      <a:cubicBezTo>
                        <a:pt x="76" y="22"/>
                        <a:pt x="76" y="22"/>
                        <a:pt x="76" y="22"/>
                      </a:cubicBezTo>
                      <a:cubicBezTo>
                        <a:pt x="78" y="24"/>
                        <a:pt x="77" y="25"/>
                        <a:pt x="78" y="25"/>
                      </a:cubicBezTo>
                      <a:cubicBezTo>
                        <a:pt x="78" y="24"/>
                        <a:pt x="76" y="21"/>
                        <a:pt x="75" y="20"/>
                      </a:cubicBezTo>
                      <a:cubicBezTo>
                        <a:pt x="75" y="19"/>
                        <a:pt x="71" y="14"/>
                        <a:pt x="72" y="14"/>
                      </a:cubicBezTo>
                      <a:cubicBezTo>
                        <a:pt x="73" y="15"/>
                        <a:pt x="72" y="15"/>
                        <a:pt x="73" y="16"/>
                      </a:cubicBezTo>
                      <a:cubicBezTo>
                        <a:pt x="75" y="18"/>
                        <a:pt x="73" y="15"/>
                        <a:pt x="74" y="16"/>
                      </a:cubicBezTo>
                      <a:cubicBezTo>
                        <a:pt x="73" y="15"/>
                        <a:pt x="71" y="12"/>
                        <a:pt x="71" y="12"/>
                      </a:cubicBezTo>
                      <a:cubicBezTo>
                        <a:pt x="72" y="13"/>
                        <a:pt x="73" y="14"/>
                        <a:pt x="73" y="14"/>
                      </a:cubicBezTo>
                      <a:cubicBezTo>
                        <a:pt x="72" y="13"/>
                        <a:pt x="72" y="12"/>
                        <a:pt x="71" y="11"/>
                      </a:cubicBezTo>
                      <a:cubicBezTo>
                        <a:pt x="69" y="8"/>
                        <a:pt x="72" y="11"/>
                        <a:pt x="71" y="9"/>
                      </a:cubicBezTo>
                      <a:cubicBezTo>
                        <a:pt x="72" y="11"/>
                        <a:pt x="74" y="14"/>
                        <a:pt x="75" y="15"/>
                      </a:cubicBezTo>
                      <a:cubicBezTo>
                        <a:pt x="73" y="13"/>
                        <a:pt x="73" y="12"/>
                        <a:pt x="71" y="9"/>
                      </a:cubicBezTo>
                      <a:cubicBezTo>
                        <a:pt x="72" y="9"/>
                        <a:pt x="73" y="11"/>
                        <a:pt x="74" y="12"/>
                      </a:cubicBezTo>
                      <a:cubicBezTo>
                        <a:pt x="75" y="13"/>
                        <a:pt x="72" y="8"/>
                        <a:pt x="75" y="12"/>
                      </a:cubicBezTo>
                      <a:cubicBezTo>
                        <a:pt x="73" y="10"/>
                        <a:pt x="73" y="10"/>
                        <a:pt x="73" y="10"/>
                      </a:cubicBezTo>
                      <a:cubicBezTo>
                        <a:pt x="74" y="11"/>
                        <a:pt x="74" y="11"/>
                        <a:pt x="75" y="12"/>
                      </a:cubicBezTo>
                      <a:cubicBezTo>
                        <a:pt x="75" y="12"/>
                        <a:pt x="74" y="9"/>
                        <a:pt x="76" y="12"/>
                      </a:cubicBezTo>
                      <a:cubicBezTo>
                        <a:pt x="76" y="11"/>
                        <a:pt x="77" y="11"/>
                        <a:pt x="75" y="9"/>
                      </a:cubicBezTo>
                      <a:cubicBezTo>
                        <a:pt x="74" y="8"/>
                        <a:pt x="76" y="11"/>
                        <a:pt x="73" y="8"/>
                      </a:cubicBezTo>
                      <a:cubicBezTo>
                        <a:pt x="75" y="10"/>
                        <a:pt x="74" y="8"/>
                        <a:pt x="73" y="7"/>
                      </a:cubicBezTo>
                      <a:cubicBezTo>
                        <a:pt x="74" y="8"/>
                        <a:pt x="74" y="8"/>
                        <a:pt x="74" y="8"/>
                      </a:cubicBezTo>
                      <a:cubicBezTo>
                        <a:pt x="74" y="7"/>
                        <a:pt x="74" y="7"/>
                        <a:pt x="74" y="6"/>
                      </a:cubicBezTo>
                      <a:cubicBezTo>
                        <a:pt x="74" y="7"/>
                        <a:pt x="75" y="8"/>
                        <a:pt x="75" y="8"/>
                      </a:cubicBezTo>
                      <a:cubicBezTo>
                        <a:pt x="74" y="6"/>
                        <a:pt x="74" y="6"/>
                        <a:pt x="74" y="6"/>
                      </a:cubicBezTo>
                      <a:cubicBezTo>
                        <a:pt x="74" y="5"/>
                        <a:pt x="76" y="9"/>
                        <a:pt x="76" y="8"/>
                      </a:cubicBezTo>
                      <a:cubicBezTo>
                        <a:pt x="77" y="10"/>
                        <a:pt x="77" y="10"/>
                        <a:pt x="77" y="10"/>
                      </a:cubicBezTo>
                      <a:cubicBezTo>
                        <a:pt x="77" y="10"/>
                        <a:pt x="78" y="11"/>
                        <a:pt x="78" y="10"/>
                      </a:cubicBezTo>
                      <a:cubicBezTo>
                        <a:pt x="77" y="9"/>
                        <a:pt x="76" y="7"/>
                        <a:pt x="75" y="5"/>
                      </a:cubicBezTo>
                      <a:cubicBezTo>
                        <a:pt x="74" y="4"/>
                        <a:pt x="76" y="7"/>
                        <a:pt x="75" y="5"/>
                      </a:cubicBezTo>
                      <a:cubicBezTo>
                        <a:pt x="76" y="7"/>
                        <a:pt x="76" y="7"/>
                        <a:pt x="76" y="7"/>
                      </a:cubicBezTo>
                      <a:cubicBezTo>
                        <a:pt x="77" y="8"/>
                        <a:pt x="78" y="10"/>
                        <a:pt x="79" y="10"/>
                      </a:cubicBezTo>
                      <a:cubicBezTo>
                        <a:pt x="78" y="9"/>
                        <a:pt x="77" y="6"/>
                        <a:pt x="76" y="6"/>
                      </a:cubicBezTo>
                      <a:cubicBezTo>
                        <a:pt x="76" y="6"/>
                        <a:pt x="77" y="6"/>
                        <a:pt x="78" y="8"/>
                      </a:cubicBezTo>
                      <a:cubicBezTo>
                        <a:pt x="78" y="7"/>
                        <a:pt x="77" y="6"/>
                        <a:pt x="76" y="5"/>
                      </a:cubicBezTo>
                      <a:cubicBezTo>
                        <a:pt x="77" y="6"/>
                        <a:pt x="79" y="7"/>
                        <a:pt x="80" y="8"/>
                      </a:cubicBezTo>
                      <a:cubicBezTo>
                        <a:pt x="81" y="11"/>
                        <a:pt x="81" y="11"/>
                        <a:pt x="81" y="11"/>
                      </a:cubicBezTo>
                      <a:cubicBezTo>
                        <a:pt x="82" y="11"/>
                        <a:pt x="82" y="11"/>
                        <a:pt x="82" y="11"/>
                      </a:cubicBezTo>
                      <a:cubicBezTo>
                        <a:pt x="83" y="14"/>
                        <a:pt x="83" y="13"/>
                        <a:pt x="84" y="15"/>
                      </a:cubicBezTo>
                      <a:cubicBezTo>
                        <a:pt x="85" y="16"/>
                        <a:pt x="84" y="15"/>
                        <a:pt x="84" y="14"/>
                      </a:cubicBezTo>
                      <a:cubicBezTo>
                        <a:pt x="81" y="11"/>
                        <a:pt x="81" y="9"/>
                        <a:pt x="79" y="5"/>
                      </a:cubicBezTo>
                      <a:cubicBezTo>
                        <a:pt x="79" y="4"/>
                        <a:pt x="85" y="13"/>
                        <a:pt x="82" y="7"/>
                      </a:cubicBezTo>
                      <a:cubicBezTo>
                        <a:pt x="81" y="7"/>
                        <a:pt x="80" y="4"/>
                        <a:pt x="80" y="5"/>
                      </a:cubicBezTo>
                      <a:cubicBezTo>
                        <a:pt x="81" y="5"/>
                        <a:pt x="78" y="1"/>
                        <a:pt x="79" y="2"/>
                      </a:cubicBezTo>
                      <a:cubicBezTo>
                        <a:pt x="80" y="4"/>
                        <a:pt x="82" y="6"/>
                        <a:pt x="83" y="8"/>
                      </a:cubicBezTo>
                      <a:cubicBezTo>
                        <a:pt x="82" y="7"/>
                        <a:pt x="82" y="7"/>
                        <a:pt x="82" y="8"/>
                      </a:cubicBezTo>
                      <a:cubicBezTo>
                        <a:pt x="83" y="9"/>
                        <a:pt x="84" y="11"/>
                        <a:pt x="85" y="11"/>
                      </a:cubicBezTo>
                      <a:cubicBezTo>
                        <a:pt x="85" y="11"/>
                        <a:pt x="85" y="10"/>
                        <a:pt x="84" y="9"/>
                      </a:cubicBezTo>
                      <a:cubicBezTo>
                        <a:pt x="83" y="7"/>
                        <a:pt x="84" y="9"/>
                        <a:pt x="83" y="7"/>
                      </a:cubicBezTo>
                      <a:cubicBezTo>
                        <a:pt x="83" y="6"/>
                        <a:pt x="85" y="9"/>
                        <a:pt x="83" y="5"/>
                      </a:cubicBezTo>
                      <a:cubicBezTo>
                        <a:pt x="82" y="6"/>
                        <a:pt x="81" y="4"/>
                        <a:pt x="80" y="2"/>
                      </a:cubicBezTo>
                      <a:cubicBezTo>
                        <a:pt x="80" y="1"/>
                        <a:pt x="80" y="1"/>
                        <a:pt x="80" y="1"/>
                      </a:cubicBezTo>
                      <a:cubicBezTo>
                        <a:pt x="81" y="3"/>
                        <a:pt x="81" y="3"/>
                        <a:pt x="81" y="3"/>
                      </a:cubicBezTo>
                      <a:cubicBezTo>
                        <a:pt x="82" y="3"/>
                        <a:pt x="79" y="0"/>
                        <a:pt x="80" y="0"/>
                      </a:cubicBezTo>
                      <a:cubicBezTo>
                        <a:pt x="82" y="3"/>
                        <a:pt x="82" y="3"/>
                        <a:pt x="82" y="3"/>
                      </a:cubicBezTo>
                      <a:cubicBezTo>
                        <a:pt x="84" y="5"/>
                        <a:pt x="81" y="2"/>
                        <a:pt x="83" y="6"/>
                      </a:cubicBezTo>
                      <a:cubicBezTo>
                        <a:pt x="84" y="6"/>
                        <a:pt x="83" y="4"/>
                        <a:pt x="84" y="4"/>
                      </a:cubicBezTo>
                      <a:cubicBezTo>
                        <a:pt x="84" y="5"/>
                        <a:pt x="84" y="5"/>
                        <a:pt x="84" y="5"/>
                      </a:cubicBezTo>
                      <a:cubicBezTo>
                        <a:pt x="84" y="5"/>
                        <a:pt x="87" y="10"/>
                        <a:pt x="86" y="7"/>
                      </a:cubicBezTo>
                      <a:cubicBezTo>
                        <a:pt x="85" y="6"/>
                        <a:pt x="85" y="6"/>
                        <a:pt x="84" y="4"/>
                      </a:cubicBezTo>
                      <a:cubicBezTo>
                        <a:pt x="85" y="3"/>
                        <a:pt x="84" y="2"/>
                        <a:pt x="84" y="1"/>
                      </a:cubicBezTo>
                      <a:cubicBezTo>
                        <a:pt x="86" y="4"/>
                        <a:pt x="85" y="1"/>
                        <a:pt x="86" y="4"/>
                      </a:cubicBezTo>
                      <a:cubicBezTo>
                        <a:pt x="85" y="3"/>
                        <a:pt x="84" y="4"/>
                        <a:pt x="86" y="6"/>
                      </a:cubicBezTo>
                      <a:cubicBezTo>
                        <a:pt x="88" y="9"/>
                        <a:pt x="85" y="6"/>
                        <a:pt x="87" y="9"/>
                      </a:cubicBezTo>
                      <a:cubicBezTo>
                        <a:pt x="87" y="9"/>
                        <a:pt x="89" y="12"/>
                        <a:pt x="91" y="14"/>
                      </a:cubicBezTo>
                      <a:cubicBezTo>
                        <a:pt x="91" y="14"/>
                        <a:pt x="91" y="13"/>
                        <a:pt x="90" y="13"/>
                      </a:cubicBezTo>
                      <a:cubicBezTo>
                        <a:pt x="89" y="11"/>
                        <a:pt x="89" y="11"/>
                        <a:pt x="88" y="9"/>
                      </a:cubicBezTo>
                      <a:cubicBezTo>
                        <a:pt x="89" y="9"/>
                        <a:pt x="89" y="8"/>
                        <a:pt x="88" y="6"/>
                      </a:cubicBezTo>
                      <a:cubicBezTo>
                        <a:pt x="88" y="7"/>
                        <a:pt x="90" y="9"/>
                        <a:pt x="90" y="9"/>
                      </a:cubicBezTo>
                      <a:cubicBezTo>
                        <a:pt x="90" y="8"/>
                        <a:pt x="91" y="8"/>
                        <a:pt x="92" y="8"/>
                      </a:cubicBezTo>
                      <a:cubicBezTo>
                        <a:pt x="89" y="5"/>
                        <a:pt x="92" y="7"/>
                        <a:pt x="90" y="5"/>
                      </a:cubicBezTo>
                      <a:cubicBezTo>
                        <a:pt x="89" y="4"/>
                        <a:pt x="87" y="2"/>
                        <a:pt x="87" y="0"/>
                      </a:cubicBezTo>
                      <a:cubicBezTo>
                        <a:pt x="87" y="1"/>
                        <a:pt x="88" y="2"/>
                        <a:pt x="88" y="2"/>
                      </a:cubicBezTo>
                      <a:cubicBezTo>
                        <a:pt x="87" y="1"/>
                        <a:pt x="90" y="5"/>
                        <a:pt x="89" y="2"/>
                      </a:cubicBezTo>
                      <a:cubicBezTo>
                        <a:pt x="89" y="4"/>
                        <a:pt x="91" y="6"/>
                        <a:pt x="92" y="9"/>
                      </a:cubicBezTo>
                      <a:cubicBezTo>
                        <a:pt x="92" y="7"/>
                        <a:pt x="94" y="10"/>
                        <a:pt x="94" y="10"/>
                      </a:cubicBezTo>
                      <a:cubicBezTo>
                        <a:pt x="93" y="8"/>
                        <a:pt x="93" y="7"/>
                        <a:pt x="93" y="6"/>
                      </a:cubicBezTo>
                      <a:cubicBezTo>
                        <a:pt x="95" y="8"/>
                        <a:pt x="95" y="5"/>
                        <a:pt x="95" y="5"/>
                      </a:cubicBezTo>
                      <a:cubicBezTo>
                        <a:pt x="96" y="6"/>
                        <a:pt x="98" y="9"/>
                        <a:pt x="99" y="9"/>
                      </a:cubicBezTo>
                      <a:cubicBezTo>
                        <a:pt x="99" y="9"/>
                        <a:pt x="96" y="6"/>
                        <a:pt x="98" y="7"/>
                      </a:cubicBezTo>
                      <a:cubicBezTo>
                        <a:pt x="98" y="8"/>
                        <a:pt x="98" y="8"/>
                        <a:pt x="98" y="8"/>
                      </a:cubicBezTo>
                      <a:cubicBezTo>
                        <a:pt x="98" y="7"/>
                        <a:pt x="100" y="9"/>
                        <a:pt x="98" y="5"/>
                      </a:cubicBezTo>
                      <a:cubicBezTo>
                        <a:pt x="99" y="8"/>
                        <a:pt x="99" y="8"/>
                        <a:pt x="99" y="8"/>
                      </a:cubicBezTo>
                      <a:cubicBezTo>
                        <a:pt x="100" y="9"/>
                        <a:pt x="99" y="8"/>
                        <a:pt x="99" y="8"/>
                      </a:cubicBezTo>
                      <a:cubicBezTo>
                        <a:pt x="100" y="9"/>
                        <a:pt x="101" y="9"/>
                        <a:pt x="101" y="10"/>
                      </a:cubicBezTo>
                      <a:cubicBezTo>
                        <a:pt x="102" y="12"/>
                        <a:pt x="101" y="9"/>
                        <a:pt x="101" y="9"/>
                      </a:cubicBezTo>
                      <a:cubicBezTo>
                        <a:pt x="100" y="7"/>
                        <a:pt x="100" y="7"/>
                        <a:pt x="100" y="7"/>
                      </a:cubicBezTo>
                      <a:cubicBezTo>
                        <a:pt x="100" y="6"/>
                        <a:pt x="101" y="7"/>
                        <a:pt x="102" y="6"/>
                      </a:cubicBezTo>
                      <a:cubicBezTo>
                        <a:pt x="103" y="8"/>
                        <a:pt x="103" y="8"/>
                        <a:pt x="103" y="8"/>
                      </a:cubicBezTo>
                      <a:cubicBezTo>
                        <a:pt x="102" y="7"/>
                        <a:pt x="102" y="7"/>
                        <a:pt x="102" y="7"/>
                      </a:cubicBezTo>
                      <a:cubicBezTo>
                        <a:pt x="103" y="9"/>
                        <a:pt x="104" y="9"/>
                        <a:pt x="103" y="8"/>
                      </a:cubicBezTo>
                      <a:cubicBezTo>
                        <a:pt x="105" y="13"/>
                        <a:pt x="105" y="13"/>
                        <a:pt x="105" y="13"/>
                      </a:cubicBezTo>
                      <a:cubicBezTo>
                        <a:pt x="104" y="12"/>
                        <a:pt x="104" y="10"/>
                        <a:pt x="103" y="9"/>
                      </a:cubicBezTo>
                      <a:cubicBezTo>
                        <a:pt x="102" y="7"/>
                        <a:pt x="102" y="8"/>
                        <a:pt x="103" y="10"/>
                      </a:cubicBezTo>
                      <a:cubicBezTo>
                        <a:pt x="103" y="10"/>
                        <a:pt x="103" y="10"/>
                        <a:pt x="103" y="9"/>
                      </a:cubicBezTo>
                      <a:cubicBezTo>
                        <a:pt x="104" y="11"/>
                        <a:pt x="104" y="11"/>
                        <a:pt x="105" y="13"/>
                      </a:cubicBezTo>
                      <a:cubicBezTo>
                        <a:pt x="105" y="13"/>
                        <a:pt x="105" y="14"/>
                        <a:pt x="105" y="13"/>
                      </a:cubicBezTo>
                      <a:cubicBezTo>
                        <a:pt x="105" y="14"/>
                        <a:pt x="105" y="14"/>
                        <a:pt x="105" y="15"/>
                      </a:cubicBezTo>
                      <a:cubicBezTo>
                        <a:pt x="105" y="14"/>
                        <a:pt x="104" y="13"/>
                        <a:pt x="104" y="12"/>
                      </a:cubicBezTo>
                      <a:cubicBezTo>
                        <a:pt x="105" y="15"/>
                        <a:pt x="105" y="16"/>
                        <a:pt x="104" y="15"/>
                      </a:cubicBezTo>
                      <a:cubicBezTo>
                        <a:pt x="102" y="13"/>
                        <a:pt x="104" y="17"/>
                        <a:pt x="103" y="17"/>
                      </a:cubicBezTo>
                      <a:cubicBezTo>
                        <a:pt x="102" y="15"/>
                        <a:pt x="102" y="13"/>
                        <a:pt x="101" y="12"/>
                      </a:cubicBezTo>
                      <a:cubicBezTo>
                        <a:pt x="100" y="11"/>
                        <a:pt x="101" y="12"/>
                        <a:pt x="100" y="11"/>
                      </a:cubicBezTo>
                      <a:cubicBezTo>
                        <a:pt x="101" y="13"/>
                        <a:pt x="102" y="15"/>
                        <a:pt x="102" y="16"/>
                      </a:cubicBezTo>
                      <a:cubicBezTo>
                        <a:pt x="101" y="15"/>
                        <a:pt x="101" y="15"/>
                        <a:pt x="101" y="15"/>
                      </a:cubicBezTo>
                      <a:cubicBezTo>
                        <a:pt x="102" y="16"/>
                        <a:pt x="103" y="18"/>
                        <a:pt x="102" y="18"/>
                      </a:cubicBezTo>
                      <a:cubicBezTo>
                        <a:pt x="101" y="18"/>
                        <a:pt x="100" y="18"/>
                        <a:pt x="100" y="18"/>
                      </a:cubicBezTo>
                      <a:cubicBezTo>
                        <a:pt x="99" y="17"/>
                        <a:pt x="99" y="17"/>
                        <a:pt x="99" y="17"/>
                      </a:cubicBezTo>
                      <a:cubicBezTo>
                        <a:pt x="100" y="20"/>
                        <a:pt x="98" y="19"/>
                        <a:pt x="99" y="21"/>
                      </a:cubicBezTo>
                      <a:cubicBezTo>
                        <a:pt x="97" y="19"/>
                        <a:pt x="98" y="23"/>
                        <a:pt x="96" y="21"/>
                      </a:cubicBezTo>
                      <a:cubicBezTo>
                        <a:pt x="96" y="23"/>
                        <a:pt x="95" y="24"/>
                        <a:pt x="93" y="25"/>
                      </a:cubicBezTo>
                      <a:cubicBezTo>
                        <a:pt x="92" y="22"/>
                        <a:pt x="92" y="22"/>
                        <a:pt x="92" y="22"/>
                      </a:cubicBezTo>
                      <a:cubicBezTo>
                        <a:pt x="93" y="24"/>
                        <a:pt x="91" y="21"/>
                        <a:pt x="91" y="22"/>
                      </a:cubicBezTo>
                      <a:cubicBezTo>
                        <a:pt x="93" y="23"/>
                        <a:pt x="92" y="24"/>
                        <a:pt x="93" y="26"/>
                      </a:cubicBezTo>
                      <a:cubicBezTo>
                        <a:pt x="91" y="24"/>
                        <a:pt x="92" y="27"/>
                        <a:pt x="93" y="29"/>
                      </a:cubicBezTo>
                      <a:cubicBezTo>
                        <a:pt x="91" y="27"/>
                        <a:pt x="91" y="27"/>
                        <a:pt x="91" y="27"/>
                      </a:cubicBezTo>
                      <a:cubicBezTo>
                        <a:pt x="93" y="30"/>
                        <a:pt x="91" y="28"/>
                        <a:pt x="90" y="28"/>
                      </a:cubicBezTo>
                      <a:cubicBezTo>
                        <a:pt x="89" y="28"/>
                        <a:pt x="88" y="26"/>
                        <a:pt x="88" y="27"/>
                      </a:cubicBezTo>
                      <a:cubicBezTo>
                        <a:pt x="89" y="29"/>
                        <a:pt x="89" y="29"/>
                        <a:pt x="90" y="31"/>
                      </a:cubicBezTo>
                      <a:cubicBezTo>
                        <a:pt x="89" y="31"/>
                        <a:pt x="88" y="31"/>
                        <a:pt x="87" y="31"/>
                      </a:cubicBezTo>
                      <a:cubicBezTo>
                        <a:pt x="88" y="35"/>
                        <a:pt x="85" y="34"/>
                        <a:pt x="85" y="37"/>
                      </a:cubicBezTo>
                      <a:cubicBezTo>
                        <a:pt x="84" y="35"/>
                        <a:pt x="84" y="35"/>
                        <a:pt x="84" y="35"/>
                      </a:cubicBezTo>
                      <a:cubicBezTo>
                        <a:pt x="85" y="40"/>
                        <a:pt x="81" y="38"/>
                        <a:pt x="81" y="40"/>
                      </a:cubicBezTo>
                      <a:cubicBezTo>
                        <a:pt x="79" y="37"/>
                        <a:pt x="79" y="37"/>
                        <a:pt x="79" y="37"/>
                      </a:cubicBezTo>
                      <a:cubicBezTo>
                        <a:pt x="78" y="37"/>
                        <a:pt x="79" y="39"/>
                        <a:pt x="80" y="41"/>
                      </a:cubicBezTo>
                      <a:cubicBezTo>
                        <a:pt x="79" y="40"/>
                        <a:pt x="81" y="43"/>
                        <a:pt x="79" y="41"/>
                      </a:cubicBezTo>
                      <a:cubicBezTo>
                        <a:pt x="78" y="40"/>
                        <a:pt x="79" y="42"/>
                        <a:pt x="79" y="43"/>
                      </a:cubicBezTo>
                      <a:cubicBezTo>
                        <a:pt x="77" y="42"/>
                        <a:pt x="77" y="43"/>
                        <a:pt x="77" y="44"/>
                      </a:cubicBezTo>
                      <a:cubicBezTo>
                        <a:pt x="77" y="44"/>
                        <a:pt x="77" y="44"/>
                        <a:pt x="77" y="44"/>
                      </a:cubicBezTo>
                      <a:cubicBezTo>
                        <a:pt x="77" y="43"/>
                        <a:pt x="76" y="42"/>
                        <a:pt x="76" y="42"/>
                      </a:cubicBezTo>
                      <a:cubicBezTo>
                        <a:pt x="76" y="43"/>
                        <a:pt x="74" y="42"/>
                        <a:pt x="77" y="45"/>
                      </a:cubicBezTo>
                      <a:cubicBezTo>
                        <a:pt x="75" y="44"/>
                        <a:pt x="77" y="48"/>
                        <a:pt x="74" y="46"/>
                      </a:cubicBezTo>
                      <a:cubicBezTo>
                        <a:pt x="75" y="47"/>
                        <a:pt x="75" y="47"/>
                        <a:pt x="75" y="48"/>
                      </a:cubicBezTo>
                      <a:cubicBezTo>
                        <a:pt x="74" y="49"/>
                        <a:pt x="72" y="47"/>
                        <a:pt x="73" y="49"/>
                      </a:cubicBezTo>
                      <a:cubicBezTo>
                        <a:pt x="72" y="49"/>
                        <a:pt x="72" y="47"/>
                        <a:pt x="71" y="48"/>
                      </a:cubicBezTo>
                      <a:cubicBezTo>
                        <a:pt x="72" y="48"/>
                        <a:pt x="72" y="49"/>
                        <a:pt x="73" y="50"/>
                      </a:cubicBezTo>
                      <a:cubicBezTo>
                        <a:pt x="73" y="52"/>
                        <a:pt x="69" y="49"/>
                        <a:pt x="69" y="50"/>
                      </a:cubicBezTo>
                      <a:cubicBezTo>
                        <a:pt x="68" y="54"/>
                        <a:pt x="66" y="54"/>
                        <a:pt x="65" y="56"/>
                      </a:cubicBezTo>
                      <a:cubicBezTo>
                        <a:pt x="64" y="55"/>
                        <a:pt x="64" y="55"/>
                        <a:pt x="64" y="55"/>
                      </a:cubicBezTo>
                      <a:cubicBezTo>
                        <a:pt x="66" y="58"/>
                        <a:pt x="61" y="53"/>
                        <a:pt x="63" y="58"/>
                      </a:cubicBezTo>
                      <a:cubicBezTo>
                        <a:pt x="63" y="57"/>
                        <a:pt x="63" y="58"/>
                        <a:pt x="62" y="56"/>
                      </a:cubicBezTo>
                      <a:cubicBezTo>
                        <a:pt x="63" y="59"/>
                        <a:pt x="59" y="56"/>
                        <a:pt x="60" y="59"/>
                      </a:cubicBezTo>
                      <a:cubicBezTo>
                        <a:pt x="61" y="59"/>
                        <a:pt x="60" y="58"/>
                        <a:pt x="60" y="58"/>
                      </a:cubicBezTo>
                      <a:cubicBezTo>
                        <a:pt x="58" y="57"/>
                        <a:pt x="60" y="60"/>
                        <a:pt x="58" y="59"/>
                      </a:cubicBezTo>
                      <a:cubicBezTo>
                        <a:pt x="58" y="58"/>
                        <a:pt x="58" y="58"/>
                        <a:pt x="57" y="57"/>
                      </a:cubicBezTo>
                      <a:cubicBezTo>
                        <a:pt x="56" y="56"/>
                        <a:pt x="59" y="61"/>
                        <a:pt x="56" y="58"/>
                      </a:cubicBezTo>
                      <a:cubicBezTo>
                        <a:pt x="56" y="58"/>
                        <a:pt x="57" y="59"/>
                        <a:pt x="57" y="59"/>
                      </a:cubicBezTo>
                      <a:cubicBezTo>
                        <a:pt x="55" y="59"/>
                        <a:pt x="55" y="62"/>
                        <a:pt x="54" y="65"/>
                      </a:cubicBezTo>
                      <a:cubicBezTo>
                        <a:pt x="52" y="64"/>
                        <a:pt x="49" y="59"/>
                        <a:pt x="51" y="62"/>
                      </a:cubicBezTo>
                      <a:cubicBezTo>
                        <a:pt x="50" y="62"/>
                        <a:pt x="52" y="64"/>
                        <a:pt x="51" y="63"/>
                      </a:cubicBezTo>
                      <a:cubicBezTo>
                        <a:pt x="52" y="64"/>
                        <a:pt x="47" y="60"/>
                        <a:pt x="49" y="62"/>
                      </a:cubicBezTo>
                      <a:cubicBezTo>
                        <a:pt x="51" y="64"/>
                        <a:pt x="50" y="63"/>
                        <a:pt x="51" y="64"/>
                      </a:cubicBezTo>
                      <a:cubicBezTo>
                        <a:pt x="49" y="63"/>
                        <a:pt x="47" y="62"/>
                        <a:pt x="48" y="64"/>
                      </a:cubicBezTo>
                      <a:cubicBezTo>
                        <a:pt x="47" y="63"/>
                        <a:pt x="47" y="63"/>
                        <a:pt x="47" y="63"/>
                      </a:cubicBezTo>
                      <a:cubicBezTo>
                        <a:pt x="49" y="66"/>
                        <a:pt x="47" y="65"/>
                        <a:pt x="50" y="69"/>
                      </a:cubicBezTo>
                      <a:cubicBezTo>
                        <a:pt x="47" y="72"/>
                        <a:pt x="46" y="77"/>
                        <a:pt x="44" y="80"/>
                      </a:cubicBezTo>
                      <a:cubicBezTo>
                        <a:pt x="40" y="83"/>
                        <a:pt x="39" y="87"/>
                        <a:pt x="35" y="88"/>
                      </a:cubicBezTo>
                      <a:cubicBezTo>
                        <a:pt x="31" y="87"/>
                        <a:pt x="31" y="87"/>
                        <a:pt x="32" y="89"/>
                      </a:cubicBezTo>
                      <a:cubicBezTo>
                        <a:pt x="31" y="88"/>
                        <a:pt x="31" y="88"/>
                        <a:pt x="31" y="88"/>
                      </a:cubicBezTo>
                      <a:cubicBezTo>
                        <a:pt x="33" y="90"/>
                        <a:pt x="31" y="88"/>
                        <a:pt x="33" y="90"/>
                      </a:cubicBezTo>
                      <a:cubicBezTo>
                        <a:pt x="31" y="91"/>
                        <a:pt x="31" y="93"/>
                        <a:pt x="30" y="94"/>
                      </a:cubicBezTo>
                      <a:cubicBezTo>
                        <a:pt x="30" y="94"/>
                        <a:pt x="28" y="92"/>
                        <a:pt x="28" y="92"/>
                      </a:cubicBezTo>
                      <a:cubicBezTo>
                        <a:pt x="30" y="94"/>
                        <a:pt x="30" y="94"/>
                        <a:pt x="30" y="94"/>
                      </a:cubicBezTo>
                      <a:cubicBezTo>
                        <a:pt x="29" y="93"/>
                        <a:pt x="29" y="93"/>
                        <a:pt x="29" y="93"/>
                      </a:cubicBezTo>
                      <a:cubicBezTo>
                        <a:pt x="29" y="94"/>
                        <a:pt x="30" y="95"/>
                        <a:pt x="31" y="95"/>
                      </a:cubicBezTo>
                      <a:cubicBezTo>
                        <a:pt x="31" y="100"/>
                        <a:pt x="23" y="99"/>
                        <a:pt x="22" y="103"/>
                      </a:cubicBezTo>
                      <a:cubicBezTo>
                        <a:pt x="20" y="103"/>
                        <a:pt x="20" y="104"/>
                        <a:pt x="20" y="106"/>
                      </a:cubicBezTo>
                      <a:cubicBezTo>
                        <a:pt x="15" y="106"/>
                        <a:pt x="11" y="106"/>
                        <a:pt x="12" y="110"/>
                      </a:cubicBezTo>
                      <a:cubicBezTo>
                        <a:pt x="12" y="110"/>
                        <a:pt x="5" y="105"/>
                        <a:pt x="4" y="10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93"/>
                <p:cNvSpPr/>
                <p:nvPr/>
              </p:nvSpPr>
              <p:spPr bwMode="auto">
                <a:xfrm>
                  <a:off x="4077" y="1209"/>
                  <a:ext cx="1" cy="1"/>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1"/>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94"/>
                <p:cNvSpPr/>
                <p:nvPr/>
              </p:nvSpPr>
              <p:spPr bwMode="auto">
                <a:xfrm>
                  <a:off x="4074" y="1208"/>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0"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95"/>
                <p:cNvSpPr/>
                <p:nvPr/>
              </p:nvSpPr>
              <p:spPr bwMode="auto">
                <a:xfrm>
                  <a:off x="4073" y="1208"/>
                  <a:ext cx="1"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Freeform 96"/>
                <p:cNvSpPr/>
                <p:nvPr/>
              </p:nvSpPr>
              <p:spPr bwMode="auto">
                <a:xfrm>
                  <a:off x="4072" y="1207"/>
                  <a:ext cx="0"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97"/>
                <p:cNvSpPr/>
                <p:nvPr/>
              </p:nvSpPr>
              <p:spPr bwMode="auto">
                <a:xfrm>
                  <a:off x="4072" y="1208"/>
                  <a:ext cx="1"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Freeform 98"/>
                <p:cNvSpPr/>
                <p:nvPr/>
              </p:nvSpPr>
              <p:spPr bwMode="auto">
                <a:xfrm>
                  <a:off x="4071" y="1208"/>
                  <a:ext cx="0" cy="0"/>
                </a:xfrm>
                <a:custGeom>
                  <a:avLst/>
                  <a:gdLst>
                    <a:gd name="T0" fmla="*/ 1 w 1"/>
                    <a:gd name="T1" fmla="*/ 1 h 3"/>
                    <a:gd name="T2" fmla="*/ 0 w 1"/>
                    <a:gd name="T3" fmla="*/ 1 h 3"/>
                    <a:gd name="T4" fmla="*/ 1 w 1"/>
                    <a:gd name="T5" fmla="*/ 1 h 3"/>
                  </a:gdLst>
                  <a:ahLst/>
                  <a:cxnLst>
                    <a:cxn ang="0">
                      <a:pos x="T0" y="T1"/>
                    </a:cxn>
                    <a:cxn ang="0">
                      <a:pos x="T2" y="T3"/>
                    </a:cxn>
                    <a:cxn ang="0">
                      <a:pos x="T4" y="T5"/>
                    </a:cxn>
                  </a:cxnLst>
                  <a:rect l="0" t="0" r="r" b="b"/>
                  <a:pathLst>
                    <a:path w="1" h="3">
                      <a:moveTo>
                        <a:pt x="1" y="1"/>
                      </a:moveTo>
                      <a:cubicBezTo>
                        <a:pt x="1" y="1"/>
                        <a:pt x="1" y="3"/>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8" name="Freeform 99"/>
                <p:cNvSpPr/>
                <p:nvPr/>
              </p:nvSpPr>
              <p:spPr bwMode="auto">
                <a:xfrm>
                  <a:off x="4071" y="1208"/>
                  <a:ext cx="0" cy="1"/>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Rectangle 100"/>
                <p:cNvSpPr>
                  <a:spLocks noChangeArrowheads="1"/>
                </p:cNvSpPr>
                <p:nvPr/>
              </p:nvSpPr>
              <p:spPr bwMode="auto">
                <a:xfrm>
                  <a:off x="4064" y="1216"/>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0" name="Freeform 101"/>
                <p:cNvSpPr/>
                <p:nvPr/>
              </p:nvSpPr>
              <p:spPr bwMode="auto">
                <a:xfrm>
                  <a:off x="4061" y="1219"/>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1"/>
                        <a:pt x="0" y="0"/>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102"/>
                <p:cNvSpPr/>
                <p:nvPr/>
              </p:nvSpPr>
              <p:spPr bwMode="auto">
                <a:xfrm>
                  <a:off x="4060" y="1222"/>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Freeform 103"/>
                <p:cNvSpPr/>
                <p:nvPr/>
              </p:nvSpPr>
              <p:spPr bwMode="auto">
                <a:xfrm>
                  <a:off x="4097" y="1212"/>
                  <a:ext cx="0" cy="1"/>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Freeform 104"/>
                <p:cNvSpPr/>
                <p:nvPr/>
              </p:nvSpPr>
              <p:spPr bwMode="auto">
                <a:xfrm>
                  <a:off x="4061" y="1210"/>
                  <a:ext cx="35" cy="37"/>
                </a:xfrm>
                <a:custGeom>
                  <a:avLst/>
                  <a:gdLst>
                    <a:gd name="T0" fmla="*/ 17 w 159"/>
                    <a:gd name="T1" fmla="*/ 133 h 159"/>
                    <a:gd name="T2" fmla="*/ 20 w 159"/>
                    <a:gd name="T3" fmla="*/ 128 h 159"/>
                    <a:gd name="T4" fmla="*/ 23 w 159"/>
                    <a:gd name="T5" fmla="*/ 113 h 159"/>
                    <a:gd name="T6" fmla="*/ 26 w 159"/>
                    <a:gd name="T7" fmla="*/ 110 h 159"/>
                    <a:gd name="T8" fmla="*/ 37 w 159"/>
                    <a:gd name="T9" fmla="*/ 101 h 159"/>
                    <a:gd name="T10" fmla="*/ 40 w 159"/>
                    <a:gd name="T11" fmla="*/ 97 h 159"/>
                    <a:gd name="T12" fmla="*/ 43 w 159"/>
                    <a:gd name="T13" fmla="*/ 90 h 159"/>
                    <a:gd name="T14" fmla="*/ 48 w 159"/>
                    <a:gd name="T15" fmla="*/ 85 h 159"/>
                    <a:gd name="T16" fmla="*/ 52 w 159"/>
                    <a:gd name="T17" fmla="*/ 84 h 159"/>
                    <a:gd name="T18" fmla="*/ 52 w 159"/>
                    <a:gd name="T19" fmla="*/ 79 h 159"/>
                    <a:gd name="T20" fmla="*/ 55 w 159"/>
                    <a:gd name="T21" fmla="*/ 71 h 159"/>
                    <a:gd name="T22" fmla="*/ 58 w 159"/>
                    <a:gd name="T23" fmla="*/ 69 h 159"/>
                    <a:gd name="T24" fmla="*/ 60 w 159"/>
                    <a:gd name="T25" fmla="*/ 63 h 159"/>
                    <a:gd name="T26" fmla="*/ 65 w 159"/>
                    <a:gd name="T27" fmla="*/ 61 h 159"/>
                    <a:gd name="T28" fmla="*/ 70 w 159"/>
                    <a:gd name="T29" fmla="*/ 56 h 159"/>
                    <a:gd name="T30" fmla="*/ 77 w 159"/>
                    <a:gd name="T31" fmla="*/ 52 h 159"/>
                    <a:gd name="T32" fmla="*/ 78 w 159"/>
                    <a:gd name="T33" fmla="*/ 48 h 159"/>
                    <a:gd name="T34" fmla="*/ 82 w 159"/>
                    <a:gd name="T35" fmla="*/ 48 h 159"/>
                    <a:gd name="T36" fmla="*/ 83 w 159"/>
                    <a:gd name="T37" fmla="*/ 44 h 159"/>
                    <a:gd name="T38" fmla="*/ 84 w 159"/>
                    <a:gd name="T39" fmla="*/ 43 h 159"/>
                    <a:gd name="T40" fmla="*/ 86 w 159"/>
                    <a:gd name="T41" fmla="*/ 40 h 159"/>
                    <a:gd name="T42" fmla="*/ 95 w 159"/>
                    <a:gd name="T43" fmla="*/ 33 h 159"/>
                    <a:gd name="T44" fmla="*/ 98 w 159"/>
                    <a:gd name="T45" fmla="*/ 30 h 159"/>
                    <a:gd name="T46" fmla="*/ 101 w 159"/>
                    <a:gd name="T47" fmla="*/ 28 h 159"/>
                    <a:gd name="T48" fmla="*/ 109 w 159"/>
                    <a:gd name="T49" fmla="*/ 22 h 159"/>
                    <a:gd name="T50" fmla="*/ 115 w 159"/>
                    <a:gd name="T51" fmla="*/ 27 h 159"/>
                    <a:gd name="T52" fmla="*/ 114 w 159"/>
                    <a:gd name="T53" fmla="*/ 20 h 159"/>
                    <a:gd name="T54" fmla="*/ 112 w 159"/>
                    <a:gd name="T55" fmla="*/ 12 h 159"/>
                    <a:gd name="T56" fmla="*/ 117 w 159"/>
                    <a:gd name="T57" fmla="*/ 12 h 159"/>
                    <a:gd name="T58" fmla="*/ 117 w 159"/>
                    <a:gd name="T59" fmla="*/ 8 h 159"/>
                    <a:gd name="T60" fmla="*/ 120 w 159"/>
                    <a:gd name="T61" fmla="*/ 10 h 159"/>
                    <a:gd name="T62" fmla="*/ 126 w 159"/>
                    <a:gd name="T63" fmla="*/ 13 h 159"/>
                    <a:gd name="T64" fmla="*/ 126 w 159"/>
                    <a:gd name="T65" fmla="*/ 6 h 159"/>
                    <a:gd name="T66" fmla="*/ 129 w 159"/>
                    <a:gd name="T67" fmla="*/ 8 h 159"/>
                    <a:gd name="T68" fmla="*/ 130 w 159"/>
                    <a:gd name="T69" fmla="*/ 3 h 159"/>
                    <a:gd name="T70" fmla="*/ 133 w 159"/>
                    <a:gd name="T71" fmla="*/ 1 h 159"/>
                    <a:gd name="T72" fmla="*/ 136 w 159"/>
                    <a:gd name="T73" fmla="*/ 10 h 159"/>
                    <a:gd name="T74" fmla="*/ 138 w 159"/>
                    <a:gd name="T75" fmla="*/ 2 h 159"/>
                    <a:gd name="T76" fmla="*/ 151 w 159"/>
                    <a:gd name="T77" fmla="*/ 8 h 159"/>
                    <a:gd name="T78" fmla="*/ 153 w 159"/>
                    <a:gd name="T79" fmla="*/ 9 h 159"/>
                    <a:gd name="T80" fmla="*/ 158 w 159"/>
                    <a:gd name="T81" fmla="*/ 6 h 159"/>
                    <a:gd name="T82" fmla="*/ 158 w 159"/>
                    <a:gd name="T83" fmla="*/ 12 h 159"/>
                    <a:gd name="T84" fmla="*/ 152 w 159"/>
                    <a:gd name="T85" fmla="*/ 10 h 159"/>
                    <a:gd name="T86" fmla="*/ 147 w 159"/>
                    <a:gd name="T87" fmla="*/ 21 h 159"/>
                    <a:gd name="T88" fmla="*/ 136 w 159"/>
                    <a:gd name="T89" fmla="*/ 31 h 159"/>
                    <a:gd name="T90" fmla="*/ 124 w 159"/>
                    <a:gd name="T91" fmla="*/ 42 h 159"/>
                    <a:gd name="T92" fmla="*/ 114 w 159"/>
                    <a:gd name="T93" fmla="*/ 51 h 159"/>
                    <a:gd name="T94" fmla="*/ 107 w 159"/>
                    <a:gd name="T95" fmla="*/ 58 h 159"/>
                    <a:gd name="T96" fmla="*/ 91 w 159"/>
                    <a:gd name="T97" fmla="*/ 70 h 159"/>
                    <a:gd name="T98" fmla="*/ 81 w 159"/>
                    <a:gd name="T99" fmla="*/ 75 h 159"/>
                    <a:gd name="T100" fmla="*/ 69 w 159"/>
                    <a:gd name="T101" fmla="*/ 83 h 159"/>
                    <a:gd name="T102" fmla="*/ 59 w 159"/>
                    <a:gd name="T103" fmla="*/ 109 h 159"/>
                    <a:gd name="T104" fmla="*/ 36 w 159"/>
                    <a:gd name="T105" fmla="*/ 130 h 159"/>
                    <a:gd name="T106" fmla="*/ 12 w 159"/>
                    <a:gd name="T107"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9" h="159">
                      <a:moveTo>
                        <a:pt x="5" y="151"/>
                      </a:moveTo>
                      <a:cubicBezTo>
                        <a:pt x="0" y="145"/>
                        <a:pt x="8" y="147"/>
                        <a:pt x="6" y="142"/>
                      </a:cubicBezTo>
                      <a:cubicBezTo>
                        <a:pt x="6" y="141"/>
                        <a:pt x="9" y="144"/>
                        <a:pt x="9" y="143"/>
                      </a:cubicBezTo>
                      <a:cubicBezTo>
                        <a:pt x="6" y="137"/>
                        <a:pt x="11" y="136"/>
                        <a:pt x="17" y="136"/>
                      </a:cubicBezTo>
                      <a:cubicBezTo>
                        <a:pt x="17" y="136"/>
                        <a:pt x="17" y="136"/>
                        <a:pt x="17" y="136"/>
                      </a:cubicBezTo>
                      <a:cubicBezTo>
                        <a:pt x="18" y="136"/>
                        <a:pt x="16" y="134"/>
                        <a:pt x="17" y="133"/>
                      </a:cubicBezTo>
                      <a:cubicBezTo>
                        <a:pt x="17" y="134"/>
                        <a:pt x="17" y="134"/>
                        <a:pt x="18" y="135"/>
                      </a:cubicBezTo>
                      <a:cubicBezTo>
                        <a:pt x="17" y="133"/>
                        <a:pt x="18" y="133"/>
                        <a:pt x="17" y="132"/>
                      </a:cubicBezTo>
                      <a:cubicBezTo>
                        <a:pt x="18" y="132"/>
                        <a:pt x="19" y="133"/>
                        <a:pt x="20" y="133"/>
                      </a:cubicBezTo>
                      <a:cubicBezTo>
                        <a:pt x="18" y="132"/>
                        <a:pt x="18" y="132"/>
                        <a:pt x="18" y="132"/>
                      </a:cubicBezTo>
                      <a:cubicBezTo>
                        <a:pt x="14" y="127"/>
                        <a:pt x="20" y="130"/>
                        <a:pt x="19" y="127"/>
                      </a:cubicBezTo>
                      <a:cubicBezTo>
                        <a:pt x="19" y="127"/>
                        <a:pt x="19" y="128"/>
                        <a:pt x="20" y="128"/>
                      </a:cubicBezTo>
                      <a:cubicBezTo>
                        <a:pt x="19" y="124"/>
                        <a:pt x="21" y="122"/>
                        <a:pt x="21" y="119"/>
                      </a:cubicBezTo>
                      <a:cubicBezTo>
                        <a:pt x="22" y="120"/>
                        <a:pt x="23" y="121"/>
                        <a:pt x="24" y="121"/>
                      </a:cubicBezTo>
                      <a:cubicBezTo>
                        <a:pt x="22" y="119"/>
                        <a:pt x="22" y="118"/>
                        <a:pt x="22" y="117"/>
                      </a:cubicBezTo>
                      <a:cubicBezTo>
                        <a:pt x="24" y="119"/>
                        <a:pt x="21" y="115"/>
                        <a:pt x="23" y="115"/>
                      </a:cubicBezTo>
                      <a:cubicBezTo>
                        <a:pt x="23" y="116"/>
                        <a:pt x="23" y="116"/>
                        <a:pt x="23" y="116"/>
                      </a:cubicBezTo>
                      <a:cubicBezTo>
                        <a:pt x="21" y="113"/>
                        <a:pt x="25" y="116"/>
                        <a:pt x="23" y="113"/>
                      </a:cubicBezTo>
                      <a:cubicBezTo>
                        <a:pt x="25" y="114"/>
                        <a:pt x="25" y="114"/>
                        <a:pt x="25" y="114"/>
                      </a:cubicBezTo>
                      <a:cubicBezTo>
                        <a:pt x="22" y="112"/>
                        <a:pt x="27" y="115"/>
                        <a:pt x="25" y="113"/>
                      </a:cubicBezTo>
                      <a:cubicBezTo>
                        <a:pt x="25" y="113"/>
                        <a:pt x="25" y="113"/>
                        <a:pt x="25" y="113"/>
                      </a:cubicBezTo>
                      <a:cubicBezTo>
                        <a:pt x="24" y="112"/>
                        <a:pt x="26" y="113"/>
                        <a:pt x="26" y="112"/>
                      </a:cubicBezTo>
                      <a:cubicBezTo>
                        <a:pt x="26" y="112"/>
                        <a:pt x="26" y="112"/>
                        <a:pt x="26" y="112"/>
                      </a:cubicBezTo>
                      <a:cubicBezTo>
                        <a:pt x="26" y="111"/>
                        <a:pt x="28" y="112"/>
                        <a:pt x="26" y="110"/>
                      </a:cubicBezTo>
                      <a:cubicBezTo>
                        <a:pt x="28" y="111"/>
                        <a:pt x="26" y="112"/>
                        <a:pt x="29" y="113"/>
                      </a:cubicBezTo>
                      <a:cubicBezTo>
                        <a:pt x="29" y="109"/>
                        <a:pt x="31" y="106"/>
                        <a:pt x="34" y="104"/>
                      </a:cubicBezTo>
                      <a:cubicBezTo>
                        <a:pt x="35" y="104"/>
                        <a:pt x="35" y="104"/>
                        <a:pt x="36" y="105"/>
                      </a:cubicBezTo>
                      <a:cubicBezTo>
                        <a:pt x="36" y="104"/>
                        <a:pt x="37" y="104"/>
                        <a:pt x="36" y="102"/>
                      </a:cubicBezTo>
                      <a:cubicBezTo>
                        <a:pt x="36" y="102"/>
                        <a:pt x="37" y="103"/>
                        <a:pt x="37" y="103"/>
                      </a:cubicBezTo>
                      <a:cubicBezTo>
                        <a:pt x="39" y="103"/>
                        <a:pt x="35" y="100"/>
                        <a:pt x="37" y="101"/>
                      </a:cubicBezTo>
                      <a:cubicBezTo>
                        <a:pt x="37" y="102"/>
                        <a:pt x="38" y="102"/>
                        <a:pt x="39" y="103"/>
                      </a:cubicBezTo>
                      <a:cubicBezTo>
                        <a:pt x="37" y="101"/>
                        <a:pt x="38" y="101"/>
                        <a:pt x="38" y="100"/>
                      </a:cubicBezTo>
                      <a:cubicBezTo>
                        <a:pt x="38" y="100"/>
                        <a:pt x="38" y="100"/>
                        <a:pt x="39" y="101"/>
                      </a:cubicBezTo>
                      <a:cubicBezTo>
                        <a:pt x="38" y="99"/>
                        <a:pt x="40" y="100"/>
                        <a:pt x="40" y="99"/>
                      </a:cubicBezTo>
                      <a:cubicBezTo>
                        <a:pt x="41" y="100"/>
                        <a:pt x="41" y="100"/>
                        <a:pt x="41" y="100"/>
                      </a:cubicBezTo>
                      <a:cubicBezTo>
                        <a:pt x="43" y="101"/>
                        <a:pt x="38" y="97"/>
                        <a:pt x="40" y="97"/>
                      </a:cubicBezTo>
                      <a:cubicBezTo>
                        <a:pt x="40" y="98"/>
                        <a:pt x="41" y="98"/>
                        <a:pt x="41" y="99"/>
                      </a:cubicBezTo>
                      <a:cubicBezTo>
                        <a:pt x="39" y="96"/>
                        <a:pt x="41" y="96"/>
                        <a:pt x="41" y="94"/>
                      </a:cubicBezTo>
                      <a:cubicBezTo>
                        <a:pt x="41" y="95"/>
                        <a:pt x="41" y="95"/>
                        <a:pt x="41" y="95"/>
                      </a:cubicBezTo>
                      <a:cubicBezTo>
                        <a:pt x="42" y="94"/>
                        <a:pt x="43" y="94"/>
                        <a:pt x="43" y="92"/>
                      </a:cubicBezTo>
                      <a:cubicBezTo>
                        <a:pt x="44" y="92"/>
                        <a:pt x="46" y="95"/>
                        <a:pt x="46" y="94"/>
                      </a:cubicBezTo>
                      <a:cubicBezTo>
                        <a:pt x="43" y="92"/>
                        <a:pt x="46" y="92"/>
                        <a:pt x="43" y="90"/>
                      </a:cubicBezTo>
                      <a:cubicBezTo>
                        <a:pt x="44" y="89"/>
                        <a:pt x="46" y="89"/>
                        <a:pt x="45" y="88"/>
                      </a:cubicBezTo>
                      <a:cubicBezTo>
                        <a:pt x="46" y="89"/>
                        <a:pt x="48" y="91"/>
                        <a:pt x="48" y="91"/>
                      </a:cubicBezTo>
                      <a:cubicBezTo>
                        <a:pt x="50" y="92"/>
                        <a:pt x="50" y="92"/>
                        <a:pt x="50" y="92"/>
                      </a:cubicBezTo>
                      <a:cubicBezTo>
                        <a:pt x="51" y="93"/>
                        <a:pt x="49" y="92"/>
                        <a:pt x="51" y="93"/>
                      </a:cubicBezTo>
                      <a:cubicBezTo>
                        <a:pt x="51" y="93"/>
                        <a:pt x="51" y="91"/>
                        <a:pt x="51" y="92"/>
                      </a:cubicBezTo>
                      <a:cubicBezTo>
                        <a:pt x="50" y="90"/>
                        <a:pt x="48" y="87"/>
                        <a:pt x="48" y="85"/>
                      </a:cubicBezTo>
                      <a:cubicBezTo>
                        <a:pt x="49" y="87"/>
                        <a:pt x="51" y="88"/>
                        <a:pt x="51" y="88"/>
                      </a:cubicBezTo>
                      <a:cubicBezTo>
                        <a:pt x="47" y="83"/>
                        <a:pt x="47" y="83"/>
                        <a:pt x="47" y="83"/>
                      </a:cubicBezTo>
                      <a:cubicBezTo>
                        <a:pt x="48" y="82"/>
                        <a:pt x="49" y="85"/>
                        <a:pt x="49" y="84"/>
                      </a:cubicBezTo>
                      <a:cubicBezTo>
                        <a:pt x="48" y="83"/>
                        <a:pt x="48" y="83"/>
                        <a:pt x="48" y="82"/>
                      </a:cubicBezTo>
                      <a:cubicBezTo>
                        <a:pt x="48" y="82"/>
                        <a:pt x="48" y="80"/>
                        <a:pt x="51" y="82"/>
                      </a:cubicBezTo>
                      <a:cubicBezTo>
                        <a:pt x="52" y="83"/>
                        <a:pt x="51" y="83"/>
                        <a:pt x="52" y="84"/>
                      </a:cubicBezTo>
                      <a:cubicBezTo>
                        <a:pt x="52" y="83"/>
                        <a:pt x="52" y="83"/>
                        <a:pt x="52" y="82"/>
                      </a:cubicBezTo>
                      <a:cubicBezTo>
                        <a:pt x="52" y="82"/>
                        <a:pt x="52" y="82"/>
                        <a:pt x="52" y="82"/>
                      </a:cubicBezTo>
                      <a:cubicBezTo>
                        <a:pt x="53" y="82"/>
                        <a:pt x="52" y="81"/>
                        <a:pt x="51" y="80"/>
                      </a:cubicBezTo>
                      <a:cubicBezTo>
                        <a:pt x="50" y="80"/>
                        <a:pt x="52" y="81"/>
                        <a:pt x="51" y="81"/>
                      </a:cubicBezTo>
                      <a:cubicBezTo>
                        <a:pt x="50" y="79"/>
                        <a:pt x="50" y="78"/>
                        <a:pt x="50" y="77"/>
                      </a:cubicBezTo>
                      <a:cubicBezTo>
                        <a:pt x="51" y="78"/>
                        <a:pt x="51" y="79"/>
                        <a:pt x="52" y="79"/>
                      </a:cubicBezTo>
                      <a:cubicBezTo>
                        <a:pt x="51" y="77"/>
                        <a:pt x="51" y="76"/>
                        <a:pt x="51" y="74"/>
                      </a:cubicBezTo>
                      <a:cubicBezTo>
                        <a:pt x="49" y="73"/>
                        <a:pt x="52" y="76"/>
                        <a:pt x="52" y="76"/>
                      </a:cubicBezTo>
                      <a:cubicBezTo>
                        <a:pt x="54" y="77"/>
                        <a:pt x="51" y="72"/>
                        <a:pt x="54" y="73"/>
                      </a:cubicBezTo>
                      <a:cubicBezTo>
                        <a:pt x="54" y="74"/>
                        <a:pt x="53" y="72"/>
                        <a:pt x="53" y="72"/>
                      </a:cubicBezTo>
                      <a:cubicBezTo>
                        <a:pt x="54" y="72"/>
                        <a:pt x="55" y="74"/>
                        <a:pt x="55" y="73"/>
                      </a:cubicBezTo>
                      <a:cubicBezTo>
                        <a:pt x="56" y="74"/>
                        <a:pt x="55" y="72"/>
                        <a:pt x="55" y="71"/>
                      </a:cubicBezTo>
                      <a:cubicBezTo>
                        <a:pt x="54" y="71"/>
                        <a:pt x="55" y="72"/>
                        <a:pt x="55" y="72"/>
                      </a:cubicBezTo>
                      <a:cubicBezTo>
                        <a:pt x="55" y="71"/>
                        <a:pt x="55" y="68"/>
                        <a:pt x="57" y="68"/>
                      </a:cubicBezTo>
                      <a:cubicBezTo>
                        <a:pt x="57" y="68"/>
                        <a:pt x="56" y="65"/>
                        <a:pt x="56" y="65"/>
                      </a:cubicBezTo>
                      <a:cubicBezTo>
                        <a:pt x="57" y="67"/>
                        <a:pt x="57" y="67"/>
                        <a:pt x="57" y="67"/>
                      </a:cubicBezTo>
                      <a:cubicBezTo>
                        <a:pt x="58" y="68"/>
                        <a:pt x="58" y="66"/>
                        <a:pt x="59" y="67"/>
                      </a:cubicBezTo>
                      <a:cubicBezTo>
                        <a:pt x="58" y="65"/>
                        <a:pt x="59" y="71"/>
                        <a:pt x="58" y="69"/>
                      </a:cubicBezTo>
                      <a:cubicBezTo>
                        <a:pt x="60" y="70"/>
                        <a:pt x="57" y="65"/>
                        <a:pt x="59" y="67"/>
                      </a:cubicBezTo>
                      <a:cubicBezTo>
                        <a:pt x="59" y="67"/>
                        <a:pt x="58" y="65"/>
                        <a:pt x="60" y="66"/>
                      </a:cubicBezTo>
                      <a:cubicBezTo>
                        <a:pt x="59" y="66"/>
                        <a:pt x="61" y="68"/>
                        <a:pt x="62" y="68"/>
                      </a:cubicBezTo>
                      <a:cubicBezTo>
                        <a:pt x="62" y="67"/>
                        <a:pt x="61" y="67"/>
                        <a:pt x="61" y="66"/>
                      </a:cubicBezTo>
                      <a:cubicBezTo>
                        <a:pt x="61" y="65"/>
                        <a:pt x="61" y="65"/>
                        <a:pt x="61" y="65"/>
                      </a:cubicBezTo>
                      <a:cubicBezTo>
                        <a:pt x="59" y="64"/>
                        <a:pt x="61" y="65"/>
                        <a:pt x="60" y="63"/>
                      </a:cubicBezTo>
                      <a:cubicBezTo>
                        <a:pt x="61" y="64"/>
                        <a:pt x="60" y="62"/>
                        <a:pt x="62" y="64"/>
                      </a:cubicBezTo>
                      <a:cubicBezTo>
                        <a:pt x="64" y="66"/>
                        <a:pt x="64" y="66"/>
                        <a:pt x="64" y="66"/>
                      </a:cubicBezTo>
                      <a:cubicBezTo>
                        <a:pt x="64" y="66"/>
                        <a:pt x="62" y="64"/>
                        <a:pt x="62" y="63"/>
                      </a:cubicBezTo>
                      <a:cubicBezTo>
                        <a:pt x="62" y="63"/>
                        <a:pt x="62" y="63"/>
                        <a:pt x="63" y="63"/>
                      </a:cubicBezTo>
                      <a:cubicBezTo>
                        <a:pt x="60" y="60"/>
                        <a:pt x="64" y="63"/>
                        <a:pt x="62" y="60"/>
                      </a:cubicBezTo>
                      <a:cubicBezTo>
                        <a:pt x="63" y="61"/>
                        <a:pt x="63" y="59"/>
                        <a:pt x="65" y="61"/>
                      </a:cubicBezTo>
                      <a:cubicBezTo>
                        <a:pt x="65" y="59"/>
                        <a:pt x="64" y="58"/>
                        <a:pt x="65" y="58"/>
                      </a:cubicBezTo>
                      <a:cubicBezTo>
                        <a:pt x="66" y="59"/>
                        <a:pt x="66" y="59"/>
                        <a:pt x="66" y="59"/>
                      </a:cubicBezTo>
                      <a:cubicBezTo>
                        <a:pt x="67" y="60"/>
                        <a:pt x="67" y="59"/>
                        <a:pt x="66" y="58"/>
                      </a:cubicBezTo>
                      <a:cubicBezTo>
                        <a:pt x="67" y="59"/>
                        <a:pt x="69" y="60"/>
                        <a:pt x="70" y="60"/>
                      </a:cubicBezTo>
                      <a:cubicBezTo>
                        <a:pt x="70" y="59"/>
                        <a:pt x="68" y="58"/>
                        <a:pt x="67" y="56"/>
                      </a:cubicBezTo>
                      <a:cubicBezTo>
                        <a:pt x="70" y="59"/>
                        <a:pt x="67" y="53"/>
                        <a:pt x="70" y="56"/>
                      </a:cubicBezTo>
                      <a:cubicBezTo>
                        <a:pt x="70" y="56"/>
                        <a:pt x="70" y="58"/>
                        <a:pt x="71" y="58"/>
                      </a:cubicBezTo>
                      <a:cubicBezTo>
                        <a:pt x="75" y="61"/>
                        <a:pt x="70" y="55"/>
                        <a:pt x="72" y="56"/>
                      </a:cubicBezTo>
                      <a:cubicBezTo>
                        <a:pt x="70" y="54"/>
                        <a:pt x="70" y="54"/>
                        <a:pt x="70" y="54"/>
                      </a:cubicBezTo>
                      <a:cubicBezTo>
                        <a:pt x="71" y="55"/>
                        <a:pt x="69" y="51"/>
                        <a:pt x="72" y="54"/>
                      </a:cubicBezTo>
                      <a:cubicBezTo>
                        <a:pt x="71" y="53"/>
                        <a:pt x="73" y="54"/>
                        <a:pt x="71" y="52"/>
                      </a:cubicBezTo>
                      <a:cubicBezTo>
                        <a:pt x="74" y="53"/>
                        <a:pt x="72" y="48"/>
                        <a:pt x="77" y="52"/>
                      </a:cubicBezTo>
                      <a:cubicBezTo>
                        <a:pt x="77" y="51"/>
                        <a:pt x="78" y="51"/>
                        <a:pt x="76" y="50"/>
                      </a:cubicBezTo>
                      <a:cubicBezTo>
                        <a:pt x="75" y="49"/>
                        <a:pt x="77" y="51"/>
                        <a:pt x="76" y="51"/>
                      </a:cubicBezTo>
                      <a:cubicBezTo>
                        <a:pt x="76" y="50"/>
                        <a:pt x="75" y="50"/>
                        <a:pt x="75" y="49"/>
                      </a:cubicBezTo>
                      <a:cubicBezTo>
                        <a:pt x="76" y="50"/>
                        <a:pt x="76" y="50"/>
                        <a:pt x="78" y="52"/>
                      </a:cubicBezTo>
                      <a:cubicBezTo>
                        <a:pt x="80" y="53"/>
                        <a:pt x="75" y="47"/>
                        <a:pt x="77" y="47"/>
                      </a:cubicBezTo>
                      <a:cubicBezTo>
                        <a:pt x="78" y="48"/>
                        <a:pt x="78" y="49"/>
                        <a:pt x="78" y="48"/>
                      </a:cubicBezTo>
                      <a:cubicBezTo>
                        <a:pt x="77" y="46"/>
                        <a:pt x="77" y="46"/>
                        <a:pt x="77" y="46"/>
                      </a:cubicBezTo>
                      <a:cubicBezTo>
                        <a:pt x="78" y="46"/>
                        <a:pt x="80" y="48"/>
                        <a:pt x="81" y="50"/>
                      </a:cubicBezTo>
                      <a:cubicBezTo>
                        <a:pt x="81" y="49"/>
                        <a:pt x="82" y="49"/>
                        <a:pt x="81" y="47"/>
                      </a:cubicBezTo>
                      <a:cubicBezTo>
                        <a:pt x="83" y="49"/>
                        <a:pt x="83" y="49"/>
                        <a:pt x="83" y="49"/>
                      </a:cubicBezTo>
                      <a:cubicBezTo>
                        <a:pt x="81" y="48"/>
                        <a:pt x="82" y="48"/>
                        <a:pt x="82" y="47"/>
                      </a:cubicBezTo>
                      <a:cubicBezTo>
                        <a:pt x="82" y="48"/>
                        <a:pt x="82" y="48"/>
                        <a:pt x="82" y="48"/>
                      </a:cubicBezTo>
                      <a:cubicBezTo>
                        <a:pt x="83" y="49"/>
                        <a:pt x="83" y="48"/>
                        <a:pt x="83" y="48"/>
                      </a:cubicBezTo>
                      <a:cubicBezTo>
                        <a:pt x="82" y="46"/>
                        <a:pt x="81" y="46"/>
                        <a:pt x="81" y="46"/>
                      </a:cubicBezTo>
                      <a:cubicBezTo>
                        <a:pt x="80" y="45"/>
                        <a:pt x="81" y="45"/>
                        <a:pt x="80" y="44"/>
                      </a:cubicBezTo>
                      <a:cubicBezTo>
                        <a:pt x="82" y="46"/>
                        <a:pt x="82" y="45"/>
                        <a:pt x="82" y="45"/>
                      </a:cubicBezTo>
                      <a:cubicBezTo>
                        <a:pt x="83" y="45"/>
                        <a:pt x="81" y="43"/>
                        <a:pt x="81" y="43"/>
                      </a:cubicBezTo>
                      <a:cubicBezTo>
                        <a:pt x="82" y="44"/>
                        <a:pt x="82" y="43"/>
                        <a:pt x="83" y="44"/>
                      </a:cubicBezTo>
                      <a:cubicBezTo>
                        <a:pt x="83" y="45"/>
                        <a:pt x="82" y="43"/>
                        <a:pt x="82" y="44"/>
                      </a:cubicBezTo>
                      <a:cubicBezTo>
                        <a:pt x="83" y="45"/>
                        <a:pt x="85" y="47"/>
                        <a:pt x="84" y="45"/>
                      </a:cubicBezTo>
                      <a:cubicBezTo>
                        <a:pt x="84" y="44"/>
                        <a:pt x="81" y="42"/>
                        <a:pt x="83" y="42"/>
                      </a:cubicBezTo>
                      <a:cubicBezTo>
                        <a:pt x="83" y="43"/>
                        <a:pt x="83" y="44"/>
                        <a:pt x="84" y="44"/>
                      </a:cubicBezTo>
                      <a:cubicBezTo>
                        <a:pt x="85" y="45"/>
                        <a:pt x="85" y="45"/>
                        <a:pt x="85" y="45"/>
                      </a:cubicBezTo>
                      <a:cubicBezTo>
                        <a:pt x="84" y="43"/>
                        <a:pt x="84" y="43"/>
                        <a:pt x="84" y="43"/>
                      </a:cubicBezTo>
                      <a:cubicBezTo>
                        <a:pt x="84" y="43"/>
                        <a:pt x="84" y="44"/>
                        <a:pt x="84" y="44"/>
                      </a:cubicBezTo>
                      <a:cubicBezTo>
                        <a:pt x="83" y="42"/>
                        <a:pt x="85" y="43"/>
                        <a:pt x="83" y="41"/>
                      </a:cubicBezTo>
                      <a:cubicBezTo>
                        <a:pt x="84" y="40"/>
                        <a:pt x="85" y="41"/>
                        <a:pt x="85" y="41"/>
                      </a:cubicBezTo>
                      <a:cubicBezTo>
                        <a:pt x="85" y="41"/>
                        <a:pt x="85" y="41"/>
                        <a:pt x="85" y="41"/>
                      </a:cubicBezTo>
                      <a:cubicBezTo>
                        <a:pt x="87" y="42"/>
                        <a:pt x="86" y="41"/>
                        <a:pt x="86" y="40"/>
                      </a:cubicBezTo>
                      <a:cubicBezTo>
                        <a:pt x="86" y="40"/>
                        <a:pt x="86" y="40"/>
                        <a:pt x="86" y="40"/>
                      </a:cubicBezTo>
                      <a:cubicBezTo>
                        <a:pt x="86" y="40"/>
                        <a:pt x="87" y="39"/>
                        <a:pt x="86" y="38"/>
                      </a:cubicBezTo>
                      <a:cubicBezTo>
                        <a:pt x="88" y="39"/>
                        <a:pt x="91" y="44"/>
                        <a:pt x="90" y="42"/>
                      </a:cubicBezTo>
                      <a:cubicBezTo>
                        <a:pt x="91" y="41"/>
                        <a:pt x="88" y="38"/>
                        <a:pt x="87" y="37"/>
                      </a:cubicBezTo>
                      <a:cubicBezTo>
                        <a:pt x="89" y="38"/>
                        <a:pt x="88" y="34"/>
                        <a:pt x="91" y="36"/>
                      </a:cubicBezTo>
                      <a:cubicBezTo>
                        <a:pt x="91" y="35"/>
                        <a:pt x="90" y="35"/>
                        <a:pt x="90" y="34"/>
                      </a:cubicBezTo>
                      <a:cubicBezTo>
                        <a:pt x="92" y="34"/>
                        <a:pt x="91" y="30"/>
                        <a:pt x="95" y="33"/>
                      </a:cubicBezTo>
                      <a:cubicBezTo>
                        <a:pt x="95" y="34"/>
                        <a:pt x="96" y="34"/>
                        <a:pt x="97" y="35"/>
                      </a:cubicBezTo>
                      <a:cubicBezTo>
                        <a:pt x="96" y="34"/>
                        <a:pt x="98" y="37"/>
                        <a:pt x="96" y="34"/>
                      </a:cubicBezTo>
                      <a:cubicBezTo>
                        <a:pt x="95" y="33"/>
                        <a:pt x="95" y="32"/>
                        <a:pt x="94" y="32"/>
                      </a:cubicBezTo>
                      <a:cubicBezTo>
                        <a:pt x="94" y="30"/>
                        <a:pt x="95" y="29"/>
                        <a:pt x="97" y="30"/>
                      </a:cubicBezTo>
                      <a:cubicBezTo>
                        <a:pt x="96" y="30"/>
                        <a:pt x="96" y="29"/>
                        <a:pt x="96" y="29"/>
                      </a:cubicBezTo>
                      <a:cubicBezTo>
                        <a:pt x="97" y="31"/>
                        <a:pt x="98" y="31"/>
                        <a:pt x="98" y="30"/>
                      </a:cubicBezTo>
                      <a:cubicBezTo>
                        <a:pt x="97" y="28"/>
                        <a:pt x="97" y="28"/>
                        <a:pt x="97" y="28"/>
                      </a:cubicBezTo>
                      <a:cubicBezTo>
                        <a:pt x="98" y="30"/>
                        <a:pt x="98" y="30"/>
                        <a:pt x="98" y="30"/>
                      </a:cubicBezTo>
                      <a:cubicBezTo>
                        <a:pt x="98" y="29"/>
                        <a:pt x="96" y="26"/>
                        <a:pt x="98" y="27"/>
                      </a:cubicBezTo>
                      <a:cubicBezTo>
                        <a:pt x="98" y="28"/>
                        <a:pt x="99" y="29"/>
                        <a:pt x="99" y="29"/>
                      </a:cubicBezTo>
                      <a:cubicBezTo>
                        <a:pt x="99" y="27"/>
                        <a:pt x="98" y="25"/>
                        <a:pt x="99" y="26"/>
                      </a:cubicBezTo>
                      <a:cubicBezTo>
                        <a:pt x="101" y="28"/>
                        <a:pt x="101" y="28"/>
                        <a:pt x="101" y="28"/>
                      </a:cubicBezTo>
                      <a:cubicBezTo>
                        <a:pt x="101" y="27"/>
                        <a:pt x="101" y="26"/>
                        <a:pt x="100" y="25"/>
                      </a:cubicBezTo>
                      <a:cubicBezTo>
                        <a:pt x="102" y="26"/>
                        <a:pt x="102" y="26"/>
                        <a:pt x="104" y="27"/>
                      </a:cubicBezTo>
                      <a:cubicBezTo>
                        <a:pt x="102" y="22"/>
                        <a:pt x="104" y="20"/>
                        <a:pt x="106" y="19"/>
                      </a:cubicBezTo>
                      <a:cubicBezTo>
                        <a:pt x="107" y="20"/>
                        <a:pt x="107" y="20"/>
                        <a:pt x="107" y="20"/>
                      </a:cubicBezTo>
                      <a:cubicBezTo>
                        <a:pt x="108" y="21"/>
                        <a:pt x="106" y="18"/>
                        <a:pt x="107" y="19"/>
                      </a:cubicBezTo>
                      <a:cubicBezTo>
                        <a:pt x="107" y="20"/>
                        <a:pt x="109" y="21"/>
                        <a:pt x="109" y="22"/>
                      </a:cubicBezTo>
                      <a:cubicBezTo>
                        <a:pt x="111" y="23"/>
                        <a:pt x="109" y="20"/>
                        <a:pt x="109" y="19"/>
                      </a:cubicBezTo>
                      <a:cubicBezTo>
                        <a:pt x="108" y="18"/>
                        <a:pt x="109" y="20"/>
                        <a:pt x="108" y="18"/>
                      </a:cubicBezTo>
                      <a:cubicBezTo>
                        <a:pt x="107" y="18"/>
                        <a:pt x="109" y="19"/>
                        <a:pt x="108" y="17"/>
                      </a:cubicBezTo>
                      <a:cubicBezTo>
                        <a:pt x="109" y="17"/>
                        <a:pt x="110" y="19"/>
                        <a:pt x="110" y="20"/>
                      </a:cubicBezTo>
                      <a:cubicBezTo>
                        <a:pt x="110" y="19"/>
                        <a:pt x="110" y="19"/>
                        <a:pt x="110" y="19"/>
                      </a:cubicBezTo>
                      <a:cubicBezTo>
                        <a:pt x="112" y="21"/>
                        <a:pt x="112" y="24"/>
                        <a:pt x="115" y="27"/>
                      </a:cubicBezTo>
                      <a:cubicBezTo>
                        <a:pt x="115" y="26"/>
                        <a:pt x="115" y="26"/>
                        <a:pt x="115" y="26"/>
                      </a:cubicBezTo>
                      <a:cubicBezTo>
                        <a:pt x="117" y="29"/>
                        <a:pt x="116" y="30"/>
                        <a:pt x="117" y="30"/>
                      </a:cubicBezTo>
                      <a:cubicBezTo>
                        <a:pt x="117" y="29"/>
                        <a:pt x="115" y="25"/>
                        <a:pt x="114" y="24"/>
                      </a:cubicBezTo>
                      <a:cubicBezTo>
                        <a:pt x="114" y="23"/>
                        <a:pt x="111" y="19"/>
                        <a:pt x="112" y="18"/>
                      </a:cubicBezTo>
                      <a:cubicBezTo>
                        <a:pt x="113" y="19"/>
                        <a:pt x="111" y="19"/>
                        <a:pt x="113" y="21"/>
                      </a:cubicBezTo>
                      <a:cubicBezTo>
                        <a:pt x="114" y="22"/>
                        <a:pt x="113" y="19"/>
                        <a:pt x="114" y="20"/>
                      </a:cubicBezTo>
                      <a:cubicBezTo>
                        <a:pt x="113" y="19"/>
                        <a:pt x="112" y="17"/>
                        <a:pt x="112" y="16"/>
                      </a:cubicBezTo>
                      <a:cubicBezTo>
                        <a:pt x="113" y="17"/>
                        <a:pt x="113" y="18"/>
                        <a:pt x="113" y="18"/>
                      </a:cubicBezTo>
                      <a:cubicBezTo>
                        <a:pt x="113" y="17"/>
                        <a:pt x="113" y="15"/>
                        <a:pt x="112" y="15"/>
                      </a:cubicBezTo>
                      <a:cubicBezTo>
                        <a:pt x="110" y="12"/>
                        <a:pt x="113" y="15"/>
                        <a:pt x="112" y="13"/>
                      </a:cubicBezTo>
                      <a:cubicBezTo>
                        <a:pt x="113" y="15"/>
                        <a:pt x="114" y="18"/>
                        <a:pt x="116" y="18"/>
                      </a:cubicBezTo>
                      <a:cubicBezTo>
                        <a:pt x="114" y="16"/>
                        <a:pt x="115" y="15"/>
                        <a:pt x="112" y="12"/>
                      </a:cubicBezTo>
                      <a:cubicBezTo>
                        <a:pt x="113" y="13"/>
                        <a:pt x="114" y="14"/>
                        <a:pt x="115" y="16"/>
                      </a:cubicBezTo>
                      <a:cubicBezTo>
                        <a:pt x="116" y="17"/>
                        <a:pt x="113" y="11"/>
                        <a:pt x="116" y="15"/>
                      </a:cubicBezTo>
                      <a:cubicBezTo>
                        <a:pt x="115" y="13"/>
                        <a:pt x="115" y="13"/>
                        <a:pt x="115" y="13"/>
                      </a:cubicBezTo>
                      <a:cubicBezTo>
                        <a:pt x="115" y="14"/>
                        <a:pt x="116" y="14"/>
                        <a:pt x="117" y="15"/>
                      </a:cubicBezTo>
                      <a:cubicBezTo>
                        <a:pt x="117" y="15"/>
                        <a:pt x="116" y="11"/>
                        <a:pt x="118" y="15"/>
                      </a:cubicBezTo>
                      <a:cubicBezTo>
                        <a:pt x="118" y="14"/>
                        <a:pt x="119" y="14"/>
                        <a:pt x="117" y="12"/>
                      </a:cubicBezTo>
                      <a:cubicBezTo>
                        <a:pt x="116" y="11"/>
                        <a:pt x="118" y="14"/>
                        <a:pt x="116" y="11"/>
                      </a:cubicBezTo>
                      <a:cubicBezTo>
                        <a:pt x="117" y="13"/>
                        <a:pt x="116" y="10"/>
                        <a:pt x="116" y="9"/>
                      </a:cubicBezTo>
                      <a:cubicBezTo>
                        <a:pt x="117" y="10"/>
                        <a:pt x="117" y="10"/>
                        <a:pt x="117" y="10"/>
                      </a:cubicBezTo>
                      <a:cubicBezTo>
                        <a:pt x="117" y="10"/>
                        <a:pt x="117" y="10"/>
                        <a:pt x="116" y="8"/>
                      </a:cubicBezTo>
                      <a:cubicBezTo>
                        <a:pt x="117" y="9"/>
                        <a:pt x="117" y="10"/>
                        <a:pt x="118" y="10"/>
                      </a:cubicBezTo>
                      <a:cubicBezTo>
                        <a:pt x="117" y="8"/>
                        <a:pt x="117" y="8"/>
                        <a:pt x="117" y="8"/>
                      </a:cubicBezTo>
                      <a:cubicBezTo>
                        <a:pt x="117" y="7"/>
                        <a:pt x="119" y="11"/>
                        <a:pt x="119" y="10"/>
                      </a:cubicBezTo>
                      <a:cubicBezTo>
                        <a:pt x="120" y="12"/>
                        <a:pt x="120" y="12"/>
                        <a:pt x="120" y="12"/>
                      </a:cubicBezTo>
                      <a:cubicBezTo>
                        <a:pt x="120" y="12"/>
                        <a:pt x="121" y="13"/>
                        <a:pt x="121" y="13"/>
                      </a:cubicBezTo>
                      <a:cubicBezTo>
                        <a:pt x="120" y="11"/>
                        <a:pt x="119" y="9"/>
                        <a:pt x="118" y="7"/>
                      </a:cubicBezTo>
                      <a:cubicBezTo>
                        <a:pt x="118" y="6"/>
                        <a:pt x="120" y="9"/>
                        <a:pt x="119" y="7"/>
                      </a:cubicBezTo>
                      <a:cubicBezTo>
                        <a:pt x="120" y="10"/>
                        <a:pt x="120" y="10"/>
                        <a:pt x="120" y="10"/>
                      </a:cubicBezTo>
                      <a:cubicBezTo>
                        <a:pt x="120" y="10"/>
                        <a:pt x="122" y="12"/>
                        <a:pt x="122" y="12"/>
                      </a:cubicBezTo>
                      <a:cubicBezTo>
                        <a:pt x="122" y="11"/>
                        <a:pt x="121" y="8"/>
                        <a:pt x="120" y="8"/>
                      </a:cubicBezTo>
                      <a:cubicBezTo>
                        <a:pt x="121" y="7"/>
                        <a:pt x="122" y="8"/>
                        <a:pt x="122" y="10"/>
                      </a:cubicBezTo>
                      <a:cubicBezTo>
                        <a:pt x="122" y="9"/>
                        <a:pt x="121" y="8"/>
                        <a:pt x="121" y="6"/>
                      </a:cubicBezTo>
                      <a:cubicBezTo>
                        <a:pt x="122" y="7"/>
                        <a:pt x="123" y="9"/>
                        <a:pt x="125" y="10"/>
                      </a:cubicBezTo>
                      <a:cubicBezTo>
                        <a:pt x="126" y="13"/>
                        <a:pt x="126" y="13"/>
                        <a:pt x="126" y="13"/>
                      </a:cubicBezTo>
                      <a:cubicBezTo>
                        <a:pt x="126" y="13"/>
                        <a:pt x="126" y="13"/>
                        <a:pt x="126" y="13"/>
                      </a:cubicBezTo>
                      <a:cubicBezTo>
                        <a:pt x="127" y="16"/>
                        <a:pt x="128" y="15"/>
                        <a:pt x="129" y="17"/>
                      </a:cubicBezTo>
                      <a:cubicBezTo>
                        <a:pt x="129" y="17"/>
                        <a:pt x="129" y="16"/>
                        <a:pt x="129" y="16"/>
                      </a:cubicBezTo>
                      <a:cubicBezTo>
                        <a:pt x="126" y="12"/>
                        <a:pt x="127" y="10"/>
                        <a:pt x="124" y="6"/>
                      </a:cubicBezTo>
                      <a:cubicBezTo>
                        <a:pt x="125" y="5"/>
                        <a:pt x="130" y="15"/>
                        <a:pt x="128" y="9"/>
                      </a:cubicBezTo>
                      <a:cubicBezTo>
                        <a:pt x="127" y="8"/>
                        <a:pt x="126" y="5"/>
                        <a:pt x="126" y="6"/>
                      </a:cubicBezTo>
                      <a:cubicBezTo>
                        <a:pt x="127" y="6"/>
                        <a:pt x="124" y="2"/>
                        <a:pt x="126" y="3"/>
                      </a:cubicBezTo>
                      <a:cubicBezTo>
                        <a:pt x="126" y="5"/>
                        <a:pt x="129" y="7"/>
                        <a:pt x="129" y="9"/>
                      </a:cubicBezTo>
                      <a:cubicBezTo>
                        <a:pt x="128" y="8"/>
                        <a:pt x="128" y="9"/>
                        <a:pt x="128" y="9"/>
                      </a:cubicBezTo>
                      <a:cubicBezTo>
                        <a:pt x="129" y="10"/>
                        <a:pt x="130" y="13"/>
                        <a:pt x="131" y="12"/>
                      </a:cubicBezTo>
                      <a:cubicBezTo>
                        <a:pt x="131" y="12"/>
                        <a:pt x="131" y="11"/>
                        <a:pt x="130" y="9"/>
                      </a:cubicBezTo>
                      <a:cubicBezTo>
                        <a:pt x="129" y="7"/>
                        <a:pt x="130" y="10"/>
                        <a:pt x="129" y="8"/>
                      </a:cubicBezTo>
                      <a:cubicBezTo>
                        <a:pt x="129" y="7"/>
                        <a:pt x="131" y="10"/>
                        <a:pt x="129" y="6"/>
                      </a:cubicBezTo>
                      <a:cubicBezTo>
                        <a:pt x="129" y="6"/>
                        <a:pt x="128" y="4"/>
                        <a:pt x="127" y="3"/>
                      </a:cubicBezTo>
                      <a:cubicBezTo>
                        <a:pt x="127" y="2"/>
                        <a:pt x="127" y="2"/>
                        <a:pt x="127" y="2"/>
                      </a:cubicBezTo>
                      <a:cubicBezTo>
                        <a:pt x="128" y="3"/>
                        <a:pt x="128" y="3"/>
                        <a:pt x="128" y="3"/>
                      </a:cubicBezTo>
                      <a:cubicBezTo>
                        <a:pt x="129" y="4"/>
                        <a:pt x="127" y="0"/>
                        <a:pt x="128" y="0"/>
                      </a:cubicBezTo>
                      <a:cubicBezTo>
                        <a:pt x="130" y="3"/>
                        <a:pt x="130" y="3"/>
                        <a:pt x="130" y="3"/>
                      </a:cubicBezTo>
                      <a:cubicBezTo>
                        <a:pt x="131" y="5"/>
                        <a:pt x="128" y="3"/>
                        <a:pt x="130" y="6"/>
                      </a:cubicBezTo>
                      <a:cubicBezTo>
                        <a:pt x="131" y="6"/>
                        <a:pt x="130" y="4"/>
                        <a:pt x="131" y="5"/>
                      </a:cubicBezTo>
                      <a:cubicBezTo>
                        <a:pt x="131" y="5"/>
                        <a:pt x="131" y="5"/>
                        <a:pt x="131" y="6"/>
                      </a:cubicBezTo>
                      <a:cubicBezTo>
                        <a:pt x="131" y="6"/>
                        <a:pt x="134" y="11"/>
                        <a:pt x="134" y="7"/>
                      </a:cubicBezTo>
                      <a:cubicBezTo>
                        <a:pt x="133" y="6"/>
                        <a:pt x="133" y="6"/>
                        <a:pt x="132" y="4"/>
                      </a:cubicBezTo>
                      <a:cubicBezTo>
                        <a:pt x="133" y="3"/>
                        <a:pt x="132" y="2"/>
                        <a:pt x="133" y="1"/>
                      </a:cubicBezTo>
                      <a:cubicBezTo>
                        <a:pt x="134" y="4"/>
                        <a:pt x="134" y="1"/>
                        <a:pt x="135" y="4"/>
                      </a:cubicBezTo>
                      <a:cubicBezTo>
                        <a:pt x="134" y="3"/>
                        <a:pt x="132" y="4"/>
                        <a:pt x="134" y="6"/>
                      </a:cubicBezTo>
                      <a:cubicBezTo>
                        <a:pt x="136" y="10"/>
                        <a:pt x="133" y="6"/>
                        <a:pt x="134" y="10"/>
                      </a:cubicBezTo>
                      <a:cubicBezTo>
                        <a:pt x="135" y="9"/>
                        <a:pt x="137" y="13"/>
                        <a:pt x="138" y="15"/>
                      </a:cubicBezTo>
                      <a:cubicBezTo>
                        <a:pt x="138" y="15"/>
                        <a:pt x="138" y="14"/>
                        <a:pt x="138" y="13"/>
                      </a:cubicBezTo>
                      <a:cubicBezTo>
                        <a:pt x="137" y="11"/>
                        <a:pt x="137" y="12"/>
                        <a:pt x="136" y="10"/>
                      </a:cubicBezTo>
                      <a:cubicBezTo>
                        <a:pt x="137" y="10"/>
                        <a:pt x="137" y="8"/>
                        <a:pt x="136" y="6"/>
                      </a:cubicBezTo>
                      <a:cubicBezTo>
                        <a:pt x="137" y="7"/>
                        <a:pt x="138" y="9"/>
                        <a:pt x="138" y="9"/>
                      </a:cubicBezTo>
                      <a:cubicBezTo>
                        <a:pt x="139" y="8"/>
                        <a:pt x="140" y="8"/>
                        <a:pt x="141" y="8"/>
                      </a:cubicBezTo>
                      <a:cubicBezTo>
                        <a:pt x="139" y="5"/>
                        <a:pt x="142" y="6"/>
                        <a:pt x="140" y="4"/>
                      </a:cubicBezTo>
                      <a:cubicBezTo>
                        <a:pt x="139" y="3"/>
                        <a:pt x="137" y="1"/>
                        <a:pt x="137" y="0"/>
                      </a:cubicBezTo>
                      <a:cubicBezTo>
                        <a:pt x="137" y="0"/>
                        <a:pt x="138" y="1"/>
                        <a:pt x="138" y="2"/>
                      </a:cubicBezTo>
                      <a:cubicBezTo>
                        <a:pt x="138" y="0"/>
                        <a:pt x="140" y="4"/>
                        <a:pt x="139" y="1"/>
                      </a:cubicBezTo>
                      <a:cubicBezTo>
                        <a:pt x="139" y="3"/>
                        <a:pt x="141" y="5"/>
                        <a:pt x="142" y="8"/>
                      </a:cubicBezTo>
                      <a:cubicBezTo>
                        <a:pt x="142" y="6"/>
                        <a:pt x="143" y="10"/>
                        <a:pt x="144" y="10"/>
                      </a:cubicBezTo>
                      <a:cubicBezTo>
                        <a:pt x="144" y="8"/>
                        <a:pt x="144" y="6"/>
                        <a:pt x="144" y="5"/>
                      </a:cubicBezTo>
                      <a:cubicBezTo>
                        <a:pt x="147" y="7"/>
                        <a:pt x="147" y="4"/>
                        <a:pt x="148" y="4"/>
                      </a:cubicBezTo>
                      <a:cubicBezTo>
                        <a:pt x="149" y="5"/>
                        <a:pt x="150" y="8"/>
                        <a:pt x="151" y="8"/>
                      </a:cubicBezTo>
                      <a:cubicBezTo>
                        <a:pt x="151" y="8"/>
                        <a:pt x="149" y="5"/>
                        <a:pt x="150" y="6"/>
                      </a:cubicBezTo>
                      <a:cubicBezTo>
                        <a:pt x="150" y="7"/>
                        <a:pt x="150" y="7"/>
                        <a:pt x="150" y="7"/>
                      </a:cubicBezTo>
                      <a:cubicBezTo>
                        <a:pt x="150" y="6"/>
                        <a:pt x="153" y="8"/>
                        <a:pt x="151" y="4"/>
                      </a:cubicBezTo>
                      <a:cubicBezTo>
                        <a:pt x="152" y="7"/>
                        <a:pt x="152" y="7"/>
                        <a:pt x="152" y="7"/>
                      </a:cubicBezTo>
                      <a:cubicBezTo>
                        <a:pt x="153" y="7"/>
                        <a:pt x="152" y="7"/>
                        <a:pt x="152" y="6"/>
                      </a:cubicBezTo>
                      <a:cubicBezTo>
                        <a:pt x="153" y="7"/>
                        <a:pt x="153" y="8"/>
                        <a:pt x="153" y="9"/>
                      </a:cubicBezTo>
                      <a:cubicBezTo>
                        <a:pt x="155" y="11"/>
                        <a:pt x="154" y="8"/>
                        <a:pt x="155" y="8"/>
                      </a:cubicBezTo>
                      <a:cubicBezTo>
                        <a:pt x="154" y="6"/>
                        <a:pt x="154" y="6"/>
                        <a:pt x="154" y="6"/>
                      </a:cubicBezTo>
                      <a:cubicBezTo>
                        <a:pt x="154" y="4"/>
                        <a:pt x="155" y="6"/>
                        <a:pt x="156" y="5"/>
                      </a:cubicBezTo>
                      <a:cubicBezTo>
                        <a:pt x="157" y="7"/>
                        <a:pt x="157" y="7"/>
                        <a:pt x="157" y="7"/>
                      </a:cubicBezTo>
                      <a:cubicBezTo>
                        <a:pt x="157" y="5"/>
                        <a:pt x="157" y="5"/>
                        <a:pt x="157" y="5"/>
                      </a:cubicBezTo>
                      <a:cubicBezTo>
                        <a:pt x="158" y="7"/>
                        <a:pt x="159" y="8"/>
                        <a:pt x="158" y="6"/>
                      </a:cubicBezTo>
                      <a:cubicBezTo>
                        <a:pt x="159" y="12"/>
                        <a:pt x="159" y="12"/>
                        <a:pt x="159" y="12"/>
                      </a:cubicBezTo>
                      <a:cubicBezTo>
                        <a:pt x="158" y="11"/>
                        <a:pt x="158" y="9"/>
                        <a:pt x="157" y="7"/>
                      </a:cubicBezTo>
                      <a:cubicBezTo>
                        <a:pt x="156" y="6"/>
                        <a:pt x="156" y="7"/>
                        <a:pt x="156" y="9"/>
                      </a:cubicBezTo>
                      <a:cubicBezTo>
                        <a:pt x="157" y="9"/>
                        <a:pt x="157" y="8"/>
                        <a:pt x="156" y="7"/>
                      </a:cubicBezTo>
                      <a:cubicBezTo>
                        <a:pt x="158" y="10"/>
                        <a:pt x="157" y="10"/>
                        <a:pt x="158" y="12"/>
                      </a:cubicBezTo>
                      <a:cubicBezTo>
                        <a:pt x="158" y="12"/>
                        <a:pt x="158" y="13"/>
                        <a:pt x="158" y="12"/>
                      </a:cubicBezTo>
                      <a:cubicBezTo>
                        <a:pt x="158" y="13"/>
                        <a:pt x="158" y="13"/>
                        <a:pt x="158" y="14"/>
                      </a:cubicBezTo>
                      <a:cubicBezTo>
                        <a:pt x="158" y="13"/>
                        <a:pt x="157" y="12"/>
                        <a:pt x="157" y="11"/>
                      </a:cubicBezTo>
                      <a:cubicBezTo>
                        <a:pt x="158" y="14"/>
                        <a:pt x="157" y="15"/>
                        <a:pt x="156" y="14"/>
                      </a:cubicBezTo>
                      <a:cubicBezTo>
                        <a:pt x="155" y="12"/>
                        <a:pt x="156" y="17"/>
                        <a:pt x="155" y="16"/>
                      </a:cubicBezTo>
                      <a:cubicBezTo>
                        <a:pt x="154" y="14"/>
                        <a:pt x="154" y="12"/>
                        <a:pt x="154" y="11"/>
                      </a:cubicBezTo>
                      <a:cubicBezTo>
                        <a:pt x="153" y="10"/>
                        <a:pt x="153" y="11"/>
                        <a:pt x="152" y="10"/>
                      </a:cubicBezTo>
                      <a:cubicBezTo>
                        <a:pt x="153" y="12"/>
                        <a:pt x="154" y="14"/>
                        <a:pt x="154" y="16"/>
                      </a:cubicBezTo>
                      <a:cubicBezTo>
                        <a:pt x="153" y="14"/>
                        <a:pt x="153" y="14"/>
                        <a:pt x="153" y="14"/>
                      </a:cubicBezTo>
                      <a:cubicBezTo>
                        <a:pt x="153" y="15"/>
                        <a:pt x="154" y="18"/>
                        <a:pt x="153" y="18"/>
                      </a:cubicBezTo>
                      <a:cubicBezTo>
                        <a:pt x="151" y="17"/>
                        <a:pt x="150" y="18"/>
                        <a:pt x="149" y="18"/>
                      </a:cubicBezTo>
                      <a:cubicBezTo>
                        <a:pt x="148" y="17"/>
                        <a:pt x="148" y="17"/>
                        <a:pt x="148" y="17"/>
                      </a:cubicBezTo>
                      <a:cubicBezTo>
                        <a:pt x="149" y="21"/>
                        <a:pt x="147" y="19"/>
                        <a:pt x="147" y="21"/>
                      </a:cubicBezTo>
                      <a:cubicBezTo>
                        <a:pt x="145" y="20"/>
                        <a:pt x="146" y="24"/>
                        <a:pt x="143" y="21"/>
                      </a:cubicBezTo>
                      <a:cubicBezTo>
                        <a:pt x="142" y="24"/>
                        <a:pt x="141" y="26"/>
                        <a:pt x="139" y="26"/>
                      </a:cubicBezTo>
                      <a:cubicBezTo>
                        <a:pt x="138" y="24"/>
                        <a:pt x="138" y="24"/>
                        <a:pt x="138" y="24"/>
                      </a:cubicBezTo>
                      <a:cubicBezTo>
                        <a:pt x="138" y="26"/>
                        <a:pt x="136" y="23"/>
                        <a:pt x="136" y="23"/>
                      </a:cubicBezTo>
                      <a:cubicBezTo>
                        <a:pt x="138" y="25"/>
                        <a:pt x="137" y="26"/>
                        <a:pt x="138" y="27"/>
                      </a:cubicBezTo>
                      <a:cubicBezTo>
                        <a:pt x="136" y="26"/>
                        <a:pt x="136" y="29"/>
                        <a:pt x="136" y="31"/>
                      </a:cubicBezTo>
                      <a:cubicBezTo>
                        <a:pt x="135" y="29"/>
                        <a:pt x="135" y="29"/>
                        <a:pt x="135" y="29"/>
                      </a:cubicBezTo>
                      <a:cubicBezTo>
                        <a:pt x="136" y="33"/>
                        <a:pt x="133" y="31"/>
                        <a:pt x="132" y="31"/>
                      </a:cubicBezTo>
                      <a:cubicBezTo>
                        <a:pt x="132" y="30"/>
                        <a:pt x="130" y="29"/>
                        <a:pt x="130" y="29"/>
                      </a:cubicBezTo>
                      <a:cubicBezTo>
                        <a:pt x="131" y="32"/>
                        <a:pt x="131" y="32"/>
                        <a:pt x="131" y="34"/>
                      </a:cubicBezTo>
                      <a:cubicBezTo>
                        <a:pt x="131" y="35"/>
                        <a:pt x="129" y="35"/>
                        <a:pt x="128" y="34"/>
                      </a:cubicBezTo>
                      <a:cubicBezTo>
                        <a:pt x="128" y="39"/>
                        <a:pt x="124" y="38"/>
                        <a:pt x="124" y="42"/>
                      </a:cubicBezTo>
                      <a:cubicBezTo>
                        <a:pt x="122" y="40"/>
                        <a:pt x="122" y="40"/>
                        <a:pt x="122" y="40"/>
                      </a:cubicBezTo>
                      <a:cubicBezTo>
                        <a:pt x="123" y="46"/>
                        <a:pt x="118" y="44"/>
                        <a:pt x="117" y="47"/>
                      </a:cubicBezTo>
                      <a:cubicBezTo>
                        <a:pt x="115" y="44"/>
                        <a:pt x="115" y="44"/>
                        <a:pt x="115" y="44"/>
                      </a:cubicBezTo>
                      <a:cubicBezTo>
                        <a:pt x="114" y="43"/>
                        <a:pt x="115" y="46"/>
                        <a:pt x="116" y="48"/>
                      </a:cubicBezTo>
                      <a:cubicBezTo>
                        <a:pt x="115" y="47"/>
                        <a:pt x="116" y="50"/>
                        <a:pt x="114" y="48"/>
                      </a:cubicBezTo>
                      <a:cubicBezTo>
                        <a:pt x="113" y="48"/>
                        <a:pt x="114" y="50"/>
                        <a:pt x="114" y="51"/>
                      </a:cubicBezTo>
                      <a:cubicBezTo>
                        <a:pt x="112" y="50"/>
                        <a:pt x="112" y="51"/>
                        <a:pt x="111" y="52"/>
                      </a:cubicBezTo>
                      <a:cubicBezTo>
                        <a:pt x="111" y="52"/>
                        <a:pt x="111" y="52"/>
                        <a:pt x="111" y="52"/>
                      </a:cubicBezTo>
                      <a:cubicBezTo>
                        <a:pt x="111" y="52"/>
                        <a:pt x="110" y="50"/>
                        <a:pt x="110" y="50"/>
                      </a:cubicBezTo>
                      <a:cubicBezTo>
                        <a:pt x="110" y="52"/>
                        <a:pt x="108" y="51"/>
                        <a:pt x="111" y="54"/>
                      </a:cubicBezTo>
                      <a:cubicBezTo>
                        <a:pt x="108" y="53"/>
                        <a:pt x="109" y="58"/>
                        <a:pt x="106" y="56"/>
                      </a:cubicBezTo>
                      <a:cubicBezTo>
                        <a:pt x="107" y="57"/>
                        <a:pt x="107" y="57"/>
                        <a:pt x="107" y="58"/>
                      </a:cubicBezTo>
                      <a:cubicBezTo>
                        <a:pt x="106" y="59"/>
                        <a:pt x="104" y="58"/>
                        <a:pt x="104" y="60"/>
                      </a:cubicBezTo>
                      <a:cubicBezTo>
                        <a:pt x="104" y="59"/>
                        <a:pt x="103" y="58"/>
                        <a:pt x="103" y="58"/>
                      </a:cubicBezTo>
                      <a:cubicBezTo>
                        <a:pt x="103" y="59"/>
                        <a:pt x="104" y="59"/>
                        <a:pt x="104" y="60"/>
                      </a:cubicBezTo>
                      <a:cubicBezTo>
                        <a:pt x="104" y="63"/>
                        <a:pt x="99" y="61"/>
                        <a:pt x="98" y="63"/>
                      </a:cubicBezTo>
                      <a:cubicBezTo>
                        <a:pt x="97" y="67"/>
                        <a:pt x="94" y="68"/>
                        <a:pt x="92" y="70"/>
                      </a:cubicBezTo>
                      <a:cubicBezTo>
                        <a:pt x="91" y="70"/>
                        <a:pt x="91" y="70"/>
                        <a:pt x="91" y="70"/>
                      </a:cubicBezTo>
                      <a:cubicBezTo>
                        <a:pt x="92" y="73"/>
                        <a:pt x="87" y="69"/>
                        <a:pt x="90" y="73"/>
                      </a:cubicBezTo>
                      <a:cubicBezTo>
                        <a:pt x="89" y="73"/>
                        <a:pt x="89" y="73"/>
                        <a:pt x="88" y="72"/>
                      </a:cubicBezTo>
                      <a:cubicBezTo>
                        <a:pt x="89" y="74"/>
                        <a:pt x="84" y="72"/>
                        <a:pt x="85" y="75"/>
                      </a:cubicBezTo>
                      <a:cubicBezTo>
                        <a:pt x="86" y="75"/>
                        <a:pt x="86" y="75"/>
                        <a:pt x="85" y="74"/>
                      </a:cubicBezTo>
                      <a:cubicBezTo>
                        <a:pt x="83" y="74"/>
                        <a:pt x="84" y="77"/>
                        <a:pt x="82" y="76"/>
                      </a:cubicBezTo>
                      <a:cubicBezTo>
                        <a:pt x="82" y="76"/>
                        <a:pt x="82" y="75"/>
                        <a:pt x="81" y="75"/>
                      </a:cubicBezTo>
                      <a:cubicBezTo>
                        <a:pt x="80" y="74"/>
                        <a:pt x="83" y="78"/>
                        <a:pt x="80" y="75"/>
                      </a:cubicBezTo>
                      <a:cubicBezTo>
                        <a:pt x="79" y="76"/>
                        <a:pt x="81" y="77"/>
                        <a:pt x="81" y="77"/>
                      </a:cubicBezTo>
                      <a:cubicBezTo>
                        <a:pt x="78" y="78"/>
                        <a:pt x="78" y="82"/>
                        <a:pt x="76" y="85"/>
                      </a:cubicBezTo>
                      <a:cubicBezTo>
                        <a:pt x="73" y="84"/>
                        <a:pt x="71" y="79"/>
                        <a:pt x="72" y="83"/>
                      </a:cubicBezTo>
                      <a:cubicBezTo>
                        <a:pt x="71" y="82"/>
                        <a:pt x="73" y="84"/>
                        <a:pt x="72" y="84"/>
                      </a:cubicBezTo>
                      <a:cubicBezTo>
                        <a:pt x="73" y="85"/>
                        <a:pt x="68" y="81"/>
                        <a:pt x="69" y="83"/>
                      </a:cubicBezTo>
                      <a:cubicBezTo>
                        <a:pt x="72" y="84"/>
                        <a:pt x="70" y="84"/>
                        <a:pt x="71" y="85"/>
                      </a:cubicBezTo>
                      <a:cubicBezTo>
                        <a:pt x="69" y="85"/>
                        <a:pt x="67" y="83"/>
                        <a:pt x="68" y="85"/>
                      </a:cubicBezTo>
                      <a:cubicBezTo>
                        <a:pt x="67" y="84"/>
                        <a:pt x="67" y="84"/>
                        <a:pt x="67" y="84"/>
                      </a:cubicBezTo>
                      <a:cubicBezTo>
                        <a:pt x="69" y="88"/>
                        <a:pt x="67" y="88"/>
                        <a:pt x="69" y="92"/>
                      </a:cubicBezTo>
                      <a:cubicBezTo>
                        <a:pt x="67" y="94"/>
                        <a:pt x="66" y="97"/>
                        <a:pt x="64" y="100"/>
                      </a:cubicBezTo>
                      <a:cubicBezTo>
                        <a:pt x="62" y="103"/>
                        <a:pt x="61" y="106"/>
                        <a:pt x="59" y="109"/>
                      </a:cubicBezTo>
                      <a:cubicBezTo>
                        <a:pt x="54" y="113"/>
                        <a:pt x="51" y="119"/>
                        <a:pt x="45" y="122"/>
                      </a:cubicBezTo>
                      <a:cubicBezTo>
                        <a:pt x="41" y="121"/>
                        <a:pt x="41" y="121"/>
                        <a:pt x="42" y="123"/>
                      </a:cubicBezTo>
                      <a:cubicBezTo>
                        <a:pt x="41" y="123"/>
                        <a:pt x="41" y="123"/>
                        <a:pt x="41" y="123"/>
                      </a:cubicBezTo>
                      <a:cubicBezTo>
                        <a:pt x="43" y="125"/>
                        <a:pt x="40" y="124"/>
                        <a:pt x="42" y="126"/>
                      </a:cubicBezTo>
                      <a:cubicBezTo>
                        <a:pt x="40" y="127"/>
                        <a:pt x="40" y="129"/>
                        <a:pt x="38" y="131"/>
                      </a:cubicBezTo>
                      <a:cubicBezTo>
                        <a:pt x="38" y="131"/>
                        <a:pt x="36" y="129"/>
                        <a:pt x="36" y="130"/>
                      </a:cubicBezTo>
                      <a:cubicBezTo>
                        <a:pt x="37" y="131"/>
                        <a:pt x="37" y="131"/>
                        <a:pt x="37" y="131"/>
                      </a:cubicBezTo>
                      <a:cubicBezTo>
                        <a:pt x="37" y="131"/>
                        <a:pt x="37" y="131"/>
                        <a:pt x="37" y="131"/>
                      </a:cubicBezTo>
                      <a:cubicBezTo>
                        <a:pt x="37" y="131"/>
                        <a:pt x="38" y="132"/>
                        <a:pt x="39" y="133"/>
                      </a:cubicBezTo>
                      <a:cubicBezTo>
                        <a:pt x="37" y="139"/>
                        <a:pt x="28" y="140"/>
                        <a:pt x="25" y="146"/>
                      </a:cubicBezTo>
                      <a:cubicBezTo>
                        <a:pt x="24" y="146"/>
                        <a:pt x="23" y="149"/>
                        <a:pt x="23" y="150"/>
                      </a:cubicBezTo>
                      <a:cubicBezTo>
                        <a:pt x="17" y="152"/>
                        <a:pt x="12" y="153"/>
                        <a:pt x="12" y="159"/>
                      </a:cubicBezTo>
                      <a:cubicBezTo>
                        <a:pt x="12" y="159"/>
                        <a:pt x="5" y="154"/>
                        <a:pt x="5" y="1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Freeform 105"/>
                <p:cNvSpPr/>
                <p:nvPr/>
              </p:nvSpPr>
              <p:spPr bwMode="auto">
                <a:xfrm>
                  <a:off x="4096" y="1212"/>
                  <a:ext cx="1"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Freeform 106"/>
                <p:cNvSpPr/>
                <p:nvPr/>
              </p:nvSpPr>
              <p:spPr bwMode="auto">
                <a:xfrm>
                  <a:off x="4092" y="1211"/>
                  <a:ext cx="0" cy="0"/>
                </a:xfrm>
                <a:custGeom>
                  <a:avLst/>
                  <a:gdLst>
                    <a:gd name="T0" fmla="*/ 1 w 1"/>
                    <a:gd name="T1" fmla="*/ 2 h 3"/>
                    <a:gd name="T2" fmla="*/ 0 w 1"/>
                    <a:gd name="T3" fmla="*/ 2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Freeform 107"/>
                <p:cNvSpPr/>
                <p:nvPr/>
              </p:nvSpPr>
              <p:spPr bwMode="auto">
                <a:xfrm>
                  <a:off x="4091" y="1211"/>
                  <a:ext cx="1"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Freeform 108"/>
                <p:cNvSpPr/>
                <p:nvPr/>
              </p:nvSpPr>
              <p:spPr bwMode="auto">
                <a:xfrm>
                  <a:off x="4090" y="1210"/>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Freeform 109"/>
                <p:cNvSpPr/>
                <p:nvPr/>
              </p:nvSpPr>
              <p:spPr bwMode="auto">
                <a:xfrm>
                  <a:off x="4090" y="1211"/>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Freeform 110"/>
                <p:cNvSpPr/>
                <p:nvPr/>
              </p:nvSpPr>
              <p:spPr bwMode="auto">
                <a:xfrm>
                  <a:off x="4088" y="1211"/>
                  <a:ext cx="0" cy="1"/>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Freeform 111"/>
                <p:cNvSpPr/>
                <p:nvPr/>
              </p:nvSpPr>
              <p:spPr bwMode="auto">
                <a:xfrm>
                  <a:off x="4088" y="1212"/>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Rectangle 112"/>
                <p:cNvSpPr>
                  <a:spLocks noChangeArrowheads="1"/>
                </p:cNvSpPr>
                <p:nvPr/>
              </p:nvSpPr>
              <p:spPr bwMode="auto">
                <a:xfrm>
                  <a:off x="4077" y="122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82" name="Freeform 113"/>
                <p:cNvSpPr/>
                <p:nvPr/>
              </p:nvSpPr>
              <p:spPr bwMode="auto">
                <a:xfrm>
                  <a:off x="4072" y="1227"/>
                  <a:ext cx="0" cy="1"/>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Freeform 114"/>
                <p:cNvSpPr/>
                <p:nvPr/>
              </p:nvSpPr>
              <p:spPr bwMode="auto">
                <a:xfrm>
                  <a:off x="4071" y="1231"/>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Freeform 115"/>
                <p:cNvSpPr/>
                <p:nvPr/>
              </p:nvSpPr>
              <p:spPr bwMode="auto">
                <a:xfrm>
                  <a:off x="4238" y="1226"/>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Freeform 116"/>
                <p:cNvSpPr/>
                <p:nvPr/>
              </p:nvSpPr>
              <p:spPr bwMode="auto">
                <a:xfrm>
                  <a:off x="4221" y="1225"/>
                  <a:ext cx="17" cy="27"/>
                </a:xfrm>
                <a:custGeom>
                  <a:avLst/>
                  <a:gdLst>
                    <a:gd name="T0" fmla="*/ 11 w 78"/>
                    <a:gd name="T1" fmla="*/ 97 h 115"/>
                    <a:gd name="T2" fmla="*/ 13 w 78"/>
                    <a:gd name="T3" fmla="*/ 94 h 115"/>
                    <a:gd name="T4" fmla="*/ 11 w 78"/>
                    <a:gd name="T5" fmla="*/ 84 h 115"/>
                    <a:gd name="T6" fmla="*/ 12 w 78"/>
                    <a:gd name="T7" fmla="*/ 82 h 115"/>
                    <a:gd name="T8" fmla="*/ 19 w 78"/>
                    <a:gd name="T9" fmla="*/ 76 h 115"/>
                    <a:gd name="T10" fmla="*/ 21 w 78"/>
                    <a:gd name="T11" fmla="*/ 74 h 115"/>
                    <a:gd name="T12" fmla="*/ 20 w 78"/>
                    <a:gd name="T13" fmla="*/ 68 h 115"/>
                    <a:gd name="T14" fmla="*/ 24 w 78"/>
                    <a:gd name="T15" fmla="*/ 65 h 115"/>
                    <a:gd name="T16" fmla="*/ 26 w 78"/>
                    <a:gd name="T17" fmla="*/ 65 h 115"/>
                    <a:gd name="T18" fmla="*/ 25 w 78"/>
                    <a:gd name="T19" fmla="*/ 61 h 115"/>
                    <a:gd name="T20" fmla="*/ 25 w 78"/>
                    <a:gd name="T21" fmla="*/ 55 h 115"/>
                    <a:gd name="T22" fmla="*/ 26 w 78"/>
                    <a:gd name="T23" fmla="*/ 53 h 115"/>
                    <a:gd name="T24" fmla="*/ 26 w 78"/>
                    <a:gd name="T25" fmla="*/ 50 h 115"/>
                    <a:gd name="T26" fmla="*/ 29 w 78"/>
                    <a:gd name="T27" fmla="*/ 48 h 115"/>
                    <a:gd name="T28" fmla="*/ 31 w 78"/>
                    <a:gd name="T29" fmla="*/ 44 h 115"/>
                    <a:gd name="T30" fmla="*/ 35 w 78"/>
                    <a:gd name="T31" fmla="*/ 42 h 115"/>
                    <a:gd name="T32" fmla="*/ 35 w 78"/>
                    <a:gd name="T33" fmla="*/ 39 h 115"/>
                    <a:gd name="T34" fmla="*/ 38 w 78"/>
                    <a:gd name="T35" fmla="*/ 39 h 115"/>
                    <a:gd name="T36" fmla="*/ 37 w 78"/>
                    <a:gd name="T37" fmla="*/ 36 h 115"/>
                    <a:gd name="T38" fmla="*/ 37 w 78"/>
                    <a:gd name="T39" fmla="*/ 35 h 115"/>
                    <a:gd name="T40" fmla="*/ 38 w 78"/>
                    <a:gd name="T41" fmla="*/ 33 h 115"/>
                    <a:gd name="T42" fmla="*/ 42 w 78"/>
                    <a:gd name="T43" fmla="*/ 28 h 115"/>
                    <a:gd name="T44" fmla="*/ 43 w 78"/>
                    <a:gd name="T45" fmla="*/ 25 h 115"/>
                    <a:gd name="T46" fmla="*/ 44 w 78"/>
                    <a:gd name="T47" fmla="*/ 24 h 115"/>
                    <a:gd name="T48" fmla="*/ 48 w 78"/>
                    <a:gd name="T49" fmla="*/ 20 h 115"/>
                    <a:gd name="T50" fmla="*/ 54 w 78"/>
                    <a:gd name="T51" fmla="*/ 23 h 115"/>
                    <a:gd name="T52" fmla="*/ 50 w 78"/>
                    <a:gd name="T53" fmla="*/ 17 h 115"/>
                    <a:gd name="T54" fmla="*/ 46 w 78"/>
                    <a:gd name="T55" fmla="*/ 12 h 115"/>
                    <a:gd name="T56" fmla="*/ 49 w 78"/>
                    <a:gd name="T57" fmla="*/ 11 h 115"/>
                    <a:gd name="T58" fmla="*/ 47 w 78"/>
                    <a:gd name="T59" fmla="*/ 9 h 115"/>
                    <a:gd name="T60" fmla="*/ 50 w 78"/>
                    <a:gd name="T61" fmla="*/ 9 h 115"/>
                    <a:gd name="T62" fmla="*/ 56 w 78"/>
                    <a:gd name="T63" fmla="*/ 12 h 115"/>
                    <a:gd name="T64" fmla="*/ 52 w 78"/>
                    <a:gd name="T65" fmla="*/ 6 h 115"/>
                    <a:gd name="T66" fmla="*/ 55 w 78"/>
                    <a:gd name="T67" fmla="*/ 7 h 115"/>
                    <a:gd name="T68" fmla="*/ 53 w 78"/>
                    <a:gd name="T69" fmla="*/ 3 h 115"/>
                    <a:gd name="T70" fmla="*/ 54 w 78"/>
                    <a:gd name="T71" fmla="*/ 2 h 115"/>
                    <a:gd name="T72" fmla="*/ 61 w 78"/>
                    <a:gd name="T73" fmla="*/ 8 h 115"/>
                    <a:gd name="T74" fmla="*/ 58 w 78"/>
                    <a:gd name="T75" fmla="*/ 2 h 115"/>
                    <a:gd name="T76" fmla="*/ 70 w 78"/>
                    <a:gd name="T77" fmla="*/ 5 h 115"/>
                    <a:gd name="T78" fmla="*/ 72 w 78"/>
                    <a:gd name="T79" fmla="*/ 5 h 115"/>
                    <a:gd name="T80" fmla="*/ 74 w 78"/>
                    <a:gd name="T81" fmla="*/ 2 h 115"/>
                    <a:gd name="T82" fmla="*/ 77 w 78"/>
                    <a:gd name="T83" fmla="*/ 6 h 115"/>
                    <a:gd name="T84" fmla="*/ 72 w 78"/>
                    <a:gd name="T85" fmla="*/ 6 h 115"/>
                    <a:gd name="T86" fmla="*/ 75 w 78"/>
                    <a:gd name="T87" fmla="*/ 15 h 115"/>
                    <a:gd name="T88" fmla="*/ 72 w 78"/>
                    <a:gd name="T89" fmla="*/ 24 h 115"/>
                    <a:gd name="T90" fmla="*/ 68 w 78"/>
                    <a:gd name="T91" fmla="*/ 34 h 115"/>
                    <a:gd name="T92" fmla="*/ 64 w 78"/>
                    <a:gd name="T93" fmla="*/ 41 h 115"/>
                    <a:gd name="T94" fmla="*/ 62 w 78"/>
                    <a:gd name="T95" fmla="*/ 47 h 115"/>
                    <a:gd name="T96" fmla="*/ 53 w 78"/>
                    <a:gd name="T97" fmla="*/ 56 h 115"/>
                    <a:gd name="T98" fmla="*/ 47 w 78"/>
                    <a:gd name="T99" fmla="*/ 59 h 115"/>
                    <a:gd name="T100" fmla="*/ 40 w 78"/>
                    <a:gd name="T101" fmla="*/ 65 h 115"/>
                    <a:gd name="T102" fmla="*/ 33 w 78"/>
                    <a:gd name="T103" fmla="*/ 92 h 115"/>
                    <a:gd name="T104" fmla="*/ 29 w 78"/>
                    <a:gd name="T105" fmla="*/ 98 h 115"/>
                    <a:gd name="T106" fmla="*/ 6 w 78"/>
                    <a:gd name="T107" fmla="*/ 10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115">
                      <a:moveTo>
                        <a:pt x="6" y="109"/>
                      </a:moveTo>
                      <a:cubicBezTo>
                        <a:pt x="0" y="105"/>
                        <a:pt x="8" y="106"/>
                        <a:pt x="5" y="102"/>
                      </a:cubicBezTo>
                      <a:cubicBezTo>
                        <a:pt x="4" y="102"/>
                        <a:pt x="8" y="104"/>
                        <a:pt x="7" y="103"/>
                      </a:cubicBezTo>
                      <a:cubicBezTo>
                        <a:pt x="3" y="99"/>
                        <a:pt x="7" y="99"/>
                        <a:pt x="12" y="99"/>
                      </a:cubicBezTo>
                      <a:cubicBezTo>
                        <a:pt x="13" y="100"/>
                        <a:pt x="13" y="100"/>
                        <a:pt x="13" y="100"/>
                      </a:cubicBezTo>
                      <a:cubicBezTo>
                        <a:pt x="14" y="100"/>
                        <a:pt x="11" y="98"/>
                        <a:pt x="11" y="97"/>
                      </a:cubicBezTo>
                      <a:cubicBezTo>
                        <a:pt x="12" y="98"/>
                        <a:pt x="12" y="98"/>
                        <a:pt x="13" y="98"/>
                      </a:cubicBezTo>
                      <a:cubicBezTo>
                        <a:pt x="11" y="97"/>
                        <a:pt x="13" y="97"/>
                        <a:pt x="11" y="96"/>
                      </a:cubicBezTo>
                      <a:cubicBezTo>
                        <a:pt x="12" y="97"/>
                        <a:pt x="14" y="97"/>
                        <a:pt x="15" y="98"/>
                      </a:cubicBezTo>
                      <a:cubicBezTo>
                        <a:pt x="12" y="96"/>
                        <a:pt x="12" y="96"/>
                        <a:pt x="12" y="96"/>
                      </a:cubicBezTo>
                      <a:cubicBezTo>
                        <a:pt x="8" y="93"/>
                        <a:pt x="14" y="95"/>
                        <a:pt x="11" y="93"/>
                      </a:cubicBezTo>
                      <a:cubicBezTo>
                        <a:pt x="12" y="93"/>
                        <a:pt x="12" y="94"/>
                        <a:pt x="13" y="94"/>
                      </a:cubicBezTo>
                      <a:cubicBezTo>
                        <a:pt x="10" y="91"/>
                        <a:pt x="12" y="90"/>
                        <a:pt x="11" y="88"/>
                      </a:cubicBezTo>
                      <a:cubicBezTo>
                        <a:pt x="12" y="88"/>
                        <a:pt x="14" y="89"/>
                        <a:pt x="14" y="89"/>
                      </a:cubicBezTo>
                      <a:cubicBezTo>
                        <a:pt x="12" y="88"/>
                        <a:pt x="12" y="87"/>
                        <a:pt x="12" y="87"/>
                      </a:cubicBezTo>
                      <a:cubicBezTo>
                        <a:pt x="14" y="88"/>
                        <a:pt x="10" y="85"/>
                        <a:pt x="11" y="85"/>
                      </a:cubicBezTo>
                      <a:cubicBezTo>
                        <a:pt x="12" y="85"/>
                        <a:pt x="12" y="85"/>
                        <a:pt x="12" y="85"/>
                      </a:cubicBezTo>
                      <a:cubicBezTo>
                        <a:pt x="10" y="84"/>
                        <a:pt x="14" y="86"/>
                        <a:pt x="11" y="84"/>
                      </a:cubicBezTo>
                      <a:cubicBezTo>
                        <a:pt x="13" y="85"/>
                        <a:pt x="13" y="85"/>
                        <a:pt x="13" y="85"/>
                      </a:cubicBezTo>
                      <a:cubicBezTo>
                        <a:pt x="10" y="83"/>
                        <a:pt x="15" y="85"/>
                        <a:pt x="13" y="84"/>
                      </a:cubicBezTo>
                      <a:cubicBezTo>
                        <a:pt x="13" y="84"/>
                        <a:pt x="13" y="84"/>
                        <a:pt x="13" y="84"/>
                      </a:cubicBezTo>
                      <a:cubicBezTo>
                        <a:pt x="12" y="83"/>
                        <a:pt x="14" y="84"/>
                        <a:pt x="13" y="83"/>
                      </a:cubicBezTo>
                      <a:cubicBezTo>
                        <a:pt x="14" y="83"/>
                        <a:pt x="14" y="83"/>
                        <a:pt x="14" y="83"/>
                      </a:cubicBezTo>
                      <a:cubicBezTo>
                        <a:pt x="13" y="82"/>
                        <a:pt x="15" y="83"/>
                        <a:pt x="12" y="82"/>
                      </a:cubicBezTo>
                      <a:cubicBezTo>
                        <a:pt x="15" y="83"/>
                        <a:pt x="13" y="83"/>
                        <a:pt x="16" y="84"/>
                      </a:cubicBezTo>
                      <a:cubicBezTo>
                        <a:pt x="15" y="81"/>
                        <a:pt x="16" y="79"/>
                        <a:pt x="17" y="78"/>
                      </a:cubicBezTo>
                      <a:cubicBezTo>
                        <a:pt x="18" y="78"/>
                        <a:pt x="19" y="78"/>
                        <a:pt x="20" y="79"/>
                      </a:cubicBezTo>
                      <a:cubicBezTo>
                        <a:pt x="19" y="78"/>
                        <a:pt x="20" y="78"/>
                        <a:pt x="19" y="77"/>
                      </a:cubicBezTo>
                      <a:cubicBezTo>
                        <a:pt x="19" y="77"/>
                        <a:pt x="20" y="78"/>
                        <a:pt x="20" y="78"/>
                      </a:cubicBezTo>
                      <a:cubicBezTo>
                        <a:pt x="21" y="78"/>
                        <a:pt x="18" y="75"/>
                        <a:pt x="19" y="76"/>
                      </a:cubicBezTo>
                      <a:cubicBezTo>
                        <a:pt x="20" y="76"/>
                        <a:pt x="20" y="77"/>
                        <a:pt x="21" y="77"/>
                      </a:cubicBezTo>
                      <a:cubicBezTo>
                        <a:pt x="19" y="76"/>
                        <a:pt x="20" y="76"/>
                        <a:pt x="20" y="75"/>
                      </a:cubicBezTo>
                      <a:cubicBezTo>
                        <a:pt x="20" y="75"/>
                        <a:pt x="20" y="76"/>
                        <a:pt x="21" y="76"/>
                      </a:cubicBezTo>
                      <a:cubicBezTo>
                        <a:pt x="19" y="74"/>
                        <a:pt x="22" y="76"/>
                        <a:pt x="21" y="74"/>
                      </a:cubicBezTo>
                      <a:cubicBezTo>
                        <a:pt x="22" y="75"/>
                        <a:pt x="22" y="75"/>
                        <a:pt x="22" y="75"/>
                      </a:cubicBezTo>
                      <a:cubicBezTo>
                        <a:pt x="24" y="76"/>
                        <a:pt x="19" y="73"/>
                        <a:pt x="21" y="74"/>
                      </a:cubicBezTo>
                      <a:cubicBezTo>
                        <a:pt x="21" y="74"/>
                        <a:pt x="22" y="74"/>
                        <a:pt x="22" y="75"/>
                      </a:cubicBezTo>
                      <a:cubicBezTo>
                        <a:pt x="20" y="73"/>
                        <a:pt x="21" y="72"/>
                        <a:pt x="20" y="71"/>
                      </a:cubicBezTo>
                      <a:cubicBezTo>
                        <a:pt x="21" y="72"/>
                        <a:pt x="21" y="72"/>
                        <a:pt x="21" y="72"/>
                      </a:cubicBezTo>
                      <a:cubicBezTo>
                        <a:pt x="21" y="71"/>
                        <a:pt x="22" y="71"/>
                        <a:pt x="21" y="70"/>
                      </a:cubicBezTo>
                      <a:cubicBezTo>
                        <a:pt x="22" y="70"/>
                        <a:pt x="25" y="72"/>
                        <a:pt x="25" y="71"/>
                      </a:cubicBezTo>
                      <a:cubicBezTo>
                        <a:pt x="22" y="70"/>
                        <a:pt x="24" y="70"/>
                        <a:pt x="20" y="68"/>
                      </a:cubicBezTo>
                      <a:cubicBezTo>
                        <a:pt x="21" y="68"/>
                        <a:pt x="23" y="68"/>
                        <a:pt x="22" y="67"/>
                      </a:cubicBezTo>
                      <a:cubicBezTo>
                        <a:pt x="23" y="68"/>
                        <a:pt x="26" y="69"/>
                        <a:pt x="26" y="70"/>
                      </a:cubicBezTo>
                      <a:cubicBezTo>
                        <a:pt x="28" y="71"/>
                        <a:pt x="28" y="71"/>
                        <a:pt x="28" y="71"/>
                      </a:cubicBezTo>
                      <a:cubicBezTo>
                        <a:pt x="29" y="71"/>
                        <a:pt x="27" y="71"/>
                        <a:pt x="29" y="71"/>
                      </a:cubicBezTo>
                      <a:cubicBezTo>
                        <a:pt x="29" y="71"/>
                        <a:pt x="28" y="70"/>
                        <a:pt x="28" y="70"/>
                      </a:cubicBezTo>
                      <a:cubicBezTo>
                        <a:pt x="27" y="69"/>
                        <a:pt x="24" y="66"/>
                        <a:pt x="24" y="65"/>
                      </a:cubicBezTo>
                      <a:cubicBezTo>
                        <a:pt x="25" y="66"/>
                        <a:pt x="27" y="67"/>
                        <a:pt x="27" y="68"/>
                      </a:cubicBezTo>
                      <a:cubicBezTo>
                        <a:pt x="22" y="63"/>
                        <a:pt x="22" y="63"/>
                        <a:pt x="22" y="63"/>
                      </a:cubicBezTo>
                      <a:cubicBezTo>
                        <a:pt x="22" y="63"/>
                        <a:pt x="25" y="65"/>
                        <a:pt x="24" y="64"/>
                      </a:cubicBezTo>
                      <a:cubicBezTo>
                        <a:pt x="23" y="64"/>
                        <a:pt x="23" y="63"/>
                        <a:pt x="22" y="63"/>
                      </a:cubicBezTo>
                      <a:cubicBezTo>
                        <a:pt x="23" y="63"/>
                        <a:pt x="22" y="61"/>
                        <a:pt x="25" y="63"/>
                      </a:cubicBezTo>
                      <a:cubicBezTo>
                        <a:pt x="26" y="64"/>
                        <a:pt x="25" y="64"/>
                        <a:pt x="26" y="65"/>
                      </a:cubicBezTo>
                      <a:cubicBezTo>
                        <a:pt x="27" y="64"/>
                        <a:pt x="26" y="64"/>
                        <a:pt x="26" y="63"/>
                      </a:cubicBezTo>
                      <a:cubicBezTo>
                        <a:pt x="26" y="63"/>
                        <a:pt x="26" y="63"/>
                        <a:pt x="26" y="63"/>
                      </a:cubicBezTo>
                      <a:cubicBezTo>
                        <a:pt x="27" y="63"/>
                        <a:pt x="25" y="62"/>
                        <a:pt x="24" y="61"/>
                      </a:cubicBezTo>
                      <a:cubicBezTo>
                        <a:pt x="24" y="61"/>
                        <a:pt x="25" y="62"/>
                        <a:pt x="25" y="62"/>
                      </a:cubicBezTo>
                      <a:cubicBezTo>
                        <a:pt x="23" y="61"/>
                        <a:pt x="23" y="60"/>
                        <a:pt x="23" y="60"/>
                      </a:cubicBezTo>
                      <a:cubicBezTo>
                        <a:pt x="23" y="60"/>
                        <a:pt x="24" y="61"/>
                        <a:pt x="25" y="61"/>
                      </a:cubicBezTo>
                      <a:cubicBezTo>
                        <a:pt x="23" y="59"/>
                        <a:pt x="23" y="58"/>
                        <a:pt x="22" y="57"/>
                      </a:cubicBezTo>
                      <a:cubicBezTo>
                        <a:pt x="21" y="56"/>
                        <a:pt x="24" y="59"/>
                        <a:pt x="24" y="59"/>
                      </a:cubicBezTo>
                      <a:cubicBezTo>
                        <a:pt x="26" y="59"/>
                        <a:pt x="22" y="55"/>
                        <a:pt x="25" y="57"/>
                      </a:cubicBezTo>
                      <a:cubicBezTo>
                        <a:pt x="25" y="57"/>
                        <a:pt x="23" y="56"/>
                        <a:pt x="23" y="56"/>
                      </a:cubicBezTo>
                      <a:cubicBezTo>
                        <a:pt x="24" y="56"/>
                        <a:pt x="26" y="57"/>
                        <a:pt x="25" y="56"/>
                      </a:cubicBezTo>
                      <a:cubicBezTo>
                        <a:pt x="26" y="57"/>
                        <a:pt x="25" y="56"/>
                        <a:pt x="25" y="55"/>
                      </a:cubicBezTo>
                      <a:cubicBezTo>
                        <a:pt x="24" y="55"/>
                        <a:pt x="25" y="56"/>
                        <a:pt x="25" y="56"/>
                      </a:cubicBezTo>
                      <a:cubicBezTo>
                        <a:pt x="24" y="55"/>
                        <a:pt x="23" y="53"/>
                        <a:pt x="26" y="53"/>
                      </a:cubicBezTo>
                      <a:cubicBezTo>
                        <a:pt x="25" y="53"/>
                        <a:pt x="23" y="51"/>
                        <a:pt x="23" y="51"/>
                      </a:cubicBezTo>
                      <a:cubicBezTo>
                        <a:pt x="25" y="52"/>
                        <a:pt x="25" y="52"/>
                        <a:pt x="25" y="52"/>
                      </a:cubicBezTo>
                      <a:cubicBezTo>
                        <a:pt x="26" y="53"/>
                        <a:pt x="25" y="51"/>
                        <a:pt x="27" y="53"/>
                      </a:cubicBezTo>
                      <a:cubicBezTo>
                        <a:pt x="25" y="51"/>
                        <a:pt x="28" y="55"/>
                        <a:pt x="26" y="53"/>
                      </a:cubicBezTo>
                      <a:cubicBezTo>
                        <a:pt x="28" y="54"/>
                        <a:pt x="24" y="51"/>
                        <a:pt x="26" y="53"/>
                      </a:cubicBezTo>
                      <a:cubicBezTo>
                        <a:pt x="26" y="52"/>
                        <a:pt x="25" y="51"/>
                        <a:pt x="27" y="51"/>
                      </a:cubicBezTo>
                      <a:cubicBezTo>
                        <a:pt x="26" y="51"/>
                        <a:pt x="29" y="53"/>
                        <a:pt x="29" y="53"/>
                      </a:cubicBezTo>
                      <a:cubicBezTo>
                        <a:pt x="29" y="52"/>
                        <a:pt x="28" y="52"/>
                        <a:pt x="28" y="52"/>
                      </a:cubicBezTo>
                      <a:cubicBezTo>
                        <a:pt x="27" y="51"/>
                        <a:pt x="27" y="51"/>
                        <a:pt x="27" y="51"/>
                      </a:cubicBezTo>
                      <a:cubicBezTo>
                        <a:pt x="25" y="50"/>
                        <a:pt x="28" y="51"/>
                        <a:pt x="26" y="50"/>
                      </a:cubicBezTo>
                      <a:cubicBezTo>
                        <a:pt x="27" y="50"/>
                        <a:pt x="25" y="48"/>
                        <a:pt x="28" y="50"/>
                      </a:cubicBezTo>
                      <a:cubicBezTo>
                        <a:pt x="30" y="52"/>
                        <a:pt x="30" y="52"/>
                        <a:pt x="30" y="52"/>
                      </a:cubicBezTo>
                      <a:cubicBezTo>
                        <a:pt x="30" y="52"/>
                        <a:pt x="28" y="50"/>
                        <a:pt x="27" y="49"/>
                      </a:cubicBezTo>
                      <a:cubicBezTo>
                        <a:pt x="27" y="49"/>
                        <a:pt x="28" y="50"/>
                        <a:pt x="28" y="50"/>
                      </a:cubicBezTo>
                      <a:cubicBezTo>
                        <a:pt x="25" y="47"/>
                        <a:pt x="29" y="50"/>
                        <a:pt x="26" y="48"/>
                      </a:cubicBezTo>
                      <a:cubicBezTo>
                        <a:pt x="28" y="48"/>
                        <a:pt x="27" y="47"/>
                        <a:pt x="29" y="48"/>
                      </a:cubicBezTo>
                      <a:cubicBezTo>
                        <a:pt x="29" y="47"/>
                        <a:pt x="27" y="46"/>
                        <a:pt x="28" y="46"/>
                      </a:cubicBezTo>
                      <a:cubicBezTo>
                        <a:pt x="29" y="46"/>
                        <a:pt x="29" y="46"/>
                        <a:pt x="29" y="47"/>
                      </a:cubicBezTo>
                      <a:cubicBezTo>
                        <a:pt x="31" y="47"/>
                        <a:pt x="30" y="47"/>
                        <a:pt x="29" y="46"/>
                      </a:cubicBezTo>
                      <a:cubicBezTo>
                        <a:pt x="30" y="47"/>
                        <a:pt x="32" y="47"/>
                        <a:pt x="33" y="48"/>
                      </a:cubicBezTo>
                      <a:cubicBezTo>
                        <a:pt x="32" y="47"/>
                        <a:pt x="30" y="46"/>
                        <a:pt x="29" y="45"/>
                      </a:cubicBezTo>
                      <a:cubicBezTo>
                        <a:pt x="33" y="47"/>
                        <a:pt x="28" y="42"/>
                        <a:pt x="31" y="44"/>
                      </a:cubicBezTo>
                      <a:cubicBezTo>
                        <a:pt x="31" y="45"/>
                        <a:pt x="32" y="46"/>
                        <a:pt x="33" y="46"/>
                      </a:cubicBezTo>
                      <a:cubicBezTo>
                        <a:pt x="37" y="48"/>
                        <a:pt x="31" y="44"/>
                        <a:pt x="33" y="45"/>
                      </a:cubicBezTo>
                      <a:cubicBezTo>
                        <a:pt x="30" y="43"/>
                        <a:pt x="30" y="43"/>
                        <a:pt x="30" y="43"/>
                      </a:cubicBezTo>
                      <a:cubicBezTo>
                        <a:pt x="32" y="44"/>
                        <a:pt x="29" y="41"/>
                        <a:pt x="32" y="43"/>
                      </a:cubicBezTo>
                      <a:cubicBezTo>
                        <a:pt x="31" y="42"/>
                        <a:pt x="33" y="43"/>
                        <a:pt x="30" y="41"/>
                      </a:cubicBezTo>
                      <a:cubicBezTo>
                        <a:pt x="33" y="42"/>
                        <a:pt x="30" y="39"/>
                        <a:pt x="35" y="42"/>
                      </a:cubicBezTo>
                      <a:cubicBezTo>
                        <a:pt x="35" y="41"/>
                        <a:pt x="36" y="41"/>
                        <a:pt x="34" y="40"/>
                      </a:cubicBezTo>
                      <a:cubicBezTo>
                        <a:pt x="33" y="40"/>
                        <a:pt x="35" y="42"/>
                        <a:pt x="34" y="41"/>
                      </a:cubicBezTo>
                      <a:cubicBezTo>
                        <a:pt x="34" y="41"/>
                        <a:pt x="33" y="40"/>
                        <a:pt x="33" y="40"/>
                      </a:cubicBezTo>
                      <a:cubicBezTo>
                        <a:pt x="34" y="40"/>
                        <a:pt x="34" y="40"/>
                        <a:pt x="36" y="42"/>
                      </a:cubicBezTo>
                      <a:cubicBezTo>
                        <a:pt x="38" y="43"/>
                        <a:pt x="32" y="38"/>
                        <a:pt x="34" y="38"/>
                      </a:cubicBezTo>
                      <a:cubicBezTo>
                        <a:pt x="35" y="39"/>
                        <a:pt x="35" y="39"/>
                        <a:pt x="35" y="39"/>
                      </a:cubicBezTo>
                      <a:cubicBezTo>
                        <a:pt x="33" y="37"/>
                        <a:pt x="33" y="37"/>
                        <a:pt x="33" y="37"/>
                      </a:cubicBezTo>
                      <a:cubicBezTo>
                        <a:pt x="34" y="37"/>
                        <a:pt x="36" y="39"/>
                        <a:pt x="38" y="40"/>
                      </a:cubicBezTo>
                      <a:cubicBezTo>
                        <a:pt x="38" y="40"/>
                        <a:pt x="38" y="40"/>
                        <a:pt x="37" y="39"/>
                      </a:cubicBezTo>
                      <a:cubicBezTo>
                        <a:pt x="39" y="40"/>
                        <a:pt x="39" y="40"/>
                        <a:pt x="39" y="40"/>
                      </a:cubicBezTo>
                      <a:cubicBezTo>
                        <a:pt x="37" y="39"/>
                        <a:pt x="38" y="39"/>
                        <a:pt x="38" y="39"/>
                      </a:cubicBezTo>
                      <a:cubicBezTo>
                        <a:pt x="38" y="39"/>
                        <a:pt x="38" y="39"/>
                        <a:pt x="38" y="39"/>
                      </a:cubicBezTo>
                      <a:cubicBezTo>
                        <a:pt x="39" y="40"/>
                        <a:pt x="39" y="39"/>
                        <a:pt x="39" y="39"/>
                      </a:cubicBezTo>
                      <a:cubicBezTo>
                        <a:pt x="37" y="38"/>
                        <a:pt x="37" y="38"/>
                        <a:pt x="36" y="38"/>
                      </a:cubicBezTo>
                      <a:cubicBezTo>
                        <a:pt x="36" y="37"/>
                        <a:pt x="36" y="37"/>
                        <a:pt x="35" y="36"/>
                      </a:cubicBezTo>
                      <a:cubicBezTo>
                        <a:pt x="37" y="37"/>
                        <a:pt x="37" y="37"/>
                        <a:pt x="37" y="37"/>
                      </a:cubicBezTo>
                      <a:cubicBezTo>
                        <a:pt x="37" y="37"/>
                        <a:pt x="35" y="35"/>
                        <a:pt x="36" y="35"/>
                      </a:cubicBezTo>
                      <a:cubicBezTo>
                        <a:pt x="36" y="36"/>
                        <a:pt x="36" y="35"/>
                        <a:pt x="37" y="36"/>
                      </a:cubicBezTo>
                      <a:cubicBezTo>
                        <a:pt x="37" y="36"/>
                        <a:pt x="36" y="36"/>
                        <a:pt x="37" y="36"/>
                      </a:cubicBezTo>
                      <a:cubicBezTo>
                        <a:pt x="38" y="37"/>
                        <a:pt x="39" y="38"/>
                        <a:pt x="38" y="37"/>
                      </a:cubicBezTo>
                      <a:cubicBezTo>
                        <a:pt x="38" y="36"/>
                        <a:pt x="35" y="34"/>
                        <a:pt x="36" y="35"/>
                      </a:cubicBezTo>
                      <a:cubicBezTo>
                        <a:pt x="36" y="35"/>
                        <a:pt x="37" y="36"/>
                        <a:pt x="38" y="36"/>
                      </a:cubicBezTo>
                      <a:cubicBezTo>
                        <a:pt x="39" y="37"/>
                        <a:pt x="39" y="37"/>
                        <a:pt x="39" y="37"/>
                      </a:cubicBezTo>
                      <a:cubicBezTo>
                        <a:pt x="37" y="35"/>
                        <a:pt x="37" y="35"/>
                        <a:pt x="37" y="35"/>
                      </a:cubicBezTo>
                      <a:cubicBezTo>
                        <a:pt x="38" y="36"/>
                        <a:pt x="38" y="36"/>
                        <a:pt x="38" y="36"/>
                      </a:cubicBezTo>
                      <a:cubicBezTo>
                        <a:pt x="36" y="34"/>
                        <a:pt x="38" y="35"/>
                        <a:pt x="36" y="33"/>
                      </a:cubicBezTo>
                      <a:cubicBezTo>
                        <a:pt x="36" y="33"/>
                        <a:pt x="38" y="34"/>
                        <a:pt x="38" y="34"/>
                      </a:cubicBezTo>
                      <a:cubicBezTo>
                        <a:pt x="38" y="34"/>
                        <a:pt x="38" y="34"/>
                        <a:pt x="38" y="34"/>
                      </a:cubicBezTo>
                      <a:cubicBezTo>
                        <a:pt x="39" y="34"/>
                        <a:pt x="39" y="34"/>
                        <a:pt x="38" y="33"/>
                      </a:cubicBezTo>
                      <a:cubicBezTo>
                        <a:pt x="38" y="33"/>
                        <a:pt x="38" y="33"/>
                        <a:pt x="38" y="33"/>
                      </a:cubicBezTo>
                      <a:cubicBezTo>
                        <a:pt x="38" y="33"/>
                        <a:pt x="38" y="33"/>
                        <a:pt x="37" y="32"/>
                      </a:cubicBezTo>
                      <a:cubicBezTo>
                        <a:pt x="39" y="32"/>
                        <a:pt x="44" y="36"/>
                        <a:pt x="42" y="34"/>
                      </a:cubicBezTo>
                      <a:cubicBezTo>
                        <a:pt x="42" y="34"/>
                        <a:pt x="39" y="32"/>
                        <a:pt x="38" y="31"/>
                      </a:cubicBezTo>
                      <a:cubicBezTo>
                        <a:pt x="39" y="31"/>
                        <a:pt x="37" y="29"/>
                        <a:pt x="40" y="30"/>
                      </a:cubicBezTo>
                      <a:cubicBezTo>
                        <a:pt x="39" y="30"/>
                        <a:pt x="39" y="29"/>
                        <a:pt x="39" y="29"/>
                      </a:cubicBezTo>
                      <a:cubicBezTo>
                        <a:pt x="40" y="29"/>
                        <a:pt x="38" y="26"/>
                        <a:pt x="42" y="28"/>
                      </a:cubicBezTo>
                      <a:cubicBezTo>
                        <a:pt x="42" y="28"/>
                        <a:pt x="43" y="29"/>
                        <a:pt x="44" y="30"/>
                      </a:cubicBezTo>
                      <a:cubicBezTo>
                        <a:pt x="43" y="28"/>
                        <a:pt x="46" y="31"/>
                        <a:pt x="44" y="29"/>
                      </a:cubicBezTo>
                      <a:cubicBezTo>
                        <a:pt x="42" y="27"/>
                        <a:pt x="41" y="27"/>
                        <a:pt x="41" y="27"/>
                      </a:cubicBezTo>
                      <a:cubicBezTo>
                        <a:pt x="40" y="26"/>
                        <a:pt x="41" y="25"/>
                        <a:pt x="42" y="26"/>
                      </a:cubicBezTo>
                      <a:cubicBezTo>
                        <a:pt x="41" y="25"/>
                        <a:pt x="41" y="25"/>
                        <a:pt x="41" y="24"/>
                      </a:cubicBezTo>
                      <a:cubicBezTo>
                        <a:pt x="43" y="26"/>
                        <a:pt x="44" y="26"/>
                        <a:pt x="43" y="25"/>
                      </a:cubicBezTo>
                      <a:cubicBezTo>
                        <a:pt x="42" y="24"/>
                        <a:pt x="42" y="24"/>
                        <a:pt x="42" y="24"/>
                      </a:cubicBezTo>
                      <a:cubicBezTo>
                        <a:pt x="43" y="25"/>
                        <a:pt x="43" y="25"/>
                        <a:pt x="43" y="25"/>
                      </a:cubicBezTo>
                      <a:cubicBezTo>
                        <a:pt x="43" y="25"/>
                        <a:pt x="40" y="23"/>
                        <a:pt x="42" y="24"/>
                      </a:cubicBezTo>
                      <a:cubicBezTo>
                        <a:pt x="42" y="24"/>
                        <a:pt x="43" y="24"/>
                        <a:pt x="43" y="25"/>
                      </a:cubicBezTo>
                      <a:cubicBezTo>
                        <a:pt x="42" y="23"/>
                        <a:pt x="41" y="22"/>
                        <a:pt x="42" y="22"/>
                      </a:cubicBezTo>
                      <a:cubicBezTo>
                        <a:pt x="44" y="24"/>
                        <a:pt x="44" y="24"/>
                        <a:pt x="44" y="24"/>
                      </a:cubicBezTo>
                      <a:cubicBezTo>
                        <a:pt x="44" y="23"/>
                        <a:pt x="43" y="22"/>
                        <a:pt x="42" y="22"/>
                      </a:cubicBezTo>
                      <a:cubicBezTo>
                        <a:pt x="44" y="22"/>
                        <a:pt x="44" y="22"/>
                        <a:pt x="46" y="23"/>
                      </a:cubicBezTo>
                      <a:cubicBezTo>
                        <a:pt x="43" y="19"/>
                        <a:pt x="43" y="18"/>
                        <a:pt x="44" y="17"/>
                      </a:cubicBezTo>
                      <a:cubicBezTo>
                        <a:pt x="45" y="18"/>
                        <a:pt x="45" y="18"/>
                        <a:pt x="45" y="18"/>
                      </a:cubicBezTo>
                      <a:cubicBezTo>
                        <a:pt x="47" y="19"/>
                        <a:pt x="44" y="16"/>
                        <a:pt x="44" y="17"/>
                      </a:cubicBezTo>
                      <a:cubicBezTo>
                        <a:pt x="45" y="18"/>
                        <a:pt x="47" y="18"/>
                        <a:pt x="48" y="20"/>
                      </a:cubicBezTo>
                      <a:cubicBezTo>
                        <a:pt x="49" y="20"/>
                        <a:pt x="46" y="18"/>
                        <a:pt x="46" y="17"/>
                      </a:cubicBezTo>
                      <a:cubicBezTo>
                        <a:pt x="45" y="16"/>
                        <a:pt x="47" y="18"/>
                        <a:pt x="45" y="16"/>
                      </a:cubicBezTo>
                      <a:cubicBezTo>
                        <a:pt x="45" y="16"/>
                        <a:pt x="47" y="17"/>
                        <a:pt x="45" y="15"/>
                      </a:cubicBezTo>
                      <a:cubicBezTo>
                        <a:pt x="45" y="16"/>
                        <a:pt x="47" y="17"/>
                        <a:pt x="48" y="18"/>
                      </a:cubicBezTo>
                      <a:cubicBezTo>
                        <a:pt x="47" y="17"/>
                        <a:pt x="47" y="17"/>
                        <a:pt x="47" y="17"/>
                      </a:cubicBezTo>
                      <a:cubicBezTo>
                        <a:pt x="50" y="18"/>
                        <a:pt x="51" y="21"/>
                        <a:pt x="54" y="23"/>
                      </a:cubicBezTo>
                      <a:cubicBezTo>
                        <a:pt x="54" y="22"/>
                        <a:pt x="54" y="22"/>
                        <a:pt x="54" y="22"/>
                      </a:cubicBezTo>
                      <a:cubicBezTo>
                        <a:pt x="56" y="24"/>
                        <a:pt x="56" y="25"/>
                        <a:pt x="57" y="25"/>
                      </a:cubicBezTo>
                      <a:cubicBezTo>
                        <a:pt x="56" y="24"/>
                        <a:pt x="54" y="21"/>
                        <a:pt x="52" y="21"/>
                      </a:cubicBezTo>
                      <a:cubicBezTo>
                        <a:pt x="52" y="20"/>
                        <a:pt x="47" y="17"/>
                        <a:pt x="48" y="16"/>
                      </a:cubicBezTo>
                      <a:cubicBezTo>
                        <a:pt x="49" y="17"/>
                        <a:pt x="48" y="17"/>
                        <a:pt x="50" y="18"/>
                      </a:cubicBezTo>
                      <a:cubicBezTo>
                        <a:pt x="52" y="19"/>
                        <a:pt x="49" y="17"/>
                        <a:pt x="50" y="17"/>
                      </a:cubicBezTo>
                      <a:cubicBezTo>
                        <a:pt x="49" y="17"/>
                        <a:pt x="47" y="15"/>
                        <a:pt x="47" y="14"/>
                      </a:cubicBezTo>
                      <a:cubicBezTo>
                        <a:pt x="48" y="15"/>
                        <a:pt x="49" y="16"/>
                        <a:pt x="49" y="16"/>
                      </a:cubicBezTo>
                      <a:cubicBezTo>
                        <a:pt x="48" y="15"/>
                        <a:pt x="47" y="14"/>
                        <a:pt x="46" y="14"/>
                      </a:cubicBezTo>
                      <a:cubicBezTo>
                        <a:pt x="43" y="11"/>
                        <a:pt x="47" y="14"/>
                        <a:pt x="45" y="12"/>
                      </a:cubicBezTo>
                      <a:cubicBezTo>
                        <a:pt x="47" y="13"/>
                        <a:pt x="50" y="16"/>
                        <a:pt x="51" y="16"/>
                      </a:cubicBezTo>
                      <a:cubicBezTo>
                        <a:pt x="49" y="15"/>
                        <a:pt x="49" y="14"/>
                        <a:pt x="46" y="12"/>
                      </a:cubicBezTo>
                      <a:cubicBezTo>
                        <a:pt x="46" y="12"/>
                        <a:pt x="48" y="13"/>
                        <a:pt x="49" y="14"/>
                      </a:cubicBezTo>
                      <a:cubicBezTo>
                        <a:pt x="50" y="15"/>
                        <a:pt x="46" y="11"/>
                        <a:pt x="50" y="14"/>
                      </a:cubicBezTo>
                      <a:cubicBezTo>
                        <a:pt x="48" y="12"/>
                        <a:pt x="48" y="12"/>
                        <a:pt x="48" y="12"/>
                      </a:cubicBezTo>
                      <a:cubicBezTo>
                        <a:pt x="48" y="13"/>
                        <a:pt x="49" y="13"/>
                        <a:pt x="50" y="14"/>
                      </a:cubicBezTo>
                      <a:cubicBezTo>
                        <a:pt x="50" y="13"/>
                        <a:pt x="48" y="11"/>
                        <a:pt x="51" y="13"/>
                      </a:cubicBezTo>
                      <a:cubicBezTo>
                        <a:pt x="51" y="13"/>
                        <a:pt x="51" y="13"/>
                        <a:pt x="49" y="11"/>
                      </a:cubicBezTo>
                      <a:cubicBezTo>
                        <a:pt x="48" y="10"/>
                        <a:pt x="50" y="13"/>
                        <a:pt x="47" y="11"/>
                      </a:cubicBezTo>
                      <a:cubicBezTo>
                        <a:pt x="50" y="12"/>
                        <a:pt x="47" y="10"/>
                        <a:pt x="47" y="9"/>
                      </a:cubicBezTo>
                      <a:cubicBezTo>
                        <a:pt x="48" y="10"/>
                        <a:pt x="48" y="10"/>
                        <a:pt x="48" y="10"/>
                      </a:cubicBezTo>
                      <a:cubicBezTo>
                        <a:pt x="48" y="10"/>
                        <a:pt x="48" y="10"/>
                        <a:pt x="47" y="9"/>
                      </a:cubicBezTo>
                      <a:cubicBezTo>
                        <a:pt x="47" y="9"/>
                        <a:pt x="48" y="10"/>
                        <a:pt x="49" y="10"/>
                      </a:cubicBezTo>
                      <a:cubicBezTo>
                        <a:pt x="47" y="9"/>
                        <a:pt x="47" y="9"/>
                        <a:pt x="47" y="9"/>
                      </a:cubicBezTo>
                      <a:cubicBezTo>
                        <a:pt x="46" y="7"/>
                        <a:pt x="50" y="11"/>
                        <a:pt x="50" y="10"/>
                      </a:cubicBezTo>
                      <a:cubicBezTo>
                        <a:pt x="51" y="11"/>
                        <a:pt x="51" y="11"/>
                        <a:pt x="51" y="11"/>
                      </a:cubicBezTo>
                      <a:cubicBezTo>
                        <a:pt x="51" y="11"/>
                        <a:pt x="52" y="12"/>
                        <a:pt x="52" y="12"/>
                      </a:cubicBezTo>
                      <a:cubicBezTo>
                        <a:pt x="50" y="10"/>
                        <a:pt x="49" y="9"/>
                        <a:pt x="47" y="8"/>
                      </a:cubicBezTo>
                      <a:cubicBezTo>
                        <a:pt x="47" y="7"/>
                        <a:pt x="49" y="9"/>
                        <a:pt x="48" y="7"/>
                      </a:cubicBezTo>
                      <a:cubicBezTo>
                        <a:pt x="50" y="9"/>
                        <a:pt x="50" y="9"/>
                        <a:pt x="50" y="9"/>
                      </a:cubicBezTo>
                      <a:cubicBezTo>
                        <a:pt x="50" y="10"/>
                        <a:pt x="52" y="11"/>
                        <a:pt x="52" y="11"/>
                      </a:cubicBezTo>
                      <a:cubicBezTo>
                        <a:pt x="52" y="10"/>
                        <a:pt x="50" y="8"/>
                        <a:pt x="49" y="8"/>
                      </a:cubicBezTo>
                      <a:cubicBezTo>
                        <a:pt x="49" y="8"/>
                        <a:pt x="50" y="8"/>
                        <a:pt x="51" y="9"/>
                      </a:cubicBezTo>
                      <a:cubicBezTo>
                        <a:pt x="51" y="8"/>
                        <a:pt x="49" y="8"/>
                        <a:pt x="49" y="7"/>
                      </a:cubicBezTo>
                      <a:cubicBezTo>
                        <a:pt x="50" y="7"/>
                        <a:pt x="52" y="8"/>
                        <a:pt x="53" y="9"/>
                      </a:cubicBezTo>
                      <a:cubicBezTo>
                        <a:pt x="56" y="12"/>
                        <a:pt x="56" y="12"/>
                        <a:pt x="56" y="12"/>
                      </a:cubicBezTo>
                      <a:cubicBezTo>
                        <a:pt x="56" y="11"/>
                        <a:pt x="56" y="11"/>
                        <a:pt x="56" y="11"/>
                      </a:cubicBezTo>
                      <a:cubicBezTo>
                        <a:pt x="58" y="13"/>
                        <a:pt x="58" y="13"/>
                        <a:pt x="60" y="14"/>
                      </a:cubicBezTo>
                      <a:cubicBezTo>
                        <a:pt x="60" y="15"/>
                        <a:pt x="60" y="14"/>
                        <a:pt x="59" y="13"/>
                      </a:cubicBezTo>
                      <a:cubicBezTo>
                        <a:pt x="55" y="11"/>
                        <a:pt x="55" y="9"/>
                        <a:pt x="51" y="7"/>
                      </a:cubicBezTo>
                      <a:cubicBezTo>
                        <a:pt x="51" y="5"/>
                        <a:pt x="59" y="12"/>
                        <a:pt x="55" y="8"/>
                      </a:cubicBezTo>
                      <a:cubicBezTo>
                        <a:pt x="54" y="7"/>
                        <a:pt x="51" y="5"/>
                        <a:pt x="52" y="6"/>
                      </a:cubicBezTo>
                      <a:cubicBezTo>
                        <a:pt x="53" y="6"/>
                        <a:pt x="49" y="3"/>
                        <a:pt x="51" y="4"/>
                      </a:cubicBezTo>
                      <a:cubicBezTo>
                        <a:pt x="52" y="5"/>
                        <a:pt x="54" y="6"/>
                        <a:pt x="56" y="8"/>
                      </a:cubicBezTo>
                      <a:cubicBezTo>
                        <a:pt x="55" y="7"/>
                        <a:pt x="55" y="8"/>
                        <a:pt x="55" y="8"/>
                      </a:cubicBezTo>
                      <a:cubicBezTo>
                        <a:pt x="56" y="9"/>
                        <a:pt x="58" y="11"/>
                        <a:pt x="59" y="10"/>
                      </a:cubicBezTo>
                      <a:cubicBezTo>
                        <a:pt x="58" y="10"/>
                        <a:pt x="59" y="10"/>
                        <a:pt x="57" y="8"/>
                      </a:cubicBezTo>
                      <a:cubicBezTo>
                        <a:pt x="55" y="7"/>
                        <a:pt x="57" y="9"/>
                        <a:pt x="55" y="7"/>
                      </a:cubicBezTo>
                      <a:cubicBezTo>
                        <a:pt x="55" y="6"/>
                        <a:pt x="58" y="9"/>
                        <a:pt x="54" y="6"/>
                      </a:cubicBezTo>
                      <a:cubicBezTo>
                        <a:pt x="55" y="6"/>
                        <a:pt x="53" y="5"/>
                        <a:pt x="51" y="4"/>
                      </a:cubicBezTo>
                      <a:cubicBezTo>
                        <a:pt x="51" y="3"/>
                        <a:pt x="51" y="3"/>
                        <a:pt x="51" y="3"/>
                      </a:cubicBezTo>
                      <a:cubicBezTo>
                        <a:pt x="52" y="4"/>
                        <a:pt x="52" y="4"/>
                        <a:pt x="52" y="4"/>
                      </a:cubicBezTo>
                      <a:cubicBezTo>
                        <a:pt x="53" y="4"/>
                        <a:pt x="50" y="2"/>
                        <a:pt x="51" y="2"/>
                      </a:cubicBezTo>
                      <a:cubicBezTo>
                        <a:pt x="53" y="3"/>
                        <a:pt x="53" y="3"/>
                        <a:pt x="53" y="3"/>
                      </a:cubicBezTo>
                      <a:cubicBezTo>
                        <a:pt x="55" y="5"/>
                        <a:pt x="52" y="3"/>
                        <a:pt x="55" y="6"/>
                      </a:cubicBezTo>
                      <a:cubicBezTo>
                        <a:pt x="56" y="6"/>
                        <a:pt x="54" y="4"/>
                        <a:pt x="55" y="5"/>
                      </a:cubicBezTo>
                      <a:cubicBezTo>
                        <a:pt x="55" y="5"/>
                        <a:pt x="55" y="5"/>
                        <a:pt x="55" y="6"/>
                      </a:cubicBezTo>
                      <a:cubicBezTo>
                        <a:pt x="56" y="6"/>
                        <a:pt x="60" y="9"/>
                        <a:pt x="58" y="6"/>
                      </a:cubicBezTo>
                      <a:cubicBezTo>
                        <a:pt x="57" y="5"/>
                        <a:pt x="57" y="5"/>
                        <a:pt x="56" y="4"/>
                      </a:cubicBezTo>
                      <a:cubicBezTo>
                        <a:pt x="56" y="4"/>
                        <a:pt x="54" y="2"/>
                        <a:pt x="54" y="2"/>
                      </a:cubicBezTo>
                      <a:cubicBezTo>
                        <a:pt x="57" y="4"/>
                        <a:pt x="55" y="2"/>
                        <a:pt x="57" y="4"/>
                      </a:cubicBezTo>
                      <a:cubicBezTo>
                        <a:pt x="56" y="3"/>
                        <a:pt x="55" y="4"/>
                        <a:pt x="58" y="6"/>
                      </a:cubicBezTo>
                      <a:cubicBezTo>
                        <a:pt x="61" y="8"/>
                        <a:pt x="57" y="6"/>
                        <a:pt x="60" y="8"/>
                      </a:cubicBezTo>
                      <a:cubicBezTo>
                        <a:pt x="60" y="8"/>
                        <a:pt x="63" y="10"/>
                        <a:pt x="65" y="12"/>
                      </a:cubicBezTo>
                      <a:cubicBezTo>
                        <a:pt x="65" y="12"/>
                        <a:pt x="65" y="11"/>
                        <a:pt x="64" y="11"/>
                      </a:cubicBezTo>
                      <a:cubicBezTo>
                        <a:pt x="63" y="9"/>
                        <a:pt x="62" y="9"/>
                        <a:pt x="61" y="8"/>
                      </a:cubicBezTo>
                      <a:cubicBezTo>
                        <a:pt x="61" y="8"/>
                        <a:pt x="61" y="7"/>
                        <a:pt x="59" y="5"/>
                      </a:cubicBezTo>
                      <a:cubicBezTo>
                        <a:pt x="60" y="6"/>
                        <a:pt x="62" y="7"/>
                        <a:pt x="62" y="7"/>
                      </a:cubicBezTo>
                      <a:cubicBezTo>
                        <a:pt x="62" y="6"/>
                        <a:pt x="63" y="6"/>
                        <a:pt x="63" y="6"/>
                      </a:cubicBezTo>
                      <a:cubicBezTo>
                        <a:pt x="60" y="4"/>
                        <a:pt x="63" y="5"/>
                        <a:pt x="61" y="3"/>
                      </a:cubicBezTo>
                      <a:cubicBezTo>
                        <a:pt x="60" y="3"/>
                        <a:pt x="57" y="2"/>
                        <a:pt x="56" y="0"/>
                      </a:cubicBezTo>
                      <a:cubicBezTo>
                        <a:pt x="57" y="0"/>
                        <a:pt x="58" y="1"/>
                        <a:pt x="58" y="2"/>
                      </a:cubicBezTo>
                      <a:cubicBezTo>
                        <a:pt x="57" y="0"/>
                        <a:pt x="61" y="4"/>
                        <a:pt x="59" y="1"/>
                      </a:cubicBezTo>
                      <a:cubicBezTo>
                        <a:pt x="59" y="3"/>
                        <a:pt x="62" y="4"/>
                        <a:pt x="64" y="6"/>
                      </a:cubicBezTo>
                      <a:cubicBezTo>
                        <a:pt x="63" y="5"/>
                        <a:pt x="66" y="7"/>
                        <a:pt x="66" y="7"/>
                      </a:cubicBezTo>
                      <a:cubicBezTo>
                        <a:pt x="65" y="6"/>
                        <a:pt x="65" y="5"/>
                        <a:pt x="64" y="4"/>
                      </a:cubicBezTo>
                      <a:cubicBezTo>
                        <a:pt x="67" y="5"/>
                        <a:pt x="65" y="3"/>
                        <a:pt x="66" y="2"/>
                      </a:cubicBezTo>
                      <a:cubicBezTo>
                        <a:pt x="67" y="3"/>
                        <a:pt x="69" y="5"/>
                        <a:pt x="70" y="5"/>
                      </a:cubicBezTo>
                      <a:cubicBezTo>
                        <a:pt x="70" y="5"/>
                        <a:pt x="67" y="3"/>
                        <a:pt x="69" y="4"/>
                      </a:cubicBezTo>
                      <a:cubicBezTo>
                        <a:pt x="69" y="4"/>
                        <a:pt x="69" y="4"/>
                        <a:pt x="69" y="4"/>
                      </a:cubicBezTo>
                      <a:cubicBezTo>
                        <a:pt x="69" y="4"/>
                        <a:pt x="71" y="5"/>
                        <a:pt x="68" y="2"/>
                      </a:cubicBezTo>
                      <a:cubicBezTo>
                        <a:pt x="71" y="4"/>
                        <a:pt x="71" y="4"/>
                        <a:pt x="71" y="4"/>
                      </a:cubicBezTo>
                      <a:cubicBezTo>
                        <a:pt x="71" y="4"/>
                        <a:pt x="70" y="4"/>
                        <a:pt x="70" y="3"/>
                      </a:cubicBezTo>
                      <a:cubicBezTo>
                        <a:pt x="71" y="4"/>
                        <a:pt x="72" y="5"/>
                        <a:pt x="72" y="5"/>
                      </a:cubicBezTo>
                      <a:cubicBezTo>
                        <a:pt x="74" y="6"/>
                        <a:pt x="72" y="4"/>
                        <a:pt x="73" y="4"/>
                      </a:cubicBezTo>
                      <a:cubicBezTo>
                        <a:pt x="71" y="3"/>
                        <a:pt x="71" y="3"/>
                        <a:pt x="71" y="3"/>
                      </a:cubicBezTo>
                      <a:cubicBezTo>
                        <a:pt x="70" y="1"/>
                        <a:pt x="72" y="2"/>
                        <a:pt x="72" y="1"/>
                      </a:cubicBezTo>
                      <a:cubicBezTo>
                        <a:pt x="73" y="3"/>
                        <a:pt x="73" y="3"/>
                        <a:pt x="73" y="3"/>
                      </a:cubicBezTo>
                      <a:cubicBezTo>
                        <a:pt x="72" y="2"/>
                        <a:pt x="72" y="2"/>
                        <a:pt x="72" y="2"/>
                      </a:cubicBezTo>
                      <a:cubicBezTo>
                        <a:pt x="74" y="3"/>
                        <a:pt x="75" y="4"/>
                        <a:pt x="74" y="2"/>
                      </a:cubicBezTo>
                      <a:cubicBezTo>
                        <a:pt x="77" y="6"/>
                        <a:pt x="77" y="6"/>
                        <a:pt x="77" y="6"/>
                      </a:cubicBezTo>
                      <a:cubicBezTo>
                        <a:pt x="76" y="6"/>
                        <a:pt x="76" y="4"/>
                        <a:pt x="74" y="3"/>
                      </a:cubicBezTo>
                      <a:cubicBezTo>
                        <a:pt x="72" y="2"/>
                        <a:pt x="72" y="3"/>
                        <a:pt x="74" y="4"/>
                      </a:cubicBezTo>
                      <a:cubicBezTo>
                        <a:pt x="74" y="4"/>
                        <a:pt x="74" y="4"/>
                        <a:pt x="73" y="4"/>
                      </a:cubicBezTo>
                      <a:cubicBezTo>
                        <a:pt x="76" y="5"/>
                        <a:pt x="75" y="5"/>
                        <a:pt x="77" y="7"/>
                      </a:cubicBezTo>
                      <a:cubicBezTo>
                        <a:pt x="77" y="7"/>
                        <a:pt x="78" y="7"/>
                        <a:pt x="77" y="6"/>
                      </a:cubicBezTo>
                      <a:cubicBezTo>
                        <a:pt x="78" y="7"/>
                        <a:pt x="78" y="8"/>
                        <a:pt x="78" y="8"/>
                      </a:cubicBezTo>
                      <a:cubicBezTo>
                        <a:pt x="77" y="7"/>
                        <a:pt x="76" y="7"/>
                        <a:pt x="76" y="6"/>
                      </a:cubicBezTo>
                      <a:cubicBezTo>
                        <a:pt x="78" y="8"/>
                        <a:pt x="78" y="9"/>
                        <a:pt x="77" y="9"/>
                      </a:cubicBezTo>
                      <a:cubicBezTo>
                        <a:pt x="75" y="7"/>
                        <a:pt x="78" y="11"/>
                        <a:pt x="77" y="10"/>
                      </a:cubicBezTo>
                      <a:cubicBezTo>
                        <a:pt x="75" y="9"/>
                        <a:pt x="74" y="7"/>
                        <a:pt x="73" y="6"/>
                      </a:cubicBezTo>
                      <a:cubicBezTo>
                        <a:pt x="72" y="6"/>
                        <a:pt x="73" y="7"/>
                        <a:pt x="72" y="6"/>
                      </a:cubicBezTo>
                      <a:cubicBezTo>
                        <a:pt x="73" y="7"/>
                        <a:pt x="76" y="9"/>
                        <a:pt x="76" y="10"/>
                      </a:cubicBezTo>
                      <a:cubicBezTo>
                        <a:pt x="75" y="9"/>
                        <a:pt x="75" y="9"/>
                        <a:pt x="75" y="9"/>
                      </a:cubicBezTo>
                      <a:cubicBezTo>
                        <a:pt x="75" y="10"/>
                        <a:pt x="78" y="12"/>
                        <a:pt x="77" y="12"/>
                      </a:cubicBezTo>
                      <a:cubicBezTo>
                        <a:pt x="76" y="12"/>
                        <a:pt x="75" y="13"/>
                        <a:pt x="74" y="13"/>
                      </a:cubicBezTo>
                      <a:cubicBezTo>
                        <a:pt x="73" y="12"/>
                        <a:pt x="73" y="12"/>
                        <a:pt x="73" y="12"/>
                      </a:cubicBezTo>
                      <a:cubicBezTo>
                        <a:pt x="76" y="15"/>
                        <a:pt x="73" y="14"/>
                        <a:pt x="75" y="15"/>
                      </a:cubicBezTo>
                      <a:cubicBezTo>
                        <a:pt x="73" y="15"/>
                        <a:pt x="75" y="18"/>
                        <a:pt x="72" y="16"/>
                      </a:cubicBezTo>
                      <a:cubicBezTo>
                        <a:pt x="72" y="18"/>
                        <a:pt x="73" y="20"/>
                        <a:pt x="71" y="21"/>
                      </a:cubicBezTo>
                      <a:cubicBezTo>
                        <a:pt x="69" y="19"/>
                        <a:pt x="69" y="19"/>
                        <a:pt x="69" y="19"/>
                      </a:cubicBezTo>
                      <a:cubicBezTo>
                        <a:pt x="71" y="20"/>
                        <a:pt x="68" y="18"/>
                        <a:pt x="68" y="18"/>
                      </a:cubicBezTo>
                      <a:cubicBezTo>
                        <a:pt x="70" y="19"/>
                        <a:pt x="70" y="20"/>
                        <a:pt x="71" y="22"/>
                      </a:cubicBezTo>
                      <a:cubicBezTo>
                        <a:pt x="69" y="21"/>
                        <a:pt x="71" y="23"/>
                        <a:pt x="72" y="24"/>
                      </a:cubicBezTo>
                      <a:cubicBezTo>
                        <a:pt x="70" y="23"/>
                        <a:pt x="70" y="23"/>
                        <a:pt x="70" y="23"/>
                      </a:cubicBezTo>
                      <a:cubicBezTo>
                        <a:pt x="73" y="26"/>
                        <a:pt x="70" y="25"/>
                        <a:pt x="69" y="25"/>
                      </a:cubicBezTo>
                      <a:cubicBezTo>
                        <a:pt x="68" y="24"/>
                        <a:pt x="67" y="23"/>
                        <a:pt x="67" y="24"/>
                      </a:cubicBezTo>
                      <a:cubicBezTo>
                        <a:pt x="69" y="26"/>
                        <a:pt x="69" y="26"/>
                        <a:pt x="70" y="28"/>
                      </a:cubicBezTo>
                      <a:cubicBezTo>
                        <a:pt x="69" y="28"/>
                        <a:pt x="68" y="28"/>
                        <a:pt x="67" y="28"/>
                      </a:cubicBezTo>
                      <a:cubicBezTo>
                        <a:pt x="70" y="31"/>
                        <a:pt x="67" y="31"/>
                        <a:pt x="68" y="34"/>
                      </a:cubicBezTo>
                      <a:cubicBezTo>
                        <a:pt x="66" y="33"/>
                        <a:pt x="66" y="33"/>
                        <a:pt x="66" y="33"/>
                      </a:cubicBezTo>
                      <a:cubicBezTo>
                        <a:pt x="68" y="37"/>
                        <a:pt x="64" y="36"/>
                        <a:pt x="65" y="38"/>
                      </a:cubicBezTo>
                      <a:cubicBezTo>
                        <a:pt x="62" y="36"/>
                        <a:pt x="62" y="36"/>
                        <a:pt x="62" y="36"/>
                      </a:cubicBezTo>
                      <a:cubicBezTo>
                        <a:pt x="61" y="36"/>
                        <a:pt x="62" y="37"/>
                        <a:pt x="64" y="39"/>
                      </a:cubicBezTo>
                      <a:cubicBezTo>
                        <a:pt x="63" y="38"/>
                        <a:pt x="65" y="41"/>
                        <a:pt x="63" y="39"/>
                      </a:cubicBezTo>
                      <a:cubicBezTo>
                        <a:pt x="62" y="39"/>
                        <a:pt x="64" y="41"/>
                        <a:pt x="64" y="41"/>
                      </a:cubicBezTo>
                      <a:cubicBezTo>
                        <a:pt x="62" y="41"/>
                        <a:pt x="62" y="41"/>
                        <a:pt x="62" y="43"/>
                      </a:cubicBezTo>
                      <a:cubicBezTo>
                        <a:pt x="63" y="43"/>
                        <a:pt x="63" y="43"/>
                        <a:pt x="63" y="43"/>
                      </a:cubicBezTo>
                      <a:cubicBezTo>
                        <a:pt x="62" y="42"/>
                        <a:pt x="61" y="41"/>
                        <a:pt x="60" y="41"/>
                      </a:cubicBezTo>
                      <a:cubicBezTo>
                        <a:pt x="61" y="42"/>
                        <a:pt x="59" y="41"/>
                        <a:pt x="63" y="44"/>
                      </a:cubicBezTo>
                      <a:cubicBezTo>
                        <a:pt x="60" y="43"/>
                        <a:pt x="63" y="47"/>
                        <a:pt x="60" y="45"/>
                      </a:cubicBezTo>
                      <a:cubicBezTo>
                        <a:pt x="61" y="46"/>
                        <a:pt x="61" y="46"/>
                        <a:pt x="62" y="47"/>
                      </a:cubicBezTo>
                      <a:cubicBezTo>
                        <a:pt x="61" y="47"/>
                        <a:pt x="59" y="47"/>
                        <a:pt x="60" y="48"/>
                      </a:cubicBezTo>
                      <a:cubicBezTo>
                        <a:pt x="59" y="48"/>
                        <a:pt x="58" y="47"/>
                        <a:pt x="58" y="47"/>
                      </a:cubicBezTo>
                      <a:cubicBezTo>
                        <a:pt x="58" y="48"/>
                        <a:pt x="59" y="48"/>
                        <a:pt x="60" y="49"/>
                      </a:cubicBezTo>
                      <a:cubicBezTo>
                        <a:pt x="61" y="51"/>
                        <a:pt x="56" y="49"/>
                        <a:pt x="56" y="51"/>
                      </a:cubicBezTo>
                      <a:cubicBezTo>
                        <a:pt x="57" y="54"/>
                        <a:pt x="55" y="55"/>
                        <a:pt x="54" y="56"/>
                      </a:cubicBezTo>
                      <a:cubicBezTo>
                        <a:pt x="53" y="56"/>
                        <a:pt x="53" y="56"/>
                        <a:pt x="53" y="56"/>
                      </a:cubicBezTo>
                      <a:cubicBezTo>
                        <a:pt x="56" y="58"/>
                        <a:pt x="49" y="55"/>
                        <a:pt x="53" y="58"/>
                      </a:cubicBezTo>
                      <a:cubicBezTo>
                        <a:pt x="53" y="58"/>
                        <a:pt x="53" y="59"/>
                        <a:pt x="51" y="57"/>
                      </a:cubicBezTo>
                      <a:cubicBezTo>
                        <a:pt x="53" y="59"/>
                        <a:pt x="49" y="57"/>
                        <a:pt x="51" y="60"/>
                      </a:cubicBezTo>
                      <a:cubicBezTo>
                        <a:pt x="51" y="60"/>
                        <a:pt x="51" y="60"/>
                        <a:pt x="50" y="59"/>
                      </a:cubicBezTo>
                      <a:cubicBezTo>
                        <a:pt x="48" y="59"/>
                        <a:pt x="50" y="61"/>
                        <a:pt x="48" y="60"/>
                      </a:cubicBezTo>
                      <a:cubicBezTo>
                        <a:pt x="48" y="60"/>
                        <a:pt x="48" y="60"/>
                        <a:pt x="47" y="59"/>
                      </a:cubicBezTo>
                      <a:cubicBezTo>
                        <a:pt x="45" y="58"/>
                        <a:pt x="50" y="62"/>
                        <a:pt x="46" y="60"/>
                      </a:cubicBezTo>
                      <a:cubicBezTo>
                        <a:pt x="46" y="60"/>
                        <a:pt x="48" y="61"/>
                        <a:pt x="48" y="61"/>
                      </a:cubicBezTo>
                      <a:cubicBezTo>
                        <a:pt x="45" y="61"/>
                        <a:pt x="47" y="64"/>
                        <a:pt x="46" y="66"/>
                      </a:cubicBezTo>
                      <a:cubicBezTo>
                        <a:pt x="44" y="66"/>
                        <a:pt x="40" y="62"/>
                        <a:pt x="42" y="65"/>
                      </a:cubicBezTo>
                      <a:cubicBezTo>
                        <a:pt x="42" y="65"/>
                        <a:pt x="44" y="66"/>
                        <a:pt x="43" y="65"/>
                      </a:cubicBezTo>
                      <a:cubicBezTo>
                        <a:pt x="44" y="67"/>
                        <a:pt x="39" y="63"/>
                        <a:pt x="40" y="65"/>
                      </a:cubicBezTo>
                      <a:cubicBezTo>
                        <a:pt x="43" y="66"/>
                        <a:pt x="42" y="66"/>
                        <a:pt x="43" y="67"/>
                      </a:cubicBezTo>
                      <a:cubicBezTo>
                        <a:pt x="41" y="66"/>
                        <a:pt x="39" y="65"/>
                        <a:pt x="40" y="67"/>
                      </a:cubicBezTo>
                      <a:cubicBezTo>
                        <a:pt x="39" y="66"/>
                        <a:pt x="39" y="66"/>
                        <a:pt x="39" y="66"/>
                      </a:cubicBezTo>
                      <a:cubicBezTo>
                        <a:pt x="42" y="69"/>
                        <a:pt x="40" y="68"/>
                        <a:pt x="43" y="71"/>
                      </a:cubicBezTo>
                      <a:cubicBezTo>
                        <a:pt x="42" y="75"/>
                        <a:pt x="42" y="80"/>
                        <a:pt x="40" y="83"/>
                      </a:cubicBezTo>
                      <a:cubicBezTo>
                        <a:pt x="37" y="86"/>
                        <a:pt x="37" y="90"/>
                        <a:pt x="33" y="92"/>
                      </a:cubicBezTo>
                      <a:cubicBezTo>
                        <a:pt x="29" y="91"/>
                        <a:pt x="29" y="91"/>
                        <a:pt x="30" y="93"/>
                      </a:cubicBezTo>
                      <a:cubicBezTo>
                        <a:pt x="30" y="92"/>
                        <a:pt x="29" y="92"/>
                        <a:pt x="29" y="92"/>
                      </a:cubicBezTo>
                      <a:cubicBezTo>
                        <a:pt x="31" y="93"/>
                        <a:pt x="29" y="93"/>
                        <a:pt x="31" y="94"/>
                      </a:cubicBezTo>
                      <a:cubicBezTo>
                        <a:pt x="30" y="95"/>
                        <a:pt x="30" y="97"/>
                        <a:pt x="29" y="98"/>
                      </a:cubicBezTo>
                      <a:cubicBezTo>
                        <a:pt x="29" y="98"/>
                        <a:pt x="27" y="96"/>
                        <a:pt x="27" y="96"/>
                      </a:cubicBezTo>
                      <a:cubicBezTo>
                        <a:pt x="29" y="98"/>
                        <a:pt x="29" y="98"/>
                        <a:pt x="29" y="98"/>
                      </a:cubicBezTo>
                      <a:cubicBezTo>
                        <a:pt x="28" y="97"/>
                        <a:pt x="28" y="97"/>
                        <a:pt x="28" y="97"/>
                      </a:cubicBezTo>
                      <a:cubicBezTo>
                        <a:pt x="28" y="98"/>
                        <a:pt x="29" y="99"/>
                        <a:pt x="30" y="99"/>
                      </a:cubicBezTo>
                      <a:cubicBezTo>
                        <a:pt x="31" y="103"/>
                        <a:pt x="24" y="103"/>
                        <a:pt x="23" y="107"/>
                      </a:cubicBezTo>
                      <a:cubicBezTo>
                        <a:pt x="21" y="107"/>
                        <a:pt x="22" y="109"/>
                        <a:pt x="22" y="110"/>
                      </a:cubicBezTo>
                      <a:cubicBezTo>
                        <a:pt x="17" y="110"/>
                        <a:pt x="13" y="111"/>
                        <a:pt x="14" y="115"/>
                      </a:cubicBezTo>
                      <a:cubicBezTo>
                        <a:pt x="14" y="115"/>
                        <a:pt x="7" y="111"/>
                        <a:pt x="6" y="10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Freeform 117"/>
                <p:cNvSpPr/>
                <p:nvPr/>
              </p:nvSpPr>
              <p:spPr bwMode="auto">
                <a:xfrm>
                  <a:off x="4238" y="1226"/>
                  <a:ext cx="0" cy="0"/>
                </a:xfrm>
                <a:custGeom>
                  <a:avLst/>
                  <a:gdLst>
                    <a:gd name="T0" fmla="*/ 3 w 3"/>
                    <a:gd name="T1" fmla="*/ 2 h 2"/>
                    <a:gd name="T2" fmla="*/ 0 w 3"/>
                    <a:gd name="T3" fmla="*/ 0 h 2"/>
                    <a:gd name="T4" fmla="*/ 3 w 3"/>
                    <a:gd name="T5" fmla="*/ 2 h 2"/>
                  </a:gdLst>
                  <a:ahLst/>
                  <a:cxnLst>
                    <a:cxn ang="0">
                      <a:pos x="T0" y="T1"/>
                    </a:cxn>
                    <a:cxn ang="0">
                      <a:pos x="T2" y="T3"/>
                    </a:cxn>
                    <a:cxn ang="0">
                      <a:pos x="T4" y="T5"/>
                    </a:cxn>
                  </a:cxnLst>
                  <a:rect l="0" t="0" r="r" b="b"/>
                  <a:pathLst>
                    <a:path w="3" h="2">
                      <a:moveTo>
                        <a:pt x="3" y="2"/>
                      </a:moveTo>
                      <a:cubicBezTo>
                        <a:pt x="2" y="1"/>
                        <a:pt x="1" y="1"/>
                        <a:pt x="0" y="0"/>
                      </a:cubicBezTo>
                      <a:cubicBezTo>
                        <a:pt x="1" y="0"/>
                        <a:pt x="2"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Freeform 118"/>
                <p:cNvSpPr/>
                <p:nvPr/>
              </p:nvSpPr>
              <p:spPr bwMode="auto">
                <a:xfrm>
                  <a:off x="4234" y="1226"/>
                  <a:ext cx="1" cy="0"/>
                </a:xfrm>
                <a:custGeom>
                  <a:avLst/>
                  <a:gdLst>
                    <a:gd name="T0" fmla="*/ 1 w 2"/>
                    <a:gd name="T1" fmla="*/ 1 h 2"/>
                    <a:gd name="T2" fmla="*/ 1 w 2"/>
                    <a:gd name="T3" fmla="*/ 1 h 2"/>
                    <a:gd name="T4" fmla="*/ 0 w 2"/>
                    <a:gd name="T5" fmla="*/ 0 h 2"/>
                    <a:gd name="T6" fmla="*/ 1 w 2"/>
                    <a:gd name="T7" fmla="*/ 1 h 2"/>
                  </a:gdLst>
                  <a:ahLst/>
                  <a:cxnLst>
                    <a:cxn ang="0">
                      <a:pos x="T0" y="T1"/>
                    </a:cxn>
                    <a:cxn ang="0">
                      <a:pos x="T2" y="T3"/>
                    </a:cxn>
                    <a:cxn ang="0">
                      <a:pos x="T4" y="T5"/>
                    </a:cxn>
                    <a:cxn ang="0">
                      <a:pos x="T6" y="T7"/>
                    </a:cxn>
                  </a:cxnLst>
                  <a:rect l="0" t="0" r="r" b="b"/>
                  <a:pathLst>
                    <a:path w="2" h="2">
                      <a:moveTo>
                        <a:pt x="1" y="1"/>
                      </a:moveTo>
                      <a:cubicBezTo>
                        <a:pt x="2" y="2"/>
                        <a:pt x="1" y="1"/>
                        <a:pt x="1" y="1"/>
                      </a:cubicBezTo>
                      <a:cubicBezTo>
                        <a:pt x="1" y="1"/>
                        <a:pt x="0" y="0"/>
                        <a:pt x="0" y="0"/>
                      </a:cubicBezTo>
                      <a:cubicBezTo>
                        <a:pt x="0"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Freeform 119"/>
                <p:cNvSpPr/>
                <p:nvPr/>
              </p:nvSpPr>
              <p:spPr bwMode="auto">
                <a:xfrm>
                  <a:off x="4234" y="1226"/>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Freeform 120"/>
                <p:cNvSpPr/>
                <p:nvPr/>
              </p:nvSpPr>
              <p:spPr bwMode="auto">
                <a:xfrm>
                  <a:off x="4233" y="1226"/>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Freeform 121"/>
                <p:cNvSpPr/>
                <p:nvPr/>
              </p:nvSpPr>
              <p:spPr bwMode="auto">
                <a:xfrm>
                  <a:off x="4233" y="1226"/>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Freeform 122"/>
                <p:cNvSpPr/>
                <p:nvPr/>
              </p:nvSpPr>
              <p:spPr bwMode="auto">
                <a:xfrm>
                  <a:off x="4232" y="1226"/>
                  <a:ext cx="0" cy="1"/>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Freeform 123"/>
                <p:cNvSpPr/>
                <p:nvPr/>
              </p:nvSpPr>
              <p:spPr bwMode="auto">
                <a:xfrm>
                  <a:off x="4232" y="1227"/>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Rectangle 124"/>
                <p:cNvSpPr>
                  <a:spLocks noChangeArrowheads="1"/>
                </p:cNvSpPr>
                <p:nvPr/>
              </p:nvSpPr>
              <p:spPr bwMode="auto">
                <a:xfrm>
                  <a:off x="4228" y="123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4" name="Freeform 125"/>
                <p:cNvSpPr/>
                <p:nvPr/>
              </p:nvSpPr>
              <p:spPr bwMode="auto">
                <a:xfrm>
                  <a:off x="4225" y="1238"/>
                  <a:ext cx="1" cy="1"/>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Rectangle 126"/>
                <p:cNvSpPr>
                  <a:spLocks noChangeArrowheads="1"/>
                </p:cNvSpPr>
                <p:nvPr/>
              </p:nvSpPr>
              <p:spPr bwMode="auto">
                <a:xfrm>
                  <a:off x="4226" y="124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6" name="Freeform 127"/>
                <p:cNvSpPr/>
                <p:nvPr/>
              </p:nvSpPr>
              <p:spPr bwMode="auto">
                <a:xfrm>
                  <a:off x="4245" y="1233"/>
                  <a:ext cx="1"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0" y="0"/>
                        <a:pt x="1" y="0"/>
                      </a:cubicBezTo>
                      <a:cubicBezTo>
                        <a:pt x="2" y="0"/>
                        <a:pt x="3"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Freeform 128"/>
                <p:cNvSpPr/>
                <p:nvPr/>
              </p:nvSpPr>
              <p:spPr bwMode="auto">
                <a:xfrm>
                  <a:off x="4232" y="1233"/>
                  <a:ext cx="14" cy="33"/>
                </a:xfrm>
                <a:custGeom>
                  <a:avLst/>
                  <a:gdLst>
                    <a:gd name="T0" fmla="*/ 11 w 62"/>
                    <a:gd name="T1" fmla="*/ 122 h 142"/>
                    <a:gd name="T2" fmla="*/ 12 w 62"/>
                    <a:gd name="T3" fmla="*/ 118 h 142"/>
                    <a:gd name="T4" fmla="*/ 9 w 62"/>
                    <a:gd name="T5" fmla="*/ 108 h 142"/>
                    <a:gd name="T6" fmla="*/ 11 w 62"/>
                    <a:gd name="T7" fmla="*/ 105 h 142"/>
                    <a:gd name="T8" fmla="*/ 17 w 62"/>
                    <a:gd name="T9" fmla="*/ 97 h 142"/>
                    <a:gd name="T10" fmla="*/ 19 w 62"/>
                    <a:gd name="T11" fmla="*/ 94 h 142"/>
                    <a:gd name="T12" fmla="*/ 18 w 62"/>
                    <a:gd name="T13" fmla="*/ 88 h 142"/>
                    <a:gd name="T14" fmla="*/ 21 w 62"/>
                    <a:gd name="T15" fmla="*/ 85 h 142"/>
                    <a:gd name="T16" fmla="*/ 24 w 62"/>
                    <a:gd name="T17" fmla="*/ 83 h 142"/>
                    <a:gd name="T18" fmla="*/ 21 w 62"/>
                    <a:gd name="T19" fmla="*/ 80 h 142"/>
                    <a:gd name="T20" fmla="*/ 20 w 62"/>
                    <a:gd name="T21" fmla="*/ 74 h 142"/>
                    <a:gd name="T22" fmla="*/ 22 w 62"/>
                    <a:gd name="T23" fmla="*/ 71 h 142"/>
                    <a:gd name="T24" fmla="*/ 20 w 62"/>
                    <a:gd name="T25" fmla="*/ 67 h 142"/>
                    <a:gd name="T26" fmla="*/ 24 w 62"/>
                    <a:gd name="T27" fmla="*/ 65 h 142"/>
                    <a:gd name="T28" fmla="*/ 25 w 62"/>
                    <a:gd name="T29" fmla="*/ 60 h 142"/>
                    <a:gd name="T30" fmla="*/ 29 w 62"/>
                    <a:gd name="T31" fmla="*/ 56 h 142"/>
                    <a:gd name="T32" fmla="*/ 28 w 62"/>
                    <a:gd name="T33" fmla="*/ 53 h 142"/>
                    <a:gd name="T34" fmla="*/ 31 w 62"/>
                    <a:gd name="T35" fmla="*/ 52 h 142"/>
                    <a:gd name="T36" fmla="*/ 29 w 62"/>
                    <a:gd name="T37" fmla="*/ 50 h 142"/>
                    <a:gd name="T38" fmla="*/ 29 w 62"/>
                    <a:gd name="T39" fmla="*/ 49 h 142"/>
                    <a:gd name="T40" fmla="*/ 29 w 62"/>
                    <a:gd name="T41" fmla="*/ 46 h 142"/>
                    <a:gd name="T42" fmla="*/ 32 w 62"/>
                    <a:gd name="T43" fmla="*/ 39 h 142"/>
                    <a:gd name="T44" fmla="*/ 32 w 62"/>
                    <a:gd name="T45" fmla="*/ 37 h 142"/>
                    <a:gd name="T46" fmla="*/ 33 w 62"/>
                    <a:gd name="T47" fmla="*/ 34 h 142"/>
                    <a:gd name="T48" fmla="*/ 36 w 62"/>
                    <a:gd name="T49" fmla="*/ 29 h 142"/>
                    <a:gd name="T50" fmla="*/ 43 w 62"/>
                    <a:gd name="T51" fmla="*/ 30 h 142"/>
                    <a:gd name="T52" fmla="*/ 37 w 62"/>
                    <a:gd name="T53" fmla="*/ 26 h 142"/>
                    <a:gd name="T54" fmla="*/ 31 w 62"/>
                    <a:gd name="T55" fmla="*/ 22 h 142"/>
                    <a:gd name="T56" fmla="*/ 34 w 62"/>
                    <a:gd name="T57" fmla="*/ 20 h 142"/>
                    <a:gd name="T58" fmla="*/ 31 w 62"/>
                    <a:gd name="T59" fmla="*/ 18 h 142"/>
                    <a:gd name="T60" fmla="*/ 34 w 62"/>
                    <a:gd name="T61" fmla="*/ 18 h 142"/>
                    <a:gd name="T62" fmla="*/ 41 w 62"/>
                    <a:gd name="T63" fmla="*/ 18 h 142"/>
                    <a:gd name="T64" fmla="*/ 36 w 62"/>
                    <a:gd name="T65" fmla="*/ 14 h 142"/>
                    <a:gd name="T66" fmla="*/ 39 w 62"/>
                    <a:gd name="T67" fmla="*/ 14 h 142"/>
                    <a:gd name="T68" fmla="*/ 36 w 62"/>
                    <a:gd name="T69" fmla="*/ 11 h 142"/>
                    <a:gd name="T70" fmla="*/ 36 w 62"/>
                    <a:gd name="T71" fmla="*/ 9 h 142"/>
                    <a:gd name="T72" fmla="*/ 44 w 62"/>
                    <a:gd name="T73" fmla="*/ 12 h 142"/>
                    <a:gd name="T74" fmla="*/ 40 w 62"/>
                    <a:gd name="T75" fmla="*/ 7 h 142"/>
                    <a:gd name="T76" fmla="*/ 52 w 62"/>
                    <a:gd name="T77" fmla="*/ 5 h 142"/>
                    <a:gd name="T78" fmla="*/ 54 w 62"/>
                    <a:gd name="T79" fmla="*/ 4 h 142"/>
                    <a:gd name="T80" fmla="*/ 55 w 62"/>
                    <a:gd name="T81" fmla="*/ 0 h 142"/>
                    <a:gd name="T82" fmla="*/ 59 w 62"/>
                    <a:gd name="T83" fmla="*/ 3 h 142"/>
                    <a:gd name="T84" fmla="*/ 54 w 62"/>
                    <a:gd name="T85" fmla="*/ 5 h 142"/>
                    <a:gd name="T86" fmla="*/ 60 w 62"/>
                    <a:gd name="T87" fmla="*/ 13 h 142"/>
                    <a:gd name="T88" fmla="*/ 60 w 62"/>
                    <a:gd name="T89" fmla="*/ 24 h 142"/>
                    <a:gd name="T90" fmla="*/ 59 w 62"/>
                    <a:gd name="T91" fmla="*/ 36 h 142"/>
                    <a:gd name="T92" fmla="*/ 57 w 62"/>
                    <a:gd name="T93" fmla="*/ 46 h 142"/>
                    <a:gd name="T94" fmla="*/ 56 w 62"/>
                    <a:gd name="T95" fmla="*/ 53 h 142"/>
                    <a:gd name="T96" fmla="*/ 49 w 62"/>
                    <a:gd name="T97" fmla="*/ 66 h 142"/>
                    <a:gd name="T98" fmla="*/ 44 w 62"/>
                    <a:gd name="T99" fmla="*/ 72 h 142"/>
                    <a:gd name="T100" fmla="*/ 38 w 62"/>
                    <a:gd name="T101" fmla="*/ 80 h 142"/>
                    <a:gd name="T102" fmla="*/ 33 w 62"/>
                    <a:gd name="T103" fmla="*/ 112 h 142"/>
                    <a:gd name="T104" fmla="*/ 29 w 62"/>
                    <a:gd name="T105" fmla="*/ 120 h 142"/>
                    <a:gd name="T106" fmla="*/ 6 w 62"/>
                    <a:gd name="T107" fmla="*/ 13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142">
                      <a:moveTo>
                        <a:pt x="6" y="136"/>
                      </a:moveTo>
                      <a:cubicBezTo>
                        <a:pt x="0" y="132"/>
                        <a:pt x="7" y="133"/>
                        <a:pt x="4" y="129"/>
                      </a:cubicBezTo>
                      <a:cubicBezTo>
                        <a:pt x="4" y="129"/>
                        <a:pt x="8" y="131"/>
                        <a:pt x="7" y="130"/>
                      </a:cubicBezTo>
                      <a:cubicBezTo>
                        <a:pt x="3" y="126"/>
                        <a:pt x="7" y="124"/>
                        <a:pt x="12" y="124"/>
                      </a:cubicBezTo>
                      <a:cubicBezTo>
                        <a:pt x="12" y="125"/>
                        <a:pt x="12" y="125"/>
                        <a:pt x="12" y="125"/>
                      </a:cubicBezTo>
                      <a:cubicBezTo>
                        <a:pt x="13" y="125"/>
                        <a:pt x="10" y="123"/>
                        <a:pt x="11" y="122"/>
                      </a:cubicBezTo>
                      <a:cubicBezTo>
                        <a:pt x="12" y="123"/>
                        <a:pt x="12" y="123"/>
                        <a:pt x="13" y="123"/>
                      </a:cubicBezTo>
                      <a:cubicBezTo>
                        <a:pt x="11" y="122"/>
                        <a:pt x="12" y="122"/>
                        <a:pt x="11" y="121"/>
                      </a:cubicBezTo>
                      <a:cubicBezTo>
                        <a:pt x="12" y="121"/>
                        <a:pt x="13" y="122"/>
                        <a:pt x="14" y="122"/>
                      </a:cubicBezTo>
                      <a:cubicBezTo>
                        <a:pt x="12" y="121"/>
                        <a:pt x="12" y="121"/>
                        <a:pt x="12" y="121"/>
                      </a:cubicBezTo>
                      <a:cubicBezTo>
                        <a:pt x="7" y="118"/>
                        <a:pt x="13" y="120"/>
                        <a:pt x="11" y="118"/>
                      </a:cubicBezTo>
                      <a:cubicBezTo>
                        <a:pt x="11" y="118"/>
                        <a:pt x="12" y="118"/>
                        <a:pt x="12" y="118"/>
                      </a:cubicBezTo>
                      <a:cubicBezTo>
                        <a:pt x="9" y="115"/>
                        <a:pt x="11" y="114"/>
                        <a:pt x="10" y="112"/>
                      </a:cubicBezTo>
                      <a:cubicBezTo>
                        <a:pt x="11" y="112"/>
                        <a:pt x="13" y="113"/>
                        <a:pt x="14" y="113"/>
                      </a:cubicBezTo>
                      <a:cubicBezTo>
                        <a:pt x="11" y="112"/>
                        <a:pt x="11" y="111"/>
                        <a:pt x="11" y="110"/>
                      </a:cubicBezTo>
                      <a:cubicBezTo>
                        <a:pt x="13" y="111"/>
                        <a:pt x="9" y="109"/>
                        <a:pt x="10" y="109"/>
                      </a:cubicBezTo>
                      <a:cubicBezTo>
                        <a:pt x="11" y="109"/>
                        <a:pt x="11" y="109"/>
                        <a:pt x="11" y="109"/>
                      </a:cubicBezTo>
                      <a:cubicBezTo>
                        <a:pt x="8" y="108"/>
                        <a:pt x="12" y="109"/>
                        <a:pt x="9" y="108"/>
                      </a:cubicBezTo>
                      <a:cubicBezTo>
                        <a:pt x="12" y="108"/>
                        <a:pt x="12" y="108"/>
                        <a:pt x="12" y="108"/>
                      </a:cubicBezTo>
                      <a:cubicBezTo>
                        <a:pt x="8" y="106"/>
                        <a:pt x="14" y="108"/>
                        <a:pt x="12" y="107"/>
                      </a:cubicBezTo>
                      <a:cubicBezTo>
                        <a:pt x="11" y="107"/>
                        <a:pt x="11" y="107"/>
                        <a:pt x="11" y="107"/>
                      </a:cubicBezTo>
                      <a:cubicBezTo>
                        <a:pt x="11" y="106"/>
                        <a:pt x="12" y="107"/>
                        <a:pt x="12" y="106"/>
                      </a:cubicBezTo>
                      <a:cubicBezTo>
                        <a:pt x="12" y="107"/>
                        <a:pt x="12" y="107"/>
                        <a:pt x="12" y="107"/>
                      </a:cubicBezTo>
                      <a:cubicBezTo>
                        <a:pt x="12" y="106"/>
                        <a:pt x="14" y="106"/>
                        <a:pt x="11" y="105"/>
                      </a:cubicBezTo>
                      <a:cubicBezTo>
                        <a:pt x="13" y="106"/>
                        <a:pt x="12" y="106"/>
                        <a:pt x="15" y="107"/>
                      </a:cubicBezTo>
                      <a:cubicBezTo>
                        <a:pt x="13" y="104"/>
                        <a:pt x="15" y="102"/>
                        <a:pt x="16" y="100"/>
                      </a:cubicBezTo>
                      <a:cubicBezTo>
                        <a:pt x="17" y="100"/>
                        <a:pt x="17" y="100"/>
                        <a:pt x="18" y="100"/>
                      </a:cubicBezTo>
                      <a:cubicBezTo>
                        <a:pt x="18" y="100"/>
                        <a:pt x="18" y="99"/>
                        <a:pt x="17" y="98"/>
                      </a:cubicBezTo>
                      <a:cubicBezTo>
                        <a:pt x="17" y="98"/>
                        <a:pt x="18" y="99"/>
                        <a:pt x="19" y="99"/>
                      </a:cubicBezTo>
                      <a:cubicBezTo>
                        <a:pt x="20" y="99"/>
                        <a:pt x="16" y="97"/>
                        <a:pt x="17" y="97"/>
                      </a:cubicBezTo>
                      <a:cubicBezTo>
                        <a:pt x="18" y="98"/>
                        <a:pt x="19" y="98"/>
                        <a:pt x="20" y="98"/>
                      </a:cubicBezTo>
                      <a:cubicBezTo>
                        <a:pt x="18" y="97"/>
                        <a:pt x="18" y="97"/>
                        <a:pt x="18" y="96"/>
                      </a:cubicBezTo>
                      <a:cubicBezTo>
                        <a:pt x="18" y="96"/>
                        <a:pt x="18" y="97"/>
                        <a:pt x="19" y="97"/>
                      </a:cubicBezTo>
                      <a:cubicBezTo>
                        <a:pt x="17" y="95"/>
                        <a:pt x="20" y="96"/>
                        <a:pt x="19" y="95"/>
                      </a:cubicBezTo>
                      <a:cubicBezTo>
                        <a:pt x="20" y="96"/>
                        <a:pt x="20" y="96"/>
                        <a:pt x="20" y="96"/>
                      </a:cubicBezTo>
                      <a:cubicBezTo>
                        <a:pt x="23" y="96"/>
                        <a:pt x="17" y="94"/>
                        <a:pt x="19" y="94"/>
                      </a:cubicBezTo>
                      <a:cubicBezTo>
                        <a:pt x="19" y="95"/>
                        <a:pt x="20" y="95"/>
                        <a:pt x="20" y="95"/>
                      </a:cubicBezTo>
                      <a:cubicBezTo>
                        <a:pt x="18" y="93"/>
                        <a:pt x="19" y="93"/>
                        <a:pt x="18" y="92"/>
                      </a:cubicBezTo>
                      <a:cubicBezTo>
                        <a:pt x="18" y="92"/>
                        <a:pt x="19" y="92"/>
                        <a:pt x="19" y="92"/>
                      </a:cubicBezTo>
                      <a:cubicBezTo>
                        <a:pt x="19" y="92"/>
                        <a:pt x="20" y="91"/>
                        <a:pt x="19" y="90"/>
                      </a:cubicBezTo>
                      <a:cubicBezTo>
                        <a:pt x="20" y="90"/>
                        <a:pt x="23" y="92"/>
                        <a:pt x="22" y="91"/>
                      </a:cubicBezTo>
                      <a:cubicBezTo>
                        <a:pt x="19" y="90"/>
                        <a:pt x="22" y="90"/>
                        <a:pt x="18" y="88"/>
                      </a:cubicBezTo>
                      <a:cubicBezTo>
                        <a:pt x="19" y="88"/>
                        <a:pt x="20" y="88"/>
                        <a:pt x="19" y="87"/>
                      </a:cubicBezTo>
                      <a:cubicBezTo>
                        <a:pt x="20" y="88"/>
                        <a:pt x="23" y="88"/>
                        <a:pt x="23" y="89"/>
                      </a:cubicBezTo>
                      <a:cubicBezTo>
                        <a:pt x="25" y="89"/>
                        <a:pt x="25" y="89"/>
                        <a:pt x="25" y="89"/>
                      </a:cubicBezTo>
                      <a:cubicBezTo>
                        <a:pt x="27" y="90"/>
                        <a:pt x="25" y="90"/>
                        <a:pt x="27" y="90"/>
                      </a:cubicBezTo>
                      <a:cubicBezTo>
                        <a:pt x="26" y="90"/>
                        <a:pt x="26" y="89"/>
                        <a:pt x="26" y="89"/>
                      </a:cubicBezTo>
                      <a:cubicBezTo>
                        <a:pt x="24" y="88"/>
                        <a:pt x="21" y="86"/>
                        <a:pt x="21" y="85"/>
                      </a:cubicBezTo>
                      <a:cubicBezTo>
                        <a:pt x="22" y="86"/>
                        <a:pt x="24" y="86"/>
                        <a:pt x="25" y="87"/>
                      </a:cubicBezTo>
                      <a:cubicBezTo>
                        <a:pt x="19" y="83"/>
                        <a:pt x="19" y="83"/>
                        <a:pt x="19" y="83"/>
                      </a:cubicBezTo>
                      <a:cubicBezTo>
                        <a:pt x="19" y="83"/>
                        <a:pt x="22" y="84"/>
                        <a:pt x="21" y="83"/>
                      </a:cubicBezTo>
                      <a:cubicBezTo>
                        <a:pt x="20" y="83"/>
                        <a:pt x="20" y="83"/>
                        <a:pt x="19" y="82"/>
                      </a:cubicBezTo>
                      <a:cubicBezTo>
                        <a:pt x="19" y="82"/>
                        <a:pt x="19" y="81"/>
                        <a:pt x="22" y="82"/>
                      </a:cubicBezTo>
                      <a:cubicBezTo>
                        <a:pt x="23" y="83"/>
                        <a:pt x="22" y="83"/>
                        <a:pt x="24" y="83"/>
                      </a:cubicBezTo>
                      <a:cubicBezTo>
                        <a:pt x="24" y="83"/>
                        <a:pt x="23" y="82"/>
                        <a:pt x="23" y="82"/>
                      </a:cubicBezTo>
                      <a:cubicBezTo>
                        <a:pt x="23" y="82"/>
                        <a:pt x="23" y="82"/>
                        <a:pt x="23" y="82"/>
                      </a:cubicBezTo>
                      <a:cubicBezTo>
                        <a:pt x="24" y="82"/>
                        <a:pt x="22" y="81"/>
                        <a:pt x="20" y="80"/>
                      </a:cubicBezTo>
                      <a:cubicBezTo>
                        <a:pt x="20" y="80"/>
                        <a:pt x="22" y="81"/>
                        <a:pt x="21" y="81"/>
                      </a:cubicBezTo>
                      <a:cubicBezTo>
                        <a:pt x="19" y="80"/>
                        <a:pt x="19" y="79"/>
                        <a:pt x="19" y="79"/>
                      </a:cubicBezTo>
                      <a:cubicBezTo>
                        <a:pt x="20" y="79"/>
                        <a:pt x="21" y="79"/>
                        <a:pt x="21" y="80"/>
                      </a:cubicBezTo>
                      <a:cubicBezTo>
                        <a:pt x="19" y="78"/>
                        <a:pt x="19" y="77"/>
                        <a:pt x="18" y="76"/>
                      </a:cubicBezTo>
                      <a:cubicBezTo>
                        <a:pt x="16" y="76"/>
                        <a:pt x="21" y="78"/>
                        <a:pt x="20" y="77"/>
                      </a:cubicBezTo>
                      <a:cubicBezTo>
                        <a:pt x="22" y="78"/>
                        <a:pt x="18" y="75"/>
                        <a:pt x="21" y="75"/>
                      </a:cubicBezTo>
                      <a:cubicBezTo>
                        <a:pt x="21" y="75"/>
                        <a:pt x="19" y="74"/>
                        <a:pt x="19" y="75"/>
                      </a:cubicBezTo>
                      <a:cubicBezTo>
                        <a:pt x="19" y="74"/>
                        <a:pt x="22" y="75"/>
                        <a:pt x="21" y="75"/>
                      </a:cubicBezTo>
                      <a:cubicBezTo>
                        <a:pt x="22" y="75"/>
                        <a:pt x="21" y="74"/>
                        <a:pt x="20" y="74"/>
                      </a:cubicBezTo>
                      <a:cubicBezTo>
                        <a:pt x="20" y="73"/>
                        <a:pt x="21" y="74"/>
                        <a:pt x="21" y="74"/>
                      </a:cubicBezTo>
                      <a:cubicBezTo>
                        <a:pt x="20" y="73"/>
                        <a:pt x="19" y="71"/>
                        <a:pt x="21" y="71"/>
                      </a:cubicBezTo>
                      <a:cubicBezTo>
                        <a:pt x="20" y="71"/>
                        <a:pt x="18" y="69"/>
                        <a:pt x="18" y="69"/>
                      </a:cubicBezTo>
                      <a:cubicBezTo>
                        <a:pt x="20" y="70"/>
                        <a:pt x="20" y="70"/>
                        <a:pt x="20" y="70"/>
                      </a:cubicBezTo>
                      <a:cubicBezTo>
                        <a:pt x="21" y="70"/>
                        <a:pt x="20" y="69"/>
                        <a:pt x="22" y="70"/>
                      </a:cubicBezTo>
                      <a:cubicBezTo>
                        <a:pt x="20" y="69"/>
                        <a:pt x="23" y="73"/>
                        <a:pt x="22" y="71"/>
                      </a:cubicBezTo>
                      <a:cubicBezTo>
                        <a:pt x="23" y="72"/>
                        <a:pt x="19" y="69"/>
                        <a:pt x="22" y="70"/>
                      </a:cubicBezTo>
                      <a:cubicBezTo>
                        <a:pt x="22" y="70"/>
                        <a:pt x="20" y="69"/>
                        <a:pt x="22" y="69"/>
                      </a:cubicBezTo>
                      <a:cubicBezTo>
                        <a:pt x="21" y="69"/>
                        <a:pt x="24" y="71"/>
                        <a:pt x="24" y="70"/>
                      </a:cubicBezTo>
                      <a:cubicBezTo>
                        <a:pt x="24" y="70"/>
                        <a:pt x="23" y="70"/>
                        <a:pt x="23" y="69"/>
                      </a:cubicBezTo>
                      <a:cubicBezTo>
                        <a:pt x="22" y="68"/>
                        <a:pt x="22" y="68"/>
                        <a:pt x="22" y="68"/>
                      </a:cubicBezTo>
                      <a:cubicBezTo>
                        <a:pt x="20" y="67"/>
                        <a:pt x="23" y="68"/>
                        <a:pt x="20" y="67"/>
                      </a:cubicBezTo>
                      <a:cubicBezTo>
                        <a:pt x="22" y="68"/>
                        <a:pt x="20" y="66"/>
                        <a:pt x="23" y="68"/>
                      </a:cubicBezTo>
                      <a:cubicBezTo>
                        <a:pt x="25" y="69"/>
                        <a:pt x="25" y="69"/>
                        <a:pt x="25" y="69"/>
                      </a:cubicBezTo>
                      <a:cubicBezTo>
                        <a:pt x="25" y="68"/>
                        <a:pt x="23" y="67"/>
                        <a:pt x="22" y="66"/>
                      </a:cubicBezTo>
                      <a:cubicBezTo>
                        <a:pt x="22" y="67"/>
                        <a:pt x="23" y="67"/>
                        <a:pt x="23" y="67"/>
                      </a:cubicBezTo>
                      <a:cubicBezTo>
                        <a:pt x="19" y="65"/>
                        <a:pt x="24" y="67"/>
                        <a:pt x="21" y="65"/>
                      </a:cubicBezTo>
                      <a:cubicBezTo>
                        <a:pt x="22" y="65"/>
                        <a:pt x="21" y="64"/>
                        <a:pt x="24" y="65"/>
                      </a:cubicBezTo>
                      <a:cubicBezTo>
                        <a:pt x="23" y="64"/>
                        <a:pt x="22" y="63"/>
                        <a:pt x="23" y="63"/>
                      </a:cubicBezTo>
                      <a:cubicBezTo>
                        <a:pt x="23" y="63"/>
                        <a:pt x="23" y="63"/>
                        <a:pt x="24" y="64"/>
                      </a:cubicBezTo>
                      <a:cubicBezTo>
                        <a:pt x="25" y="64"/>
                        <a:pt x="24" y="63"/>
                        <a:pt x="24" y="63"/>
                      </a:cubicBezTo>
                      <a:cubicBezTo>
                        <a:pt x="24" y="63"/>
                        <a:pt x="26" y="63"/>
                        <a:pt x="28" y="63"/>
                      </a:cubicBezTo>
                      <a:cubicBezTo>
                        <a:pt x="27" y="63"/>
                        <a:pt x="24" y="62"/>
                        <a:pt x="23" y="61"/>
                      </a:cubicBezTo>
                      <a:cubicBezTo>
                        <a:pt x="27" y="63"/>
                        <a:pt x="21" y="59"/>
                        <a:pt x="25" y="60"/>
                      </a:cubicBezTo>
                      <a:cubicBezTo>
                        <a:pt x="25" y="61"/>
                        <a:pt x="26" y="62"/>
                        <a:pt x="28" y="62"/>
                      </a:cubicBezTo>
                      <a:cubicBezTo>
                        <a:pt x="31" y="63"/>
                        <a:pt x="25" y="60"/>
                        <a:pt x="27" y="60"/>
                      </a:cubicBezTo>
                      <a:cubicBezTo>
                        <a:pt x="24" y="59"/>
                        <a:pt x="24" y="59"/>
                        <a:pt x="24" y="59"/>
                      </a:cubicBezTo>
                      <a:cubicBezTo>
                        <a:pt x="26" y="59"/>
                        <a:pt x="22" y="57"/>
                        <a:pt x="26" y="59"/>
                      </a:cubicBezTo>
                      <a:cubicBezTo>
                        <a:pt x="24" y="58"/>
                        <a:pt x="27" y="59"/>
                        <a:pt x="24" y="57"/>
                      </a:cubicBezTo>
                      <a:cubicBezTo>
                        <a:pt x="27" y="58"/>
                        <a:pt x="23" y="55"/>
                        <a:pt x="29" y="56"/>
                      </a:cubicBezTo>
                      <a:cubicBezTo>
                        <a:pt x="28" y="56"/>
                        <a:pt x="29" y="56"/>
                        <a:pt x="27" y="55"/>
                      </a:cubicBezTo>
                      <a:cubicBezTo>
                        <a:pt x="26" y="55"/>
                        <a:pt x="28" y="56"/>
                        <a:pt x="27" y="56"/>
                      </a:cubicBezTo>
                      <a:cubicBezTo>
                        <a:pt x="27" y="55"/>
                        <a:pt x="26" y="55"/>
                        <a:pt x="26" y="55"/>
                      </a:cubicBezTo>
                      <a:cubicBezTo>
                        <a:pt x="27" y="55"/>
                        <a:pt x="27" y="55"/>
                        <a:pt x="30" y="56"/>
                      </a:cubicBezTo>
                      <a:cubicBezTo>
                        <a:pt x="32" y="56"/>
                        <a:pt x="25" y="53"/>
                        <a:pt x="26" y="53"/>
                      </a:cubicBezTo>
                      <a:cubicBezTo>
                        <a:pt x="27" y="54"/>
                        <a:pt x="28" y="54"/>
                        <a:pt x="28" y="53"/>
                      </a:cubicBezTo>
                      <a:cubicBezTo>
                        <a:pt x="26" y="52"/>
                        <a:pt x="26" y="52"/>
                        <a:pt x="26" y="52"/>
                      </a:cubicBezTo>
                      <a:cubicBezTo>
                        <a:pt x="27" y="52"/>
                        <a:pt x="29" y="53"/>
                        <a:pt x="31" y="54"/>
                      </a:cubicBezTo>
                      <a:cubicBezTo>
                        <a:pt x="31" y="53"/>
                        <a:pt x="31" y="53"/>
                        <a:pt x="29" y="52"/>
                      </a:cubicBezTo>
                      <a:cubicBezTo>
                        <a:pt x="32" y="53"/>
                        <a:pt x="32" y="53"/>
                        <a:pt x="32" y="53"/>
                      </a:cubicBezTo>
                      <a:cubicBezTo>
                        <a:pt x="30" y="53"/>
                        <a:pt x="31" y="52"/>
                        <a:pt x="31" y="52"/>
                      </a:cubicBezTo>
                      <a:cubicBezTo>
                        <a:pt x="31" y="52"/>
                        <a:pt x="31" y="52"/>
                        <a:pt x="31" y="52"/>
                      </a:cubicBezTo>
                      <a:cubicBezTo>
                        <a:pt x="32" y="53"/>
                        <a:pt x="32" y="52"/>
                        <a:pt x="31" y="52"/>
                      </a:cubicBezTo>
                      <a:cubicBezTo>
                        <a:pt x="30" y="51"/>
                        <a:pt x="29" y="52"/>
                        <a:pt x="29" y="52"/>
                      </a:cubicBezTo>
                      <a:cubicBezTo>
                        <a:pt x="28" y="51"/>
                        <a:pt x="28" y="51"/>
                        <a:pt x="27" y="50"/>
                      </a:cubicBezTo>
                      <a:cubicBezTo>
                        <a:pt x="29" y="51"/>
                        <a:pt x="29" y="50"/>
                        <a:pt x="29" y="50"/>
                      </a:cubicBezTo>
                      <a:cubicBezTo>
                        <a:pt x="30" y="50"/>
                        <a:pt x="27" y="49"/>
                        <a:pt x="28" y="49"/>
                      </a:cubicBezTo>
                      <a:cubicBezTo>
                        <a:pt x="29" y="50"/>
                        <a:pt x="28" y="49"/>
                        <a:pt x="29" y="50"/>
                      </a:cubicBezTo>
                      <a:cubicBezTo>
                        <a:pt x="30" y="50"/>
                        <a:pt x="28" y="50"/>
                        <a:pt x="29" y="50"/>
                      </a:cubicBezTo>
                      <a:cubicBezTo>
                        <a:pt x="30" y="50"/>
                        <a:pt x="32" y="51"/>
                        <a:pt x="31" y="50"/>
                      </a:cubicBezTo>
                      <a:cubicBezTo>
                        <a:pt x="30" y="49"/>
                        <a:pt x="26" y="48"/>
                        <a:pt x="28" y="49"/>
                      </a:cubicBezTo>
                      <a:cubicBezTo>
                        <a:pt x="28" y="49"/>
                        <a:pt x="29" y="49"/>
                        <a:pt x="30" y="50"/>
                      </a:cubicBezTo>
                      <a:cubicBezTo>
                        <a:pt x="31" y="50"/>
                        <a:pt x="31" y="50"/>
                        <a:pt x="31" y="50"/>
                      </a:cubicBezTo>
                      <a:cubicBezTo>
                        <a:pt x="29" y="49"/>
                        <a:pt x="29" y="49"/>
                        <a:pt x="29" y="49"/>
                      </a:cubicBezTo>
                      <a:cubicBezTo>
                        <a:pt x="30" y="49"/>
                        <a:pt x="30" y="49"/>
                        <a:pt x="30" y="49"/>
                      </a:cubicBezTo>
                      <a:cubicBezTo>
                        <a:pt x="28" y="48"/>
                        <a:pt x="30" y="48"/>
                        <a:pt x="28" y="47"/>
                      </a:cubicBezTo>
                      <a:cubicBezTo>
                        <a:pt x="28" y="47"/>
                        <a:pt x="29" y="47"/>
                        <a:pt x="29" y="47"/>
                      </a:cubicBezTo>
                      <a:cubicBezTo>
                        <a:pt x="30" y="47"/>
                        <a:pt x="30" y="47"/>
                        <a:pt x="30" y="47"/>
                      </a:cubicBezTo>
                      <a:cubicBezTo>
                        <a:pt x="31" y="47"/>
                        <a:pt x="30" y="47"/>
                        <a:pt x="29" y="46"/>
                      </a:cubicBezTo>
                      <a:cubicBezTo>
                        <a:pt x="29" y="46"/>
                        <a:pt x="29" y="46"/>
                        <a:pt x="29" y="46"/>
                      </a:cubicBezTo>
                      <a:cubicBezTo>
                        <a:pt x="30" y="46"/>
                        <a:pt x="29" y="46"/>
                        <a:pt x="28" y="45"/>
                      </a:cubicBezTo>
                      <a:cubicBezTo>
                        <a:pt x="30" y="45"/>
                        <a:pt x="36" y="48"/>
                        <a:pt x="34" y="46"/>
                      </a:cubicBezTo>
                      <a:cubicBezTo>
                        <a:pt x="34" y="46"/>
                        <a:pt x="30" y="44"/>
                        <a:pt x="29" y="44"/>
                      </a:cubicBezTo>
                      <a:cubicBezTo>
                        <a:pt x="30" y="44"/>
                        <a:pt x="28" y="42"/>
                        <a:pt x="31" y="43"/>
                      </a:cubicBezTo>
                      <a:cubicBezTo>
                        <a:pt x="30" y="42"/>
                        <a:pt x="30" y="42"/>
                        <a:pt x="29" y="42"/>
                      </a:cubicBezTo>
                      <a:cubicBezTo>
                        <a:pt x="30" y="41"/>
                        <a:pt x="28" y="39"/>
                        <a:pt x="32" y="39"/>
                      </a:cubicBezTo>
                      <a:cubicBezTo>
                        <a:pt x="32" y="40"/>
                        <a:pt x="34" y="40"/>
                        <a:pt x="35" y="41"/>
                      </a:cubicBezTo>
                      <a:cubicBezTo>
                        <a:pt x="33" y="40"/>
                        <a:pt x="37" y="41"/>
                        <a:pt x="34" y="40"/>
                      </a:cubicBezTo>
                      <a:cubicBezTo>
                        <a:pt x="32" y="39"/>
                        <a:pt x="31" y="39"/>
                        <a:pt x="30" y="39"/>
                      </a:cubicBezTo>
                      <a:cubicBezTo>
                        <a:pt x="30" y="38"/>
                        <a:pt x="30" y="37"/>
                        <a:pt x="32" y="37"/>
                      </a:cubicBezTo>
                      <a:cubicBezTo>
                        <a:pt x="31" y="37"/>
                        <a:pt x="30" y="37"/>
                        <a:pt x="30" y="36"/>
                      </a:cubicBezTo>
                      <a:cubicBezTo>
                        <a:pt x="33" y="38"/>
                        <a:pt x="33" y="37"/>
                        <a:pt x="32" y="37"/>
                      </a:cubicBezTo>
                      <a:cubicBezTo>
                        <a:pt x="31" y="36"/>
                        <a:pt x="31" y="36"/>
                        <a:pt x="31" y="36"/>
                      </a:cubicBezTo>
                      <a:cubicBezTo>
                        <a:pt x="33" y="36"/>
                        <a:pt x="33" y="36"/>
                        <a:pt x="33" y="36"/>
                      </a:cubicBezTo>
                      <a:cubicBezTo>
                        <a:pt x="32" y="36"/>
                        <a:pt x="29" y="35"/>
                        <a:pt x="31" y="35"/>
                      </a:cubicBezTo>
                      <a:cubicBezTo>
                        <a:pt x="31" y="35"/>
                        <a:pt x="32" y="36"/>
                        <a:pt x="33" y="36"/>
                      </a:cubicBezTo>
                      <a:cubicBezTo>
                        <a:pt x="31" y="35"/>
                        <a:pt x="29" y="34"/>
                        <a:pt x="31" y="34"/>
                      </a:cubicBezTo>
                      <a:cubicBezTo>
                        <a:pt x="33" y="34"/>
                        <a:pt x="33" y="34"/>
                        <a:pt x="33" y="34"/>
                      </a:cubicBezTo>
                      <a:cubicBezTo>
                        <a:pt x="33" y="34"/>
                        <a:pt x="32" y="33"/>
                        <a:pt x="31" y="33"/>
                      </a:cubicBezTo>
                      <a:cubicBezTo>
                        <a:pt x="33" y="33"/>
                        <a:pt x="33" y="33"/>
                        <a:pt x="35" y="33"/>
                      </a:cubicBezTo>
                      <a:cubicBezTo>
                        <a:pt x="30" y="30"/>
                        <a:pt x="31" y="29"/>
                        <a:pt x="31" y="28"/>
                      </a:cubicBezTo>
                      <a:cubicBezTo>
                        <a:pt x="33" y="28"/>
                        <a:pt x="33" y="28"/>
                        <a:pt x="33" y="28"/>
                      </a:cubicBezTo>
                      <a:cubicBezTo>
                        <a:pt x="34" y="28"/>
                        <a:pt x="31" y="27"/>
                        <a:pt x="32" y="27"/>
                      </a:cubicBezTo>
                      <a:cubicBezTo>
                        <a:pt x="33" y="28"/>
                        <a:pt x="34" y="28"/>
                        <a:pt x="36" y="29"/>
                      </a:cubicBezTo>
                      <a:cubicBezTo>
                        <a:pt x="37" y="29"/>
                        <a:pt x="34" y="27"/>
                        <a:pt x="33" y="27"/>
                      </a:cubicBezTo>
                      <a:cubicBezTo>
                        <a:pt x="31" y="26"/>
                        <a:pt x="34" y="28"/>
                        <a:pt x="32" y="27"/>
                      </a:cubicBezTo>
                      <a:cubicBezTo>
                        <a:pt x="31" y="26"/>
                        <a:pt x="34" y="27"/>
                        <a:pt x="31" y="26"/>
                      </a:cubicBezTo>
                      <a:cubicBezTo>
                        <a:pt x="32" y="26"/>
                        <a:pt x="34" y="27"/>
                        <a:pt x="35" y="27"/>
                      </a:cubicBezTo>
                      <a:cubicBezTo>
                        <a:pt x="34" y="26"/>
                        <a:pt x="34" y="26"/>
                        <a:pt x="34" y="26"/>
                      </a:cubicBezTo>
                      <a:cubicBezTo>
                        <a:pt x="37" y="27"/>
                        <a:pt x="39" y="29"/>
                        <a:pt x="43" y="30"/>
                      </a:cubicBezTo>
                      <a:cubicBezTo>
                        <a:pt x="42" y="29"/>
                        <a:pt x="42" y="29"/>
                        <a:pt x="42" y="29"/>
                      </a:cubicBezTo>
                      <a:cubicBezTo>
                        <a:pt x="45" y="30"/>
                        <a:pt x="45" y="31"/>
                        <a:pt x="46" y="31"/>
                      </a:cubicBezTo>
                      <a:cubicBezTo>
                        <a:pt x="45" y="30"/>
                        <a:pt x="42" y="29"/>
                        <a:pt x="40" y="28"/>
                      </a:cubicBezTo>
                      <a:cubicBezTo>
                        <a:pt x="40" y="28"/>
                        <a:pt x="34" y="26"/>
                        <a:pt x="35" y="25"/>
                      </a:cubicBezTo>
                      <a:cubicBezTo>
                        <a:pt x="36" y="26"/>
                        <a:pt x="35" y="26"/>
                        <a:pt x="37" y="27"/>
                      </a:cubicBezTo>
                      <a:cubicBezTo>
                        <a:pt x="39" y="27"/>
                        <a:pt x="36" y="26"/>
                        <a:pt x="37" y="26"/>
                      </a:cubicBezTo>
                      <a:cubicBezTo>
                        <a:pt x="36" y="26"/>
                        <a:pt x="33" y="24"/>
                        <a:pt x="33" y="24"/>
                      </a:cubicBezTo>
                      <a:cubicBezTo>
                        <a:pt x="34" y="24"/>
                        <a:pt x="35" y="25"/>
                        <a:pt x="36" y="25"/>
                      </a:cubicBezTo>
                      <a:cubicBezTo>
                        <a:pt x="34" y="24"/>
                        <a:pt x="33" y="23"/>
                        <a:pt x="32" y="23"/>
                      </a:cubicBezTo>
                      <a:cubicBezTo>
                        <a:pt x="29" y="22"/>
                        <a:pt x="33" y="23"/>
                        <a:pt x="31" y="22"/>
                      </a:cubicBezTo>
                      <a:cubicBezTo>
                        <a:pt x="33" y="23"/>
                        <a:pt x="36" y="24"/>
                        <a:pt x="37" y="24"/>
                      </a:cubicBezTo>
                      <a:cubicBezTo>
                        <a:pt x="35" y="24"/>
                        <a:pt x="35" y="23"/>
                        <a:pt x="31" y="22"/>
                      </a:cubicBezTo>
                      <a:cubicBezTo>
                        <a:pt x="32" y="22"/>
                        <a:pt x="34" y="22"/>
                        <a:pt x="35" y="23"/>
                      </a:cubicBezTo>
                      <a:cubicBezTo>
                        <a:pt x="36" y="23"/>
                        <a:pt x="31" y="21"/>
                        <a:pt x="36" y="22"/>
                      </a:cubicBezTo>
                      <a:cubicBezTo>
                        <a:pt x="33" y="21"/>
                        <a:pt x="33" y="21"/>
                        <a:pt x="33" y="21"/>
                      </a:cubicBezTo>
                      <a:cubicBezTo>
                        <a:pt x="34" y="22"/>
                        <a:pt x="35" y="22"/>
                        <a:pt x="36" y="22"/>
                      </a:cubicBezTo>
                      <a:cubicBezTo>
                        <a:pt x="36" y="22"/>
                        <a:pt x="33" y="20"/>
                        <a:pt x="37" y="21"/>
                      </a:cubicBezTo>
                      <a:cubicBezTo>
                        <a:pt x="36" y="21"/>
                        <a:pt x="37" y="20"/>
                        <a:pt x="34" y="20"/>
                      </a:cubicBezTo>
                      <a:cubicBezTo>
                        <a:pt x="32" y="20"/>
                        <a:pt x="36" y="21"/>
                        <a:pt x="32" y="20"/>
                      </a:cubicBezTo>
                      <a:cubicBezTo>
                        <a:pt x="35" y="21"/>
                        <a:pt x="32" y="19"/>
                        <a:pt x="31" y="19"/>
                      </a:cubicBezTo>
                      <a:cubicBezTo>
                        <a:pt x="33" y="19"/>
                        <a:pt x="33" y="19"/>
                        <a:pt x="33" y="19"/>
                      </a:cubicBezTo>
                      <a:cubicBezTo>
                        <a:pt x="32" y="19"/>
                        <a:pt x="33" y="19"/>
                        <a:pt x="31" y="18"/>
                      </a:cubicBezTo>
                      <a:cubicBezTo>
                        <a:pt x="32" y="19"/>
                        <a:pt x="33" y="19"/>
                        <a:pt x="33" y="19"/>
                      </a:cubicBezTo>
                      <a:cubicBezTo>
                        <a:pt x="31" y="18"/>
                        <a:pt x="31" y="18"/>
                        <a:pt x="31" y="18"/>
                      </a:cubicBezTo>
                      <a:cubicBezTo>
                        <a:pt x="30" y="17"/>
                        <a:pt x="35" y="19"/>
                        <a:pt x="34" y="18"/>
                      </a:cubicBezTo>
                      <a:cubicBezTo>
                        <a:pt x="36" y="19"/>
                        <a:pt x="36" y="19"/>
                        <a:pt x="36" y="19"/>
                      </a:cubicBezTo>
                      <a:cubicBezTo>
                        <a:pt x="36" y="19"/>
                        <a:pt x="38" y="20"/>
                        <a:pt x="37" y="19"/>
                      </a:cubicBezTo>
                      <a:cubicBezTo>
                        <a:pt x="35" y="18"/>
                        <a:pt x="33" y="18"/>
                        <a:pt x="32" y="17"/>
                      </a:cubicBezTo>
                      <a:cubicBezTo>
                        <a:pt x="31" y="16"/>
                        <a:pt x="34" y="18"/>
                        <a:pt x="32" y="17"/>
                      </a:cubicBezTo>
                      <a:cubicBezTo>
                        <a:pt x="34" y="18"/>
                        <a:pt x="34" y="18"/>
                        <a:pt x="34" y="18"/>
                      </a:cubicBezTo>
                      <a:cubicBezTo>
                        <a:pt x="35" y="18"/>
                        <a:pt x="37" y="19"/>
                        <a:pt x="37" y="18"/>
                      </a:cubicBezTo>
                      <a:cubicBezTo>
                        <a:pt x="37" y="18"/>
                        <a:pt x="34" y="16"/>
                        <a:pt x="33" y="16"/>
                      </a:cubicBezTo>
                      <a:cubicBezTo>
                        <a:pt x="33" y="16"/>
                        <a:pt x="34" y="16"/>
                        <a:pt x="36" y="17"/>
                      </a:cubicBezTo>
                      <a:cubicBezTo>
                        <a:pt x="35" y="16"/>
                        <a:pt x="33" y="16"/>
                        <a:pt x="32" y="16"/>
                      </a:cubicBezTo>
                      <a:cubicBezTo>
                        <a:pt x="34" y="16"/>
                        <a:pt x="36" y="16"/>
                        <a:pt x="38" y="16"/>
                      </a:cubicBezTo>
                      <a:cubicBezTo>
                        <a:pt x="41" y="18"/>
                        <a:pt x="41" y="18"/>
                        <a:pt x="41" y="18"/>
                      </a:cubicBezTo>
                      <a:cubicBezTo>
                        <a:pt x="41" y="17"/>
                        <a:pt x="41" y="17"/>
                        <a:pt x="41" y="17"/>
                      </a:cubicBezTo>
                      <a:cubicBezTo>
                        <a:pt x="43" y="19"/>
                        <a:pt x="43" y="18"/>
                        <a:pt x="45" y="19"/>
                      </a:cubicBezTo>
                      <a:cubicBezTo>
                        <a:pt x="46" y="19"/>
                        <a:pt x="45" y="18"/>
                        <a:pt x="44" y="18"/>
                      </a:cubicBezTo>
                      <a:cubicBezTo>
                        <a:pt x="40" y="17"/>
                        <a:pt x="39" y="16"/>
                        <a:pt x="35" y="14"/>
                      </a:cubicBezTo>
                      <a:cubicBezTo>
                        <a:pt x="34" y="13"/>
                        <a:pt x="44" y="17"/>
                        <a:pt x="39" y="14"/>
                      </a:cubicBezTo>
                      <a:cubicBezTo>
                        <a:pt x="37" y="14"/>
                        <a:pt x="35" y="13"/>
                        <a:pt x="36" y="14"/>
                      </a:cubicBezTo>
                      <a:cubicBezTo>
                        <a:pt x="36" y="13"/>
                        <a:pt x="32" y="12"/>
                        <a:pt x="34" y="12"/>
                      </a:cubicBezTo>
                      <a:cubicBezTo>
                        <a:pt x="35" y="13"/>
                        <a:pt x="38" y="13"/>
                        <a:pt x="40" y="14"/>
                      </a:cubicBezTo>
                      <a:cubicBezTo>
                        <a:pt x="39" y="14"/>
                        <a:pt x="39" y="14"/>
                        <a:pt x="39" y="14"/>
                      </a:cubicBezTo>
                      <a:cubicBezTo>
                        <a:pt x="41" y="15"/>
                        <a:pt x="43" y="16"/>
                        <a:pt x="43" y="15"/>
                      </a:cubicBezTo>
                      <a:cubicBezTo>
                        <a:pt x="43" y="15"/>
                        <a:pt x="43" y="14"/>
                        <a:pt x="41" y="14"/>
                      </a:cubicBezTo>
                      <a:cubicBezTo>
                        <a:pt x="39" y="13"/>
                        <a:pt x="41" y="14"/>
                        <a:pt x="39" y="14"/>
                      </a:cubicBezTo>
                      <a:cubicBezTo>
                        <a:pt x="38" y="13"/>
                        <a:pt x="42" y="14"/>
                        <a:pt x="38" y="12"/>
                      </a:cubicBezTo>
                      <a:cubicBezTo>
                        <a:pt x="38" y="13"/>
                        <a:pt x="35" y="12"/>
                        <a:pt x="34" y="12"/>
                      </a:cubicBezTo>
                      <a:cubicBezTo>
                        <a:pt x="33" y="11"/>
                        <a:pt x="33" y="11"/>
                        <a:pt x="33" y="11"/>
                      </a:cubicBezTo>
                      <a:cubicBezTo>
                        <a:pt x="35" y="11"/>
                        <a:pt x="35" y="11"/>
                        <a:pt x="35" y="11"/>
                      </a:cubicBezTo>
                      <a:cubicBezTo>
                        <a:pt x="36" y="11"/>
                        <a:pt x="32" y="10"/>
                        <a:pt x="32" y="10"/>
                      </a:cubicBezTo>
                      <a:cubicBezTo>
                        <a:pt x="36" y="11"/>
                        <a:pt x="36" y="11"/>
                        <a:pt x="36" y="11"/>
                      </a:cubicBezTo>
                      <a:cubicBezTo>
                        <a:pt x="38" y="11"/>
                        <a:pt x="34" y="11"/>
                        <a:pt x="38" y="12"/>
                      </a:cubicBezTo>
                      <a:cubicBezTo>
                        <a:pt x="39" y="12"/>
                        <a:pt x="37" y="11"/>
                        <a:pt x="38" y="11"/>
                      </a:cubicBezTo>
                      <a:cubicBezTo>
                        <a:pt x="38" y="11"/>
                        <a:pt x="38" y="11"/>
                        <a:pt x="38" y="12"/>
                      </a:cubicBezTo>
                      <a:cubicBezTo>
                        <a:pt x="39" y="12"/>
                        <a:pt x="44" y="13"/>
                        <a:pt x="41" y="11"/>
                      </a:cubicBezTo>
                      <a:cubicBezTo>
                        <a:pt x="40" y="11"/>
                        <a:pt x="40" y="11"/>
                        <a:pt x="38" y="10"/>
                      </a:cubicBezTo>
                      <a:cubicBezTo>
                        <a:pt x="38" y="10"/>
                        <a:pt x="36" y="9"/>
                        <a:pt x="36" y="9"/>
                      </a:cubicBezTo>
                      <a:cubicBezTo>
                        <a:pt x="39" y="10"/>
                        <a:pt x="37" y="8"/>
                        <a:pt x="40" y="9"/>
                      </a:cubicBezTo>
                      <a:cubicBezTo>
                        <a:pt x="38" y="9"/>
                        <a:pt x="38" y="10"/>
                        <a:pt x="41" y="11"/>
                      </a:cubicBezTo>
                      <a:cubicBezTo>
                        <a:pt x="44" y="12"/>
                        <a:pt x="40" y="11"/>
                        <a:pt x="44" y="13"/>
                      </a:cubicBezTo>
                      <a:cubicBezTo>
                        <a:pt x="44" y="12"/>
                        <a:pt x="47" y="13"/>
                        <a:pt x="50" y="14"/>
                      </a:cubicBezTo>
                      <a:cubicBezTo>
                        <a:pt x="50" y="14"/>
                        <a:pt x="49" y="13"/>
                        <a:pt x="49" y="13"/>
                      </a:cubicBezTo>
                      <a:cubicBezTo>
                        <a:pt x="46" y="12"/>
                        <a:pt x="46" y="13"/>
                        <a:pt x="44" y="12"/>
                      </a:cubicBezTo>
                      <a:cubicBezTo>
                        <a:pt x="45" y="11"/>
                        <a:pt x="44" y="11"/>
                        <a:pt x="42" y="10"/>
                      </a:cubicBezTo>
                      <a:cubicBezTo>
                        <a:pt x="43" y="10"/>
                        <a:pt x="45" y="10"/>
                        <a:pt x="45" y="11"/>
                      </a:cubicBezTo>
                      <a:cubicBezTo>
                        <a:pt x="45" y="10"/>
                        <a:pt x="45" y="9"/>
                        <a:pt x="46" y="9"/>
                      </a:cubicBezTo>
                      <a:cubicBezTo>
                        <a:pt x="42" y="8"/>
                        <a:pt x="45" y="8"/>
                        <a:pt x="42" y="7"/>
                      </a:cubicBezTo>
                      <a:cubicBezTo>
                        <a:pt x="41" y="7"/>
                        <a:pt x="39" y="7"/>
                        <a:pt x="37" y="6"/>
                      </a:cubicBezTo>
                      <a:cubicBezTo>
                        <a:pt x="38" y="6"/>
                        <a:pt x="39" y="7"/>
                        <a:pt x="40" y="7"/>
                      </a:cubicBezTo>
                      <a:cubicBezTo>
                        <a:pt x="38" y="6"/>
                        <a:pt x="43" y="7"/>
                        <a:pt x="40" y="6"/>
                      </a:cubicBezTo>
                      <a:cubicBezTo>
                        <a:pt x="41" y="7"/>
                        <a:pt x="44" y="7"/>
                        <a:pt x="47" y="8"/>
                      </a:cubicBezTo>
                      <a:cubicBezTo>
                        <a:pt x="46" y="7"/>
                        <a:pt x="49" y="9"/>
                        <a:pt x="49" y="8"/>
                      </a:cubicBezTo>
                      <a:cubicBezTo>
                        <a:pt x="48" y="8"/>
                        <a:pt x="47" y="7"/>
                        <a:pt x="46" y="6"/>
                      </a:cubicBezTo>
                      <a:cubicBezTo>
                        <a:pt x="49" y="6"/>
                        <a:pt x="47" y="4"/>
                        <a:pt x="47" y="4"/>
                      </a:cubicBezTo>
                      <a:cubicBezTo>
                        <a:pt x="48" y="4"/>
                        <a:pt x="51" y="5"/>
                        <a:pt x="52" y="5"/>
                      </a:cubicBezTo>
                      <a:cubicBezTo>
                        <a:pt x="52" y="4"/>
                        <a:pt x="48" y="4"/>
                        <a:pt x="50" y="4"/>
                      </a:cubicBezTo>
                      <a:cubicBezTo>
                        <a:pt x="51" y="4"/>
                        <a:pt x="51" y="4"/>
                        <a:pt x="51" y="4"/>
                      </a:cubicBezTo>
                      <a:cubicBezTo>
                        <a:pt x="50" y="4"/>
                        <a:pt x="53" y="4"/>
                        <a:pt x="49" y="2"/>
                      </a:cubicBezTo>
                      <a:cubicBezTo>
                        <a:pt x="52" y="3"/>
                        <a:pt x="52" y="3"/>
                        <a:pt x="52" y="3"/>
                      </a:cubicBezTo>
                      <a:cubicBezTo>
                        <a:pt x="52" y="3"/>
                        <a:pt x="52" y="3"/>
                        <a:pt x="51" y="3"/>
                      </a:cubicBezTo>
                      <a:cubicBezTo>
                        <a:pt x="52" y="3"/>
                        <a:pt x="53" y="3"/>
                        <a:pt x="54" y="4"/>
                      </a:cubicBezTo>
                      <a:cubicBezTo>
                        <a:pt x="57" y="4"/>
                        <a:pt x="54" y="3"/>
                        <a:pt x="54" y="2"/>
                      </a:cubicBezTo>
                      <a:cubicBezTo>
                        <a:pt x="52" y="2"/>
                        <a:pt x="52" y="2"/>
                        <a:pt x="52" y="2"/>
                      </a:cubicBezTo>
                      <a:cubicBezTo>
                        <a:pt x="50" y="1"/>
                        <a:pt x="53" y="1"/>
                        <a:pt x="52" y="0"/>
                      </a:cubicBezTo>
                      <a:cubicBezTo>
                        <a:pt x="54" y="1"/>
                        <a:pt x="54" y="1"/>
                        <a:pt x="54" y="1"/>
                      </a:cubicBezTo>
                      <a:cubicBezTo>
                        <a:pt x="53" y="0"/>
                        <a:pt x="53" y="0"/>
                        <a:pt x="53" y="0"/>
                      </a:cubicBezTo>
                      <a:cubicBezTo>
                        <a:pt x="55" y="1"/>
                        <a:pt x="56" y="1"/>
                        <a:pt x="55" y="0"/>
                      </a:cubicBezTo>
                      <a:cubicBezTo>
                        <a:pt x="59" y="2"/>
                        <a:pt x="59" y="2"/>
                        <a:pt x="59" y="2"/>
                      </a:cubicBezTo>
                      <a:cubicBezTo>
                        <a:pt x="58" y="2"/>
                        <a:pt x="57" y="1"/>
                        <a:pt x="55" y="1"/>
                      </a:cubicBezTo>
                      <a:cubicBezTo>
                        <a:pt x="53" y="1"/>
                        <a:pt x="54" y="1"/>
                        <a:pt x="55" y="2"/>
                      </a:cubicBezTo>
                      <a:cubicBezTo>
                        <a:pt x="56" y="2"/>
                        <a:pt x="55" y="2"/>
                        <a:pt x="55" y="1"/>
                      </a:cubicBezTo>
                      <a:cubicBezTo>
                        <a:pt x="57" y="2"/>
                        <a:pt x="57" y="2"/>
                        <a:pt x="59" y="3"/>
                      </a:cubicBezTo>
                      <a:cubicBezTo>
                        <a:pt x="59" y="3"/>
                        <a:pt x="60" y="3"/>
                        <a:pt x="59" y="3"/>
                      </a:cubicBezTo>
                      <a:cubicBezTo>
                        <a:pt x="60" y="3"/>
                        <a:pt x="60" y="3"/>
                        <a:pt x="60" y="4"/>
                      </a:cubicBezTo>
                      <a:cubicBezTo>
                        <a:pt x="59" y="3"/>
                        <a:pt x="59" y="4"/>
                        <a:pt x="58" y="3"/>
                      </a:cubicBezTo>
                      <a:cubicBezTo>
                        <a:pt x="60" y="4"/>
                        <a:pt x="61" y="5"/>
                        <a:pt x="60" y="5"/>
                      </a:cubicBezTo>
                      <a:cubicBezTo>
                        <a:pt x="57" y="4"/>
                        <a:pt x="62" y="6"/>
                        <a:pt x="61" y="7"/>
                      </a:cubicBezTo>
                      <a:cubicBezTo>
                        <a:pt x="58" y="6"/>
                        <a:pt x="56" y="5"/>
                        <a:pt x="56" y="4"/>
                      </a:cubicBezTo>
                      <a:cubicBezTo>
                        <a:pt x="54" y="4"/>
                        <a:pt x="55" y="5"/>
                        <a:pt x="54" y="5"/>
                      </a:cubicBezTo>
                      <a:cubicBezTo>
                        <a:pt x="56" y="5"/>
                        <a:pt x="59" y="6"/>
                        <a:pt x="60" y="7"/>
                      </a:cubicBezTo>
                      <a:cubicBezTo>
                        <a:pt x="58" y="7"/>
                        <a:pt x="58" y="7"/>
                        <a:pt x="58" y="7"/>
                      </a:cubicBezTo>
                      <a:cubicBezTo>
                        <a:pt x="59" y="7"/>
                        <a:pt x="61" y="8"/>
                        <a:pt x="61" y="8"/>
                      </a:cubicBezTo>
                      <a:cubicBezTo>
                        <a:pt x="60" y="9"/>
                        <a:pt x="59" y="10"/>
                        <a:pt x="59" y="11"/>
                      </a:cubicBezTo>
                      <a:cubicBezTo>
                        <a:pt x="57" y="10"/>
                        <a:pt x="57" y="10"/>
                        <a:pt x="57" y="10"/>
                      </a:cubicBezTo>
                      <a:cubicBezTo>
                        <a:pt x="61" y="12"/>
                        <a:pt x="58" y="12"/>
                        <a:pt x="60" y="13"/>
                      </a:cubicBezTo>
                      <a:cubicBezTo>
                        <a:pt x="58" y="13"/>
                        <a:pt x="61" y="15"/>
                        <a:pt x="58" y="15"/>
                      </a:cubicBezTo>
                      <a:cubicBezTo>
                        <a:pt x="59" y="17"/>
                        <a:pt x="60" y="19"/>
                        <a:pt x="59" y="20"/>
                      </a:cubicBezTo>
                      <a:cubicBezTo>
                        <a:pt x="56" y="19"/>
                        <a:pt x="56" y="19"/>
                        <a:pt x="56" y="19"/>
                      </a:cubicBezTo>
                      <a:cubicBezTo>
                        <a:pt x="58" y="20"/>
                        <a:pt x="54" y="19"/>
                        <a:pt x="55" y="19"/>
                      </a:cubicBezTo>
                      <a:cubicBezTo>
                        <a:pt x="57" y="20"/>
                        <a:pt x="57" y="20"/>
                        <a:pt x="59" y="21"/>
                      </a:cubicBezTo>
                      <a:cubicBezTo>
                        <a:pt x="57" y="21"/>
                        <a:pt x="59" y="23"/>
                        <a:pt x="60" y="24"/>
                      </a:cubicBezTo>
                      <a:cubicBezTo>
                        <a:pt x="58" y="24"/>
                        <a:pt x="58" y="24"/>
                        <a:pt x="58" y="24"/>
                      </a:cubicBezTo>
                      <a:cubicBezTo>
                        <a:pt x="62" y="25"/>
                        <a:pt x="58" y="25"/>
                        <a:pt x="57" y="26"/>
                      </a:cubicBezTo>
                      <a:cubicBezTo>
                        <a:pt x="57" y="26"/>
                        <a:pt x="55" y="25"/>
                        <a:pt x="55" y="25"/>
                      </a:cubicBezTo>
                      <a:cubicBezTo>
                        <a:pt x="58" y="27"/>
                        <a:pt x="58" y="27"/>
                        <a:pt x="59" y="28"/>
                      </a:cubicBezTo>
                      <a:cubicBezTo>
                        <a:pt x="59" y="29"/>
                        <a:pt x="58" y="29"/>
                        <a:pt x="57" y="29"/>
                      </a:cubicBezTo>
                      <a:cubicBezTo>
                        <a:pt x="60" y="33"/>
                        <a:pt x="57" y="33"/>
                        <a:pt x="59" y="36"/>
                      </a:cubicBezTo>
                      <a:cubicBezTo>
                        <a:pt x="57" y="36"/>
                        <a:pt x="57" y="36"/>
                        <a:pt x="57" y="36"/>
                      </a:cubicBezTo>
                      <a:cubicBezTo>
                        <a:pt x="61" y="39"/>
                        <a:pt x="56" y="40"/>
                        <a:pt x="57" y="42"/>
                      </a:cubicBezTo>
                      <a:cubicBezTo>
                        <a:pt x="54" y="41"/>
                        <a:pt x="54" y="41"/>
                        <a:pt x="54" y="41"/>
                      </a:cubicBezTo>
                      <a:cubicBezTo>
                        <a:pt x="53" y="41"/>
                        <a:pt x="55" y="42"/>
                        <a:pt x="57" y="43"/>
                      </a:cubicBezTo>
                      <a:cubicBezTo>
                        <a:pt x="56" y="43"/>
                        <a:pt x="58" y="45"/>
                        <a:pt x="55" y="44"/>
                      </a:cubicBezTo>
                      <a:cubicBezTo>
                        <a:pt x="54" y="44"/>
                        <a:pt x="57" y="45"/>
                        <a:pt x="57" y="46"/>
                      </a:cubicBezTo>
                      <a:cubicBezTo>
                        <a:pt x="55" y="46"/>
                        <a:pt x="56" y="47"/>
                        <a:pt x="56" y="48"/>
                      </a:cubicBezTo>
                      <a:cubicBezTo>
                        <a:pt x="56" y="48"/>
                        <a:pt x="56" y="48"/>
                        <a:pt x="56" y="48"/>
                      </a:cubicBezTo>
                      <a:cubicBezTo>
                        <a:pt x="55" y="47"/>
                        <a:pt x="54" y="47"/>
                        <a:pt x="54" y="47"/>
                      </a:cubicBezTo>
                      <a:cubicBezTo>
                        <a:pt x="54" y="47"/>
                        <a:pt x="52" y="48"/>
                        <a:pt x="57" y="49"/>
                      </a:cubicBezTo>
                      <a:cubicBezTo>
                        <a:pt x="54" y="49"/>
                        <a:pt x="58" y="52"/>
                        <a:pt x="54" y="52"/>
                      </a:cubicBezTo>
                      <a:cubicBezTo>
                        <a:pt x="55" y="52"/>
                        <a:pt x="55" y="52"/>
                        <a:pt x="56" y="53"/>
                      </a:cubicBezTo>
                      <a:cubicBezTo>
                        <a:pt x="56" y="54"/>
                        <a:pt x="53" y="54"/>
                        <a:pt x="55" y="55"/>
                      </a:cubicBezTo>
                      <a:cubicBezTo>
                        <a:pt x="54" y="55"/>
                        <a:pt x="53" y="54"/>
                        <a:pt x="53" y="54"/>
                      </a:cubicBezTo>
                      <a:cubicBezTo>
                        <a:pt x="53" y="55"/>
                        <a:pt x="54" y="55"/>
                        <a:pt x="55" y="55"/>
                      </a:cubicBezTo>
                      <a:cubicBezTo>
                        <a:pt x="56" y="58"/>
                        <a:pt x="51" y="57"/>
                        <a:pt x="51" y="59"/>
                      </a:cubicBezTo>
                      <a:cubicBezTo>
                        <a:pt x="53" y="62"/>
                        <a:pt x="51" y="64"/>
                        <a:pt x="50" y="66"/>
                      </a:cubicBezTo>
                      <a:cubicBezTo>
                        <a:pt x="49" y="66"/>
                        <a:pt x="49" y="66"/>
                        <a:pt x="49" y="66"/>
                      </a:cubicBezTo>
                      <a:cubicBezTo>
                        <a:pt x="52" y="68"/>
                        <a:pt x="45" y="66"/>
                        <a:pt x="50" y="69"/>
                      </a:cubicBezTo>
                      <a:cubicBezTo>
                        <a:pt x="49" y="68"/>
                        <a:pt x="49" y="69"/>
                        <a:pt x="48" y="68"/>
                      </a:cubicBezTo>
                      <a:cubicBezTo>
                        <a:pt x="50" y="70"/>
                        <a:pt x="45" y="69"/>
                        <a:pt x="47" y="71"/>
                      </a:cubicBezTo>
                      <a:cubicBezTo>
                        <a:pt x="48" y="71"/>
                        <a:pt x="47" y="71"/>
                        <a:pt x="47" y="70"/>
                      </a:cubicBezTo>
                      <a:cubicBezTo>
                        <a:pt x="45" y="71"/>
                        <a:pt x="47" y="72"/>
                        <a:pt x="45" y="72"/>
                      </a:cubicBezTo>
                      <a:cubicBezTo>
                        <a:pt x="45" y="72"/>
                        <a:pt x="45" y="72"/>
                        <a:pt x="44" y="72"/>
                      </a:cubicBezTo>
                      <a:cubicBezTo>
                        <a:pt x="42" y="71"/>
                        <a:pt x="47" y="74"/>
                        <a:pt x="43" y="72"/>
                      </a:cubicBezTo>
                      <a:cubicBezTo>
                        <a:pt x="43" y="73"/>
                        <a:pt x="45" y="73"/>
                        <a:pt x="45" y="73"/>
                      </a:cubicBezTo>
                      <a:cubicBezTo>
                        <a:pt x="42" y="74"/>
                        <a:pt x="44" y="77"/>
                        <a:pt x="44" y="80"/>
                      </a:cubicBezTo>
                      <a:cubicBezTo>
                        <a:pt x="41" y="80"/>
                        <a:pt x="37" y="77"/>
                        <a:pt x="40" y="79"/>
                      </a:cubicBezTo>
                      <a:cubicBezTo>
                        <a:pt x="39" y="79"/>
                        <a:pt x="41" y="80"/>
                        <a:pt x="41" y="80"/>
                      </a:cubicBezTo>
                      <a:cubicBezTo>
                        <a:pt x="41" y="81"/>
                        <a:pt x="36" y="78"/>
                        <a:pt x="38" y="80"/>
                      </a:cubicBezTo>
                      <a:cubicBezTo>
                        <a:pt x="40" y="81"/>
                        <a:pt x="39" y="80"/>
                        <a:pt x="41" y="81"/>
                      </a:cubicBezTo>
                      <a:cubicBezTo>
                        <a:pt x="39" y="81"/>
                        <a:pt x="36" y="80"/>
                        <a:pt x="38" y="82"/>
                      </a:cubicBezTo>
                      <a:cubicBezTo>
                        <a:pt x="37" y="81"/>
                        <a:pt x="37" y="81"/>
                        <a:pt x="37" y="81"/>
                      </a:cubicBezTo>
                      <a:cubicBezTo>
                        <a:pt x="40" y="84"/>
                        <a:pt x="38" y="84"/>
                        <a:pt x="41" y="86"/>
                      </a:cubicBezTo>
                      <a:cubicBezTo>
                        <a:pt x="40" y="91"/>
                        <a:pt x="41" y="96"/>
                        <a:pt x="39" y="101"/>
                      </a:cubicBezTo>
                      <a:cubicBezTo>
                        <a:pt x="37" y="104"/>
                        <a:pt x="37" y="109"/>
                        <a:pt x="33" y="112"/>
                      </a:cubicBezTo>
                      <a:cubicBezTo>
                        <a:pt x="29" y="112"/>
                        <a:pt x="29" y="112"/>
                        <a:pt x="30" y="114"/>
                      </a:cubicBezTo>
                      <a:cubicBezTo>
                        <a:pt x="29" y="113"/>
                        <a:pt x="29" y="113"/>
                        <a:pt x="29" y="113"/>
                      </a:cubicBezTo>
                      <a:cubicBezTo>
                        <a:pt x="31" y="114"/>
                        <a:pt x="29" y="114"/>
                        <a:pt x="31" y="115"/>
                      </a:cubicBezTo>
                      <a:cubicBezTo>
                        <a:pt x="30" y="116"/>
                        <a:pt x="30" y="118"/>
                        <a:pt x="29" y="120"/>
                      </a:cubicBezTo>
                      <a:cubicBezTo>
                        <a:pt x="29" y="119"/>
                        <a:pt x="27" y="118"/>
                        <a:pt x="27" y="119"/>
                      </a:cubicBezTo>
                      <a:cubicBezTo>
                        <a:pt x="29" y="120"/>
                        <a:pt x="29" y="120"/>
                        <a:pt x="29" y="120"/>
                      </a:cubicBezTo>
                      <a:cubicBezTo>
                        <a:pt x="28" y="119"/>
                        <a:pt x="28" y="119"/>
                        <a:pt x="28" y="119"/>
                      </a:cubicBezTo>
                      <a:cubicBezTo>
                        <a:pt x="28" y="120"/>
                        <a:pt x="29" y="121"/>
                        <a:pt x="30" y="121"/>
                      </a:cubicBezTo>
                      <a:cubicBezTo>
                        <a:pt x="31" y="126"/>
                        <a:pt x="24" y="127"/>
                        <a:pt x="23" y="131"/>
                      </a:cubicBezTo>
                      <a:cubicBezTo>
                        <a:pt x="21" y="132"/>
                        <a:pt x="22" y="134"/>
                        <a:pt x="22" y="135"/>
                      </a:cubicBezTo>
                      <a:cubicBezTo>
                        <a:pt x="17" y="136"/>
                        <a:pt x="13" y="138"/>
                        <a:pt x="14" y="142"/>
                      </a:cubicBezTo>
                      <a:cubicBezTo>
                        <a:pt x="14" y="142"/>
                        <a:pt x="7" y="138"/>
                        <a:pt x="6" y="1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8" name="Freeform 129"/>
                <p:cNvSpPr/>
                <p:nvPr/>
              </p:nvSpPr>
              <p:spPr bwMode="auto">
                <a:xfrm>
                  <a:off x="4245" y="1233"/>
                  <a:ext cx="1"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1"/>
                        <a:pt x="2" y="1"/>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Freeform 130"/>
                <p:cNvSpPr/>
                <p:nvPr/>
              </p:nvSpPr>
              <p:spPr bwMode="auto">
                <a:xfrm>
                  <a:off x="4241" y="1234"/>
                  <a:ext cx="1" cy="1"/>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2"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Freeform 131"/>
                <p:cNvSpPr/>
                <p:nvPr/>
              </p:nvSpPr>
              <p:spPr bwMode="auto">
                <a:xfrm>
                  <a:off x="4241" y="1235"/>
                  <a:ext cx="1"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1" y="1"/>
                        <a:pt x="0"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Freeform 132"/>
                <p:cNvSpPr/>
                <p:nvPr/>
              </p:nvSpPr>
              <p:spPr bwMode="auto">
                <a:xfrm>
                  <a:off x="4240" y="123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Freeform 133"/>
                <p:cNvSpPr/>
                <p:nvPr/>
              </p:nvSpPr>
              <p:spPr bwMode="auto">
                <a:xfrm>
                  <a:off x="4240" y="1235"/>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Freeform 134"/>
                <p:cNvSpPr/>
                <p:nvPr/>
              </p:nvSpPr>
              <p:spPr bwMode="auto">
                <a:xfrm>
                  <a:off x="4239" y="1236"/>
                  <a:ext cx="1" cy="0"/>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1"/>
                        <a:pt x="2" y="1"/>
                        <a:pt x="1" y="1"/>
                      </a:cubicBezTo>
                      <a:cubicBezTo>
                        <a:pt x="2" y="1"/>
                        <a:pt x="0"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Freeform 135"/>
                <p:cNvSpPr/>
                <p:nvPr/>
              </p:nvSpPr>
              <p:spPr bwMode="auto">
                <a:xfrm>
                  <a:off x="4240" y="1237"/>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2"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Freeform 136"/>
                <p:cNvSpPr/>
                <p:nvPr/>
              </p:nvSpPr>
              <p:spPr bwMode="auto">
                <a:xfrm>
                  <a:off x="4238" y="1246"/>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Freeform 137"/>
                <p:cNvSpPr/>
                <p:nvPr/>
              </p:nvSpPr>
              <p:spPr bwMode="auto">
                <a:xfrm>
                  <a:off x="4236" y="1251"/>
                  <a:ext cx="0" cy="0"/>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1"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Freeform 138"/>
                <p:cNvSpPr/>
                <p:nvPr/>
              </p:nvSpPr>
              <p:spPr bwMode="auto">
                <a:xfrm>
                  <a:off x="4236" y="125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Freeform 139"/>
                <p:cNvSpPr/>
                <p:nvPr/>
              </p:nvSpPr>
              <p:spPr bwMode="auto">
                <a:xfrm>
                  <a:off x="4233" y="1478"/>
                  <a:ext cx="1" cy="1"/>
                </a:xfrm>
                <a:custGeom>
                  <a:avLst/>
                  <a:gdLst>
                    <a:gd name="T0" fmla="*/ 3 w 4"/>
                    <a:gd name="T1" fmla="*/ 3 h 4"/>
                    <a:gd name="T2" fmla="*/ 3 w 4"/>
                    <a:gd name="T3" fmla="*/ 1 h 4"/>
                    <a:gd name="T4" fmla="*/ 3 w 4"/>
                    <a:gd name="T5" fmla="*/ 3 h 4"/>
                  </a:gdLst>
                  <a:ahLst/>
                  <a:cxnLst>
                    <a:cxn ang="0">
                      <a:pos x="T0" y="T1"/>
                    </a:cxn>
                    <a:cxn ang="0">
                      <a:pos x="T2" y="T3"/>
                    </a:cxn>
                    <a:cxn ang="0">
                      <a:pos x="T4" y="T5"/>
                    </a:cxn>
                  </a:cxnLst>
                  <a:rect l="0" t="0" r="r" b="b"/>
                  <a:pathLst>
                    <a:path w="4" h="4">
                      <a:moveTo>
                        <a:pt x="3" y="3"/>
                      </a:moveTo>
                      <a:cubicBezTo>
                        <a:pt x="3" y="0"/>
                        <a:pt x="0" y="4"/>
                        <a:pt x="3" y="1"/>
                      </a:cubicBezTo>
                      <a:cubicBezTo>
                        <a:pt x="3" y="2"/>
                        <a:pt x="4" y="3"/>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Freeform 140"/>
                <p:cNvSpPr/>
                <p:nvPr/>
              </p:nvSpPr>
              <p:spPr bwMode="auto">
                <a:xfrm>
                  <a:off x="4145" y="1480"/>
                  <a:ext cx="87" cy="170"/>
                </a:xfrm>
                <a:custGeom>
                  <a:avLst/>
                  <a:gdLst>
                    <a:gd name="T0" fmla="*/ 46 w 394"/>
                    <a:gd name="T1" fmla="*/ 654 h 740"/>
                    <a:gd name="T2" fmla="*/ 57 w 394"/>
                    <a:gd name="T3" fmla="*/ 632 h 740"/>
                    <a:gd name="T4" fmla="*/ 73 w 394"/>
                    <a:gd name="T5" fmla="*/ 584 h 740"/>
                    <a:gd name="T6" fmla="*/ 81 w 394"/>
                    <a:gd name="T7" fmla="*/ 569 h 740"/>
                    <a:gd name="T8" fmla="*/ 106 w 394"/>
                    <a:gd name="T9" fmla="*/ 521 h 740"/>
                    <a:gd name="T10" fmla="*/ 113 w 394"/>
                    <a:gd name="T11" fmla="*/ 505 h 740"/>
                    <a:gd name="T12" fmla="*/ 123 w 394"/>
                    <a:gd name="T13" fmla="*/ 476 h 740"/>
                    <a:gd name="T14" fmla="*/ 135 w 394"/>
                    <a:gd name="T15" fmla="*/ 454 h 740"/>
                    <a:gd name="T16" fmla="*/ 143 w 394"/>
                    <a:gd name="T17" fmla="*/ 441 h 740"/>
                    <a:gd name="T18" fmla="*/ 145 w 394"/>
                    <a:gd name="T19" fmla="*/ 428 h 740"/>
                    <a:gd name="T20" fmla="*/ 156 w 394"/>
                    <a:gd name="T21" fmla="*/ 401 h 740"/>
                    <a:gd name="T22" fmla="*/ 165 w 394"/>
                    <a:gd name="T23" fmla="*/ 386 h 740"/>
                    <a:gd name="T24" fmla="*/ 171 w 394"/>
                    <a:gd name="T25" fmla="*/ 370 h 740"/>
                    <a:gd name="T26" fmla="*/ 184 w 394"/>
                    <a:gd name="T27" fmla="*/ 352 h 740"/>
                    <a:gd name="T28" fmla="*/ 197 w 394"/>
                    <a:gd name="T29" fmla="*/ 330 h 740"/>
                    <a:gd name="T30" fmla="*/ 214 w 394"/>
                    <a:gd name="T31" fmla="*/ 305 h 740"/>
                    <a:gd name="T32" fmla="*/ 219 w 394"/>
                    <a:gd name="T33" fmla="*/ 293 h 740"/>
                    <a:gd name="T34" fmla="*/ 228 w 394"/>
                    <a:gd name="T35" fmla="*/ 284 h 740"/>
                    <a:gd name="T36" fmla="*/ 231 w 394"/>
                    <a:gd name="T37" fmla="*/ 274 h 740"/>
                    <a:gd name="T38" fmla="*/ 234 w 394"/>
                    <a:gd name="T39" fmla="*/ 269 h 740"/>
                    <a:gd name="T40" fmla="*/ 240 w 394"/>
                    <a:gd name="T41" fmla="*/ 257 h 740"/>
                    <a:gd name="T42" fmla="*/ 262 w 394"/>
                    <a:gd name="T43" fmla="*/ 221 h 740"/>
                    <a:gd name="T44" fmla="*/ 270 w 394"/>
                    <a:gd name="T45" fmla="*/ 206 h 740"/>
                    <a:gd name="T46" fmla="*/ 278 w 394"/>
                    <a:gd name="T47" fmla="*/ 194 h 740"/>
                    <a:gd name="T48" fmla="*/ 296 w 394"/>
                    <a:gd name="T49" fmla="*/ 165 h 740"/>
                    <a:gd name="T50" fmla="*/ 306 w 394"/>
                    <a:gd name="T51" fmla="*/ 161 h 740"/>
                    <a:gd name="T52" fmla="*/ 306 w 394"/>
                    <a:gd name="T53" fmla="*/ 147 h 740"/>
                    <a:gd name="T54" fmla="*/ 305 w 394"/>
                    <a:gd name="T55" fmla="*/ 135 h 740"/>
                    <a:gd name="T56" fmla="*/ 315 w 394"/>
                    <a:gd name="T57" fmla="*/ 122 h 740"/>
                    <a:gd name="T58" fmla="*/ 315 w 394"/>
                    <a:gd name="T59" fmla="*/ 116 h 740"/>
                    <a:gd name="T60" fmla="*/ 320 w 394"/>
                    <a:gd name="T61" fmla="*/ 111 h 740"/>
                    <a:gd name="T62" fmla="*/ 332 w 394"/>
                    <a:gd name="T63" fmla="*/ 104 h 740"/>
                    <a:gd name="T64" fmla="*/ 333 w 394"/>
                    <a:gd name="T65" fmla="*/ 89 h 740"/>
                    <a:gd name="T66" fmla="*/ 338 w 394"/>
                    <a:gd name="T67" fmla="*/ 85 h 740"/>
                    <a:gd name="T68" fmla="*/ 340 w 394"/>
                    <a:gd name="T69" fmla="*/ 73 h 740"/>
                    <a:gd name="T70" fmla="*/ 346 w 394"/>
                    <a:gd name="T71" fmla="*/ 62 h 740"/>
                    <a:gd name="T72" fmla="*/ 351 w 394"/>
                    <a:gd name="T73" fmla="*/ 71 h 740"/>
                    <a:gd name="T74" fmla="*/ 355 w 394"/>
                    <a:gd name="T75" fmla="*/ 49 h 740"/>
                    <a:gd name="T76" fmla="*/ 378 w 394"/>
                    <a:gd name="T77" fmla="*/ 26 h 740"/>
                    <a:gd name="T78" fmla="*/ 384 w 394"/>
                    <a:gd name="T79" fmla="*/ 19 h 740"/>
                    <a:gd name="T80" fmla="*/ 391 w 394"/>
                    <a:gd name="T81" fmla="*/ 0 h 740"/>
                    <a:gd name="T82" fmla="*/ 393 w 394"/>
                    <a:gd name="T83" fmla="*/ 9 h 740"/>
                    <a:gd name="T84" fmla="*/ 381 w 394"/>
                    <a:gd name="T85" fmla="*/ 25 h 740"/>
                    <a:gd name="T86" fmla="*/ 373 w 394"/>
                    <a:gd name="T87" fmla="*/ 61 h 740"/>
                    <a:gd name="T88" fmla="*/ 349 w 394"/>
                    <a:gd name="T89" fmla="*/ 115 h 740"/>
                    <a:gd name="T90" fmla="*/ 319 w 394"/>
                    <a:gd name="T91" fmla="*/ 174 h 740"/>
                    <a:gd name="T92" fmla="*/ 293 w 394"/>
                    <a:gd name="T93" fmla="*/ 220 h 740"/>
                    <a:gd name="T94" fmla="*/ 274 w 394"/>
                    <a:gd name="T95" fmla="*/ 253 h 740"/>
                    <a:gd name="T96" fmla="*/ 231 w 394"/>
                    <a:gd name="T97" fmla="*/ 321 h 740"/>
                    <a:gd name="T98" fmla="*/ 207 w 394"/>
                    <a:gd name="T99" fmla="*/ 356 h 740"/>
                    <a:gd name="T100" fmla="*/ 182 w 394"/>
                    <a:gd name="T101" fmla="*/ 398 h 740"/>
                    <a:gd name="T102" fmla="*/ 162 w 394"/>
                    <a:gd name="T103" fmla="*/ 445 h 740"/>
                    <a:gd name="T104" fmla="*/ 99 w 394"/>
                    <a:gd name="T105" fmla="*/ 584 h 740"/>
                    <a:gd name="T106" fmla="*/ 79 w 394"/>
                    <a:gd name="T107" fmla="*/ 631 h 740"/>
                    <a:gd name="T108" fmla="*/ 5 w 394"/>
                    <a:gd name="T10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4" h="740">
                      <a:moveTo>
                        <a:pt x="3" y="726"/>
                      </a:moveTo>
                      <a:cubicBezTo>
                        <a:pt x="2" y="714"/>
                        <a:pt x="16" y="707"/>
                        <a:pt x="18" y="695"/>
                      </a:cubicBezTo>
                      <a:cubicBezTo>
                        <a:pt x="18" y="694"/>
                        <a:pt x="21" y="697"/>
                        <a:pt x="22" y="694"/>
                      </a:cubicBezTo>
                      <a:cubicBezTo>
                        <a:pt x="22" y="682"/>
                        <a:pt x="34" y="670"/>
                        <a:pt x="44" y="661"/>
                      </a:cubicBezTo>
                      <a:cubicBezTo>
                        <a:pt x="44" y="662"/>
                        <a:pt x="44" y="662"/>
                        <a:pt x="44" y="662"/>
                      </a:cubicBezTo>
                      <a:cubicBezTo>
                        <a:pt x="46" y="660"/>
                        <a:pt x="45" y="656"/>
                        <a:pt x="46" y="654"/>
                      </a:cubicBezTo>
                      <a:cubicBezTo>
                        <a:pt x="47" y="654"/>
                        <a:pt x="47" y="655"/>
                        <a:pt x="48" y="655"/>
                      </a:cubicBezTo>
                      <a:cubicBezTo>
                        <a:pt x="46" y="653"/>
                        <a:pt x="49" y="650"/>
                        <a:pt x="48" y="649"/>
                      </a:cubicBezTo>
                      <a:cubicBezTo>
                        <a:pt x="50" y="648"/>
                        <a:pt x="51" y="649"/>
                        <a:pt x="52" y="648"/>
                      </a:cubicBezTo>
                      <a:cubicBezTo>
                        <a:pt x="51" y="646"/>
                        <a:pt x="51" y="646"/>
                        <a:pt x="51" y="646"/>
                      </a:cubicBezTo>
                      <a:cubicBezTo>
                        <a:pt x="48" y="639"/>
                        <a:pt x="56" y="637"/>
                        <a:pt x="56" y="631"/>
                      </a:cubicBezTo>
                      <a:cubicBezTo>
                        <a:pt x="56" y="631"/>
                        <a:pt x="57" y="632"/>
                        <a:pt x="57" y="632"/>
                      </a:cubicBezTo>
                      <a:cubicBezTo>
                        <a:pt x="58" y="622"/>
                        <a:pt x="64" y="612"/>
                        <a:pt x="67" y="603"/>
                      </a:cubicBezTo>
                      <a:cubicBezTo>
                        <a:pt x="68" y="603"/>
                        <a:pt x="69" y="604"/>
                        <a:pt x="70" y="604"/>
                      </a:cubicBezTo>
                      <a:cubicBezTo>
                        <a:pt x="68" y="603"/>
                        <a:pt x="69" y="600"/>
                        <a:pt x="70" y="597"/>
                      </a:cubicBezTo>
                      <a:cubicBezTo>
                        <a:pt x="73" y="597"/>
                        <a:pt x="70" y="592"/>
                        <a:pt x="72" y="589"/>
                      </a:cubicBezTo>
                      <a:cubicBezTo>
                        <a:pt x="73" y="590"/>
                        <a:pt x="73" y="590"/>
                        <a:pt x="73" y="590"/>
                      </a:cubicBezTo>
                      <a:cubicBezTo>
                        <a:pt x="71" y="587"/>
                        <a:pt x="76" y="588"/>
                        <a:pt x="73" y="584"/>
                      </a:cubicBezTo>
                      <a:cubicBezTo>
                        <a:pt x="76" y="584"/>
                        <a:pt x="76" y="584"/>
                        <a:pt x="76" y="584"/>
                      </a:cubicBezTo>
                      <a:cubicBezTo>
                        <a:pt x="73" y="581"/>
                        <a:pt x="79" y="582"/>
                        <a:pt x="78" y="579"/>
                      </a:cubicBezTo>
                      <a:cubicBezTo>
                        <a:pt x="78" y="579"/>
                        <a:pt x="78" y="579"/>
                        <a:pt x="78" y="579"/>
                      </a:cubicBezTo>
                      <a:cubicBezTo>
                        <a:pt x="78" y="577"/>
                        <a:pt x="80" y="577"/>
                        <a:pt x="80" y="575"/>
                      </a:cubicBezTo>
                      <a:cubicBezTo>
                        <a:pt x="80" y="575"/>
                        <a:pt x="80" y="575"/>
                        <a:pt x="80" y="575"/>
                      </a:cubicBezTo>
                      <a:cubicBezTo>
                        <a:pt x="81" y="571"/>
                        <a:pt x="84" y="570"/>
                        <a:pt x="81" y="569"/>
                      </a:cubicBezTo>
                      <a:cubicBezTo>
                        <a:pt x="84" y="568"/>
                        <a:pt x="81" y="573"/>
                        <a:pt x="85" y="572"/>
                      </a:cubicBezTo>
                      <a:cubicBezTo>
                        <a:pt x="87" y="559"/>
                        <a:pt x="94" y="547"/>
                        <a:pt x="99" y="535"/>
                      </a:cubicBezTo>
                      <a:cubicBezTo>
                        <a:pt x="101" y="534"/>
                        <a:pt x="102" y="533"/>
                        <a:pt x="103" y="533"/>
                      </a:cubicBezTo>
                      <a:cubicBezTo>
                        <a:pt x="103" y="532"/>
                        <a:pt x="104" y="529"/>
                        <a:pt x="104" y="527"/>
                      </a:cubicBezTo>
                      <a:cubicBezTo>
                        <a:pt x="103" y="527"/>
                        <a:pt x="105" y="527"/>
                        <a:pt x="106" y="526"/>
                      </a:cubicBezTo>
                      <a:cubicBezTo>
                        <a:pt x="108" y="525"/>
                        <a:pt x="104" y="522"/>
                        <a:pt x="106" y="521"/>
                      </a:cubicBezTo>
                      <a:cubicBezTo>
                        <a:pt x="106" y="522"/>
                        <a:pt x="107" y="523"/>
                        <a:pt x="108" y="523"/>
                      </a:cubicBezTo>
                      <a:cubicBezTo>
                        <a:pt x="107" y="520"/>
                        <a:pt x="109" y="517"/>
                        <a:pt x="109" y="514"/>
                      </a:cubicBezTo>
                      <a:cubicBezTo>
                        <a:pt x="109" y="515"/>
                        <a:pt x="109" y="516"/>
                        <a:pt x="110" y="516"/>
                      </a:cubicBezTo>
                      <a:cubicBezTo>
                        <a:pt x="109" y="512"/>
                        <a:pt x="113" y="511"/>
                        <a:pt x="112" y="508"/>
                      </a:cubicBezTo>
                      <a:cubicBezTo>
                        <a:pt x="114" y="510"/>
                        <a:pt x="114" y="510"/>
                        <a:pt x="114" y="510"/>
                      </a:cubicBezTo>
                      <a:cubicBezTo>
                        <a:pt x="117" y="507"/>
                        <a:pt x="111" y="507"/>
                        <a:pt x="113" y="505"/>
                      </a:cubicBezTo>
                      <a:cubicBezTo>
                        <a:pt x="114" y="506"/>
                        <a:pt x="114" y="506"/>
                        <a:pt x="115" y="506"/>
                      </a:cubicBezTo>
                      <a:cubicBezTo>
                        <a:pt x="113" y="502"/>
                        <a:pt x="117" y="497"/>
                        <a:pt x="117" y="494"/>
                      </a:cubicBezTo>
                      <a:cubicBezTo>
                        <a:pt x="117" y="494"/>
                        <a:pt x="118" y="494"/>
                        <a:pt x="118" y="494"/>
                      </a:cubicBezTo>
                      <a:cubicBezTo>
                        <a:pt x="119" y="491"/>
                        <a:pt x="121" y="488"/>
                        <a:pt x="122" y="484"/>
                      </a:cubicBezTo>
                      <a:cubicBezTo>
                        <a:pt x="123" y="483"/>
                        <a:pt x="125" y="486"/>
                        <a:pt x="126" y="482"/>
                      </a:cubicBezTo>
                      <a:cubicBezTo>
                        <a:pt x="123" y="481"/>
                        <a:pt x="128" y="476"/>
                        <a:pt x="123" y="476"/>
                      </a:cubicBezTo>
                      <a:cubicBezTo>
                        <a:pt x="125" y="473"/>
                        <a:pt x="128" y="469"/>
                        <a:pt x="128" y="467"/>
                      </a:cubicBezTo>
                      <a:cubicBezTo>
                        <a:pt x="129" y="469"/>
                        <a:pt x="133" y="467"/>
                        <a:pt x="132" y="470"/>
                      </a:cubicBezTo>
                      <a:cubicBezTo>
                        <a:pt x="135" y="469"/>
                        <a:pt x="135" y="469"/>
                        <a:pt x="135" y="469"/>
                      </a:cubicBezTo>
                      <a:cubicBezTo>
                        <a:pt x="136" y="470"/>
                        <a:pt x="133" y="470"/>
                        <a:pt x="135" y="471"/>
                      </a:cubicBezTo>
                      <a:cubicBezTo>
                        <a:pt x="136" y="469"/>
                        <a:pt x="136" y="465"/>
                        <a:pt x="137" y="464"/>
                      </a:cubicBezTo>
                      <a:cubicBezTo>
                        <a:pt x="136" y="461"/>
                        <a:pt x="133" y="457"/>
                        <a:pt x="135" y="454"/>
                      </a:cubicBezTo>
                      <a:cubicBezTo>
                        <a:pt x="135" y="456"/>
                        <a:pt x="139" y="454"/>
                        <a:pt x="139" y="456"/>
                      </a:cubicBezTo>
                      <a:cubicBezTo>
                        <a:pt x="135" y="448"/>
                        <a:pt x="135" y="448"/>
                        <a:pt x="135" y="448"/>
                      </a:cubicBezTo>
                      <a:cubicBezTo>
                        <a:pt x="136" y="446"/>
                        <a:pt x="138" y="449"/>
                        <a:pt x="138" y="446"/>
                      </a:cubicBezTo>
                      <a:cubicBezTo>
                        <a:pt x="137" y="446"/>
                        <a:pt x="137" y="445"/>
                        <a:pt x="136" y="444"/>
                      </a:cubicBezTo>
                      <a:cubicBezTo>
                        <a:pt x="137" y="444"/>
                        <a:pt x="138" y="439"/>
                        <a:pt x="141" y="440"/>
                      </a:cubicBezTo>
                      <a:cubicBezTo>
                        <a:pt x="143" y="440"/>
                        <a:pt x="141" y="442"/>
                        <a:pt x="143" y="441"/>
                      </a:cubicBezTo>
                      <a:cubicBezTo>
                        <a:pt x="144" y="439"/>
                        <a:pt x="143" y="438"/>
                        <a:pt x="144" y="436"/>
                      </a:cubicBezTo>
                      <a:cubicBezTo>
                        <a:pt x="144" y="436"/>
                        <a:pt x="144" y="436"/>
                        <a:pt x="144" y="436"/>
                      </a:cubicBezTo>
                      <a:cubicBezTo>
                        <a:pt x="145" y="435"/>
                        <a:pt x="145" y="431"/>
                        <a:pt x="143" y="432"/>
                      </a:cubicBezTo>
                      <a:cubicBezTo>
                        <a:pt x="142" y="433"/>
                        <a:pt x="145" y="432"/>
                        <a:pt x="143" y="433"/>
                      </a:cubicBezTo>
                      <a:cubicBezTo>
                        <a:pt x="142" y="432"/>
                        <a:pt x="142" y="429"/>
                        <a:pt x="143" y="426"/>
                      </a:cubicBezTo>
                      <a:cubicBezTo>
                        <a:pt x="144" y="427"/>
                        <a:pt x="144" y="428"/>
                        <a:pt x="145" y="428"/>
                      </a:cubicBezTo>
                      <a:cubicBezTo>
                        <a:pt x="144" y="424"/>
                        <a:pt x="145" y="420"/>
                        <a:pt x="146" y="417"/>
                      </a:cubicBezTo>
                      <a:cubicBezTo>
                        <a:pt x="145" y="416"/>
                        <a:pt x="148" y="419"/>
                        <a:pt x="147" y="419"/>
                      </a:cubicBezTo>
                      <a:cubicBezTo>
                        <a:pt x="151" y="416"/>
                        <a:pt x="149" y="409"/>
                        <a:pt x="154" y="407"/>
                      </a:cubicBezTo>
                      <a:cubicBezTo>
                        <a:pt x="154" y="408"/>
                        <a:pt x="152" y="407"/>
                        <a:pt x="152" y="407"/>
                      </a:cubicBezTo>
                      <a:cubicBezTo>
                        <a:pt x="153" y="405"/>
                        <a:pt x="155" y="406"/>
                        <a:pt x="155" y="404"/>
                      </a:cubicBezTo>
                      <a:cubicBezTo>
                        <a:pt x="157" y="405"/>
                        <a:pt x="156" y="402"/>
                        <a:pt x="156" y="401"/>
                      </a:cubicBezTo>
                      <a:cubicBezTo>
                        <a:pt x="156" y="400"/>
                        <a:pt x="157" y="401"/>
                        <a:pt x="157" y="402"/>
                      </a:cubicBezTo>
                      <a:cubicBezTo>
                        <a:pt x="157" y="400"/>
                        <a:pt x="159" y="391"/>
                        <a:pt x="163" y="388"/>
                      </a:cubicBezTo>
                      <a:cubicBezTo>
                        <a:pt x="163" y="387"/>
                        <a:pt x="162" y="383"/>
                        <a:pt x="163" y="382"/>
                      </a:cubicBezTo>
                      <a:cubicBezTo>
                        <a:pt x="164" y="384"/>
                        <a:pt x="164" y="384"/>
                        <a:pt x="164" y="384"/>
                      </a:cubicBezTo>
                      <a:cubicBezTo>
                        <a:pt x="166" y="383"/>
                        <a:pt x="166" y="380"/>
                        <a:pt x="168" y="381"/>
                      </a:cubicBezTo>
                      <a:cubicBezTo>
                        <a:pt x="167" y="378"/>
                        <a:pt x="165" y="390"/>
                        <a:pt x="165" y="386"/>
                      </a:cubicBezTo>
                      <a:cubicBezTo>
                        <a:pt x="167" y="387"/>
                        <a:pt x="164" y="381"/>
                        <a:pt x="166" y="383"/>
                      </a:cubicBezTo>
                      <a:cubicBezTo>
                        <a:pt x="167" y="381"/>
                        <a:pt x="166" y="378"/>
                        <a:pt x="169" y="377"/>
                      </a:cubicBezTo>
                      <a:cubicBezTo>
                        <a:pt x="169" y="377"/>
                        <a:pt x="171" y="380"/>
                        <a:pt x="172" y="378"/>
                      </a:cubicBezTo>
                      <a:cubicBezTo>
                        <a:pt x="173" y="375"/>
                        <a:pt x="171" y="377"/>
                        <a:pt x="172" y="374"/>
                      </a:cubicBezTo>
                      <a:cubicBezTo>
                        <a:pt x="172" y="372"/>
                        <a:pt x="172" y="372"/>
                        <a:pt x="172" y="372"/>
                      </a:cubicBezTo>
                      <a:cubicBezTo>
                        <a:pt x="170" y="371"/>
                        <a:pt x="174" y="370"/>
                        <a:pt x="171" y="370"/>
                      </a:cubicBezTo>
                      <a:cubicBezTo>
                        <a:pt x="173" y="370"/>
                        <a:pt x="173" y="365"/>
                        <a:pt x="176" y="367"/>
                      </a:cubicBezTo>
                      <a:cubicBezTo>
                        <a:pt x="178" y="369"/>
                        <a:pt x="178" y="369"/>
                        <a:pt x="178" y="369"/>
                      </a:cubicBezTo>
                      <a:cubicBezTo>
                        <a:pt x="178" y="367"/>
                        <a:pt x="176" y="365"/>
                        <a:pt x="176" y="364"/>
                      </a:cubicBezTo>
                      <a:cubicBezTo>
                        <a:pt x="176" y="364"/>
                        <a:pt x="177" y="364"/>
                        <a:pt x="177" y="364"/>
                      </a:cubicBezTo>
                      <a:cubicBezTo>
                        <a:pt x="174" y="362"/>
                        <a:pt x="179" y="361"/>
                        <a:pt x="177" y="358"/>
                      </a:cubicBezTo>
                      <a:cubicBezTo>
                        <a:pt x="180" y="356"/>
                        <a:pt x="181" y="352"/>
                        <a:pt x="184" y="352"/>
                      </a:cubicBezTo>
                      <a:cubicBezTo>
                        <a:pt x="184" y="349"/>
                        <a:pt x="184" y="347"/>
                        <a:pt x="186" y="345"/>
                      </a:cubicBezTo>
                      <a:cubicBezTo>
                        <a:pt x="186" y="346"/>
                        <a:pt x="186" y="346"/>
                        <a:pt x="187" y="347"/>
                      </a:cubicBezTo>
                      <a:cubicBezTo>
                        <a:pt x="189" y="346"/>
                        <a:pt x="188" y="345"/>
                        <a:pt x="188" y="343"/>
                      </a:cubicBezTo>
                      <a:cubicBezTo>
                        <a:pt x="189" y="344"/>
                        <a:pt x="192" y="342"/>
                        <a:pt x="194" y="341"/>
                      </a:cubicBezTo>
                      <a:cubicBezTo>
                        <a:pt x="194" y="339"/>
                        <a:pt x="192" y="338"/>
                        <a:pt x="191" y="337"/>
                      </a:cubicBezTo>
                      <a:cubicBezTo>
                        <a:pt x="196" y="337"/>
                        <a:pt x="192" y="330"/>
                        <a:pt x="197" y="330"/>
                      </a:cubicBezTo>
                      <a:cubicBezTo>
                        <a:pt x="197" y="331"/>
                        <a:pt x="197" y="334"/>
                        <a:pt x="198" y="333"/>
                      </a:cubicBezTo>
                      <a:cubicBezTo>
                        <a:pt x="203" y="333"/>
                        <a:pt x="198" y="328"/>
                        <a:pt x="201" y="326"/>
                      </a:cubicBezTo>
                      <a:cubicBezTo>
                        <a:pt x="198" y="325"/>
                        <a:pt x="198" y="325"/>
                        <a:pt x="198" y="325"/>
                      </a:cubicBezTo>
                      <a:cubicBezTo>
                        <a:pt x="201" y="324"/>
                        <a:pt x="199" y="319"/>
                        <a:pt x="202" y="322"/>
                      </a:cubicBezTo>
                      <a:cubicBezTo>
                        <a:pt x="201" y="320"/>
                        <a:pt x="205" y="319"/>
                        <a:pt x="202" y="317"/>
                      </a:cubicBezTo>
                      <a:cubicBezTo>
                        <a:pt x="207" y="314"/>
                        <a:pt x="207" y="305"/>
                        <a:pt x="214" y="305"/>
                      </a:cubicBezTo>
                      <a:cubicBezTo>
                        <a:pt x="214" y="304"/>
                        <a:pt x="216" y="303"/>
                        <a:pt x="214" y="302"/>
                      </a:cubicBezTo>
                      <a:cubicBezTo>
                        <a:pt x="212" y="302"/>
                        <a:pt x="214" y="305"/>
                        <a:pt x="213" y="304"/>
                      </a:cubicBezTo>
                      <a:cubicBezTo>
                        <a:pt x="213" y="304"/>
                        <a:pt x="212" y="303"/>
                        <a:pt x="212" y="303"/>
                      </a:cubicBezTo>
                      <a:cubicBezTo>
                        <a:pt x="213" y="302"/>
                        <a:pt x="214" y="301"/>
                        <a:pt x="216" y="303"/>
                      </a:cubicBezTo>
                      <a:cubicBezTo>
                        <a:pt x="220" y="301"/>
                        <a:pt x="213" y="297"/>
                        <a:pt x="217" y="294"/>
                      </a:cubicBezTo>
                      <a:cubicBezTo>
                        <a:pt x="218" y="295"/>
                        <a:pt x="218" y="295"/>
                        <a:pt x="219" y="293"/>
                      </a:cubicBezTo>
                      <a:cubicBezTo>
                        <a:pt x="218" y="290"/>
                        <a:pt x="218" y="290"/>
                        <a:pt x="218" y="290"/>
                      </a:cubicBezTo>
                      <a:cubicBezTo>
                        <a:pt x="221" y="287"/>
                        <a:pt x="222" y="290"/>
                        <a:pt x="224" y="291"/>
                      </a:cubicBezTo>
                      <a:cubicBezTo>
                        <a:pt x="225" y="289"/>
                        <a:pt x="226" y="288"/>
                        <a:pt x="225" y="286"/>
                      </a:cubicBezTo>
                      <a:cubicBezTo>
                        <a:pt x="228" y="286"/>
                        <a:pt x="228" y="286"/>
                        <a:pt x="228" y="286"/>
                      </a:cubicBezTo>
                      <a:cubicBezTo>
                        <a:pt x="226" y="286"/>
                        <a:pt x="228" y="284"/>
                        <a:pt x="228" y="283"/>
                      </a:cubicBezTo>
                      <a:cubicBezTo>
                        <a:pt x="228" y="284"/>
                        <a:pt x="228" y="284"/>
                        <a:pt x="228" y="284"/>
                      </a:cubicBezTo>
                      <a:cubicBezTo>
                        <a:pt x="229" y="284"/>
                        <a:pt x="229" y="282"/>
                        <a:pt x="230" y="281"/>
                      </a:cubicBezTo>
                      <a:cubicBezTo>
                        <a:pt x="228" y="281"/>
                        <a:pt x="227" y="282"/>
                        <a:pt x="226" y="283"/>
                      </a:cubicBezTo>
                      <a:cubicBezTo>
                        <a:pt x="225" y="282"/>
                        <a:pt x="226" y="281"/>
                        <a:pt x="226" y="279"/>
                      </a:cubicBezTo>
                      <a:cubicBezTo>
                        <a:pt x="228" y="281"/>
                        <a:pt x="229" y="278"/>
                        <a:pt x="230" y="277"/>
                      </a:cubicBezTo>
                      <a:cubicBezTo>
                        <a:pt x="231" y="276"/>
                        <a:pt x="229" y="274"/>
                        <a:pt x="229" y="274"/>
                      </a:cubicBezTo>
                      <a:cubicBezTo>
                        <a:pt x="230" y="274"/>
                        <a:pt x="230" y="272"/>
                        <a:pt x="231" y="274"/>
                      </a:cubicBezTo>
                      <a:cubicBezTo>
                        <a:pt x="231" y="274"/>
                        <a:pt x="230" y="274"/>
                        <a:pt x="230" y="275"/>
                      </a:cubicBezTo>
                      <a:cubicBezTo>
                        <a:pt x="231" y="275"/>
                        <a:pt x="233" y="276"/>
                        <a:pt x="233" y="273"/>
                      </a:cubicBezTo>
                      <a:cubicBezTo>
                        <a:pt x="233" y="272"/>
                        <a:pt x="229" y="271"/>
                        <a:pt x="232" y="270"/>
                      </a:cubicBezTo>
                      <a:cubicBezTo>
                        <a:pt x="232" y="271"/>
                        <a:pt x="232" y="271"/>
                        <a:pt x="233" y="272"/>
                      </a:cubicBezTo>
                      <a:cubicBezTo>
                        <a:pt x="235" y="270"/>
                        <a:pt x="235" y="270"/>
                        <a:pt x="235" y="270"/>
                      </a:cubicBezTo>
                      <a:cubicBezTo>
                        <a:pt x="234" y="269"/>
                        <a:pt x="234" y="269"/>
                        <a:pt x="234" y="269"/>
                      </a:cubicBezTo>
                      <a:cubicBezTo>
                        <a:pt x="234" y="269"/>
                        <a:pt x="234" y="270"/>
                        <a:pt x="235" y="270"/>
                      </a:cubicBezTo>
                      <a:cubicBezTo>
                        <a:pt x="233" y="268"/>
                        <a:pt x="236" y="266"/>
                        <a:pt x="234" y="264"/>
                      </a:cubicBezTo>
                      <a:cubicBezTo>
                        <a:pt x="235" y="262"/>
                        <a:pt x="237" y="262"/>
                        <a:pt x="238" y="261"/>
                      </a:cubicBezTo>
                      <a:cubicBezTo>
                        <a:pt x="238" y="261"/>
                        <a:pt x="238" y="261"/>
                        <a:pt x="238" y="261"/>
                      </a:cubicBezTo>
                      <a:cubicBezTo>
                        <a:pt x="240" y="260"/>
                        <a:pt x="241" y="258"/>
                        <a:pt x="240" y="256"/>
                      </a:cubicBezTo>
                      <a:cubicBezTo>
                        <a:pt x="240" y="257"/>
                        <a:pt x="240" y="257"/>
                        <a:pt x="240" y="257"/>
                      </a:cubicBezTo>
                      <a:cubicBezTo>
                        <a:pt x="241" y="256"/>
                        <a:pt x="242" y="254"/>
                        <a:pt x="241" y="252"/>
                      </a:cubicBezTo>
                      <a:cubicBezTo>
                        <a:pt x="244" y="251"/>
                        <a:pt x="248" y="256"/>
                        <a:pt x="248" y="252"/>
                      </a:cubicBezTo>
                      <a:cubicBezTo>
                        <a:pt x="249" y="250"/>
                        <a:pt x="246" y="247"/>
                        <a:pt x="245" y="247"/>
                      </a:cubicBezTo>
                      <a:cubicBezTo>
                        <a:pt x="248" y="245"/>
                        <a:pt x="248" y="239"/>
                        <a:pt x="252" y="237"/>
                      </a:cubicBezTo>
                      <a:cubicBezTo>
                        <a:pt x="252" y="236"/>
                        <a:pt x="251" y="236"/>
                        <a:pt x="251" y="235"/>
                      </a:cubicBezTo>
                      <a:cubicBezTo>
                        <a:pt x="255" y="230"/>
                        <a:pt x="256" y="223"/>
                        <a:pt x="262" y="221"/>
                      </a:cubicBezTo>
                      <a:cubicBezTo>
                        <a:pt x="262" y="223"/>
                        <a:pt x="264" y="222"/>
                        <a:pt x="265" y="223"/>
                      </a:cubicBezTo>
                      <a:cubicBezTo>
                        <a:pt x="264" y="220"/>
                        <a:pt x="267" y="222"/>
                        <a:pt x="265" y="220"/>
                      </a:cubicBezTo>
                      <a:cubicBezTo>
                        <a:pt x="263" y="219"/>
                        <a:pt x="263" y="219"/>
                        <a:pt x="261" y="220"/>
                      </a:cubicBezTo>
                      <a:cubicBezTo>
                        <a:pt x="262" y="216"/>
                        <a:pt x="265" y="211"/>
                        <a:pt x="267" y="211"/>
                      </a:cubicBezTo>
                      <a:cubicBezTo>
                        <a:pt x="266" y="211"/>
                        <a:pt x="266" y="210"/>
                        <a:pt x="266" y="209"/>
                      </a:cubicBezTo>
                      <a:cubicBezTo>
                        <a:pt x="268" y="211"/>
                        <a:pt x="270" y="209"/>
                        <a:pt x="270" y="206"/>
                      </a:cubicBezTo>
                      <a:cubicBezTo>
                        <a:pt x="269" y="205"/>
                        <a:pt x="269" y="205"/>
                        <a:pt x="269" y="205"/>
                      </a:cubicBezTo>
                      <a:cubicBezTo>
                        <a:pt x="271" y="205"/>
                        <a:pt x="271" y="205"/>
                        <a:pt x="271" y="205"/>
                      </a:cubicBezTo>
                      <a:cubicBezTo>
                        <a:pt x="271" y="204"/>
                        <a:pt x="268" y="202"/>
                        <a:pt x="271" y="202"/>
                      </a:cubicBezTo>
                      <a:cubicBezTo>
                        <a:pt x="272" y="202"/>
                        <a:pt x="272" y="202"/>
                        <a:pt x="273" y="202"/>
                      </a:cubicBezTo>
                      <a:cubicBezTo>
                        <a:pt x="273" y="200"/>
                        <a:pt x="272" y="196"/>
                        <a:pt x="275" y="195"/>
                      </a:cubicBezTo>
                      <a:cubicBezTo>
                        <a:pt x="278" y="194"/>
                        <a:pt x="278" y="194"/>
                        <a:pt x="278" y="194"/>
                      </a:cubicBezTo>
                      <a:cubicBezTo>
                        <a:pt x="278" y="193"/>
                        <a:pt x="278" y="191"/>
                        <a:pt x="276" y="192"/>
                      </a:cubicBezTo>
                      <a:cubicBezTo>
                        <a:pt x="279" y="190"/>
                        <a:pt x="281" y="188"/>
                        <a:pt x="283" y="188"/>
                      </a:cubicBezTo>
                      <a:cubicBezTo>
                        <a:pt x="282" y="179"/>
                        <a:pt x="287" y="171"/>
                        <a:pt x="291" y="164"/>
                      </a:cubicBezTo>
                      <a:cubicBezTo>
                        <a:pt x="292" y="165"/>
                        <a:pt x="292" y="165"/>
                        <a:pt x="292" y="165"/>
                      </a:cubicBezTo>
                      <a:cubicBezTo>
                        <a:pt x="294" y="164"/>
                        <a:pt x="291" y="163"/>
                        <a:pt x="292" y="162"/>
                      </a:cubicBezTo>
                      <a:cubicBezTo>
                        <a:pt x="293" y="164"/>
                        <a:pt x="295" y="163"/>
                        <a:pt x="296" y="165"/>
                      </a:cubicBezTo>
                      <a:cubicBezTo>
                        <a:pt x="299" y="163"/>
                        <a:pt x="296" y="160"/>
                        <a:pt x="296" y="158"/>
                      </a:cubicBezTo>
                      <a:cubicBezTo>
                        <a:pt x="295" y="157"/>
                        <a:pt x="296" y="160"/>
                        <a:pt x="295" y="159"/>
                      </a:cubicBezTo>
                      <a:cubicBezTo>
                        <a:pt x="294" y="158"/>
                        <a:pt x="298" y="156"/>
                        <a:pt x="296" y="154"/>
                      </a:cubicBezTo>
                      <a:cubicBezTo>
                        <a:pt x="297" y="154"/>
                        <a:pt x="299" y="156"/>
                        <a:pt x="299" y="156"/>
                      </a:cubicBezTo>
                      <a:cubicBezTo>
                        <a:pt x="299" y="154"/>
                        <a:pt x="299" y="154"/>
                        <a:pt x="299" y="154"/>
                      </a:cubicBezTo>
                      <a:cubicBezTo>
                        <a:pt x="303" y="154"/>
                        <a:pt x="301" y="161"/>
                        <a:pt x="306" y="161"/>
                      </a:cubicBezTo>
                      <a:cubicBezTo>
                        <a:pt x="307" y="160"/>
                        <a:pt x="307" y="160"/>
                        <a:pt x="307" y="160"/>
                      </a:cubicBezTo>
                      <a:cubicBezTo>
                        <a:pt x="310" y="160"/>
                        <a:pt x="307" y="165"/>
                        <a:pt x="310" y="162"/>
                      </a:cubicBezTo>
                      <a:cubicBezTo>
                        <a:pt x="310" y="160"/>
                        <a:pt x="307" y="156"/>
                        <a:pt x="305" y="157"/>
                      </a:cubicBezTo>
                      <a:cubicBezTo>
                        <a:pt x="307" y="154"/>
                        <a:pt x="301" y="153"/>
                        <a:pt x="303" y="149"/>
                      </a:cubicBezTo>
                      <a:cubicBezTo>
                        <a:pt x="305" y="149"/>
                        <a:pt x="302" y="152"/>
                        <a:pt x="304" y="153"/>
                      </a:cubicBezTo>
                      <a:cubicBezTo>
                        <a:pt x="307" y="152"/>
                        <a:pt x="305" y="149"/>
                        <a:pt x="306" y="147"/>
                      </a:cubicBezTo>
                      <a:cubicBezTo>
                        <a:pt x="304" y="149"/>
                        <a:pt x="303" y="146"/>
                        <a:pt x="303" y="145"/>
                      </a:cubicBezTo>
                      <a:cubicBezTo>
                        <a:pt x="305" y="143"/>
                        <a:pt x="305" y="147"/>
                        <a:pt x="306" y="145"/>
                      </a:cubicBezTo>
                      <a:cubicBezTo>
                        <a:pt x="305" y="143"/>
                        <a:pt x="305" y="140"/>
                        <a:pt x="303" y="142"/>
                      </a:cubicBezTo>
                      <a:cubicBezTo>
                        <a:pt x="301" y="139"/>
                        <a:pt x="306" y="140"/>
                        <a:pt x="304" y="137"/>
                      </a:cubicBezTo>
                      <a:cubicBezTo>
                        <a:pt x="307" y="137"/>
                        <a:pt x="308" y="143"/>
                        <a:pt x="310" y="140"/>
                      </a:cubicBezTo>
                      <a:cubicBezTo>
                        <a:pt x="308" y="140"/>
                        <a:pt x="309" y="135"/>
                        <a:pt x="305" y="135"/>
                      </a:cubicBezTo>
                      <a:cubicBezTo>
                        <a:pt x="307" y="134"/>
                        <a:pt x="308" y="135"/>
                        <a:pt x="309" y="137"/>
                      </a:cubicBezTo>
                      <a:cubicBezTo>
                        <a:pt x="311" y="136"/>
                        <a:pt x="307" y="131"/>
                        <a:pt x="312" y="132"/>
                      </a:cubicBezTo>
                      <a:cubicBezTo>
                        <a:pt x="310" y="131"/>
                        <a:pt x="310" y="131"/>
                        <a:pt x="310" y="131"/>
                      </a:cubicBezTo>
                      <a:cubicBezTo>
                        <a:pt x="311" y="131"/>
                        <a:pt x="312" y="130"/>
                        <a:pt x="314" y="130"/>
                      </a:cubicBezTo>
                      <a:cubicBezTo>
                        <a:pt x="314" y="129"/>
                        <a:pt x="313" y="124"/>
                        <a:pt x="316" y="126"/>
                      </a:cubicBezTo>
                      <a:cubicBezTo>
                        <a:pt x="316" y="125"/>
                        <a:pt x="318" y="122"/>
                        <a:pt x="315" y="122"/>
                      </a:cubicBezTo>
                      <a:cubicBezTo>
                        <a:pt x="313" y="123"/>
                        <a:pt x="316" y="125"/>
                        <a:pt x="312" y="125"/>
                      </a:cubicBezTo>
                      <a:cubicBezTo>
                        <a:pt x="315" y="125"/>
                        <a:pt x="313" y="122"/>
                        <a:pt x="313" y="120"/>
                      </a:cubicBezTo>
                      <a:cubicBezTo>
                        <a:pt x="314" y="121"/>
                        <a:pt x="314" y="121"/>
                        <a:pt x="314" y="121"/>
                      </a:cubicBezTo>
                      <a:cubicBezTo>
                        <a:pt x="314" y="120"/>
                        <a:pt x="315" y="118"/>
                        <a:pt x="314" y="117"/>
                      </a:cubicBezTo>
                      <a:cubicBezTo>
                        <a:pt x="315" y="118"/>
                        <a:pt x="316" y="118"/>
                        <a:pt x="316" y="118"/>
                      </a:cubicBezTo>
                      <a:cubicBezTo>
                        <a:pt x="315" y="116"/>
                        <a:pt x="315" y="116"/>
                        <a:pt x="315" y="116"/>
                      </a:cubicBezTo>
                      <a:cubicBezTo>
                        <a:pt x="315" y="113"/>
                        <a:pt x="319" y="117"/>
                        <a:pt x="320" y="114"/>
                      </a:cubicBezTo>
                      <a:cubicBezTo>
                        <a:pt x="320" y="117"/>
                        <a:pt x="320" y="117"/>
                        <a:pt x="320" y="117"/>
                      </a:cubicBezTo>
                      <a:cubicBezTo>
                        <a:pt x="320" y="117"/>
                        <a:pt x="322" y="117"/>
                        <a:pt x="322" y="115"/>
                      </a:cubicBezTo>
                      <a:cubicBezTo>
                        <a:pt x="321" y="114"/>
                        <a:pt x="319" y="111"/>
                        <a:pt x="318" y="110"/>
                      </a:cubicBezTo>
                      <a:cubicBezTo>
                        <a:pt x="318" y="108"/>
                        <a:pt x="320" y="111"/>
                        <a:pt x="319" y="108"/>
                      </a:cubicBezTo>
                      <a:cubicBezTo>
                        <a:pt x="320" y="111"/>
                        <a:pt x="320" y="111"/>
                        <a:pt x="320" y="111"/>
                      </a:cubicBezTo>
                      <a:cubicBezTo>
                        <a:pt x="321" y="112"/>
                        <a:pt x="324" y="112"/>
                        <a:pt x="325" y="110"/>
                      </a:cubicBezTo>
                      <a:cubicBezTo>
                        <a:pt x="325" y="108"/>
                        <a:pt x="324" y="105"/>
                        <a:pt x="322" y="106"/>
                      </a:cubicBezTo>
                      <a:cubicBezTo>
                        <a:pt x="322" y="105"/>
                        <a:pt x="324" y="104"/>
                        <a:pt x="325" y="106"/>
                      </a:cubicBezTo>
                      <a:cubicBezTo>
                        <a:pt x="326" y="103"/>
                        <a:pt x="323" y="105"/>
                        <a:pt x="323" y="102"/>
                      </a:cubicBezTo>
                      <a:cubicBezTo>
                        <a:pt x="325" y="102"/>
                        <a:pt x="328" y="101"/>
                        <a:pt x="330" y="100"/>
                      </a:cubicBezTo>
                      <a:cubicBezTo>
                        <a:pt x="332" y="104"/>
                        <a:pt x="332" y="104"/>
                        <a:pt x="332" y="104"/>
                      </a:cubicBezTo>
                      <a:cubicBezTo>
                        <a:pt x="333" y="102"/>
                        <a:pt x="333" y="102"/>
                        <a:pt x="333" y="102"/>
                      </a:cubicBezTo>
                      <a:cubicBezTo>
                        <a:pt x="334" y="105"/>
                        <a:pt x="335" y="102"/>
                        <a:pt x="337" y="105"/>
                      </a:cubicBezTo>
                      <a:cubicBezTo>
                        <a:pt x="338" y="104"/>
                        <a:pt x="338" y="102"/>
                        <a:pt x="338" y="101"/>
                      </a:cubicBezTo>
                      <a:cubicBezTo>
                        <a:pt x="332" y="102"/>
                        <a:pt x="334" y="95"/>
                        <a:pt x="330" y="94"/>
                      </a:cubicBezTo>
                      <a:cubicBezTo>
                        <a:pt x="331" y="90"/>
                        <a:pt x="340" y="96"/>
                        <a:pt x="336" y="89"/>
                      </a:cubicBezTo>
                      <a:cubicBezTo>
                        <a:pt x="335" y="89"/>
                        <a:pt x="333" y="86"/>
                        <a:pt x="333" y="89"/>
                      </a:cubicBezTo>
                      <a:cubicBezTo>
                        <a:pt x="334" y="87"/>
                        <a:pt x="330" y="86"/>
                        <a:pt x="333" y="84"/>
                      </a:cubicBezTo>
                      <a:cubicBezTo>
                        <a:pt x="333" y="86"/>
                        <a:pt x="338" y="83"/>
                        <a:pt x="338" y="87"/>
                      </a:cubicBezTo>
                      <a:cubicBezTo>
                        <a:pt x="337" y="87"/>
                        <a:pt x="337" y="89"/>
                        <a:pt x="337" y="89"/>
                      </a:cubicBezTo>
                      <a:cubicBezTo>
                        <a:pt x="339" y="89"/>
                        <a:pt x="340" y="91"/>
                        <a:pt x="342" y="89"/>
                      </a:cubicBezTo>
                      <a:cubicBezTo>
                        <a:pt x="342" y="87"/>
                        <a:pt x="343" y="85"/>
                        <a:pt x="341" y="84"/>
                      </a:cubicBezTo>
                      <a:cubicBezTo>
                        <a:pt x="339" y="83"/>
                        <a:pt x="340" y="87"/>
                        <a:pt x="338" y="85"/>
                      </a:cubicBezTo>
                      <a:cubicBezTo>
                        <a:pt x="339" y="81"/>
                        <a:pt x="342" y="83"/>
                        <a:pt x="339" y="80"/>
                      </a:cubicBezTo>
                      <a:cubicBezTo>
                        <a:pt x="339" y="82"/>
                        <a:pt x="336" y="81"/>
                        <a:pt x="335" y="80"/>
                      </a:cubicBezTo>
                      <a:cubicBezTo>
                        <a:pt x="335" y="77"/>
                        <a:pt x="335" y="77"/>
                        <a:pt x="335" y="77"/>
                      </a:cubicBezTo>
                      <a:cubicBezTo>
                        <a:pt x="336" y="79"/>
                        <a:pt x="336" y="79"/>
                        <a:pt x="336" y="79"/>
                      </a:cubicBezTo>
                      <a:cubicBezTo>
                        <a:pt x="339" y="76"/>
                        <a:pt x="334" y="76"/>
                        <a:pt x="336" y="73"/>
                      </a:cubicBezTo>
                      <a:cubicBezTo>
                        <a:pt x="340" y="73"/>
                        <a:pt x="340" y="73"/>
                        <a:pt x="340" y="73"/>
                      </a:cubicBezTo>
                      <a:cubicBezTo>
                        <a:pt x="342" y="75"/>
                        <a:pt x="336" y="77"/>
                        <a:pt x="341" y="79"/>
                      </a:cubicBezTo>
                      <a:cubicBezTo>
                        <a:pt x="342" y="77"/>
                        <a:pt x="340" y="75"/>
                        <a:pt x="342" y="73"/>
                      </a:cubicBezTo>
                      <a:cubicBezTo>
                        <a:pt x="342" y="74"/>
                        <a:pt x="342" y="75"/>
                        <a:pt x="342" y="75"/>
                      </a:cubicBezTo>
                      <a:cubicBezTo>
                        <a:pt x="343" y="75"/>
                        <a:pt x="348" y="76"/>
                        <a:pt x="347" y="72"/>
                      </a:cubicBezTo>
                      <a:cubicBezTo>
                        <a:pt x="347" y="69"/>
                        <a:pt x="346" y="71"/>
                        <a:pt x="344" y="70"/>
                      </a:cubicBezTo>
                      <a:cubicBezTo>
                        <a:pt x="346" y="66"/>
                        <a:pt x="345" y="64"/>
                        <a:pt x="346" y="62"/>
                      </a:cubicBezTo>
                      <a:cubicBezTo>
                        <a:pt x="348" y="64"/>
                        <a:pt x="348" y="58"/>
                        <a:pt x="350" y="62"/>
                      </a:cubicBezTo>
                      <a:cubicBezTo>
                        <a:pt x="347" y="62"/>
                        <a:pt x="345" y="67"/>
                        <a:pt x="347" y="70"/>
                      </a:cubicBezTo>
                      <a:cubicBezTo>
                        <a:pt x="351" y="70"/>
                        <a:pt x="345" y="73"/>
                        <a:pt x="348" y="75"/>
                      </a:cubicBezTo>
                      <a:cubicBezTo>
                        <a:pt x="350" y="72"/>
                        <a:pt x="353" y="74"/>
                        <a:pt x="355" y="75"/>
                      </a:cubicBezTo>
                      <a:cubicBezTo>
                        <a:pt x="356" y="74"/>
                        <a:pt x="355" y="73"/>
                        <a:pt x="355" y="72"/>
                      </a:cubicBezTo>
                      <a:cubicBezTo>
                        <a:pt x="353" y="71"/>
                        <a:pt x="353" y="72"/>
                        <a:pt x="351" y="71"/>
                      </a:cubicBezTo>
                      <a:cubicBezTo>
                        <a:pt x="353" y="68"/>
                        <a:pt x="353" y="64"/>
                        <a:pt x="352" y="62"/>
                      </a:cubicBezTo>
                      <a:cubicBezTo>
                        <a:pt x="354" y="61"/>
                        <a:pt x="356" y="62"/>
                        <a:pt x="355" y="64"/>
                      </a:cubicBezTo>
                      <a:cubicBezTo>
                        <a:pt x="356" y="60"/>
                        <a:pt x="359" y="56"/>
                        <a:pt x="361" y="53"/>
                      </a:cubicBezTo>
                      <a:cubicBezTo>
                        <a:pt x="357" y="53"/>
                        <a:pt x="362" y="48"/>
                        <a:pt x="359" y="48"/>
                      </a:cubicBezTo>
                      <a:cubicBezTo>
                        <a:pt x="357" y="50"/>
                        <a:pt x="354" y="50"/>
                        <a:pt x="353" y="49"/>
                      </a:cubicBezTo>
                      <a:cubicBezTo>
                        <a:pt x="354" y="48"/>
                        <a:pt x="354" y="49"/>
                        <a:pt x="355" y="49"/>
                      </a:cubicBezTo>
                      <a:cubicBezTo>
                        <a:pt x="354" y="47"/>
                        <a:pt x="360" y="48"/>
                        <a:pt x="357" y="45"/>
                      </a:cubicBezTo>
                      <a:cubicBezTo>
                        <a:pt x="357" y="49"/>
                        <a:pt x="361" y="48"/>
                        <a:pt x="363" y="50"/>
                      </a:cubicBezTo>
                      <a:cubicBezTo>
                        <a:pt x="363" y="47"/>
                        <a:pt x="365" y="51"/>
                        <a:pt x="367" y="48"/>
                      </a:cubicBezTo>
                      <a:cubicBezTo>
                        <a:pt x="366" y="45"/>
                        <a:pt x="366" y="42"/>
                        <a:pt x="367" y="39"/>
                      </a:cubicBezTo>
                      <a:cubicBezTo>
                        <a:pt x="371" y="36"/>
                        <a:pt x="371" y="30"/>
                        <a:pt x="372" y="26"/>
                      </a:cubicBezTo>
                      <a:cubicBezTo>
                        <a:pt x="375" y="25"/>
                        <a:pt x="377" y="28"/>
                        <a:pt x="378" y="26"/>
                      </a:cubicBezTo>
                      <a:cubicBezTo>
                        <a:pt x="379" y="24"/>
                        <a:pt x="374" y="26"/>
                        <a:pt x="377" y="24"/>
                      </a:cubicBezTo>
                      <a:cubicBezTo>
                        <a:pt x="378" y="24"/>
                        <a:pt x="378" y="24"/>
                        <a:pt x="378" y="24"/>
                      </a:cubicBezTo>
                      <a:cubicBezTo>
                        <a:pt x="377" y="23"/>
                        <a:pt x="382" y="20"/>
                        <a:pt x="378" y="17"/>
                      </a:cubicBezTo>
                      <a:cubicBezTo>
                        <a:pt x="381" y="19"/>
                        <a:pt x="381" y="19"/>
                        <a:pt x="381" y="19"/>
                      </a:cubicBezTo>
                      <a:cubicBezTo>
                        <a:pt x="382" y="19"/>
                        <a:pt x="381" y="18"/>
                        <a:pt x="381" y="17"/>
                      </a:cubicBezTo>
                      <a:cubicBezTo>
                        <a:pt x="382" y="18"/>
                        <a:pt x="383" y="17"/>
                        <a:pt x="384" y="19"/>
                      </a:cubicBezTo>
                      <a:cubicBezTo>
                        <a:pt x="387" y="18"/>
                        <a:pt x="385" y="14"/>
                        <a:pt x="386" y="12"/>
                      </a:cubicBezTo>
                      <a:cubicBezTo>
                        <a:pt x="383" y="13"/>
                        <a:pt x="383" y="13"/>
                        <a:pt x="383" y="13"/>
                      </a:cubicBezTo>
                      <a:cubicBezTo>
                        <a:pt x="383" y="9"/>
                        <a:pt x="386" y="7"/>
                        <a:pt x="387" y="3"/>
                      </a:cubicBezTo>
                      <a:cubicBezTo>
                        <a:pt x="389" y="4"/>
                        <a:pt x="389" y="4"/>
                        <a:pt x="389" y="4"/>
                      </a:cubicBezTo>
                      <a:cubicBezTo>
                        <a:pt x="389" y="2"/>
                        <a:pt x="389" y="2"/>
                        <a:pt x="389" y="2"/>
                      </a:cubicBezTo>
                      <a:cubicBezTo>
                        <a:pt x="391" y="3"/>
                        <a:pt x="393" y="1"/>
                        <a:pt x="391" y="0"/>
                      </a:cubicBezTo>
                      <a:cubicBezTo>
                        <a:pt x="394" y="7"/>
                        <a:pt x="394" y="7"/>
                        <a:pt x="394" y="7"/>
                      </a:cubicBezTo>
                      <a:cubicBezTo>
                        <a:pt x="392" y="8"/>
                        <a:pt x="392" y="4"/>
                        <a:pt x="390" y="5"/>
                      </a:cubicBezTo>
                      <a:cubicBezTo>
                        <a:pt x="388" y="5"/>
                        <a:pt x="387" y="8"/>
                        <a:pt x="389" y="9"/>
                      </a:cubicBezTo>
                      <a:cubicBezTo>
                        <a:pt x="389" y="8"/>
                        <a:pt x="389" y="8"/>
                        <a:pt x="389" y="7"/>
                      </a:cubicBezTo>
                      <a:cubicBezTo>
                        <a:pt x="392" y="8"/>
                        <a:pt x="391" y="9"/>
                        <a:pt x="392" y="11"/>
                      </a:cubicBezTo>
                      <a:cubicBezTo>
                        <a:pt x="392" y="10"/>
                        <a:pt x="393" y="10"/>
                        <a:pt x="393" y="9"/>
                      </a:cubicBezTo>
                      <a:cubicBezTo>
                        <a:pt x="393" y="11"/>
                        <a:pt x="393" y="13"/>
                        <a:pt x="392" y="15"/>
                      </a:cubicBezTo>
                      <a:cubicBezTo>
                        <a:pt x="392" y="13"/>
                        <a:pt x="390" y="15"/>
                        <a:pt x="390" y="14"/>
                      </a:cubicBezTo>
                      <a:cubicBezTo>
                        <a:pt x="392" y="15"/>
                        <a:pt x="392" y="17"/>
                        <a:pt x="390" y="20"/>
                      </a:cubicBezTo>
                      <a:cubicBezTo>
                        <a:pt x="386" y="20"/>
                        <a:pt x="389" y="25"/>
                        <a:pt x="387" y="28"/>
                      </a:cubicBezTo>
                      <a:cubicBezTo>
                        <a:pt x="386" y="26"/>
                        <a:pt x="384" y="23"/>
                        <a:pt x="384" y="21"/>
                      </a:cubicBezTo>
                      <a:cubicBezTo>
                        <a:pt x="382" y="23"/>
                        <a:pt x="383" y="23"/>
                        <a:pt x="381" y="25"/>
                      </a:cubicBezTo>
                      <a:cubicBezTo>
                        <a:pt x="383" y="26"/>
                        <a:pt x="385" y="28"/>
                        <a:pt x="385" y="31"/>
                      </a:cubicBezTo>
                      <a:cubicBezTo>
                        <a:pt x="383" y="31"/>
                        <a:pt x="383" y="31"/>
                        <a:pt x="383" y="31"/>
                      </a:cubicBezTo>
                      <a:cubicBezTo>
                        <a:pt x="383" y="33"/>
                        <a:pt x="386" y="34"/>
                        <a:pt x="384" y="37"/>
                      </a:cubicBezTo>
                      <a:cubicBezTo>
                        <a:pt x="381" y="42"/>
                        <a:pt x="379" y="47"/>
                        <a:pt x="377" y="50"/>
                      </a:cubicBezTo>
                      <a:cubicBezTo>
                        <a:pt x="375" y="50"/>
                        <a:pt x="375" y="50"/>
                        <a:pt x="375" y="50"/>
                      </a:cubicBezTo>
                      <a:cubicBezTo>
                        <a:pt x="378" y="54"/>
                        <a:pt x="373" y="57"/>
                        <a:pt x="373" y="61"/>
                      </a:cubicBezTo>
                      <a:cubicBezTo>
                        <a:pt x="369" y="65"/>
                        <a:pt x="370" y="72"/>
                        <a:pt x="365" y="73"/>
                      </a:cubicBezTo>
                      <a:cubicBezTo>
                        <a:pt x="363" y="82"/>
                        <a:pt x="360" y="89"/>
                        <a:pt x="355" y="98"/>
                      </a:cubicBezTo>
                      <a:cubicBezTo>
                        <a:pt x="354" y="95"/>
                        <a:pt x="354" y="95"/>
                        <a:pt x="354" y="95"/>
                      </a:cubicBezTo>
                      <a:cubicBezTo>
                        <a:pt x="355" y="97"/>
                        <a:pt x="352" y="95"/>
                        <a:pt x="351" y="97"/>
                      </a:cubicBezTo>
                      <a:cubicBezTo>
                        <a:pt x="354" y="96"/>
                        <a:pt x="353" y="100"/>
                        <a:pt x="354" y="102"/>
                      </a:cubicBezTo>
                      <a:cubicBezTo>
                        <a:pt x="350" y="105"/>
                        <a:pt x="349" y="111"/>
                        <a:pt x="349" y="115"/>
                      </a:cubicBezTo>
                      <a:cubicBezTo>
                        <a:pt x="347" y="114"/>
                        <a:pt x="347" y="114"/>
                        <a:pt x="347" y="114"/>
                      </a:cubicBezTo>
                      <a:cubicBezTo>
                        <a:pt x="349" y="119"/>
                        <a:pt x="344" y="122"/>
                        <a:pt x="341" y="126"/>
                      </a:cubicBezTo>
                      <a:cubicBezTo>
                        <a:pt x="340" y="126"/>
                        <a:pt x="338" y="126"/>
                        <a:pt x="337" y="127"/>
                      </a:cubicBezTo>
                      <a:cubicBezTo>
                        <a:pt x="339" y="131"/>
                        <a:pt x="338" y="132"/>
                        <a:pt x="338" y="136"/>
                      </a:cubicBezTo>
                      <a:cubicBezTo>
                        <a:pt x="336" y="138"/>
                        <a:pt x="334" y="142"/>
                        <a:pt x="331" y="144"/>
                      </a:cubicBezTo>
                      <a:cubicBezTo>
                        <a:pt x="330" y="155"/>
                        <a:pt x="322" y="163"/>
                        <a:pt x="319" y="174"/>
                      </a:cubicBezTo>
                      <a:cubicBezTo>
                        <a:pt x="317" y="173"/>
                        <a:pt x="317" y="173"/>
                        <a:pt x="317" y="173"/>
                      </a:cubicBezTo>
                      <a:cubicBezTo>
                        <a:pt x="315" y="185"/>
                        <a:pt x="305" y="193"/>
                        <a:pt x="303" y="202"/>
                      </a:cubicBezTo>
                      <a:cubicBezTo>
                        <a:pt x="300" y="200"/>
                        <a:pt x="300" y="200"/>
                        <a:pt x="300" y="200"/>
                      </a:cubicBezTo>
                      <a:cubicBezTo>
                        <a:pt x="297" y="201"/>
                        <a:pt x="297" y="206"/>
                        <a:pt x="300" y="206"/>
                      </a:cubicBezTo>
                      <a:cubicBezTo>
                        <a:pt x="298" y="208"/>
                        <a:pt x="298" y="213"/>
                        <a:pt x="294" y="213"/>
                      </a:cubicBezTo>
                      <a:cubicBezTo>
                        <a:pt x="292" y="215"/>
                        <a:pt x="294" y="217"/>
                        <a:pt x="293" y="220"/>
                      </a:cubicBezTo>
                      <a:cubicBezTo>
                        <a:pt x="289" y="224"/>
                        <a:pt x="288" y="226"/>
                        <a:pt x="286" y="231"/>
                      </a:cubicBezTo>
                      <a:cubicBezTo>
                        <a:pt x="287" y="230"/>
                        <a:pt x="287" y="230"/>
                        <a:pt x="287" y="230"/>
                      </a:cubicBezTo>
                      <a:cubicBezTo>
                        <a:pt x="286" y="229"/>
                        <a:pt x="285" y="228"/>
                        <a:pt x="284" y="229"/>
                      </a:cubicBezTo>
                      <a:cubicBezTo>
                        <a:pt x="284" y="231"/>
                        <a:pt x="279" y="235"/>
                        <a:pt x="284" y="235"/>
                      </a:cubicBezTo>
                      <a:cubicBezTo>
                        <a:pt x="279" y="239"/>
                        <a:pt x="279" y="248"/>
                        <a:pt x="273" y="251"/>
                      </a:cubicBezTo>
                      <a:cubicBezTo>
                        <a:pt x="274" y="251"/>
                        <a:pt x="274" y="252"/>
                        <a:pt x="274" y="253"/>
                      </a:cubicBezTo>
                      <a:cubicBezTo>
                        <a:pt x="272" y="258"/>
                        <a:pt x="267" y="261"/>
                        <a:pt x="266" y="265"/>
                      </a:cubicBezTo>
                      <a:cubicBezTo>
                        <a:pt x="265" y="266"/>
                        <a:pt x="265" y="263"/>
                        <a:pt x="264" y="265"/>
                      </a:cubicBezTo>
                      <a:cubicBezTo>
                        <a:pt x="264" y="266"/>
                        <a:pt x="265" y="266"/>
                        <a:pt x="265" y="267"/>
                      </a:cubicBezTo>
                      <a:cubicBezTo>
                        <a:pt x="263" y="276"/>
                        <a:pt x="255" y="280"/>
                        <a:pt x="251" y="287"/>
                      </a:cubicBezTo>
                      <a:cubicBezTo>
                        <a:pt x="246" y="299"/>
                        <a:pt x="238" y="311"/>
                        <a:pt x="232" y="322"/>
                      </a:cubicBezTo>
                      <a:cubicBezTo>
                        <a:pt x="231" y="321"/>
                        <a:pt x="231" y="321"/>
                        <a:pt x="231" y="321"/>
                      </a:cubicBezTo>
                      <a:cubicBezTo>
                        <a:pt x="232" y="326"/>
                        <a:pt x="223" y="328"/>
                        <a:pt x="225" y="333"/>
                      </a:cubicBezTo>
                      <a:cubicBezTo>
                        <a:pt x="224" y="334"/>
                        <a:pt x="223" y="336"/>
                        <a:pt x="222" y="335"/>
                      </a:cubicBezTo>
                      <a:cubicBezTo>
                        <a:pt x="222" y="339"/>
                        <a:pt x="215" y="342"/>
                        <a:pt x="215" y="347"/>
                      </a:cubicBezTo>
                      <a:cubicBezTo>
                        <a:pt x="216" y="347"/>
                        <a:pt x="215" y="347"/>
                        <a:pt x="215" y="346"/>
                      </a:cubicBezTo>
                      <a:cubicBezTo>
                        <a:pt x="211" y="349"/>
                        <a:pt x="211" y="354"/>
                        <a:pt x="207" y="358"/>
                      </a:cubicBezTo>
                      <a:cubicBezTo>
                        <a:pt x="207" y="357"/>
                        <a:pt x="207" y="356"/>
                        <a:pt x="207" y="356"/>
                      </a:cubicBezTo>
                      <a:cubicBezTo>
                        <a:pt x="204" y="357"/>
                        <a:pt x="207" y="362"/>
                        <a:pt x="203" y="360"/>
                      </a:cubicBezTo>
                      <a:cubicBezTo>
                        <a:pt x="202" y="361"/>
                        <a:pt x="204" y="362"/>
                        <a:pt x="205" y="362"/>
                      </a:cubicBezTo>
                      <a:cubicBezTo>
                        <a:pt x="201" y="366"/>
                        <a:pt x="198" y="371"/>
                        <a:pt x="196" y="377"/>
                      </a:cubicBezTo>
                      <a:cubicBezTo>
                        <a:pt x="193" y="382"/>
                        <a:pt x="191" y="388"/>
                        <a:pt x="189" y="393"/>
                      </a:cubicBezTo>
                      <a:cubicBezTo>
                        <a:pt x="182" y="399"/>
                        <a:pt x="182" y="390"/>
                        <a:pt x="182" y="397"/>
                      </a:cubicBezTo>
                      <a:cubicBezTo>
                        <a:pt x="181" y="397"/>
                        <a:pt x="183" y="398"/>
                        <a:pt x="182" y="398"/>
                      </a:cubicBezTo>
                      <a:cubicBezTo>
                        <a:pt x="182" y="401"/>
                        <a:pt x="176" y="399"/>
                        <a:pt x="177" y="402"/>
                      </a:cubicBezTo>
                      <a:cubicBezTo>
                        <a:pt x="180" y="402"/>
                        <a:pt x="178" y="404"/>
                        <a:pt x="179" y="404"/>
                      </a:cubicBezTo>
                      <a:cubicBezTo>
                        <a:pt x="175" y="408"/>
                        <a:pt x="172" y="408"/>
                        <a:pt x="172" y="412"/>
                      </a:cubicBezTo>
                      <a:cubicBezTo>
                        <a:pt x="171" y="411"/>
                        <a:pt x="171" y="411"/>
                        <a:pt x="171" y="411"/>
                      </a:cubicBezTo>
                      <a:cubicBezTo>
                        <a:pt x="172" y="417"/>
                        <a:pt x="167" y="421"/>
                        <a:pt x="170" y="427"/>
                      </a:cubicBezTo>
                      <a:cubicBezTo>
                        <a:pt x="166" y="432"/>
                        <a:pt x="164" y="439"/>
                        <a:pt x="162" y="445"/>
                      </a:cubicBezTo>
                      <a:cubicBezTo>
                        <a:pt x="159" y="451"/>
                        <a:pt x="157" y="456"/>
                        <a:pt x="155" y="462"/>
                      </a:cubicBezTo>
                      <a:cubicBezTo>
                        <a:pt x="150" y="474"/>
                        <a:pt x="145" y="486"/>
                        <a:pt x="140" y="498"/>
                      </a:cubicBezTo>
                      <a:cubicBezTo>
                        <a:pt x="129" y="521"/>
                        <a:pt x="120" y="545"/>
                        <a:pt x="107" y="567"/>
                      </a:cubicBezTo>
                      <a:cubicBezTo>
                        <a:pt x="101" y="571"/>
                        <a:pt x="101" y="572"/>
                        <a:pt x="99" y="579"/>
                      </a:cubicBezTo>
                      <a:cubicBezTo>
                        <a:pt x="99" y="578"/>
                        <a:pt x="99" y="578"/>
                        <a:pt x="98" y="578"/>
                      </a:cubicBezTo>
                      <a:cubicBezTo>
                        <a:pt x="101" y="579"/>
                        <a:pt x="97" y="582"/>
                        <a:pt x="99" y="584"/>
                      </a:cubicBezTo>
                      <a:cubicBezTo>
                        <a:pt x="94" y="593"/>
                        <a:pt x="91" y="601"/>
                        <a:pt x="87" y="610"/>
                      </a:cubicBezTo>
                      <a:cubicBezTo>
                        <a:pt x="87" y="608"/>
                        <a:pt x="85" y="607"/>
                        <a:pt x="85" y="608"/>
                      </a:cubicBezTo>
                      <a:cubicBezTo>
                        <a:pt x="85" y="611"/>
                        <a:pt x="85" y="611"/>
                        <a:pt x="85" y="611"/>
                      </a:cubicBezTo>
                      <a:cubicBezTo>
                        <a:pt x="85" y="611"/>
                        <a:pt x="85" y="611"/>
                        <a:pt x="85" y="611"/>
                      </a:cubicBezTo>
                      <a:cubicBezTo>
                        <a:pt x="84" y="612"/>
                        <a:pt x="85" y="614"/>
                        <a:pt x="87" y="613"/>
                      </a:cubicBezTo>
                      <a:cubicBezTo>
                        <a:pt x="84" y="619"/>
                        <a:pt x="82" y="625"/>
                        <a:pt x="79" y="631"/>
                      </a:cubicBezTo>
                      <a:cubicBezTo>
                        <a:pt x="76" y="636"/>
                        <a:pt x="72" y="641"/>
                        <a:pt x="69" y="647"/>
                      </a:cubicBezTo>
                      <a:cubicBezTo>
                        <a:pt x="62" y="657"/>
                        <a:pt x="55" y="667"/>
                        <a:pt x="49" y="678"/>
                      </a:cubicBezTo>
                      <a:cubicBezTo>
                        <a:pt x="45" y="683"/>
                        <a:pt x="42" y="690"/>
                        <a:pt x="39" y="696"/>
                      </a:cubicBezTo>
                      <a:cubicBezTo>
                        <a:pt x="36" y="700"/>
                        <a:pt x="33" y="703"/>
                        <a:pt x="29" y="707"/>
                      </a:cubicBezTo>
                      <a:cubicBezTo>
                        <a:pt x="26" y="710"/>
                        <a:pt x="23" y="713"/>
                        <a:pt x="20" y="717"/>
                      </a:cubicBezTo>
                      <a:cubicBezTo>
                        <a:pt x="14" y="724"/>
                        <a:pt x="9" y="731"/>
                        <a:pt x="5" y="740"/>
                      </a:cubicBezTo>
                      <a:cubicBezTo>
                        <a:pt x="5" y="740"/>
                        <a:pt x="0" y="733"/>
                        <a:pt x="3" y="7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Freeform 141"/>
                <p:cNvSpPr/>
                <p:nvPr/>
              </p:nvSpPr>
              <p:spPr bwMode="auto">
                <a:xfrm>
                  <a:off x="4232" y="1480"/>
                  <a:ext cx="1" cy="0"/>
                </a:xfrm>
                <a:custGeom>
                  <a:avLst/>
                  <a:gdLst>
                    <a:gd name="T0" fmla="*/ 5 w 5"/>
                    <a:gd name="T1" fmla="*/ 1 h 3"/>
                    <a:gd name="T2" fmla="*/ 0 w 5"/>
                    <a:gd name="T3" fmla="*/ 0 h 3"/>
                    <a:gd name="T4" fmla="*/ 5 w 5"/>
                    <a:gd name="T5" fmla="*/ 1 h 3"/>
                  </a:gdLst>
                  <a:ahLst/>
                  <a:cxnLst>
                    <a:cxn ang="0">
                      <a:pos x="T0" y="T1"/>
                    </a:cxn>
                    <a:cxn ang="0">
                      <a:pos x="T2" y="T3"/>
                    </a:cxn>
                    <a:cxn ang="0">
                      <a:pos x="T4" y="T5"/>
                    </a:cxn>
                  </a:cxnLst>
                  <a:rect l="0" t="0" r="r" b="b"/>
                  <a:pathLst>
                    <a:path w="5" h="3">
                      <a:moveTo>
                        <a:pt x="5" y="1"/>
                      </a:moveTo>
                      <a:cubicBezTo>
                        <a:pt x="3" y="1"/>
                        <a:pt x="1" y="3"/>
                        <a:pt x="0" y="0"/>
                      </a:cubicBezTo>
                      <a:cubicBezTo>
                        <a:pt x="1" y="1"/>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Freeform 142"/>
                <p:cNvSpPr/>
                <p:nvPr/>
              </p:nvSpPr>
              <p:spPr bwMode="auto">
                <a:xfrm>
                  <a:off x="4224" y="1490"/>
                  <a:ext cx="1" cy="1"/>
                </a:xfrm>
                <a:custGeom>
                  <a:avLst/>
                  <a:gdLst>
                    <a:gd name="T0" fmla="*/ 2 w 2"/>
                    <a:gd name="T1" fmla="*/ 1 h 2"/>
                    <a:gd name="T2" fmla="*/ 1 w 2"/>
                    <a:gd name="T3" fmla="*/ 2 h 2"/>
                    <a:gd name="T4" fmla="*/ 1 w 2"/>
                    <a:gd name="T5" fmla="*/ 0 h 2"/>
                    <a:gd name="T6" fmla="*/ 2 w 2"/>
                    <a:gd name="T7" fmla="*/ 1 h 2"/>
                  </a:gdLst>
                  <a:ahLst/>
                  <a:cxnLst>
                    <a:cxn ang="0">
                      <a:pos x="T0" y="T1"/>
                    </a:cxn>
                    <a:cxn ang="0">
                      <a:pos x="T2" y="T3"/>
                    </a:cxn>
                    <a:cxn ang="0">
                      <a:pos x="T4" y="T5"/>
                    </a:cxn>
                    <a:cxn ang="0">
                      <a:pos x="T6" y="T7"/>
                    </a:cxn>
                  </a:cxnLst>
                  <a:rect l="0" t="0" r="r" b="b"/>
                  <a:pathLst>
                    <a:path w="2" h="2">
                      <a:moveTo>
                        <a:pt x="2" y="1"/>
                      </a:moveTo>
                      <a:cubicBezTo>
                        <a:pt x="2" y="1"/>
                        <a:pt x="1" y="2"/>
                        <a:pt x="1" y="2"/>
                      </a:cubicBezTo>
                      <a:cubicBezTo>
                        <a:pt x="1" y="1"/>
                        <a:pt x="0" y="0"/>
                        <a:pt x="1"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Freeform 143"/>
                <p:cNvSpPr/>
                <p:nvPr/>
              </p:nvSpPr>
              <p:spPr bwMode="auto">
                <a:xfrm>
                  <a:off x="4223" y="1492"/>
                  <a:ext cx="0" cy="1"/>
                </a:xfrm>
                <a:custGeom>
                  <a:avLst/>
                  <a:gdLst>
                    <a:gd name="T0" fmla="*/ 1 w 1"/>
                    <a:gd name="T1" fmla="*/ 6 h 6"/>
                    <a:gd name="T2" fmla="*/ 1 w 1"/>
                    <a:gd name="T3" fmla="*/ 0 h 6"/>
                    <a:gd name="T4" fmla="*/ 1 w 1"/>
                    <a:gd name="T5" fmla="*/ 6 h 6"/>
                  </a:gdLst>
                  <a:ahLst/>
                  <a:cxnLst>
                    <a:cxn ang="0">
                      <a:pos x="T0" y="T1"/>
                    </a:cxn>
                    <a:cxn ang="0">
                      <a:pos x="T2" y="T3"/>
                    </a:cxn>
                    <a:cxn ang="0">
                      <a:pos x="T4" y="T5"/>
                    </a:cxn>
                  </a:cxnLst>
                  <a:rect l="0" t="0" r="r" b="b"/>
                  <a:pathLst>
                    <a:path w="1" h="6">
                      <a:moveTo>
                        <a:pt x="1" y="6"/>
                      </a:moveTo>
                      <a:cubicBezTo>
                        <a:pt x="0" y="5"/>
                        <a:pt x="1" y="2"/>
                        <a:pt x="1" y="0"/>
                      </a:cubicBezTo>
                      <a:lnTo>
                        <a:pt x="1" y="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Freeform 144"/>
                <p:cNvSpPr/>
                <p:nvPr/>
              </p:nvSpPr>
              <p:spPr bwMode="auto">
                <a:xfrm>
                  <a:off x="4220" y="1495"/>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2"/>
                        <a:pt x="0" y="1"/>
                        <a:pt x="1" y="0"/>
                      </a:cubicBezTo>
                      <a:cubicBezTo>
                        <a:pt x="2"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4" name="Freeform 145"/>
                <p:cNvSpPr/>
                <p:nvPr/>
              </p:nvSpPr>
              <p:spPr bwMode="auto">
                <a:xfrm>
                  <a:off x="4221" y="1496"/>
                  <a:ext cx="0" cy="1"/>
                </a:xfrm>
                <a:custGeom>
                  <a:avLst/>
                  <a:gdLst>
                    <a:gd name="T0" fmla="*/ 3 w 3"/>
                    <a:gd name="T1" fmla="*/ 2 h 4"/>
                    <a:gd name="T2" fmla="*/ 0 w 3"/>
                    <a:gd name="T3" fmla="*/ 3 h 4"/>
                    <a:gd name="T4" fmla="*/ 3 w 3"/>
                    <a:gd name="T5" fmla="*/ 2 h 4"/>
                  </a:gdLst>
                  <a:ahLst/>
                  <a:cxnLst>
                    <a:cxn ang="0">
                      <a:pos x="T0" y="T1"/>
                    </a:cxn>
                    <a:cxn ang="0">
                      <a:pos x="T2" y="T3"/>
                    </a:cxn>
                    <a:cxn ang="0">
                      <a:pos x="T4" y="T5"/>
                    </a:cxn>
                  </a:cxnLst>
                  <a:rect l="0" t="0" r="r" b="b"/>
                  <a:pathLst>
                    <a:path w="3" h="4">
                      <a:moveTo>
                        <a:pt x="3" y="2"/>
                      </a:moveTo>
                      <a:cubicBezTo>
                        <a:pt x="2" y="3"/>
                        <a:pt x="1" y="3"/>
                        <a:pt x="0" y="3"/>
                      </a:cubicBezTo>
                      <a:cubicBezTo>
                        <a:pt x="1" y="4"/>
                        <a:pt x="1" y="0"/>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5" name="Freeform 146"/>
                <p:cNvSpPr/>
                <p:nvPr/>
              </p:nvSpPr>
              <p:spPr bwMode="auto">
                <a:xfrm>
                  <a:off x="4217" y="1502"/>
                  <a:ext cx="0" cy="0"/>
                </a:xfrm>
                <a:custGeom>
                  <a:avLst/>
                  <a:gdLst>
                    <a:gd name="T0" fmla="*/ 2 w 2"/>
                    <a:gd name="T1" fmla="*/ 1 h 4"/>
                    <a:gd name="T2" fmla="*/ 0 w 2"/>
                    <a:gd name="T3" fmla="*/ 4 h 4"/>
                    <a:gd name="T4" fmla="*/ 2 w 2"/>
                    <a:gd name="T5" fmla="*/ 1 h 4"/>
                  </a:gdLst>
                  <a:ahLst/>
                  <a:cxnLst>
                    <a:cxn ang="0">
                      <a:pos x="T0" y="T1"/>
                    </a:cxn>
                    <a:cxn ang="0">
                      <a:pos x="T2" y="T3"/>
                    </a:cxn>
                    <a:cxn ang="0">
                      <a:pos x="T4" y="T5"/>
                    </a:cxn>
                  </a:cxnLst>
                  <a:rect l="0" t="0" r="r" b="b"/>
                  <a:pathLst>
                    <a:path w="2" h="4">
                      <a:moveTo>
                        <a:pt x="2" y="1"/>
                      </a:moveTo>
                      <a:cubicBezTo>
                        <a:pt x="1" y="2"/>
                        <a:pt x="2" y="4"/>
                        <a:pt x="0" y="4"/>
                      </a:cubicBezTo>
                      <a:cubicBezTo>
                        <a:pt x="1"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6" name="Freeform 147"/>
                <p:cNvSpPr/>
                <p:nvPr/>
              </p:nvSpPr>
              <p:spPr bwMode="auto">
                <a:xfrm>
                  <a:off x="4216" y="1505"/>
                  <a:ext cx="0"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0" y="2"/>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7" name="Rectangle 148"/>
                <p:cNvSpPr>
                  <a:spLocks noChangeArrowheads="1"/>
                </p:cNvSpPr>
                <p:nvPr/>
              </p:nvSpPr>
              <p:spPr bwMode="auto">
                <a:xfrm>
                  <a:off x="4189" y="155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8" name="Freeform 149"/>
                <p:cNvSpPr/>
                <p:nvPr/>
              </p:nvSpPr>
              <p:spPr bwMode="auto">
                <a:xfrm>
                  <a:off x="4176" y="1577"/>
                  <a:ext cx="0" cy="1"/>
                </a:xfrm>
                <a:custGeom>
                  <a:avLst/>
                  <a:gdLst>
                    <a:gd name="T0" fmla="*/ 2 w 2"/>
                    <a:gd name="T1" fmla="*/ 1 h 3"/>
                    <a:gd name="T2" fmla="*/ 0 w 2"/>
                    <a:gd name="T3" fmla="*/ 1 h 3"/>
                    <a:gd name="T4" fmla="*/ 2 w 2"/>
                    <a:gd name="T5" fmla="*/ 1 h 3"/>
                  </a:gdLst>
                  <a:ahLst/>
                  <a:cxnLst>
                    <a:cxn ang="0">
                      <a:pos x="T0" y="T1"/>
                    </a:cxn>
                    <a:cxn ang="0">
                      <a:pos x="T2" y="T3"/>
                    </a:cxn>
                    <a:cxn ang="0">
                      <a:pos x="T4" y="T5"/>
                    </a:cxn>
                  </a:cxnLst>
                  <a:rect l="0" t="0" r="r" b="b"/>
                  <a:pathLst>
                    <a:path w="2" h="3">
                      <a:moveTo>
                        <a:pt x="2" y="1"/>
                      </a:moveTo>
                      <a:cubicBezTo>
                        <a:pt x="2" y="3"/>
                        <a:pt x="0" y="1"/>
                        <a:pt x="0" y="1"/>
                      </a:cubicBezTo>
                      <a:cubicBezTo>
                        <a:pt x="0" y="0"/>
                        <a:pt x="1" y="3"/>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9" name="Rectangle 150"/>
                <p:cNvSpPr>
                  <a:spLocks noChangeArrowheads="1"/>
                </p:cNvSpPr>
                <p:nvPr/>
              </p:nvSpPr>
              <p:spPr bwMode="auto">
                <a:xfrm>
                  <a:off x="4172" y="159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0" name="Freeform 151"/>
                <p:cNvSpPr/>
                <p:nvPr/>
              </p:nvSpPr>
              <p:spPr bwMode="auto">
                <a:xfrm>
                  <a:off x="3861" y="1588"/>
                  <a:ext cx="1" cy="1"/>
                </a:xfrm>
                <a:custGeom>
                  <a:avLst/>
                  <a:gdLst>
                    <a:gd name="T0" fmla="*/ 3 w 4"/>
                    <a:gd name="T1" fmla="*/ 2 h 2"/>
                    <a:gd name="T2" fmla="*/ 3 w 4"/>
                    <a:gd name="T3" fmla="*/ 0 h 2"/>
                    <a:gd name="T4" fmla="*/ 3 w 4"/>
                    <a:gd name="T5" fmla="*/ 2 h 2"/>
                  </a:gdLst>
                  <a:ahLst/>
                  <a:cxnLst>
                    <a:cxn ang="0">
                      <a:pos x="T0" y="T1"/>
                    </a:cxn>
                    <a:cxn ang="0">
                      <a:pos x="T2" y="T3"/>
                    </a:cxn>
                    <a:cxn ang="0">
                      <a:pos x="T4" y="T5"/>
                    </a:cxn>
                  </a:cxnLst>
                  <a:rect l="0" t="0" r="r" b="b"/>
                  <a:pathLst>
                    <a:path w="4" h="2">
                      <a:moveTo>
                        <a:pt x="3" y="2"/>
                      </a:moveTo>
                      <a:cubicBezTo>
                        <a:pt x="3" y="0"/>
                        <a:pt x="0" y="2"/>
                        <a:pt x="3" y="0"/>
                      </a:cubicBezTo>
                      <a:cubicBezTo>
                        <a:pt x="4" y="1"/>
                        <a:pt x="4" y="2"/>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152"/>
                <p:cNvSpPr/>
                <p:nvPr/>
              </p:nvSpPr>
              <p:spPr bwMode="auto">
                <a:xfrm>
                  <a:off x="3812" y="1589"/>
                  <a:ext cx="49" cy="131"/>
                </a:xfrm>
                <a:custGeom>
                  <a:avLst/>
                  <a:gdLst>
                    <a:gd name="T0" fmla="*/ 31 w 218"/>
                    <a:gd name="T1" fmla="*/ 506 h 571"/>
                    <a:gd name="T2" fmla="*/ 40 w 218"/>
                    <a:gd name="T3" fmla="*/ 490 h 571"/>
                    <a:gd name="T4" fmla="*/ 52 w 218"/>
                    <a:gd name="T5" fmla="*/ 455 h 571"/>
                    <a:gd name="T6" fmla="*/ 58 w 218"/>
                    <a:gd name="T7" fmla="*/ 444 h 571"/>
                    <a:gd name="T8" fmla="*/ 79 w 218"/>
                    <a:gd name="T9" fmla="*/ 410 h 571"/>
                    <a:gd name="T10" fmla="*/ 85 w 218"/>
                    <a:gd name="T11" fmla="*/ 399 h 571"/>
                    <a:gd name="T12" fmla="*/ 92 w 218"/>
                    <a:gd name="T13" fmla="*/ 378 h 571"/>
                    <a:gd name="T14" fmla="*/ 100 w 218"/>
                    <a:gd name="T15" fmla="*/ 362 h 571"/>
                    <a:gd name="T16" fmla="*/ 106 w 218"/>
                    <a:gd name="T17" fmla="*/ 353 h 571"/>
                    <a:gd name="T18" fmla="*/ 107 w 218"/>
                    <a:gd name="T19" fmla="*/ 343 h 571"/>
                    <a:gd name="T20" fmla="*/ 111 w 218"/>
                    <a:gd name="T21" fmla="*/ 322 h 571"/>
                    <a:gd name="T22" fmla="*/ 116 w 218"/>
                    <a:gd name="T23" fmla="*/ 311 h 571"/>
                    <a:gd name="T24" fmla="*/ 117 w 218"/>
                    <a:gd name="T25" fmla="*/ 298 h 571"/>
                    <a:gd name="T26" fmla="*/ 124 w 218"/>
                    <a:gd name="T27" fmla="*/ 284 h 571"/>
                    <a:gd name="T28" fmla="*/ 128 w 218"/>
                    <a:gd name="T29" fmla="*/ 266 h 571"/>
                    <a:gd name="T30" fmla="*/ 136 w 218"/>
                    <a:gd name="T31" fmla="*/ 246 h 571"/>
                    <a:gd name="T32" fmla="*/ 136 w 218"/>
                    <a:gd name="T33" fmla="*/ 236 h 571"/>
                    <a:gd name="T34" fmla="*/ 141 w 218"/>
                    <a:gd name="T35" fmla="*/ 228 h 571"/>
                    <a:gd name="T36" fmla="*/ 140 w 218"/>
                    <a:gd name="T37" fmla="*/ 220 h 571"/>
                    <a:gd name="T38" fmla="*/ 141 w 218"/>
                    <a:gd name="T39" fmla="*/ 216 h 571"/>
                    <a:gd name="T40" fmla="*/ 142 w 218"/>
                    <a:gd name="T41" fmla="*/ 206 h 571"/>
                    <a:gd name="T42" fmla="*/ 149 w 218"/>
                    <a:gd name="T43" fmla="*/ 176 h 571"/>
                    <a:gd name="T44" fmla="*/ 151 w 218"/>
                    <a:gd name="T45" fmla="*/ 164 h 571"/>
                    <a:gd name="T46" fmla="*/ 154 w 218"/>
                    <a:gd name="T47" fmla="*/ 154 h 571"/>
                    <a:gd name="T48" fmla="*/ 160 w 218"/>
                    <a:gd name="T49" fmla="*/ 129 h 571"/>
                    <a:gd name="T50" fmla="*/ 168 w 218"/>
                    <a:gd name="T51" fmla="*/ 125 h 571"/>
                    <a:gd name="T52" fmla="*/ 164 w 218"/>
                    <a:gd name="T53" fmla="*/ 115 h 571"/>
                    <a:gd name="T54" fmla="*/ 159 w 218"/>
                    <a:gd name="T55" fmla="*/ 106 h 571"/>
                    <a:gd name="T56" fmla="*/ 165 w 218"/>
                    <a:gd name="T57" fmla="*/ 95 h 571"/>
                    <a:gd name="T58" fmla="*/ 163 w 218"/>
                    <a:gd name="T59" fmla="*/ 90 h 571"/>
                    <a:gd name="T60" fmla="*/ 166 w 218"/>
                    <a:gd name="T61" fmla="*/ 86 h 571"/>
                    <a:gd name="T62" fmla="*/ 175 w 218"/>
                    <a:gd name="T63" fmla="*/ 79 h 571"/>
                    <a:gd name="T64" fmla="*/ 172 w 218"/>
                    <a:gd name="T65" fmla="*/ 68 h 571"/>
                    <a:gd name="T66" fmla="*/ 176 w 218"/>
                    <a:gd name="T67" fmla="*/ 64 h 571"/>
                    <a:gd name="T68" fmla="*/ 175 w 218"/>
                    <a:gd name="T69" fmla="*/ 55 h 571"/>
                    <a:gd name="T70" fmla="*/ 179 w 218"/>
                    <a:gd name="T71" fmla="*/ 46 h 571"/>
                    <a:gd name="T72" fmla="*/ 185 w 218"/>
                    <a:gd name="T73" fmla="*/ 53 h 571"/>
                    <a:gd name="T74" fmla="*/ 186 w 218"/>
                    <a:gd name="T75" fmla="*/ 36 h 571"/>
                    <a:gd name="T76" fmla="*/ 205 w 218"/>
                    <a:gd name="T77" fmla="*/ 19 h 571"/>
                    <a:gd name="T78" fmla="*/ 209 w 218"/>
                    <a:gd name="T79" fmla="*/ 14 h 571"/>
                    <a:gd name="T80" fmla="*/ 215 w 218"/>
                    <a:gd name="T81" fmla="*/ 0 h 571"/>
                    <a:gd name="T82" fmla="*/ 217 w 218"/>
                    <a:gd name="T83" fmla="*/ 8 h 571"/>
                    <a:gd name="T84" fmla="*/ 207 w 218"/>
                    <a:gd name="T85" fmla="*/ 18 h 571"/>
                    <a:gd name="T86" fmla="*/ 204 w 218"/>
                    <a:gd name="T87" fmla="*/ 45 h 571"/>
                    <a:gd name="T88" fmla="*/ 194 w 218"/>
                    <a:gd name="T89" fmla="*/ 86 h 571"/>
                    <a:gd name="T90" fmla="*/ 184 w 218"/>
                    <a:gd name="T91" fmla="*/ 132 h 571"/>
                    <a:gd name="T92" fmla="*/ 177 w 218"/>
                    <a:gd name="T93" fmla="*/ 170 h 571"/>
                    <a:gd name="T94" fmla="*/ 172 w 218"/>
                    <a:gd name="T95" fmla="*/ 198 h 571"/>
                    <a:gd name="T96" fmla="*/ 157 w 218"/>
                    <a:gd name="T97" fmla="*/ 255 h 571"/>
                    <a:gd name="T98" fmla="*/ 146 w 218"/>
                    <a:gd name="T99" fmla="*/ 284 h 571"/>
                    <a:gd name="T100" fmla="*/ 131 w 218"/>
                    <a:gd name="T101" fmla="*/ 322 h 571"/>
                    <a:gd name="T102" fmla="*/ 110 w 218"/>
                    <a:gd name="T103" fmla="*/ 397 h 571"/>
                    <a:gd name="T104" fmla="*/ 66 w 218"/>
                    <a:gd name="T105" fmla="*/ 477 h 571"/>
                    <a:gd name="T106" fmla="*/ 30 w 218"/>
                    <a:gd name="T107"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8" h="571">
                      <a:moveTo>
                        <a:pt x="3" y="560"/>
                      </a:moveTo>
                      <a:cubicBezTo>
                        <a:pt x="0" y="550"/>
                        <a:pt x="11" y="545"/>
                        <a:pt x="10" y="536"/>
                      </a:cubicBezTo>
                      <a:cubicBezTo>
                        <a:pt x="11" y="535"/>
                        <a:pt x="14" y="538"/>
                        <a:pt x="14" y="535"/>
                      </a:cubicBezTo>
                      <a:cubicBezTo>
                        <a:pt x="13" y="526"/>
                        <a:pt x="22" y="517"/>
                        <a:pt x="30" y="511"/>
                      </a:cubicBezTo>
                      <a:cubicBezTo>
                        <a:pt x="31" y="512"/>
                        <a:pt x="31" y="512"/>
                        <a:pt x="31" y="512"/>
                      </a:cubicBezTo>
                      <a:cubicBezTo>
                        <a:pt x="32" y="511"/>
                        <a:pt x="30" y="507"/>
                        <a:pt x="31" y="506"/>
                      </a:cubicBezTo>
                      <a:cubicBezTo>
                        <a:pt x="32" y="506"/>
                        <a:pt x="32" y="507"/>
                        <a:pt x="33" y="507"/>
                      </a:cubicBezTo>
                      <a:cubicBezTo>
                        <a:pt x="31" y="505"/>
                        <a:pt x="34" y="503"/>
                        <a:pt x="33" y="502"/>
                      </a:cubicBezTo>
                      <a:cubicBezTo>
                        <a:pt x="34" y="502"/>
                        <a:pt x="36" y="503"/>
                        <a:pt x="37" y="502"/>
                      </a:cubicBezTo>
                      <a:cubicBezTo>
                        <a:pt x="35" y="500"/>
                        <a:pt x="35" y="500"/>
                        <a:pt x="35" y="500"/>
                      </a:cubicBezTo>
                      <a:cubicBezTo>
                        <a:pt x="31" y="494"/>
                        <a:pt x="39" y="494"/>
                        <a:pt x="39" y="489"/>
                      </a:cubicBezTo>
                      <a:cubicBezTo>
                        <a:pt x="39" y="489"/>
                        <a:pt x="39" y="490"/>
                        <a:pt x="40" y="490"/>
                      </a:cubicBezTo>
                      <a:cubicBezTo>
                        <a:pt x="40" y="482"/>
                        <a:pt x="45" y="475"/>
                        <a:pt x="47" y="468"/>
                      </a:cubicBezTo>
                      <a:cubicBezTo>
                        <a:pt x="48" y="469"/>
                        <a:pt x="49" y="470"/>
                        <a:pt x="50" y="470"/>
                      </a:cubicBezTo>
                      <a:cubicBezTo>
                        <a:pt x="48" y="469"/>
                        <a:pt x="48" y="466"/>
                        <a:pt x="49" y="464"/>
                      </a:cubicBezTo>
                      <a:cubicBezTo>
                        <a:pt x="52" y="465"/>
                        <a:pt x="48" y="460"/>
                        <a:pt x="51" y="459"/>
                      </a:cubicBezTo>
                      <a:cubicBezTo>
                        <a:pt x="51" y="459"/>
                        <a:pt x="51" y="459"/>
                        <a:pt x="51" y="459"/>
                      </a:cubicBezTo>
                      <a:cubicBezTo>
                        <a:pt x="50" y="456"/>
                        <a:pt x="54" y="458"/>
                        <a:pt x="52" y="455"/>
                      </a:cubicBezTo>
                      <a:cubicBezTo>
                        <a:pt x="54" y="455"/>
                        <a:pt x="54" y="455"/>
                        <a:pt x="54" y="455"/>
                      </a:cubicBezTo>
                      <a:cubicBezTo>
                        <a:pt x="51" y="452"/>
                        <a:pt x="57" y="454"/>
                        <a:pt x="56" y="452"/>
                      </a:cubicBezTo>
                      <a:cubicBezTo>
                        <a:pt x="55" y="451"/>
                        <a:pt x="55" y="451"/>
                        <a:pt x="55" y="451"/>
                      </a:cubicBezTo>
                      <a:cubicBezTo>
                        <a:pt x="55" y="450"/>
                        <a:pt x="57" y="450"/>
                        <a:pt x="57" y="449"/>
                      </a:cubicBezTo>
                      <a:cubicBezTo>
                        <a:pt x="58" y="449"/>
                        <a:pt x="58" y="449"/>
                        <a:pt x="58" y="449"/>
                      </a:cubicBezTo>
                      <a:cubicBezTo>
                        <a:pt x="58" y="446"/>
                        <a:pt x="61" y="445"/>
                        <a:pt x="58" y="444"/>
                      </a:cubicBezTo>
                      <a:cubicBezTo>
                        <a:pt x="61" y="444"/>
                        <a:pt x="58" y="447"/>
                        <a:pt x="62" y="447"/>
                      </a:cubicBezTo>
                      <a:cubicBezTo>
                        <a:pt x="64" y="437"/>
                        <a:pt x="69" y="429"/>
                        <a:pt x="73" y="420"/>
                      </a:cubicBezTo>
                      <a:cubicBezTo>
                        <a:pt x="75" y="420"/>
                        <a:pt x="75" y="419"/>
                        <a:pt x="77" y="420"/>
                      </a:cubicBezTo>
                      <a:cubicBezTo>
                        <a:pt x="77" y="419"/>
                        <a:pt x="78" y="416"/>
                        <a:pt x="77" y="415"/>
                      </a:cubicBezTo>
                      <a:cubicBezTo>
                        <a:pt x="77" y="415"/>
                        <a:pt x="79" y="415"/>
                        <a:pt x="79" y="415"/>
                      </a:cubicBezTo>
                      <a:cubicBezTo>
                        <a:pt x="81" y="414"/>
                        <a:pt x="77" y="411"/>
                        <a:pt x="79" y="410"/>
                      </a:cubicBezTo>
                      <a:cubicBezTo>
                        <a:pt x="79" y="411"/>
                        <a:pt x="80" y="412"/>
                        <a:pt x="81" y="412"/>
                      </a:cubicBezTo>
                      <a:cubicBezTo>
                        <a:pt x="80" y="410"/>
                        <a:pt x="81" y="408"/>
                        <a:pt x="81" y="406"/>
                      </a:cubicBezTo>
                      <a:cubicBezTo>
                        <a:pt x="82" y="406"/>
                        <a:pt x="82" y="407"/>
                        <a:pt x="83" y="407"/>
                      </a:cubicBezTo>
                      <a:cubicBezTo>
                        <a:pt x="81" y="404"/>
                        <a:pt x="85" y="404"/>
                        <a:pt x="84" y="402"/>
                      </a:cubicBezTo>
                      <a:cubicBezTo>
                        <a:pt x="85" y="403"/>
                        <a:pt x="85" y="403"/>
                        <a:pt x="85" y="403"/>
                      </a:cubicBezTo>
                      <a:cubicBezTo>
                        <a:pt x="89" y="401"/>
                        <a:pt x="83" y="401"/>
                        <a:pt x="85" y="399"/>
                      </a:cubicBezTo>
                      <a:cubicBezTo>
                        <a:pt x="85" y="400"/>
                        <a:pt x="86" y="400"/>
                        <a:pt x="86" y="400"/>
                      </a:cubicBezTo>
                      <a:cubicBezTo>
                        <a:pt x="85" y="397"/>
                        <a:pt x="87" y="394"/>
                        <a:pt x="87" y="391"/>
                      </a:cubicBezTo>
                      <a:cubicBezTo>
                        <a:pt x="88" y="391"/>
                        <a:pt x="88" y="392"/>
                        <a:pt x="88" y="392"/>
                      </a:cubicBezTo>
                      <a:cubicBezTo>
                        <a:pt x="89" y="389"/>
                        <a:pt x="91" y="387"/>
                        <a:pt x="91" y="384"/>
                      </a:cubicBezTo>
                      <a:cubicBezTo>
                        <a:pt x="92" y="383"/>
                        <a:pt x="95" y="386"/>
                        <a:pt x="95" y="383"/>
                      </a:cubicBezTo>
                      <a:cubicBezTo>
                        <a:pt x="92" y="382"/>
                        <a:pt x="96" y="378"/>
                        <a:pt x="92" y="378"/>
                      </a:cubicBezTo>
                      <a:cubicBezTo>
                        <a:pt x="93" y="376"/>
                        <a:pt x="96" y="373"/>
                        <a:pt x="96" y="371"/>
                      </a:cubicBezTo>
                      <a:cubicBezTo>
                        <a:pt x="96" y="373"/>
                        <a:pt x="100" y="372"/>
                        <a:pt x="99" y="374"/>
                      </a:cubicBezTo>
                      <a:cubicBezTo>
                        <a:pt x="102" y="374"/>
                        <a:pt x="102" y="374"/>
                        <a:pt x="102" y="374"/>
                      </a:cubicBezTo>
                      <a:cubicBezTo>
                        <a:pt x="103" y="374"/>
                        <a:pt x="101" y="375"/>
                        <a:pt x="103" y="375"/>
                      </a:cubicBezTo>
                      <a:cubicBezTo>
                        <a:pt x="103" y="374"/>
                        <a:pt x="103" y="371"/>
                        <a:pt x="104" y="370"/>
                      </a:cubicBezTo>
                      <a:cubicBezTo>
                        <a:pt x="102" y="368"/>
                        <a:pt x="100" y="365"/>
                        <a:pt x="100" y="362"/>
                      </a:cubicBezTo>
                      <a:cubicBezTo>
                        <a:pt x="101" y="364"/>
                        <a:pt x="104" y="363"/>
                        <a:pt x="104" y="364"/>
                      </a:cubicBezTo>
                      <a:cubicBezTo>
                        <a:pt x="100" y="357"/>
                        <a:pt x="100" y="357"/>
                        <a:pt x="100" y="357"/>
                      </a:cubicBezTo>
                      <a:cubicBezTo>
                        <a:pt x="100" y="356"/>
                        <a:pt x="103" y="358"/>
                        <a:pt x="102" y="357"/>
                      </a:cubicBezTo>
                      <a:cubicBezTo>
                        <a:pt x="101" y="356"/>
                        <a:pt x="101" y="355"/>
                        <a:pt x="101" y="355"/>
                      </a:cubicBezTo>
                      <a:cubicBezTo>
                        <a:pt x="101" y="355"/>
                        <a:pt x="101" y="351"/>
                        <a:pt x="105" y="352"/>
                      </a:cubicBezTo>
                      <a:cubicBezTo>
                        <a:pt x="106" y="352"/>
                        <a:pt x="105" y="353"/>
                        <a:pt x="106" y="353"/>
                      </a:cubicBezTo>
                      <a:cubicBezTo>
                        <a:pt x="107" y="351"/>
                        <a:pt x="106" y="351"/>
                        <a:pt x="107" y="349"/>
                      </a:cubicBezTo>
                      <a:cubicBezTo>
                        <a:pt x="107" y="349"/>
                        <a:pt x="107" y="349"/>
                        <a:pt x="107" y="349"/>
                      </a:cubicBezTo>
                      <a:cubicBezTo>
                        <a:pt x="108" y="348"/>
                        <a:pt x="107" y="345"/>
                        <a:pt x="105" y="346"/>
                      </a:cubicBezTo>
                      <a:cubicBezTo>
                        <a:pt x="105" y="347"/>
                        <a:pt x="107" y="346"/>
                        <a:pt x="106" y="347"/>
                      </a:cubicBezTo>
                      <a:cubicBezTo>
                        <a:pt x="104" y="345"/>
                        <a:pt x="104" y="343"/>
                        <a:pt x="105" y="342"/>
                      </a:cubicBezTo>
                      <a:cubicBezTo>
                        <a:pt x="105" y="342"/>
                        <a:pt x="106" y="343"/>
                        <a:pt x="107" y="343"/>
                      </a:cubicBezTo>
                      <a:cubicBezTo>
                        <a:pt x="105" y="340"/>
                        <a:pt x="105" y="337"/>
                        <a:pt x="105" y="334"/>
                      </a:cubicBezTo>
                      <a:cubicBezTo>
                        <a:pt x="104" y="334"/>
                        <a:pt x="108" y="336"/>
                        <a:pt x="107" y="336"/>
                      </a:cubicBezTo>
                      <a:cubicBezTo>
                        <a:pt x="110" y="334"/>
                        <a:pt x="106" y="329"/>
                        <a:pt x="111" y="327"/>
                      </a:cubicBezTo>
                      <a:cubicBezTo>
                        <a:pt x="111" y="328"/>
                        <a:pt x="108" y="327"/>
                        <a:pt x="109" y="327"/>
                      </a:cubicBezTo>
                      <a:cubicBezTo>
                        <a:pt x="109" y="325"/>
                        <a:pt x="112" y="326"/>
                        <a:pt x="111" y="325"/>
                      </a:cubicBezTo>
                      <a:cubicBezTo>
                        <a:pt x="113" y="325"/>
                        <a:pt x="111" y="323"/>
                        <a:pt x="111" y="322"/>
                      </a:cubicBezTo>
                      <a:cubicBezTo>
                        <a:pt x="111" y="321"/>
                        <a:pt x="112" y="322"/>
                        <a:pt x="112" y="323"/>
                      </a:cubicBezTo>
                      <a:cubicBezTo>
                        <a:pt x="111" y="321"/>
                        <a:pt x="112" y="315"/>
                        <a:pt x="115" y="312"/>
                      </a:cubicBezTo>
                      <a:cubicBezTo>
                        <a:pt x="114" y="312"/>
                        <a:pt x="112" y="309"/>
                        <a:pt x="113" y="308"/>
                      </a:cubicBezTo>
                      <a:cubicBezTo>
                        <a:pt x="115" y="309"/>
                        <a:pt x="115" y="309"/>
                        <a:pt x="115" y="309"/>
                      </a:cubicBezTo>
                      <a:cubicBezTo>
                        <a:pt x="116" y="309"/>
                        <a:pt x="115" y="306"/>
                        <a:pt x="117" y="307"/>
                      </a:cubicBezTo>
                      <a:cubicBezTo>
                        <a:pt x="115" y="304"/>
                        <a:pt x="117" y="314"/>
                        <a:pt x="116" y="311"/>
                      </a:cubicBezTo>
                      <a:cubicBezTo>
                        <a:pt x="118" y="311"/>
                        <a:pt x="114" y="307"/>
                        <a:pt x="116" y="308"/>
                      </a:cubicBezTo>
                      <a:cubicBezTo>
                        <a:pt x="117" y="307"/>
                        <a:pt x="115" y="304"/>
                        <a:pt x="117" y="304"/>
                      </a:cubicBezTo>
                      <a:cubicBezTo>
                        <a:pt x="117" y="304"/>
                        <a:pt x="120" y="306"/>
                        <a:pt x="120" y="304"/>
                      </a:cubicBezTo>
                      <a:cubicBezTo>
                        <a:pt x="120" y="302"/>
                        <a:pt x="119" y="303"/>
                        <a:pt x="119" y="301"/>
                      </a:cubicBezTo>
                      <a:cubicBezTo>
                        <a:pt x="119" y="300"/>
                        <a:pt x="119" y="300"/>
                        <a:pt x="119" y="300"/>
                      </a:cubicBezTo>
                      <a:cubicBezTo>
                        <a:pt x="117" y="299"/>
                        <a:pt x="120" y="298"/>
                        <a:pt x="117" y="298"/>
                      </a:cubicBezTo>
                      <a:cubicBezTo>
                        <a:pt x="119" y="298"/>
                        <a:pt x="117" y="295"/>
                        <a:pt x="121" y="296"/>
                      </a:cubicBezTo>
                      <a:cubicBezTo>
                        <a:pt x="123" y="297"/>
                        <a:pt x="123" y="297"/>
                        <a:pt x="123" y="297"/>
                      </a:cubicBezTo>
                      <a:cubicBezTo>
                        <a:pt x="123" y="296"/>
                        <a:pt x="121" y="295"/>
                        <a:pt x="120" y="293"/>
                      </a:cubicBezTo>
                      <a:cubicBezTo>
                        <a:pt x="120" y="293"/>
                        <a:pt x="121" y="293"/>
                        <a:pt x="121" y="294"/>
                      </a:cubicBezTo>
                      <a:cubicBezTo>
                        <a:pt x="117" y="292"/>
                        <a:pt x="122" y="291"/>
                        <a:pt x="120" y="289"/>
                      </a:cubicBezTo>
                      <a:cubicBezTo>
                        <a:pt x="122" y="288"/>
                        <a:pt x="121" y="284"/>
                        <a:pt x="124" y="284"/>
                      </a:cubicBezTo>
                      <a:cubicBezTo>
                        <a:pt x="123" y="282"/>
                        <a:pt x="122" y="280"/>
                        <a:pt x="124" y="278"/>
                      </a:cubicBezTo>
                      <a:cubicBezTo>
                        <a:pt x="124" y="279"/>
                        <a:pt x="124" y="279"/>
                        <a:pt x="125" y="280"/>
                      </a:cubicBezTo>
                      <a:cubicBezTo>
                        <a:pt x="126" y="279"/>
                        <a:pt x="125" y="278"/>
                        <a:pt x="125" y="277"/>
                      </a:cubicBezTo>
                      <a:cubicBezTo>
                        <a:pt x="126" y="278"/>
                        <a:pt x="128" y="276"/>
                        <a:pt x="130" y="275"/>
                      </a:cubicBezTo>
                      <a:cubicBezTo>
                        <a:pt x="129" y="273"/>
                        <a:pt x="127" y="273"/>
                        <a:pt x="126" y="272"/>
                      </a:cubicBezTo>
                      <a:cubicBezTo>
                        <a:pt x="130" y="272"/>
                        <a:pt x="124" y="267"/>
                        <a:pt x="128" y="266"/>
                      </a:cubicBezTo>
                      <a:cubicBezTo>
                        <a:pt x="129" y="267"/>
                        <a:pt x="130" y="269"/>
                        <a:pt x="131" y="268"/>
                      </a:cubicBezTo>
                      <a:cubicBezTo>
                        <a:pt x="135" y="268"/>
                        <a:pt x="129" y="264"/>
                        <a:pt x="131" y="263"/>
                      </a:cubicBezTo>
                      <a:cubicBezTo>
                        <a:pt x="128" y="262"/>
                        <a:pt x="128" y="262"/>
                        <a:pt x="128" y="262"/>
                      </a:cubicBezTo>
                      <a:cubicBezTo>
                        <a:pt x="130" y="262"/>
                        <a:pt x="127" y="258"/>
                        <a:pt x="130" y="259"/>
                      </a:cubicBezTo>
                      <a:cubicBezTo>
                        <a:pt x="129" y="258"/>
                        <a:pt x="132" y="257"/>
                        <a:pt x="129" y="256"/>
                      </a:cubicBezTo>
                      <a:cubicBezTo>
                        <a:pt x="133" y="253"/>
                        <a:pt x="130" y="247"/>
                        <a:pt x="136" y="246"/>
                      </a:cubicBezTo>
                      <a:cubicBezTo>
                        <a:pt x="136" y="245"/>
                        <a:pt x="137" y="244"/>
                        <a:pt x="135" y="244"/>
                      </a:cubicBezTo>
                      <a:cubicBezTo>
                        <a:pt x="133" y="244"/>
                        <a:pt x="136" y="245"/>
                        <a:pt x="134" y="245"/>
                      </a:cubicBezTo>
                      <a:cubicBezTo>
                        <a:pt x="134" y="245"/>
                        <a:pt x="134" y="244"/>
                        <a:pt x="133" y="244"/>
                      </a:cubicBezTo>
                      <a:cubicBezTo>
                        <a:pt x="134" y="243"/>
                        <a:pt x="135" y="242"/>
                        <a:pt x="137" y="244"/>
                      </a:cubicBezTo>
                      <a:cubicBezTo>
                        <a:pt x="140" y="242"/>
                        <a:pt x="132" y="240"/>
                        <a:pt x="134" y="237"/>
                      </a:cubicBezTo>
                      <a:cubicBezTo>
                        <a:pt x="136" y="238"/>
                        <a:pt x="136" y="237"/>
                        <a:pt x="136" y="236"/>
                      </a:cubicBezTo>
                      <a:cubicBezTo>
                        <a:pt x="135" y="234"/>
                        <a:pt x="135" y="234"/>
                        <a:pt x="135" y="234"/>
                      </a:cubicBezTo>
                      <a:cubicBezTo>
                        <a:pt x="136" y="232"/>
                        <a:pt x="138" y="233"/>
                        <a:pt x="140" y="234"/>
                      </a:cubicBezTo>
                      <a:cubicBezTo>
                        <a:pt x="140" y="233"/>
                        <a:pt x="141" y="231"/>
                        <a:pt x="139" y="230"/>
                      </a:cubicBezTo>
                      <a:cubicBezTo>
                        <a:pt x="142" y="230"/>
                        <a:pt x="142" y="230"/>
                        <a:pt x="142" y="230"/>
                      </a:cubicBezTo>
                      <a:cubicBezTo>
                        <a:pt x="140" y="230"/>
                        <a:pt x="141" y="228"/>
                        <a:pt x="141" y="228"/>
                      </a:cubicBezTo>
                      <a:cubicBezTo>
                        <a:pt x="141" y="228"/>
                        <a:pt x="141" y="228"/>
                        <a:pt x="141" y="228"/>
                      </a:cubicBezTo>
                      <a:cubicBezTo>
                        <a:pt x="142" y="228"/>
                        <a:pt x="142" y="227"/>
                        <a:pt x="142" y="226"/>
                      </a:cubicBezTo>
                      <a:cubicBezTo>
                        <a:pt x="140" y="226"/>
                        <a:pt x="139" y="227"/>
                        <a:pt x="139" y="228"/>
                      </a:cubicBezTo>
                      <a:cubicBezTo>
                        <a:pt x="138" y="227"/>
                        <a:pt x="138" y="226"/>
                        <a:pt x="137" y="225"/>
                      </a:cubicBezTo>
                      <a:cubicBezTo>
                        <a:pt x="140" y="226"/>
                        <a:pt x="139" y="223"/>
                        <a:pt x="140" y="222"/>
                      </a:cubicBezTo>
                      <a:cubicBezTo>
                        <a:pt x="141" y="221"/>
                        <a:pt x="138" y="221"/>
                        <a:pt x="138" y="220"/>
                      </a:cubicBezTo>
                      <a:cubicBezTo>
                        <a:pt x="140" y="221"/>
                        <a:pt x="139" y="219"/>
                        <a:pt x="140" y="220"/>
                      </a:cubicBezTo>
                      <a:cubicBezTo>
                        <a:pt x="141" y="220"/>
                        <a:pt x="139" y="221"/>
                        <a:pt x="140" y="221"/>
                      </a:cubicBezTo>
                      <a:cubicBezTo>
                        <a:pt x="141" y="221"/>
                        <a:pt x="143" y="221"/>
                        <a:pt x="142" y="220"/>
                      </a:cubicBezTo>
                      <a:cubicBezTo>
                        <a:pt x="141" y="218"/>
                        <a:pt x="137" y="219"/>
                        <a:pt x="139" y="217"/>
                      </a:cubicBezTo>
                      <a:cubicBezTo>
                        <a:pt x="140" y="218"/>
                        <a:pt x="141" y="218"/>
                        <a:pt x="141" y="219"/>
                      </a:cubicBezTo>
                      <a:cubicBezTo>
                        <a:pt x="143" y="217"/>
                        <a:pt x="143" y="217"/>
                        <a:pt x="143" y="217"/>
                      </a:cubicBezTo>
                      <a:cubicBezTo>
                        <a:pt x="141" y="216"/>
                        <a:pt x="141" y="216"/>
                        <a:pt x="141" y="216"/>
                      </a:cubicBezTo>
                      <a:cubicBezTo>
                        <a:pt x="141" y="216"/>
                        <a:pt x="142" y="217"/>
                        <a:pt x="142" y="216"/>
                      </a:cubicBezTo>
                      <a:cubicBezTo>
                        <a:pt x="140" y="215"/>
                        <a:pt x="142" y="213"/>
                        <a:pt x="140" y="212"/>
                      </a:cubicBezTo>
                      <a:cubicBezTo>
                        <a:pt x="140" y="211"/>
                        <a:pt x="142" y="211"/>
                        <a:pt x="142" y="210"/>
                      </a:cubicBezTo>
                      <a:cubicBezTo>
                        <a:pt x="142" y="210"/>
                        <a:pt x="142" y="210"/>
                        <a:pt x="142" y="210"/>
                      </a:cubicBezTo>
                      <a:cubicBezTo>
                        <a:pt x="144" y="209"/>
                        <a:pt x="143" y="207"/>
                        <a:pt x="142" y="206"/>
                      </a:cubicBezTo>
                      <a:cubicBezTo>
                        <a:pt x="142" y="206"/>
                        <a:pt x="142" y="206"/>
                        <a:pt x="142" y="206"/>
                      </a:cubicBezTo>
                      <a:cubicBezTo>
                        <a:pt x="143" y="205"/>
                        <a:pt x="143" y="204"/>
                        <a:pt x="142" y="203"/>
                      </a:cubicBezTo>
                      <a:cubicBezTo>
                        <a:pt x="144" y="202"/>
                        <a:pt x="150" y="204"/>
                        <a:pt x="147" y="202"/>
                      </a:cubicBezTo>
                      <a:cubicBezTo>
                        <a:pt x="148" y="200"/>
                        <a:pt x="144" y="198"/>
                        <a:pt x="143" y="199"/>
                      </a:cubicBezTo>
                      <a:cubicBezTo>
                        <a:pt x="145" y="196"/>
                        <a:pt x="142" y="192"/>
                        <a:pt x="146" y="190"/>
                      </a:cubicBezTo>
                      <a:cubicBezTo>
                        <a:pt x="145" y="189"/>
                        <a:pt x="145" y="189"/>
                        <a:pt x="145" y="188"/>
                      </a:cubicBezTo>
                      <a:cubicBezTo>
                        <a:pt x="146" y="184"/>
                        <a:pt x="144" y="179"/>
                        <a:pt x="149" y="176"/>
                      </a:cubicBezTo>
                      <a:cubicBezTo>
                        <a:pt x="150" y="178"/>
                        <a:pt x="151" y="177"/>
                        <a:pt x="152" y="177"/>
                      </a:cubicBezTo>
                      <a:cubicBezTo>
                        <a:pt x="151" y="176"/>
                        <a:pt x="154" y="176"/>
                        <a:pt x="151" y="175"/>
                      </a:cubicBezTo>
                      <a:cubicBezTo>
                        <a:pt x="150" y="175"/>
                        <a:pt x="149" y="175"/>
                        <a:pt x="148" y="176"/>
                      </a:cubicBezTo>
                      <a:cubicBezTo>
                        <a:pt x="147" y="173"/>
                        <a:pt x="148" y="169"/>
                        <a:pt x="150" y="168"/>
                      </a:cubicBezTo>
                      <a:cubicBezTo>
                        <a:pt x="149" y="168"/>
                        <a:pt x="149" y="168"/>
                        <a:pt x="148" y="167"/>
                      </a:cubicBezTo>
                      <a:cubicBezTo>
                        <a:pt x="151" y="168"/>
                        <a:pt x="152" y="166"/>
                        <a:pt x="151" y="164"/>
                      </a:cubicBezTo>
                      <a:cubicBezTo>
                        <a:pt x="150" y="164"/>
                        <a:pt x="150" y="164"/>
                        <a:pt x="150" y="164"/>
                      </a:cubicBezTo>
                      <a:cubicBezTo>
                        <a:pt x="152" y="163"/>
                        <a:pt x="152" y="163"/>
                        <a:pt x="152" y="163"/>
                      </a:cubicBezTo>
                      <a:cubicBezTo>
                        <a:pt x="151" y="163"/>
                        <a:pt x="148" y="162"/>
                        <a:pt x="150" y="161"/>
                      </a:cubicBezTo>
                      <a:cubicBezTo>
                        <a:pt x="151" y="161"/>
                        <a:pt x="152" y="161"/>
                        <a:pt x="152" y="161"/>
                      </a:cubicBezTo>
                      <a:cubicBezTo>
                        <a:pt x="151" y="159"/>
                        <a:pt x="149" y="156"/>
                        <a:pt x="151" y="155"/>
                      </a:cubicBezTo>
                      <a:cubicBezTo>
                        <a:pt x="154" y="154"/>
                        <a:pt x="154" y="154"/>
                        <a:pt x="154" y="154"/>
                      </a:cubicBezTo>
                      <a:cubicBezTo>
                        <a:pt x="154" y="154"/>
                        <a:pt x="152" y="152"/>
                        <a:pt x="151" y="153"/>
                      </a:cubicBezTo>
                      <a:cubicBezTo>
                        <a:pt x="154" y="151"/>
                        <a:pt x="154" y="149"/>
                        <a:pt x="157" y="149"/>
                      </a:cubicBezTo>
                      <a:cubicBezTo>
                        <a:pt x="152" y="142"/>
                        <a:pt x="154" y="136"/>
                        <a:pt x="156" y="130"/>
                      </a:cubicBezTo>
                      <a:cubicBezTo>
                        <a:pt x="157" y="131"/>
                        <a:pt x="157" y="131"/>
                        <a:pt x="157" y="131"/>
                      </a:cubicBezTo>
                      <a:cubicBezTo>
                        <a:pt x="158" y="129"/>
                        <a:pt x="155" y="129"/>
                        <a:pt x="156" y="128"/>
                      </a:cubicBezTo>
                      <a:cubicBezTo>
                        <a:pt x="157" y="129"/>
                        <a:pt x="159" y="128"/>
                        <a:pt x="160" y="129"/>
                      </a:cubicBezTo>
                      <a:cubicBezTo>
                        <a:pt x="162" y="128"/>
                        <a:pt x="159" y="126"/>
                        <a:pt x="158" y="125"/>
                      </a:cubicBezTo>
                      <a:cubicBezTo>
                        <a:pt x="157" y="124"/>
                        <a:pt x="159" y="126"/>
                        <a:pt x="157" y="125"/>
                      </a:cubicBezTo>
                      <a:cubicBezTo>
                        <a:pt x="156" y="125"/>
                        <a:pt x="159" y="123"/>
                        <a:pt x="157" y="122"/>
                      </a:cubicBezTo>
                      <a:cubicBezTo>
                        <a:pt x="158" y="121"/>
                        <a:pt x="160" y="122"/>
                        <a:pt x="161" y="123"/>
                      </a:cubicBezTo>
                      <a:cubicBezTo>
                        <a:pt x="160" y="121"/>
                        <a:pt x="160" y="121"/>
                        <a:pt x="160" y="121"/>
                      </a:cubicBezTo>
                      <a:cubicBezTo>
                        <a:pt x="163" y="120"/>
                        <a:pt x="164" y="126"/>
                        <a:pt x="168" y="125"/>
                      </a:cubicBezTo>
                      <a:cubicBezTo>
                        <a:pt x="168" y="124"/>
                        <a:pt x="168" y="124"/>
                        <a:pt x="168" y="124"/>
                      </a:cubicBezTo>
                      <a:cubicBezTo>
                        <a:pt x="171" y="124"/>
                        <a:pt x="171" y="128"/>
                        <a:pt x="172" y="125"/>
                      </a:cubicBezTo>
                      <a:cubicBezTo>
                        <a:pt x="171" y="124"/>
                        <a:pt x="168" y="122"/>
                        <a:pt x="166" y="123"/>
                      </a:cubicBezTo>
                      <a:cubicBezTo>
                        <a:pt x="166" y="120"/>
                        <a:pt x="160" y="120"/>
                        <a:pt x="161" y="117"/>
                      </a:cubicBezTo>
                      <a:cubicBezTo>
                        <a:pt x="163" y="116"/>
                        <a:pt x="161" y="119"/>
                        <a:pt x="163" y="119"/>
                      </a:cubicBezTo>
                      <a:cubicBezTo>
                        <a:pt x="166" y="118"/>
                        <a:pt x="163" y="116"/>
                        <a:pt x="164" y="115"/>
                      </a:cubicBezTo>
                      <a:cubicBezTo>
                        <a:pt x="163" y="116"/>
                        <a:pt x="160" y="114"/>
                        <a:pt x="160" y="113"/>
                      </a:cubicBezTo>
                      <a:cubicBezTo>
                        <a:pt x="162" y="112"/>
                        <a:pt x="162" y="115"/>
                        <a:pt x="163" y="113"/>
                      </a:cubicBezTo>
                      <a:cubicBezTo>
                        <a:pt x="162" y="112"/>
                        <a:pt x="161" y="110"/>
                        <a:pt x="160" y="111"/>
                      </a:cubicBezTo>
                      <a:cubicBezTo>
                        <a:pt x="156" y="110"/>
                        <a:pt x="161" y="109"/>
                        <a:pt x="159" y="108"/>
                      </a:cubicBezTo>
                      <a:cubicBezTo>
                        <a:pt x="161" y="108"/>
                        <a:pt x="164" y="111"/>
                        <a:pt x="166" y="109"/>
                      </a:cubicBezTo>
                      <a:cubicBezTo>
                        <a:pt x="163" y="109"/>
                        <a:pt x="163" y="106"/>
                        <a:pt x="159" y="106"/>
                      </a:cubicBezTo>
                      <a:cubicBezTo>
                        <a:pt x="160" y="105"/>
                        <a:pt x="162" y="106"/>
                        <a:pt x="163" y="107"/>
                      </a:cubicBezTo>
                      <a:cubicBezTo>
                        <a:pt x="165" y="106"/>
                        <a:pt x="160" y="102"/>
                        <a:pt x="165" y="103"/>
                      </a:cubicBezTo>
                      <a:cubicBezTo>
                        <a:pt x="162" y="102"/>
                        <a:pt x="162" y="102"/>
                        <a:pt x="162" y="102"/>
                      </a:cubicBezTo>
                      <a:cubicBezTo>
                        <a:pt x="163" y="102"/>
                        <a:pt x="164" y="101"/>
                        <a:pt x="166" y="101"/>
                      </a:cubicBezTo>
                      <a:cubicBezTo>
                        <a:pt x="166" y="100"/>
                        <a:pt x="163" y="97"/>
                        <a:pt x="167" y="98"/>
                      </a:cubicBezTo>
                      <a:cubicBezTo>
                        <a:pt x="167" y="97"/>
                        <a:pt x="168" y="95"/>
                        <a:pt x="165" y="95"/>
                      </a:cubicBezTo>
                      <a:cubicBezTo>
                        <a:pt x="163" y="96"/>
                        <a:pt x="166" y="97"/>
                        <a:pt x="162" y="97"/>
                      </a:cubicBezTo>
                      <a:cubicBezTo>
                        <a:pt x="166" y="97"/>
                        <a:pt x="163" y="95"/>
                        <a:pt x="162" y="94"/>
                      </a:cubicBezTo>
                      <a:cubicBezTo>
                        <a:pt x="164" y="94"/>
                        <a:pt x="164" y="94"/>
                        <a:pt x="164" y="94"/>
                      </a:cubicBezTo>
                      <a:cubicBezTo>
                        <a:pt x="163" y="93"/>
                        <a:pt x="164" y="92"/>
                        <a:pt x="162" y="91"/>
                      </a:cubicBezTo>
                      <a:cubicBezTo>
                        <a:pt x="163" y="92"/>
                        <a:pt x="164" y="92"/>
                        <a:pt x="165" y="92"/>
                      </a:cubicBezTo>
                      <a:cubicBezTo>
                        <a:pt x="163" y="90"/>
                        <a:pt x="163" y="90"/>
                        <a:pt x="163" y="90"/>
                      </a:cubicBezTo>
                      <a:cubicBezTo>
                        <a:pt x="162" y="88"/>
                        <a:pt x="166" y="91"/>
                        <a:pt x="166" y="88"/>
                      </a:cubicBezTo>
                      <a:cubicBezTo>
                        <a:pt x="168" y="91"/>
                        <a:pt x="168" y="91"/>
                        <a:pt x="168" y="91"/>
                      </a:cubicBezTo>
                      <a:cubicBezTo>
                        <a:pt x="167" y="90"/>
                        <a:pt x="170" y="90"/>
                        <a:pt x="169" y="89"/>
                      </a:cubicBezTo>
                      <a:cubicBezTo>
                        <a:pt x="167" y="88"/>
                        <a:pt x="165" y="86"/>
                        <a:pt x="164" y="86"/>
                      </a:cubicBezTo>
                      <a:cubicBezTo>
                        <a:pt x="163" y="84"/>
                        <a:pt x="166" y="86"/>
                        <a:pt x="165" y="84"/>
                      </a:cubicBezTo>
                      <a:cubicBezTo>
                        <a:pt x="166" y="86"/>
                        <a:pt x="166" y="86"/>
                        <a:pt x="166" y="86"/>
                      </a:cubicBezTo>
                      <a:cubicBezTo>
                        <a:pt x="167" y="87"/>
                        <a:pt x="170" y="86"/>
                        <a:pt x="170" y="84"/>
                      </a:cubicBezTo>
                      <a:cubicBezTo>
                        <a:pt x="170" y="83"/>
                        <a:pt x="168" y="81"/>
                        <a:pt x="166" y="82"/>
                      </a:cubicBezTo>
                      <a:cubicBezTo>
                        <a:pt x="166" y="81"/>
                        <a:pt x="168" y="80"/>
                        <a:pt x="169" y="81"/>
                      </a:cubicBezTo>
                      <a:cubicBezTo>
                        <a:pt x="169" y="79"/>
                        <a:pt x="167" y="81"/>
                        <a:pt x="166" y="79"/>
                      </a:cubicBezTo>
                      <a:cubicBezTo>
                        <a:pt x="168" y="79"/>
                        <a:pt x="170" y="77"/>
                        <a:pt x="172" y="76"/>
                      </a:cubicBezTo>
                      <a:cubicBezTo>
                        <a:pt x="175" y="79"/>
                        <a:pt x="175" y="79"/>
                        <a:pt x="175" y="79"/>
                      </a:cubicBezTo>
                      <a:cubicBezTo>
                        <a:pt x="175" y="78"/>
                        <a:pt x="175" y="78"/>
                        <a:pt x="175" y="78"/>
                      </a:cubicBezTo>
                      <a:cubicBezTo>
                        <a:pt x="178" y="80"/>
                        <a:pt x="178" y="78"/>
                        <a:pt x="180" y="79"/>
                      </a:cubicBezTo>
                      <a:cubicBezTo>
                        <a:pt x="181" y="79"/>
                        <a:pt x="180" y="78"/>
                        <a:pt x="180" y="77"/>
                      </a:cubicBezTo>
                      <a:cubicBezTo>
                        <a:pt x="175" y="78"/>
                        <a:pt x="174" y="72"/>
                        <a:pt x="170" y="72"/>
                      </a:cubicBezTo>
                      <a:cubicBezTo>
                        <a:pt x="170" y="68"/>
                        <a:pt x="181" y="73"/>
                        <a:pt x="175" y="68"/>
                      </a:cubicBezTo>
                      <a:cubicBezTo>
                        <a:pt x="174" y="68"/>
                        <a:pt x="172" y="66"/>
                        <a:pt x="172" y="68"/>
                      </a:cubicBezTo>
                      <a:cubicBezTo>
                        <a:pt x="173" y="66"/>
                        <a:pt x="169" y="65"/>
                        <a:pt x="171" y="63"/>
                      </a:cubicBezTo>
                      <a:cubicBezTo>
                        <a:pt x="172" y="66"/>
                        <a:pt x="175" y="63"/>
                        <a:pt x="177" y="66"/>
                      </a:cubicBezTo>
                      <a:cubicBezTo>
                        <a:pt x="176" y="66"/>
                        <a:pt x="176" y="67"/>
                        <a:pt x="176" y="68"/>
                      </a:cubicBezTo>
                      <a:cubicBezTo>
                        <a:pt x="178" y="67"/>
                        <a:pt x="180" y="69"/>
                        <a:pt x="180" y="67"/>
                      </a:cubicBezTo>
                      <a:cubicBezTo>
                        <a:pt x="180" y="66"/>
                        <a:pt x="181" y="64"/>
                        <a:pt x="179" y="64"/>
                      </a:cubicBezTo>
                      <a:cubicBezTo>
                        <a:pt x="176" y="63"/>
                        <a:pt x="178" y="66"/>
                        <a:pt x="176" y="64"/>
                      </a:cubicBezTo>
                      <a:cubicBezTo>
                        <a:pt x="176" y="62"/>
                        <a:pt x="180" y="62"/>
                        <a:pt x="176" y="60"/>
                      </a:cubicBezTo>
                      <a:cubicBezTo>
                        <a:pt x="176" y="62"/>
                        <a:pt x="174" y="61"/>
                        <a:pt x="172" y="61"/>
                      </a:cubicBezTo>
                      <a:cubicBezTo>
                        <a:pt x="172" y="59"/>
                        <a:pt x="172" y="59"/>
                        <a:pt x="172" y="59"/>
                      </a:cubicBezTo>
                      <a:cubicBezTo>
                        <a:pt x="173" y="59"/>
                        <a:pt x="173" y="59"/>
                        <a:pt x="173" y="59"/>
                      </a:cubicBezTo>
                      <a:cubicBezTo>
                        <a:pt x="175" y="57"/>
                        <a:pt x="171" y="58"/>
                        <a:pt x="172" y="55"/>
                      </a:cubicBezTo>
                      <a:cubicBezTo>
                        <a:pt x="175" y="55"/>
                        <a:pt x="175" y="55"/>
                        <a:pt x="175" y="55"/>
                      </a:cubicBezTo>
                      <a:cubicBezTo>
                        <a:pt x="178" y="56"/>
                        <a:pt x="173" y="58"/>
                        <a:pt x="177" y="59"/>
                      </a:cubicBezTo>
                      <a:cubicBezTo>
                        <a:pt x="178" y="58"/>
                        <a:pt x="176" y="56"/>
                        <a:pt x="178" y="55"/>
                      </a:cubicBezTo>
                      <a:cubicBezTo>
                        <a:pt x="178" y="55"/>
                        <a:pt x="178" y="56"/>
                        <a:pt x="178" y="56"/>
                      </a:cubicBezTo>
                      <a:cubicBezTo>
                        <a:pt x="179" y="56"/>
                        <a:pt x="184" y="57"/>
                        <a:pt x="182" y="54"/>
                      </a:cubicBezTo>
                      <a:cubicBezTo>
                        <a:pt x="181" y="52"/>
                        <a:pt x="180" y="53"/>
                        <a:pt x="179" y="52"/>
                      </a:cubicBezTo>
                      <a:cubicBezTo>
                        <a:pt x="179" y="49"/>
                        <a:pt x="178" y="48"/>
                        <a:pt x="179" y="46"/>
                      </a:cubicBezTo>
                      <a:cubicBezTo>
                        <a:pt x="181" y="47"/>
                        <a:pt x="180" y="43"/>
                        <a:pt x="182" y="46"/>
                      </a:cubicBezTo>
                      <a:cubicBezTo>
                        <a:pt x="180" y="46"/>
                        <a:pt x="179" y="50"/>
                        <a:pt x="182" y="52"/>
                      </a:cubicBezTo>
                      <a:cubicBezTo>
                        <a:pt x="185" y="52"/>
                        <a:pt x="180" y="54"/>
                        <a:pt x="184" y="56"/>
                      </a:cubicBezTo>
                      <a:cubicBezTo>
                        <a:pt x="185" y="54"/>
                        <a:pt x="188" y="55"/>
                        <a:pt x="190" y="56"/>
                      </a:cubicBezTo>
                      <a:cubicBezTo>
                        <a:pt x="191" y="55"/>
                        <a:pt x="190" y="54"/>
                        <a:pt x="190" y="54"/>
                      </a:cubicBezTo>
                      <a:cubicBezTo>
                        <a:pt x="188" y="53"/>
                        <a:pt x="188" y="54"/>
                        <a:pt x="185" y="53"/>
                      </a:cubicBezTo>
                      <a:cubicBezTo>
                        <a:pt x="187" y="50"/>
                        <a:pt x="186" y="48"/>
                        <a:pt x="185" y="46"/>
                      </a:cubicBezTo>
                      <a:cubicBezTo>
                        <a:pt x="186" y="45"/>
                        <a:pt x="188" y="46"/>
                        <a:pt x="188" y="47"/>
                      </a:cubicBezTo>
                      <a:cubicBezTo>
                        <a:pt x="188" y="44"/>
                        <a:pt x="190" y="41"/>
                        <a:pt x="192" y="38"/>
                      </a:cubicBezTo>
                      <a:cubicBezTo>
                        <a:pt x="187" y="39"/>
                        <a:pt x="192" y="35"/>
                        <a:pt x="189" y="35"/>
                      </a:cubicBezTo>
                      <a:cubicBezTo>
                        <a:pt x="187" y="36"/>
                        <a:pt x="184" y="37"/>
                        <a:pt x="183" y="35"/>
                      </a:cubicBezTo>
                      <a:cubicBezTo>
                        <a:pt x="184" y="34"/>
                        <a:pt x="185" y="36"/>
                        <a:pt x="186" y="36"/>
                      </a:cubicBezTo>
                      <a:cubicBezTo>
                        <a:pt x="184" y="34"/>
                        <a:pt x="189" y="35"/>
                        <a:pt x="187" y="33"/>
                      </a:cubicBezTo>
                      <a:cubicBezTo>
                        <a:pt x="187" y="36"/>
                        <a:pt x="191" y="35"/>
                        <a:pt x="193" y="36"/>
                      </a:cubicBezTo>
                      <a:cubicBezTo>
                        <a:pt x="193" y="34"/>
                        <a:pt x="195" y="37"/>
                        <a:pt x="196" y="35"/>
                      </a:cubicBezTo>
                      <a:cubicBezTo>
                        <a:pt x="195" y="33"/>
                        <a:pt x="195" y="30"/>
                        <a:pt x="195" y="28"/>
                      </a:cubicBezTo>
                      <a:cubicBezTo>
                        <a:pt x="199" y="26"/>
                        <a:pt x="198" y="21"/>
                        <a:pt x="199" y="18"/>
                      </a:cubicBezTo>
                      <a:cubicBezTo>
                        <a:pt x="201" y="18"/>
                        <a:pt x="204" y="20"/>
                        <a:pt x="205" y="19"/>
                      </a:cubicBezTo>
                      <a:cubicBezTo>
                        <a:pt x="205" y="17"/>
                        <a:pt x="201" y="19"/>
                        <a:pt x="203" y="17"/>
                      </a:cubicBezTo>
                      <a:cubicBezTo>
                        <a:pt x="204" y="17"/>
                        <a:pt x="204" y="17"/>
                        <a:pt x="204" y="17"/>
                      </a:cubicBezTo>
                      <a:cubicBezTo>
                        <a:pt x="203" y="16"/>
                        <a:pt x="208" y="14"/>
                        <a:pt x="204" y="11"/>
                      </a:cubicBezTo>
                      <a:cubicBezTo>
                        <a:pt x="207" y="14"/>
                        <a:pt x="207" y="14"/>
                        <a:pt x="207" y="14"/>
                      </a:cubicBezTo>
                      <a:cubicBezTo>
                        <a:pt x="207" y="13"/>
                        <a:pt x="207" y="13"/>
                        <a:pt x="206" y="12"/>
                      </a:cubicBezTo>
                      <a:cubicBezTo>
                        <a:pt x="208" y="13"/>
                        <a:pt x="209" y="13"/>
                        <a:pt x="209" y="14"/>
                      </a:cubicBezTo>
                      <a:cubicBezTo>
                        <a:pt x="212" y="13"/>
                        <a:pt x="210" y="10"/>
                        <a:pt x="211" y="9"/>
                      </a:cubicBezTo>
                      <a:cubicBezTo>
                        <a:pt x="208" y="9"/>
                        <a:pt x="208" y="9"/>
                        <a:pt x="208" y="9"/>
                      </a:cubicBezTo>
                      <a:cubicBezTo>
                        <a:pt x="208" y="6"/>
                        <a:pt x="211" y="5"/>
                        <a:pt x="212" y="2"/>
                      </a:cubicBezTo>
                      <a:cubicBezTo>
                        <a:pt x="213" y="3"/>
                        <a:pt x="213" y="3"/>
                        <a:pt x="213" y="3"/>
                      </a:cubicBezTo>
                      <a:cubicBezTo>
                        <a:pt x="213" y="1"/>
                        <a:pt x="213" y="1"/>
                        <a:pt x="213" y="1"/>
                      </a:cubicBezTo>
                      <a:cubicBezTo>
                        <a:pt x="215" y="2"/>
                        <a:pt x="217" y="2"/>
                        <a:pt x="215" y="0"/>
                      </a:cubicBezTo>
                      <a:cubicBezTo>
                        <a:pt x="218" y="6"/>
                        <a:pt x="218" y="6"/>
                        <a:pt x="218" y="6"/>
                      </a:cubicBezTo>
                      <a:cubicBezTo>
                        <a:pt x="216" y="7"/>
                        <a:pt x="216" y="4"/>
                        <a:pt x="214" y="4"/>
                      </a:cubicBezTo>
                      <a:cubicBezTo>
                        <a:pt x="212" y="3"/>
                        <a:pt x="212" y="6"/>
                        <a:pt x="213" y="7"/>
                      </a:cubicBezTo>
                      <a:cubicBezTo>
                        <a:pt x="214" y="6"/>
                        <a:pt x="213" y="6"/>
                        <a:pt x="213" y="5"/>
                      </a:cubicBezTo>
                      <a:cubicBezTo>
                        <a:pt x="216" y="6"/>
                        <a:pt x="215" y="7"/>
                        <a:pt x="216" y="9"/>
                      </a:cubicBezTo>
                      <a:cubicBezTo>
                        <a:pt x="217" y="8"/>
                        <a:pt x="218" y="8"/>
                        <a:pt x="217" y="8"/>
                      </a:cubicBezTo>
                      <a:cubicBezTo>
                        <a:pt x="218" y="9"/>
                        <a:pt x="218" y="10"/>
                        <a:pt x="217" y="12"/>
                      </a:cubicBezTo>
                      <a:cubicBezTo>
                        <a:pt x="216" y="10"/>
                        <a:pt x="215" y="11"/>
                        <a:pt x="214" y="11"/>
                      </a:cubicBezTo>
                      <a:cubicBezTo>
                        <a:pt x="217" y="12"/>
                        <a:pt x="217" y="14"/>
                        <a:pt x="215" y="15"/>
                      </a:cubicBezTo>
                      <a:cubicBezTo>
                        <a:pt x="212" y="15"/>
                        <a:pt x="215" y="19"/>
                        <a:pt x="214" y="21"/>
                      </a:cubicBezTo>
                      <a:cubicBezTo>
                        <a:pt x="212" y="19"/>
                        <a:pt x="210" y="17"/>
                        <a:pt x="210" y="16"/>
                      </a:cubicBezTo>
                      <a:cubicBezTo>
                        <a:pt x="208" y="16"/>
                        <a:pt x="209" y="17"/>
                        <a:pt x="207" y="18"/>
                      </a:cubicBezTo>
                      <a:cubicBezTo>
                        <a:pt x="209" y="19"/>
                        <a:pt x="211" y="21"/>
                        <a:pt x="212" y="23"/>
                      </a:cubicBezTo>
                      <a:cubicBezTo>
                        <a:pt x="210" y="23"/>
                        <a:pt x="210" y="23"/>
                        <a:pt x="210" y="23"/>
                      </a:cubicBezTo>
                      <a:cubicBezTo>
                        <a:pt x="210" y="25"/>
                        <a:pt x="213" y="26"/>
                        <a:pt x="211" y="28"/>
                      </a:cubicBezTo>
                      <a:cubicBezTo>
                        <a:pt x="209" y="31"/>
                        <a:pt x="207" y="35"/>
                        <a:pt x="206" y="37"/>
                      </a:cubicBezTo>
                      <a:cubicBezTo>
                        <a:pt x="204" y="37"/>
                        <a:pt x="204" y="37"/>
                        <a:pt x="204" y="37"/>
                      </a:cubicBezTo>
                      <a:cubicBezTo>
                        <a:pt x="207" y="40"/>
                        <a:pt x="204" y="42"/>
                        <a:pt x="204" y="45"/>
                      </a:cubicBezTo>
                      <a:cubicBezTo>
                        <a:pt x="201" y="48"/>
                        <a:pt x="203" y="53"/>
                        <a:pt x="200" y="54"/>
                      </a:cubicBezTo>
                      <a:cubicBezTo>
                        <a:pt x="199" y="61"/>
                        <a:pt x="198" y="67"/>
                        <a:pt x="196" y="73"/>
                      </a:cubicBezTo>
                      <a:cubicBezTo>
                        <a:pt x="193" y="71"/>
                        <a:pt x="193" y="71"/>
                        <a:pt x="193" y="71"/>
                      </a:cubicBezTo>
                      <a:cubicBezTo>
                        <a:pt x="195" y="73"/>
                        <a:pt x="192" y="71"/>
                        <a:pt x="192" y="73"/>
                      </a:cubicBezTo>
                      <a:cubicBezTo>
                        <a:pt x="194" y="72"/>
                        <a:pt x="194" y="75"/>
                        <a:pt x="195" y="76"/>
                      </a:cubicBezTo>
                      <a:cubicBezTo>
                        <a:pt x="192" y="79"/>
                        <a:pt x="193" y="83"/>
                        <a:pt x="194" y="86"/>
                      </a:cubicBezTo>
                      <a:cubicBezTo>
                        <a:pt x="192" y="86"/>
                        <a:pt x="192" y="86"/>
                        <a:pt x="192" y="86"/>
                      </a:cubicBezTo>
                      <a:cubicBezTo>
                        <a:pt x="195" y="89"/>
                        <a:pt x="191" y="92"/>
                        <a:pt x="190" y="95"/>
                      </a:cubicBezTo>
                      <a:cubicBezTo>
                        <a:pt x="189" y="95"/>
                        <a:pt x="187" y="95"/>
                        <a:pt x="187" y="96"/>
                      </a:cubicBezTo>
                      <a:cubicBezTo>
                        <a:pt x="189" y="99"/>
                        <a:pt x="189" y="100"/>
                        <a:pt x="190" y="103"/>
                      </a:cubicBezTo>
                      <a:cubicBezTo>
                        <a:pt x="189" y="105"/>
                        <a:pt x="188" y="108"/>
                        <a:pt x="186" y="109"/>
                      </a:cubicBezTo>
                      <a:cubicBezTo>
                        <a:pt x="188" y="118"/>
                        <a:pt x="184" y="124"/>
                        <a:pt x="184" y="132"/>
                      </a:cubicBezTo>
                      <a:cubicBezTo>
                        <a:pt x="182" y="132"/>
                        <a:pt x="182" y="132"/>
                        <a:pt x="182" y="132"/>
                      </a:cubicBezTo>
                      <a:cubicBezTo>
                        <a:pt x="185" y="141"/>
                        <a:pt x="179" y="149"/>
                        <a:pt x="180" y="156"/>
                      </a:cubicBezTo>
                      <a:cubicBezTo>
                        <a:pt x="176" y="154"/>
                        <a:pt x="176" y="154"/>
                        <a:pt x="176" y="154"/>
                      </a:cubicBezTo>
                      <a:cubicBezTo>
                        <a:pt x="174" y="156"/>
                        <a:pt x="176" y="159"/>
                        <a:pt x="179" y="159"/>
                      </a:cubicBezTo>
                      <a:cubicBezTo>
                        <a:pt x="177" y="161"/>
                        <a:pt x="179" y="165"/>
                        <a:pt x="176" y="165"/>
                      </a:cubicBezTo>
                      <a:cubicBezTo>
                        <a:pt x="175" y="167"/>
                        <a:pt x="177" y="168"/>
                        <a:pt x="177" y="170"/>
                      </a:cubicBezTo>
                      <a:cubicBezTo>
                        <a:pt x="175" y="174"/>
                        <a:pt x="175" y="175"/>
                        <a:pt x="175" y="179"/>
                      </a:cubicBezTo>
                      <a:cubicBezTo>
                        <a:pt x="175" y="178"/>
                        <a:pt x="175" y="178"/>
                        <a:pt x="175" y="178"/>
                      </a:cubicBezTo>
                      <a:cubicBezTo>
                        <a:pt x="174" y="178"/>
                        <a:pt x="173" y="177"/>
                        <a:pt x="172" y="178"/>
                      </a:cubicBezTo>
                      <a:cubicBezTo>
                        <a:pt x="173" y="180"/>
                        <a:pt x="170" y="183"/>
                        <a:pt x="175" y="183"/>
                      </a:cubicBezTo>
                      <a:cubicBezTo>
                        <a:pt x="171" y="186"/>
                        <a:pt x="175" y="193"/>
                        <a:pt x="170" y="196"/>
                      </a:cubicBezTo>
                      <a:cubicBezTo>
                        <a:pt x="172" y="196"/>
                        <a:pt x="172" y="197"/>
                        <a:pt x="172" y="198"/>
                      </a:cubicBezTo>
                      <a:cubicBezTo>
                        <a:pt x="172" y="201"/>
                        <a:pt x="168" y="204"/>
                        <a:pt x="170" y="208"/>
                      </a:cubicBezTo>
                      <a:cubicBezTo>
                        <a:pt x="169" y="208"/>
                        <a:pt x="168" y="206"/>
                        <a:pt x="167" y="208"/>
                      </a:cubicBezTo>
                      <a:cubicBezTo>
                        <a:pt x="168" y="209"/>
                        <a:pt x="169" y="208"/>
                        <a:pt x="169" y="210"/>
                      </a:cubicBezTo>
                      <a:cubicBezTo>
                        <a:pt x="170" y="216"/>
                        <a:pt x="164" y="221"/>
                        <a:pt x="163" y="226"/>
                      </a:cubicBezTo>
                      <a:cubicBezTo>
                        <a:pt x="164" y="236"/>
                        <a:pt x="160" y="246"/>
                        <a:pt x="158" y="255"/>
                      </a:cubicBezTo>
                      <a:cubicBezTo>
                        <a:pt x="157" y="255"/>
                        <a:pt x="157" y="255"/>
                        <a:pt x="157" y="255"/>
                      </a:cubicBezTo>
                      <a:cubicBezTo>
                        <a:pt x="160" y="259"/>
                        <a:pt x="152" y="261"/>
                        <a:pt x="156" y="265"/>
                      </a:cubicBezTo>
                      <a:cubicBezTo>
                        <a:pt x="155" y="265"/>
                        <a:pt x="155" y="267"/>
                        <a:pt x="153" y="266"/>
                      </a:cubicBezTo>
                      <a:cubicBezTo>
                        <a:pt x="155" y="269"/>
                        <a:pt x="149" y="273"/>
                        <a:pt x="151" y="277"/>
                      </a:cubicBezTo>
                      <a:cubicBezTo>
                        <a:pt x="152" y="277"/>
                        <a:pt x="151" y="276"/>
                        <a:pt x="151" y="276"/>
                      </a:cubicBezTo>
                      <a:cubicBezTo>
                        <a:pt x="148" y="279"/>
                        <a:pt x="150" y="283"/>
                        <a:pt x="147" y="286"/>
                      </a:cubicBezTo>
                      <a:cubicBezTo>
                        <a:pt x="147" y="285"/>
                        <a:pt x="147" y="285"/>
                        <a:pt x="146" y="284"/>
                      </a:cubicBezTo>
                      <a:cubicBezTo>
                        <a:pt x="144" y="285"/>
                        <a:pt x="149" y="289"/>
                        <a:pt x="144" y="288"/>
                      </a:cubicBezTo>
                      <a:cubicBezTo>
                        <a:pt x="144" y="289"/>
                        <a:pt x="146" y="290"/>
                        <a:pt x="146" y="289"/>
                      </a:cubicBezTo>
                      <a:cubicBezTo>
                        <a:pt x="142" y="297"/>
                        <a:pt x="142" y="306"/>
                        <a:pt x="140" y="315"/>
                      </a:cubicBezTo>
                      <a:cubicBezTo>
                        <a:pt x="135" y="320"/>
                        <a:pt x="133" y="313"/>
                        <a:pt x="134" y="319"/>
                      </a:cubicBezTo>
                      <a:cubicBezTo>
                        <a:pt x="133" y="319"/>
                        <a:pt x="136" y="319"/>
                        <a:pt x="135" y="319"/>
                      </a:cubicBezTo>
                      <a:cubicBezTo>
                        <a:pt x="135" y="321"/>
                        <a:pt x="129" y="320"/>
                        <a:pt x="131" y="322"/>
                      </a:cubicBezTo>
                      <a:cubicBezTo>
                        <a:pt x="134" y="323"/>
                        <a:pt x="132" y="324"/>
                        <a:pt x="133" y="324"/>
                      </a:cubicBezTo>
                      <a:cubicBezTo>
                        <a:pt x="130" y="327"/>
                        <a:pt x="128" y="327"/>
                        <a:pt x="129" y="331"/>
                      </a:cubicBezTo>
                      <a:cubicBezTo>
                        <a:pt x="127" y="330"/>
                        <a:pt x="127" y="330"/>
                        <a:pt x="127" y="330"/>
                      </a:cubicBezTo>
                      <a:cubicBezTo>
                        <a:pt x="130" y="335"/>
                        <a:pt x="126" y="338"/>
                        <a:pt x="130" y="342"/>
                      </a:cubicBezTo>
                      <a:cubicBezTo>
                        <a:pt x="127" y="352"/>
                        <a:pt x="123" y="361"/>
                        <a:pt x="120" y="370"/>
                      </a:cubicBezTo>
                      <a:cubicBezTo>
                        <a:pt x="117" y="379"/>
                        <a:pt x="114" y="389"/>
                        <a:pt x="110" y="397"/>
                      </a:cubicBezTo>
                      <a:cubicBezTo>
                        <a:pt x="105" y="406"/>
                        <a:pt x="101" y="414"/>
                        <a:pt x="97" y="423"/>
                      </a:cubicBezTo>
                      <a:cubicBezTo>
                        <a:pt x="93" y="431"/>
                        <a:pt x="88" y="439"/>
                        <a:pt x="82" y="447"/>
                      </a:cubicBezTo>
                      <a:cubicBezTo>
                        <a:pt x="77" y="449"/>
                        <a:pt x="77" y="450"/>
                        <a:pt x="76" y="455"/>
                      </a:cubicBezTo>
                      <a:cubicBezTo>
                        <a:pt x="75" y="454"/>
                        <a:pt x="75" y="454"/>
                        <a:pt x="75" y="454"/>
                      </a:cubicBezTo>
                      <a:cubicBezTo>
                        <a:pt x="77" y="456"/>
                        <a:pt x="73" y="457"/>
                        <a:pt x="76" y="459"/>
                      </a:cubicBezTo>
                      <a:cubicBezTo>
                        <a:pt x="72" y="465"/>
                        <a:pt x="69" y="471"/>
                        <a:pt x="66" y="477"/>
                      </a:cubicBezTo>
                      <a:cubicBezTo>
                        <a:pt x="66" y="476"/>
                        <a:pt x="64" y="474"/>
                        <a:pt x="64" y="476"/>
                      </a:cubicBezTo>
                      <a:cubicBezTo>
                        <a:pt x="65" y="478"/>
                        <a:pt x="65" y="478"/>
                        <a:pt x="65" y="478"/>
                      </a:cubicBezTo>
                      <a:cubicBezTo>
                        <a:pt x="64" y="478"/>
                        <a:pt x="64" y="478"/>
                        <a:pt x="64" y="478"/>
                      </a:cubicBezTo>
                      <a:cubicBezTo>
                        <a:pt x="64" y="479"/>
                        <a:pt x="65" y="480"/>
                        <a:pt x="66" y="480"/>
                      </a:cubicBezTo>
                      <a:cubicBezTo>
                        <a:pt x="59" y="497"/>
                        <a:pt x="45" y="510"/>
                        <a:pt x="37" y="525"/>
                      </a:cubicBezTo>
                      <a:cubicBezTo>
                        <a:pt x="34" y="528"/>
                        <a:pt x="32" y="534"/>
                        <a:pt x="30" y="538"/>
                      </a:cubicBezTo>
                      <a:cubicBezTo>
                        <a:pt x="20" y="548"/>
                        <a:pt x="12" y="557"/>
                        <a:pt x="8" y="571"/>
                      </a:cubicBezTo>
                      <a:cubicBezTo>
                        <a:pt x="8" y="571"/>
                        <a:pt x="1" y="566"/>
                        <a:pt x="3" y="56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2" name="Freeform 153"/>
                <p:cNvSpPr/>
                <p:nvPr/>
              </p:nvSpPr>
              <p:spPr bwMode="auto">
                <a:xfrm>
                  <a:off x="3861" y="1589"/>
                  <a:ext cx="1" cy="0"/>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2" y="1"/>
                        <a:pt x="1" y="2"/>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3" name="Freeform 154"/>
                <p:cNvSpPr/>
                <p:nvPr/>
              </p:nvSpPr>
              <p:spPr bwMode="auto">
                <a:xfrm>
                  <a:off x="3854" y="1596"/>
                  <a:ext cx="1" cy="1"/>
                </a:xfrm>
                <a:custGeom>
                  <a:avLst/>
                  <a:gdLst>
                    <a:gd name="T0" fmla="*/ 2 w 3"/>
                    <a:gd name="T1" fmla="*/ 1 h 2"/>
                    <a:gd name="T2" fmla="*/ 1 w 3"/>
                    <a:gd name="T3" fmla="*/ 2 h 2"/>
                    <a:gd name="T4" fmla="*/ 1 w 3"/>
                    <a:gd name="T5" fmla="*/ 0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1" y="2"/>
                        <a:pt x="1" y="2"/>
                      </a:cubicBezTo>
                      <a:cubicBezTo>
                        <a:pt x="1" y="1"/>
                        <a:pt x="0" y="0"/>
                        <a:pt x="1" y="0"/>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4" name="Freeform 155"/>
                <p:cNvSpPr/>
                <p:nvPr/>
              </p:nvSpPr>
              <p:spPr bwMode="auto">
                <a:xfrm>
                  <a:off x="3853" y="1598"/>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4"/>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5" name="Freeform 156"/>
                <p:cNvSpPr/>
                <p:nvPr/>
              </p:nvSpPr>
              <p:spPr bwMode="auto">
                <a:xfrm>
                  <a:off x="3851" y="1600"/>
                  <a:ext cx="1" cy="1"/>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0" y="2"/>
                        <a:pt x="0" y="1"/>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6" name="Freeform 157"/>
                <p:cNvSpPr/>
                <p:nvPr/>
              </p:nvSpPr>
              <p:spPr bwMode="auto">
                <a:xfrm>
                  <a:off x="3852" y="1601"/>
                  <a:ext cx="0" cy="0"/>
                </a:xfrm>
                <a:custGeom>
                  <a:avLst/>
                  <a:gdLst>
                    <a:gd name="T0" fmla="*/ 2 w 2"/>
                    <a:gd name="T1" fmla="*/ 1 h 2"/>
                    <a:gd name="T2" fmla="*/ 0 w 2"/>
                    <a:gd name="T3" fmla="*/ 2 h 2"/>
                    <a:gd name="T4" fmla="*/ 2 w 2"/>
                    <a:gd name="T5" fmla="*/ 1 h 2"/>
                  </a:gdLst>
                  <a:ahLst/>
                  <a:cxnLst>
                    <a:cxn ang="0">
                      <a:pos x="T0" y="T1"/>
                    </a:cxn>
                    <a:cxn ang="0">
                      <a:pos x="T2" y="T3"/>
                    </a:cxn>
                    <a:cxn ang="0">
                      <a:pos x="T4" y="T5"/>
                    </a:cxn>
                  </a:cxnLst>
                  <a:rect l="0" t="0" r="r" b="b"/>
                  <a:pathLst>
                    <a:path w="2" h="2">
                      <a:moveTo>
                        <a:pt x="2" y="1"/>
                      </a:moveTo>
                      <a:cubicBezTo>
                        <a:pt x="2" y="2"/>
                        <a:pt x="1" y="2"/>
                        <a:pt x="0" y="2"/>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Freeform 158"/>
                <p:cNvSpPr/>
                <p:nvPr/>
              </p:nvSpPr>
              <p:spPr bwMode="auto">
                <a:xfrm>
                  <a:off x="3849" y="1605"/>
                  <a:ext cx="1" cy="1"/>
                </a:xfrm>
                <a:custGeom>
                  <a:avLst/>
                  <a:gdLst>
                    <a:gd name="T0" fmla="*/ 2 w 2"/>
                    <a:gd name="T1" fmla="*/ 1 h 3"/>
                    <a:gd name="T2" fmla="*/ 1 w 2"/>
                    <a:gd name="T3" fmla="*/ 3 h 3"/>
                    <a:gd name="T4" fmla="*/ 2 w 2"/>
                    <a:gd name="T5" fmla="*/ 1 h 3"/>
                  </a:gdLst>
                  <a:ahLst/>
                  <a:cxnLst>
                    <a:cxn ang="0">
                      <a:pos x="T0" y="T1"/>
                    </a:cxn>
                    <a:cxn ang="0">
                      <a:pos x="T2" y="T3"/>
                    </a:cxn>
                    <a:cxn ang="0">
                      <a:pos x="T4" y="T5"/>
                    </a:cxn>
                  </a:cxnLst>
                  <a:rect l="0" t="0" r="r" b="b"/>
                  <a:pathLst>
                    <a:path w="2" h="3">
                      <a:moveTo>
                        <a:pt x="2" y="1"/>
                      </a:moveTo>
                      <a:cubicBezTo>
                        <a:pt x="2" y="1"/>
                        <a:pt x="2" y="3"/>
                        <a:pt x="1" y="3"/>
                      </a:cubicBezTo>
                      <a:cubicBezTo>
                        <a:pt x="2"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8" name="Freeform 159"/>
                <p:cNvSpPr/>
                <p:nvPr/>
              </p:nvSpPr>
              <p:spPr bwMode="auto">
                <a:xfrm>
                  <a:off x="3849" y="1608"/>
                  <a:ext cx="1"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1" y="2"/>
                        <a:pt x="0" y="1"/>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 name="Freeform 160"/>
                <p:cNvSpPr/>
                <p:nvPr/>
              </p:nvSpPr>
              <p:spPr bwMode="auto">
                <a:xfrm>
                  <a:off x="3841" y="1649"/>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 name="Freeform 161"/>
                <p:cNvSpPr/>
                <p:nvPr/>
              </p:nvSpPr>
              <p:spPr bwMode="auto">
                <a:xfrm>
                  <a:off x="3835" y="1667"/>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0" y="1"/>
                        <a:pt x="0" y="1"/>
                      </a:cubicBezTo>
                      <a:cubicBezTo>
                        <a:pt x="0"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 name="Rectangle 162"/>
                <p:cNvSpPr>
                  <a:spLocks noChangeArrowheads="1"/>
                </p:cNvSpPr>
                <p:nvPr/>
              </p:nvSpPr>
              <p:spPr bwMode="auto">
                <a:xfrm>
                  <a:off x="3833" y="167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 name="Freeform 163"/>
                <p:cNvSpPr/>
                <p:nvPr/>
              </p:nvSpPr>
              <p:spPr bwMode="auto">
                <a:xfrm>
                  <a:off x="3743" y="1716"/>
                  <a:ext cx="1"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3"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 name="Freeform 164"/>
                <p:cNvSpPr/>
                <p:nvPr/>
              </p:nvSpPr>
              <p:spPr bwMode="auto">
                <a:xfrm>
                  <a:off x="3721" y="1716"/>
                  <a:ext cx="22" cy="64"/>
                </a:xfrm>
                <a:custGeom>
                  <a:avLst/>
                  <a:gdLst>
                    <a:gd name="T0" fmla="*/ 15 w 98"/>
                    <a:gd name="T1" fmla="*/ 244 h 279"/>
                    <a:gd name="T2" fmla="*/ 18 w 98"/>
                    <a:gd name="T3" fmla="*/ 236 h 279"/>
                    <a:gd name="T4" fmla="*/ 17 w 98"/>
                    <a:gd name="T5" fmla="*/ 217 h 279"/>
                    <a:gd name="T6" fmla="*/ 19 w 98"/>
                    <a:gd name="T7" fmla="*/ 211 h 279"/>
                    <a:gd name="T8" fmla="*/ 26 w 98"/>
                    <a:gd name="T9" fmla="*/ 194 h 279"/>
                    <a:gd name="T10" fmla="*/ 28 w 98"/>
                    <a:gd name="T11" fmla="*/ 188 h 279"/>
                    <a:gd name="T12" fmla="*/ 28 w 98"/>
                    <a:gd name="T13" fmla="*/ 178 h 279"/>
                    <a:gd name="T14" fmla="*/ 31 w 98"/>
                    <a:gd name="T15" fmla="*/ 169 h 279"/>
                    <a:gd name="T16" fmla="*/ 34 w 98"/>
                    <a:gd name="T17" fmla="*/ 165 h 279"/>
                    <a:gd name="T18" fmla="*/ 32 w 98"/>
                    <a:gd name="T19" fmla="*/ 160 h 279"/>
                    <a:gd name="T20" fmla="*/ 31 w 98"/>
                    <a:gd name="T21" fmla="*/ 149 h 279"/>
                    <a:gd name="T22" fmla="*/ 33 w 98"/>
                    <a:gd name="T23" fmla="*/ 144 h 279"/>
                    <a:gd name="T24" fmla="*/ 32 w 98"/>
                    <a:gd name="T25" fmla="*/ 137 h 279"/>
                    <a:gd name="T26" fmla="*/ 36 w 98"/>
                    <a:gd name="T27" fmla="*/ 130 h 279"/>
                    <a:gd name="T28" fmla="*/ 37 w 98"/>
                    <a:gd name="T29" fmla="*/ 122 h 279"/>
                    <a:gd name="T30" fmla="*/ 42 w 98"/>
                    <a:gd name="T31" fmla="*/ 112 h 279"/>
                    <a:gd name="T32" fmla="*/ 41 w 98"/>
                    <a:gd name="T33" fmla="*/ 107 h 279"/>
                    <a:gd name="T34" fmla="*/ 45 w 98"/>
                    <a:gd name="T35" fmla="*/ 104 h 279"/>
                    <a:gd name="T36" fmla="*/ 43 w 98"/>
                    <a:gd name="T37" fmla="*/ 99 h 279"/>
                    <a:gd name="T38" fmla="*/ 43 w 98"/>
                    <a:gd name="T39" fmla="*/ 97 h 279"/>
                    <a:gd name="T40" fmla="*/ 44 w 98"/>
                    <a:gd name="T41" fmla="*/ 92 h 279"/>
                    <a:gd name="T42" fmla="*/ 48 w 98"/>
                    <a:gd name="T43" fmla="*/ 78 h 279"/>
                    <a:gd name="T44" fmla="*/ 50 w 98"/>
                    <a:gd name="T45" fmla="*/ 72 h 279"/>
                    <a:gd name="T46" fmla="*/ 51 w 98"/>
                    <a:gd name="T47" fmla="*/ 68 h 279"/>
                    <a:gd name="T48" fmla="*/ 56 w 98"/>
                    <a:gd name="T49" fmla="*/ 56 h 279"/>
                    <a:gd name="T50" fmla="*/ 63 w 98"/>
                    <a:gd name="T51" fmla="*/ 56 h 279"/>
                    <a:gd name="T52" fmla="*/ 59 w 98"/>
                    <a:gd name="T53" fmla="*/ 50 h 279"/>
                    <a:gd name="T54" fmla="*/ 54 w 98"/>
                    <a:gd name="T55" fmla="*/ 43 h 279"/>
                    <a:gd name="T56" fmla="*/ 58 w 98"/>
                    <a:gd name="T57" fmla="*/ 39 h 279"/>
                    <a:gd name="T58" fmla="*/ 56 w 98"/>
                    <a:gd name="T59" fmla="*/ 36 h 279"/>
                    <a:gd name="T60" fmla="*/ 59 w 98"/>
                    <a:gd name="T61" fmla="*/ 35 h 279"/>
                    <a:gd name="T62" fmla="*/ 67 w 98"/>
                    <a:gd name="T63" fmla="*/ 33 h 279"/>
                    <a:gd name="T64" fmla="*/ 63 w 98"/>
                    <a:gd name="T65" fmla="*/ 26 h 279"/>
                    <a:gd name="T66" fmla="*/ 67 w 98"/>
                    <a:gd name="T67" fmla="*/ 25 h 279"/>
                    <a:gd name="T68" fmla="*/ 65 w 98"/>
                    <a:gd name="T69" fmla="*/ 20 h 279"/>
                    <a:gd name="T70" fmla="*/ 67 w 98"/>
                    <a:gd name="T71" fmla="*/ 16 h 279"/>
                    <a:gd name="T72" fmla="*/ 74 w 98"/>
                    <a:gd name="T73" fmla="*/ 22 h 279"/>
                    <a:gd name="T74" fmla="*/ 72 w 98"/>
                    <a:gd name="T75" fmla="*/ 12 h 279"/>
                    <a:gd name="T76" fmla="*/ 87 w 98"/>
                    <a:gd name="T77" fmla="*/ 8 h 279"/>
                    <a:gd name="T78" fmla="*/ 91 w 98"/>
                    <a:gd name="T79" fmla="*/ 6 h 279"/>
                    <a:gd name="T80" fmla="*/ 94 w 98"/>
                    <a:gd name="T81" fmla="*/ 0 h 279"/>
                    <a:gd name="T82" fmla="*/ 97 w 98"/>
                    <a:gd name="T83" fmla="*/ 5 h 279"/>
                    <a:gd name="T84" fmla="*/ 90 w 98"/>
                    <a:gd name="T85" fmla="*/ 8 h 279"/>
                    <a:gd name="T86" fmla="*/ 91 w 98"/>
                    <a:gd name="T87" fmla="*/ 23 h 279"/>
                    <a:gd name="T88" fmla="*/ 85 w 98"/>
                    <a:gd name="T89" fmla="*/ 42 h 279"/>
                    <a:gd name="T90" fmla="*/ 79 w 98"/>
                    <a:gd name="T91" fmla="*/ 63 h 279"/>
                    <a:gd name="T92" fmla="*/ 75 w 98"/>
                    <a:gd name="T93" fmla="*/ 81 h 279"/>
                    <a:gd name="T94" fmla="*/ 72 w 98"/>
                    <a:gd name="T95" fmla="*/ 93 h 279"/>
                    <a:gd name="T96" fmla="*/ 63 w 98"/>
                    <a:gd name="T97" fmla="*/ 119 h 279"/>
                    <a:gd name="T98" fmla="*/ 57 w 98"/>
                    <a:gd name="T99" fmla="*/ 133 h 279"/>
                    <a:gd name="T100" fmla="*/ 50 w 98"/>
                    <a:gd name="T101" fmla="*/ 151 h 279"/>
                    <a:gd name="T102" fmla="*/ 42 w 98"/>
                    <a:gd name="T103" fmla="*/ 214 h 279"/>
                    <a:gd name="T104" fmla="*/ 36 w 98"/>
                    <a:gd name="T105" fmla="*/ 230 h 279"/>
                    <a:gd name="T106" fmla="*/ 12 w 98"/>
                    <a:gd name="T107"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279">
                      <a:moveTo>
                        <a:pt x="5" y="271"/>
                      </a:moveTo>
                      <a:cubicBezTo>
                        <a:pt x="0" y="265"/>
                        <a:pt x="8" y="264"/>
                        <a:pt x="6" y="259"/>
                      </a:cubicBezTo>
                      <a:cubicBezTo>
                        <a:pt x="5" y="258"/>
                        <a:pt x="9" y="260"/>
                        <a:pt x="9" y="259"/>
                      </a:cubicBezTo>
                      <a:cubicBezTo>
                        <a:pt x="5" y="254"/>
                        <a:pt x="10" y="249"/>
                        <a:pt x="16" y="247"/>
                      </a:cubicBezTo>
                      <a:cubicBezTo>
                        <a:pt x="17" y="247"/>
                        <a:pt x="17" y="247"/>
                        <a:pt x="17" y="247"/>
                      </a:cubicBezTo>
                      <a:cubicBezTo>
                        <a:pt x="18" y="247"/>
                        <a:pt x="15" y="245"/>
                        <a:pt x="15" y="244"/>
                      </a:cubicBezTo>
                      <a:cubicBezTo>
                        <a:pt x="16" y="244"/>
                        <a:pt x="16" y="245"/>
                        <a:pt x="17" y="245"/>
                      </a:cubicBezTo>
                      <a:cubicBezTo>
                        <a:pt x="15" y="244"/>
                        <a:pt x="17" y="243"/>
                        <a:pt x="16" y="242"/>
                      </a:cubicBezTo>
                      <a:cubicBezTo>
                        <a:pt x="17" y="242"/>
                        <a:pt x="18" y="243"/>
                        <a:pt x="19" y="242"/>
                      </a:cubicBezTo>
                      <a:cubicBezTo>
                        <a:pt x="17" y="241"/>
                        <a:pt x="17" y="241"/>
                        <a:pt x="17" y="241"/>
                      </a:cubicBezTo>
                      <a:cubicBezTo>
                        <a:pt x="12" y="238"/>
                        <a:pt x="19" y="238"/>
                        <a:pt x="16" y="235"/>
                      </a:cubicBezTo>
                      <a:cubicBezTo>
                        <a:pt x="17" y="235"/>
                        <a:pt x="17" y="236"/>
                        <a:pt x="18" y="236"/>
                      </a:cubicBezTo>
                      <a:cubicBezTo>
                        <a:pt x="15" y="231"/>
                        <a:pt x="17" y="228"/>
                        <a:pt x="17" y="224"/>
                      </a:cubicBezTo>
                      <a:cubicBezTo>
                        <a:pt x="18" y="225"/>
                        <a:pt x="20" y="225"/>
                        <a:pt x="21" y="225"/>
                      </a:cubicBezTo>
                      <a:cubicBezTo>
                        <a:pt x="18" y="224"/>
                        <a:pt x="18" y="223"/>
                        <a:pt x="18" y="222"/>
                      </a:cubicBezTo>
                      <a:cubicBezTo>
                        <a:pt x="20" y="223"/>
                        <a:pt x="16" y="220"/>
                        <a:pt x="17" y="219"/>
                      </a:cubicBezTo>
                      <a:cubicBezTo>
                        <a:pt x="18" y="220"/>
                        <a:pt x="18" y="220"/>
                        <a:pt x="18" y="220"/>
                      </a:cubicBezTo>
                      <a:cubicBezTo>
                        <a:pt x="16" y="218"/>
                        <a:pt x="20" y="219"/>
                        <a:pt x="17" y="217"/>
                      </a:cubicBezTo>
                      <a:cubicBezTo>
                        <a:pt x="19" y="217"/>
                        <a:pt x="19" y="217"/>
                        <a:pt x="19" y="217"/>
                      </a:cubicBezTo>
                      <a:cubicBezTo>
                        <a:pt x="16" y="216"/>
                        <a:pt x="21" y="217"/>
                        <a:pt x="20" y="216"/>
                      </a:cubicBezTo>
                      <a:cubicBezTo>
                        <a:pt x="19" y="215"/>
                        <a:pt x="19" y="215"/>
                        <a:pt x="19" y="215"/>
                      </a:cubicBezTo>
                      <a:cubicBezTo>
                        <a:pt x="18" y="215"/>
                        <a:pt x="20" y="215"/>
                        <a:pt x="20" y="214"/>
                      </a:cubicBezTo>
                      <a:cubicBezTo>
                        <a:pt x="20" y="214"/>
                        <a:pt x="20" y="214"/>
                        <a:pt x="20" y="214"/>
                      </a:cubicBezTo>
                      <a:cubicBezTo>
                        <a:pt x="20" y="212"/>
                        <a:pt x="22" y="212"/>
                        <a:pt x="19" y="211"/>
                      </a:cubicBezTo>
                      <a:cubicBezTo>
                        <a:pt x="21" y="212"/>
                        <a:pt x="20" y="213"/>
                        <a:pt x="23" y="213"/>
                      </a:cubicBezTo>
                      <a:cubicBezTo>
                        <a:pt x="22" y="208"/>
                        <a:pt x="24" y="204"/>
                        <a:pt x="25" y="199"/>
                      </a:cubicBezTo>
                      <a:cubicBezTo>
                        <a:pt x="26" y="199"/>
                        <a:pt x="26" y="199"/>
                        <a:pt x="28" y="199"/>
                      </a:cubicBezTo>
                      <a:cubicBezTo>
                        <a:pt x="27" y="199"/>
                        <a:pt x="27" y="197"/>
                        <a:pt x="26" y="197"/>
                      </a:cubicBezTo>
                      <a:cubicBezTo>
                        <a:pt x="26" y="197"/>
                        <a:pt x="28" y="197"/>
                        <a:pt x="28" y="197"/>
                      </a:cubicBezTo>
                      <a:cubicBezTo>
                        <a:pt x="29" y="196"/>
                        <a:pt x="25" y="195"/>
                        <a:pt x="26" y="194"/>
                      </a:cubicBezTo>
                      <a:cubicBezTo>
                        <a:pt x="27" y="195"/>
                        <a:pt x="28" y="195"/>
                        <a:pt x="29" y="195"/>
                      </a:cubicBezTo>
                      <a:cubicBezTo>
                        <a:pt x="27" y="194"/>
                        <a:pt x="28" y="193"/>
                        <a:pt x="27" y="192"/>
                      </a:cubicBezTo>
                      <a:cubicBezTo>
                        <a:pt x="28" y="192"/>
                        <a:pt x="28" y="193"/>
                        <a:pt x="29" y="193"/>
                      </a:cubicBezTo>
                      <a:cubicBezTo>
                        <a:pt x="27" y="191"/>
                        <a:pt x="30" y="191"/>
                        <a:pt x="29" y="190"/>
                      </a:cubicBezTo>
                      <a:cubicBezTo>
                        <a:pt x="30" y="191"/>
                        <a:pt x="30" y="191"/>
                        <a:pt x="30" y="191"/>
                      </a:cubicBezTo>
                      <a:cubicBezTo>
                        <a:pt x="32" y="190"/>
                        <a:pt x="27" y="189"/>
                        <a:pt x="28" y="188"/>
                      </a:cubicBezTo>
                      <a:cubicBezTo>
                        <a:pt x="29" y="189"/>
                        <a:pt x="29" y="189"/>
                        <a:pt x="30" y="189"/>
                      </a:cubicBezTo>
                      <a:cubicBezTo>
                        <a:pt x="27" y="187"/>
                        <a:pt x="29" y="186"/>
                        <a:pt x="28" y="184"/>
                      </a:cubicBezTo>
                      <a:cubicBezTo>
                        <a:pt x="28" y="184"/>
                        <a:pt x="29" y="185"/>
                        <a:pt x="29" y="185"/>
                      </a:cubicBezTo>
                      <a:cubicBezTo>
                        <a:pt x="29" y="183"/>
                        <a:pt x="30" y="182"/>
                        <a:pt x="29" y="181"/>
                      </a:cubicBezTo>
                      <a:cubicBezTo>
                        <a:pt x="30" y="180"/>
                        <a:pt x="33" y="182"/>
                        <a:pt x="33" y="180"/>
                      </a:cubicBezTo>
                      <a:cubicBezTo>
                        <a:pt x="29" y="180"/>
                        <a:pt x="32" y="178"/>
                        <a:pt x="28" y="178"/>
                      </a:cubicBezTo>
                      <a:cubicBezTo>
                        <a:pt x="29" y="177"/>
                        <a:pt x="30" y="175"/>
                        <a:pt x="29" y="174"/>
                      </a:cubicBezTo>
                      <a:cubicBezTo>
                        <a:pt x="31" y="175"/>
                        <a:pt x="34" y="175"/>
                        <a:pt x="34" y="176"/>
                      </a:cubicBezTo>
                      <a:cubicBezTo>
                        <a:pt x="36" y="176"/>
                        <a:pt x="36" y="176"/>
                        <a:pt x="36" y="176"/>
                      </a:cubicBezTo>
                      <a:cubicBezTo>
                        <a:pt x="37" y="176"/>
                        <a:pt x="35" y="176"/>
                        <a:pt x="37" y="176"/>
                      </a:cubicBezTo>
                      <a:cubicBezTo>
                        <a:pt x="37" y="176"/>
                        <a:pt x="36" y="174"/>
                        <a:pt x="37" y="174"/>
                      </a:cubicBezTo>
                      <a:cubicBezTo>
                        <a:pt x="35" y="173"/>
                        <a:pt x="31" y="171"/>
                        <a:pt x="31" y="169"/>
                      </a:cubicBezTo>
                      <a:cubicBezTo>
                        <a:pt x="32" y="170"/>
                        <a:pt x="35" y="170"/>
                        <a:pt x="35" y="171"/>
                      </a:cubicBezTo>
                      <a:cubicBezTo>
                        <a:pt x="30" y="167"/>
                        <a:pt x="30" y="167"/>
                        <a:pt x="30" y="167"/>
                      </a:cubicBezTo>
                      <a:cubicBezTo>
                        <a:pt x="29" y="167"/>
                        <a:pt x="32" y="168"/>
                        <a:pt x="31" y="167"/>
                      </a:cubicBezTo>
                      <a:cubicBezTo>
                        <a:pt x="31" y="167"/>
                        <a:pt x="30" y="166"/>
                        <a:pt x="29" y="166"/>
                      </a:cubicBezTo>
                      <a:cubicBezTo>
                        <a:pt x="30" y="166"/>
                        <a:pt x="29" y="164"/>
                        <a:pt x="32" y="164"/>
                      </a:cubicBezTo>
                      <a:cubicBezTo>
                        <a:pt x="34" y="164"/>
                        <a:pt x="33" y="165"/>
                        <a:pt x="34" y="165"/>
                      </a:cubicBezTo>
                      <a:cubicBezTo>
                        <a:pt x="34" y="164"/>
                        <a:pt x="33" y="164"/>
                        <a:pt x="33" y="163"/>
                      </a:cubicBezTo>
                      <a:cubicBezTo>
                        <a:pt x="34" y="163"/>
                        <a:pt x="34" y="163"/>
                        <a:pt x="34" y="163"/>
                      </a:cubicBezTo>
                      <a:cubicBezTo>
                        <a:pt x="35" y="163"/>
                        <a:pt x="33" y="161"/>
                        <a:pt x="31" y="161"/>
                      </a:cubicBezTo>
                      <a:cubicBezTo>
                        <a:pt x="31" y="162"/>
                        <a:pt x="33" y="162"/>
                        <a:pt x="32" y="162"/>
                      </a:cubicBezTo>
                      <a:cubicBezTo>
                        <a:pt x="30" y="161"/>
                        <a:pt x="30" y="160"/>
                        <a:pt x="30" y="159"/>
                      </a:cubicBezTo>
                      <a:cubicBezTo>
                        <a:pt x="30" y="159"/>
                        <a:pt x="31" y="160"/>
                        <a:pt x="32" y="160"/>
                      </a:cubicBezTo>
                      <a:cubicBezTo>
                        <a:pt x="30" y="158"/>
                        <a:pt x="29" y="157"/>
                        <a:pt x="29" y="155"/>
                      </a:cubicBezTo>
                      <a:cubicBezTo>
                        <a:pt x="27" y="155"/>
                        <a:pt x="31" y="156"/>
                        <a:pt x="30" y="156"/>
                      </a:cubicBezTo>
                      <a:cubicBezTo>
                        <a:pt x="33" y="155"/>
                        <a:pt x="28" y="152"/>
                        <a:pt x="32" y="152"/>
                      </a:cubicBezTo>
                      <a:cubicBezTo>
                        <a:pt x="32" y="152"/>
                        <a:pt x="29" y="151"/>
                        <a:pt x="30" y="151"/>
                      </a:cubicBezTo>
                      <a:cubicBezTo>
                        <a:pt x="30" y="151"/>
                        <a:pt x="33" y="151"/>
                        <a:pt x="32" y="151"/>
                      </a:cubicBezTo>
                      <a:cubicBezTo>
                        <a:pt x="33" y="151"/>
                        <a:pt x="32" y="150"/>
                        <a:pt x="31" y="149"/>
                      </a:cubicBezTo>
                      <a:cubicBezTo>
                        <a:pt x="30" y="149"/>
                        <a:pt x="32" y="149"/>
                        <a:pt x="32" y="150"/>
                      </a:cubicBezTo>
                      <a:cubicBezTo>
                        <a:pt x="31" y="149"/>
                        <a:pt x="30" y="145"/>
                        <a:pt x="32" y="144"/>
                      </a:cubicBezTo>
                      <a:cubicBezTo>
                        <a:pt x="31" y="144"/>
                        <a:pt x="29" y="142"/>
                        <a:pt x="29" y="142"/>
                      </a:cubicBezTo>
                      <a:cubicBezTo>
                        <a:pt x="31" y="143"/>
                        <a:pt x="31" y="143"/>
                        <a:pt x="31" y="143"/>
                      </a:cubicBezTo>
                      <a:cubicBezTo>
                        <a:pt x="33" y="143"/>
                        <a:pt x="31" y="141"/>
                        <a:pt x="33" y="142"/>
                      </a:cubicBezTo>
                      <a:cubicBezTo>
                        <a:pt x="31" y="140"/>
                        <a:pt x="35" y="145"/>
                        <a:pt x="33" y="144"/>
                      </a:cubicBezTo>
                      <a:cubicBezTo>
                        <a:pt x="35" y="144"/>
                        <a:pt x="30" y="141"/>
                        <a:pt x="33" y="142"/>
                      </a:cubicBezTo>
                      <a:cubicBezTo>
                        <a:pt x="33" y="141"/>
                        <a:pt x="31" y="140"/>
                        <a:pt x="33" y="140"/>
                      </a:cubicBezTo>
                      <a:cubicBezTo>
                        <a:pt x="33" y="140"/>
                        <a:pt x="36" y="141"/>
                        <a:pt x="36" y="141"/>
                      </a:cubicBezTo>
                      <a:cubicBezTo>
                        <a:pt x="36" y="139"/>
                        <a:pt x="35" y="140"/>
                        <a:pt x="34" y="139"/>
                      </a:cubicBezTo>
                      <a:cubicBezTo>
                        <a:pt x="34" y="138"/>
                        <a:pt x="34" y="138"/>
                        <a:pt x="34" y="138"/>
                      </a:cubicBezTo>
                      <a:cubicBezTo>
                        <a:pt x="32" y="138"/>
                        <a:pt x="34" y="137"/>
                        <a:pt x="32" y="137"/>
                      </a:cubicBezTo>
                      <a:cubicBezTo>
                        <a:pt x="33" y="137"/>
                        <a:pt x="31" y="135"/>
                        <a:pt x="34" y="136"/>
                      </a:cubicBezTo>
                      <a:cubicBezTo>
                        <a:pt x="37" y="137"/>
                        <a:pt x="37" y="137"/>
                        <a:pt x="37" y="137"/>
                      </a:cubicBezTo>
                      <a:cubicBezTo>
                        <a:pt x="37" y="136"/>
                        <a:pt x="34" y="136"/>
                        <a:pt x="33" y="135"/>
                      </a:cubicBezTo>
                      <a:cubicBezTo>
                        <a:pt x="34" y="135"/>
                        <a:pt x="34" y="135"/>
                        <a:pt x="35" y="135"/>
                      </a:cubicBezTo>
                      <a:cubicBezTo>
                        <a:pt x="31" y="134"/>
                        <a:pt x="35" y="134"/>
                        <a:pt x="32" y="133"/>
                      </a:cubicBezTo>
                      <a:cubicBezTo>
                        <a:pt x="34" y="132"/>
                        <a:pt x="33" y="130"/>
                        <a:pt x="36" y="130"/>
                      </a:cubicBezTo>
                      <a:cubicBezTo>
                        <a:pt x="35" y="129"/>
                        <a:pt x="33" y="128"/>
                        <a:pt x="34" y="127"/>
                      </a:cubicBezTo>
                      <a:cubicBezTo>
                        <a:pt x="35" y="128"/>
                        <a:pt x="35" y="128"/>
                        <a:pt x="36" y="128"/>
                      </a:cubicBezTo>
                      <a:cubicBezTo>
                        <a:pt x="37" y="128"/>
                        <a:pt x="36" y="128"/>
                        <a:pt x="35" y="127"/>
                      </a:cubicBezTo>
                      <a:cubicBezTo>
                        <a:pt x="36" y="127"/>
                        <a:pt x="38" y="126"/>
                        <a:pt x="40" y="126"/>
                      </a:cubicBezTo>
                      <a:cubicBezTo>
                        <a:pt x="39" y="125"/>
                        <a:pt x="36" y="125"/>
                        <a:pt x="35" y="124"/>
                      </a:cubicBezTo>
                      <a:cubicBezTo>
                        <a:pt x="39" y="125"/>
                        <a:pt x="33" y="122"/>
                        <a:pt x="37" y="122"/>
                      </a:cubicBezTo>
                      <a:cubicBezTo>
                        <a:pt x="37" y="122"/>
                        <a:pt x="39" y="123"/>
                        <a:pt x="40" y="123"/>
                      </a:cubicBezTo>
                      <a:cubicBezTo>
                        <a:pt x="44" y="123"/>
                        <a:pt x="37" y="121"/>
                        <a:pt x="39" y="120"/>
                      </a:cubicBezTo>
                      <a:cubicBezTo>
                        <a:pt x="36" y="119"/>
                        <a:pt x="36" y="119"/>
                        <a:pt x="36" y="119"/>
                      </a:cubicBezTo>
                      <a:cubicBezTo>
                        <a:pt x="38" y="119"/>
                        <a:pt x="35" y="117"/>
                        <a:pt x="38" y="118"/>
                      </a:cubicBezTo>
                      <a:cubicBezTo>
                        <a:pt x="37" y="118"/>
                        <a:pt x="39" y="117"/>
                        <a:pt x="36" y="116"/>
                      </a:cubicBezTo>
                      <a:cubicBezTo>
                        <a:pt x="39" y="115"/>
                        <a:pt x="36" y="112"/>
                        <a:pt x="42" y="112"/>
                      </a:cubicBezTo>
                      <a:cubicBezTo>
                        <a:pt x="41" y="112"/>
                        <a:pt x="42" y="111"/>
                        <a:pt x="40" y="111"/>
                      </a:cubicBezTo>
                      <a:cubicBezTo>
                        <a:pt x="38" y="111"/>
                        <a:pt x="41" y="112"/>
                        <a:pt x="40" y="111"/>
                      </a:cubicBezTo>
                      <a:cubicBezTo>
                        <a:pt x="40" y="111"/>
                        <a:pt x="39" y="111"/>
                        <a:pt x="39" y="111"/>
                      </a:cubicBezTo>
                      <a:cubicBezTo>
                        <a:pt x="40" y="110"/>
                        <a:pt x="40" y="110"/>
                        <a:pt x="43" y="111"/>
                      </a:cubicBezTo>
                      <a:cubicBezTo>
                        <a:pt x="45" y="111"/>
                        <a:pt x="38" y="108"/>
                        <a:pt x="39" y="107"/>
                      </a:cubicBezTo>
                      <a:cubicBezTo>
                        <a:pt x="41" y="108"/>
                        <a:pt x="41" y="108"/>
                        <a:pt x="41" y="107"/>
                      </a:cubicBezTo>
                      <a:cubicBezTo>
                        <a:pt x="39" y="106"/>
                        <a:pt x="39" y="106"/>
                        <a:pt x="39" y="106"/>
                      </a:cubicBezTo>
                      <a:cubicBezTo>
                        <a:pt x="40" y="105"/>
                        <a:pt x="42" y="106"/>
                        <a:pt x="44" y="106"/>
                      </a:cubicBezTo>
                      <a:cubicBezTo>
                        <a:pt x="44" y="106"/>
                        <a:pt x="44" y="105"/>
                        <a:pt x="43" y="104"/>
                      </a:cubicBezTo>
                      <a:cubicBezTo>
                        <a:pt x="46" y="104"/>
                        <a:pt x="46" y="104"/>
                        <a:pt x="46" y="104"/>
                      </a:cubicBezTo>
                      <a:cubicBezTo>
                        <a:pt x="44" y="104"/>
                        <a:pt x="45" y="104"/>
                        <a:pt x="44" y="103"/>
                      </a:cubicBezTo>
                      <a:cubicBezTo>
                        <a:pt x="45" y="104"/>
                        <a:pt x="45" y="104"/>
                        <a:pt x="45" y="104"/>
                      </a:cubicBezTo>
                      <a:cubicBezTo>
                        <a:pt x="46" y="104"/>
                        <a:pt x="45" y="103"/>
                        <a:pt x="45" y="103"/>
                      </a:cubicBezTo>
                      <a:cubicBezTo>
                        <a:pt x="44" y="102"/>
                        <a:pt x="43" y="103"/>
                        <a:pt x="42" y="103"/>
                      </a:cubicBezTo>
                      <a:cubicBezTo>
                        <a:pt x="41" y="102"/>
                        <a:pt x="42" y="102"/>
                        <a:pt x="41" y="101"/>
                      </a:cubicBezTo>
                      <a:cubicBezTo>
                        <a:pt x="43" y="102"/>
                        <a:pt x="43" y="101"/>
                        <a:pt x="43" y="100"/>
                      </a:cubicBezTo>
                      <a:cubicBezTo>
                        <a:pt x="44" y="100"/>
                        <a:pt x="41" y="99"/>
                        <a:pt x="41" y="99"/>
                      </a:cubicBezTo>
                      <a:cubicBezTo>
                        <a:pt x="42" y="99"/>
                        <a:pt x="42" y="98"/>
                        <a:pt x="43" y="99"/>
                      </a:cubicBezTo>
                      <a:cubicBezTo>
                        <a:pt x="43" y="100"/>
                        <a:pt x="42" y="99"/>
                        <a:pt x="43" y="100"/>
                      </a:cubicBezTo>
                      <a:cubicBezTo>
                        <a:pt x="44" y="100"/>
                        <a:pt x="46" y="100"/>
                        <a:pt x="45" y="99"/>
                      </a:cubicBezTo>
                      <a:cubicBezTo>
                        <a:pt x="44" y="98"/>
                        <a:pt x="40" y="98"/>
                        <a:pt x="42" y="98"/>
                      </a:cubicBezTo>
                      <a:cubicBezTo>
                        <a:pt x="42" y="98"/>
                        <a:pt x="43" y="98"/>
                        <a:pt x="44" y="99"/>
                      </a:cubicBezTo>
                      <a:cubicBezTo>
                        <a:pt x="45" y="98"/>
                        <a:pt x="45" y="98"/>
                        <a:pt x="45" y="98"/>
                      </a:cubicBezTo>
                      <a:cubicBezTo>
                        <a:pt x="43" y="97"/>
                        <a:pt x="43" y="97"/>
                        <a:pt x="43" y="97"/>
                      </a:cubicBezTo>
                      <a:cubicBezTo>
                        <a:pt x="44" y="98"/>
                        <a:pt x="44" y="98"/>
                        <a:pt x="44" y="98"/>
                      </a:cubicBezTo>
                      <a:cubicBezTo>
                        <a:pt x="42" y="97"/>
                        <a:pt x="44" y="96"/>
                        <a:pt x="42" y="95"/>
                      </a:cubicBezTo>
                      <a:cubicBezTo>
                        <a:pt x="42" y="95"/>
                        <a:pt x="43" y="95"/>
                        <a:pt x="44" y="94"/>
                      </a:cubicBezTo>
                      <a:cubicBezTo>
                        <a:pt x="44" y="94"/>
                        <a:pt x="44" y="94"/>
                        <a:pt x="44" y="94"/>
                      </a:cubicBezTo>
                      <a:cubicBezTo>
                        <a:pt x="45" y="94"/>
                        <a:pt x="45" y="93"/>
                        <a:pt x="44" y="92"/>
                      </a:cubicBezTo>
                      <a:cubicBezTo>
                        <a:pt x="44" y="92"/>
                        <a:pt x="44" y="92"/>
                        <a:pt x="44" y="92"/>
                      </a:cubicBezTo>
                      <a:cubicBezTo>
                        <a:pt x="44" y="92"/>
                        <a:pt x="44" y="91"/>
                        <a:pt x="43" y="91"/>
                      </a:cubicBezTo>
                      <a:cubicBezTo>
                        <a:pt x="45" y="90"/>
                        <a:pt x="51" y="93"/>
                        <a:pt x="48" y="91"/>
                      </a:cubicBezTo>
                      <a:cubicBezTo>
                        <a:pt x="49" y="90"/>
                        <a:pt x="45" y="89"/>
                        <a:pt x="44" y="89"/>
                      </a:cubicBezTo>
                      <a:cubicBezTo>
                        <a:pt x="46" y="88"/>
                        <a:pt x="43" y="85"/>
                        <a:pt x="46" y="85"/>
                      </a:cubicBezTo>
                      <a:cubicBezTo>
                        <a:pt x="46" y="84"/>
                        <a:pt x="45" y="84"/>
                        <a:pt x="45" y="84"/>
                      </a:cubicBezTo>
                      <a:cubicBezTo>
                        <a:pt x="46" y="82"/>
                        <a:pt x="44" y="79"/>
                        <a:pt x="48" y="78"/>
                      </a:cubicBezTo>
                      <a:cubicBezTo>
                        <a:pt x="49" y="79"/>
                        <a:pt x="50" y="79"/>
                        <a:pt x="51" y="79"/>
                      </a:cubicBezTo>
                      <a:cubicBezTo>
                        <a:pt x="50" y="78"/>
                        <a:pt x="53" y="79"/>
                        <a:pt x="50" y="78"/>
                      </a:cubicBezTo>
                      <a:cubicBezTo>
                        <a:pt x="48" y="78"/>
                        <a:pt x="48" y="77"/>
                        <a:pt x="47" y="78"/>
                      </a:cubicBezTo>
                      <a:cubicBezTo>
                        <a:pt x="46" y="76"/>
                        <a:pt x="47" y="74"/>
                        <a:pt x="49" y="74"/>
                      </a:cubicBezTo>
                      <a:cubicBezTo>
                        <a:pt x="48" y="74"/>
                        <a:pt x="47" y="74"/>
                        <a:pt x="47" y="73"/>
                      </a:cubicBezTo>
                      <a:cubicBezTo>
                        <a:pt x="50" y="74"/>
                        <a:pt x="50" y="73"/>
                        <a:pt x="50" y="72"/>
                      </a:cubicBezTo>
                      <a:cubicBezTo>
                        <a:pt x="48" y="72"/>
                        <a:pt x="48" y="72"/>
                        <a:pt x="48" y="72"/>
                      </a:cubicBezTo>
                      <a:cubicBezTo>
                        <a:pt x="50" y="72"/>
                        <a:pt x="50" y="72"/>
                        <a:pt x="50" y="72"/>
                      </a:cubicBezTo>
                      <a:cubicBezTo>
                        <a:pt x="49" y="72"/>
                        <a:pt x="46" y="70"/>
                        <a:pt x="48" y="70"/>
                      </a:cubicBezTo>
                      <a:cubicBezTo>
                        <a:pt x="49" y="71"/>
                        <a:pt x="50" y="71"/>
                        <a:pt x="50" y="71"/>
                      </a:cubicBezTo>
                      <a:cubicBezTo>
                        <a:pt x="49" y="70"/>
                        <a:pt x="47" y="68"/>
                        <a:pt x="49" y="67"/>
                      </a:cubicBezTo>
                      <a:cubicBezTo>
                        <a:pt x="51" y="68"/>
                        <a:pt x="51" y="68"/>
                        <a:pt x="51" y="68"/>
                      </a:cubicBezTo>
                      <a:cubicBezTo>
                        <a:pt x="51" y="67"/>
                        <a:pt x="50" y="66"/>
                        <a:pt x="49" y="67"/>
                      </a:cubicBezTo>
                      <a:cubicBezTo>
                        <a:pt x="51" y="66"/>
                        <a:pt x="51" y="65"/>
                        <a:pt x="54" y="65"/>
                      </a:cubicBezTo>
                      <a:cubicBezTo>
                        <a:pt x="49" y="61"/>
                        <a:pt x="50" y="58"/>
                        <a:pt x="51" y="55"/>
                      </a:cubicBezTo>
                      <a:cubicBezTo>
                        <a:pt x="53" y="56"/>
                        <a:pt x="53" y="56"/>
                        <a:pt x="53" y="56"/>
                      </a:cubicBezTo>
                      <a:cubicBezTo>
                        <a:pt x="54" y="56"/>
                        <a:pt x="51" y="55"/>
                        <a:pt x="52" y="55"/>
                      </a:cubicBezTo>
                      <a:cubicBezTo>
                        <a:pt x="53" y="55"/>
                        <a:pt x="54" y="55"/>
                        <a:pt x="56" y="56"/>
                      </a:cubicBezTo>
                      <a:cubicBezTo>
                        <a:pt x="58" y="56"/>
                        <a:pt x="54" y="54"/>
                        <a:pt x="54" y="53"/>
                      </a:cubicBezTo>
                      <a:cubicBezTo>
                        <a:pt x="52" y="52"/>
                        <a:pt x="55" y="54"/>
                        <a:pt x="53" y="53"/>
                      </a:cubicBezTo>
                      <a:cubicBezTo>
                        <a:pt x="52" y="53"/>
                        <a:pt x="54" y="52"/>
                        <a:pt x="52" y="51"/>
                      </a:cubicBezTo>
                      <a:cubicBezTo>
                        <a:pt x="53" y="51"/>
                        <a:pt x="55" y="52"/>
                        <a:pt x="56" y="53"/>
                      </a:cubicBezTo>
                      <a:cubicBezTo>
                        <a:pt x="55" y="52"/>
                        <a:pt x="55" y="52"/>
                        <a:pt x="55" y="52"/>
                      </a:cubicBezTo>
                      <a:cubicBezTo>
                        <a:pt x="58" y="52"/>
                        <a:pt x="59" y="55"/>
                        <a:pt x="63" y="56"/>
                      </a:cubicBezTo>
                      <a:cubicBezTo>
                        <a:pt x="63" y="55"/>
                        <a:pt x="63" y="55"/>
                        <a:pt x="63" y="55"/>
                      </a:cubicBezTo>
                      <a:cubicBezTo>
                        <a:pt x="66" y="56"/>
                        <a:pt x="66" y="58"/>
                        <a:pt x="67" y="57"/>
                      </a:cubicBezTo>
                      <a:cubicBezTo>
                        <a:pt x="66" y="56"/>
                        <a:pt x="63" y="54"/>
                        <a:pt x="61" y="54"/>
                      </a:cubicBezTo>
                      <a:cubicBezTo>
                        <a:pt x="61" y="52"/>
                        <a:pt x="55" y="51"/>
                        <a:pt x="56" y="50"/>
                      </a:cubicBezTo>
                      <a:cubicBezTo>
                        <a:pt x="58" y="50"/>
                        <a:pt x="56" y="51"/>
                        <a:pt x="58" y="52"/>
                      </a:cubicBezTo>
                      <a:cubicBezTo>
                        <a:pt x="61" y="52"/>
                        <a:pt x="58" y="50"/>
                        <a:pt x="59" y="50"/>
                      </a:cubicBezTo>
                      <a:cubicBezTo>
                        <a:pt x="57" y="50"/>
                        <a:pt x="55" y="48"/>
                        <a:pt x="55" y="48"/>
                      </a:cubicBezTo>
                      <a:cubicBezTo>
                        <a:pt x="56" y="47"/>
                        <a:pt x="57" y="49"/>
                        <a:pt x="58" y="48"/>
                      </a:cubicBezTo>
                      <a:cubicBezTo>
                        <a:pt x="56" y="47"/>
                        <a:pt x="55" y="46"/>
                        <a:pt x="54" y="46"/>
                      </a:cubicBezTo>
                      <a:cubicBezTo>
                        <a:pt x="51" y="45"/>
                        <a:pt x="55" y="46"/>
                        <a:pt x="53" y="44"/>
                      </a:cubicBezTo>
                      <a:cubicBezTo>
                        <a:pt x="55" y="45"/>
                        <a:pt x="58" y="47"/>
                        <a:pt x="60" y="47"/>
                      </a:cubicBezTo>
                      <a:cubicBezTo>
                        <a:pt x="57" y="46"/>
                        <a:pt x="57" y="44"/>
                        <a:pt x="54" y="43"/>
                      </a:cubicBezTo>
                      <a:cubicBezTo>
                        <a:pt x="54" y="43"/>
                        <a:pt x="56" y="44"/>
                        <a:pt x="57" y="45"/>
                      </a:cubicBezTo>
                      <a:cubicBezTo>
                        <a:pt x="59" y="45"/>
                        <a:pt x="54" y="42"/>
                        <a:pt x="58" y="43"/>
                      </a:cubicBezTo>
                      <a:cubicBezTo>
                        <a:pt x="56" y="42"/>
                        <a:pt x="56" y="42"/>
                        <a:pt x="56" y="42"/>
                      </a:cubicBezTo>
                      <a:cubicBezTo>
                        <a:pt x="57" y="42"/>
                        <a:pt x="58" y="42"/>
                        <a:pt x="59" y="42"/>
                      </a:cubicBezTo>
                      <a:cubicBezTo>
                        <a:pt x="59" y="42"/>
                        <a:pt x="57" y="39"/>
                        <a:pt x="60" y="41"/>
                      </a:cubicBezTo>
                      <a:cubicBezTo>
                        <a:pt x="60" y="41"/>
                        <a:pt x="61" y="40"/>
                        <a:pt x="58" y="39"/>
                      </a:cubicBezTo>
                      <a:cubicBezTo>
                        <a:pt x="56" y="39"/>
                        <a:pt x="59" y="41"/>
                        <a:pt x="56" y="40"/>
                      </a:cubicBezTo>
                      <a:cubicBezTo>
                        <a:pt x="59" y="40"/>
                        <a:pt x="56" y="38"/>
                        <a:pt x="55" y="38"/>
                      </a:cubicBezTo>
                      <a:cubicBezTo>
                        <a:pt x="57" y="38"/>
                        <a:pt x="57" y="38"/>
                        <a:pt x="57" y="38"/>
                      </a:cubicBezTo>
                      <a:cubicBezTo>
                        <a:pt x="56" y="38"/>
                        <a:pt x="57" y="37"/>
                        <a:pt x="55" y="36"/>
                      </a:cubicBezTo>
                      <a:cubicBezTo>
                        <a:pt x="56" y="37"/>
                        <a:pt x="57" y="37"/>
                        <a:pt x="58" y="37"/>
                      </a:cubicBezTo>
                      <a:cubicBezTo>
                        <a:pt x="56" y="36"/>
                        <a:pt x="56" y="36"/>
                        <a:pt x="56" y="36"/>
                      </a:cubicBezTo>
                      <a:cubicBezTo>
                        <a:pt x="55" y="34"/>
                        <a:pt x="59" y="37"/>
                        <a:pt x="59" y="36"/>
                      </a:cubicBezTo>
                      <a:cubicBezTo>
                        <a:pt x="60" y="37"/>
                        <a:pt x="60" y="37"/>
                        <a:pt x="60" y="37"/>
                      </a:cubicBezTo>
                      <a:cubicBezTo>
                        <a:pt x="60" y="37"/>
                        <a:pt x="62" y="38"/>
                        <a:pt x="62" y="37"/>
                      </a:cubicBezTo>
                      <a:cubicBezTo>
                        <a:pt x="60" y="36"/>
                        <a:pt x="58" y="35"/>
                        <a:pt x="57" y="34"/>
                      </a:cubicBezTo>
                      <a:cubicBezTo>
                        <a:pt x="56" y="33"/>
                        <a:pt x="59" y="34"/>
                        <a:pt x="57" y="33"/>
                      </a:cubicBezTo>
                      <a:cubicBezTo>
                        <a:pt x="59" y="35"/>
                        <a:pt x="59" y="35"/>
                        <a:pt x="59" y="35"/>
                      </a:cubicBezTo>
                      <a:cubicBezTo>
                        <a:pt x="60" y="35"/>
                        <a:pt x="62" y="35"/>
                        <a:pt x="63" y="35"/>
                      </a:cubicBezTo>
                      <a:cubicBezTo>
                        <a:pt x="62" y="34"/>
                        <a:pt x="60" y="32"/>
                        <a:pt x="58" y="32"/>
                      </a:cubicBezTo>
                      <a:cubicBezTo>
                        <a:pt x="59" y="32"/>
                        <a:pt x="60" y="32"/>
                        <a:pt x="61" y="33"/>
                      </a:cubicBezTo>
                      <a:cubicBezTo>
                        <a:pt x="61" y="32"/>
                        <a:pt x="59" y="32"/>
                        <a:pt x="58" y="31"/>
                      </a:cubicBezTo>
                      <a:cubicBezTo>
                        <a:pt x="60" y="31"/>
                        <a:pt x="62" y="31"/>
                        <a:pt x="64" y="31"/>
                      </a:cubicBezTo>
                      <a:cubicBezTo>
                        <a:pt x="67" y="33"/>
                        <a:pt x="67" y="33"/>
                        <a:pt x="67" y="33"/>
                      </a:cubicBezTo>
                      <a:cubicBezTo>
                        <a:pt x="67" y="33"/>
                        <a:pt x="67" y="33"/>
                        <a:pt x="67" y="33"/>
                      </a:cubicBezTo>
                      <a:cubicBezTo>
                        <a:pt x="69" y="34"/>
                        <a:pt x="69" y="33"/>
                        <a:pt x="71" y="35"/>
                      </a:cubicBezTo>
                      <a:cubicBezTo>
                        <a:pt x="72" y="35"/>
                        <a:pt x="71" y="34"/>
                        <a:pt x="71" y="33"/>
                      </a:cubicBezTo>
                      <a:cubicBezTo>
                        <a:pt x="66" y="32"/>
                        <a:pt x="65" y="29"/>
                        <a:pt x="62" y="28"/>
                      </a:cubicBezTo>
                      <a:cubicBezTo>
                        <a:pt x="61" y="26"/>
                        <a:pt x="71" y="31"/>
                        <a:pt x="66" y="27"/>
                      </a:cubicBezTo>
                      <a:cubicBezTo>
                        <a:pt x="65" y="27"/>
                        <a:pt x="62" y="25"/>
                        <a:pt x="63" y="26"/>
                      </a:cubicBezTo>
                      <a:cubicBezTo>
                        <a:pt x="64" y="26"/>
                        <a:pt x="59" y="24"/>
                        <a:pt x="61" y="24"/>
                      </a:cubicBezTo>
                      <a:cubicBezTo>
                        <a:pt x="63" y="25"/>
                        <a:pt x="66" y="24"/>
                        <a:pt x="67" y="27"/>
                      </a:cubicBezTo>
                      <a:cubicBezTo>
                        <a:pt x="66" y="26"/>
                        <a:pt x="66" y="27"/>
                        <a:pt x="66" y="27"/>
                      </a:cubicBezTo>
                      <a:cubicBezTo>
                        <a:pt x="68" y="27"/>
                        <a:pt x="70" y="29"/>
                        <a:pt x="71" y="28"/>
                      </a:cubicBezTo>
                      <a:cubicBezTo>
                        <a:pt x="70" y="27"/>
                        <a:pt x="71" y="27"/>
                        <a:pt x="69" y="26"/>
                      </a:cubicBezTo>
                      <a:cubicBezTo>
                        <a:pt x="67" y="25"/>
                        <a:pt x="69" y="27"/>
                        <a:pt x="67" y="25"/>
                      </a:cubicBezTo>
                      <a:cubicBezTo>
                        <a:pt x="66" y="24"/>
                        <a:pt x="70" y="25"/>
                        <a:pt x="66" y="23"/>
                      </a:cubicBezTo>
                      <a:cubicBezTo>
                        <a:pt x="66" y="24"/>
                        <a:pt x="64" y="23"/>
                        <a:pt x="62" y="22"/>
                      </a:cubicBezTo>
                      <a:cubicBezTo>
                        <a:pt x="62" y="21"/>
                        <a:pt x="62" y="21"/>
                        <a:pt x="62" y="21"/>
                      </a:cubicBezTo>
                      <a:cubicBezTo>
                        <a:pt x="63" y="22"/>
                        <a:pt x="63" y="22"/>
                        <a:pt x="63" y="22"/>
                      </a:cubicBezTo>
                      <a:cubicBezTo>
                        <a:pt x="65" y="21"/>
                        <a:pt x="61" y="20"/>
                        <a:pt x="62" y="19"/>
                      </a:cubicBezTo>
                      <a:cubicBezTo>
                        <a:pt x="65" y="20"/>
                        <a:pt x="65" y="20"/>
                        <a:pt x="65" y="20"/>
                      </a:cubicBezTo>
                      <a:cubicBezTo>
                        <a:pt x="67" y="21"/>
                        <a:pt x="63" y="21"/>
                        <a:pt x="67" y="23"/>
                      </a:cubicBezTo>
                      <a:cubicBezTo>
                        <a:pt x="68" y="22"/>
                        <a:pt x="66" y="21"/>
                        <a:pt x="67" y="21"/>
                      </a:cubicBezTo>
                      <a:cubicBezTo>
                        <a:pt x="67" y="21"/>
                        <a:pt x="67" y="21"/>
                        <a:pt x="68" y="22"/>
                      </a:cubicBezTo>
                      <a:cubicBezTo>
                        <a:pt x="68" y="21"/>
                        <a:pt x="73" y="24"/>
                        <a:pt x="71" y="21"/>
                      </a:cubicBezTo>
                      <a:cubicBezTo>
                        <a:pt x="70" y="20"/>
                        <a:pt x="69" y="20"/>
                        <a:pt x="68" y="20"/>
                      </a:cubicBezTo>
                      <a:cubicBezTo>
                        <a:pt x="68" y="18"/>
                        <a:pt x="67" y="17"/>
                        <a:pt x="67" y="16"/>
                      </a:cubicBezTo>
                      <a:cubicBezTo>
                        <a:pt x="70" y="18"/>
                        <a:pt x="68" y="15"/>
                        <a:pt x="71" y="17"/>
                      </a:cubicBezTo>
                      <a:cubicBezTo>
                        <a:pt x="69" y="17"/>
                        <a:pt x="68" y="19"/>
                        <a:pt x="70" y="20"/>
                      </a:cubicBezTo>
                      <a:cubicBezTo>
                        <a:pt x="74" y="21"/>
                        <a:pt x="69" y="21"/>
                        <a:pt x="73" y="23"/>
                      </a:cubicBezTo>
                      <a:cubicBezTo>
                        <a:pt x="73" y="22"/>
                        <a:pt x="77" y="24"/>
                        <a:pt x="79" y="25"/>
                      </a:cubicBezTo>
                      <a:cubicBezTo>
                        <a:pt x="79" y="24"/>
                        <a:pt x="78" y="24"/>
                        <a:pt x="78" y="23"/>
                      </a:cubicBezTo>
                      <a:cubicBezTo>
                        <a:pt x="76" y="22"/>
                        <a:pt x="76" y="23"/>
                        <a:pt x="74" y="22"/>
                      </a:cubicBezTo>
                      <a:cubicBezTo>
                        <a:pt x="75" y="21"/>
                        <a:pt x="74" y="19"/>
                        <a:pt x="73" y="17"/>
                      </a:cubicBezTo>
                      <a:cubicBezTo>
                        <a:pt x="74" y="18"/>
                        <a:pt x="76" y="19"/>
                        <a:pt x="76" y="19"/>
                      </a:cubicBezTo>
                      <a:cubicBezTo>
                        <a:pt x="76" y="18"/>
                        <a:pt x="77" y="16"/>
                        <a:pt x="78" y="15"/>
                      </a:cubicBezTo>
                      <a:cubicBezTo>
                        <a:pt x="74" y="14"/>
                        <a:pt x="78" y="14"/>
                        <a:pt x="75" y="13"/>
                      </a:cubicBezTo>
                      <a:cubicBezTo>
                        <a:pt x="74" y="13"/>
                        <a:pt x="71" y="12"/>
                        <a:pt x="70" y="11"/>
                      </a:cubicBezTo>
                      <a:cubicBezTo>
                        <a:pt x="70" y="11"/>
                        <a:pt x="71" y="12"/>
                        <a:pt x="72" y="12"/>
                      </a:cubicBezTo>
                      <a:cubicBezTo>
                        <a:pt x="71" y="11"/>
                        <a:pt x="76" y="13"/>
                        <a:pt x="73" y="11"/>
                      </a:cubicBezTo>
                      <a:cubicBezTo>
                        <a:pt x="73" y="13"/>
                        <a:pt x="77" y="13"/>
                        <a:pt x="79" y="15"/>
                      </a:cubicBezTo>
                      <a:cubicBezTo>
                        <a:pt x="78" y="13"/>
                        <a:pt x="81" y="16"/>
                        <a:pt x="82" y="15"/>
                      </a:cubicBezTo>
                      <a:cubicBezTo>
                        <a:pt x="81" y="13"/>
                        <a:pt x="80" y="12"/>
                        <a:pt x="80" y="10"/>
                      </a:cubicBezTo>
                      <a:cubicBezTo>
                        <a:pt x="83" y="10"/>
                        <a:pt x="82" y="7"/>
                        <a:pt x="82" y="6"/>
                      </a:cubicBezTo>
                      <a:cubicBezTo>
                        <a:pt x="84" y="6"/>
                        <a:pt x="87" y="8"/>
                        <a:pt x="87" y="8"/>
                      </a:cubicBezTo>
                      <a:cubicBezTo>
                        <a:pt x="88" y="7"/>
                        <a:pt x="84" y="7"/>
                        <a:pt x="86" y="6"/>
                      </a:cubicBezTo>
                      <a:cubicBezTo>
                        <a:pt x="87" y="7"/>
                        <a:pt x="87" y="7"/>
                        <a:pt x="87" y="7"/>
                      </a:cubicBezTo>
                      <a:cubicBezTo>
                        <a:pt x="86" y="6"/>
                        <a:pt x="90" y="6"/>
                        <a:pt x="86" y="3"/>
                      </a:cubicBezTo>
                      <a:cubicBezTo>
                        <a:pt x="89" y="6"/>
                        <a:pt x="89" y="6"/>
                        <a:pt x="89" y="6"/>
                      </a:cubicBezTo>
                      <a:cubicBezTo>
                        <a:pt x="89" y="5"/>
                        <a:pt x="88" y="5"/>
                        <a:pt x="88" y="5"/>
                      </a:cubicBezTo>
                      <a:cubicBezTo>
                        <a:pt x="89" y="5"/>
                        <a:pt x="90" y="5"/>
                        <a:pt x="91" y="6"/>
                      </a:cubicBezTo>
                      <a:cubicBezTo>
                        <a:pt x="93" y="7"/>
                        <a:pt x="91" y="5"/>
                        <a:pt x="91" y="4"/>
                      </a:cubicBezTo>
                      <a:cubicBezTo>
                        <a:pt x="89" y="3"/>
                        <a:pt x="89" y="3"/>
                        <a:pt x="89" y="3"/>
                      </a:cubicBezTo>
                      <a:cubicBezTo>
                        <a:pt x="89" y="1"/>
                        <a:pt x="91" y="1"/>
                        <a:pt x="91" y="0"/>
                      </a:cubicBezTo>
                      <a:cubicBezTo>
                        <a:pt x="93" y="1"/>
                        <a:pt x="93" y="1"/>
                        <a:pt x="93" y="1"/>
                      </a:cubicBezTo>
                      <a:cubicBezTo>
                        <a:pt x="92" y="0"/>
                        <a:pt x="92" y="0"/>
                        <a:pt x="92" y="0"/>
                      </a:cubicBezTo>
                      <a:cubicBezTo>
                        <a:pt x="94" y="1"/>
                        <a:pt x="95" y="1"/>
                        <a:pt x="94" y="0"/>
                      </a:cubicBezTo>
                      <a:cubicBezTo>
                        <a:pt x="97" y="4"/>
                        <a:pt x="97" y="4"/>
                        <a:pt x="97" y="4"/>
                      </a:cubicBezTo>
                      <a:cubicBezTo>
                        <a:pt x="96" y="4"/>
                        <a:pt x="95" y="2"/>
                        <a:pt x="93" y="2"/>
                      </a:cubicBezTo>
                      <a:cubicBezTo>
                        <a:pt x="92" y="1"/>
                        <a:pt x="92" y="2"/>
                        <a:pt x="93" y="3"/>
                      </a:cubicBezTo>
                      <a:cubicBezTo>
                        <a:pt x="94" y="3"/>
                        <a:pt x="93" y="3"/>
                        <a:pt x="93" y="2"/>
                      </a:cubicBezTo>
                      <a:cubicBezTo>
                        <a:pt x="95" y="4"/>
                        <a:pt x="95" y="4"/>
                        <a:pt x="96" y="5"/>
                      </a:cubicBezTo>
                      <a:cubicBezTo>
                        <a:pt x="96" y="5"/>
                        <a:pt x="97" y="5"/>
                        <a:pt x="97" y="5"/>
                      </a:cubicBezTo>
                      <a:cubicBezTo>
                        <a:pt x="98" y="6"/>
                        <a:pt x="97" y="6"/>
                        <a:pt x="97" y="7"/>
                      </a:cubicBezTo>
                      <a:cubicBezTo>
                        <a:pt x="96" y="6"/>
                        <a:pt x="95" y="6"/>
                        <a:pt x="95" y="6"/>
                      </a:cubicBezTo>
                      <a:cubicBezTo>
                        <a:pt x="97" y="7"/>
                        <a:pt x="97" y="8"/>
                        <a:pt x="96" y="9"/>
                      </a:cubicBezTo>
                      <a:cubicBezTo>
                        <a:pt x="93" y="8"/>
                        <a:pt x="97" y="11"/>
                        <a:pt x="96" y="12"/>
                      </a:cubicBezTo>
                      <a:cubicBezTo>
                        <a:pt x="94" y="10"/>
                        <a:pt x="92" y="9"/>
                        <a:pt x="92" y="8"/>
                      </a:cubicBezTo>
                      <a:cubicBezTo>
                        <a:pt x="90" y="7"/>
                        <a:pt x="91" y="8"/>
                        <a:pt x="90" y="8"/>
                      </a:cubicBezTo>
                      <a:cubicBezTo>
                        <a:pt x="91" y="9"/>
                        <a:pt x="94" y="11"/>
                        <a:pt x="94" y="13"/>
                      </a:cubicBezTo>
                      <a:cubicBezTo>
                        <a:pt x="93" y="12"/>
                        <a:pt x="93" y="12"/>
                        <a:pt x="93" y="12"/>
                      </a:cubicBezTo>
                      <a:cubicBezTo>
                        <a:pt x="93" y="13"/>
                        <a:pt x="95" y="14"/>
                        <a:pt x="94" y="15"/>
                      </a:cubicBezTo>
                      <a:cubicBezTo>
                        <a:pt x="93" y="16"/>
                        <a:pt x="92" y="18"/>
                        <a:pt x="91" y="19"/>
                      </a:cubicBezTo>
                      <a:cubicBezTo>
                        <a:pt x="89" y="18"/>
                        <a:pt x="89" y="18"/>
                        <a:pt x="89" y="18"/>
                      </a:cubicBezTo>
                      <a:cubicBezTo>
                        <a:pt x="92" y="20"/>
                        <a:pt x="89" y="21"/>
                        <a:pt x="91" y="23"/>
                      </a:cubicBezTo>
                      <a:cubicBezTo>
                        <a:pt x="88" y="23"/>
                        <a:pt x="90" y="27"/>
                        <a:pt x="87" y="26"/>
                      </a:cubicBezTo>
                      <a:cubicBezTo>
                        <a:pt x="87" y="30"/>
                        <a:pt x="87" y="33"/>
                        <a:pt x="85" y="35"/>
                      </a:cubicBezTo>
                      <a:cubicBezTo>
                        <a:pt x="83" y="34"/>
                        <a:pt x="83" y="34"/>
                        <a:pt x="83" y="34"/>
                      </a:cubicBezTo>
                      <a:cubicBezTo>
                        <a:pt x="84" y="35"/>
                        <a:pt x="81" y="33"/>
                        <a:pt x="81" y="34"/>
                      </a:cubicBezTo>
                      <a:cubicBezTo>
                        <a:pt x="84" y="34"/>
                        <a:pt x="84" y="36"/>
                        <a:pt x="85" y="37"/>
                      </a:cubicBezTo>
                      <a:cubicBezTo>
                        <a:pt x="82" y="37"/>
                        <a:pt x="84" y="40"/>
                        <a:pt x="85" y="42"/>
                      </a:cubicBezTo>
                      <a:cubicBezTo>
                        <a:pt x="83" y="41"/>
                        <a:pt x="83" y="41"/>
                        <a:pt x="83" y="41"/>
                      </a:cubicBezTo>
                      <a:cubicBezTo>
                        <a:pt x="86" y="44"/>
                        <a:pt x="83" y="44"/>
                        <a:pt x="81" y="45"/>
                      </a:cubicBezTo>
                      <a:cubicBezTo>
                        <a:pt x="81" y="45"/>
                        <a:pt x="79" y="45"/>
                        <a:pt x="79" y="45"/>
                      </a:cubicBezTo>
                      <a:cubicBezTo>
                        <a:pt x="81" y="47"/>
                        <a:pt x="81" y="48"/>
                        <a:pt x="82" y="50"/>
                      </a:cubicBezTo>
                      <a:cubicBezTo>
                        <a:pt x="82" y="50"/>
                        <a:pt x="80" y="52"/>
                        <a:pt x="79" y="52"/>
                      </a:cubicBezTo>
                      <a:cubicBezTo>
                        <a:pt x="82" y="57"/>
                        <a:pt x="78" y="59"/>
                        <a:pt x="79" y="63"/>
                      </a:cubicBezTo>
                      <a:cubicBezTo>
                        <a:pt x="77" y="63"/>
                        <a:pt x="77" y="63"/>
                        <a:pt x="77" y="63"/>
                      </a:cubicBezTo>
                      <a:cubicBezTo>
                        <a:pt x="80" y="68"/>
                        <a:pt x="74" y="70"/>
                        <a:pt x="76" y="74"/>
                      </a:cubicBezTo>
                      <a:cubicBezTo>
                        <a:pt x="72" y="73"/>
                        <a:pt x="72" y="73"/>
                        <a:pt x="72" y="73"/>
                      </a:cubicBezTo>
                      <a:cubicBezTo>
                        <a:pt x="71" y="73"/>
                        <a:pt x="73" y="75"/>
                        <a:pt x="75" y="76"/>
                      </a:cubicBezTo>
                      <a:cubicBezTo>
                        <a:pt x="74" y="76"/>
                        <a:pt x="76" y="78"/>
                        <a:pt x="73" y="78"/>
                      </a:cubicBezTo>
                      <a:cubicBezTo>
                        <a:pt x="72" y="79"/>
                        <a:pt x="74" y="80"/>
                        <a:pt x="75" y="81"/>
                      </a:cubicBezTo>
                      <a:cubicBezTo>
                        <a:pt x="73" y="82"/>
                        <a:pt x="73" y="83"/>
                        <a:pt x="73" y="85"/>
                      </a:cubicBezTo>
                      <a:cubicBezTo>
                        <a:pt x="73" y="84"/>
                        <a:pt x="73" y="84"/>
                        <a:pt x="73" y="84"/>
                      </a:cubicBezTo>
                      <a:cubicBezTo>
                        <a:pt x="72" y="84"/>
                        <a:pt x="71" y="83"/>
                        <a:pt x="70" y="84"/>
                      </a:cubicBezTo>
                      <a:cubicBezTo>
                        <a:pt x="71" y="85"/>
                        <a:pt x="69" y="86"/>
                        <a:pt x="73" y="87"/>
                      </a:cubicBezTo>
                      <a:cubicBezTo>
                        <a:pt x="70" y="88"/>
                        <a:pt x="74" y="92"/>
                        <a:pt x="70" y="92"/>
                      </a:cubicBezTo>
                      <a:cubicBezTo>
                        <a:pt x="71" y="93"/>
                        <a:pt x="71" y="93"/>
                        <a:pt x="72" y="93"/>
                      </a:cubicBezTo>
                      <a:cubicBezTo>
                        <a:pt x="72" y="95"/>
                        <a:pt x="69" y="96"/>
                        <a:pt x="70" y="98"/>
                      </a:cubicBezTo>
                      <a:cubicBezTo>
                        <a:pt x="70" y="98"/>
                        <a:pt x="68" y="97"/>
                        <a:pt x="68" y="98"/>
                      </a:cubicBezTo>
                      <a:cubicBezTo>
                        <a:pt x="68" y="98"/>
                        <a:pt x="70" y="98"/>
                        <a:pt x="70" y="99"/>
                      </a:cubicBezTo>
                      <a:cubicBezTo>
                        <a:pt x="72" y="102"/>
                        <a:pt x="66" y="103"/>
                        <a:pt x="66" y="106"/>
                      </a:cubicBezTo>
                      <a:cubicBezTo>
                        <a:pt x="67" y="111"/>
                        <a:pt x="65" y="115"/>
                        <a:pt x="64" y="120"/>
                      </a:cubicBezTo>
                      <a:cubicBezTo>
                        <a:pt x="63" y="119"/>
                        <a:pt x="63" y="119"/>
                        <a:pt x="63" y="119"/>
                      </a:cubicBezTo>
                      <a:cubicBezTo>
                        <a:pt x="66" y="122"/>
                        <a:pt x="59" y="122"/>
                        <a:pt x="64" y="124"/>
                      </a:cubicBezTo>
                      <a:cubicBezTo>
                        <a:pt x="63" y="124"/>
                        <a:pt x="63" y="125"/>
                        <a:pt x="61" y="125"/>
                      </a:cubicBezTo>
                      <a:cubicBezTo>
                        <a:pt x="63" y="126"/>
                        <a:pt x="58" y="127"/>
                        <a:pt x="61" y="130"/>
                      </a:cubicBezTo>
                      <a:cubicBezTo>
                        <a:pt x="61" y="130"/>
                        <a:pt x="61" y="129"/>
                        <a:pt x="60" y="129"/>
                      </a:cubicBezTo>
                      <a:cubicBezTo>
                        <a:pt x="58" y="130"/>
                        <a:pt x="60" y="132"/>
                        <a:pt x="58" y="134"/>
                      </a:cubicBezTo>
                      <a:cubicBezTo>
                        <a:pt x="58" y="133"/>
                        <a:pt x="58" y="133"/>
                        <a:pt x="57" y="133"/>
                      </a:cubicBezTo>
                      <a:cubicBezTo>
                        <a:pt x="55" y="133"/>
                        <a:pt x="60" y="135"/>
                        <a:pt x="56" y="135"/>
                      </a:cubicBezTo>
                      <a:cubicBezTo>
                        <a:pt x="56" y="135"/>
                        <a:pt x="58" y="135"/>
                        <a:pt x="58" y="135"/>
                      </a:cubicBezTo>
                      <a:cubicBezTo>
                        <a:pt x="55" y="138"/>
                        <a:pt x="57" y="143"/>
                        <a:pt x="57" y="148"/>
                      </a:cubicBezTo>
                      <a:cubicBezTo>
                        <a:pt x="53" y="150"/>
                        <a:pt x="49" y="146"/>
                        <a:pt x="52" y="149"/>
                      </a:cubicBezTo>
                      <a:cubicBezTo>
                        <a:pt x="51" y="149"/>
                        <a:pt x="54" y="149"/>
                        <a:pt x="53" y="149"/>
                      </a:cubicBezTo>
                      <a:cubicBezTo>
                        <a:pt x="54" y="150"/>
                        <a:pt x="48" y="149"/>
                        <a:pt x="50" y="151"/>
                      </a:cubicBezTo>
                      <a:cubicBezTo>
                        <a:pt x="52" y="151"/>
                        <a:pt x="51" y="151"/>
                        <a:pt x="53" y="152"/>
                      </a:cubicBezTo>
                      <a:cubicBezTo>
                        <a:pt x="51" y="153"/>
                        <a:pt x="48" y="153"/>
                        <a:pt x="50" y="155"/>
                      </a:cubicBezTo>
                      <a:cubicBezTo>
                        <a:pt x="48" y="154"/>
                        <a:pt x="48" y="154"/>
                        <a:pt x="48" y="154"/>
                      </a:cubicBezTo>
                      <a:cubicBezTo>
                        <a:pt x="52" y="157"/>
                        <a:pt x="49" y="158"/>
                        <a:pt x="53" y="161"/>
                      </a:cubicBezTo>
                      <a:cubicBezTo>
                        <a:pt x="52" y="170"/>
                        <a:pt x="52" y="179"/>
                        <a:pt x="51" y="188"/>
                      </a:cubicBezTo>
                      <a:cubicBezTo>
                        <a:pt x="47" y="197"/>
                        <a:pt x="47" y="206"/>
                        <a:pt x="42" y="214"/>
                      </a:cubicBezTo>
                      <a:cubicBezTo>
                        <a:pt x="38" y="215"/>
                        <a:pt x="38" y="215"/>
                        <a:pt x="39" y="218"/>
                      </a:cubicBezTo>
                      <a:cubicBezTo>
                        <a:pt x="38" y="218"/>
                        <a:pt x="38" y="218"/>
                        <a:pt x="37" y="218"/>
                      </a:cubicBezTo>
                      <a:cubicBezTo>
                        <a:pt x="40" y="219"/>
                        <a:pt x="37" y="219"/>
                        <a:pt x="40" y="220"/>
                      </a:cubicBezTo>
                      <a:cubicBezTo>
                        <a:pt x="38" y="223"/>
                        <a:pt x="38" y="227"/>
                        <a:pt x="37" y="230"/>
                      </a:cubicBezTo>
                      <a:cubicBezTo>
                        <a:pt x="37" y="229"/>
                        <a:pt x="35" y="228"/>
                        <a:pt x="35" y="229"/>
                      </a:cubicBezTo>
                      <a:cubicBezTo>
                        <a:pt x="36" y="230"/>
                        <a:pt x="36" y="230"/>
                        <a:pt x="36" y="230"/>
                      </a:cubicBezTo>
                      <a:cubicBezTo>
                        <a:pt x="35" y="230"/>
                        <a:pt x="35" y="230"/>
                        <a:pt x="35" y="230"/>
                      </a:cubicBezTo>
                      <a:cubicBezTo>
                        <a:pt x="36" y="231"/>
                        <a:pt x="37" y="232"/>
                        <a:pt x="38" y="232"/>
                      </a:cubicBezTo>
                      <a:cubicBezTo>
                        <a:pt x="38" y="236"/>
                        <a:pt x="36" y="240"/>
                        <a:pt x="33" y="244"/>
                      </a:cubicBezTo>
                      <a:cubicBezTo>
                        <a:pt x="31" y="248"/>
                        <a:pt x="28" y="251"/>
                        <a:pt x="26" y="256"/>
                      </a:cubicBezTo>
                      <a:cubicBezTo>
                        <a:pt x="24" y="257"/>
                        <a:pt x="24" y="260"/>
                        <a:pt x="24" y="263"/>
                      </a:cubicBezTo>
                      <a:cubicBezTo>
                        <a:pt x="18" y="267"/>
                        <a:pt x="12" y="271"/>
                        <a:pt x="12" y="279"/>
                      </a:cubicBezTo>
                      <a:cubicBezTo>
                        <a:pt x="12" y="279"/>
                        <a:pt x="5" y="275"/>
                        <a:pt x="5" y="27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 name="Freeform 165"/>
                <p:cNvSpPr/>
                <p:nvPr/>
              </p:nvSpPr>
              <p:spPr bwMode="auto">
                <a:xfrm>
                  <a:off x="3742" y="1716"/>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2"/>
                        <a:pt x="1"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 name="Freeform 166"/>
                <p:cNvSpPr/>
                <p:nvPr/>
              </p:nvSpPr>
              <p:spPr bwMode="auto">
                <a:xfrm>
                  <a:off x="3738" y="1719"/>
                  <a:ext cx="0"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 name="Freeform 167"/>
                <p:cNvSpPr/>
                <p:nvPr/>
              </p:nvSpPr>
              <p:spPr bwMode="auto">
                <a:xfrm>
                  <a:off x="3737" y="1719"/>
                  <a:ext cx="0" cy="1"/>
                </a:xfrm>
                <a:custGeom>
                  <a:avLst/>
                  <a:gdLst>
                    <a:gd name="T0" fmla="*/ 2 w 2"/>
                    <a:gd name="T1" fmla="*/ 2 h 2"/>
                    <a:gd name="T2" fmla="*/ 1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1"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 name="Freeform 168"/>
                <p:cNvSpPr/>
                <p:nvPr/>
              </p:nvSpPr>
              <p:spPr bwMode="auto">
                <a:xfrm>
                  <a:off x="3735" y="1720"/>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 name="Freeform 169"/>
                <p:cNvSpPr/>
                <p:nvPr/>
              </p:nvSpPr>
              <p:spPr bwMode="auto">
                <a:xfrm>
                  <a:off x="3736" y="1720"/>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 name="Freeform 170"/>
                <p:cNvSpPr/>
                <p:nvPr/>
              </p:nvSpPr>
              <p:spPr bwMode="auto">
                <a:xfrm>
                  <a:off x="3734" y="1722"/>
                  <a:ext cx="1" cy="1"/>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 name="Freeform 171"/>
                <p:cNvSpPr/>
                <p:nvPr/>
              </p:nvSpPr>
              <p:spPr bwMode="auto">
                <a:xfrm>
                  <a:off x="3734" y="1724"/>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 name="Freeform 172"/>
                <p:cNvSpPr/>
                <p:nvPr/>
              </p:nvSpPr>
              <p:spPr bwMode="auto">
                <a:xfrm>
                  <a:off x="3729" y="174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 name="Freeform 173"/>
                <p:cNvSpPr/>
                <p:nvPr/>
              </p:nvSpPr>
              <p:spPr bwMode="auto">
                <a:xfrm>
                  <a:off x="3727" y="1752"/>
                  <a:ext cx="0"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 name="Freeform 174"/>
                <p:cNvSpPr/>
                <p:nvPr/>
              </p:nvSpPr>
              <p:spPr bwMode="auto">
                <a:xfrm>
                  <a:off x="3728" y="1757"/>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 name="Freeform 175"/>
                <p:cNvSpPr/>
                <p:nvPr/>
              </p:nvSpPr>
              <p:spPr bwMode="auto">
                <a:xfrm>
                  <a:off x="3807" y="1785"/>
                  <a:ext cx="1" cy="0"/>
                </a:xfrm>
                <a:custGeom>
                  <a:avLst/>
                  <a:gdLst>
                    <a:gd name="T0" fmla="*/ 3 w 3"/>
                    <a:gd name="T1" fmla="*/ 0 h 1"/>
                    <a:gd name="T2" fmla="*/ 2 w 3"/>
                    <a:gd name="T3" fmla="*/ 0 h 1"/>
                    <a:gd name="T4" fmla="*/ 3 w 3"/>
                    <a:gd name="T5" fmla="*/ 0 h 1"/>
                  </a:gdLst>
                  <a:ahLst/>
                  <a:cxnLst>
                    <a:cxn ang="0">
                      <a:pos x="T0" y="T1"/>
                    </a:cxn>
                    <a:cxn ang="0">
                      <a:pos x="T2" y="T3"/>
                    </a:cxn>
                    <a:cxn ang="0">
                      <a:pos x="T4" y="T5"/>
                    </a:cxn>
                  </a:cxnLst>
                  <a:rect l="0" t="0" r="r" b="b"/>
                  <a:pathLst>
                    <a:path w="3" h="1">
                      <a:moveTo>
                        <a:pt x="3" y="0"/>
                      </a:moveTo>
                      <a:cubicBezTo>
                        <a:pt x="2" y="0"/>
                        <a:pt x="0" y="1"/>
                        <a:pt x="2" y="0"/>
                      </a:cubicBezTo>
                      <a:cubicBezTo>
                        <a:pt x="3" y="0"/>
                        <a:pt x="3"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 name="Freeform 176"/>
                <p:cNvSpPr/>
                <p:nvPr/>
              </p:nvSpPr>
              <p:spPr bwMode="auto">
                <a:xfrm>
                  <a:off x="3802" y="1785"/>
                  <a:ext cx="8" cy="14"/>
                </a:xfrm>
                <a:custGeom>
                  <a:avLst/>
                  <a:gdLst>
                    <a:gd name="T0" fmla="*/ 9 w 36"/>
                    <a:gd name="T1" fmla="*/ 47 h 59"/>
                    <a:gd name="T2" fmla="*/ 9 w 36"/>
                    <a:gd name="T3" fmla="*/ 45 h 59"/>
                    <a:gd name="T4" fmla="*/ 5 w 36"/>
                    <a:gd name="T5" fmla="*/ 38 h 59"/>
                    <a:gd name="T6" fmla="*/ 6 w 36"/>
                    <a:gd name="T7" fmla="*/ 38 h 59"/>
                    <a:gd name="T8" fmla="*/ 10 w 36"/>
                    <a:gd name="T9" fmla="*/ 36 h 59"/>
                    <a:gd name="T10" fmla="*/ 11 w 36"/>
                    <a:gd name="T11" fmla="*/ 35 h 59"/>
                    <a:gd name="T12" fmla="*/ 9 w 36"/>
                    <a:gd name="T13" fmla="*/ 32 h 59"/>
                    <a:gd name="T14" fmla="*/ 10 w 36"/>
                    <a:gd name="T15" fmla="*/ 31 h 59"/>
                    <a:gd name="T16" fmla="*/ 12 w 36"/>
                    <a:gd name="T17" fmla="*/ 31 h 59"/>
                    <a:gd name="T18" fmla="*/ 10 w 36"/>
                    <a:gd name="T19" fmla="*/ 29 h 59"/>
                    <a:gd name="T20" fmla="*/ 7 w 36"/>
                    <a:gd name="T21" fmla="*/ 26 h 59"/>
                    <a:gd name="T22" fmla="*/ 8 w 36"/>
                    <a:gd name="T23" fmla="*/ 25 h 59"/>
                    <a:gd name="T24" fmla="*/ 6 w 36"/>
                    <a:gd name="T25" fmla="*/ 24 h 59"/>
                    <a:gd name="T26" fmla="*/ 8 w 36"/>
                    <a:gd name="T27" fmla="*/ 23 h 59"/>
                    <a:gd name="T28" fmla="*/ 8 w 36"/>
                    <a:gd name="T29" fmla="*/ 21 h 59"/>
                    <a:gd name="T30" fmla="*/ 10 w 36"/>
                    <a:gd name="T31" fmla="*/ 20 h 59"/>
                    <a:gd name="T32" fmla="*/ 8 w 36"/>
                    <a:gd name="T33" fmla="*/ 19 h 59"/>
                    <a:gd name="T34" fmla="*/ 11 w 36"/>
                    <a:gd name="T35" fmla="*/ 19 h 59"/>
                    <a:gd name="T36" fmla="*/ 9 w 36"/>
                    <a:gd name="T37" fmla="*/ 18 h 59"/>
                    <a:gd name="T38" fmla="*/ 8 w 36"/>
                    <a:gd name="T39" fmla="*/ 18 h 59"/>
                    <a:gd name="T40" fmla="*/ 8 w 36"/>
                    <a:gd name="T41" fmla="*/ 17 h 59"/>
                    <a:gd name="T42" fmla="*/ 8 w 36"/>
                    <a:gd name="T43" fmla="*/ 14 h 59"/>
                    <a:gd name="T44" fmla="*/ 8 w 36"/>
                    <a:gd name="T45" fmla="*/ 13 h 59"/>
                    <a:gd name="T46" fmla="*/ 8 w 36"/>
                    <a:gd name="T47" fmla="*/ 13 h 59"/>
                    <a:gd name="T48" fmla="*/ 9 w 36"/>
                    <a:gd name="T49" fmla="*/ 11 h 59"/>
                    <a:gd name="T50" fmla="*/ 16 w 36"/>
                    <a:gd name="T51" fmla="*/ 11 h 59"/>
                    <a:gd name="T52" fmla="*/ 9 w 36"/>
                    <a:gd name="T53" fmla="*/ 10 h 59"/>
                    <a:gd name="T54" fmla="*/ 2 w 36"/>
                    <a:gd name="T55" fmla="*/ 8 h 59"/>
                    <a:gd name="T56" fmla="*/ 5 w 36"/>
                    <a:gd name="T57" fmla="*/ 8 h 59"/>
                    <a:gd name="T58" fmla="*/ 1 w 36"/>
                    <a:gd name="T59" fmla="*/ 7 h 59"/>
                    <a:gd name="T60" fmla="*/ 4 w 36"/>
                    <a:gd name="T61" fmla="*/ 7 h 59"/>
                    <a:gd name="T62" fmla="*/ 10 w 36"/>
                    <a:gd name="T63" fmla="*/ 7 h 59"/>
                    <a:gd name="T64" fmla="*/ 4 w 36"/>
                    <a:gd name="T65" fmla="*/ 6 h 59"/>
                    <a:gd name="T66" fmla="*/ 7 w 36"/>
                    <a:gd name="T67" fmla="*/ 5 h 59"/>
                    <a:gd name="T68" fmla="*/ 4 w 36"/>
                    <a:gd name="T69" fmla="*/ 5 h 59"/>
                    <a:gd name="T70" fmla="*/ 4 w 36"/>
                    <a:gd name="T71" fmla="*/ 4 h 59"/>
                    <a:gd name="T72" fmla="*/ 12 w 36"/>
                    <a:gd name="T73" fmla="*/ 5 h 59"/>
                    <a:gd name="T74" fmla="*/ 7 w 36"/>
                    <a:gd name="T75" fmla="*/ 3 h 59"/>
                    <a:gd name="T76" fmla="*/ 18 w 36"/>
                    <a:gd name="T77" fmla="*/ 2 h 59"/>
                    <a:gd name="T78" fmla="*/ 20 w 36"/>
                    <a:gd name="T79" fmla="*/ 1 h 59"/>
                    <a:gd name="T80" fmla="*/ 19 w 36"/>
                    <a:gd name="T81" fmla="*/ 0 h 59"/>
                    <a:gd name="T82" fmla="*/ 24 w 36"/>
                    <a:gd name="T83" fmla="*/ 0 h 59"/>
                    <a:gd name="T84" fmla="*/ 20 w 36"/>
                    <a:gd name="T85" fmla="*/ 2 h 59"/>
                    <a:gd name="T86" fmla="*/ 28 w 36"/>
                    <a:gd name="T87" fmla="*/ 4 h 59"/>
                    <a:gd name="T88" fmla="*/ 31 w 36"/>
                    <a:gd name="T89" fmla="*/ 9 h 59"/>
                    <a:gd name="T90" fmla="*/ 33 w 36"/>
                    <a:gd name="T91" fmla="*/ 14 h 59"/>
                    <a:gd name="T92" fmla="*/ 34 w 36"/>
                    <a:gd name="T93" fmla="*/ 18 h 59"/>
                    <a:gd name="T94" fmla="*/ 35 w 36"/>
                    <a:gd name="T95" fmla="*/ 21 h 59"/>
                    <a:gd name="T96" fmla="*/ 32 w 36"/>
                    <a:gd name="T97" fmla="*/ 27 h 59"/>
                    <a:gd name="T98" fmla="*/ 28 w 36"/>
                    <a:gd name="T99" fmla="*/ 29 h 59"/>
                    <a:gd name="T100" fmla="*/ 24 w 36"/>
                    <a:gd name="T101" fmla="*/ 32 h 59"/>
                    <a:gd name="T102" fmla="*/ 26 w 36"/>
                    <a:gd name="T103" fmla="*/ 49 h 59"/>
                    <a:gd name="T104" fmla="*/ 23 w 36"/>
                    <a:gd name="T105" fmla="*/ 52 h 59"/>
                    <a:gd name="T106" fmla="*/ 5 w 36"/>
                    <a:gd name="T107" fmla="*/ 5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 h="59">
                      <a:moveTo>
                        <a:pt x="5" y="51"/>
                      </a:moveTo>
                      <a:cubicBezTo>
                        <a:pt x="1" y="46"/>
                        <a:pt x="7" y="50"/>
                        <a:pt x="4" y="47"/>
                      </a:cubicBezTo>
                      <a:cubicBezTo>
                        <a:pt x="3" y="46"/>
                        <a:pt x="7" y="49"/>
                        <a:pt x="6" y="48"/>
                      </a:cubicBezTo>
                      <a:cubicBezTo>
                        <a:pt x="2" y="44"/>
                        <a:pt x="5" y="46"/>
                        <a:pt x="9" y="48"/>
                      </a:cubicBezTo>
                      <a:cubicBezTo>
                        <a:pt x="10" y="48"/>
                        <a:pt x="10" y="48"/>
                        <a:pt x="10" y="48"/>
                      </a:cubicBezTo>
                      <a:cubicBezTo>
                        <a:pt x="11" y="49"/>
                        <a:pt x="8" y="46"/>
                        <a:pt x="9" y="47"/>
                      </a:cubicBezTo>
                      <a:cubicBezTo>
                        <a:pt x="9" y="47"/>
                        <a:pt x="9" y="47"/>
                        <a:pt x="10" y="48"/>
                      </a:cubicBezTo>
                      <a:cubicBezTo>
                        <a:pt x="9" y="46"/>
                        <a:pt x="10" y="47"/>
                        <a:pt x="8" y="46"/>
                      </a:cubicBezTo>
                      <a:cubicBezTo>
                        <a:pt x="9" y="46"/>
                        <a:pt x="11" y="47"/>
                        <a:pt x="11" y="48"/>
                      </a:cubicBezTo>
                      <a:cubicBezTo>
                        <a:pt x="9" y="46"/>
                        <a:pt x="9" y="46"/>
                        <a:pt x="9" y="46"/>
                      </a:cubicBezTo>
                      <a:cubicBezTo>
                        <a:pt x="5" y="42"/>
                        <a:pt x="10" y="46"/>
                        <a:pt x="8" y="44"/>
                      </a:cubicBezTo>
                      <a:cubicBezTo>
                        <a:pt x="8" y="44"/>
                        <a:pt x="9" y="45"/>
                        <a:pt x="9" y="45"/>
                      </a:cubicBezTo>
                      <a:cubicBezTo>
                        <a:pt x="7" y="42"/>
                        <a:pt x="8" y="42"/>
                        <a:pt x="7" y="41"/>
                      </a:cubicBezTo>
                      <a:cubicBezTo>
                        <a:pt x="8" y="41"/>
                        <a:pt x="9" y="42"/>
                        <a:pt x="10" y="43"/>
                      </a:cubicBezTo>
                      <a:cubicBezTo>
                        <a:pt x="8" y="41"/>
                        <a:pt x="7" y="41"/>
                        <a:pt x="7" y="40"/>
                      </a:cubicBezTo>
                      <a:cubicBezTo>
                        <a:pt x="9" y="42"/>
                        <a:pt x="5" y="39"/>
                        <a:pt x="6" y="39"/>
                      </a:cubicBezTo>
                      <a:cubicBezTo>
                        <a:pt x="7" y="40"/>
                        <a:pt x="7" y="40"/>
                        <a:pt x="7" y="40"/>
                      </a:cubicBezTo>
                      <a:cubicBezTo>
                        <a:pt x="4" y="38"/>
                        <a:pt x="8" y="40"/>
                        <a:pt x="5" y="38"/>
                      </a:cubicBezTo>
                      <a:cubicBezTo>
                        <a:pt x="7" y="39"/>
                        <a:pt x="7" y="39"/>
                        <a:pt x="7" y="39"/>
                      </a:cubicBezTo>
                      <a:cubicBezTo>
                        <a:pt x="4" y="37"/>
                        <a:pt x="9" y="40"/>
                        <a:pt x="7" y="39"/>
                      </a:cubicBezTo>
                      <a:cubicBezTo>
                        <a:pt x="7" y="39"/>
                        <a:pt x="7" y="39"/>
                        <a:pt x="7" y="39"/>
                      </a:cubicBezTo>
                      <a:cubicBezTo>
                        <a:pt x="6" y="38"/>
                        <a:pt x="8" y="39"/>
                        <a:pt x="7" y="39"/>
                      </a:cubicBezTo>
                      <a:cubicBezTo>
                        <a:pt x="8" y="39"/>
                        <a:pt x="8" y="39"/>
                        <a:pt x="8" y="39"/>
                      </a:cubicBezTo>
                      <a:cubicBezTo>
                        <a:pt x="7" y="38"/>
                        <a:pt x="9" y="39"/>
                        <a:pt x="6" y="38"/>
                      </a:cubicBezTo>
                      <a:cubicBezTo>
                        <a:pt x="8" y="39"/>
                        <a:pt x="7" y="38"/>
                        <a:pt x="10" y="40"/>
                      </a:cubicBezTo>
                      <a:cubicBezTo>
                        <a:pt x="8" y="38"/>
                        <a:pt x="9" y="37"/>
                        <a:pt x="9" y="37"/>
                      </a:cubicBezTo>
                      <a:cubicBezTo>
                        <a:pt x="10" y="37"/>
                        <a:pt x="11" y="37"/>
                        <a:pt x="12" y="38"/>
                      </a:cubicBezTo>
                      <a:cubicBezTo>
                        <a:pt x="11" y="38"/>
                        <a:pt x="11" y="37"/>
                        <a:pt x="10" y="37"/>
                      </a:cubicBezTo>
                      <a:cubicBezTo>
                        <a:pt x="10" y="37"/>
                        <a:pt x="11" y="37"/>
                        <a:pt x="11" y="37"/>
                      </a:cubicBezTo>
                      <a:cubicBezTo>
                        <a:pt x="13" y="38"/>
                        <a:pt x="9" y="35"/>
                        <a:pt x="10" y="36"/>
                      </a:cubicBezTo>
                      <a:cubicBezTo>
                        <a:pt x="11" y="36"/>
                        <a:pt x="11" y="37"/>
                        <a:pt x="12" y="37"/>
                      </a:cubicBezTo>
                      <a:cubicBezTo>
                        <a:pt x="10" y="36"/>
                        <a:pt x="11" y="36"/>
                        <a:pt x="10" y="36"/>
                      </a:cubicBezTo>
                      <a:cubicBezTo>
                        <a:pt x="11" y="36"/>
                        <a:pt x="11" y="36"/>
                        <a:pt x="12" y="37"/>
                      </a:cubicBezTo>
                      <a:cubicBezTo>
                        <a:pt x="10" y="35"/>
                        <a:pt x="12" y="37"/>
                        <a:pt x="11" y="36"/>
                      </a:cubicBezTo>
                      <a:cubicBezTo>
                        <a:pt x="13" y="36"/>
                        <a:pt x="13" y="36"/>
                        <a:pt x="13" y="36"/>
                      </a:cubicBezTo>
                      <a:cubicBezTo>
                        <a:pt x="15" y="37"/>
                        <a:pt x="9" y="35"/>
                        <a:pt x="11" y="35"/>
                      </a:cubicBezTo>
                      <a:cubicBezTo>
                        <a:pt x="11" y="35"/>
                        <a:pt x="12" y="36"/>
                        <a:pt x="12" y="36"/>
                      </a:cubicBezTo>
                      <a:cubicBezTo>
                        <a:pt x="10" y="34"/>
                        <a:pt x="11" y="35"/>
                        <a:pt x="10" y="34"/>
                      </a:cubicBezTo>
                      <a:cubicBezTo>
                        <a:pt x="10" y="34"/>
                        <a:pt x="10" y="34"/>
                        <a:pt x="10" y="34"/>
                      </a:cubicBezTo>
                      <a:cubicBezTo>
                        <a:pt x="10" y="34"/>
                        <a:pt x="11" y="34"/>
                        <a:pt x="10" y="33"/>
                      </a:cubicBezTo>
                      <a:cubicBezTo>
                        <a:pt x="11" y="34"/>
                        <a:pt x="14" y="35"/>
                        <a:pt x="13" y="35"/>
                      </a:cubicBezTo>
                      <a:cubicBezTo>
                        <a:pt x="10" y="33"/>
                        <a:pt x="12" y="34"/>
                        <a:pt x="9" y="32"/>
                      </a:cubicBezTo>
                      <a:cubicBezTo>
                        <a:pt x="9" y="32"/>
                        <a:pt x="11" y="32"/>
                        <a:pt x="10" y="32"/>
                      </a:cubicBezTo>
                      <a:cubicBezTo>
                        <a:pt x="11" y="32"/>
                        <a:pt x="13" y="34"/>
                        <a:pt x="14" y="34"/>
                      </a:cubicBezTo>
                      <a:cubicBezTo>
                        <a:pt x="16" y="35"/>
                        <a:pt x="16" y="35"/>
                        <a:pt x="16" y="35"/>
                      </a:cubicBezTo>
                      <a:cubicBezTo>
                        <a:pt x="17" y="35"/>
                        <a:pt x="15" y="35"/>
                        <a:pt x="17" y="35"/>
                      </a:cubicBezTo>
                      <a:cubicBezTo>
                        <a:pt x="17" y="35"/>
                        <a:pt x="16" y="34"/>
                        <a:pt x="16" y="34"/>
                      </a:cubicBezTo>
                      <a:cubicBezTo>
                        <a:pt x="14" y="33"/>
                        <a:pt x="11" y="32"/>
                        <a:pt x="10" y="31"/>
                      </a:cubicBezTo>
                      <a:cubicBezTo>
                        <a:pt x="12" y="32"/>
                        <a:pt x="14" y="33"/>
                        <a:pt x="14" y="33"/>
                      </a:cubicBezTo>
                      <a:cubicBezTo>
                        <a:pt x="9" y="30"/>
                        <a:pt x="9" y="30"/>
                        <a:pt x="9" y="30"/>
                      </a:cubicBezTo>
                      <a:cubicBezTo>
                        <a:pt x="8" y="30"/>
                        <a:pt x="11" y="31"/>
                        <a:pt x="10" y="31"/>
                      </a:cubicBezTo>
                      <a:cubicBezTo>
                        <a:pt x="9" y="30"/>
                        <a:pt x="9" y="30"/>
                        <a:pt x="8" y="30"/>
                      </a:cubicBezTo>
                      <a:cubicBezTo>
                        <a:pt x="9" y="30"/>
                        <a:pt x="8" y="29"/>
                        <a:pt x="11" y="30"/>
                      </a:cubicBezTo>
                      <a:cubicBezTo>
                        <a:pt x="12" y="31"/>
                        <a:pt x="11" y="31"/>
                        <a:pt x="12" y="31"/>
                      </a:cubicBezTo>
                      <a:cubicBezTo>
                        <a:pt x="12" y="31"/>
                        <a:pt x="11" y="30"/>
                        <a:pt x="11" y="30"/>
                      </a:cubicBezTo>
                      <a:cubicBezTo>
                        <a:pt x="12" y="30"/>
                        <a:pt x="12" y="30"/>
                        <a:pt x="12" y="30"/>
                      </a:cubicBezTo>
                      <a:cubicBezTo>
                        <a:pt x="12" y="31"/>
                        <a:pt x="11" y="30"/>
                        <a:pt x="9" y="29"/>
                      </a:cubicBezTo>
                      <a:cubicBezTo>
                        <a:pt x="9" y="29"/>
                        <a:pt x="11" y="30"/>
                        <a:pt x="10" y="29"/>
                      </a:cubicBezTo>
                      <a:cubicBezTo>
                        <a:pt x="8" y="29"/>
                        <a:pt x="8" y="28"/>
                        <a:pt x="8" y="28"/>
                      </a:cubicBezTo>
                      <a:cubicBezTo>
                        <a:pt x="8" y="28"/>
                        <a:pt x="9" y="29"/>
                        <a:pt x="10" y="29"/>
                      </a:cubicBezTo>
                      <a:cubicBezTo>
                        <a:pt x="7" y="28"/>
                        <a:pt x="7" y="27"/>
                        <a:pt x="6" y="27"/>
                      </a:cubicBezTo>
                      <a:cubicBezTo>
                        <a:pt x="4" y="26"/>
                        <a:pt x="8" y="28"/>
                        <a:pt x="8" y="28"/>
                      </a:cubicBezTo>
                      <a:cubicBezTo>
                        <a:pt x="10" y="28"/>
                        <a:pt x="5" y="26"/>
                        <a:pt x="8" y="27"/>
                      </a:cubicBezTo>
                      <a:cubicBezTo>
                        <a:pt x="8" y="27"/>
                        <a:pt x="6" y="26"/>
                        <a:pt x="6" y="26"/>
                      </a:cubicBezTo>
                      <a:cubicBezTo>
                        <a:pt x="7" y="26"/>
                        <a:pt x="9" y="27"/>
                        <a:pt x="8" y="27"/>
                      </a:cubicBezTo>
                      <a:cubicBezTo>
                        <a:pt x="9" y="27"/>
                        <a:pt x="8" y="26"/>
                        <a:pt x="7" y="26"/>
                      </a:cubicBezTo>
                      <a:cubicBezTo>
                        <a:pt x="6" y="26"/>
                        <a:pt x="8" y="26"/>
                        <a:pt x="8" y="27"/>
                      </a:cubicBezTo>
                      <a:cubicBezTo>
                        <a:pt x="7" y="26"/>
                        <a:pt x="5" y="25"/>
                        <a:pt x="7" y="25"/>
                      </a:cubicBezTo>
                      <a:cubicBezTo>
                        <a:pt x="6" y="25"/>
                        <a:pt x="4" y="24"/>
                        <a:pt x="4" y="24"/>
                      </a:cubicBezTo>
                      <a:cubicBezTo>
                        <a:pt x="6" y="25"/>
                        <a:pt x="6" y="25"/>
                        <a:pt x="6" y="25"/>
                      </a:cubicBezTo>
                      <a:cubicBezTo>
                        <a:pt x="7" y="25"/>
                        <a:pt x="6" y="24"/>
                        <a:pt x="8" y="25"/>
                      </a:cubicBezTo>
                      <a:cubicBezTo>
                        <a:pt x="5" y="24"/>
                        <a:pt x="10" y="26"/>
                        <a:pt x="8" y="25"/>
                      </a:cubicBezTo>
                      <a:cubicBezTo>
                        <a:pt x="10" y="26"/>
                        <a:pt x="5" y="24"/>
                        <a:pt x="7" y="25"/>
                      </a:cubicBezTo>
                      <a:cubicBezTo>
                        <a:pt x="7" y="25"/>
                        <a:pt x="5" y="24"/>
                        <a:pt x="7" y="25"/>
                      </a:cubicBezTo>
                      <a:cubicBezTo>
                        <a:pt x="7" y="24"/>
                        <a:pt x="10" y="26"/>
                        <a:pt x="10" y="26"/>
                      </a:cubicBezTo>
                      <a:cubicBezTo>
                        <a:pt x="10" y="25"/>
                        <a:pt x="9" y="25"/>
                        <a:pt x="8" y="25"/>
                      </a:cubicBezTo>
                      <a:cubicBezTo>
                        <a:pt x="7" y="24"/>
                        <a:pt x="7" y="24"/>
                        <a:pt x="7" y="24"/>
                      </a:cubicBezTo>
                      <a:cubicBezTo>
                        <a:pt x="5" y="24"/>
                        <a:pt x="8" y="24"/>
                        <a:pt x="6" y="24"/>
                      </a:cubicBezTo>
                      <a:cubicBezTo>
                        <a:pt x="7" y="24"/>
                        <a:pt x="5" y="23"/>
                        <a:pt x="8" y="24"/>
                      </a:cubicBezTo>
                      <a:cubicBezTo>
                        <a:pt x="10" y="25"/>
                        <a:pt x="10" y="25"/>
                        <a:pt x="10" y="25"/>
                      </a:cubicBezTo>
                      <a:cubicBezTo>
                        <a:pt x="10" y="25"/>
                        <a:pt x="8" y="24"/>
                        <a:pt x="7" y="24"/>
                      </a:cubicBezTo>
                      <a:cubicBezTo>
                        <a:pt x="7" y="24"/>
                        <a:pt x="7" y="24"/>
                        <a:pt x="8" y="24"/>
                      </a:cubicBezTo>
                      <a:cubicBezTo>
                        <a:pt x="4" y="23"/>
                        <a:pt x="8" y="24"/>
                        <a:pt x="5" y="23"/>
                      </a:cubicBezTo>
                      <a:cubicBezTo>
                        <a:pt x="7" y="23"/>
                        <a:pt x="5" y="22"/>
                        <a:pt x="8" y="23"/>
                      </a:cubicBezTo>
                      <a:cubicBezTo>
                        <a:pt x="7" y="23"/>
                        <a:pt x="5" y="22"/>
                        <a:pt x="6" y="22"/>
                      </a:cubicBezTo>
                      <a:cubicBezTo>
                        <a:pt x="7" y="22"/>
                        <a:pt x="7" y="22"/>
                        <a:pt x="8" y="23"/>
                      </a:cubicBezTo>
                      <a:cubicBezTo>
                        <a:pt x="9" y="23"/>
                        <a:pt x="8" y="23"/>
                        <a:pt x="7" y="22"/>
                      </a:cubicBezTo>
                      <a:cubicBezTo>
                        <a:pt x="8" y="22"/>
                        <a:pt x="10" y="23"/>
                        <a:pt x="11" y="23"/>
                      </a:cubicBezTo>
                      <a:cubicBezTo>
                        <a:pt x="10" y="23"/>
                        <a:pt x="8" y="22"/>
                        <a:pt x="6" y="22"/>
                      </a:cubicBezTo>
                      <a:cubicBezTo>
                        <a:pt x="10" y="23"/>
                        <a:pt x="4" y="20"/>
                        <a:pt x="8" y="21"/>
                      </a:cubicBezTo>
                      <a:cubicBezTo>
                        <a:pt x="8" y="22"/>
                        <a:pt x="9" y="22"/>
                        <a:pt x="10" y="22"/>
                      </a:cubicBezTo>
                      <a:cubicBezTo>
                        <a:pt x="14" y="24"/>
                        <a:pt x="8" y="21"/>
                        <a:pt x="10" y="22"/>
                      </a:cubicBezTo>
                      <a:cubicBezTo>
                        <a:pt x="6" y="21"/>
                        <a:pt x="6" y="21"/>
                        <a:pt x="6" y="21"/>
                      </a:cubicBezTo>
                      <a:cubicBezTo>
                        <a:pt x="8" y="21"/>
                        <a:pt x="4" y="20"/>
                        <a:pt x="8" y="21"/>
                      </a:cubicBezTo>
                      <a:cubicBezTo>
                        <a:pt x="7" y="21"/>
                        <a:pt x="9" y="21"/>
                        <a:pt x="6" y="20"/>
                      </a:cubicBezTo>
                      <a:cubicBezTo>
                        <a:pt x="9" y="21"/>
                        <a:pt x="4" y="19"/>
                        <a:pt x="10" y="20"/>
                      </a:cubicBezTo>
                      <a:cubicBezTo>
                        <a:pt x="10" y="20"/>
                        <a:pt x="10" y="20"/>
                        <a:pt x="8" y="20"/>
                      </a:cubicBezTo>
                      <a:cubicBezTo>
                        <a:pt x="7" y="19"/>
                        <a:pt x="10" y="20"/>
                        <a:pt x="9" y="20"/>
                      </a:cubicBezTo>
                      <a:cubicBezTo>
                        <a:pt x="8" y="20"/>
                        <a:pt x="8" y="20"/>
                        <a:pt x="7" y="20"/>
                      </a:cubicBezTo>
                      <a:cubicBezTo>
                        <a:pt x="8" y="20"/>
                        <a:pt x="8" y="20"/>
                        <a:pt x="11" y="20"/>
                      </a:cubicBezTo>
                      <a:cubicBezTo>
                        <a:pt x="13" y="21"/>
                        <a:pt x="5" y="19"/>
                        <a:pt x="7" y="19"/>
                      </a:cubicBezTo>
                      <a:cubicBezTo>
                        <a:pt x="8" y="19"/>
                        <a:pt x="9" y="19"/>
                        <a:pt x="8" y="19"/>
                      </a:cubicBezTo>
                      <a:cubicBezTo>
                        <a:pt x="6" y="18"/>
                        <a:pt x="6" y="18"/>
                        <a:pt x="6" y="18"/>
                      </a:cubicBezTo>
                      <a:cubicBezTo>
                        <a:pt x="7" y="18"/>
                        <a:pt x="9" y="19"/>
                        <a:pt x="11" y="20"/>
                      </a:cubicBezTo>
                      <a:cubicBezTo>
                        <a:pt x="11" y="20"/>
                        <a:pt x="11" y="19"/>
                        <a:pt x="10" y="19"/>
                      </a:cubicBezTo>
                      <a:cubicBezTo>
                        <a:pt x="12" y="20"/>
                        <a:pt x="12" y="20"/>
                        <a:pt x="12" y="20"/>
                      </a:cubicBezTo>
                      <a:cubicBezTo>
                        <a:pt x="10" y="19"/>
                        <a:pt x="11" y="19"/>
                        <a:pt x="11" y="19"/>
                      </a:cubicBezTo>
                      <a:cubicBezTo>
                        <a:pt x="11" y="19"/>
                        <a:pt x="11" y="19"/>
                        <a:pt x="11" y="19"/>
                      </a:cubicBezTo>
                      <a:cubicBezTo>
                        <a:pt x="12" y="19"/>
                        <a:pt x="11" y="19"/>
                        <a:pt x="11" y="19"/>
                      </a:cubicBezTo>
                      <a:cubicBezTo>
                        <a:pt x="10" y="19"/>
                        <a:pt x="9" y="19"/>
                        <a:pt x="9" y="19"/>
                      </a:cubicBezTo>
                      <a:cubicBezTo>
                        <a:pt x="8" y="18"/>
                        <a:pt x="8" y="18"/>
                        <a:pt x="7" y="18"/>
                      </a:cubicBezTo>
                      <a:cubicBezTo>
                        <a:pt x="9" y="19"/>
                        <a:pt x="9" y="18"/>
                        <a:pt x="9" y="18"/>
                      </a:cubicBezTo>
                      <a:cubicBezTo>
                        <a:pt x="9" y="18"/>
                        <a:pt x="7" y="18"/>
                        <a:pt x="7" y="18"/>
                      </a:cubicBezTo>
                      <a:cubicBezTo>
                        <a:pt x="8" y="18"/>
                        <a:pt x="7" y="17"/>
                        <a:pt x="9" y="18"/>
                      </a:cubicBezTo>
                      <a:cubicBezTo>
                        <a:pt x="9" y="18"/>
                        <a:pt x="8" y="18"/>
                        <a:pt x="9" y="18"/>
                      </a:cubicBezTo>
                      <a:cubicBezTo>
                        <a:pt x="9" y="18"/>
                        <a:pt x="11" y="19"/>
                        <a:pt x="10" y="18"/>
                      </a:cubicBezTo>
                      <a:cubicBezTo>
                        <a:pt x="9" y="18"/>
                        <a:pt x="6" y="17"/>
                        <a:pt x="7" y="17"/>
                      </a:cubicBezTo>
                      <a:cubicBezTo>
                        <a:pt x="8" y="17"/>
                        <a:pt x="9" y="18"/>
                        <a:pt x="9" y="18"/>
                      </a:cubicBezTo>
                      <a:cubicBezTo>
                        <a:pt x="11" y="18"/>
                        <a:pt x="11" y="18"/>
                        <a:pt x="11" y="18"/>
                      </a:cubicBezTo>
                      <a:cubicBezTo>
                        <a:pt x="8" y="18"/>
                        <a:pt x="8" y="18"/>
                        <a:pt x="8" y="18"/>
                      </a:cubicBezTo>
                      <a:cubicBezTo>
                        <a:pt x="9" y="18"/>
                        <a:pt x="9" y="18"/>
                        <a:pt x="9" y="18"/>
                      </a:cubicBezTo>
                      <a:cubicBezTo>
                        <a:pt x="7" y="17"/>
                        <a:pt x="9" y="17"/>
                        <a:pt x="6" y="17"/>
                      </a:cubicBezTo>
                      <a:cubicBezTo>
                        <a:pt x="6" y="17"/>
                        <a:pt x="8" y="17"/>
                        <a:pt x="8" y="17"/>
                      </a:cubicBezTo>
                      <a:cubicBezTo>
                        <a:pt x="8" y="17"/>
                        <a:pt x="8" y="17"/>
                        <a:pt x="8" y="17"/>
                      </a:cubicBezTo>
                      <a:cubicBezTo>
                        <a:pt x="10" y="17"/>
                        <a:pt x="9" y="17"/>
                        <a:pt x="7" y="17"/>
                      </a:cubicBezTo>
                      <a:cubicBezTo>
                        <a:pt x="8" y="17"/>
                        <a:pt x="8" y="17"/>
                        <a:pt x="8" y="17"/>
                      </a:cubicBezTo>
                      <a:cubicBezTo>
                        <a:pt x="8" y="17"/>
                        <a:pt x="8" y="16"/>
                        <a:pt x="7" y="16"/>
                      </a:cubicBezTo>
                      <a:cubicBezTo>
                        <a:pt x="8" y="16"/>
                        <a:pt x="14" y="18"/>
                        <a:pt x="12" y="17"/>
                      </a:cubicBezTo>
                      <a:cubicBezTo>
                        <a:pt x="12" y="17"/>
                        <a:pt x="8" y="16"/>
                        <a:pt x="7" y="16"/>
                      </a:cubicBezTo>
                      <a:cubicBezTo>
                        <a:pt x="8" y="16"/>
                        <a:pt x="5" y="15"/>
                        <a:pt x="8" y="15"/>
                      </a:cubicBezTo>
                      <a:cubicBezTo>
                        <a:pt x="7" y="15"/>
                        <a:pt x="7" y="15"/>
                        <a:pt x="6" y="15"/>
                      </a:cubicBezTo>
                      <a:cubicBezTo>
                        <a:pt x="7" y="15"/>
                        <a:pt x="4" y="14"/>
                        <a:pt x="8" y="14"/>
                      </a:cubicBezTo>
                      <a:cubicBezTo>
                        <a:pt x="9" y="15"/>
                        <a:pt x="10" y="15"/>
                        <a:pt x="11" y="15"/>
                      </a:cubicBezTo>
                      <a:cubicBezTo>
                        <a:pt x="9" y="14"/>
                        <a:pt x="13" y="15"/>
                        <a:pt x="10" y="15"/>
                      </a:cubicBezTo>
                      <a:cubicBezTo>
                        <a:pt x="8" y="14"/>
                        <a:pt x="7" y="14"/>
                        <a:pt x="7" y="14"/>
                      </a:cubicBezTo>
                      <a:cubicBezTo>
                        <a:pt x="6" y="14"/>
                        <a:pt x="6" y="13"/>
                        <a:pt x="7" y="13"/>
                      </a:cubicBezTo>
                      <a:cubicBezTo>
                        <a:pt x="6" y="13"/>
                        <a:pt x="6" y="13"/>
                        <a:pt x="5" y="13"/>
                      </a:cubicBezTo>
                      <a:cubicBezTo>
                        <a:pt x="8" y="14"/>
                        <a:pt x="9" y="14"/>
                        <a:pt x="8" y="13"/>
                      </a:cubicBezTo>
                      <a:cubicBezTo>
                        <a:pt x="6" y="13"/>
                        <a:pt x="6" y="13"/>
                        <a:pt x="6" y="13"/>
                      </a:cubicBezTo>
                      <a:cubicBezTo>
                        <a:pt x="8" y="13"/>
                        <a:pt x="8" y="13"/>
                        <a:pt x="8" y="13"/>
                      </a:cubicBezTo>
                      <a:cubicBezTo>
                        <a:pt x="7" y="13"/>
                        <a:pt x="4" y="12"/>
                        <a:pt x="6" y="13"/>
                      </a:cubicBezTo>
                      <a:cubicBezTo>
                        <a:pt x="7" y="13"/>
                        <a:pt x="7" y="13"/>
                        <a:pt x="8" y="13"/>
                      </a:cubicBezTo>
                      <a:cubicBezTo>
                        <a:pt x="6" y="13"/>
                        <a:pt x="4" y="12"/>
                        <a:pt x="5" y="12"/>
                      </a:cubicBezTo>
                      <a:cubicBezTo>
                        <a:pt x="8" y="13"/>
                        <a:pt x="8" y="13"/>
                        <a:pt x="8" y="13"/>
                      </a:cubicBezTo>
                      <a:cubicBezTo>
                        <a:pt x="8" y="12"/>
                        <a:pt x="6" y="12"/>
                        <a:pt x="5" y="12"/>
                      </a:cubicBezTo>
                      <a:cubicBezTo>
                        <a:pt x="7" y="12"/>
                        <a:pt x="7" y="12"/>
                        <a:pt x="10" y="12"/>
                      </a:cubicBezTo>
                      <a:cubicBezTo>
                        <a:pt x="4" y="11"/>
                        <a:pt x="4" y="11"/>
                        <a:pt x="4" y="10"/>
                      </a:cubicBezTo>
                      <a:cubicBezTo>
                        <a:pt x="6" y="10"/>
                        <a:pt x="6" y="10"/>
                        <a:pt x="6" y="10"/>
                      </a:cubicBezTo>
                      <a:cubicBezTo>
                        <a:pt x="7" y="10"/>
                        <a:pt x="3" y="10"/>
                        <a:pt x="4" y="10"/>
                      </a:cubicBezTo>
                      <a:cubicBezTo>
                        <a:pt x="6" y="10"/>
                        <a:pt x="7" y="10"/>
                        <a:pt x="9" y="11"/>
                      </a:cubicBezTo>
                      <a:cubicBezTo>
                        <a:pt x="10" y="11"/>
                        <a:pt x="6" y="10"/>
                        <a:pt x="6" y="10"/>
                      </a:cubicBezTo>
                      <a:cubicBezTo>
                        <a:pt x="4" y="10"/>
                        <a:pt x="7" y="10"/>
                        <a:pt x="5" y="10"/>
                      </a:cubicBezTo>
                      <a:cubicBezTo>
                        <a:pt x="4" y="10"/>
                        <a:pt x="6" y="10"/>
                        <a:pt x="3" y="9"/>
                      </a:cubicBezTo>
                      <a:cubicBezTo>
                        <a:pt x="4" y="10"/>
                        <a:pt x="6" y="10"/>
                        <a:pt x="8" y="10"/>
                      </a:cubicBezTo>
                      <a:cubicBezTo>
                        <a:pt x="6" y="10"/>
                        <a:pt x="6" y="10"/>
                        <a:pt x="6" y="10"/>
                      </a:cubicBezTo>
                      <a:cubicBezTo>
                        <a:pt x="9" y="10"/>
                        <a:pt x="12" y="11"/>
                        <a:pt x="16" y="11"/>
                      </a:cubicBezTo>
                      <a:cubicBezTo>
                        <a:pt x="15" y="11"/>
                        <a:pt x="15" y="11"/>
                        <a:pt x="15" y="11"/>
                      </a:cubicBezTo>
                      <a:cubicBezTo>
                        <a:pt x="18" y="11"/>
                        <a:pt x="18" y="12"/>
                        <a:pt x="19" y="12"/>
                      </a:cubicBezTo>
                      <a:cubicBezTo>
                        <a:pt x="18" y="11"/>
                        <a:pt x="14" y="11"/>
                        <a:pt x="13" y="11"/>
                      </a:cubicBezTo>
                      <a:cubicBezTo>
                        <a:pt x="12" y="10"/>
                        <a:pt x="7" y="10"/>
                        <a:pt x="7" y="9"/>
                      </a:cubicBezTo>
                      <a:cubicBezTo>
                        <a:pt x="8" y="10"/>
                        <a:pt x="7" y="10"/>
                        <a:pt x="9" y="10"/>
                      </a:cubicBezTo>
                      <a:cubicBezTo>
                        <a:pt x="12" y="10"/>
                        <a:pt x="8" y="10"/>
                        <a:pt x="9" y="10"/>
                      </a:cubicBezTo>
                      <a:cubicBezTo>
                        <a:pt x="8" y="10"/>
                        <a:pt x="5" y="9"/>
                        <a:pt x="5" y="9"/>
                      </a:cubicBezTo>
                      <a:cubicBezTo>
                        <a:pt x="6" y="9"/>
                        <a:pt x="7" y="9"/>
                        <a:pt x="8" y="9"/>
                      </a:cubicBezTo>
                      <a:cubicBezTo>
                        <a:pt x="6" y="9"/>
                        <a:pt x="5" y="9"/>
                        <a:pt x="4" y="9"/>
                      </a:cubicBezTo>
                      <a:cubicBezTo>
                        <a:pt x="0" y="8"/>
                        <a:pt x="5" y="9"/>
                        <a:pt x="2" y="8"/>
                      </a:cubicBezTo>
                      <a:cubicBezTo>
                        <a:pt x="5" y="9"/>
                        <a:pt x="8" y="9"/>
                        <a:pt x="9" y="9"/>
                      </a:cubicBezTo>
                      <a:cubicBezTo>
                        <a:pt x="7" y="9"/>
                        <a:pt x="6" y="9"/>
                        <a:pt x="2" y="8"/>
                      </a:cubicBezTo>
                      <a:cubicBezTo>
                        <a:pt x="3" y="8"/>
                        <a:pt x="5" y="8"/>
                        <a:pt x="6" y="9"/>
                      </a:cubicBezTo>
                      <a:cubicBezTo>
                        <a:pt x="8" y="9"/>
                        <a:pt x="2" y="8"/>
                        <a:pt x="7" y="8"/>
                      </a:cubicBezTo>
                      <a:cubicBezTo>
                        <a:pt x="4" y="8"/>
                        <a:pt x="4" y="8"/>
                        <a:pt x="4" y="8"/>
                      </a:cubicBezTo>
                      <a:cubicBezTo>
                        <a:pt x="5" y="8"/>
                        <a:pt x="6" y="8"/>
                        <a:pt x="7" y="8"/>
                      </a:cubicBezTo>
                      <a:cubicBezTo>
                        <a:pt x="7" y="8"/>
                        <a:pt x="4" y="8"/>
                        <a:pt x="7" y="8"/>
                      </a:cubicBezTo>
                      <a:cubicBezTo>
                        <a:pt x="7" y="8"/>
                        <a:pt x="7" y="8"/>
                        <a:pt x="5" y="8"/>
                      </a:cubicBezTo>
                      <a:cubicBezTo>
                        <a:pt x="3" y="8"/>
                        <a:pt x="7" y="8"/>
                        <a:pt x="3" y="8"/>
                      </a:cubicBezTo>
                      <a:cubicBezTo>
                        <a:pt x="6" y="8"/>
                        <a:pt x="3" y="7"/>
                        <a:pt x="2" y="7"/>
                      </a:cubicBezTo>
                      <a:cubicBezTo>
                        <a:pt x="3" y="7"/>
                        <a:pt x="3" y="7"/>
                        <a:pt x="3" y="7"/>
                      </a:cubicBezTo>
                      <a:cubicBezTo>
                        <a:pt x="3" y="7"/>
                        <a:pt x="3" y="7"/>
                        <a:pt x="1" y="7"/>
                      </a:cubicBezTo>
                      <a:cubicBezTo>
                        <a:pt x="2" y="7"/>
                        <a:pt x="3" y="7"/>
                        <a:pt x="4" y="7"/>
                      </a:cubicBezTo>
                      <a:cubicBezTo>
                        <a:pt x="1" y="7"/>
                        <a:pt x="1" y="7"/>
                        <a:pt x="1" y="7"/>
                      </a:cubicBezTo>
                      <a:cubicBezTo>
                        <a:pt x="0" y="7"/>
                        <a:pt x="5" y="7"/>
                        <a:pt x="5" y="7"/>
                      </a:cubicBezTo>
                      <a:cubicBezTo>
                        <a:pt x="6" y="7"/>
                        <a:pt x="6" y="7"/>
                        <a:pt x="6" y="7"/>
                      </a:cubicBezTo>
                      <a:cubicBezTo>
                        <a:pt x="6" y="7"/>
                        <a:pt x="8" y="8"/>
                        <a:pt x="7" y="7"/>
                      </a:cubicBezTo>
                      <a:cubicBezTo>
                        <a:pt x="5" y="7"/>
                        <a:pt x="3" y="7"/>
                        <a:pt x="1" y="7"/>
                      </a:cubicBezTo>
                      <a:cubicBezTo>
                        <a:pt x="1" y="7"/>
                        <a:pt x="4" y="7"/>
                        <a:pt x="2" y="7"/>
                      </a:cubicBezTo>
                      <a:cubicBezTo>
                        <a:pt x="4" y="7"/>
                        <a:pt x="4" y="7"/>
                        <a:pt x="4" y="7"/>
                      </a:cubicBezTo>
                      <a:cubicBezTo>
                        <a:pt x="5" y="7"/>
                        <a:pt x="7" y="7"/>
                        <a:pt x="7" y="7"/>
                      </a:cubicBezTo>
                      <a:cubicBezTo>
                        <a:pt x="7" y="7"/>
                        <a:pt x="4" y="6"/>
                        <a:pt x="3" y="7"/>
                      </a:cubicBezTo>
                      <a:cubicBezTo>
                        <a:pt x="3" y="6"/>
                        <a:pt x="4" y="6"/>
                        <a:pt x="5" y="7"/>
                      </a:cubicBezTo>
                      <a:cubicBezTo>
                        <a:pt x="5" y="6"/>
                        <a:pt x="3" y="6"/>
                        <a:pt x="2" y="6"/>
                      </a:cubicBezTo>
                      <a:cubicBezTo>
                        <a:pt x="3" y="6"/>
                        <a:pt x="5" y="6"/>
                        <a:pt x="7" y="6"/>
                      </a:cubicBezTo>
                      <a:cubicBezTo>
                        <a:pt x="10" y="7"/>
                        <a:pt x="10" y="7"/>
                        <a:pt x="10" y="7"/>
                      </a:cubicBezTo>
                      <a:cubicBezTo>
                        <a:pt x="10" y="7"/>
                        <a:pt x="10" y="7"/>
                        <a:pt x="10" y="7"/>
                      </a:cubicBezTo>
                      <a:cubicBezTo>
                        <a:pt x="13" y="7"/>
                        <a:pt x="13" y="7"/>
                        <a:pt x="15" y="7"/>
                      </a:cubicBezTo>
                      <a:cubicBezTo>
                        <a:pt x="16" y="7"/>
                        <a:pt x="15" y="7"/>
                        <a:pt x="14" y="7"/>
                      </a:cubicBezTo>
                      <a:cubicBezTo>
                        <a:pt x="10" y="7"/>
                        <a:pt x="8" y="6"/>
                        <a:pt x="4" y="6"/>
                      </a:cubicBezTo>
                      <a:cubicBezTo>
                        <a:pt x="3" y="6"/>
                        <a:pt x="14" y="7"/>
                        <a:pt x="7" y="6"/>
                      </a:cubicBezTo>
                      <a:cubicBezTo>
                        <a:pt x="6" y="6"/>
                        <a:pt x="3" y="5"/>
                        <a:pt x="4" y="6"/>
                      </a:cubicBezTo>
                      <a:cubicBezTo>
                        <a:pt x="5" y="6"/>
                        <a:pt x="0" y="5"/>
                        <a:pt x="2" y="5"/>
                      </a:cubicBezTo>
                      <a:cubicBezTo>
                        <a:pt x="4" y="5"/>
                        <a:pt x="6" y="5"/>
                        <a:pt x="9" y="6"/>
                      </a:cubicBezTo>
                      <a:cubicBezTo>
                        <a:pt x="7" y="6"/>
                        <a:pt x="8" y="6"/>
                        <a:pt x="8" y="6"/>
                      </a:cubicBezTo>
                      <a:cubicBezTo>
                        <a:pt x="10" y="6"/>
                        <a:pt x="12" y="6"/>
                        <a:pt x="12" y="6"/>
                      </a:cubicBezTo>
                      <a:cubicBezTo>
                        <a:pt x="12" y="6"/>
                        <a:pt x="12" y="6"/>
                        <a:pt x="10" y="6"/>
                      </a:cubicBezTo>
                      <a:cubicBezTo>
                        <a:pt x="7" y="5"/>
                        <a:pt x="10" y="6"/>
                        <a:pt x="7" y="5"/>
                      </a:cubicBezTo>
                      <a:cubicBezTo>
                        <a:pt x="7" y="5"/>
                        <a:pt x="10" y="5"/>
                        <a:pt x="6" y="5"/>
                      </a:cubicBezTo>
                      <a:cubicBezTo>
                        <a:pt x="6" y="5"/>
                        <a:pt x="4" y="5"/>
                        <a:pt x="2" y="5"/>
                      </a:cubicBezTo>
                      <a:cubicBezTo>
                        <a:pt x="1" y="5"/>
                        <a:pt x="1" y="5"/>
                        <a:pt x="1" y="5"/>
                      </a:cubicBezTo>
                      <a:cubicBezTo>
                        <a:pt x="3" y="5"/>
                        <a:pt x="3" y="5"/>
                        <a:pt x="3" y="5"/>
                      </a:cubicBezTo>
                      <a:cubicBezTo>
                        <a:pt x="4" y="5"/>
                        <a:pt x="0" y="5"/>
                        <a:pt x="0" y="5"/>
                      </a:cubicBezTo>
                      <a:cubicBezTo>
                        <a:pt x="4" y="5"/>
                        <a:pt x="4" y="5"/>
                        <a:pt x="4" y="5"/>
                      </a:cubicBezTo>
                      <a:cubicBezTo>
                        <a:pt x="6" y="5"/>
                        <a:pt x="2" y="5"/>
                        <a:pt x="7" y="5"/>
                      </a:cubicBezTo>
                      <a:cubicBezTo>
                        <a:pt x="7" y="5"/>
                        <a:pt x="5" y="5"/>
                        <a:pt x="6" y="5"/>
                      </a:cubicBezTo>
                      <a:cubicBezTo>
                        <a:pt x="6" y="5"/>
                        <a:pt x="6" y="5"/>
                        <a:pt x="7" y="5"/>
                      </a:cubicBezTo>
                      <a:cubicBezTo>
                        <a:pt x="7" y="5"/>
                        <a:pt x="13" y="5"/>
                        <a:pt x="9" y="5"/>
                      </a:cubicBezTo>
                      <a:cubicBezTo>
                        <a:pt x="8" y="5"/>
                        <a:pt x="8" y="5"/>
                        <a:pt x="6" y="5"/>
                      </a:cubicBezTo>
                      <a:cubicBezTo>
                        <a:pt x="6" y="4"/>
                        <a:pt x="4" y="4"/>
                        <a:pt x="4" y="4"/>
                      </a:cubicBezTo>
                      <a:cubicBezTo>
                        <a:pt x="7" y="4"/>
                        <a:pt x="4" y="4"/>
                        <a:pt x="7" y="4"/>
                      </a:cubicBezTo>
                      <a:cubicBezTo>
                        <a:pt x="5" y="4"/>
                        <a:pt x="5" y="4"/>
                        <a:pt x="9" y="5"/>
                      </a:cubicBezTo>
                      <a:cubicBezTo>
                        <a:pt x="12" y="5"/>
                        <a:pt x="8" y="5"/>
                        <a:pt x="12" y="5"/>
                      </a:cubicBezTo>
                      <a:cubicBezTo>
                        <a:pt x="12" y="5"/>
                        <a:pt x="16" y="5"/>
                        <a:pt x="18" y="5"/>
                      </a:cubicBezTo>
                      <a:cubicBezTo>
                        <a:pt x="18" y="5"/>
                        <a:pt x="17" y="5"/>
                        <a:pt x="17" y="5"/>
                      </a:cubicBezTo>
                      <a:cubicBezTo>
                        <a:pt x="14" y="5"/>
                        <a:pt x="15" y="5"/>
                        <a:pt x="12" y="5"/>
                      </a:cubicBezTo>
                      <a:cubicBezTo>
                        <a:pt x="13" y="5"/>
                        <a:pt x="12" y="4"/>
                        <a:pt x="9" y="4"/>
                      </a:cubicBezTo>
                      <a:cubicBezTo>
                        <a:pt x="10" y="4"/>
                        <a:pt x="13" y="4"/>
                        <a:pt x="13" y="4"/>
                      </a:cubicBezTo>
                      <a:cubicBezTo>
                        <a:pt x="12" y="4"/>
                        <a:pt x="13" y="4"/>
                        <a:pt x="13" y="4"/>
                      </a:cubicBezTo>
                      <a:cubicBezTo>
                        <a:pt x="10" y="4"/>
                        <a:pt x="12" y="3"/>
                        <a:pt x="9" y="3"/>
                      </a:cubicBezTo>
                      <a:cubicBezTo>
                        <a:pt x="8" y="3"/>
                        <a:pt x="6" y="3"/>
                        <a:pt x="4" y="3"/>
                      </a:cubicBezTo>
                      <a:cubicBezTo>
                        <a:pt x="4" y="3"/>
                        <a:pt x="6" y="3"/>
                        <a:pt x="7" y="3"/>
                      </a:cubicBezTo>
                      <a:cubicBezTo>
                        <a:pt x="5" y="3"/>
                        <a:pt x="10" y="3"/>
                        <a:pt x="7" y="3"/>
                      </a:cubicBezTo>
                      <a:cubicBezTo>
                        <a:pt x="8" y="3"/>
                        <a:pt x="11" y="3"/>
                        <a:pt x="14" y="3"/>
                      </a:cubicBezTo>
                      <a:cubicBezTo>
                        <a:pt x="12" y="3"/>
                        <a:pt x="16" y="3"/>
                        <a:pt x="16" y="3"/>
                      </a:cubicBezTo>
                      <a:cubicBezTo>
                        <a:pt x="15" y="3"/>
                        <a:pt x="13" y="3"/>
                        <a:pt x="13" y="3"/>
                      </a:cubicBezTo>
                      <a:cubicBezTo>
                        <a:pt x="15" y="2"/>
                        <a:pt x="13" y="2"/>
                        <a:pt x="13" y="2"/>
                      </a:cubicBezTo>
                      <a:cubicBezTo>
                        <a:pt x="14" y="2"/>
                        <a:pt x="17" y="2"/>
                        <a:pt x="18" y="2"/>
                      </a:cubicBezTo>
                      <a:cubicBezTo>
                        <a:pt x="18" y="2"/>
                        <a:pt x="14" y="2"/>
                        <a:pt x="16" y="2"/>
                      </a:cubicBezTo>
                      <a:cubicBezTo>
                        <a:pt x="17" y="2"/>
                        <a:pt x="17" y="2"/>
                        <a:pt x="17" y="2"/>
                      </a:cubicBezTo>
                      <a:cubicBezTo>
                        <a:pt x="16" y="2"/>
                        <a:pt x="19" y="1"/>
                        <a:pt x="14" y="1"/>
                      </a:cubicBezTo>
                      <a:cubicBezTo>
                        <a:pt x="18" y="1"/>
                        <a:pt x="18" y="1"/>
                        <a:pt x="18" y="1"/>
                      </a:cubicBezTo>
                      <a:cubicBezTo>
                        <a:pt x="18" y="1"/>
                        <a:pt x="17" y="1"/>
                        <a:pt x="17" y="1"/>
                      </a:cubicBezTo>
                      <a:cubicBezTo>
                        <a:pt x="18" y="1"/>
                        <a:pt x="19" y="1"/>
                        <a:pt x="20" y="1"/>
                      </a:cubicBezTo>
                      <a:cubicBezTo>
                        <a:pt x="22" y="1"/>
                        <a:pt x="19" y="1"/>
                        <a:pt x="19" y="1"/>
                      </a:cubicBezTo>
                      <a:cubicBezTo>
                        <a:pt x="17" y="1"/>
                        <a:pt x="17" y="1"/>
                        <a:pt x="17" y="1"/>
                      </a:cubicBezTo>
                      <a:cubicBezTo>
                        <a:pt x="16" y="1"/>
                        <a:pt x="18" y="0"/>
                        <a:pt x="17" y="0"/>
                      </a:cubicBezTo>
                      <a:cubicBezTo>
                        <a:pt x="19" y="0"/>
                        <a:pt x="19" y="0"/>
                        <a:pt x="19" y="0"/>
                      </a:cubicBezTo>
                      <a:cubicBezTo>
                        <a:pt x="18" y="0"/>
                        <a:pt x="18" y="0"/>
                        <a:pt x="18" y="0"/>
                      </a:cubicBezTo>
                      <a:cubicBezTo>
                        <a:pt x="20" y="0"/>
                        <a:pt x="21" y="0"/>
                        <a:pt x="19" y="0"/>
                      </a:cubicBezTo>
                      <a:cubicBezTo>
                        <a:pt x="24" y="0"/>
                        <a:pt x="24" y="0"/>
                        <a:pt x="24" y="0"/>
                      </a:cubicBezTo>
                      <a:cubicBezTo>
                        <a:pt x="23" y="0"/>
                        <a:pt x="22" y="0"/>
                        <a:pt x="20" y="0"/>
                      </a:cubicBezTo>
                      <a:cubicBezTo>
                        <a:pt x="18" y="0"/>
                        <a:pt x="19" y="1"/>
                        <a:pt x="21" y="1"/>
                      </a:cubicBezTo>
                      <a:cubicBezTo>
                        <a:pt x="21" y="0"/>
                        <a:pt x="20" y="0"/>
                        <a:pt x="20" y="0"/>
                      </a:cubicBezTo>
                      <a:cubicBezTo>
                        <a:pt x="23" y="0"/>
                        <a:pt x="22" y="1"/>
                        <a:pt x="24" y="1"/>
                      </a:cubicBezTo>
                      <a:cubicBezTo>
                        <a:pt x="24" y="1"/>
                        <a:pt x="25" y="0"/>
                        <a:pt x="24" y="0"/>
                      </a:cubicBezTo>
                      <a:cubicBezTo>
                        <a:pt x="26" y="1"/>
                        <a:pt x="26" y="1"/>
                        <a:pt x="26" y="1"/>
                      </a:cubicBezTo>
                      <a:cubicBezTo>
                        <a:pt x="25" y="1"/>
                        <a:pt x="24" y="1"/>
                        <a:pt x="23" y="1"/>
                      </a:cubicBezTo>
                      <a:cubicBezTo>
                        <a:pt x="26" y="1"/>
                        <a:pt x="27" y="1"/>
                        <a:pt x="26" y="1"/>
                      </a:cubicBezTo>
                      <a:cubicBezTo>
                        <a:pt x="23" y="1"/>
                        <a:pt x="28" y="2"/>
                        <a:pt x="27" y="2"/>
                      </a:cubicBezTo>
                      <a:cubicBezTo>
                        <a:pt x="24" y="2"/>
                        <a:pt x="22" y="2"/>
                        <a:pt x="21" y="1"/>
                      </a:cubicBezTo>
                      <a:cubicBezTo>
                        <a:pt x="20" y="2"/>
                        <a:pt x="21" y="2"/>
                        <a:pt x="20" y="2"/>
                      </a:cubicBezTo>
                      <a:cubicBezTo>
                        <a:pt x="22" y="2"/>
                        <a:pt x="25" y="2"/>
                        <a:pt x="26" y="2"/>
                      </a:cubicBezTo>
                      <a:cubicBezTo>
                        <a:pt x="24" y="2"/>
                        <a:pt x="24" y="2"/>
                        <a:pt x="24" y="2"/>
                      </a:cubicBezTo>
                      <a:cubicBezTo>
                        <a:pt x="25" y="2"/>
                        <a:pt x="28" y="2"/>
                        <a:pt x="27" y="2"/>
                      </a:cubicBezTo>
                      <a:cubicBezTo>
                        <a:pt x="26" y="3"/>
                        <a:pt x="26" y="3"/>
                        <a:pt x="26" y="4"/>
                      </a:cubicBezTo>
                      <a:cubicBezTo>
                        <a:pt x="24" y="3"/>
                        <a:pt x="24" y="3"/>
                        <a:pt x="24" y="3"/>
                      </a:cubicBezTo>
                      <a:cubicBezTo>
                        <a:pt x="28" y="4"/>
                        <a:pt x="26" y="4"/>
                        <a:pt x="28" y="4"/>
                      </a:cubicBezTo>
                      <a:cubicBezTo>
                        <a:pt x="26" y="5"/>
                        <a:pt x="29" y="5"/>
                        <a:pt x="26" y="5"/>
                      </a:cubicBezTo>
                      <a:cubicBezTo>
                        <a:pt x="28" y="6"/>
                        <a:pt x="29" y="7"/>
                        <a:pt x="28" y="7"/>
                      </a:cubicBezTo>
                      <a:cubicBezTo>
                        <a:pt x="25" y="7"/>
                        <a:pt x="25" y="7"/>
                        <a:pt x="25" y="7"/>
                      </a:cubicBezTo>
                      <a:cubicBezTo>
                        <a:pt x="27" y="7"/>
                        <a:pt x="24" y="7"/>
                        <a:pt x="24" y="7"/>
                      </a:cubicBezTo>
                      <a:cubicBezTo>
                        <a:pt x="26" y="7"/>
                        <a:pt x="27" y="7"/>
                        <a:pt x="29" y="8"/>
                      </a:cubicBezTo>
                      <a:cubicBezTo>
                        <a:pt x="27" y="8"/>
                        <a:pt x="29" y="8"/>
                        <a:pt x="31" y="9"/>
                      </a:cubicBezTo>
                      <a:cubicBezTo>
                        <a:pt x="29" y="9"/>
                        <a:pt x="29" y="9"/>
                        <a:pt x="29" y="9"/>
                      </a:cubicBezTo>
                      <a:cubicBezTo>
                        <a:pt x="32" y="9"/>
                        <a:pt x="29" y="9"/>
                        <a:pt x="29" y="10"/>
                      </a:cubicBezTo>
                      <a:cubicBezTo>
                        <a:pt x="28" y="9"/>
                        <a:pt x="26" y="9"/>
                        <a:pt x="26" y="9"/>
                      </a:cubicBezTo>
                      <a:cubicBezTo>
                        <a:pt x="29" y="10"/>
                        <a:pt x="29" y="10"/>
                        <a:pt x="31" y="11"/>
                      </a:cubicBezTo>
                      <a:cubicBezTo>
                        <a:pt x="31" y="11"/>
                        <a:pt x="30" y="11"/>
                        <a:pt x="29" y="11"/>
                      </a:cubicBezTo>
                      <a:cubicBezTo>
                        <a:pt x="33" y="12"/>
                        <a:pt x="30" y="13"/>
                        <a:pt x="33" y="14"/>
                      </a:cubicBezTo>
                      <a:cubicBezTo>
                        <a:pt x="31" y="14"/>
                        <a:pt x="31" y="14"/>
                        <a:pt x="31" y="14"/>
                      </a:cubicBezTo>
                      <a:cubicBezTo>
                        <a:pt x="35" y="15"/>
                        <a:pt x="31" y="15"/>
                        <a:pt x="33" y="16"/>
                      </a:cubicBezTo>
                      <a:cubicBezTo>
                        <a:pt x="29" y="16"/>
                        <a:pt x="29" y="16"/>
                        <a:pt x="29" y="16"/>
                      </a:cubicBezTo>
                      <a:cubicBezTo>
                        <a:pt x="28" y="16"/>
                        <a:pt x="30" y="16"/>
                        <a:pt x="33" y="17"/>
                      </a:cubicBezTo>
                      <a:cubicBezTo>
                        <a:pt x="32" y="17"/>
                        <a:pt x="35" y="18"/>
                        <a:pt x="32" y="17"/>
                      </a:cubicBezTo>
                      <a:cubicBezTo>
                        <a:pt x="31" y="17"/>
                        <a:pt x="33" y="18"/>
                        <a:pt x="34" y="18"/>
                      </a:cubicBezTo>
                      <a:cubicBezTo>
                        <a:pt x="32" y="18"/>
                        <a:pt x="32" y="18"/>
                        <a:pt x="33" y="19"/>
                      </a:cubicBezTo>
                      <a:cubicBezTo>
                        <a:pt x="33" y="19"/>
                        <a:pt x="33" y="19"/>
                        <a:pt x="33" y="19"/>
                      </a:cubicBezTo>
                      <a:cubicBezTo>
                        <a:pt x="32" y="19"/>
                        <a:pt x="31" y="18"/>
                        <a:pt x="31" y="18"/>
                      </a:cubicBezTo>
                      <a:cubicBezTo>
                        <a:pt x="32" y="19"/>
                        <a:pt x="30" y="19"/>
                        <a:pt x="34" y="20"/>
                      </a:cubicBezTo>
                      <a:cubicBezTo>
                        <a:pt x="31" y="19"/>
                        <a:pt x="36" y="21"/>
                        <a:pt x="32" y="21"/>
                      </a:cubicBezTo>
                      <a:cubicBezTo>
                        <a:pt x="34" y="21"/>
                        <a:pt x="34" y="21"/>
                        <a:pt x="35" y="21"/>
                      </a:cubicBezTo>
                      <a:cubicBezTo>
                        <a:pt x="35" y="22"/>
                        <a:pt x="32" y="22"/>
                        <a:pt x="34" y="22"/>
                      </a:cubicBezTo>
                      <a:cubicBezTo>
                        <a:pt x="33" y="22"/>
                        <a:pt x="32" y="22"/>
                        <a:pt x="32" y="22"/>
                      </a:cubicBezTo>
                      <a:cubicBezTo>
                        <a:pt x="32" y="22"/>
                        <a:pt x="33" y="22"/>
                        <a:pt x="34" y="22"/>
                      </a:cubicBezTo>
                      <a:cubicBezTo>
                        <a:pt x="36" y="24"/>
                        <a:pt x="31" y="23"/>
                        <a:pt x="32" y="24"/>
                      </a:cubicBezTo>
                      <a:cubicBezTo>
                        <a:pt x="34" y="25"/>
                        <a:pt x="32" y="26"/>
                        <a:pt x="33" y="27"/>
                      </a:cubicBezTo>
                      <a:cubicBezTo>
                        <a:pt x="32" y="27"/>
                        <a:pt x="32" y="27"/>
                        <a:pt x="32" y="27"/>
                      </a:cubicBezTo>
                      <a:cubicBezTo>
                        <a:pt x="35" y="28"/>
                        <a:pt x="28" y="27"/>
                        <a:pt x="33" y="28"/>
                      </a:cubicBezTo>
                      <a:cubicBezTo>
                        <a:pt x="32" y="28"/>
                        <a:pt x="33" y="29"/>
                        <a:pt x="31" y="28"/>
                      </a:cubicBezTo>
                      <a:cubicBezTo>
                        <a:pt x="33" y="29"/>
                        <a:pt x="28" y="28"/>
                        <a:pt x="31" y="29"/>
                      </a:cubicBezTo>
                      <a:cubicBezTo>
                        <a:pt x="31" y="29"/>
                        <a:pt x="31" y="29"/>
                        <a:pt x="31" y="29"/>
                      </a:cubicBezTo>
                      <a:cubicBezTo>
                        <a:pt x="29" y="29"/>
                        <a:pt x="31" y="30"/>
                        <a:pt x="30" y="30"/>
                      </a:cubicBezTo>
                      <a:cubicBezTo>
                        <a:pt x="29" y="30"/>
                        <a:pt x="29" y="30"/>
                        <a:pt x="28" y="29"/>
                      </a:cubicBezTo>
                      <a:cubicBezTo>
                        <a:pt x="26" y="29"/>
                        <a:pt x="32" y="31"/>
                        <a:pt x="27" y="29"/>
                      </a:cubicBezTo>
                      <a:cubicBezTo>
                        <a:pt x="27" y="30"/>
                        <a:pt x="29" y="30"/>
                        <a:pt x="29" y="30"/>
                      </a:cubicBezTo>
                      <a:cubicBezTo>
                        <a:pt x="28" y="30"/>
                        <a:pt x="30" y="32"/>
                        <a:pt x="30" y="33"/>
                      </a:cubicBezTo>
                      <a:cubicBezTo>
                        <a:pt x="28" y="33"/>
                        <a:pt x="23" y="31"/>
                        <a:pt x="26" y="33"/>
                      </a:cubicBezTo>
                      <a:cubicBezTo>
                        <a:pt x="26" y="32"/>
                        <a:pt x="28" y="33"/>
                        <a:pt x="27" y="33"/>
                      </a:cubicBezTo>
                      <a:cubicBezTo>
                        <a:pt x="28" y="33"/>
                        <a:pt x="22" y="31"/>
                        <a:pt x="24" y="32"/>
                      </a:cubicBezTo>
                      <a:cubicBezTo>
                        <a:pt x="27" y="33"/>
                        <a:pt x="26" y="33"/>
                        <a:pt x="27" y="34"/>
                      </a:cubicBezTo>
                      <a:cubicBezTo>
                        <a:pt x="26" y="33"/>
                        <a:pt x="23" y="32"/>
                        <a:pt x="25" y="33"/>
                      </a:cubicBezTo>
                      <a:cubicBezTo>
                        <a:pt x="24" y="33"/>
                        <a:pt x="24" y="33"/>
                        <a:pt x="24" y="33"/>
                      </a:cubicBezTo>
                      <a:cubicBezTo>
                        <a:pt x="27" y="35"/>
                        <a:pt x="25" y="34"/>
                        <a:pt x="29" y="36"/>
                      </a:cubicBezTo>
                      <a:cubicBezTo>
                        <a:pt x="29" y="39"/>
                        <a:pt x="31" y="42"/>
                        <a:pt x="30" y="44"/>
                      </a:cubicBezTo>
                      <a:cubicBezTo>
                        <a:pt x="28" y="45"/>
                        <a:pt x="29" y="48"/>
                        <a:pt x="26" y="49"/>
                      </a:cubicBezTo>
                      <a:cubicBezTo>
                        <a:pt x="23" y="47"/>
                        <a:pt x="23" y="47"/>
                        <a:pt x="24" y="49"/>
                      </a:cubicBezTo>
                      <a:cubicBezTo>
                        <a:pt x="23" y="48"/>
                        <a:pt x="23" y="48"/>
                        <a:pt x="23" y="48"/>
                      </a:cubicBezTo>
                      <a:cubicBezTo>
                        <a:pt x="25" y="50"/>
                        <a:pt x="23" y="48"/>
                        <a:pt x="25" y="50"/>
                      </a:cubicBezTo>
                      <a:cubicBezTo>
                        <a:pt x="24" y="50"/>
                        <a:pt x="24" y="52"/>
                        <a:pt x="24" y="52"/>
                      </a:cubicBezTo>
                      <a:cubicBezTo>
                        <a:pt x="24" y="52"/>
                        <a:pt x="22" y="51"/>
                        <a:pt x="22" y="51"/>
                      </a:cubicBezTo>
                      <a:cubicBezTo>
                        <a:pt x="23" y="52"/>
                        <a:pt x="23" y="52"/>
                        <a:pt x="23" y="52"/>
                      </a:cubicBezTo>
                      <a:cubicBezTo>
                        <a:pt x="23" y="52"/>
                        <a:pt x="23" y="52"/>
                        <a:pt x="23" y="52"/>
                      </a:cubicBezTo>
                      <a:cubicBezTo>
                        <a:pt x="23" y="52"/>
                        <a:pt x="24" y="53"/>
                        <a:pt x="25" y="53"/>
                      </a:cubicBezTo>
                      <a:cubicBezTo>
                        <a:pt x="26" y="57"/>
                        <a:pt x="20" y="55"/>
                        <a:pt x="19" y="57"/>
                      </a:cubicBezTo>
                      <a:cubicBezTo>
                        <a:pt x="18" y="56"/>
                        <a:pt x="18" y="58"/>
                        <a:pt x="18" y="58"/>
                      </a:cubicBezTo>
                      <a:cubicBezTo>
                        <a:pt x="14" y="57"/>
                        <a:pt x="11" y="56"/>
                        <a:pt x="12" y="59"/>
                      </a:cubicBezTo>
                      <a:cubicBezTo>
                        <a:pt x="12" y="59"/>
                        <a:pt x="6" y="53"/>
                        <a:pt x="5" y="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 name="Freeform 177"/>
                <p:cNvSpPr/>
                <p:nvPr/>
              </p:nvSpPr>
              <p:spPr bwMode="auto">
                <a:xfrm>
                  <a:off x="3807" y="1785"/>
                  <a:ext cx="1"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3" y="0"/>
                        <a:pt x="3" y="0"/>
                        <a:pt x="0" y="0"/>
                      </a:cubicBezTo>
                      <a:cubicBezTo>
                        <a:pt x="2" y="0"/>
                        <a:pt x="4"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 name="Freeform 178"/>
                <p:cNvSpPr/>
                <p:nvPr/>
              </p:nvSpPr>
              <p:spPr bwMode="auto">
                <a:xfrm>
                  <a:off x="3804" y="1786"/>
                  <a:ext cx="1"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1" y="0"/>
                        <a:pt x="1" y="0"/>
                      </a:cubicBezTo>
                      <a:cubicBezTo>
                        <a:pt x="1" y="0"/>
                        <a:pt x="0" y="0"/>
                        <a:pt x="1"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8" name="Freeform 179"/>
                <p:cNvSpPr/>
                <p:nvPr/>
              </p:nvSpPr>
              <p:spPr bwMode="auto">
                <a:xfrm>
                  <a:off x="3804" y="1786"/>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9" name="Freeform 180"/>
                <p:cNvSpPr/>
                <p:nvPr/>
              </p:nvSpPr>
              <p:spPr bwMode="auto">
                <a:xfrm>
                  <a:off x="3803" y="1786"/>
                  <a:ext cx="0"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1"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Freeform 181"/>
                <p:cNvSpPr/>
                <p:nvPr/>
              </p:nvSpPr>
              <p:spPr bwMode="auto">
                <a:xfrm>
                  <a:off x="3803" y="1786"/>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Freeform 182"/>
                <p:cNvSpPr/>
                <p:nvPr/>
              </p:nvSpPr>
              <p:spPr bwMode="auto">
                <a:xfrm>
                  <a:off x="3803" y="1787"/>
                  <a:ext cx="0"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3" y="0"/>
                        <a:pt x="1" y="0"/>
                      </a:cubicBezTo>
                      <a:cubicBezTo>
                        <a:pt x="2" y="0"/>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Freeform 183"/>
                <p:cNvSpPr/>
                <p:nvPr/>
              </p:nvSpPr>
              <p:spPr bwMode="auto">
                <a:xfrm>
                  <a:off x="3803" y="1787"/>
                  <a:ext cx="0" cy="0"/>
                </a:xfrm>
                <a:custGeom>
                  <a:avLst/>
                  <a:gdLst>
                    <a:gd name="T0" fmla="*/ 1 w 2"/>
                    <a:gd name="T1" fmla="*/ 2 w 2"/>
                    <a:gd name="T2" fmla="*/ 0 w 2"/>
                    <a:gd name="T3" fmla="*/ 1 w 2"/>
                  </a:gdLst>
                  <a:ahLst/>
                  <a:cxnLst>
                    <a:cxn ang="0">
                      <a:pos x="T0" y="0"/>
                    </a:cxn>
                    <a:cxn ang="0">
                      <a:pos x="T1" y="0"/>
                    </a:cxn>
                    <a:cxn ang="0">
                      <a:pos x="T2" y="0"/>
                    </a:cxn>
                    <a:cxn ang="0">
                      <a:pos x="T3" y="0"/>
                    </a:cxn>
                  </a:cxnLst>
                  <a:rect l="0" t="0" r="r" b="b"/>
                  <a:pathLst>
                    <a:path w="2">
                      <a:moveTo>
                        <a:pt x="1" y="0"/>
                      </a:moveTo>
                      <a:cubicBezTo>
                        <a:pt x="1" y="0"/>
                        <a:pt x="1" y="0"/>
                        <a:pt x="2"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Rectangle 184"/>
                <p:cNvSpPr>
                  <a:spLocks noChangeArrowheads="1"/>
                </p:cNvSpPr>
                <p:nvPr/>
              </p:nvSpPr>
              <p:spPr bwMode="auto">
                <a:xfrm>
                  <a:off x="3804"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4" name="Freeform 185"/>
                <p:cNvSpPr/>
                <p:nvPr/>
              </p:nvSpPr>
              <p:spPr bwMode="auto">
                <a:xfrm>
                  <a:off x="3803" y="1791"/>
                  <a:ext cx="1" cy="0"/>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1"/>
                        <a:pt x="0" y="1"/>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Freeform 186"/>
                <p:cNvSpPr/>
                <p:nvPr/>
              </p:nvSpPr>
              <p:spPr bwMode="auto">
                <a:xfrm>
                  <a:off x="3804" y="17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Freeform 187"/>
                <p:cNvSpPr/>
                <p:nvPr/>
              </p:nvSpPr>
              <p:spPr bwMode="auto">
                <a:xfrm>
                  <a:off x="3878" y="1783"/>
                  <a:ext cx="0"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Freeform 188"/>
                <p:cNvSpPr/>
                <p:nvPr/>
              </p:nvSpPr>
              <p:spPr bwMode="auto">
                <a:xfrm>
                  <a:off x="3863" y="1782"/>
                  <a:ext cx="15" cy="22"/>
                </a:xfrm>
                <a:custGeom>
                  <a:avLst/>
                  <a:gdLst>
                    <a:gd name="T0" fmla="*/ 11 w 66"/>
                    <a:gd name="T1" fmla="*/ 76 h 92"/>
                    <a:gd name="T2" fmla="*/ 12 w 66"/>
                    <a:gd name="T3" fmla="*/ 74 h 92"/>
                    <a:gd name="T4" fmla="*/ 11 w 66"/>
                    <a:gd name="T5" fmla="*/ 65 h 92"/>
                    <a:gd name="T6" fmla="*/ 13 w 66"/>
                    <a:gd name="T7" fmla="*/ 63 h 92"/>
                    <a:gd name="T8" fmla="*/ 19 w 66"/>
                    <a:gd name="T9" fmla="*/ 60 h 92"/>
                    <a:gd name="T10" fmla="*/ 20 w 66"/>
                    <a:gd name="T11" fmla="*/ 58 h 92"/>
                    <a:gd name="T12" fmla="*/ 20 w 66"/>
                    <a:gd name="T13" fmla="*/ 54 h 92"/>
                    <a:gd name="T14" fmla="*/ 23 w 66"/>
                    <a:gd name="T15" fmla="*/ 52 h 92"/>
                    <a:gd name="T16" fmla="*/ 26 w 66"/>
                    <a:gd name="T17" fmla="*/ 52 h 92"/>
                    <a:gd name="T18" fmla="*/ 24 w 66"/>
                    <a:gd name="T19" fmla="*/ 49 h 92"/>
                    <a:gd name="T20" fmla="*/ 23 w 66"/>
                    <a:gd name="T21" fmla="*/ 44 h 92"/>
                    <a:gd name="T22" fmla="*/ 25 w 66"/>
                    <a:gd name="T23" fmla="*/ 42 h 92"/>
                    <a:gd name="T24" fmla="*/ 24 w 66"/>
                    <a:gd name="T25" fmla="*/ 39 h 92"/>
                    <a:gd name="T26" fmla="*/ 27 w 66"/>
                    <a:gd name="T27" fmla="*/ 38 h 92"/>
                    <a:gd name="T28" fmla="*/ 28 w 66"/>
                    <a:gd name="T29" fmla="*/ 35 h 92"/>
                    <a:gd name="T30" fmla="*/ 32 w 66"/>
                    <a:gd name="T31" fmla="*/ 34 h 92"/>
                    <a:gd name="T32" fmla="*/ 31 w 66"/>
                    <a:gd name="T33" fmla="*/ 31 h 92"/>
                    <a:gd name="T34" fmla="*/ 34 w 66"/>
                    <a:gd name="T35" fmla="*/ 32 h 92"/>
                    <a:gd name="T36" fmla="*/ 33 w 66"/>
                    <a:gd name="T37" fmla="*/ 29 h 92"/>
                    <a:gd name="T38" fmla="*/ 33 w 66"/>
                    <a:gd name="T39" fmla="*/ 28 h 92"/>
                    <a:gd name="T40" fmla="*/ 33 w 66"/>
                    <a:gd name="T41" fmla="*/ 26 h 92"/>
                    <a:gd name="T42" fmla="*/ 36 w 66"/>
                    <a:gd name="T43" fmla="*/ 22 h 92"/>
                    <a:gd name="T44" fmla="*/ 36 w 66"/>
                    <a:gd name="T45" fmla="*/ 20 h 92"/>
                    <a:gd name="T46" fmla="*/ 37 w 66"/>
                    <a:gd name="T47" fmla="*/ 19 h 92"/>
                    <a:gd name="T48" fmla="*/ 40 w 66"/>
                    <a:gd name="T49" fmla="*/ 16 h 92"/>
                    <a:gd name="T50" fmla="*/ 46 w 66"/>
                    <a:gd name="T51" fmla="*/ 19 h 92"/>
                    <a:gd name="T52" fmla="*/ 41 w 66"/>
                    <a:gd name="T53" fmla="*/ 14 h 92"/>
                    <a:gd name="T54" fmla="*/ 36 w 66"/>
                    <a:gd name="T55" fmla="*/ 9 h 92"/>
                    <a:gd name="T56" fmla="*/ 39 w 66"/>
                    <a:gd name="T57" fmla="*/ 9 h 92"/>
                    <a:gd name="T58" fmla="*/ 37 w 66"/>
                    <a:gd name="T59" fmla="*/ 6 h 92"/>
                    <a:gd name="T60" fmla="*/ 39 w 66"/>
                    <a:gd name="T61" fmla="*/ 7 h 92"/>
                    <a:gd name="T62" fmla="*/ 46 w 66"/>
                    <a:gd name="T63" fmla="*/ 9 h 92"/>
                    <a:gd name="T64" fmla="*/ 41 w 66"/>
                    <a:gd name="T65" fmla="*/ 5 h 92"/>
                    <a:gd name="T66" fmla="*/ 44 w 66"/>
                    <a:gd name="T67" fmla="*/ 6 h 92"/>
                    <a:gd name="T68" fmla="*/ 41 w 66"/>
                    <a:gd name="T69" fmla="*/ 2 h 92"/>
                    <a:gd name="T70" fmla="*/ 42 w 66"/>
                    <a:gd name="T71" fmla="*/ 1 h 92"/>
                    <a:gd name="T72" fmla="*/ 49 w 66"/>
                    <a:gd name="T73" fmla="*/ 6 h 92"/>
                    <a:gd name="T74" fmla="*/ 46 w 66"/>
                    <a:gd name="T75" fmla="*/ 1 h 92"/>
                    <a:gd name="T76" fmla="*/ 57 w 66"/>
                    <a:gd name="T77" fmla="*/ 4 h 92"/>
                    <a:gd name="T78" fmla="*/ 60 w 66"/>
                    <a:gd name="T79" fmla="*/ 4 h 92"/>
                    <a:gd name="T80" fmla="*/ 61 w 66"/>
                    <a:gd name="T81" fmla="*/ 1 h 92"/>
                    <a:gd name="T82" fmla="*/ 64 w 66"/>
                    <a:gd name="T83" fmla="*/ 5 h 92"/>
                    <a:gd name="T84" fmla="*/ 59 w 66"/>
                    <a:gd name="T85" fmla="*/ 5 h 92"/>
                    <a:gd name="T86" fmla="*/ 64 w 66"/>
                    <a:gd name="T87" fmla="*/ 12 h 92"/>
                    <a:gd name="T88" fmla="*/ 63 w 66"/>
                    <a:gd name="T89" fmla="*/ 20 h 92"/>
                    <a:gd name="T90" fmla="*/ 61 w 66"/>
                    <a:gd name="T91" fmla="*/ 29 h 92"/>
                    <a:gd name="T92" fmla="*/ 58 w 66"/>
                    <a:gd name="T93" fmla="*/ 35 h 92"/>
                    <a:gd name="T94" fmla="*/ 57 w 66"/>
                    <a:gd name="T95" fmla="*/ 40 h 92"/>
                    <a:gd name="T96" fmla="*/ 50 w 66"/>
                    <a:gd name="T97" fmla="*/ 47 h 92"/>
                    <a:gd name="T98" fmla="*/ 45 w 66"/>
                    <a:gd name="T99" fmla="*/ 50 h 92"/>
                    <a:gd name="T100" fmla="*/ 39 w 66"/>
                    <a:gd name="T101" fmla="*/ 54 h 92"/>
                    <a:gd name="T102" fmla="*/ 31 w 66"/>
                    <a:gd name="T103" fmla="*/ 77 h 92"/>
                    <a:gd name="T104" fmla="*/ 26 w 66"/>
                    <a:gd name="T105" fmla="*/ 81 h 92"/>
                    <a:gd name="T106" fmla="*/ 4 w 66"/>
                    <a:gd name="T107" fmla="*/ 8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92">
                      <a:moveTo>
                        <a:pt x="4" y="84"/>
                      </a:moveTo>
                      <a:cubicBezTo>
                        <a:pt x="0" y="79"/>
                        <a:pt x="6" y="82"/>
                        <a:pt x="4" y="78"/>
                      </a:cubicBezTo>
                      <a:cubicBezTo>
                        <a:pt x="4" y="78"/>
                        <a:pt x="7" y="81"/>
                        <a:pt x="6" y="80"/>
                      </a:cubicBezTo>
                      <a:cubicBezTo>
                        <a:pt x="3" y="75"/>
                        <a:pt x="7" y="76"/>
                        <a:pt x="11" y="78"/>
                      </a:cubicBezTo>
                      <a:cubicBezTo>
                        <a:pt x="12" y="79"/>
                        <a:pt x="12" y="79"/>
                        <a:pt x="12" y="79"/>
                      </a:cubicBezTo>
                      <a:cubicBezTo>
                        <a:pt x="12" y="79"/>
                        <a:pt x="10" y="76"/>
                        <a:pt x="11" y="76"/>
                      </a:cubicBezTo>
                      <a:cubicBezTo>
                        <a:pt x="11" y="77"/>
                        <a:pt x="11" y="77"/>
                        <a:pt x="12" y="78"/>
                      </a:cubicBezTo>
                      <a:cubicBezTo>
                        <a:pt x="10" y="76"/>
                        <a:pt x="12" y="77"/>
                        <a:pt x="11" y="75"/>
                      </a:cubicBezTo>
                      <a:cubicBezTo>
                        <a:pt x="11" y="76"/>
                        <a:pt x="13" y="77"/>
                        <a:pt x="13" y="78"/>
                      </a:cubicBezTo>
                      <a:cubicBezTo>
                        <a:pt x="12" y="76"/>
                        <a:pt x="12" y="76"/>
                        <a:pt x="12" y="76"/>
                      </a:cubicBezTo>
                      <a:cubicBezTo>
                        <a:pt x="8" y="71"/>
                        <a:pt x="13" y="75"/>
                        <a:pt x="11" y="73"/>
                      </a:cubicBezTo>
                      <a:cubicBezTo>
                        <a:pt x="11" y="73"/>
                        <a:pt x="12" y="73"/>
                        <a:pt x="12" y="74"/>
                      </a:cubicBezTo>
                      <a:cubicBezTo>
                        <a:pt x="10" y="70"/>
                        <a:pt x="12" y="70"/>
                        <a:pt x="11" y="68"/>
                      </a:cubicBezTo>
                      <a:cubicBezTo>
                        <a:pt x="12" y="69"/>
                        <a:pt x="13" y="70"/>
                        <a:pt x="14" y="70"/>
                      </a:cubicBezTo>
                      <a:cubicBezTo>
                        <a:pt x="12" y="69"/>
                        <a:pt x="12" y="68"/>
                        <a:pt x="12" y="67"/>
                      </a:cubicBezTo>
                      <a:cubicBezTo>
                        <a:pt x="14" y="69"/>
                        <a:pt x="10" y="65"/>
                        <a:pt x="12" y="66"/>
                      </a:cubicBezTo>
                      <a:cubicBezTo>
                        <a:pt x="12" y="66"/>
                        <a:pt x="12" y="66"/>
                        <a:pt x="12" y="66"/>
                      </a:cubicBezTo>
                      <a:cubicBezTo>
                        <a:pt x="10" y="64"/>
                        <a:pt x="14" y="67"/>
                        <a:pt x="11" y="65"/>
                      </a:cubicBezTo>
                      <a:cubicBezTo>
                        <a:pt x="13" y="66"/>
                        <a:pt x="13" y="66"/>
                        <a:pt x="13" y="66"/>
                      </a:cubicBezTo>
                      <a:cubicBezTo>
                        <a:pt x="10" y="63"/>
                        <a:pt x="15" y="67"/>
                        <a:pt x="13" y="66"/>
                      </a:cubicBezTo>
                      <a:cubicBezTo>
                        <a:pt x="13" y="65"/>
                        <a:pt x="13" y="65"/>
                        <a:pt x="13" y="65"/>
                      </a:cubicBezTo>
                      <a:cubicBezTo>
                        <a:pt x="12" y="64"/>
                        <a:pt x="14" y="66"/>
                        <a:pt x="13" y="65"/>
                      </a:cubicBezTo>
                      <a:cubicBezTo>
                        <a:pt x="14" y="65"/>
                        <a:pt x="14" y="65"/>
                        <a:pt x="14" y="65"/>
                      </a:cubicBezTo>
                      <a:cubicBezTo>
                        <a:pt x="13" y="64"/>
                        <a:pt x="15" y="65"/>
                        <a:pt x="13" y="63"/>
                      </a:cubicBezTo>
                      <a:cubicBezTo>
                        <a:pt x="15" y="65"/>
                        <a:pt x="13" y="65"/>
                        <a:pt x="16" y="67"/>
                      </a:cubicBezTo>
                      <a:cubicBezTo>
                        <a:pt x="15" y="63"/>
                        <a:pt x="16" y="63"/>
                        <a:pt x="17" y="61"/>
                      </a:cubicBezTo>
                      <a:cubicBezTo>
                        <a:pt x="18" y="62"/>
                        <a:pt x="19" y="62"/>
                        <a:pt x="20" y="63"/>
                      </a:cubicBezTo>
                      <a:cubicBezTo>
                        <a:pt x="19" y="62"/>
                        <a:pt x="20" y="62"/>
                        <a:pt x="19" y="61"/>
                      </a:cubicBezTo>
                      <a:cubicBezTo>
                        <a:pt x="19" y="61"/>
                        <a:pt x="20" y="62"/>
                        <a:pt x="20" y="62"/>
                      </a:cubicBezTo>
                      <a:cubicBezTo>
                        <a:pt x="21" y="62"/>
                        <a:pt x="18" y="59"/>
                        <a:pt x="19" y="60"/>
                      </a:cubicBezTo>
                      <a:cubicBezTo>
                        <a:pt x="19" y="61"/>
                        <a:pt x="20" y="61"/>
                        <a:pt x="21" y="62"/>
                      </a:cubicBezTo>
                      <a:cubicBezTo>
                        <a:pt x="19" y="60"/>
                        <a:pt x="20" y="60"/>
                        <a:pt x="20" y="60"/>
                      </a:cubicBezTo>
                      <a:cubicBezTo>
                        <a:pt x="20" y="60"/>
                        <a:pt x="20" y="60"/>
                        <a:pt x="21" y="61"/>
                      </a:cubicBezTo>
                      <a:cubicBezTo>
                        <a:pt x="19" y="59"/>
                        <a:pt x="22" y="61"/>
                        <a:pt x="21" y="59"/>
                      </a:cubicBezTo>
                      <a:cubicBezTo>
                        <a:pt x="22" y="60"/>
                        <a:pt x="22" y="60"/>
                        <a:pt x="22" y="60"/>
                      </a:cubicBezTo>
                      <a:cubicBezTo>
                        <a:pt x="24" y="61"/>
                        <a:pt x="19" y="58"/>
                        <a:pt x="20" y="58"/>
                      </a:cubicBezTo>
                      <a:cubicBezTo>
                        <a:pt x="21" y="59"/>
                        <a:pt x="21" y="59"/>
                        <a:pt x="22" y="60"/>
                      </a:cubicBezTo>
                      <a:cubicBezTo>
                        <a:pt x="20" y="57"/>
                        <a:pt x="21" y="58"/>
                        <a:pt x="20" y="57"/>
                      </a:cubicBezTo>
                      <a:cubicBezTo>
                        <a:pt x="20" y="57"/>
                        <a:pt x="21" y="57"/>
                        <a:pt x="21" y="57"/>
                      </a:cubicBezTo>
                      <a:cubicBezTo>
                        <a:pt x="21" y="57"/>
                        <a:pt x="22" y="57"/>
                        <a:pt x="21" y="56"/>
                      </a:cubicBezTo>
                      <a:cubicBezTo>
                        <a:pt x="22" y="56"/>
                        <a:pt x="24" y="58"/>
                        <a:pt x="24" y="57"/>
                      </a:cubicBezTo>
                      <a:cubicBezTo>
                        <a:pt x="21" y="55"/>
                        <a:pt x="23" y="56"/>
                        <a:pt x="20" y="54"/>
                      </a:cubicBezTo>
                      <a:cubicBezTo>
                        <a:pt x="21" y="54"/>
                        <a:pt x="22" y="54"/>
                        <a:pt x="21" y="53"/>
                      </a:cubicBezTo>
                      <a:cubicBezTo>
                        <a:pt x="22" y="54"/>
                        <a:pt x="25" y="56"/>
                        <a:pt x="25" y="56"/>
                      </a:cubicBezTo>
                      <a:cubicBezTo>
                        <a:pt x="27" y="57"/>
                        <a:pt x="27" y="57"/>
                        <a:pt x="27" y="57"/>
                      </a:cubicBezTo>
                      <a:cubicBezTo>
                        <a:pt x="28" y="58"/>
                        <a:pt x="26" y="57"/>
                        <a:pt x="28" y="58"/>
                      </a:cubicBezTo>
                      <a:cubicBezTo>
                        <a:pt x="28" y="58"/>
                        <a:pt x="27" y="57"/>
                        <a:pt x="27" y="57"/>
                      </a:cubicBezTo>
                      <a:cubicBezTo>
                        <a:pt x="26" y="55"/>
                        <a:pt x="23" y="53"/>
                        <a:pt x="23" y="52"/>
                      </a:cubicBezTo>
                      <a:cubicBezTo>
                        <a:pt x="24" y="53"/>
                        <a:pt x="26" y="54"/>
                        <a:pt x="26" y="55"/>
                      </a:cubicBezTo>
                      <a:cubicBezTo>
                        <a:pt x="22" y="50"/>
                        <a:pt x="22" y="50"/>
                        <a:pt x="22" y="50"/>
                      </a:cubicBezTo>
                      <a:cubicBezTo>
                        <a:pt x="22" y="50"/>
                        <a:pt x="24" y="52"/>
                        <a:pt x="23" y="51"/>
                      </a:cubicBezTo>
                      <a:cubicBezTo>
                        <a:pt x="23" y="51"/>
                        <a:pt x="22" y="50"/>
                        <a:pt x="22" y="50"/>
                      </a:cubicBezTo>
                      <a:cubicBezTo>
                        <a:pt x="22" y="50"/>
                        <a:pt x="21" y="49"/>
                        <a:pt x="24" y="51"/>
                      </a:cubicBezTo>
                      <a:cubicBezTo>
                        <a:pt x="25" y="51"/>
                        <a:pt x="24" y="51"/>
                        <a:pt x="26" y="52"/>
                      </a:cubicBezTo>
                      <a:cubicBezTo>
                        <a:pt x="26" y="52"/>
                        <a:pt x="25" y="51"/>
                        <a:pt x="25" y="51"/>
                      </a:cubicBezTo>
                      <a:cubicBezTo>
                        <a:pt x="25" y="51"/>
                        <a:pt x="25" y="51"/>
                        <a:pt x="25" y="51"/>
                      </a:cubicBezTo>
                      <a:cubicBezTo>
                        <a:pt x="26" y="51"/>
                        <a:pt x="24" y="49"/>
                        <a:pt x="23" y="48"/>
                      </a:cubicBezTo>
                      <a:cubicBezTo>
                        <a:pt x="23" y="49"/>
                        <a:pt x="25" y="50"/>
                        <a:pt x="24" y="49"/>
                      </a:cubicBezTo>
                      <a:cubicBezTo>
                        <a:pt x="22" y="48"/>
                        <a:pt x="22" y="47"/>
                        <a:pt x="22" y="47"/>
                      </a:cubicBezTo>
                      <a:cubicBezTo>
                        <a:pt x="22" y="47"/>
                        <a:pt x="23" y="48"/>
                        <a:pt x="24" y="49"/>
                      </a:cubicBezTo>
                      <a:cubicBezTo>
                        <a:pt x="22" y="47"/>
                        <a:pt x="22" y="46"/>
                        <a:pt x="21" y="45"/>
                      </a:cubicBezTo>
                      <a:cubicBezTo>
                        <a:pt x="20" y="44"/>
                        <a:pt x="23" y="47"/>
                        <a:pt x="23" y="46"/>
                      </a:cubicBezTo>
                      <a:cubicBezTo>
                        <a:pt x="25" y="47"/>
                        <a:pt x="21" y="43"/>
                        <a:pt x="24" y="45"/>
                      </a:cubicBezTo>
                      <a:cubicBezTo>
                        <a:pt x="24" y="45"/>
                        <a:pt x="22" y="44"/>
                        <a:pt x="22" y="44"/>
                      </a:cubicBezTo>
                      <a:cubicBezTo>
                        <a:pt x="23" y="44"/>
                        <a:pt x="24" y="45"/>
                        <a:pt x="24" y="45"/>
                      </a:cubicBezTo>
                      <a:cubicBezTo>
                        <a:pt x="25" y="45"/>
                        <a:pt x="24" y="44"/>
                        <a:pt x="23" y="44"/>
                      </a:cubicBezTo>
                      <a:cubicBezTo>
                        <a:pt x="23" y="43"/>
                        <a:pt x="24" y="44"/>
                        <a:pt x="24" y="44"/>
                      </a:cubicBezTo>
                      <a:cubicBezTo>
                        <a:pt x="23" y="43"/>
                        <a:pt x="22" y="41"/>
                        <a:pt x="24" y="42"/>
                      </a:cubicBezTo>
                      <a:cubicBezTo>
                        <a:pt x="23" y="42"/>
                        <a:pt x="22" y="40"/>
                        <a:pt x="22" y="40"/>
                      </a:cubicBezTo>
                      <a:cubicBezTo>
                        <a:pt x="23" y="41"/>
                        <a:pt x="23" y="41"/>
                        <a:pt x="23" y="41"/>
                      </a:cubicBezTo>
                      <a:cubicBezTo>
                        <a:pt x="25" y="42"/>
                        <a:pt x="24" y="41"/>
                        <a:pt x="25" y="42"/>
                      </a:cubicBezTo>
                      <a:cubicBezTo>
                        <a:pt x="23" y="40"/>
                        <a:pt x="26" y="44"/>
                        <a:pt x="25" y="42"/>
                      </a:cubicBezTo>
                      <a:cubicBezTo>
                        <a:pt x="26" y="43"/>
                        <a:pt x="22" y="40"/>
                        <a:pt x="25" y="42"/>
                      </a:cubicBezTo>
                      <a:cubicBezTo>
                        <a:pt x="25" y="41"/>
                        <a:pt x="23" y="40"/>
                        <a:pt x="25" y="41"/>
                      </a:cubicBezTo>
                      <a:cubicBezTo>
                        <a:pt x="24" y="41"/>
                        <a:pt x="27" y="43"/>
                        <a:pt x="27" y="43"/>
                      </a:cubicBezTo>
                      <a:cubicBezTo>
                        <a:pt x="27" y="42"/>
                        <a:pt x="26" y="42"/>
                        <a:pt x="26" y="41"/>
                      </a:cubicBezTo>
                      <a:cubicBezTo>
                        <a:pt x="25" y="40"/>
                        <a:pt x="25" y="40"/>
                        <a:pt x="25" y="40"/>
                      </a:cubicBezTo>
                      <a:cubicBezTo>
                        <a:pt x="24" y="39"/>
                        <a:pt x="26" y="40"/>
                        <a:pt x="24" y="39"/>
                      </a:cubicBezTo>
                      <a:cubicBezTo>
                        <a:pt x="25" y="40"/>
                        <a:pt x="23" y="38"/>
                        <a:pt x="26" y="40"/>
                      </a:cubicBezTo>
                      <a:cubicBezTo>
                        <a:pt x="28" y="42"/>
                        <a:pt x="28" y="42"/>
                        <a:pt x="28" y="42"/>
                      </a:cubicBezTo>
                      <a:cubicBezTo>
                        <a:pt x="28" y="42"/>
                        <a:pt x="26" y="40"/>
                        <a:pt x="25" y="39"/>
                      </a:cubicBezTo>
                      <a:cubicBezTo>
                        <a:pt x="25" y="39"/>
                        <a:pt x="26" y="39"/>
                        <a:pt x="26" y="40"/>
                      </a:cubicBezTo>
                      <a:cubicBezTo>
                        <a:pt x="23" y="37"/>
                        <a:pt x="27" y="40"/>
                        <a:pt x="24" y="38"/>
                      </a:cubicBezTo>
                      <a:cubicBezTo>
                        <a:pt x="26" y="38"/>
                        <a:pt x="25" y="37"/>
                        <a:pt x="27" y="38"/>
                      </a:cubicBezTo>
                      <a:cubicBezTo>
                        <a:pt x="26" y="37"/>
                        <a:pt x="25" y="36"/>
                        <a:pt x="26" y="37"/>
                      </a:cubicBezTo>
                      <a:cubicBezTo>
                        <a:pt x="26" y="37"/>
                        <a:pt x="26" y="37"/>
                        <a:pt x="27" y="37"/>
                      </a:cubicBezTo>
                      <a:cubicBezTo>
                        <a:pt x="28" y="38"/>
                        <a:pt x="27" y="37"/>
                        <a:pt x="27" y="37"/>
                      </a:cubicBezTo>
                      <a:cubicBezTo>
                        <a:pt x="27" y="37"/>
                        <a:pt x="29" y="38"/>
                        <a:pt x="30" y="39"/>
                      </a:cubicBezTo>
                      <a:cubicBezTo>
                        <a:pt x="30" y="38"/>
                        <a:pt x="28" y="36"/>
                        <a:pt x="27" y="36"/>
                      </a:cubicBezTo>
                      <a:cubicBezTo>
                        <a:pt x="30" y="38"/>
                        <a:pt x="25" y="33"/>
                        <a:pt x="28" y="35"/>
                      </a:cubicBezTo>
                      <a:cubicBezTo>
                        <a:pt x="29" y="36"/>
                        <a:pt x="30" y="37"/>
                        <a:pt x="30" y="37"/>
                      </a:cubicBezTo>
                      <a:cubicBezTo>
                        <a:pt x="34" y="39"/>
                        <a:pt x="28" y="35"/>
                        <a:pt x="30" y="36"/>
                      </a:cubicBezTo>
                      <a:cubicBezTo>
                        <a:pt x="27" y="34"/>
                        <a:pt x="27" y="34"/>
                        <a:pt x="27" y="34"/>
                      </a:cubicBezTo>
                      <a:cubicBezTo>
                        <a:pt x="29" y="35"/>
                        <a:pt x="26" y="32"/>
                        <a:pt x="29" y="34"/>
                      </a:cubicBezTo>
                      <a:cubicBezTo>
                        <a:pt x="28" y="34"/>
                        <a:pt x="30" y="35"/>
                        <a:pt x="27" y="33"/>
                      </a:cubicBezTo>
                      <a:cubicBezTo>
                        <a:pt x="30" y="34"/>
                        <a:pt x="27" y="31"/>
                        <a:pt x="32" y="34"/>
                      </a:cubicBezTo>
                      <a:cubicBezTo>
                        <a:pt x="32" y="33"/>
                        <a:pt x="32" y="33"/>
                        <a:pt x="31" y="32"/>
                      </a:cubicBezTo>
                      <a:cubicBezTo>
                        <a:pt x="29" y="31"/>
                        <a:pt x="32" y="33"/>
                        <a:pt x="31" y="33"/>
                      </a:cubicBezTo>
                      <a:cubicBezTo>
                        <a:pt x="31" y="33"/>
                        <a:pt x="30" y="32"/>
                        <a:pt x="29" y="32"/>
                      </a:cubicBezTo>
                      <a:cubicBezTo>
                        <a:pt x="30" y="32"/>
                        <a:pt x="30" y="32"/>
                        <a:pt x="33" y="34"/>
                      </a:cubicBezTo>
                      <a:cubicBezTo>
                        <a:pt x="35" y="35"/>
                        <a:pt x="28" y="30"/>
                        <a:pt x="30" y="30"/>
                      </a:cubicBezTo>
                      <a:cubicBezTo>
                        <a:pt x="31" y="31"/>
                        <a:pt x="31" y="32"/>
                        <a:pt x="31" y="31"/>
                      </a:cubicBezTo>
                      <a:cubicBezTo>
                        <a:pt x="29" y="30"/>
                        <a:pt x="29" y="30"/>
                        <a:pt x="29" y="30"/>
                      </a:cubicBezTo>
                      <a:cubicBezTo>
                        <a:pt x="30" y="30"/>
                        <a:pt x="32" y="31"/>
                        <a:pt x="34" y="33"/>
                      </a:cubicBezTo>
                      <a:cubicBezTo>
                        <a:pt x="34" y="32"/>
                        <a:pt x="34" y="32"/>
                        <a:pt x="33" y="31"/>
                      </a:cubicBezTo>
                      <a:cubicBezTo>
                        <a:pt x="35" y="32"/>
                        <a:pt x="35" y="32"/>
                        <a:pt x="35" y="32"/>
                      </a:cubicBezTo>
                      <a:cubicBezTo>
                        <a:pt x="33" y="31"/>
                        <a:pt x="34" y="32"/>
                        <a:pt x="34" y="31"/>
                      </a:cubicBezTo>
                      <a:cubicBezTo>
                        <a:pt x="34" y="32"/>
                        <a:pt x="34" y="32"/>
                        <a:pt x="34" y="32"/>
                      </a:cubicBezTo>
                      <a:cubicBezTo>
                        <a:pt x="35" y="32"/>
                        <a:pt x="35" y="32"/>
                        <a:pt x="34" y="31"/>
                      </a:cubicBezTo>
                      <a:cubicBezTo>
                        <a:pt x="33" y="30"/>
                        <a:pt x="33" y="30"/>
                        <a:pt x="32" y="30"/>
                      </a:cubicBezTo>
                      <a:cubicBezTo>
                        <a:pt x="31" y="30"/>
                        <a:pt x="32" y="30"/>
                        <a:pt x="31" y="29"/>
                      </a:cubicBezTo>
                      <a:cubicBezTo>
                        <a:pt x="33" y="30"/>
                        <a:pt x="32" y="29"/>
                        <a:pt x="33" y="29"/>
                      </a:cubicBezTo>
                      <a:cubicBezTo>
                        <a:pt x="33" y="30"/>
                        <a:pt x="31" y="28"/>
                        <a:pt x="31" y="28"/>
                      </a:cubicBezTo>
                      <a:cubicBezTo>
                        <a:pt x="32" y="29"/>
                        <a:pt x="31" y="28"/>
                        <a:pt x="33" y="29"/>
                      </a:cubicBezTo>
                      <a:cubicBezTo>
                        <a:pt x="33" y="29"/>
                        <a:pt x="32" y="28"/>
                        <a:pt x="32" y="29"/>
                      </a:cubicBezTo>
                      <a:cubicBezTo>
                        <a:pt x="33" y="30"/>
                        <a:pt x="35" y="31"/>
                        <a:pt x="34" y="30"/>
                      </a:cubicBezTo>
                      <a:cubicBezTo>
                        <a:pt x="33" y="29"/>
                        <a:pt x="30" y="27"/>
                        <a:pt x="32" y="28"/>
                      </a:cubicBezTo>
                      <a:cubicBezTo>
                        <a:pt x="32" y="28"/>
                        <a:pt x="33" y="29"/>
                        <a:pt x="33" y="29"/>
                      </a:cubicBezTo>
                      <a:cubicBezTo>
                        <a:pt x="34" y="30"/>
                        <a:pt x="34" y="30"/>
                        <a:pt x="34" y="30"/>
                      </a:cubicBezTo>
                      <a:cubicBezTo>
                        <a:pt x="33" y="28"/>
                        <a:pt x="33" y="28"/>
                        <a:pt x="33" y="28"/>
                      </a:cubicBezTo>
                      <a:cubicBezTo>
                        <a:pt x="33" y="29"/>
                        <a:pt x="33" y="29"/>
                        <a:pt x="34" y="29"/>
                      </a:cubicBezTo>
                      <a:cubicBezTo>
                        <a:pt x="32" y="28"/>
                        <a:pt x="33" y="28"/>
                        <a:pt x="31" y="27"/>
                      </a:cubicBezTo>
                      <a:cubicBezTo>
                        <a:pt x="31" y="26"/>
                        <a:pt x="33" y="27"/>
                        <a:pt x="33" y="27"/>
                      </a:cubicBezTo>
                      <a:cubicBezTo>
                        <a:pt x="33" y="27"/>
                        <a:pt x="33" y="27"/>
                        <a:pt x="33" y="27"/>
                      </a:cubicBezTo>
                      <a:cubicBezTo>
                        <a:pt x="34" y="28"/>
                        <a:pt x="34" y="27"/>
                        <a:pt x="33" y="26"/>
                      </a:cubicBezTo>
                      <a:cubicBezTo>
                        <a:pt x="33" y="26"/>
                        <a:pt x="33" y="26"/>
                        <a:pt x="33" y="26"/>
                      </a:cubicBezTo>
                      <a:cubicBezTo>
                        <a:pt x="33" y="26"/>
                        <a:pt x="33" y="26"/>
                        <a:pt x="32" y="25"/>
                      </a:cubicBezTo>
                      <a:cubicBezTo>
                        <a:pt x="34" y="26"/>
                        <a:pt x="39" y="30"/>
                        <a:pt x="37" y="28"/>
                      </a:cubicBezTo>
                      <a:cubicBezTo>
                        <a:pt x="37" y="28"/>
                        <a:pt x="34" y="25"/>
                        <a:pt x="33" y="25"/>
                      </a:cubicBezTo>
                      <a:cubicBezTo>
                        <a:pt x="34" y="25"/>
                        <a:pt x="32" y="23"/>
                        <a:pt x="35" y="24"/>
                      </a:cubicBezTo>
                      <a:cubicBezTo>
                        <a:pt x="34" y="24"/>
                        <a:pt x="33" y="23"/>
                        <a:pt x="33" y="23"/>
                      </a:cubicBezTo>
                      <a:cubicBezTo>
                        <a:pt x="34" y="23"/>
                        <a:pt x="32" y="20"/>
                        <a:pt x="36" y="22"/>
                      </a:cubicBezTo>
                      <a:cubicBezTo>
                        <a:pt x="36" y="23"/>
                        <a:pt x="37" y="23"/>
                        <a:pt x="38" y="24"/>
                      </a:cubicBezTo>
                      <a:cubicBezTo>
                        <a:pt x="37" y="23"/>
                        <a:pt x="40" y="25"/>
                        <a:pt x="37" y="23"/>
                      </a:cubicBezTo>
                      <a:cubicBezTo>
                        <a:pt x="36" y="22"/>
                        <a:pt x="35" y="22"/>
                        <a:pt x="34" y="21"/>
                      </a:cubicBezTo>
                      <a:cubicBezTo>
                        <a:pt x="34" y="20"/>
                        <a:pt x="34" y="20"/>
                        <a:pt x="36" y="21"/>
                      </a:cubicBezTo>
                      <a:cubicBezTo>
                        <a:pt x="35" y="20"/>
                        <a:pt x="35" y="20"/>
                        <a:pt x="34" y="19"/>
                      </a:cubicBezTo>
                      <a:cubicBezTo>
                        <a:pt x="37" y="21"/>
                        <a:pt x="37" y="21"/>
                        <a:pt x="36" y="20"/>
                      </a:cubicBezTo>
                      <a:cubicBezTo>
                        <a:pt x="35" y="19"/>
                        <a:pt x="35" y="19"/>
                        <a:pt x="35" y="19"/>
                      </a:cubicBezTo>
                      <a:cubicBezTo>
                        <a:pt x="37" y="20"/>
                        <a:pt x="37" y="20"/>
                        <a:pt x="37" y="20"/>
                      </a:cubicBezTo>
                      <a:cubicBezTo>
                        <a:pt x="36" y="20"/>
                        <a:pt x="33" y="18"/>
                        <a:pt x="35" y="19"/>
                      </a:cubicBezTo>
                      <a:cubicBezTo>
                        <a:pt x="36" y="19"/>
                        <a:pt x="36" y="20"/>
                        <a:pt x="37" y="20"/>
                      </a:cubicBezTo>
                      <a:cubicBezTo>
                        <a:pt x="36" y="19"/>
                        <a:pt x="34" y="17"/>
                        <a:pt x="35" y="18"/>
                      </a:cubicBezTo>
                      <a:cubicBezTo>
                        <a:pt x="37" y="19"/>
                        <a:pt x="37" y="19"/>
                        <a:pt x="37" y="19"/>
                      </a:cubicBezTo>
                      <a:cubicBezTo>
                        <a:pt x="37" y="19"/>
                        <a:pt x="36" y="18"/>
                        <a:pt x="35" y="18"/>
                      </a:cubicBezTo>
                      <a:cubicBezTo>
                        <a:pt x="37" y="18"/>
                        <a:pt x="37" y="18"/>
                        <a:pt x="39" y="19"/>
                      </a:cubicBezTo>
                      <a:cubicBezTo>
                        <a:pt x="35" y="15"/>
                        <a:pt x="35" y="14"/>
                        <a:pt x="36" y="14"/>
                      </a:cubicBezTo>
                      <a:cubicBezTo>
                        <a:pt x="37" y="14"/>
                        <a:pt x="37" y="14"/>
                        <a:pt x="37" y="14"/>
                      </a:cubicBezTo>
                      <a:cubicBezTo>
                        <a:pt x="39" y="15"/>
                        <a:pt x="35" y="13"/>
                        <a:pt x="36" y="13"/>
                      </a:cubicBezTo>
                      <a:cubicBezTo>
                        <a:pt x="37" y="14"/>
                        <a:pt x="39" y="15"/>
                        <a:pt x="40" y="16"/>
                      </a:cubicBezTo>
                      <a:cubicBezTo>
                        <a:pt x="41" y="16"/>
                        <a:pt x="38" y="14"/>
                        <a:pt x="38" y="14"/>
                      </a:cubicBezTo>
                      <a:cubicBezTo>
                        <a:pt x="36" y="13"/>
                        <a:pt x="39" y="14"/>
                        <a:pt x="37" y="13"/>
                      </a:cubicBezTo>
                      <a:cubicBezTo>
                        <a:pt x="36" y="13"/>
                        <a:pt x="38" y="13"/>
                        <a:pt x="36" y="12"/>
                      </a:cubicBezTo>
                      <a:cubicBezTo>
                        <a:pt x="37" y="12"/>
                        <a:pt x="39" y="14"/>
                        <a:pt x="40" y="14"/>
                      </a:cubicBezTo>
                      <a:cubicBezTo>
                        <a:pt x="39" y="13"/>
                        <a:pt x="39" y="13"/>
                        <a:pt x="39" y="13"/>
                      </a:cubicBezTo>
                      <a:cubicBezTo>
                        <a:pt x="41" y="15"/>
                        <a:pt x="43" y="17"/>
                        <a:pt x="46" y="19"/>
                      </a:cubicBezTo>
                      <a:cubicBezTo>
                        <a:pt x="46" y="18"/>
                        <a:pt x="46" y="18"/>
                        <a:pt x="46" y="18"/>
                      </a:cubicBezTo>
                      <a:cubicBezTo>
                        <a:pt x="49" y="20"/>
                        <a:pt x="49" y="21"/>
                        <a:pt x="50" y="21"/>
                      </a:cubicBezTo>
                      <a:cubicBezTo>
                        <a:pt x="49" y="20"/>
                        <a:pt x="45" y="17"/>
                        <a:pt x="44" y="17"/>
                      </a:cubicBezTo>
                      <a:cubicBezTo>
                        <a:pt x="44" y="16"/>
                        <a:pt x="39" y="13"/>
                        <a:pt x="39" y="13"/>
                      </a:cubicBezTo>
                      <a:cubicBezTo>
                        <a:pt x="41" y="14"/>
                        <a:pt x="40" y="14"/>
                        <a:pt x="42" y="15"/>
                      </a:cubicBezTo>
                      <a:cubicBezTo>
                        <a:pt x="43" y="16"/>
                        <a:pt x="41" y="14"/>
                        <a:pt x="41" y="14"/>
                      </a:cubicBezTo>
                      <a:cubicBezTo>
                        <a:pt x="40" y="14"/>
                        <a:pt x="38" y="12"/>
                        <a:pt x="38" y="11"/>
                      </a:cubicBezTo>
                      <a:cubicBezTo>
                        <a:pt x="39" y="12"/>
                        <a:pt x="40" y="13"/>
                        <a:pt x="40" y="13"/>
                      </a:cubicBezTo>
                      <a:cubicBezTo>
                        <a:pt x="39" y="12"/>
                        <a:pt x="38" y="11"/>
                        <a:pt x="37" y="11"/>
                      </a:cubicBezTo>
                      <a:cubicBezTo>
                        <a:pt x="34" y="9"/>
                        <a:pt x="38" y="11"/>
                        <a:pt x="36" y="9"/>
                      </a:cubicBezTo>
                      <a:cubicBezTo>
                        <a:pt x="38" y="11"/>
                        <a:pt x="41" y="13"/>
                        <a:pt x="42" y="13"/>
                      </a:cubicBezTo>
                      <a:cubicBezTo>
                        <a:pt x="40" y="12"/>
                        <a:pt x="39" y="11"/>
                        <a:pt x="36" y="9"/>
                      </a:cubicBezTo>
                      <a:cubicBezTo>
                        <a:pt x="37" y="9"/>
                        <a:pt x="39" y="10"/>
                        <a:pt x="40" y="11"/>
                      </a:cubicBezTo>
                      <a:cubicBezTo>
                        <a:pt x="41" y="12"/>
                        <a:pt x="36" y="8"/>
                        <a:pt x="40" y="11"/>
                      </a:cubicBezTo>
                      <a:cubicBezTo>
                        <a:pt x="38" y="10"/>
                        <a:pt x="38" y="10"/>
                        <a:pt x="38" y="10"/>
                      </a:cubicBezTo>
                      <a:cubicBezTo>
                        <a:pt x="39" y="10"/>
                        <a:pt x="40" y="10"/>
                        <a:pt x="41" y="11"/>
                      </a:cubicBezTo>
                      <a:cubicBezTo>
                        <a:pt x="41" y="11"/>
                        <a:pt x="38" y="9"/>
                        <a:pt x="41" y="11"/>
                      </a:cubicBezTo>
                      <a:cubicBezTo>
                        <a:pt x="41" y="10"/>
                        <a:pt x="42" y="10"/>
                        <a:pt x="39" y="9"/>
                      </a:cubicBezTo>
                      <a:cubicBezTo>
                        <a:pt x="38" y="8"/>
                        <a:pt x="41" y="10"/>
                        <a:pt x="38" y="8"/>
                      </a:cubicBezTo>
                      <a:cubicBezTo>
                        <a:pt x="40" y="10"/>
                        <a:pt x="38" y="8"/>
                        <a:pt x="37" y="7"/>
                      </a:cubicBezTo>
                      <a:cubicBezTo>
                        <a:pt x="38" y="8"/>
                        <a:pt x="38" y="8"/>
                        <a:pt x="38" y="8"/>
                      </a:cubicBezTo>
                      <a:cubicBezTo>
                        <a:pt x="38" y="8"/>
                        <a:pt x="38" y="7"/>
                        <a:pt x="37" y="7"/>
                      </a:cubicBezTo>
                      <a:cubicBezTo>
                        <a:pt x="37" y="7"/>
                        <a:pt x="38" y="8"/>
                        <a:pt x="39" y="8"/>
                      </a:cubicBezTo>
                      <a:cubicBezTo>
                        <a:pt x="37" y="6"/>
                        <a:pt x="37" y="6"/>
                        <a:pt x="37" y="6"/>
                      </a:cubicBezTo>
                      <a:cubicBezTo>
                        <a:pt x="36" y="6"/>
                        <a:pt x="40" y="8"/>
                        <a:pt x="40" y="8"/>
                      </a:cubicBezTo>
                      <a:cubicBezTo>
                        <a:pt x="41" y="9"/>
                        <a:pt x="41" y="9"/>
                        <a:pt x="41" y="9"/>
                      </a:cubicBezTo>
                      <a:cubicBezTo>
                        <a:pt x="41" y="9"/>
                        <a:pt x="43" y="10"/>
                        <a:pt x="42" y="9"/>
                      </a:cubicBezTo>
                      <a:cubicBezTo>
                        <a:pt x="40" y="8"/>
                        <a:pt x="38" y="7"/>
                        <a:pt x="37" y="6"/>
                      </a:cubicBezTo>
                      <a:cubicBezTo>
                        <a:pt x="37" y="5"/>
                        <a:pt x="39" y="7"/>
                        <a:pt x="38" y="6"/>
                      </a:cubicBezTo>
                      <a:cubicBezTo>
                        <a:pt x="39" y="7"/>
                        <a:pt x="39" y="7"/>
                        <a:pt x="39" y="7"/>
                      </a:cubicBezTo>
                      <a:cubicBezTo>
                        <a:pt x="40" y="8"/>
                        <a:pt x="42" y="9"/>
                        <a:pt x="42" y="8"/>
                      </a:cubicBezTo>
                      <a:cubicBezTo>
                        <a:pt x="42" y="8"/>
                        <a:pt x="40" y="6"/>
                        <a:pt x="39" y="6"/>
                      </a:cubicBezTo>
                      <a:cubicBezTo>
                        <a:pt x="39" y="6"/>
                        <a:pt x="40" y="6"/>
                        <a:pt x="41" y="7"/>
                      </a:cubicBezTo>
                      <a:cubicBezTo>
                        <a:pt x="40" y="6"/>
                        <a:pt x="39" y="6"/>
                        <a:pt x="38" y="5"/>
                      </a:cubicBezTo>
                      <a:cubicBezTo>
                        <a:pt x="39" y="6"/>
                        <a:pt x="41" y="6"/>
                        <a:pt x="43" y="7"/>
                      </a:cubicBezTo>
                      <a:cubicBezTo>
                        <a:pt x="46" y="9"/>
                        <a:pt x="46" y="9"/>
                        <a:pt x="46" y="9"/>
                      </a:cubicBezTo>
                      <a:cubicBezTo>
                        <a:pt x="46" y="9"/>
                        <a:pt x="46" y="9"/>
                        <a:pt x="46" y="9"/>
                      </a:cubicBezTo>
                      <a:cubicBezTo>
                        <a:pt x="48" y="11"/>
                        <a:pt x="47" y="10"/>
                        <a:pt x="50" y="12"/>
                      </a:cubicBezTo>
                      <a:cubicBezTo>
                        <a:pt x="50" y="12"/>
                        <a:pt x="50" y="11"/>
                        <a:pt x="49" y="11"/>
                      </a:cubicBezTo>
                      <a:cubicBezTo>
                        <a:pt x="45" y="9"/>
                        <a:pt x="44" y="7"/>
                        <a:pt x="40" y="5"/>
                      </a:cubicBezTo>
                      <a:cubicBezTo>
                        <a:pt x="40" y="4"/>
                        <a:pt x="49" y="10"/>
                        <a:pt x="44" y="6"/>
                      </a:cubicBezTo>
                      <a:cubicBezTo>
                        <a:pt x="43" y="6"/>
                        <a:pt x="40" y="4"/>
                        <a:pt x="41" y="5"/>
                      </a:cubicBezTo>
                      <a:cubicBezTo>
                        <a:pt x="42" y="5"/>
                        <a:pt x="38" y="2"/>
                        <a:pt x="39" y="3"/>
                      </a:cubicBezTo>
                      <a:cubicBezTo>
                        <a:pt x="41" y="4"/>
                        <a:pt x="43" y="5"/>
                        <a:pt x="45" y="6"/>
                      </a:cubicBezTo>
                      <a:cubicBezTo>
                        <a:pt x="44" y="6"/>
                        <a:pt x="44" y="6"/>
                        <a:pt x="44" y="6"/>
                      </a:cubicBezTo>
                      <a:cubicBezTo>
                        <a:pt x="46" y="7"/>
                        <a:pt x="48" y="9"/>
                        <a:pt x="48" y="8"/>
                      </a:cubicBezTo>
                      <a:cubicBezTo>
                        <a:pt x="48" y="8"/>
                        <a:pt x="48" y="8"/>
                        <a:pt x="46" y="7"/>
                      </a:cubicBezTo>
                      <a:cubicBezTo>
                        <a:pt x="44" y="5"/>
                        <a:pt x="46" y="7"/>
                        <a:pt x="44" y="6"/>
                      </a:cubicBezTo>
                      <a:cubicBezTo>
                        <a:pt x="44" y="5"/>
                        <a:pt x="47" y="7"/>
                        <a:pt x="43" y="4"/>
                      </a:cubicBezTo>
                      <a:cubicBezTo>
                        <a:pt x="43" y="5"/>
                        <a:pt x="41" y="3"/>
                        <a:pt x="40" y="3"/>
                      </a:cubicBezTo>
                      <a:cubicBezTo>
                        <a:pt x="39" y="2"/>
                        <a:pt x="39" y="2"/>
                        <a:pt x="39" y="2"/>
                      </a:cubicBezTo>
                      <a:cubicBezTo>
                        <a:pt x="41" y="3"/>
                        <a:pt x="41" y="3"/>
                        <a:pt x="41" y="3"/>
                      </a:cubicBezTo>
                      <a:cubicBezTo>
                        <a:pt x="42" y="3"/>
                        <a:pt x="38" y="1"/>
                        <a:pt x="39" y="1"/>
                      </a:cubicBezTo>
                      <a:cubicBezTo>
                        <a:pt x="41" y="2"/>
                        <a:pt x="41" y="2"/>
                        <a:pt x="41" y="2"/>
                      </a:cubicBezTo>
                      <a:cubicBezTo>
                        <a:pt x="44" y="4"/>
                        <a:pt x="40" y="2"/>
                        <a:pt x="44" y="5"/>
                      </a:cubicBezTo>
                      <a:cubicBezTo>
                        <a:pt x="44" y="4"/>
                        <a:pt x="42" y="3"/>
                        <a:pt x="43" y="4"/>
                      </a:cubicBezTo>
                      <a:cubicBezTo>
                        <a:pt x="44" y="4"/>
                        <a:pt x="44" y="4"/>
                        <a:pt x="44" y="4"/>
                      </a:cubicBezTo>
                      <a:cubicBezTo>
                        <a:pt x="44" y="4"/>
                        <a:pt x="49" y="7"/>
                        <a:pt x="47" y="5"/>
                      </a:cubicBezTo>
                      <a:cubicBezTo>
                        <a:pt x="46" y="4"/>
                        <a:pt x="45" y="4"/>
                        <a:pt x="44" y="3"/>
                      </a:cubicBezTo>
                      <a:cubicBezTo>
                        <a:pt x="44" y="3"/>
                        <a:pt x="42" y="2"/>
                        <a:pt x="42" y="1"/>
                      </a:cubicBezTo>
                      <a:cubicBezTo>
                        <a:pt x="45" y="3"/>
                        <a:pt x="43" y="1"/>
                        <a:pt x="45" y="3"/>
                      </a:cubicBezTo>
                      <a:cubicBezTo>
                        <a:pt x="44" y="2"/>
                        <a:pt x="44" y="3"/>
                        <a:pt x="46" y="4"/>
                      </a:cubicBezTo>
                      <a:cubicBezTo>
                        <a:pt x="49" y="6"/>
                        <a:pt x="45" y="4"/>
                        <a:pt x="49" y="7"/>
                      </a:cubicBezTo>
                      <a:cubicBezTo>
                        <a:pt x="49" y="6"/>
                        <a:pt x="52" y="8"/>
                        <a:pt x="54" y="9"/>
                      </a:cubicBezTo>
                      <a:cubicBezTo>
                        <a:pt x="54" y="9"/>
                        <a:pt x="54" y="9"/>
                        <a:pt x="53" y="9"/>
                      </a:cubicBezTo>
                      <a:cubicBezTo>
                        <a:pt x="51" y="7"/>
                        <a:pt x="51" y="7"/>
                        <a:pt x="49" y="6"/>
                      </a:cubicBezTo>
                      <a:cubicBezTo>
                        <a:pt x="50" y="6"/>
                        <a:pt x="49" y="5"/>
                        <a:pt x="47" y="4"/>
                      </a:cubicBezTo>
                      <a:cubicBezTo>
                        <a:pt x="48" y="4"/>
                        <a:pt x="50" y="6"/>
                        <a:pt x="50" y="6"/>
                      </a:cubicBezTo>
                      <a:cubicBezTo>
                        <a:pt x="50" y="5"/>
                        <a:pt x="51" y="5"/>
                        <a:pt x="52" y="5"/>
                      </a:cubicBezTo>
                      <a:cubicBezTo>
                        <a:pt x="48" y="3"/>
                        <a:pt x="51" y="4"/>
                        <a:pt x="48" y="2"/>
                      </a:cubicBezTo>
                      <a:cubicBezTo>
                        <a:pt x="47" y="2"/>
                        <a:pt x="45" y="1"/>
                        <a:pt x="44" y="0"/>
                      </a:cubicBezTo>
                      <a:cubicBezTo>
                        <a:pt x="44" y="0"/>
                        <a:pt x="45" y="1"/>
                        <a:pt x="46" y="1"/>
                      </a:cubicBezTo>
                      <a:cubicBezTo>
                        <a:pt x="44" y="0"/>
                        <a:pt x="49" y="3"/>
                        <a:pt x="46" y="1"/>
                      </a:cubicBezTo>
                      <a:cubicBezTo>
                        <a:pt x="47" y="2"/>
                        <a:pt x="50" y="3"/>
                        <a:pt x="52" y="5"/>
                      </a:cubicBezTo>
                      <a:cubicBezTo>
                        <a:pt x="51" y="4"/>
                        <a:pt x="54" y="6"/>
                        <a:pt x="54" y="6"/>
                      </a:cubicBezTo>
                      <a:cubicBezTo>
                        <a:pt x="53" y="4"/>
                        <a:pt x="52" y="3"/>
                        <a:pt x="52" y="3"/>
                      </a:cubicBezTo>
                      <a:cubicBezTo>
                        <a:pt x="55" y="4"/>
                        <a:pt x="53" y="2"/>
                        <a:pt x="53" y="1"/>
                      </a:cubicBezTo>
                      <a:cubicBezTo>
                        <a:pt x="54" y="2"/>
                        <a:pt x="57" y="4"/>
                        <a:pt x="57" y="4"/>
                      </a:cubicBezTo>
                      <a:cubicBezTo>
                        <a:pt x="58" y="4"/>
                        <a:pt x="54" y="2"/>
                        <a:pt x="56" y="3"/>
                      </a:cubicBezTo>
                      <a:cubicBezTo>
                        <a:pt x="56" y="3"/>
                        <a:pt x="56" y="3"/>
                        <a:pt x="56" y="3"/>
                      </a:cubicBezTo>
                      <a:cubicBezTo>
                        <a:pt x="56" y="2"/>
                        <a:pt x="59" y="3"/>
                        <a:pt x="55" y="1"/>
                      </a:cubicBezTo>
                      <a:cubicBezTo>
                        <a:pt x="58" y="3"/>
                        <a:pt x="58" y="3"/>
                        <a:pt x="58" y="3"/>
                      </a:cubicBezTo>
                      <a:cubicBezTo>
                        <a:pt x="58" y="3"/>
                        <a:pt x="57" y="3"/>
                        <a:pt x="57" y="2"/>
                      </a:cubicBezTo>
                      <a:cubicBezTo>
                        <a:pt x="58" y="3"/>
                        <a:pt x="59" y="3"/>
                        <a:pt x="60" y="4"/>
                      </a:cubicBezTo>
                      <a:cubicBezTo>
                        <a:pt x="62" y="5"/>
                        <a:pt x="60" y="3"/>
                        <a:pt x="60" y="3"/>
                      </a:cubicBezTo>
                      <a:cubicBezTo>
                        <a:pt x="58" y="2"/>
                        <a:pt x="58" y="2"/>
                        <a:pt x="58" y="2"/>
                      </a:cubicBezTo>
                      <a:cubicBezTo>
                        <a:pt x="57" y="1"/>
                        <a:pt x="59" y="1"/>
                        <a:pt x="58" y="1"/>
                      </a:cubicBezTo>
                      <a:cubicBezTo>
                        <a:pt x="60" y="2"/>
                        <a:pt x="60" y="2"/>
                        <a:pt x="60" y="2"/>
                      </a:cubicBezTo>
                      <a:cubicBezTo>
                        <a:pt x="59" y="1"/>
                        <a:pt x="59" y="1"/>
                        <a:pt x="59" y="1"/>
                      </a:cubicBezTo>
                      <a:cubicBezTo>
                        <a:pt x="61" y="2"/>
                        <a:pt x="62" y="2"/>
                        <a:pt x="61" y="1"/>
                      </a:cubicBezTo>
                      <a:cubicBezTo>
                        <a:pt x="65" y="5"/>
                        <a:pt x="65" y="5"/>
                        <a:pt x="65" y="5"/>
                      </a:cubicBezTo>
                      <a:cubicBezTo>
                        <a:pt x="63" y="4"/>
                        <a:pt x="62" y="3"/>
                        <a:pt x="61" y="2"/>
                      </a:cubicBezTo>
                      <a:cubicBezTo>
                        <a:pt x="59" y="1"/>
                        <a:pt x="59" y="2"/>
                        <a:pt x="61" y="3"/>
                      </a:cubicBezTo>
                      <a:cubicBezTo>
                        <a:pt x="61" y="3"/>
                        <a:pt x="61" y="3"/>
                        <a:pt x="60" y="2"/>
                      </a:cubicBezTo>
                      <a:cubicBezTo>
                        <a:pt x="63" y="4"/>
                        <a:pt x="63" y="4"/>
                        <a:pt x="64" y="5"/>
                      </a:cubicBezTo>
                      <a:cubicBezTo>
                        <a:pt x="64" y="5"/>
                        <a:pt x="65" y="5"/>
                        <a:pt x="64" y="5"/>
                      </a:cubicBezTo>
                      <a:cubicBezTo>
                        <a:pt x="65" y="6"/>
                        <a:pt x="65" y="6"/>
                        <a:pt x="65" y="6"/>
                      </a:cubicBezTo>
                      <a:cubicBezTo>
                        <a:pt x="64" y="5"/>
                        <a:pt x="64" y="5"/>
                        <a:pt x="63" y="5"/>
                      </a:cubicBezTo>
                      <a:cubicBezTo>
                        <a:pt x="65" y="6"/>
                        <a:pt x="66" y="7"/>
                        <a:pt x="65" y="7"/>
                      </a:cubicBezTo>
                      <a:cubicBezTo>
                        <a:pt x="62" y="5"/>
                        <a:pt x="66" y="8"/>
                        <a:pt x="65" y="8"/>
                      </a:cubicBezTo>
                      <a:cubicBezTo>
                        <a:pt x="63" y="7"/>
                        <a:pt x="62" y="6"/>
                        <a:pt x="61" y="5"/>
                      </a:cubicBezTo>
                      <a:cubicBezTo>
                        <a:pt x="60" y="4"/>
                        <a:pt x="61" y="5"/>
                        <a:pt x="59" y="5"/>
                      </a:cubicBezTo>
                      <a:cubicBezTo>
                        <a:pt x="61" y="6"/>
                        <a:pt x="64" y="7"/>
                        <a:pt x="64" y="8"/>
                      </a:cubicBezTo>
                      <a:cubicBezTo>
                        <a:pt x="63" y="7"/>
                        <a:pt x="63" y="7"/>
                        <a:pt x="63" y="7"/>
                      </a:cubicBezTo>
                      <a:cubicBezTo>
                        <a:pt x="63" y="8"/>
                        <a:pt x="66" y="9"/>
                        <a:pt x="65" y="9"/>
                      </a:cubicBezTo>
                      <a:cubicBezTo>
                        <a:pt x="64" y="10"/>
                        <a:pt x="64" y="10"/>
                        <a:pt x="63" y="10"/>
                      </a:cubicBezTo>
                      <a:cubicBezTo>
                        <a:pt x="62" y="9"/>
                        <a:pt x="62" y="9"/>
                        <a:pt x="62" y="9"/>
                      </a:cubicBezTo>
                      <a:cubicBezTo>
                        <a:pt x="65" y="12"/>
                        <a:pt x="62" y="11"/>
                        <a:pt x="64" y="12"/>
                      </a:cubicBezTo>
                      <a:cubicBezTo>
                        <a:pt x="62" y="12"/>
                        <a:pt x="64" y="14"/>
                        <a:pt x="62" y="13"/>
                      </a:cubicBezTo>
                      <a:cubicBezTo>
                        <a:pt x="62" y="15"/>
                        <a:pt x="63" y="16"/>
                        <a:pt x="62" y="17"/>
                      </a:cubicBezTo>
                      <a:cubicBezTo>
                        <a:pt x="59" y="15"/>
                        <a:pt x="59" y="15"/>
                        <a:pt x="59" y="15"/>
                      </a:cubicBezTo>
                      <a:cubicBezTo>
                        <a:pt x="61" y="17"/>
                        <a:pt x="58" y="15"/>
                        <a:pt x="58" y="15"/>
                      </a:cubicBezTo>
                      <a:cubicBezTo>
                        <a:pt x="60" y="16"/>
                        <a:pt x="61" y="17"/>
                        <a:pt x="62" y="18"/>
                      </a:cubicBezTo>
                      <a:cubicBezTo>
                        <a:pt x="60" y="17"/>
                        <a:pt x="61" y="19"/>
                        <a:pt x="63" y="20"/>
                      </a:cubicBezTo>
                      <a:cubicBezTo>
                        <a:pt x="61" y="19"/>
                        <a:pt x="61" y="19"/>
                        <a:pt x="61" y="19"/>
                      </a:cubicBezTo>
                      <a:cubicBezTo>
                        <a:pt x="64" y="22"/>
                        <a:pt x="61" y="20"/>
                        <a:pt x="60" y="21"/>
                      </a:cubicBezTo>
                      <a:cubicBezTo>
                        <a:pt x="60" y="20"/>
                        <a:pt x="58" y="19"/>
                        <a:pt x="58" y="20"/>
                      </a:cubicBezTo>
                      <a:cubicBezTo>
                        <a:pt x="60" y="22"/>
                        <a:pt x="60" y="22"/>
                        <a:pt x="62" y="23"/>
                      </a:cubicBezTo>
                      <a:cubicBezTo>
                        <a:pt x="61" y="23"/>
                        <a:pt x="60" y="23"/>
                        <a:pt x="59" y="23"/>
                      </a:cubicBezTo>
                      <a:cubicBezTo>
                        <a:pt x="62" y="26"/>
                        <a:pt x="59" y="26"/>
                        <a:pt x="61" y="29"/>
                      </a:cubicBezTo>
                      <a:cubicBezTo>
                        <a:pt x="59" y="27"/>
                        <a:pt x="59" y="27"/>
                        <a:pt x="59" y="27"/>
                      </a:cubicBezTo>
                      <a:cubicBezTo>
                        <a:pt x="62" y="31"/>
                        <a:pt x="58" y="30"/>
                        <a:pt x="59" y="32"/>
                      </a:cubicBezTo>
                      <a:cubicBezTo>
                        <a:pt x="56" y="30"/>
                        <a:pt x="56" y="30"/>
                        <a:pt x="56" y="30"/>
                      </a:cubicBezTo>
                      <a:cubicBezTo>
                        <a:pt x="55" y="30"/>
                        <a:pt x="56" y="31"/>
                        <a:pt x="59" y="33"/>
                      </a:cubicBezTo>
                      <a:cubicBezTo>
                        <a:pt x="57" y="32"/>
                        <a:pt x="60" y="35"/>
                        <a:pt x="57" y="33"/>
                      </a:cubicBezTo>
                      <a:cubicBezTo>
                        <a:pt x="56" y="33"/>
                        <a:pt x="58" y="34"/>
                        <a:pt x="58" y="35"/>
                      </a:cubicBezTo>
                      <a:cubicBezTo>
                        <a:pt x="57" y="35"/>
                        <a:pt x="57" y="35"/>
                        <a:pt x="57" y="36"/>
                      </a:cubicBezTo>
                      <a:cubicBezTo>
                        <a:pt x="57" y="36"/>
                        <a:pt x="57" y="36"/>
                        <a:pt x="57" y="36"/>
                      </a:cubicBezTo>
                      <a:cubicBezTo>
                        <a:pt x="57" y="36"/>
                        <a:pt x="55" y="35"/>
                        <a:pt x="55" y="35"/>
                      </a:cubicBezTo>
                      <a:cubicBezTo>
                        <a:pt x="56" y="35"/>
                        <a:pt x="54" y="35"/>
                        <a:pt x="58" y="37"/>
                      </a:cubicBezTo>
                      <a:cubicBezTo>
                        <a:pt x="55" y="36"/>
                        <a:pt x="58" y="40"/>
                        <a:pt x="55" y="38"/>
                      </a:cubicBezTo>
                      <a:cubicBezTo>
                        <a:pt x="56" y="39"/>
                        <a:pt x="56" y="39"/>
                        <a:pt x="57" y="40"/>
                      </a:cubicBezTo>
                      <a:cubicBezTo>
                        <a:pt x="57" y="40"/>
                        <a:pt x="54" y="39"/>
                        <a:pt x="56" y="41"/>
                      </a:cubicBezTo>
                      <a:cubicBezTo>
                        <a:pt x="55" y="41"/>
                        <a:pt x="54" y="40"/>
                        <a:pt x="54" y="40"/>
                      </a:cubicBezTo>
                      <a:cubicBezTo>
                        <a:pt x="54" y="40"/>
                        <a:pt x="55" y="41"/>
                        <a:pt x="55" y="41"/>
                      </a:cubicBezTo>
                      <a:cubicBezTo>
                        <a:pt x="57" y="44"/>
                        <a:pt x="52" y="42"/>
                        <a:pt x="52" y="43"/>
                      </a:cubicBezTo>
                      <a:cubicBezTo>
                        <a:pt x="53" y="46"/>
                        <a:pt x="51" y="46"/>
                        <a:pt x="51" y="48"/>
                      </a:cubicBezTo>
                      <a:cubicBezTo>
                        <a:pt x="50" y="47"/>
                        <a:pt x="50" y="47"/>
                        <a:pt x="50" y="47"/>
                      </a:cubicBezTo>
                      <a:cubicBezTo>
                        <a:pt x="52" y="50"/>
                        <a:pt x="46" y="46"/>
                        <a:pt x="50" y="50"/>
                      </a:cubicBezTo>
                      <a:cubicBezTo>
                        <a:pt x="50" y="49"/>
                        <a:pt x="50" y="50"/>
                        <a:pt x="48" y="49"/>
                      </a:cubicBezTo>
                      <a:cubicBezTo>
                        <a:pt x="50" y="51"/>
                        <a:pt x="46" y="48"/>
                        <a:pt x="48" y="51"/>
                      </a:cubicBezTo>
                      <a:cubicBezTo>
                        <a:pt x="48" y="51"/>
                        <a:pt x="48" y="51"/>
                        <a:pt x="48" y="50"/>
                      </a:cubicBezTo>
                      <a:cubicBezTo>
                        <a:pt x="46" y="50"/>
                        <a:pt x="48" y="52"/>
                        <a:pt x="46" y="51"/>
                      </a:cubicBezTo>
                      <a:cubicBezTo>
                        <a:pt x="45" y="51"/>
                        <a:pt x="45" y="51"/>
                        <a:pt x="45" y="50"/>
                      </a:cubicBezTo>
                      <a:cubicBezTo>
                        <a:pt x="43" y="49"/>
                        <a:pt x="47" y="53"/>
                        <a:pt x="44" y="50"/>
                      </a:cubicBezTo>
                      <a:cubicBezTo>
                        <a:pt x="44" y="50"/>
                        <a:pt x="45" y="52"/>
                        <a:pt x="45" y="52"/>
                      </a:cubicBezTo>
                      <a:cubicBezTo>
                        <a:pt x="43" y="52"/>
                        <a:pt x="44" y="55"/>
                        <a:pt x="44" y="56"/>
                      </a:cubicBezTo>
                      <a:cubicBezTo>
                        <a:pt x="42" y="56"/>
                        <a:pt x="38" y="52"/>
                        <a:pt x="40" y="55"/>
                      </a:cubicBezTo>
                      <a:cubicBezTo>
                        <a:pt x="40" y="54"/>
                        <a:pt x="42" y="56"/>
                        <a:pt x="41" y="55"/>
                      </a:cubicBezTo>
                      <a:cubicBezTo>
                        <a:pt x="42" y="56"/>
                        <a:pt x="37" y="52"/>
                        <a:pt x="39" y="54"/>
                      </a:cubicBezTo>
                      <a:cubicBezTo>
                        <a:pt x="41" y="56"/>
                        <a:pt x="40" y="55"/>
                        <a:pt x="41" y="56"/>
                      </a:cubicBezTo>
                      <a:cubicBezTo>
                        <a:pt x="39" y="56"/>
                        <a:pt x="37" y="54"/>
                        <a:pt x="38" y="56"/>
                      </a:cubicBezTo>
                      <a:cubicBezTo>
                        <a:pt x="37" y="55"/>
                        <a:pt x="37" y="55"/>
                        <a:pt x="37" y="55"/>
                      </a:cubicBezTo>
                      <a:cubicBezTo>
                        <a:pt x="40" y="58"/>
                        <a:pt x="38" y="57"/>
                        <a:pt x="41" y="60"/>
                      </a:cubicBezTo>
                      <a:cubicBezTo>
                        <a:pt x="40" y="63"/>
                        <a:pt x="40" y="68"/>
                        <a:pt x="38" y="71"/>
                      </a:cubicBezTo>
                      <a:cubicBezTo>
                        <a:pt x="35" y="72"/>
                        <a:pt x="35" y="76"/>
                        <a:pt x="31" y="77"/>
                      </a:cubicBezTo>
                      <a:cubicBezTo>
                        <a:pt x="28" y="75"/>
                        <a:pt x="28" y="76"/>
                        <a:pt x="28" y="77"/>
                      </a:cubicBezTo>
                      <a:cubicBezTo>
                        <a:pt x="28" y="77"/>
                        <a:pt x="28" y="77"/>
                        <a:pt x="27" y="76"/>
                      </a:cubicBezTo>
                      <a:cubicBezTo>
                        <a:pt x="30" y="78"/>
                        <a:pt x="27" y="77"/>
                        <a:pt x="29" y="79"/>
                      </a:cubicBezTo>
                      <a:cubicBezTo>
                        <a:pt x="28" y="79"/>
                        <a:pt x="28" y="81"/>
                        <a:pt x="27" y="82"/>
                      </a:cubicBezTo>
                      <a:cubicBezTo>
                        <a:pt x="27" y="81"/>
                        <a:pt x="25" y="80"/>
                        <a:pt x="25" y="80"/>
                      </a:cubicBezTo>
                      <a:cubicBezTo>
                        <a:pt x="26" y="81"/>
                        <a:pt x="26" y="81"/>
                        <a:pt x="26" y="81"/>
                      </a:cubicBezTo>
                      <a:cubicBezTo>
                        <a:pt x="26" y="81"/>
                        <a:pt x="26" y="81"/>
                        <a:pt x="26" y="81"/>
                      </a:cubicBezTo>
                      <a:cubicBezTo>
                        <a:pt x="26" y="81"/>
                        <a:pt x="27" y="82"/>
                        <a:pt x="28" y="83"/>
                      </a:cubicBezTo>
                      <a:cubicBezTo>
                        <a:pt x="28" y="87"/>
                        <a:pt x="21" y="85"/>
                        <a:pt x="20" y="88"/>
                      </a:cubicBezTo>
                      <a:cubicBezTo>
                        <a:pt x="18" y="88"/>
                        <a:pt x="18" y="89"/>
                        <a:pt x="18" y="90"/>
                      </a:cubicBezTo>
                      <a:cubicBezTo>
                        <a:pt x="14" y="89"/>
                        <a:pt x="10" y="88"/>
                        <a:pt x="10" y="92"/>
                      </a:cubicBezTo>
                      <a:cubicBezTo>
                        <a:pt x="10" y="92"/>
                        <a:pt x="5" y="86"/>
                        <a:pt x="4" y="8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Freeform 189"/>
                <p:cNvSpPr/>
                <p:nvPr/>
              </p:nvSpPr>
              <p:spPr bwMode="auto">
                <a:xfrm>
                  <a:off x="3877" y="1783"/>
                  <a:ext cx="1" cy="1"/>
                </a:xfrm>
                <a:custGeom>
                  <a:avLst/>
                  <a:gdLst>
                    <a:gd name="T0" fmla="*/ 4 w 4"/>
                    <a:gd name="T1" fmla="*/ 3 h 3"/>
                    <a:gd name="T2" fmla="*/ 0 w 4"/>
                    <a:gd name="T3" fmla="*/ 0 h 3"/>
                    <a:gd name="T4" fmla="*/ 4 w 4"/>
                    <a:gd name="T5" fmla="*/ 3 h 3"/>
                  </a:gdLst>
                  <a:ahLst/>
                  <a:cxnLst>
                    <a:cxn ang="0">
                      <a:pos x="T0" y="T1"/>
                    </a:cxn>
                    <a:cxn ang="0">
                      <a:pos x="T2" y="T3"/>
                    </a:cxn>
                    <a:cxn ang="0">
                      <a:pos x="T4" y="T5"/>
                    </a:cxn>
                  </a:cxnLst>
                  <a:rect l="0" t="0" r="r" b="b"/>
                  <a:pathLst>
                    <a:path w="4" h="3">
                      <a:moveTo>
                        <a:pt x="4" y="3"/>
                      </a:moveTo>
                      <a:cubicBezTo>
                        <a:pt x="3" y="2"/>
                        <a:pt x="2" y="2"/>
                        <a:pt x="0" y="0"/>
                      </a:cubicBezTo>
                      <a:cubicBezTo>
                        <a:pt x="2" y="1"/>
                        <a:pt x="3" y="2"/>
                        <a:pt x="4"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Freeform 190"/>
                <p:cNvSpPr/>
                <p:nvPr/>
              </p:nvSpPr>
              <p:spPr bwMode="auto">
                <a:xfrm>
                  <a:off x="3874" y="1783"/>
                  <a:ext cx="1" cy="0"/>
                </a:xfrm>
                <a:custGeom>
                  <a:avLst/>
                  <a:gdLst>
                    <a:gd name="T0" fmla="*/ 2 w 3"/>
                    <a:gd name="T1" fmla="*/ 1 h 2"/>
                    <a:gd name="T2" fmla="*/ 1 w 3"/>
                    <a:gd name="T3" fmla="*/ 1 h 2"/>
                    <a:gd name="T4" fmla="*/ 1 w 3"/>
                    <a:gd name="T5" fmla="*/ 1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2" y="1"/>
                        <a:pt x="1" y="1"/>
                      </a:cubicBezTo>
                      <a:cubicBezTo>
                        <a:pt x="1" y="1"/>
                        <a:pt x="0" y="0"/>
                        <a:pt x="1" y="1"/>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Freeform 191"/>
                <p:cNvSpPr/>
                <p:nvPr/>
              </p:nvSpPr>
              <p:spPr bwMode="auto">
                <a:xfrm>
                  <a:off x="3874" y="178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Freeform 192"/>
                <p:cNvSpPr/>
                <p:nvPr/>
              </p:nvSpPr>
              <p:spPr bwMode="auto">
                <a:xfrm>
                  <a:off x="3872" y="178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Freeform 193"/>
                <p:cNvSpPr/>
                <p:nvPr/>
              </p:nvSpPr>
              <p:spPr bwMode="auto">
                <a:xfrm>
                  <a:off x="3873" y="1783"/>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2"/>
                        <a:pt x="2" y="1"/>
                        <a:pt x="1" y="1"/>
                      </a:cubicBezTo>
                      <a:cubicBezTo>
                        <a:pt x="2"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Freeform 194"/>
                <p:cNvSpPr/>
                <p:nvPr/>
              </p:nvSpPr>
              <p:spPr bwMode="auto">
                <a:xfrm>
                  <a:off x="3872" y="1783"/>
                  <a:ext cx="0" cy="1"/>
                </a:xfrm>
                <a:custGeom>
                  <a:avLst/>
                  <a:gdLst>
                    <a:gd name="T0" fmla="*/ 2 w 3"/>
                    <a:gd name="T1" fmla="*/ 2 h 2"/>
                    <a:gd name="T2" fmla="*/ 2 w 3"/>
                    <a:gd name="T3" fmla="*/ 2 h 2"/>
                    <a:gd name="T4" fmla="*/ 2 w 3"/>
                    <a:gd name="T5" fmla="*/ 2 h 2"/>
                  </a:gdLst>
                  <a:ahLst/>
                  <a:cxnLst>
                    <a:cxn ang="0">
                      <a:pos x="T0" y="T1"/>
                    </a:cxn>
                    <a:cxn ang="0">
                      <a:pos x="T2" y="T3"/>
                    </a:cxn>
                    <a:cxn ang="0">
                      <a:pos x="T4" y="T5"/>
                    </a:cxn>
                  </a:cxnLst>
                  <a:rect l="0" t="0" r="r" b="b"/>
                  <a:pathLst>
                    <a:path w="3" h="2">
                      <a:moveTo>
                        <a:pt x="2" y="2"/>
                      </a:moveTo>
                      <a:cubicBezTo>
                        <a:pt x="2" y="2"/>
                        <a:pt x="3" y="2"/>
                        <a:pt x="2" y="2"/>
                      </a:cubicBezTo>
                      <a:cubicBezTo>
                        <a:pt x="3"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Freeform 195"/>
                <p:cNvSpPr/>
                <p:nvPr/>
              </p:nvSpPr>
              <p:spPr bwMode="auto">
                <a:xfrm>
                  <a:off x="3872" y="1784"/>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Rectangle 196"/>
                <p:cNvSpPr>
                  <a:spLocks noChangeArrowheads="1"/>
                </p:cNvSpPr>
                <p:nvPr/>
              </p:nvSpPr>
              <p:spPr bwMode="auto">
                <a:xfrm>
                  <a:off x="3870"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66" name="Freeform 197"/>
                <p:cNvSpPr/>
                <p:nvPr/>
              </p:nvSpPr>
              <p:spPr bwMode="auto">
                <a:xfrm>
                  <a:off x="3868" y="1793"/>
                  <a:ext cx="0"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Freeform 198"/>
                <p:cNvSpPr/>
                <p:nvPr/>
              </p:nvSpPr>
              <p:spPr bwMode="auto">
                <a:xfrm>
                  <a:off x="3868" y="1795"/>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Freeform 199"/>
                <p:cNvSpPr/>
                <p:nvPr/>
              </p:nvSpPr>
              <p:spPr bwMode="auto">
                <a:xfrm>
                  <a:off x="4160" y="1792"/>
                  <a:ext cx="0"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1" y="0"/>
                        <a:pt x="0" y="1"/>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Freeform 200"/>
                <p:cNvSpPr/>
                <p:nvPr/>
              </p:nvSpPr>
              <p:spPr bwMode="auto">
                <a:xfrm>
                  <a:off x="4141" y="1792"/>
                  <a:ext cx="19" cy="20"/>
                </a:xfrm>
                <a:custGeom>
                  <a:avLst/>
                  <a:gdLst>
                    <a:gd name="T0" fmla="*/ 13 w 86"/>
                    <a:gd name="T1" fmla="*/ 71 h 88"/>
                    <a:gd name="T2" fmla="*/ 17 w 86"/>
                    <a:gd name="T3" fmla="*/ 70 h 88"/>
                    <a:gd name="T4" fmla="*/ 22 w 86"/>
                    <a:gd name="T5" fmla="*/ 62 h 88"/>
                    <a:gd name="T6" fmla="*/ 24 w 86"/>
                    <a:gd name="T7" fmla="*/ 61 h 88"/>
                    <a:gd name="T8" fmla="*/ 31 w 86"/>
                    <a:gd name="T9" fmla="*/ 61 h 88"/>
                    <a:gd name="T10" fmla="*/ 34 w 86"/>
                    <a:gd name="T11" fmla="*/ 60 h 88"/>
                    <a:gd name="T12" fmla="*/ 36 w 86"/>
                    <a:gd name="T13" fmla="*/ 56 h 88"/>
                    <a:gd name="T14" fmla="*/ 39 w 86"/>
                    <a:gd name="T15" fmla="*/ 55 h 88"/>
                    <a:gd name="T16" fmla="*/ 42 w 86"/>
                    <a:gd name="T17" fmla="*/ 56 h 88"/>
                    <a:gd name="T18" fmla="*/ 41 w 86"/>
                    <a:gd name="T19" fmla="*/ 52 h 88"/>
                    <a:gd name="T20" fmla="*/ 42 w 86"/>
                    <a:gd name="T21" fmla="*/ 47 h 88"/>
                    <a:gd name="T22" fmla="*/ 44 w 86"/>
                    <a:gd name="T23" fmla="*/ 46 h 88"/>
                    <a:gd name="T24" fmla="*/ 44 w 86"/>
                    <a:gd name="T25" fmla="*/ 43 h 88"/>
                    <a:gd name="T26" fmla="*/ 47 w 86"/>
                    <a:gd name="T27" fmla="*/ 43 h 88"/>
                    <a:gd name="T28" fmla="*/ 49 w 86"/>
                    <a:gd name="T29" fmla="*/ 40 h 88"/>
                    <a:gd name="T30" fmla="*/ 53 w 86"/>
                    <a:gd name="T31" fmla="*/ 39 h 88"/>
                    <a:gd name="T32" fmla="*/ 52 w 86"/>
                    <a:gd name="T33" fmla="*/ 36 h 88"/>
                    <a:gd name="T34" fmla="*/ 55 w 86"/>
                    <a:gd name="T35" fmla="*/ 37 h 88"/>
                    <a:gd name="T36" fmla="*/ 54 w 86"/>
                    <a:gd name="T37" fmla="*/ 34 h 88"/>
                    <a:gd name="T38" fmla="*/ 54 w 86"/>
                    <a:gd name="T39" fmla="*/ 33 h 88"/>
                    <a:gd name="T40" fmla="*/ 54 w 86"/>
                    <a:gd name="T41" fmla="*/ 31 h 88"/>
                    <a:gd name="T42" fmla="*/ 57 w 86"/>
                    <a:gd name="T43" fmla="*/ 27 h 88"/>
                    <a:gd name="T44" fmla="*/ 57 w 86"/>
                    <a:gd name="T45" fmla="*/ 25 h 88"/>
                    <a:gd name="T46" fmla="*/ 58 w 86"/>
                    <a:gd name="T47" fmla="*/ 24 h 88"/>
                    <a:gd name="T48" fmla="*/ 61 w 86"/>
                    <a:gd name="T49" fmla="*/ 20 h 88"/>
                    <a:gd name="T50" fmla="*/ 67 w 86"/>
                    <a:gd name="T51" fmla="*/ 22 h 88"/>
                    <a:gd name="T52" fmla="*/ 62 w 86"/>
                    <a:gd name="T53" fmla="*/ 18 h 88"/>
                    <a:gd name="T54" fmla="*/ 56 w 86"/>
                    <a:gd name="T55" fmla="*/ 14 h 88"/>
                    <a:gd name="T56" fmla="*/ 59 w 86"/>
                    <a:gd name="T57" fmla="*/ 13 h 88"/>
                    <a:gd name="T58" fmla="*/ 56 w 86"/>
                    <a:gd name="T59" fmla="*/ 11 h 88"/>
                    <a:gd name="T60" fmla="*/ 59 w 86"/>
                    <a:gd name="T61" fmla="*/ 11 h 88"/>
                    <a:gd name="T62" fmla="*/ 65 w 86"/>
                    <a:gd name="T63" fmla="*/ 12 h 88"/>
                    <a:gd name="T64" fmla="*/ 60 w 86"/>
                    <a:gd name="T65" fmla="*/ 9 h 88"/>
                    <a:gd name="T66" fmla="*/ 63 w 86"/>
                    <a:gd name="T67" fmla="*/ 9 h 88"/>
                    <a:gd name="T68" fmla="*/ 60 w 86"/>
                    <a:gd name="T69" fmla="*/ 6 h 88"/>
                    <a:gd name="T70" fmla="*/ 61 w 86"/>
                    <a:gd name="T71" fmla="*/ 5 h 88"/>
                    <a:gd name="T72" fmla="*/ 69 w 86"/>
                    <a:gd name="T73" fmla="*/ 8 h 88"/>
                    <a:gd name="T74" fmla="*/ 64 w 86"/>
                    <a:gd name="T75" fmla="*/ 4 h 88"/>
                    <a:gd name="T76" fmla="*/ 76 w 86"/>
                    <a:gd name="T77" fmla="*/ 4 h 88"/>
                    <a:gd name="T78" fmla="*/ 78 w 86"/>
                    <a:gd name="T79" fmla="*/ 3 h 88"/>
                    <a:gd name="T80" fmla="*/ 79 w 86"/>
                    <a:gd name="T81" fmla="*/ 0 h 88"/>
                    <a:gd name="T82" fmla="*/ 83 w 86"/>
                    <a:gd name="T83" fmla="*/ 3 h 88"/>
                    <a:gd name="T84" fmla="*/ 78 w 86"/>
                    <a:gd name="T85" fmla="*/ 4 h 88"/>
                    <a:gd name="T86" fmla="*/ 84 w 86"/>
                    <a:gd name="T87" fmla="*/ 11 h 88"/>
                    <a:gd name="T88" fmla="*/ 84 w 86"/>
                    <a:gd name="T89" fmla="*/ 20 h 88"/>
                    <a:gd name="T90" fmla="*/ 83 w 86"/>
                    <a:gd name="T91" fmla="*/ 30 h 88"/>
                    <a:gd name="T92" fmla="*/ 80 w 86"/>
                    <a:gd name="T93" fmla="*/ 38 h 88"/>
                    <a:gd name="T94" fmla="*/ 78 w 86"/>
                    <a:gd name="T95" fmla="*/ 44 h 88"/>
                    <a:gd name="T96" fmla="*/ 69 w 86"/>
                    <a:gd name="T97" fmla="*/ 54 h 88"/>
                    <a:gd name="T98" fmla="*/ 62 w 86"/>
                    <a:gd name="T99" fmla="*/ 57 h 88"/>
                    <a:gd name="T100" fmla="*/ 54 w 86"/>
                    <a:gd name="T101" fmla="*/ 61 h 88"/>
                    <a:gd name="T102" fmla="*/ 45 w 86"/>
                    <a:gd name="T103" fmla="*/ 79 h 88"/>
                    <a:gd name="T104" fmla="*/ 29 w 86"/>
                    <a:gd name="T105" fmla="*/ 83 h 88"/>
                    <a:gd name="T106" fmla="*/ 18 w 86"/>
                    <a:gd name="T107" fmla="*/ 8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88">
                      <a:moveTo>
                        <a:pt x="2" y="72"/>
                      </a:moveTo>
                      <a:cubicBezTo>
                        <a:pt x="3" y="65"/>
                        <a:pt x="5" y="72"/>
                        <a:pt x="6" y="68"/>
                      </a:cubicBezTo>
                      <a:cubicBezTo>
                        <a:pt x="6" y="67"/>
                        <a:pt x="6" y="72"/>
                        <a:pt x="7" y="71"/>
                      </a:cubicBezTo>
                      <a:cubicBezTo>
                        <a:pt x="8" y="65"/>
                        <a:pt x="10" y="68"/>
                        <a:pt x="12" y="72"/>
                      </a:cubicBezTo>
                      <a:cubicBezTo>
                        <a:pt x="12" y="73"/>
                        <a:pt x="12" y="73"/>
                        <a:pt x="12" y="73"/>
                      </a:cubicBezTo>
                      <a:cubicBezTo>
                        <a:pt x="13" y="74"/>
                        <a:pt x="13" y="70"/>
                        <a:pt x="13" y="71"/>
                      </a:cubicBezTo>
                      <a:cubicBezTo>
                        <a:pt x="13" y="71"/>
                        <a:pt x="13" y="72"/>
                        <a:pt x="14" y="73"/>
                      </a:cubicBezTo>
                      <a:cubicBezTo>
                        <a:pt x="13" y="71"/>
                        <a:pt x="14" y="72"/>
                        <a:pt x="14" y="70"/>
                      </a:cubicBezTo>
                      <a:cubicBezTo>
                        <a:pt x="14" y="71"/>
                        <a:pt x="14" y="73"/>
                        <a:pt x="15" y="73"/>
                      </a:cubicBezTo>
                      <a:cubicBezTo>
                        <a:pt x="15" y="71"/>
                        <a:pt x="15" y="71"/>
                        <a:pt x="15" y="71"/>
                      </a:cubicBezTo>
                      <a:cubicBezTo>
                        <a:pt x="14" y="65"/>
                        <a:pt x="16" y="71"/>
                        <a:pt x="16" y="68"/>
                      </a:cubicBezTo>
                      <a:cubicBezTo>
                        <a:pt x="16" y="69"/>
                        <a:pt x="16" y="69"/>
                        <a:pt x="17" y="70"/>
                      </a:cubicBezTo>
                      <a:cubicBezTo>
                        <a:pt x="17" y="66"/>
                        <a:pt x="19" y="66"/>
                        <a:pt x="20" y="64"/>
                      </a:cubicBezTo>
                      <a:cubicBezTo>
                        <a:pt x="20" y="65"/>
                        <a:pt x="20" y="67"/>
                        <a:pt x="21" y="68"/>
                      </a:cubicBezTo>
                      <a:cubicBezTo>
                        <a:pt x="20" y="65"/>
                        <a:pt x="20" y="65"/>
                        <a:pt x="21" y="64"/>
                      </a:cubicBezTo>
                      <a:cubicBezTo>
                        <a:pt x="21" y="67"/>
                        <a:pt x="21" y="61"/>
                        <a:pt x="21" y="63"/>
                      </a:cubicBezTo>
                      <a:cubicBezTo>
                        <a:pt x="21" y="63"/>
                        <a:pt x="21" y="63"/>
                        <a:pt x="21" y="63"/>
                      </a:cubicBezTo>
                      <a:cubicBezTo>
                        <a:pt x="21" y="61"/>
                        <a:pt x="22" y="65"/>
                        <a:pt x="22" y="62"/>
                      </a:cubicBezTo>
                      <a:cubicBezTo>
                        <a:pt x="22" y="64"/>
                        <a:pt x="22" y="64"/>
                        <a:pt x="22" y="64"/>
                      </a:cubicBezTo>
                      <a:cubicBezTo>
                        <a:pt x="22" y="60"/>
                        <a:pt x="23" y="65"/>
                        <a:pt x="23" y="63"/>
                      </a:cubicBezTo>
                      <a:cubicBezTo>
                        <a:pt x="23" y="63"/>
                        <a:pt x="23" y="63"/>
                        <a:pt x="23" y="63"/>
                      </a:cubicBezTo>
                      <a:cubicBezTo>
                        <a:pt x="23" y="62"/>
                        <a:pt x="23" y="63"/>
                        <a:pt x="24" y="63"/>
                      </a:cubicBezTo>
                      <a:cubicBezTo>
                        <a:pt x="24" y="63"/>
                        <a:pt x="24" y="63"/>
                        <a:pt x="24" y="63"/>
                      </a:cubicBezTo>
                      <a:cubicBezTo>
                        <a:pt x="24" y="62"/>
                        <a:pt x="25" y="64"/>
                        <a:pt x="24" y="61"/>
                      </a:cubicBezTo>
                      <a:cubicBezTo>
                        <a:pt x="25" y="63"/>
                        <a:pt x="24" y="62"/>
                        <a:pt x="25" y="66"/>
                      </a:cubicBezTo>
                      <a:cubicBezTo>
                        <a:pt x="26" y="62"/>
                        <a:pt x="28" y="62"/>
                        <a:pt x="29" y="62"/>
                      </a:cubicBezTo>
                      <a:cubicBezTo>
                        <a:pt x="30" y="63"/>
                        <a:pt x="30" y="63"/>
                        <a:pt x="31" y="64"/>
                      </a:cubicBezTo>
                      <a:cubicBezTo>
                        <a:pt x="31" y="63"/>
                        <a:pt x="31" y="63"/>
                        <a:pt x="31" y="62"/>
                      </a:cubicBezTo>
                      <a:cubicBezTo>
                        <a:pt x="31" y="62"/>
                        <a:pt x="31" y="63"/>
                        <a:pt x="31" y="63"/>
                      </a:cubicBezTo>
                      <a:cubicBezTo>
                        <a:pt x="32" y="64"/>
                        <a:pt x="31" y="60"/>
                        <a:pt x="31" y="61"/>
                      </a:cubicBezTo>
                      <a:cubicBezTo>
                        <a:pt x="32" y="62"/>
                        <a:pt x="32" y="63"/>
                        <a:pt x="32" y="64"/>
                      </a:cubicBezTo>
                      <a:cubicBezTo>
                        <a:pt x="32" y="61"/>
                        <a:pt x="32" y="62"/>
                        <a:pt x="32" y="61"/>
                      </a:cubicBezTo>
                      <a:cubicBezTo>
                        <a:pt x="32" y="61"/>
                        <a:pt x="32" y="62"/>
                        <a:pt x="33" y="62"/>
                      </a:cubicBezTo>
                      <a:cubicBezTo>
                        <a:pt x="32" y="60"/>
                        <a:pt x="34" y="63"/>
                        <a:pt x="33" y="61"/>
                      </a:cubicBezTo>
                      <a:cubicBezTo>
                        <a:pt x="34" y="63"/>
                        <a:pt x="34" y="63"/>
                        <a:pt x="34" y="63"/>
                      </a:cubicBezTo>
                      <a:cubicBezTo>
                        <a:pt x="35" y="64"/>
                        <a:pt x="33" y="59"/>
                        <a:pt x="34" y="60"/>
                      </a:cubicBezTo>
                      <a:cubicBezTo>
                        <a:pt x="34" y="61"/>
                        <a:pt x="34" y="61"/>
                        <a:pt x="34" y="62"/>
                      </a:cubicBezTo>
                      <a:cubicBezTo>
                        <a:pt x="33" y="59"/>
                        <a:pt x="35" y="60"/>
                        <a:pt x="34" y="59"/>
                      </a:cubicBezTo>
                      <a:cubicBezTo>
                        <a:pt x="35" y="59"/>
                        <a:pt x="35" y="59"/>
                        <a:pt x="35" y="59"/>
                      </a:cubicBezTo>
                      <a:cubicBezTo>
                        <a:pt x="35" y="59"/>
                        <a:pt x="36" y="59"/>
                        <a:pt x="36" y="58"/>
                      </a:cubicBezTo>
                      <a:cubicBezTo>
                        <a:pt x="36" y="58"/>
                        <a:pt x="38" y="62"/>
                        <a:pt x="38" y="61"/>
                      </a:cubicBezTo>
                      <a:cubicBezTo>
                        <a:pt x="36" y="58"/>
                        <a:pt x="38" y="59"/>
                        <a:pt x="36" y="56"/>
                      </a:cubicBezTo>
                      <a:cubicBezTo>
                        <a:pt x="36" y="56"/>
                        <a:pt x="38" y="57"/>
                        <a:pt x="37" y="56"/>
                      </a:cubicBezTo>
                      <a:cubicBezTo>
                        <a:pt x="38" y="57"/>
                        <a:pt x="39" y="59"/>
                        <a:pt x="39" y="60"/>
                      </a:cubicBezTo>
                      <a:cubicBezTo>
                        <a:pt x="41" y="61"/>
                        <a:pt x="41" y="61"/>
                        <a:pt x="41" y="61"/>
                      </a:cubicBezTo>
                      <a:cubicBezTo>
                        <a:pt x="41" y="63"/>
                        <a:pt x="40" y="61"/>
                        <a:pt x="41" y="63"/>
                      </a:cubicBezTo>
                      <a:cubicBezTo>
                        <a:pt x="41" y="63"/>
                        <a:pt x="41" y="61"/>
                        <a:pt x="41" y="61"/>
                      </a:cubicBezTo>
                      <a:cubicBezTo>
                        <a:pt x="41" y="59"/>
                        <a:pt x="39" y="56"/>
                        <a:pt x="39" y="55"/>
                      </a:cubicBezTo>
                      <a:cubicBezTo>
                        <a:pt x="40" y="57"/>
                        <a:pt x="41" y="58"/>
                        <a:pt x="41" y="59"/>
                      </a:cubicBezTo>
                      <a:cubicBezTo>
                        <a:pt x="39" y="53"/>
                        <a:pt x="39" y="53"/>
                        <a:pt x="39" y="53"/>
                      </a:cubicBezTo>
                      <a:cubicBezTo>
                        <a:pt x="39" y="53"/>
                        <a:pt x="40" y="55"/>
                        <a:pt x="40" y="54"/>
                      </a:cubicBezTo>
                      <a:cubicBezTo>
                        <a:pt x="39" y="54"/>
                        <a:pt x="39" y="53"/>
                        <a:pt x="39" y="52"/>
                      </a:cubicBezTo>
                      <a:cubicBezTo>
                        <a:pt x="39" y="53"/>
                        <a:pt x="39" y="51"/>
                        <a:pt x="41" y="54"/>
                      </a:cubicBezTo>
                      <a:cubicBezTo>
                        <a:pt x="42" y="55"/>
                        <a:pt x="41" y="55"/>
                        <a:pt x="42" y="56"/>
                      </a:cubicBezTo>
                      <a:cubicBezTo>
                        <a:pt x="42" y="56"/>
                        <a:pt x="41" y="55"/>
                        <a:pt x="42" y="54"/>
                      </a:cubicBezTo>
                      <a:cubicBezTo>
                        <a:pt x="42" y="55"/>
                        <a:pt x="42" y="55"/>
                        <a:pt x="42" y="55"/>
                      </a:cubicBezTo>
                      <a:cubicBezTo>
                        <a:pt x="42" y="55"/>
                        <a:pt x="42" y="53"/>
                        <a:pt x="40" y="52"/>
                      </a:cubicBezTo>
                      <a:cubicBezTo>
                        <a:pt x="40" y="52"/>
                        <a:pt x="42" y="53"/>
                        <a:pt x="41" y="53"/>
                      </a:cubicBezTo>
                      <a:cubicBezTo>
                        <a:pt x="40" y="51"/>
                        <a:pt x="40" y="50"/>
                        <a:pt x="40" y="50"/>
                      </a:cubicBezTo>
                      <a:cubicBezTo>
                        <a:pt x="40" y="51"/>
                        <a:pt x="41" y="51"/>
                        <a:pt x="41" y="52"/>
                      </a:cubicBezTo>
                      <a:cubicBezTo>
                        <a:pt x="40" y="50"/>
                        <a:pt x="40" y="49"/>
                        <a:pt x="40" y="48"/>
                      </a:cubicBezTo>
                      <a:cubicBezTo>
                        <a:pt x="39" y="46"/>
                        <a:pt x="41" y="50"/>
                        <a:pt x="41" y="49"/>
                      </a:cubicBezTo>
                      <a:cubicBezTo>
                        <a:pt x="43" y="51"/>
                        <a:pt x="40" y="46"/>
                        <a:pt x="42" y="49"/>
                      </a:cubicBezTo>
                      <a:cubicBezTo>
                        <a:pt x="42" y="49"/>
                        <a:pt x="41" y="47"/>
                        <a:pt x="41" y="47"/>
                      </a:cubicBezTo>
                      <a:cubicBezTo>
                        <a:pt x="41" y="47"/>
                        <a:pt x="43" y="49"/>
                        <a:pt x="42" y="48"/>
                      </a:cubicBezTo>
                      <a:cubicBezTo>
                        <a:pt x="43" y="49"/>
                        <a:pt x="42" y="48"/>
                        <a:pt x="42" y="47"/>
                      </a:cubicBezTo>
                      <a:cubicBezTo>
                        <a:pt x="42" y="46"/>
                        <a:pt x="43" y="48"/>
                        <a:pt x="43" y="48"/>
                      </a:cubicBezTo>
                      <a:cubicBezTo>
                        <a:pt x="42" y="47"/>
                        <a:pt x="42" y="45"/>
                        <a:pt x="43" y="46"/>
                      </a:cubicBezTo>
                      <a:cubicBezTo>
                        <a:pt x="43" y="45"/>
                        <a:pt x="42" y="43"/>
                        <a:pt x="42" y="43"/>
                      </a:cubicBezTo>
                      <a:cubicBezTo>
                        <a:pt x="43" y="45"/>
                        <a:pt x="43" y="45"/>
                        <a:pt x="43" y="45"/>
                      </a:cubicBezTo>
                      <a:cubicBezTo>
                        <a:pt x="44" y="46"/>
                        <a:pt x="43" y="44"/>
                        <a:pt x="44" y="46"/>
                      </a:cubicBezTo>
                      <a:cubicBezTo>
                        <a:pt x="43" y="43"/>
                        <a:pt x="45" y="48"/>
                        <a:pt x="44" y="46"/>
                      </a:cubicBezTo>
                      <a:cubicBezTo>
                        <a:pt x="45" y="48"/>
                        <a:pt x="42" y="43"/>
                        <a:pt x="44" y="46"/>
                      </a:cubicBezTo>
                      <a:cubicBezTo>
                        <a:pt x="44" y="45"/>
                        <a:pt x="43" y="43"/>
                        <a:pt x="44" y="45"/>
                      </a:cubicBezTo>
                      <a:cubicBezTo>
                        <a:pt x="44" y="44"/>
                        <a:pt x="46" y="47"/>
                        <a:pt x="46" y="47"/>
                      </a:cubicBezTo>
                      <a:cubicBezTo>
                        <a:pt x="46" y="46"/>
                        <a:pt x="46" y="46"/>
                        <a:pt x="45" y="45"/>
                      </a:cubicBezTo>
                      <a:cubicBezTo>
                        <a:pt x="45" y="44"/>
                        <a:pt x="45" y="44"/>
                        <a:pt x="45" y="44"/>
                      </a:cubicBezTo>
                      <a:cubicBezTo>
                        <a:pt x="44" y="43"/>
                        <a:pt x="45" y="44"/>
                        <a:pt x="44" y="43"/>
                      </a:cubicBezTo>
                      <a:cubicBezTo>
                        <a:pt x="45" y="44"/>
                        <a:pt x="43" y="42"/>
                        <a:pt x="46" y="44"/>
                      </a:cubicBezTo>
                      <a:cubicBezTo>
                        <a:pt x="48" y="46"/>
                        <a:pt x="48" y="46"/>
                        <a:pt x="48" y="46"/>
                      </a:cubicBezTo>
                      <a:cubicBezTo>
                        <a:pt x="48" y="46"/>
                        <a:pt x="46" y="44"/>
                        <a:pt x="45" y="43"/>
                      </a:cubicBezTo>
                      <a:cubicBezTo>
                        <a:pt x="45" y="43"/>
                        <a:pt x="46" y="44"/>
                        <a:pt x="46" y="44"/>
                      </a:cubicBezTo>
                      <a:cubicBezTo>
                        <a:pt x="43" y="41"/>
                        <a:pt x="47" y="44"/>
                        <a:pt x="44" y="41"/>
                      </a:cubicBezTo>
                      <a:cubicBezTo>
                        <a:pt x="46" y="42"/>
                        <a:pt x="45" y="41"/>
                        <a:pt x="47" y="43"/>
                      </a:cubicBezTo>
                      <a:cubicBezTo>
                        <a:pt x="46" y="41"/>
                        <a:pt x="46" y="40"/>
                        <a:pt x="46" y="41"/>
                      </a:cubicBezTo>
                      <a:cubicBezTo>
                        <a:pt x="47" y="41"/>
                        <a:pt x="47" y="41"/>
                        <a:pt x="47" y="42"/>
                      </a:cubicBezTo>
                      <a:cubicBezTo>
                        <a:pt x="48" y="43"/>
                        <a:pt x="48" y="42"/>
                        <a:pt x="47" y="41"/>
                      </a:cubicBezTo>
                      <a:cubicBezTo>
                        <a:pt x="48" y="42"/>
                        <a:pt x="49" y="43"/>
                        <a:pt x="50" y="43"/>
                      </a:cubicBezTo>
                      <a:cubicBezTo>
                        <a:pt x="50" y="42"/>
                        <a:pt x="48" y="41"/>
                        <a:pt x="47" y="40"/>
                      </a:cubicBezTo>
                      <a:cubicBezTo>
                        <a:pt x="50" y="43"/>
                        <a:pt x="46" y="38"/>
                        <a:pt x="49" y="40"/>
                      </a:cubicBezTo>
                      <a:cubicBezTo>
                        <a:pt x="49" y="40"/>
                        <a:pt x="50" y="42"/>
                        <a:pt x="51" y="42"/>
                      </a:cubicBezTo>
                      <a:cubicBezTo>
                        <a:pt x="54" y="45"/>
                        <a:pt x="49" y="40"/>
                        <a:pt x="51" y="41"/>
                      </a:cubicBezTo>
                      <a:cubicBezTo>
                        <a:pt x="48" y="38"/>
                        <a:pt x="48" y="38"/>
                        <a:pt x="48" y="38"/>
                      </a:cubicBezTo>
                      <a:cubicBezTo>
                        <a:pt x="50" y="40"/>
                        <a:pt x="47" y="37"/>
                        <a:pt x="49" y="39"/>
                      </a:cubicBezTo>
                      <a:cubicBezTo>
                        <a:pt x="49" y="38"/>
                        <a:pt x="51" y="40"/>
                        <a:pt x="48" y="37"/>
                      </a:cubicBezTo>
                      <a:cubicBezTo>
                        <a:pt x="51" y="39"/>
                        <a:pt x="48" y="35"/>
                        <a:pt x="53" y="39"/>
                      </a:cubicBezTo>
                      <a:cubicBezTo>
                        <a:pt x="52" y="38"/>
                        <a:pt x="53" y="38"/>
                        <a:pt x="51" y="37"/>
                      </a:cubicBezTo>
                      <a:cubicBezTo>
                        <a:pt x="50" y="36"/>
                        <a:pt x="52" y="38"/>
                        <a:pt x="51" y="38"/>
                      </a:cubicBezTo>
                      <a:cubicBezTo>
                        <a:pt x="51" y="37"/>
                        <a:pt x="51" y="37"/>
                        <a:pt x="50" y="36"/>
                      </a:cubicBezTo>
                      <a:cubicBezTo>
                        <a:pt x="51" y="37"/>
                        <a:pt x="51" y="37"/>
                        <a:pt x="53" y="39"/>
                      </a:cubicBezTo>
                      <a:cubicBezTo>
                        <a:pt x="55" y="40"/>
                        <a:pt x="49" y="35"/>
                        <a:pt x="51" y="35"/>
                      </a:cubicBezTo>
                      <a:cubicBezTo>
                        <a:pt x="52" y="36"/>
                        <a:pt x="52" y="36"/>
                        <a:pt x="52" y="36"/>
                      </a:cubicBezTo>
                      <a:cubicBezTo>
                        <a:pt x="50" y="34"/>
                        <a:pt x="50" y="34"/>
                        <a:pt x="50" y="34"/>
                      </a:cubicBezTo>
                      <a:cubicBezTo>
                        <a:pt x="51" y="34"/>
                        <a:pt x="53" y="36"/>
                        <a:pt x="55" y="38"/>
                      </a:cubicBezTo>
                      <a:cubicBezTo>
                        <a:pt x="55" y="37"/>
                        <a:pt x="55" y="37"/>
                        <a:pt x="54" y="36"/>
                      </a:cubicBezTo>
                      <a:cubicBezTo>
                        <a:pt x="56" y="38"/>
                        <a:pt x="56" y="38"/>
                        <a:pt x="56" y="38"/>
                      </a:cubicBezTo>
                      <a:cubicBezTo>
                        <a:pt x="54" y="36"/>
                        <a:pt x="55" y="37"/>
                        <a:pt x="55" y="36"/>
                      </a:cubicBezTo>
                      <a:cubicBezTo>
                        <a:pt x="55" y="37"/>
                        <a:pt x="55" y="37"/>
                        <a:pt x="55" y="37"/>
                      </a:cubicBezTo>
                      <a:cubicBezTo>
                        <a:pt x="56" y="37"/>
                        <a:pt x="56" y="37"/>
                        <a:pt x="55" y="36"/>
                      </a:cubicBezTo>
                      <a:cubicBezTo>
                        <a:pt x="54" y="35"/>
                        <a:pt x="54" y="35"/>
                        <a:pt x="53" y="35"/>
                      </a:cubicBezTo>
                      <a:cubicBezTo>
                        <a:pt x="52" y="34"/>
                        <a:pt x="53" y="34"/>
                        <a:pt x="52" y="34"/>
                      </a:cubicBezTo>
                      <a:cubicBezTo>
                        <a:pt x="54" y="35"/>
                        <a:pt x="53" y="34"/>
                        <a:pt x="54" y="34"/>
                      </a:cubicBezTo>
                      <a:cubicBezTo>
                        <a:pt x="54" y="34"/>
                        <a:pt x="52" y="33"/>
                        <a:pt x="52" y="33"/>
                      </a:cubicBezTo>
                      <a:cubicBezTo>
                        <a:pt x="53" y="34"/>
                        <a:pt x="53" y="33"/>
                        <a:pt x="54" y="34"/>
                      </a:cubicBezTo>
                      <a:cubicBezTo>
                        <a:pt x="54" y="34"/>
                        <a:pt x="53" y="33"/>
                        <a:pt x="54" y="34"/>
                      </a:cubicBezTo>
                      <a:cubicBezTo>
                        <a:pt x="54" y="35"/>
                        <a:pt x="56" y="36"/>
                        <a:pt x="55" y="35"/>
                      </a:cubicBezTo>
                      <a:cubicBezTo>
                        <a:pt x="54" y="34"/>
                        <a:pt x="51" y="32"/>
                        <a:pt x="53" y="33"/>
                      </a:cubicBezTo>
                      <a:cubicBezTo>
                        <a:pt x="53" y="33"/>
                        <a:pt x="54" y="34"/>
                        <a:pt x="54" y="34"/>
                      </a:cubicBezTo>
                      <a:cubicBezTo>
                        <a:pt x="56" y="35"/>
                        <a:pt x="56" y="35"/>
                        <a:pt x="56" y="35"/>
                      </a:cubicBezTo>
                      <a:cubicBezTo>
                        <a:pt x="54" y="33"/>
                        <a:pt x="54" y="33"/>
                        <a:pt x="54" y="33"/>
                      </a:cubicBezTo>
                      <a:cubicBezTo>
                        <a:pt x="54" y="34"/>
                        <a:pt x="54" y="34"/>
                        <a:pt x="55" y="34"/>
                      </a:cubicBezTo>
                      <a:cubicBezTo>
                        <a:pt x="53" y="32"/>
                        <a:pt x="54" y="33"/>
                        <a:pt x="53" y="31"/>
                      </a:cubicBezTo>
                      <a:cubicBezTo>
                        <a:pt x="52" y="31"/>
                        <a:pt x="54" y="32"/>
                        <a:pt x="54" y="32"/>
                      </a:cubicBezTo>
                      <a:cubicBezTo>
                        <a:pt x="54" y="32"/>
                        <a:pt x="54" y="32"/>
                        <a:pt x="54" y="32"/>
                      </a:cubicBezTo>
                      <a:cubicBezTo>
                        <a:pt x="55" y="33"/>
                        <a:pt x="55" y="32"/>
                        <a:pt x="54" y="31"/>
                      </a:cubicBezTo>
                      <a:cubicBezTo>
                        <a:pt x="54" y="31"/>
                        <a:pt x="54" y="31"/>
                        <a:pt x="54" y="31"/>
                      </a:cubicBezTo>
                      <a:cubicBezTo>
                        <a:pt x="54" y="31"/>
                        <a:pt x="54" y="31"/>
                        <a:pt x="53" y="30"/>
                      </a:cubicBezTo>
                      <a:cubicBezTo>
                        <a:pt x="55" y="31"/>
                        <a:pt x="60" y="35"/>
                        <a:pt x="58" y="33"/>
                      </a:cubicBezTo>
                      <a:cubicBezTo>
                        <a:pt x="58" y="33"/>
                        <a:pt x="55" y="30"/>
                        <a:pt x="54" y="30"/>
                      </a:cubicBezTo>
                      <a:cubicBezTo>
                        <a:pt x="55" y="30"/>
                        <a:pt x="53" y="28"/>
                        <a:pt x="56" y="29"/>
                      </a:cubicBezTo>
                      <a:cubicBezTo>
                        <a:pt x="55" y="29"/>
                        <a:pt x="55" y="28"/>
                        <a:pt x="54" y="28"/>
                      </a:cubicBezTo>
                      <a:cubicBezTo>
                        <a:pt x="55" y="28"/>
                        <a:pt x="53" y="25"/>
                        <a:pt x="57" y="27"/>
                      </a:cubicBezTo>
                      <a:cubicBezTo>
                        <a:pt x="57" y="28"/>
                        <a:pt x="58" y="28"/>
                        <a:pt x="60" y="29"/>
                      </a:cubicBezTo>
                      <a:cubicBezTo>
                        <a:pt x="58" y="28"/>
                        <a:pt x="61" y="30"/>
                        <a:pt x="59" y="28"/>
                      </a:cubicBezTo>
                      <a:cubicBezTo>
                        <a:pt x="57" y="27"/>
                        <a:pt x="56" y="26"/>
                        <a:pt x="55" y="26"/>
                      </a:cubicBezTo>
                      <a:cubicBezTo>
                        <a:pt x="55" y="25"/>
                        <a:pt x="55" y="25"/>
                        <a:pt x="57" y="25"/>
                      </a:cubicBezTo>
                      <a:cubicBezTo>
                        <a:pt x="56" y="25"/>
                        <a:pt x="56" y="25"/>
                        <a:pt x="55" y="24"/>
                      </a:cubicBezTo>
                      <a:cubicBezTo>
                        <a:pt x="58" y="26"/>
                        <a:pt x="58" y="26"/>
                        <a:pt x="57" y="25"/>
                      </a:cubicBezTo>
                      <a:cubicBezTo>
                        <a:pt x="56" y="24"/>
                        <a:pt x="56" y="24"/>
                        <a:pt x="56" y="24"/>
                      </a:cubicBezTo>
                      <a:cubicBezTo>
                        <a:pt x="58" y="25"/>
                        <a:pt x="58" y="25"/>
                        <a:pt x="58" y="25"/>
                      </a:cubicBezTo>
                      <a:cubicBezTo>
                        <a:pt x="57" y="25"/>
                        <a:pt x="54" y="23"/>
                        <a:pt x="56" y="24"/>
                      </a:cubicBezTo>
                      <a:cubicBezTo>
                        <a:pt x="57" y="24"/>
                        <a:pt x="57" y="24"/>
                        <a:pt x="58" y="25"/>
                      </a:cubicBezTo>
                      <a:cubicBezTo>
                        <a:pt x="56" y="24"/>
                        <a:pt x="54" y="22"/>
                        <a:pt x="56" y="23"/>
                      </a:cubicBezTo>
                      <a:cubicBezTo>
                        <a:pt x="58" y="24"/>
                        <a:pt x="58" y="24"/>
                        <a:pt x="58" y="24"/>
                      </a:cubicBezTo>
                      <a:cubicBezTo>
                        <a:pt x="58" y="23"/>
                        <a:pt x="57" y="22"/>
                        <a:pt x="56" y="22"/>
                      </a:cubicBezTo>
                      <a:cubicBezTo>
                        <a:pt x="58" y="23"/>
                        <a:pt x="58" y="22"/>
                        <a:pt x="60" y="23"/>
                      </a:cubicBezTo>
                      <a:cubicBezTo>
                        <a:pt x="56" y="20"/>
                        <a:pt x="56" y="19"/>
                        <a:pt x="57" y="18"/>
                      </a:cubicBezTo>
                      <a:cubicBezTo>
                        <a:pt x="58" y="19"/>
                        <a:pt x="58" y="19"/>
                        <a:pt x="58" y="19"/>
                      </a:cubicBezTo>
                      <a:cubicBezTo>
                        <a:pt x="59" y="19"/>
                        <a:pt x="56" y="18"/>
                        <a:pt x="57" y="18"/>
                      </a:cubicBezTo>
                      <a:cubicBezTo>
                        <a:pt x="58" y="19"/>
                        <a:pt x="59" y="19"/>
                        <a:pt x="61" y="20"/>
                      </a:cubicBezTo>
                      <a:cubicBezTo>
                        <a:pt x="62" y="20"/>
                        <a:pt x="59" y="19"/>
                        <a:pt x="58" y="18"/>
                      </a:cubicBezTo>
                      <a:cubicBezTo>
                        <a:pt x="57" y="17"/>
                        <a:pt x="59" y="19"/>
                        <a:pt x="57" y="18"/>
                      </a:cubicBezTo>
                      <a:cubicBezTo>
                        <a:pt x="57" y="17"/>
                        <a:pt x="59" y="18"/>
                        <a:pt x="56" y="17"/>
                      </a:cubicBezTo>
                      <a:cubicBezTo>
                        <a:pt x="57" y="17"/>
                        <a:pt x="59" y="18"/>
                        <a:pt x="60" y="18"/>
                      </a:cubicBezTo>
                      <a:cubicBezTo>
                        <a:pt x="59" y="18"/>
                        <a:pt x="59" y="18"/>
                        <a:pt x="59" y="18"/>
                      </a:cubicBezTo>
                      <a:cubicBezTo>
                        <a:pt x="62" y="19"/>
                        <a:pt x="64" y="21"/>
                        <a:pt x="67" y="22"/>
                      </a:cubicBezTo>
                      <a:cubicBezTo>
                        <a:pt x="67" y="22"/>
                        <a:pt x="67" y="22"/>
                        <a:pt x="67" y="22"/>
                      </a:cubicBezTo>
                      <a:cubicBezTo>
                        <a:pt x="70" y="23"/>
                        <a:pt x="70" y="24"/>
                        <a:pt x="71" y="24"/>
                      </a:cubicBezTo>
                      <a:cubicBezTo>
                        <a:pt x="70" y="23"/>
                        <a:pt x="66" y="21"/>
                        <a:pt x="65" y="21"/>
                      </a:cubicBezTo>
                      <a:cubicBezTo>
                        <a:pt x="65" y="20"/>
                        <a:pt x="59" y="18"/>
                        <a:pt x="60" y="17"/>
                      </a:cubicBezTo>
                      <a:cubicBezTo>
                        <a:pt x="61" y="18"/>
                        <a:pt x="60" y="18"/>
                        <a:pt x="62" y="19"/>
                      </a:cubicBezTo>
                      <a:cubicBezTo>
                        <a:pt x="64" y="19"/>
                        <a:pt x="61" y="18"/>
                        <a:pt x="62" y="18"/>
                      </a:cubicBezTo>
                      <a:cubicBezTo>
                        <a:pt x="61" y="18"/>
                        <a:pt x="59" y="16"/>
                        <a:pt x="58" y="16"/>
                      </a:cubicBezTo>
                      <a:cubicBezTo>
                        <a:pt x="59" y="16"/>
                        <a:pt x="60" y="17"/>
                        <a:pt x="61" y="17"/>
                      </a:cubicBezTo>
                      <a:cubicBezTo>
                        <a:pt x="59" y="16"/>
                        <a:pt x="58" y="16"/>
                        <a:pt x="57" y="15"/>
                      </a:cubicBezTo>
                      <a:cubicBezTo>
                        <a:pt x="54" y="14"/>
                        <a:pt x="58" y="15"/>
                        <a:pt x="56" y="14"/>
                      </a:cubicBezTo>
                      <a:cubicBezTo>
                        <a:pt x="58" y="15"/>
                        <a:pt x="61" y="17"/>
                        <a:pt x="62" y="17"/>
                      </a:cubicBezTo>
                      <a:cubicBezTo>
                        <a:pt x="60" y="16"/>
                        <a:pt x="60" y="15"/>
                        <a:pt x="56" y="14"/>
                      </a:cubicBezTo>
                      <a:cubicBezTo>
                        <a:pt x="57" y="14"/>
                        <a:pt x="59" y="15"/>
                        <a:pt x="60" y="15"/>
                      </a:cubicBezTo>
                      <a:cubicBezTo>
                        <a:pt x="61" y="16"/>
                        <a:pt x="56" y="13"/>
                        <a:pt x="61" y="15"/>
                      </a:cubicBezTo>
                      <a:cubicBezTo>
                        <a:pt x="58" y="14"/>
                        <a:pt x="58" y="14"/>
                        <a:pt x="58" y="14"/>
                      </a:cubicBezTo>
                      <a:cubicBezTo>
                        <a:pt x="59" y="14"/>
                        <a:pt x="60" y="14"/>
                        <a:pt x="61" y="15"/>
                      </a:cubicBezTo>
                      <a:cubicBezTo>
                        <a:pt x="61" y="15"/>
                        <a:pt x="58" y="13"/>
                        <a:pt x="62" y="14"/>
                      </a:cubicBezTo>
                      <a:cubicBezTo>
                        <a:pt x="61" y="14"/>
                        <a:pt x="62" y="14"/>
                        <a:pt x="59" y="13"/>
                      </a:cubicBezTo>
                      <a:cubicBezTo>
                        <a:pt x="58" y="13"/>
                        <a:pt x="61" y="14"/>
                        <a:pt x="57" y="13"/>
                      </a:cubicBezTo>
                      <a:cubicBezTo>
                        <a:pt x="60" y="14"/>
                        <a:pt x="57" y="12"/>
                        <a:pt x="56" y="12"/>
                      </a:cubicBezTo>
                      <a:cubicBezTo>
                        <a:pt x="58" y="12"/>
                        <a:pt x="58" y="12"/>
                        <a:pt x="58" y="12"/>
                      </a:cubicBezTo>
                      <a:cubicBezTo>
                        <a:pt x="57" y="12"/>
                        <a:pt x="58" y="12"/>
                        <a:pt x="56" y="11"/>
                      </a:cubicBezTo>
                      <a:cubicBezTo>
                        <a:pt x="57" y="12"/>
                        <a:pt x="58" y="12"/>
                        <a:pt x="58" y="12"/>
                      </a:cubicBezTo>
                      <a:cubicBezTo>
                        <a:pt x="56" y="11"/>
                        <a:pt x="56" y="11"/>
                        <a:pt x="56" y="11"/>
                      </a:cubicBezTo>
                      <a:cubicBezTo>
                        <a:pt x="55" y="10"/>
                        <a:pt x="60" y="13"/>
                        <a:pt x="59" y="12"/>
                      </a:cubicBezTo>
                      <a:cubicBezTo>
                        <a:pt x="61" y="13"/>
                        <a:pt x="61" y="13"/>
                        <a:pt x="61" y="13"/>
                      </a:cubicBezTo>
                      <a:cubicBezTo>
                        <a:pt x="61" y="13"/>
                        <a:pt x="63" y="13"/>
                        <a:pt x="62" y="13"/>
                      </a:cubicBezTo>
                      <a:cubicBezTo>
                        <a:pt x="60" y="12"/>
                        <a:pt x="58" y="11"/>
                        <a:pt x="57" y="10"/>
                      </a:cubicBezTo>
                      <a:cubicBezTo>
                        <a:pt x="56" y="10"/>
                        <a:pt x="59" y="11"/>
                        <a:pt x="57" y="10"/>
                      </a:cubicBezTo>
                      <a:cubicBezTo>
                        <a:pt x="59" y="11"/>
                        <a:pt x="59" y="11"/>
                        <a:pt x="59" y="11"/>
                      </a:cubicBezTo>
                      <a:cubicBezTo>
                        <a:pt x="60" y="12"/>
                        <a:pt x="62" y="13"/>
                        <a:pt x="62" y="12"/>
                      </a:cubicBezTo>
                      <a:cubicBezTo>
                        <a:pt x="62" y="12"/>
                        <a:pt x="59" y="10"/>
                        <a:pt x="58" y="10"/>
                      </a:cubicBezTo>
                      <a:cubicBezTo>
                        <a:pt x="58" y="10"/>
                        <a:pt x="59" y="10"/>
                        <a:pt x="60" y="11"/>
                      </a:cubicBezTo>
                      <a:cubicBezTo>
                        <a:pt x="60" y="11"/>
                        <a:pt x="58" y="10"/>
                        <a:pt x="57" y="10"/>
                      </a:cubicBezTo>
                      <a:cubicBezTo>
                        <a:pt x="59" y="10"/>
                        <a:pt x="61" y="10"/>
                        <a:pt x="62" y="11"/>
                      </a:cubicBezTo>
                      <a:cubicBezTo>
                        <a:pt x="65" y="12"/>
                        <a:pt x="65" y="12"/>
                        <a:pt x="65" y="12"/>
                      </a:cubicBezTo>
                      <a:cubicBezTo>
                        <a:pt x="66" y="12"/>
                        <a:pt x="66" y="12"/>
                        <a:pt x="66" y="12"/>
                      </a:cubicBezTo>
                      <a:cubicBezTo>
                        <a:pt x="68" y="13"/>
                        <a:pt x="67" y="13"/>
                        <a:pt x="70" y="14"/>
                      </a:cubicBezTo>
                      <a:cubicBezTo>
                        <a:pt x="71" y="14"/>
                        <a:pt x="70" y="14"/>
                        <a:pt x="69" y="13"/>
                      </a:cubicBezTo>
                      <a:cubicBezTo>
                        <a:pt x="65" y="12"/>
                        <a:pt x="63" y="11"/>
                        <a:pt x="60" y="9"/>
                      </a:cubicBezTo>
                      <a:cubicBezTo>
                        <a:pt x="59" y="8"/>
                        <a:pt x="69" y="12"/>
                        <a:pt x="63" y="10"/>
                      </a:cubicBezTo>
                      <a:cubicBezTo>
                        <a:pt x="62" y="9"/>
                        <a:pt x="59" y="8"/>
                        <a:pt x="60" y="9"/>
                      </a:cubicBezTo>
                      <a:cubicBezTo>
                        <a:pt x="61" y="9"/>
                        <a:pt x="57" y="7"/>
                        <a:pt x="58" y="7"/>
                      </a:cubicBezTo>
                      <a:cubicBezTo>
                        <a:pt x="60" y="8"/>
                        <a:pt x="62" y="8"/>
                        <a:pt x="64" y="10"/>
                      </a:cubicBezTo>
                      <a:cubicBezTo>
                        <a:pt x="63" y="9"/>
                        <a:pt x="63" y="10"/>
                        <a:pt x="64" y="10"/>
                      </a:cubicBezTo>
                      <a:cubicBezTo>
                        <a:pt x="65" y="10"/>
                        <a:pt x="68" y="11"/>
                        <a:pt x="68" y="11"/>
                      </a:cubicBezTo>
                      <a:cubicBezTo>
                        <a:pt x="67" y="11"/>
                        <a:pt x="67" y="10"/>
                        <a:pt x="65" y="10"/>
                      </a:cubicBezTo>
                      <a:cubicBezTo>
                        <a:pt x="63" y="9"/>
                        <a:pt x="66" y="10"/>
                        <a:pt x="63" y="9"/>
                      </a:cubicBezTo>
                      <a:cubicBezTo>
                        <a:pt x="63" y="8"/>
                        <a:pt x="66" y="9"/>
                        <a:pt x="62" y="8"/>
                      </a:cubicBezTo>
                      <a:cubicBezTo>
                        <a:pt x="62" y="8"/>
                        <a:pt x="60" y="7"/>
                        <a:pt x="59" y="7"/>
                      </a:cubicBezTo>
                      <a:cubicBezTo>
                        <a:pt x="58" y="6"/>
                        <a:pt x="58" y="6"/>
                        <a:pt x="58" y="6"/>
                      </a:cubicBezTo>
                      <a:cubicBezTo>
                        <a:pt x="59" y="7"/>
                        <a:pt x="59" y="7"/>
                        <a:pt x="59" y="7"/>
                      </a:cubicBezTo>
                      <a:cubicBezTo>
                        <a:pt x="61" y="7"/>
                        <a:pt x="57" y="6"/>
                        <a:pt x="57" y="5"/>
                      </a:cubicBezTo>
                      <a:cubicBezTo>
                        <a:pt x="60" y="6"/>
                        <a:pt x="60" y="6"/>
                        <a:pt x="60" y="6"/>
                      </a:cubicBezTo>
                      <a:cubicBezTo>
                        <a:pt x="63" y="7"/>
                        <a:pt x="59" y="7"/>
                        <a:pt x="63" y="8"/>
                      </a:cubicBezTo>
                      <a:cubicBezTo>
                        <a:pt x="63" y="8"/>
                        <a:pt x="61" y="7"/>
                        <a:pt x="62" y="7"/>
                      </a:cubicBezTo>
                      <a:cubicBezTo>
                        <a:pt x="63" y="7"/>
                        <a:pt x="63" y="7"/>
                        <a:pt x="63" y="7"/>
                      </a:cubicBezTo>
                      <a:cubicBezTo>
                        <a:pt x="63" y="7"/>
                        <a:pt x="69" y="9"/>
                        <a:pt x="66" y="8"/>
                      </a:cubicBezTo>
                      <a:cubicBezTo>
                        <a:pt x="65" y="7"/>
                        <a:pt x="64" y="7"/>
                        <a:pt x="63" y="7"/>
                      </a:cubicBezTo>
                      <a:cubicBezTo>
                        <a:pt x="62" y="6"/>
                        <a:pt x="61" y="5"/>
                        <a:pt x="61" y="5"/>
                      </a:cubicBezTo>
                      <a:cubicBezTo>
                        <a:pt x="64" y="6"/>
                        <a:pt x="61" y="4"/>
                        <a:pt x="64" y="6"/>
                      </a:cubicBezTo>
                      <a:cubicBezTo>
                        <a:pt x="62" y="5"/>
                        <a:pt x="62" y="6"/>
                        <a:pt x="65" y="7"/>
                      </a:cubicBezTo>
                      <a:cubicBezTo>
                        <a:pt x="69" y="8"/>
                        <a:pt x="65" y="8"/>
                        <a:pt x="68" y="9"/>
                      </a:cubicBezTo>
                      <a:cubicBezTo>
                        <a:pt x="68" y="9"/>
                        <a:pt x="72" y="10"/>
                        <a:pt x="74" y="11"/>
                      </a:cubicBezTo>
                      <a:cubicBezTo>
                        <a:pt x="74" y="11"/>
                        <a:pt x="73" y="10"/>
                        <a:pt x="73" y="10"/>
                      </a:cubicBezTo>
                      <a:cubicBezTo>
                        <a:pt x="71" y="9"/>
                        <a:pt x="71" y="9"/>
                        <a:pt x="69" y="8"/>
                      </a:cubicBezTo>
                      <a:cubicBezTo>
                        <a:pt x="69" y="8"/>
                        <a:pt x="68" y="7"/>
                        <a:pt x="66" y="6"/>
                      </a:cubicBezTo>
                      <a:cubicBezTo>
                        <a:pt x="67" y="7"/>
                        <a:pt x="70" y="7"/>
                        <a:pt x="70" y="8"/>
                      </a:cubicBezTo>
                      <a:cubicBezTo>
                        <a:pt x="69" y="7"/>
                        <a:pt x="70" y="6"/>
                        <a:pt x="71" y="6"/>
                      </a:cubicBezTo>
                      <a:cubicBezTo>
                        <a:pt x="67" y="5"/>
                        <a:pt x="70" y="5"/>
                        <a:pt x="67" y="5"/>
                      </a:cubicBezTo>
                      <a:cubicBezTo>
                        <a:pt x="66" y="5"/>
                        <a:pt x="63" y="4"/>
                        <a:pt x="62" y="3"/>
                      </a:cubicBezTo>
                      <a:cubicBezTo>
                        <a:pt x="62" y="3"/>
                        <a:pt x="63" y="4"/>
                        <a:pt x="64" y="4"/>
                      </a:cubicBezTo>
                      <a:cubicBezTo>
                        <a:pt x="62" y="3"/>
                        <a:pt x="67" y="5"/>
                        <a:pt x="64" y="4"/>
                      </a:cubicBezTo>
                      <a:cubicBezTo>
                        <a:pt x="65" y="4"/>
                        <a:pt x="69" y="5"/>
                        <a:pt x="71" y="6"/>
                      </a:cubicBezTo>
                      <a:cubicBezTo>
                        <a:pt x="70" y="5"/>
                        <a:pt x="73" y="7"/>
                        <a:pt x="74" y="6"/>
                      </a:cubicBezTo>
                      <a:cubicBezTo>
                        <a:pt x="72" y="6"/>
                        <a:pt x="71" y="5"/>
                        <a:pt x="71" y="4"/>
                      </a:cubicBezTo>
                      <a:cubicBezTo>
                        <a:pt x="73" y="4"/>
                        <a:pt x="71" y="3"/>
                        <a:pt x="71" y="2"/>
                      </a:cubicBezTo>
                      <a:cubicBezTo>
                        <a:pt x="72" y="3"/>
                        <a:pt x="76" y="4"/>
                        <a:pt x="76" y="4"/>
                      </a:cubicBezTo>
                      <a:cubicBezTo>
                        <a:pt x="76" y="3"/>
                        <a:pt x="73" y="3"/>
                        <a:pt x="74" y="3"/>
                      </a:cubicBezTo>
                      <a:cubicBezTo>
                        <a:pt x="75" y="3"/>
                        <a:pt x="75" y="3"/>
                        <a:pt x="75" y="3"/>
                      </a:cubicBezTo>
                      <a:cubicBezTo>
                        <a:pt x="74" y="3"/>
                        <a:pt x="77" y="3"/>
                        <a:pt x="73" y="1"/>
                      </a:cubicBezTo>
                      <a:cubicBezTo>
                        <a:pt x="76" y="3"/>
                        <a:pt x="76" y="3"/>
                        <a:pt x="76" y="3"/>
                      </a:cubicBezTo>
                      <a:cubicBezTo>
                        <a:pt x="77" y="3"/>
                        <a:pt x="76" y="2"/>
                        <a:pt x="75" y="2"/>
                      </a:cubicBezTo>
                      <a:cubicBezTo>
                        <a:pt x="77" y="2"/>
                        <a:pt x="78" y="3"/>
                        <a:pt x="78" y="3"/>
                      </a:cubicBezTo>
                      <a:cubicBezTo>
                        <a:pt x="81" y="3"/>
                        <a:pt x="78" y="2"/>
                        <a:pt x="78" y="2"/>
                      </a:cubicBezTo>
                      <a:cubicBezTo>
                        <a:pt x="76" y="2"/>
                        <a:pt x="76" y="2"/>
                        <a:pt x="76" y="2"/>
                      </a:cubicBezTo>
                      <a:cubicBezTo>
                        <a:pt x="75" y="1"/>
                        <a:pt x="77" y="1"/>
                        <a:pt x="76" y="0"/>
                      </a:cubicBezTo>
                      <a:cubicBezTo>
                        <a:pt x="78" y="1"/>
                        <a:pt x="78" y="1"/>
                        <a:pt x="78" y="1"/>
                      </a:cubicBezTo>
                      <a:cubicBezTo>
                        <a:pt x="77" y="0"/>
                        <a:pt x="77" y="0"/>
                        <a:pt x="77" y="0"/>
                      </a:cubicBezTo>
                      <a:cubicBezTo>
                        <a:pt x="79" y="1"/>
                        <a:pt x="80" y="1"/>
                        <a:pt x="79" y="0"/>
                      </a:cubicBezTo>
                      <a:cubicBezTo>
                        <a:pt x="83" y="2"/>
                        <a:pt x="83" y="2"/>
                        <a:pt x="83" y="2"/>
                      </a:cubicBezTo>
                      <a:cubicBezTo>
                        <a:pt x="82" y="2"/>
                        <a:pt x="81" y="1"/>
                        <a:pt x="79" y="1"/>
                      </a:cubicBezTo>
                      <a:cubicBezTo>
                        <a:pt x="77" y="1"/>
                        <a:pt x="78" y="1"/>
                        <a:pt x="80" y="2"/>
                      </a:cubicBezTo>
                      <a:cubicBezTo>
                        <a:pt x="80" y="2"/>
                        <a:pt x="79" y="2"/>
                        <a:pt x="79" y="1"/>
                      </a:cubicBezTo>
                      <a:cubicBezTo>
                        <a:pt x="81" y="2"/>
                        <a:pt x="81" y="2"/>
                        <a:pt x="83" y="3"/>
                      </a:cubicBezTo>
                      <a:cubicBezTo>
                        <a:pt x="83" y="3"/>
                        <a:pt x="84" y="3"/>
                        <a:pt x="83" y="3"/>
                      </a:cubicBezTo>
                      <a:cubicBezTo>
                        <a:pt x="84" y="3"/>
                        <a:pt x="84" y="3"/>
                        <a:pt x="84" y="4"/>
                      </a:cubicBezTo>
                      <a:cubicBezTo>
                        <a:pt x="83" y="3"/>
                        <a:pt x="83" y="3"/>
                        <a:pt x="82" y="3"/>
                      </a:cubicBezTo>
                      <a:cubicBezTo>
                        <a:pt x="84" y="4"/>
                        <a:pt x="85" y="4"/>
                        <a:pt x="84" y="5"/>
                      </a:cubicBezTo>
                      <a:cubicBezTo>
                        <a:pt x="81" y="4"/>
                        <a:pt x="86" y="6"/>
                        <a:pt x="85" y="6"/>
                      </a:cubicBezTo>
                      <a:cubicBezTo>
                        <a:pt x="82" y="5"/>
                        <a:pt x="81" y="4"/>
                        <a:pt x="80" y="4"/>
                      </a:cubicBezTo>
                      <a:cubicBezTo>
                        <a:pt x="78" y="4"/>
                        <a:pt x="80" y="4"/>
                        <a:pt x="78" y="4"/>
                      </a:cubicBezTo>
                      <a:cubicBezTo>
                        <a:pt x="80" y="5"/>
                        <a:pt x="83" y="6"/>
                        <a:pt x="84" y="6"/>
                      </a:cubicBezTo>
                      <a:cubicBezTo>
                        <a:pt x="82" y="6"/>
                        <a:pt x="82" y="6"/>
                        <a:pt x="82" y="6"/>
                      </a:cubicBezTo>
                      <a:cubicBezTo>
                        <a:pt x="83" y="6"/>
                        <a:pt x="86" y="7"/>
                        <a:pt x="85" y="7"/>
                      </a:cubicBezTo>
                      <a:cubicBezTo>
                        <a:pt x="84" y="8"/>
                        <a:pt x="84" y="9"/>
                        <a:pt x="83" y="9"/>
                      </a:cubicBezTo>
                      <a:cubicBezTo>
                        <a:pt x="81" y="9"/>
                        <a:pt x="81" y="9"/>
                        <a:pt x="81" y="9"/>
                      </a:cubicBezTo>
                      <a:cubicBezTo>
                        <a:pt x="85" y="10"/>
                        <a:pt x="82" y="10"/>
                        <a:pt x="84" y="11"/>
                      </a:cubicBezTo>
                      <a:cubicBezTo>
                        <a:pt x="82" y="11"/>
                        <a:pt x="85" y="13"/>
                        <a:pt x="82" y="12"/>
                      </a:cubicBezTo>
                      <a:cubicBezTo>
                        <a:pt x="83" y="14"/>
                        <a:pt x="84" y="16"/>
                        <a:pt x="83" y="17"/>
                      </a:cubicBezTo>
                      <a:cubicBezTo>
                        <a:pt x="80" y="16"/>
                        <a:pt x="80" y="16"/>
                        <a:pt x="80" y="16"/>
                      </a:cubicBezTo>
                      <a:cubicBezTo>
                        <a:pt x="82" y="17"/>
                        <a:pt x="79" y="15"/>
                        <a:pt x="79" y="16"/>
                      </a:cubicBezTo>
                      <a:cubicBezTo>
                        <a:pt x="81" y="16"/>
                        <a:pt x="82" y="17"/>
                        <a:pt x="83" y="18"/>
                      </a:cubicBezTo>
                      <a:cubicBezTo>
                        <a:pt x="81" y="17"/>
                        <a:pt x="83" y="19"/>
                        <a:pt x="84" y="20"/>
                      </a:cubicBezTo>
                      <a:cubicBezTo>
                        <a:pt x="83" y="20"/>
                        <a:pt x="83" y="20"/>
                        <a:pt x="83" y="20"/>
                      </a:cubicBezTo>
                      <a:cubicBezTo>
                        <a:pt x="86" y="21"/>
                        <a:pt x="82" y="21"/>
                        <a:pt x="82" y="21"/>
                      </a:cubicBezTo>
                      <a:cubicBezTo>
                        <a:pt x="81" y="21"/>
                        <a:pt x="79" y="21"/>
                        <a:pt x="79" y="21"/>
                      </a:cubicBezTo>
                      <a:cubicBezTo>
                        <a:pt x="82" y="22"/>
                        <a:pt x="82" y="22"/>
                        <a:pt x="83" y="24"/>
                      </a:cubicBezTo>
                      <a:cubicBezTo>
                        <a:pt x="83" y="24"/>
                        <a:pt x="82" y="24"/>
                        <a:pt x="81" y="24"/>
                      </a:cubicBezTo>
                      <a:cubicBezTo>
                        <a:pt x="84" y="27"/>
                        <a:pt x="81" y="28"/>
                        <a:pt x="83" y="30"/>
                      </a:cubicBezTo>
                      <a:cubicBezTo>
                        <a:pt x="81" y="29"/>
                        <a:pt x="81" y="29"/>
                        <a:pt x="81" y="29"/>
                      </a:cubicBezTo>
                      <a:cubicBezTo>
                        <a:pt x="84" y="33"/>
                        <a:pt x="79" y="33"/>
                        <a:pt x="81" y="35"/>
                      </a:cubicBezTo>
                      <a:cubicBezTo>
                        <a:pt x="78" y="33"/>
                        <a:pt x="78" y="33"/>
                        <a:pt x="78" y="33"/>
                      </a:cubicBezTo>
                      <a:cubicBezTo>
                        <a:pt x="76" y="33"/>
                        <a:pt x="78" y="35"/>
                        <a:pt x="80" y="36"/>
                      </a:cubicBezTo>
                      <a:cubicBezTo>
                        <a:pt x="79" y="36"/>
                        <a:pt x="82" y="38"/>
                        <a:pt x="79" y="36"/>
                      </a:cubicBezTo>
                      <a:cubicBezTo>
                        <a:pt x="78" y="36"/>
                        <a:pt x="80" y="38"/>
                        <a:pt x="80" y="38"/>
                      </a:cubicBezTo>
                      <a:cubicBezTo>
                        <a:pt x="78" y="38"/>
                        <a:pt x="79" y="39"/>
                        <a:pt x="79" y="40"/>
                      </a:cubicBezTo>
                      <a:cubicBezTo>
                        <a:pt x="79" y="40"/>
                        <a:pt x="79" y="40"/>
                        <a:pt x="79" y="40"/>
                      </a:cubicBezTo>
                      <a:cubicBezTo>
                        <a:pt x="78" y="39"/>
                        <a:pt x="77" y="38"/>
                        <a:pt x="77" y="38"/>
                      </a:cubicBezTo>
                      <a:cubicBezTo>
                        <a:pt x="77" y="39"/>
                        <a:pt x="75" y="39"/>
                        <a:pt x="79" y="41"/>
                      </a:cubicBezTo>
                      <a:cubicBezTo>
                        <a:pt x="77" y="40"/>
                        <a:pt x="80" y="44"/>
                        <a:pt x="77" y="43"/>
                      </a:cubicBezTo>
                      <a:cubicBezTo>
                        <a:pt x="78" y="43"/>
                        <a:pt x="78" y="44"/>
                        <a:pt x="78" y="44"/>
                      </a:cubicBezTo>
                      <a:cubicBezTo>
                        <a:pt x="78" y="45"/>
                        <a:pt x="75" y="44"/>
                        <a:pt x="77" y="46"/>
                      </a:cubicBezTo>
                      <a:cubicBezTo>
                        <a:pt x="76" y="46"/>
                        <a:pt x="75" y="45"/>
                        <a:pt x="75" y="45"/>
                      </a:cubicBezTo>
                      <a:cubicBezTo>
                        <a:pt x="75" y="45"/>
                        <a:pt x="76" y="46"/>
                        <a:pt x="77" y="46"/>
                      </a:cubicBezTo>
                      <a:cubicBezTo>
                        <a:pt x="78" y="49"/>
                        <a:pt x="73" y="47"/>
                        <a:pt x="73" y="48"/>
                      </a:cubicBezTo>
                      <a:cubicBezTo>
                        <a:pt x="73" y="52"/>
                        <a:pt x="71" y="53"/>
                        <a:pt x="70" y="54"/>
                      </a:cubicBezTo>
                      <a:cubicBezTo>
                        <a:pt x="69" y="54"/>
                        <a:pt x="69" y="54"/>
                        <a:pt x="69" y="54"/>
                      </a:cubicBezTo>
                      <a:cubicBezTo>
                        <a:pt x="71" y="57"/>
                        <a:pt x="66" y="53"/>
                        <a:pt x="69" y="57"/>
                      </a:cubicBezTo>
                      <a:cubicBezTo>
                        <a:pt x="68" y="56"/>
                        <a:pt x="68" y="57"/>
                        <a:pt x="67" y="56"/>
                      </a:cubicBezTo>
                      <a:cubicBezTo>
                        <a:pt x="69" y="58"/>
                        <a:pt x="64" y="55"/>
                        <a:pt x="66" y="58"/>
                      </a:cubicBezTo>
                      <a:cubicBezTo>
                        <a:pt x="66" y="58"/>
                        <a:pt x="66" y="58"/>
                        <a:pt x="66" y="57"/>
                      </a:cubicBezTo>
                      <a:cubicBezTo>
                        <a:pt x="64" y="56"/>
                        <a:pt x="65" y="59"/>
                        <a:pt x="63" y="58"/>
                      </a:cubicBezTo>
                      <a:cubicBezTo>
                        <a:pt x="63" y="58"/>
                        <a:pt x="63" y="58"/>
                        <a:pt x="62" y="57"/>
                      </a:cubicBezTo>
                      <a:cubicBezTo>
                        <a:pt x="61" y="56"/>
                        <a:pt x="65" y="60"/>
                        <a:pt x="61" y="57"/>
                      </a:cubicBezTo>
                      <a:cubicBezTo>
                        <a:pt x="61" y="57"/>
                        <a:pt x="63" y="59"/>
                        <a:pt x="63" y="59"/>
                      </a:cubicBezTo>
                      <a:cubicBezTo>
                        <a:pt x="60" y="59"/>
                        <a:pt x="61" y="62"/>
                        <a:pt x="60" y="64"/>
                      </a:cubicBezTo>
                      <a:cubicBezTo>
                        <a:pt x="57" y="63"/>
                        <a:pt x="55" y="58"/>
                        <a:pt x="56" y="62"/>
                      </a:cubicBezTo>
                      <a:cubicBezTo>
                        <a:pt x="56" y="61"/>
                        <a:pt x="57" y="63"/>
                        <a:pt x="57" y="62"/>
                      </a:cubicBezTo>
                      <a:cubicBezTo>
                        <a:pt x="57" y="64"/>
                        <a:pt x="53" y="59"/>
                        <a:pt x="54" y="61"/>
                      </a:cubicBezTo>
                      <a:cubicBezTo>
                        <a:pt x="56" y="63"/>
                        <a:pt x="55" y="62"/>
                        <a:pt x="56" y="64"/>
                      </a:cubicBezTo>
                      <a:cubicBezTo>
                        <a:pt x="54" y="63"/>
                        <a:pt x="53" y="61"/>
                        <a:pt x="54" y="63"/>
                      </a:cubicBezTo>
                      <a:cubicBezTo>
                        <a:pt x="53" y="62"/>
                        <a:pt x="53" y="62"/>
                        <a:pt x="53" y="62"/>
                      </a:cubicBezTo>
                      <a:cubicBezTo>
                        <a:pt x="55" y="65"/>
                        <a:pt x="53" y="64"/>
                        <a:pt x="55" y="68"/>
                      </a:cubicBezTo>
                      <a:cubicBezTo>
                        <a:pt x="53" y="70"/>
                        <a:pt x="52" y="72"/>
                        <a:pt x="50" y="74"/>
                      </a:cubicBezTo>
                      <a:cubicBezTo>
                        <a:pt x="49" y="76"/>
                        <a:pt x="47" y="77"/>
                        <a:pt x="45" y="79"/>
                      </a:cubicBezTo>
                      <a:cubicBezTo>
                        <a:pt x="43" y="79"/>
                        <a:pt x="41" y="80"/>
                        <a:pt x="39" y="81"/>
                      </a:cubicBezTo>
                      <a:cubicBezTo>
                        <a:pt x="38" y="82"/>
                        <a:pt x="37" y="82"/>
                        <a:pt x="36" y="82"/>
                      </a:cubicBezTo>
                      <a:cubicBezTo>
                        <a:pt x="35" y="83"/>
                        <a:pt x="34" y="83"/>
                        <a:pt x="32" y="82"/>
                      </a:cubicBezTo>
                      <a:cubicBezTo>
                        <a:pt x="30" y="79"/>
                        <a:pt x="30" y="79"/>
                        <a:pt x="30" y="81"/>
                      </a:cubicBezTo>
                      <a:cubicBezTo>
                        <a:pt x="30" y="80"/>
                        <a:pt x="30" y="80"/>
                        <a:pt x="29" y="80"/>
                      </a:cubicBezTo>
                      <a:cubicBezTo>
                        <a:pt x="30" y="83"/>
                        <a:pt x="29" y="80"/>
                        <a:pt x="29" y="83"/>
                      </a:cubicBezTo>
                      <a:cubicBezTo>
                        <a:pt x="28" y="83"/>
                        <a:pt x="26" y="84"/>
                        <a:pt x="25" y="85"/>
                      </a:cubicBezTo>
                      <a:cubicBezTo>
                        <a:pt x="25" y="84"/>
                        <a:pt x="25" y="82"/>
                        <a:pt x="24" y="82"/>
                      </a:cubicBezTo>
                      <a:cubicBezTo>
                        <a:pt x="24" y="84"/>
                        <a:pt x="24" y="84"/>
                        <a:pt x="24" y="84"/>
                      </a:cubicBezTo>
                      <a:cubicBezTo>
                        <a:pt x="24" y="83"/>
                        <a:pt x="24" y="83"/>
                        <a:pt x="24" y="83"/>
                      </a:cubicBezTo>
                      <a:cubicBezTo>
                        <a:pt x="24" y="84"/>
                        <a:pt x="24" y="85"/>
                        <a:pt x="25" y="86"/>
                      </a:cubicBezTo>
                      <a:cubicBezTo>
                        <a:pt x="23" y="88"/>
                        <a:pt x="21" y="87"/>
                        <a:pt x="18" y="87"/>
                      </a:cubicBezTo>
                      <a:cubicBezTo>
                        <a:pt x="16" y="86"/>
                        <a:pt x="14" y="85"/>
                        <a:pt x="12" y="85"/>
                      </a:cubicBezTo>
                      <a:cubicBezTo>
                        <a:pt x="11" y="84"/>
                        <a:pt x="10" y="86"/>
                        <a:pt x="9" y="86"/>
                      </a:cubicBezTo>
                      <a:cubicBezTo>
                        <a:pt x="6" y="82"/>
                        <a:pt x="3" y="79"/>
                        <a:pt x="0" y="82"/>
                      </a:cubicBezTo>
                      <a:cubicBezTo>
                        <a:pt x="0" y="82"/>
                        <a:pt x="0" y="74"/>
                        <a:pt x="2" y="7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Freeform 201"/>
                <p:cNvSpPr/>
                <p:nvPr/>
              </p:nvSpPr>
              <p:spPr bwMode="auto">
                <a:xfrm>
                  <a:off x="4159" y="1792"/>
                  <a:ext cx="1" cy="1"/>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0"/>
                        <a:pt x="2" y="0"/>
                        <a:pt x="0" y="0"/>
                      </a:cubicBezTo>
                      <a:cubicBezTo>
                        <a:pt x="1" y="0"/>
                        <a:pt x="3" y="0"/>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1" name="Freeform 202"/>
                <p:cNvSpPr/>
                <p:nvPr/>
              </p:nvSpPr>
              <p:spPr bwMode="auto">
                <a:xfrm>
                  <a:off x="4156" y="1793"/>
                  <a:ext cx="0" cy="0"/>
                </a:xfrm>
                <a:custGeom>
                  <a:avLst/>
                  <a:gdLst>
                    <a:gd name="T0" fmla="*/ 2 w 2"/>
                    <a:gd name="T1" fmla="*/ 0 h 1"/>
                    <a:gd name="T2" fmla="*/ 1 w 2"/>
                    <a:gd name="T3" fmla="*/ 0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1"/>
                        <a:pt x="1" y="0"/>
                        <a:pt x="1" y="0"/>
                      </a:cubicBezTo>
                      <a:cubicBezTo>
                        <a:pt x="1" y="0"/>
                        <a:pt x="0" y="0"/>
                        <a:pt x="0" y="0"/>
                      </a:cubicBezTo>
                      <a:cubicBezTo>
                        <a:pt x="0"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Freeform 203"/>
                <p:cNvSpPr/>
                <p:nvPr/>
              </p:nvSpPr>
              <p:spPr bwMode="auto">
                <a:xfrm>
                  <a:off x="4155" y="179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Freeform 204"/>
                <p:cNvSpPr/>
                <p:nvPr/>
              </p:nvSpPr>
              <p:spPr bwMode="auto">
                <a:xfrm>
                  <a:off x="4154" y="179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4" name="Freeform 206"/>
              <p:cNvSpPr/>
              <p:nvPr/>
            </p:nvSpPr>
            <p:spPr bwMode="auto">
              <a:xfrm>
                <a:off x="6596063" y="2846388"/>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07"/>
              <p:cNvSpPr/>
              <p:nvPr/>
            </p:nvSpPr>
            <p:spPr bwMode="auto">
              <a:xfrm>
                <a:off x="6594476" y="2847975"/>
                <a:ext cx="0"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2" y="1"/>
                    </a:cubicBezTo>
                    <a:cubicBezTo>
                      <a:pt x="3"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08"/>
              <p:cNvSpPr/>
              <p:nvPr/>
            </p:nvSpPr>
            <p:spPr bwMode="auto">
              <a:xfrm>
                <a:off x="6594476" y="2849563"/>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1"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Rectangle 209"/>
              <p:cNvSpPr>
                <a:spLocks noChangeArrowheads="1"/>
              </p:cNvSpPr>
              <p:nvPr/>
            </p:nvSpPr>
            <p:spPr bwMode="auto">
              <a:xfrm>
                <a:off x="6591301" y="28590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8" name="Freeform 210"/>
              <p:cNvSpPr/>
              <p:nvPr/>
            </p:nvSpPr>
            <p:spPr bwMode="auto">
              <a:xfrm>
                <a:off x="6588126" y="2862263"/>
                <a:ext cx="0" cy="0"/>
              </a:xfrm>
              <a:custGeom>
                <a:avLst/>
                <a:gdLst>
                  <a:gd name="T0" fmla="*/ 1 w 1"/>
                  <a:gd name="T1" fmla="*/ 2 h 3"/>
                  <a:gd name="T2" fmla="*/ 0 w 1"/>
                  <a:gd name="T3" fmla="*/ 1 h 3"/>
                  <a:gd name="T4" fmla="*/ 1 w 1"/>
                  <a:gd name="T5" fmla="*/ 2 h 3"/>
                </a:gdLst>
                <a:ahLst/>
                <a:cxnLst>
                  <a:cxn ang="0">
                    <a:pos x="T0" y="T1"/>
                  </a:cxn>
                  <a:cxn ang="0">
                    <a:pos x="T2" y="T3"/>
                  </a:cxn>
                  <a:cxn ang="0">
                    <a:pos x="T4" y="T5"/>
                  </a:cxn>
                </a:cxnLst>
                <a:rect l="0" t="0" r="r" b="b"/>
                <a:pathLst>
                  <a:path w="1" h="3">
                    <a:moveTo>
                      <a:pt x="1" y="2"/>
                    </a:moveTo>
                    <a:cubicBezTo>
                      <a:pt x="1" y="3"/>
                      <a:pt x="0" y="1"/>
                      <a:pt x="0" y="1"/>
                    </a:cubicBezTo>
                    <a:cubicBezTo>
                      <a:pt x="0" y="0"/>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11"/>
              <p:cNvSpPr/>
              <p:nvPr/>
            </p:nvSpPr>
            <p:spPr bwMode="auto">
              <a:xfrm>
                <a:off x="6586538" y="28654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12"/>
              <p:cNvSpPr/>
              <p:nvPr/>
            </p:nvSpPr>
            <p:spPr bwMode="auto">
              <a:xfrm>
                <a:off x="6716713" y="2819400"/>
                <a:ext cx="0" cy="1587"/>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13"/>
              <p:cNvSpPr/>
              <p:nvPr/>
            </p:nvSpPr>
            <p:spPr bwMode="auto">
              <a:xfrm>
                <a:off x="6654801" y="2816225"/>
                <a:ext cx="60325" cy="74612"/>
              </a:xfrm>
              <a:custGeom>
                <a:avLst/>
                <a:gdLst>
                  <a:gd name="T0" fmla="*/ 16 w 170"/>
                  <a:gd name="T1" fmla="*/ 175 h 205"/>
                  <a:gd name="T2" fmla="*/ 19 w 170"/>
                  <a:gd name="T3" fmla="*/ 167 h 205"/>
                  <a:gd name="T4" fmla="*/ 21 w 170"/>
                  <a:gd name="T5" fmla="*/ 150 h 205"/>
                  <a:gd name="T6" fmla="*/ 24 w 170"/>
                  <a:gd name="T7" fmla="*/ 146 h 205"/>
                  <a:gd name="T8" fmla="*/ 36 w 170"/>
                  <a:gd name="T9" fmla="*/ 133 h 205"/>
                  <a:gd name="T10" fmla="*/ 39 w 170"/>
                  <a:gd name="T11" fmla="*/ 128 h 205"/>
                  <a:gd name="T12" fmla="*/ 42 w 170"/>
                  <a:gd name="T13" fmla="*/ 119 h 205"/>
                  <a:gd name="T14" fmla="*/ 48 w 170"/>
                  <a:gd name="T15" fmla="*/ 113 h 205"/>
                  <a:gd name="T16" fmla="*/ 52 w 170"/>
                  <a:gd name="T17" fmla="*/ 110 h 205"/>
                  <a:gd name="T18" fmla="*/ 52 w 170"/>
                  <a:gd name="T19" fmla="*/ 105 h 205"/>
                  <a:gd name="T20" fmla="*/ 54 w 170"/>
                  <a:gd name="T21" fmla="*/ 96 h 205"/>
                  <a:gd name="T22" fmla="*/ 58 w 170"/>
                  <a:gd name="T23" fmla="*/ 92 h 205"/>
                  <a:gd name="T24" fmla="*/ 59 w 170"/>
                  <a:gd name="T25" fmla="*/ 85 h 205"/>
                  <a:gd name="T26" fmla="*/ 65 w 170"/>
                  <a:gd name="T27" fmla="*/ 81 h 205"/>
                  <a:gd name="T28" fmla="*/ 70 w 170"/>
                  <a:gd name="T29" fmla="*/ 75 h 205"/>
                  <a:gd name="T30" fmla="*/ 78 w 170"/>
                  <a:gd name="T31" fmla="*/ 69 h 205"/>
                  <a:gd name="T32" fmla="*/ 79 w 170"/>
                  <a:gd name="T33" fmla="*/ 64 h 205"/>
                  <a:gd name="T34" fmla="*/ 84 w 170"/>
                  <a:gd name="T35" fmla="*/ 63 h 205"/>
                  <a:gd name="T36" fmla="*/ 84 w 170"/>
                  <a:gd name="T37" fmla="*/ 59 h 205"/>
                  <a:gd name="T38" fmla="*/ 85 w 170"/>
                  <a:gd name="T39" fmla="*/ 58 h 205"/>
                  <a:gd name="T40" fmla="*/ 88 w 170"/>
                  <a:gd name="T41" fmla="*/ 54 h 205"/>
                  <a:gd name="T42" fmla="*/ 97 w 170"/>
                  <a:gd name="T43" fmla="*/ 44 h 205"/>
                  <a:gd name="T44" fmla="*/ 101 w 170"/>
                  <a:gd name="T45" fmla="*/ 40 h 205"/>
                  <a:gd name="T46" fmla="*/ 104 w 170"/>
                  <a:gd name="T47" fmla="*/ 37 h 205"/>
                  <a:gd name="T48" fmla="*/ 113 w 170"/>
                  <a:gd name="T49" fmla="*/ 29 h 205"/>
                  <a:gd name="T50" fmla="*/ 119 w 170"/>
                  <a:gd name="T51" fmla="*/ 33 h 205"/>
                  <a:gd name="T52" fmla="*/ 118 w 170"/>
                  <a:gd name="T53" fmla="*/ 25 h 205"/>
                  <a:gd name="T54" fmla="*/ 116 w 170"/>
                  <a:gd name="T55" fmla="*/ 18 h 205"/>
                  <a:gd name="T56" fmla="*/ 122 w 170"/>
                  <a:gd name="T57" fmla="*/ 16 h 205"/>
                  <a:gd name="T58" fmla="*/ 121 w 170"/>
                  <a:gd name="T59" fmla="*/ 13 h 205"/>
                  <a:gd name="T60" fmla="*/ 125 w 170"/>
                  <a:gd name="T61" fmla="*/ 13 h 205"/>
                  <a:gd name="T62" fmla="*/ 132 w 170"/>
                  <a:gd name="T63" fmla="*/ 16 h 205"/>
                  <a:gd name="T64" fmla="*/ 132 w 170"/>
                  <a:gd name="T65" fmla="*/ 8 h 205"/>
                  <a:gd name="T66" fmla="*/ 135 w 170"/>
                  <a:gd name="T67" fmla="*/ 10 h 205"/>
                  <a:gd name="T68" fmla="*/ 137 w 170"/>
                  <a:gd name="T69" fmla="*/ 4 h 205"/>
                  <a:gd name="T70" fmla="*/ 140 w 170"/>
                  <a:gd name="T71" fmla="*/ 2 h 205"/>
                  <a:gd name="T72" fmla="*/ 143 w 170"/>
                  <a:gd name="T73" fmla="*/ 10 h 205"/>
                  <a:gd name="T74" fmla="*/ 147 w 170"/>
                  <a:gd name="T75" fmla="*/ 2 h 205"/>
                  <a:gd name="T76" fmla="*/ 161 w 170"/>
                  <a:gd name="T77" fmla="*/ 7 h 205"/>
                  <a:gd name="T78" fmla="*/ 164 w 170"/>
                  <a:gd name="T79" fmla="*/ 7 h 205"/>
                  <a:gd name="T80" fmla="*/ 170 w 170"/>
                  <a:gd name="T81" fmla="*/ 5 h 205"/>
                  <a:gd name="T82" fmla="*/ 169 w 170"/>
                  <a:gd name="T83" fmla="*/ 10 h 205"/>
                  <a:gd name="T84" fmla="*/ 164 w 170"/>
                  <a:gd name="T85" fmla="*/ 9 h 205"/>
                  <a:gd name="T86" fmla="*/ 157 w 170"/>
                  <a:gd name="T87" fmla="*/ 16 h 205"/>
                  <a:gd name="T88" fmla="*/ 145 w 170"/>
                  <a:gd name="T89" fmla="*/ 29 h 205"/>
                  <a:gd name="T90" fmla="*/ 134 w 170"/>
                  <a:gd name="T91" fmla="*/ 38 h 205"/>
                  <a:gd name="T92" fmla="*/ 119 w 170"/>
                  <a:gd name="T93" fmla="*/ 56 h 205"/>
                  <a:gd name="T94" fmla="*/ 110 w 170"/>
                  <a:gd name="T95" fmla="*/ 66 h 205"/>
                  <a:gd name="T96" fmla="*/ 94 w 170"/>
                  <a:gd name="T97" fmla="*/ 86 h 205"/>
                  <a:gd name="T98" fmla="*/ 84 w 170"/>
                  <a:gd name="T99" fmla="*/ 94 h 205"/>
                  <a:gd name="T100" fmla="*/ 74 w 170"/>
                  <a:gd name="T101" fmla="*/ 105 h 205"/>
                  <a:gd name="T102" fmla="*/ 60 w 170"/>
                  <a:gd name="T103" fmla="*/ 136 h 205"/>
                  <a:gd name="T104" fmla="*/ 36 w 170"/>
                  <a:gd name="T105" fmla="*/ 165 h 205"/>
                  <a:gd name="T106" fmla="*/ 13 w 170"/>
                  <a:gd name="T107"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0" h="205">
                    <a:moveTo>
                      <a:pt x="6" y="198"/>
                    </a:moveTo>
                    <a:cubicBezTo>
                      <a:pt x="0" y="193"/>
                      <a:pt x="8" y="192"/>
                      <a:pt x="6" y="187"/>
                    </a:cubicBezTo>
                    <a:cubicBezTo>
                      <a:pt x="6" y="186"/>
                      <a:pt x="9" y="189"/>
                      <a:pt x="9" y="187"/>
                    </a:cubicBezTo>
                    <a:cubicBezTo>
                      <a:pt x="5" y="182"/>
                      <a:pt x="11" y="179"/>
                      <a:pt x="16" y="177"/>
                    </a:cubicBezTo>
                    <a:cubicBezTo>
                      <a:pt x="17" y="178"/>
                      <a:pt x="17" y="178"/>
                      <a:pt x="17" y="178"/>
                    </a:cubicBezTo>
                    <a:cubicBezTo>
                      <a:pt x="18" y="178"/>
                      <a:pt x="15" y="175"/>
                      <a:pt x="16" y="175"/>
                    </a:cubicBezTo>
                    <a:cubicBezTo>
                      <a:pt x="17" y="175"/>
                      <a:pt x="17" y="175"/>
                      <a:pt x="18" y="176"/>
                    </a:cubicBezTo>
                    <a:cubicBezTo>
                      <a:pt x="16" y="174"/>
                      <a:pt x="18" y="174"/>
                      <a:pt x="16" y="173"/>
                    </a:cubicBezTo>
                    <a:cubicBezTo>
                      <a:pt x="17" y="173"/>
                      <a:pt x="19" y="174"/>
                      <a:pt x="20" y="174"/>
                    </a:cubicBezTo>
                    <a:cubicBezTo>
                      <a:pt x="18" y="172"/>
                      <a:pt x="18" y="172"/>
                      <a:pt x="18" y="172"/>
                    </a:cubicBezTo>
                    <a:cubicBezTo>
                      <a:pt x="13" y="168"/>
                      <a:pt x="20" y="170"/>
                      <a:pt x="18" y="167"/>
                    </a:cubicBezTo>
                    <a:cubicBezTo>
                      <a:pt x="18" y="167"/>
                      <a:pt x="19" y="167"/>
                      <a:pt x="19" y="167"/>
                    </a:cubicBezTo>
                    <a:cubicBezTo>
                      <a:pt x="17" y="163"/>
                      <a:pt x="20" y="160"/>
                      <a:pt x="20" y="157"/>
                    </a:cubicBezTo>
                    <a:cubicBezTo>
                      <a:pt x="21" y="158"/>
                      <a:pt x="22" y="158"/>
                      <a:pt x="23" y="159"/>
                    </a:cubicBezTo>
                    <a:cubicBezTo>
                      <a:pt x="21" y="157"/>
                      <a:pt x="21" y="156"/>
                      <a:pt x="21" y="155"/>
                    </a:cubicBezTo>
                    <a:cubicBezTo>
                      <a:pt x="24" y="156"/>
                      <a:pt x="20" y="153"/>
                      <a:pt x="21" y="152"/>
                    </a:cubicBezTo>
                    <a:cubicBezTo>
                      <a:pt x="22" y="153"/>
                      <a:pt x="22" y="153"/>
                      <a:pt x="22" y="153"/>
                    </a:cubicBezTo>
                    <a:cubicBezTo>
                      <a:pt x="20" y="151"/>
                      <a:pt x="24" y="153"/>
                      <a:pt x="21" y="150"/>
                    </a:cubicBezTo>
                    <a:cubicBezTo>
                      <a:pt x="23" y="151"/>
                      <a:pt x="23" y="151"/>
                      <a:pt x="23" y="151"/>
                    </a:cubicBezTo>
                    <a:cubicBezTo>
                      <a:pt x="20" y="149"/>
                      <a:pt x="26" y="151"/>
                      <a:pt x="24" y="150"/>
                    </a:cubicBezTo>
                    <a:cubicBezTo>
                      <a:pt x="24" y="149"/>
                      <a:pt x="24" y="149"/>
                      <a:pt x="24" y="149"/>
                    </a:cubicBezTo>
                    <a:cubicBezTo>
                      <a:pt x="23" y="148"/>
                      <a:pt x="25" y="149"/>
                      <a:pt x="25" y="148"/>
                    </a:cubicBezTo>
                    <a:cubicBezTo>
                      <a:pt x="25" y="149"/>
                      <a:pt x="25" y="149"/>
                      <a:pt x="25" y="149"/>
                    </a:cubicBezTo>
                    <a:cubicBezTo>
                      <a:pt x="25" y="147"/>
                      <a:pt x="27" y="147"/>
                      <a:pt x="24" y="146"/>
                    </a:cubicBezTo>
                    <a:cubicBezTo>
                      <a:pt x="27" y="147"/>
                      <a:pt x="25" y="147"/>
                      <a:pt x="28" y="149"/>
                    </a:cubicBezTo>
                    <a:cubicBezTo>
                      <a:pt x="28" y="144"/>
                      <a:pt x="30" y="140"/>
                      <a:pt x="33" y="137"/>
                    </a:cubicBezTo>
                    <a:cubicBezTo>
                      <a:pt x="34" y="137"/>
                      <a:pt x="34" y="137"/>
                      <a:pt x="35" y="138"/>
                    </a:cubicBezTo>
                    <a:cubicBezTo>
                      <a:pt x="35" y="137"/>
                      <a:pt x="36" y="136"/>
                      <a:pt x="35" y="135"/>
                    </a:cubicBezTo>
                    <a:cubicBezTo>
                      <a:pt x="35" y="135"/>
                      <a:pt x="36" y="135"/>
                      <a:pt x="36" y="135"/>
                    </a:cubicBezTo>
                    <a:cubicBezTo>
                      <a:pt x="38" y="135"/>
                      <a:pt x="34" y="133"/>
                      <a:pt x="36" y="133"/>
                    </a:cubicBezTo>
                    <a:cubicBezTo>
                      <a:pt x="36" y="134"/>
                      <a:pt x="37" y="134"/>
                      <a:pt x="38" y="135"/>
                    </a:cubicBezTo>
                    <a:cubicBezTo>
                      <a:pt x="36" y="133"/>
                      <a:pt x="37" y="132"/>
                      <a:pt x="37" y="131"/>
                    </a:cubicBezTo>
                    <a:cubicBezTo>
                      <a:pt x="37" y="131"/>
                      <a:pt x="38" y="132"/>
                      <a:pt x="38" y="132"/>
                    </a:cubicBezTo>
                    <a:cubicBezTo>
                      <a:pt x="37" y="130"/>
                      <a:pt x="40" y="131"/>
                      <a:pt x="39" y="130"/>
                    </a:cubicBezTo>
                    <a:cubicBezTo>
                      <a:pt x="40" y="131"/>
                      <a:pt x="40" y="131"/>
                      <a:pt x="40" y="131"/>
                    </a:cubicBezTo>
                    <a:cubicBezTo>
                      <a:pt x="43" y="131"/>
                      <a:pt x="37" y="129"/>
                      <a:pt x="39" y="128"/>
                    </a:cubicBezTo>
                    <a:cubicBezTo>
                      <a:pt x="39" y="129"/>
                      <a:pt x="40" y="129"/>
                      <a:pt x="40" y="130"/>
                    </a:cubicBezTo>
                    <a:cubicBezTo>
                      <a:pt x="38" y="127"/>
                      <a:pt x="40" y="126"/>
                      <a:pt x="40" y="125"/>
                    </a:cubicBezTo>
                    <a:cubicBezTo>
                      <a:pt x="40" y="125"/>
                      <a:pt x="41" y="125"/>
                      <a:pt x="41" y="125"/>
                    </a:cubicBezTo>
                    <a:cubicBezTo>
                      <a:pt x="41" y="124"/>
                      <a:pt x="42" y="124"/>
                      <a:pt x="42" y="122"/>
                    </a:cubicBezTo>
                    <a:cubicBezTo>
                      <a:pt x="43" y="122"/>
                      <a:pt x="45" y="124"/>
                      <a:pt x="45" y="123"/>
                    </a:cubicBezTo>
                    <a:cubicBezTo>
                      <a:pt x="43" y="121"/>
                      <a:pt x="45" y="120"/>
                      <a:pt x="42" y="119"/>
                    </a:cubicBezTo>
                    <a:cubicBezTo>
                      <a:pt x="43" y="118"/>
                      <a:pt x="45" y="118"/>
                      <a:pt x="44" y="116"/>
                    </a:cubicBezTo>
                    <a:cubicBezTo>
                      <a:pt x="45" y="118"/>
                      <a:pt x="48" y="118"/>
                      <a:pt x="48" y="119"/>
                    </a:cubicBezTo>
                    <a:cubicBezTo>
                      <a:pt x="50" y="120"/>
                      <a:pt x="50" y="120"/>
                      <a:pt x="50" y="120"/>
                    </a:cubicBezTo>
                    <a:cubicBezTo>
                      <a:pt x="51" y="121"/>
                      <a:pt x="49" y="120"/>
                      <a:pt x="51" y="121"/>
                    </a:cubicBezTo>
                    <a:cubicBezTo>
                      <a:pt x="51" y="121"/>
                      <a:pt x="50" y="119"/>
                      <a:pt x="51" y="119"/>
                    </a:cubicBezTo>
                    <a:cubicBezTo>
                      <a:pt x="50" y="117"/>
                      <a:pt x="47" y="114"/>
                      <a:pt x="48" y="113"/>
                    </a:cubicBezTo>
                    <a:cubicBezTo>
                      <a:pt x="48" y="114"/>
                      <a:pt x="51" y="115"/>
                      <a:pt x="51" y="116"/>
                    </a:cubicBezTo>
                    <a:cubicBezTo>
                      <a:pt x="47" y="110"/>
                      <a:pt x="47" y="110"/>
                      <a:pt x="47" y="110"/>
                    </a:cubicBezTo>
                    <a:cubicBezTo>
                      <a:pt x="47" y="110"/>
                      <a:pt x="49" y="112"/>
                      <a:pt x="49" y="111"/>
                    </a:cubicBezTo>
                    <a:cubicBezTo>
                      <a:pt x="48" y="110"/>
                      <a:pt x="48" y="110"/>
                      <a:pt x="47" y="109"/>
                    </a:cubicBezTo>
                    <a:cubicBezTo>
                      <a:pt x="48" y="109"/>
                      <a:pt x="47" y="107"/>
                      <a:pt x="50" y="109"/>
                    </a:cubicBezTo>
                    <a:cubicBezTo>
                      <a:pt x="52" y="110"/>
                      <a:pt x="50" y="110"/>
                      <a:pt x="52" y="110"/>
                    </a:cubicBezTo>
                    <a:cubicBezTo>
                      <a:pt x="52" y="110"/>
                      <a:pt x="51" y="109"/>
                      <a:pt x="52" y="108"/>
                    </a:cubicBezTo>
                    <a:cubicBezTo>
                      <a:pt x="52" y="108"/>
                      <a:pt x="52" y="108"/>
                      <a:pt x="52" y="108"/>
                    </a:cubicBezTo>
                    <a:cubicBezTo>
                      <a:pt x="53" y="108"/>
                      <a:pt x="52" y="106"/>
                      <a:pt x="50" y="106"/>
                    </a:cubicBezTo>
                    <a:cubicBezTo>
                      <a:pt x="50" y="106"/>
                      <a:pt x="52" y="107"/>
                      <a:pt x="51" y="107"/>
                    </a:cubicBezTo>
                    <a:cubicBezTo>
                      <a:pt x="49" y="105"/>
                      <a:pt x="49" y="104"/>
                      <a:pt x="50" y="103"/>
                    </a:cubicBezTo>
                    <a:cubicBezTo>
                      <a:pt x="50" y="104"/>
                      <a:pt x="51" y="104"/>
                      <a:pt x="52" y="105"/>
                    </a:cubicBezTo>
                    <a:cubicBezTo>
                      <a:pt x="50" y="103"/>
                      <a:pt x="50" y="101"/>
                      <a:pt x="50" y="100"/>
                    </a:cubicBezTo>
                    <a:cubicBezTo>
                      <a:pt x="49" y="99"/>
                      <a:pt x="52" y="102"/>
                      <a:pt x="51" y="101"/>
                    </a:cubicBezTo>
                    <a:cubicBezTo>
                      <a:pt x="54" y="102"/>
                      <a:pt x="51" y="97"/>
                      <a:pt x="54" y="98"/>
                    </a:cubicBezTo>
                    <a:cubicBezTo>
                      <a:pt x="54" y="98"/>
                      <a:pt x="52" y="97"/>
                      <a:pt x="52" y="97"/>
                    </a:cubicBezTo>
                    <a:cubicBezTo>
                      <a:pt x="53" y="96"/>
                      <a:pt x="55" y="98"/>
                      <a:pt x="54" y="97"/>
                    </a:cubicBezTo>
                    <a:cubicBezTo>
                      <a:pt x="56" y="98"/>
                      <a:pt x="54" y="96"/>
                      <a:pt x="54" y="96"/>
                    </a:cubicBezTo>
                    <a:cubicBezTo>
                      <a:pt x="54" y="95"/>
                      <a:pt x="55" y="96"/>
                      <a:pt x="55" y="96"/>
                    </a:cubicBezTo>
                    <a:cubicBezTo>
                      <a:pt x="54" y="95"/>
                      <a:pt x="54" y="92"/>
                      <a:pt x="57" y="92"/>
                    </a:cubicBezTo>
                    <a:cubicBezTo>
                      <a:pt x="56" y="91"/>
                      <a:pt x="55" y="89"/>
                      <a:pt x="55" y="88"/>
                    </a:cubicBezTo>
                    <a:cubicBezTo>
                      <a:pt x="57" y="90"/>
                      <a:pt x="57" y="90"/>
                      <a:pt x="57" y="90"/>
                    </a:cubicBezTo>
                    <a:cubicBezTo>
                      <a:pt x="58" y="90"/>
                      <a:pt x="58" y="89"/>
                      <a:pt x="59" y="90"/>
                    </a:cubicBezTo>
                    <a:cubicBezTo>
                      <a:pt x="57" y="88"/>
                      <a:pt x="59" y="94"/>
                      <a:pt x="58" y="92"/>
                    </a:cubicBezTo>
                    <a:cubicBezTo>
                      <a:pt x="60" y="93"/>
                      <a:pt x="56" y="88"/>
                      <a:pt x="58" y="90"/>
                    </a:cubicBezTo>
                    <a:cubicBezTo>
                      <a:pt x="59" y="90"/>
                      <a:pt x="57" y="88"/>
                      <a:pt x="59" y="88"/>
                    </a:cubicBezTo>
                    <a:cubicBezTo>
                      <a:pt x="59" y="88"/>
                      <a:pt x="61" y="91"/>
                      <a:pt x="62" y="90"/>
                    </a:cubicBezTo>
                    <a:cubicBezTo>
                      <a:pt x="62" y="89"/>
                      <a:pt x="61" y="89"/>
                      <a:pt x="61" y="88"/>
                    </a:cubicBezTo>
                    <a:cubicBezTo>
                      <a:pt x="61" y="87"/>
                      <a:pt x="61" y="87"/>
                      <a:pt x="61" y="87"/>
                    </a:cubicBezTo>
                    <a:cubicBezTo>
                      <a:pt x="59" y="86"/>
                      <a:pt x="61" y="87"/>
                      <a:pt x="59" y="85"/>
                    </a:cubicBezTo>
                    <a:cubicBezTo>
                      <a:pt x="61" y="86"/>
                      <a:pt x="59" y="84"/>
                      <a:pt x="62" y="86"/>
                    </a:cubicBezTo>
                    <a:cubicBezTo>
                      <a:pt x="64" y="88"/>
                      <a:pt x="64" y="88"/>
                      <a:pt x="64" y="88"/>
                    </a:cubicBezTo>
                    <a:cubicBezTo>
                      <a:pt x="64" y="87"/>
                      <a:pt x="62" y="85"/>
                      <a:pt x="62" y="84"/>
                    </a:cubicBezTo>
                    <a:cubicBezTo>
                      <a:pt x="62" y="84"/>
                      <a:pt x="62" y="85"/>
                      <a:pt x="63" y="85"/>
                    </a:cubicBezTo>
                    <a:cubicBezTo>
                      <a:pt x="60" y="82"/>
                      <a:pt x="64" y="84"/>
                      <a:pt x="61" y="82"/>
                    </a:cubicBezTo>
                    <a:cubicBezTo>
                      <a:pt x="63" y="82"/>
                      <a:pt x="63" y="80"/>
                      <a:pt x="65" y="81"/>
                    </a:cubicBezTo>
                    <a:cubicBezTo>
                      <a:pt x="65" y="80"/>
                      <a:pt x="64" y="79"/>
                      <a:pt x="65" y="78"/>
                    </a:cubicBezTo>
                    <a:cubicBezTo>
                      <a:pt x="66" y="79"/>
                      <a:pt x="66" y="79"/>
                      <a:pt x="66" y="80"/>
                    </a:cubicBezTo>
                    <a:cubicBezTo>
                      <a:pt x="67" y="80"/>
                      <a:pt x="67" y="79"/>
                      <a:pt x="67" y="78"/>
                    </a:cubicBezTo>
                    <a:cubicBezTo>
                      <a:pt x="67" y="79"/>
                      <a:pt x="69" y="79"/>
                      <a:pt x="71" y="80"/>
                    </a:cubicBezTo>
                    <a:cubicBezTo>
                      <a:pt x="70" y="78"/>
                      <a:pt x="68" y="77"/>
                      <a:pt x="67" y="76"/>
                    </a:cubicBezTo>
                    <a:cubicBezTo>
                      <a:pt x="71" y="78"/>
                      <a:pt x="67" y="73"/>
                      <a:pt x="70" y="75"/>
                    </a:cubicBezTo>
                    <a:cubicBezTo>
                      <a:pt x="70" y="75"/>
                      <a:pt x="71" y="77"/>
                      <a:pt x="72" y="77"/>
                    </a:cubicBezTo>
                    <a:cubicBezTo>
                      <a:pt x="75" y="79"/>
                      <a:pt x="70" y="74"/>
                      <a:pt x="73" y="74"/>
                    </a:cubicBezTo>
                    <a:cubicBezTo>
                      <a:pt x="70" y="72"/>
                      <a:pt x="70" y="72"/>
                      <a:pt x="70" y="72"/>
                    </a:cubicBezTo>
                    <a:cubicBezTo>
                      <a:pt x="72" y="73"/>
                      <a:pt x="69" y="70"/>
                      <a:pt x="72" y="72"/>
                    </a:cubicBezTo>
                    <a:cubicBezTo>
                      <a:pt x="71" y="71"/>
                      <a:pt x="74" y="72"/>
                      <a:pt x="71" y="70"/>
                    </a:cubicBezTo>
                    <a:cubicBezTo>
                      <a:pt x="74" y="71"/>
                      <a:pt x="73" y="66"/>
                      <a:pt x="78" y="69"/>
                    </a:cubicBezTo>
                    <a:cubicBezTo>
                      <a:pt x="78" y="68"/>
                      <a:pt x="78" y="68"/>
                      <a:pt x="77" y="67"/>
                    </a:cubicBezTo>
                    <a:cubicBezTo>
                      <a:pt x="75" y="66"/>
                      <a:pt x="78" y="68"/>
                      <a:pt x="77" y="68"/>
                    </a:cubicBezTo>
                    <a:cubicBezTo>
                      <a:pt x="77" y="67"/>
                      <a:pt x="76" y="67"/>
                      <a:pt x="76" y="67"/>
                    </a:cubicBezTo>
                    <a:cubicBezTo>
                      <a:pt x="77" y="67"/>
                      <a:pt x="77" y="66"/>
                      <a:pt x="79" y="69"/>
                    </a:cubicBezTo>
                    <a:cubicBezTo>
                      <a:pt x="81" y="69"/>
                      <a:pt x="76" y="64"/>
                      <a:pt x="78" y="64"/>
                    </a:cubicBezTo>
                    <a:cubicBezTo>
                      <a:pt x="79" y="65"/>
                      <a:pt x="79" y="65"/>
                      <a:pt x="79" y="64"/>
                    </a:cubicBezTo>
                    <a:cubicBezTo>
                      <a:pt x="78" y="62"/>
                      <a:pt x="78" y="62"/>
                      <a:pt x="78" y="62"/>
                    </a:cubicBezTo>
                    <a:cubicBezTo>
                      <a:pt x="79" y="62"/>
                      <a:pt x="81" y="64"/>
                      <a:pt x="82" y="65"/>
                    </a:cubicBezTo>
                    <a:cubicBezTo>
                      <a:pt x="82" y="65"/>
                      <a:pt x="83" y="64"/>
                      <a:pt x="82" y="63"/>
                    </a:cubicBezTo>
                    <a:cubicBezTo>
                      <a:pt x="84" y="65"/>
                      <a:pt x="84" y="65"/>
                      <a:pt x="84" y="65"/>
                    </a:cubicBezTo>
                    <a:cubicBezTo>
                      <a:pt x="83" y="63"/>
                      <a:pt x="84" y="63"/>
                      <a:pt x="83" y="63"/>
                    </a:cubicBezTo>
                    <a:cubicBezTo>
                      <a:pt x="84" y="63"/>
                      <a:pt x="84" y="63"/>
                      <a:pt x="84" y="63"/>
                    </a:cubicBezTo>
                    <a:cubicBezTo>
                      <a:pt x="85" y="64"/>
                      <a:pt x="84" y="63"/>
                      <a:pt x="84" y="63"/>
                    </a:cubicBezTo>
                    <a:cubicBezTo>
                      <a:pt x="83" y="62"/>
                      <a:pt x="83" y="62"/>
                      <a:pt x="82" y="62"/>
                    </a:cubicBezTo>
                    <a:cubicBezTo>
                      <a:pt x="81" y="61"/>
                      <a:pt x="82" y="61"/>
                      <a:pt x="81" y="60"/>
                    </a:cubicBezTo>
                    <a:cubicBezTo>
                      <a:pt x="83" y="61"/>
                      <a:pt x="83" y="60"/>
                      <a:pt x="83" y="60"/>
                    </a:cubicBezTo>
                    <a:cubicBezTo>
                      <a:pt x="84" y="60"/>
                      <a:pt x="82" y="58"/>
                      <a:pt x="83" y="58"/>
                    </a:cubicBezTo>
                    <a:cubicBezTo>
                      <a:pt x="83" y="59"/>
                      <a:pt x="83" y="58"/>
                      <a:pt x="84" y="59"/>
                    </a:cubicBezTo>
                    <a:cubicBezTo>
                      <a:pt x="84" y="59"/>
                      <a:pt x="83" y="58"/>
                      <a:pt x="84" y="59"/>
                    </a:cubicBezTo>
                    <a:cubicBezTo>
                      <a:pt x="85" y="60"/>
                      <a:pt x="86" y="61"/>
                      <a:pt x="85" y="60"/>
                    </a:cubicBezTo>
                    <a:cubicBezTo>
                      <a:pt x="85" y="58"/>
                      <a:pt x="82" y="57"/>
                      <a:pt x="84" y="57"/>
                    </a:cubicBezTo>
                    <a:cubicBezTo>
                      <a:pt x="84" y="57"/>
                      <a:pt x="85" y="58"/>
                      <a:pt x="85" y="59"/>
                    </a:cubicBezTo>
                    <a:cubicBezTo>
                      <a:pt x="86" y="59"/>
                      <a:pt x="86" y="59"/>
                      <a:pt x="86" y="59"/>
                    </a:cubicBezTo>
                    <a:cubicBezTo>
                      <a:pt x="85" y="58"/>
                      <a:pt x="85" y="58"/>
                      <a:pt x="85" y="58"/>
                    </a:cubicBezTo>
                    <a:cubicBezTo>
                      <a:pt x="85" y="58"/>
                      <a:pt x="86" y="58"/>
                      <a:pt x="86" y="58"/>
                    </a:cubicBezTo>
                    <a:cubicBezTo>
                      <a:pt x="84" y="56"/>
                      <a:pt x="86" y="57"/>
                      <a:pt x="85" y="55"/>
                    </a:cubicBezTo>
                    <a:cubicBezTo>
                      <a:pt x="85" y="54"/>
                      <a:pt x="86" y="55"/>
                      <a:pt x="87" y="55"/>
                    </a:cubicBezTo>
                    <a:cubicBezTo>
                      <a:pt x="87" y="55"/>
                      <a:pt x="87" y="55"/>
                      <a:pt x="87" y="55"/>
                    </a:cubicBezTo>
                    <a:cubicBezTo>
                      <a:pt x="88" y="56"/>
                      <a:pt x="88" y="55"/>
                      <a:pt x="87" y="53"/>
                    </a:cubicBezTo>
                    <a:cubicBezTo>
                      <a:pt x="88" y="54"/>
                      <a:pt x="88" y="54"/>
                      <a:pt x="88" y="54"/>
                    </a:cubicBezTo>
                    <a:cubicBezTo>
                      <a:pt x="88" y="54"/>
                      <a:pt x="88" y="53"/>
                      <a:pt x="88" y="52"/>
                    </a:cubicBezTo>
                    <a:cubicBezTo>
                      <a:pt x="89" y="52"/>
                      <a:pt x="93" y="57"/>
                      <a:pt x="92" y="55"/>
                    </a:cubicBezTo>
                    <a:cubicBezTo>
                      <a:pt x="92" y="54"/>
                      <a:pt x="90" y="51"/>
                      <a:pt x="89" y="50"/>
                    </a:cubicBezTo>
                    <a:cubicBezTo>
                      <a:pt x="91" y="50"/>
                      <a:pt x="90" y="47"/>
                      <a:pt x="93" y="48"/>
                    </a:cubicBezTo>
                    <a:cubicBezTo>
                      <a:pt x="92" y="48"/>
                      <a:pt x="92" y="47"/>
                      <a:pt x="92" y="47"/>
                    </a:cubicBezTo>
                    <a:cubicBezTo>
                      <a:pt x="94" y="46"/>
                      <a:pt x="93" y="42"/>
                      <a:pt x="97" y="44"/>
                    </a:cubicBezTo>
                    <a:cubicBezTo>
                      <a:pt x="97" y="45"/>
                      <a:pt x="98" y="45"/>
                      <a:pt x="99" y="46"/>
                    </a:cubicBezTo>
                    <a:cubicBezTo>
                      <a:pt x="98" y="45"/>
                      <a:pt x="101" y="47"/>
                      <a:pt x="99" y="45"/>
                    </a:cubicBezTo>
                    <a:cubicBezTo>
                      <a:pt x="98" y="43"/>
                      <a:pt x="97" y="43"/>
                      <a:pt x="96" y="43"/>
                    </a:cubicBezTo>
                    <a:cubicBezTo>
                      <a:pt x="96" y="41"/>
                      <a:pt x="97" y="40"/>
                      <a:pt x="99" y="41"/>
                    </a:cubicBezTo>
                    <a:cubicBezTo>
                      <a:pt x="98" y="40"/>
                      <a:pt x="98" y="40"/>
                      <a:pt x="98" y="39"/>
                    </a:cubicBezTo>
                    <a:cubicBezTo>
                      <a:pt x="100" y="41"/>
                      <a:pt x="101" y="41"/>
                      <a:pt x="101" y="40"/>
                    </a:cubicBezTo>
                    <a:cubicBezTo>
                      <a:pt x="99" y="38"/>
                      <a:pt x="99" y="38"/>
                      <a:pt x="99" y="38"/>
                    </a:cubicBezTo>
                    <a:cubicBezTo>
                      <a:pt x="101" y="39"/>
                      <a:pt x="101" y="39"/>
                      <a:pt x="101" y="39"/>
                    </a:cubicBezTo>
                    <a:cubicBezTo>
                      <a:pt x="101" y="39"/>
                      <a:pt x="99" y="36"/>
                      <a:pt x="100" y="37"/>
                    </a:cubicBezTo>
                    <a:cubicBezTo>
                      <a:pt x="101" y="38"/>
                      <a:pt x="101" y="38"/>
                      <a:pt x="102" y="39"/>
                    </a:cubicBezTo>
                    <a:cubicBezTo>
                      <a:pt x="101" y="37"/>
                      <a:pt x="100" y="35"/>
                      <a:pt x="102" y="35"/>
                    </a:cubicBezTo>
                    <a:cubicBezTo>
                      <a:pt x="104" y="37"/>
                      <a:pt x="104" y="37"/>
                      <a:pt x="104" y="37"/>
                    </a:cubicBezTo>
                    <a:cubicBezTo>
                      <a:pt x="104" y="36"/>
                      <a:pt x="103" y="35"/>
                      <a:pt x="102" y="35"/>
                    </a:cubicBezTo>
                    <a:cubicBezTo>
                      <a:pt x="104" y="35"/>
                      <a:pt x="105" y="34"/>
                      <a:pt x="107" y="36"/>
                    </a:cubicBezTo>
                    <a:cubicBezTo>
                      <a:pt x="105" y="30"/>
                      <a:pt x="107" y="28"/>
                      <a:pt x="109" y="27"/>
                    </a:cubicBezTo>
                    <a:cubicBezTo>
                      <a:pt x="110" y="28"/>
                      <a:pt x="110" y="28"/>
                      <a:pt x="110" y="28"/>
                    </a:cubicBezTo>
                    <a:cubicBezTo>
                      <a:pt x="112" y="28"/>
                      <a:pt x="109" y="26"/>
                      <a:pt x="110" y="26"/>
                    </a:cubicBezTo>
                    <a:cubicBezTo>
                      <a:pt x="111" y="27"/>
                      <a:pt x="112" y="28"/>
                      <a:pt x="113" y="29"/>
                    </a:cubicBezTo>
                    <a:cubicBezTo>
                      <a:pt x="114" y="30"/>
                      <a:pt x="112" y="27"/>
                      <a:pt x="112" y="26"/>
                    </a:cubicBezTo>
                    <a:cubicBezTo>
                      <a:pt x="111" y="24"/>
                      <a:pt x="113" y="27"/>
                      <a:pt x="111" y="25"/>
                    </a:cubicBezTo>
                    <a:cubicBezTo>
                      <a:pt x="111" y="25"/>
                      <a:pt x="113" y="25"/>
                      <a:pt x="111" y="23"/>
                    </a:cubicBezTo>
                    <a:cubicBezTo>
                      <a:pt x="112" y="24"/>
                      <a:pt x="114" y="26"/>
                      <a:pt x="114" y="27"/>
                    </a:cubicBezTo>
                    <a:cubicBezTo>
                      <a:pt x="114" y="25"/>
                      <a:pt x="114" y="25"/>
                      <a:pt x="114" y="25"/>
                    </a:cubicBezTo>
                    <a:cubicBezTo>
                      <a:pt x="116" y="27"/>
                      <a:pt x="116" y="31"/>
                      <a:pt x="119" y="33"/>
                    </a:cubicBezTo>
                    <a:cubicBezTo>
                      <a:pt x="119" y="32"/>
                      <a:pt x="119" y="32"/>
                      <a:pt x="119" y="32"/>
                    </a:cubicBezTo>
                    <a:cubicBezTo>
                      <a:pt x="122" y="34"/>
                      <a:pt x="120" y="36"/>
                      <a:pt x="122" y="36"/>
                    </a:cubicBezTo>
                    <a:cubicBezTo>
                      <a:pt x="122" y="34"/>
                      <a:pt x="119" y="31"/>
                      <a:pt x="118" y="30"/>
                    </a:cubicBezTo>
                    <a:cubicBezTo>
                      <a:pt x="119" y="29"/>
                      <a:pt x="115" y="25"/>
                      <a:pt x="116" y="24"/>
                    </a:cubicBezTo>
                    <a:cubicBezTo>
                      <a:pt x="117" y="25"/>
                      <a:pt x="115" y="25"/>
                      <a:pt x="117" y="27"/>
                    </a:cubicBezTo>
                    <a:cubicBezTo>
                      <a:pt x="119" y="28"/>
                      <a:pt x="117" y="25"/>
                      <a:pt x="118" y="25"/>
                    </a:cubicBezTo>
                    <a:cubicBezTo>
                      <a:pt x="117" y="25"/>
                      <a:pt x="115" y="22"/>
                      <a:pt x="115" y="22"/>
                    </a:cubicBezTo>
                    <a:cubicBezTo>
                      <a:pt x="117" y="22"/>
                      <a:pt x="117" y="24"/>
                      <a:pt x="118" y="24"/>
                    </a:cubicBezTo>
                    <a:cubicBezTo>
                      <a:pt x="117" y="22"/>
                      <a:pt x="117" y="21"/>
                      <a:pt x="115" y="21"/>
                    </a:cubicBezTo>
                    <a:cubicBezTo>
                      <a:pt x="113" y="18"/>
                      <a:pt x="117" y="21"/>
                      <a:pt x="116" y="18"/>
                    </a:cubicBezTo>
                    <a:cubicBezTo>
                      <a:pt x="117" y="20"/>
                      <a:pt x="118" y="23"/>
                      <a:pt x="120" y="24"/>
                    </a:cubicBezTo>
                    <a:cubicBezTo>
                      <a:pt x="118" y="22"/>
                      <a:pt x="119" y="20"/>
                      <a:pt x="116" y="18"/>
                    </a:cubicBezTo>
                    <a:cubicBezTo>
                      <a:pt x="117" y="18"/>
                      <a:pt x="118" y="20"/>
                      <a:pt x="119" y="21"/>
                    </a:cubicBezTo>
                    <a:cubicBezTo>
                      <a:pt x="120" y="22"/>
                      <a:pt x="117" y="16"/>
                      <a:pt x="120" y="20"/>
                    </a:cubicBezTo>
                    <a:cubicBezTo>
                      <a:pt x="119" y="18"/>
                      <a:pt x="119" y="18"/>
                      <a:pt x="119" y="18"/>
                    </a:cubicBezTo>
                    <a:cubicBezTo>
                      <a:pt x="120" y="19"/>
                      <a:pt x="120" y="19"/>
                      <a:pt x="121" y="20"/>
                    </a:cubicBezTo>
                    <a:cubicBezTo>
                      <a:pt x="122" y="19"/>
                      <a:pt x="121" y="16"/>
                      <a:pt x="123" y="19"/>
                    </a:cubicBezTo>
                    <a:cubicBezTo>
                      <a:pt x="123" y="19"/>
                      <a:pt x="124" y="18"/>
                      <a:pt x="122" y="16"/>
                    </a:cubicBezTo>
                    <a:cubicBezTo>
                      <a:pt x="120" y="15"/>
                      <a:pt x="122" y="18"/>
                      <a:pt x="120" y="16"/>
                    </a:cubicBezTo>
                    <a:cubicBezTo>
                      <a:pt x="122" y="18"/>
                      <a:pt x="121" y="15"/>
                      <a:pt x="120" y="14"/>
                    </a:cubicBezTo>
                    <a:cubicBezTo>
                      <a:pt x="121" y="15"/>
                      <a:pt x="121" y="15"/>
                      <a:pt x="121" y="15"/>
                    </a:cubicBezTo>
                    <a:cubicBezTo>
                      <a:pt x="121" y="14"/>
                      <a:pt x="122" y="14"/>
                      <a:pt x="121" y="13"/>
                    </a:cubicBezTo>
                    <a:cubicBezTo>
                      <a:pt x="121" y="14"/>
                      <a:pt x="122" y="14"/>
                      <a:pt x="122" y="14"/>
                    </a:cubicBezTo>
                    <a:cubicBezTo>
                      <a:pt x="121" y="13"/>
                      <a:pt x="121" y="13"/>
                      <a:pt x="121" y="13"/>
                    </a:cubicBezTo>
                    <a:cubicBezTo>
                      <a:pt x="122" y="11"/>
                      <a:pt x="124" y="15"/>
                      <a:pt x="124" y="14"/>
                    </a:cubicBezTo>
                    <a:cubicBezTo>
                      <a:pt x="125" y="16"/>
                      <a:pt x="125" y="16"/>
                      <a:pt x="125" y="16"/>
                    </a:cubicBezTo>
                    <a:cubicBezTo>
                      <a:pt x="125" y="16"/>
                      <a:pt x="126" y="17"/>
                      <a:pt x="126" y="16"/>
                    </a:cubicBezTo>
                    <a:cubicBezTo>
                      <a:pt x="125" y="15"/>
                      <a:pt x="124" y="12"/>
                      <a:pt x="123" y="11"/>
                    </a:cubicBezTo>
                    <a:cubicBezTo>
                      <a:pt x="123" y="10"/>
                      <a:pt x="125" y="13"/>
                      <a:pt x="124" y="11"/>
                    </a:cubicBezTo>
                    <a:cubicBezTo>
                      <a:pt x="125" y="13"/>
                      <a:pt x="125" y="13"/>
                      <a:pt x="125" y="13"/>
                    </a:cubicBezTo>
                    <a:cubicBezTo>
                      <a:pt x="125" y="14"/>
                      <a:pt x="127" y="16"/>
                      <a:pt x="128" y="15"/>
                    </a:cubicBezTo>
                    <a:cubicBezTo>
                      <a:pt x="128" y="14"/>
                      <a:pt x="127" y="11"/>
                      <a:pt x="125" y="11"/>
                    </a:cubicBezTo>
                    <a:cubicBezTo>
                      <a:pt x="126" y="11"/>
                      <a:pt x="127" y="11"/>
                      <a:pt x="127" y="13"/>
                    </a:cubicBezTo>
                    <a:cubicBezTo>
                      <a:pt x="128" y="12"/>
                      <a:pt x="126" y="11"/>
                      <a:pt x="126" y="10"/>
                    </a:cubicBezTo>
                    <a:cubicBezTo>
                      <a:pt x="127" y="10"/>
                      <a:pt x="129" y="11"/>
                      <a:pt x="131" y="13"/>
                    </a:cubicBezTo>
                    <a:cubicBezTo>
                      <a:pt x="132" y="16"/>
                      <a:pt x="132" y="16"/>
                      <a:pt x="132" y="16"/>
                    </a:cubicBezTo>
                    <a:cubicBezTo>
                      <a:pt x="132" y="16"/>
                      <a:pt x="132" y="16"/>
                      <a:pt x="132" y="16"/>
                    </a:cubicBezTo>
                    <a:cubicBezTo>
                      <a:pt x="133" y="18"/>
                      <a:pt x="134" y="17"/>
                      <a:pt x="135" y="20"/>
                    </a:cubicBezTo>
                    <a:cubicBezTo>
                      <a:pt x="136" y="20"/>
                      <a:pt x="135" y="19"/>
                      <a:pt x="135" y="18"/>
                    </a:cubicBezTo>
                    <a:cubicBezTo>
                      <a:pt x="132" y="15"/>
                      <a:pt x="133" y="12"/>
                      <a:pt x="130" y="9"/>
                    </a:cubicBezTo>
                    <a:cubicBezTo>
                      <a:pt x="131" y="7"/>
                      <a:pt x="136" y="17"/>
                      <a:pt x="134" y="11"/>
                    </a:cubicBezTo>
                    <a:cubicBezTo>
                      <a:pt x="133" y="10"/>
                      <a:pt x="132" y="7"/>
                      <a:pt x="132" y="8"/>
                    </a:cubicBezTo>
                    <a:cubicBezTo>
                      <a:pt x="133" y="8"/>
                      <a:pt x="130" y="5"/>
                      <a:pt x="132" y="5"/>
                    </a:cubicBezTo>
                    <a:cubicBezTo>
                      <a:pt x="132" y="7"/>
                      <a:pt x="135" y="8"/>
                      <a:pt x="135" y="11"/>
                    </a:cubicBezTo>
                    <a:cubicBezTo>
                      <a:pt x="135" y="10"/>
                      <a:pt x="134" y="10"/>
                      <a:pt x="134" y="11"/>
                    </a:cubicBezTo>
                    <a:cubicBezTo>
                      <a:pt x="136" y="12"/>
                      <a:pt x="137" y="14"/>
                      <a:pt x="137" y="14"/>
                    </a:cubicBezTo>
                    <a:cubicBezTo>
                      <a:pt x="138" y="13"/>
                      <a:pt x="138" y="13"/>
                      <a:pt x="137" y="11"/>
                    </a:cubicBezTo>
                    <a:cubicBezTo>
                      <a:pt x="136" y="9"/>
                      <a:pt x="136" y="12"/>
                      <a:pt x="135" y="10"/>
                    </a:cubicBezTo>
                    <a:cubicBezTo>
                      <a:pt x="136" y="8"/>
                      <a:pt x="138" y="11"/>
                      <a:pt x="136" y="7"/>
                    </a:cubicBezTo>
                    <a:cubicBezTo>
                      <a:pt x="136" y="8"/>
                      <a:pt x="134" y="6"/>
                      <a:pt x="133" y="5"/>
                    </a:cubicBezTo>
                    <a:cubicBezTo>
                      <a:pt x="134" y="3"/>
                      <a:pt x="134" y="3"/>
                      <a:pt x="134" y="3"/>
                    </a:cubicBezTo>
                    <a:cubicBezTo>
                      <a:pt x="134" y="5"/>
                      <a:pt x="134" y="5"/>
                      <a:pt x="134" y="5"/>
                    </a:cubicBezTo>
                    <a:cubicBezTo>
                      <a:pt x="136" y="5"/>
                      <a:pt x="133" y="2"/>
                      <a:pt x="134" y="2"/>
                    </a:cubicBezTo>
                    <a:cubicBezTo>
                      <a:pt x="137" y="4"/>
                      <a:pt x="137" y="4"/>
                      <a:pt x="137" y="4"/>
                    </a:cubicBezTo>
                    <a:cubicBezTo>
                      <a:pt x="138" y="7"/>
                      <a:pt x="134" y="4"/>
                      <a:pt x="137" y="8"/>
                    </a:cubicBezTo>
                    <a:cubicBezTo>
                      <a:pt x="138" y="7"/>
                      <a:pt x="137" y="5"/>
                      <a:pt x="138" y="6"/>
                    </a:cubicBezTo>
                    <a:cubicBezTo>
                      <a:pt x="138" y="6"/>
                      <a:pt x="138" y="7"/>
                      <a:pt x="138" y="7"/>
                    </a:cubicBezTo>
                    <a:cubicBezTo>
                      <a:pt x="138" y="7"/>
                      <a:pt x="142" y="12"/>
                      <a:pt x="141" y="8"/>
                    </a:cubicBezTo>
                    <a:cubicBezTo>
                      <a:pt x="141" y="7"/>
                      <a:pt x="140" y="7"/>
                      <a:pt x="139" y="5"/>
                    </a:cubicBezTo>
                    <a:cubicBezTo>
                      <a:pt x="140" y="4"/>
                      <a:pt x="140" y="3"/>
                      <a:pt x="140" y="2"/>
                    </a:cubicBezTo>
                    <a:cubicBezTo>
                      <a:pt x="142" y="5"/>
                      <a:pt x="142" y="1"/>
                      <a:pt x="143" y="5"/>
                    </a:cubicBezTo>
                    <a:cubicBezTo>
                      <a:pt x="141" y="3"/>
                      <a:pt x="140" y="4"/>
                      <a:pt x="141" y="7"/>
                    </a:cubicBezTo>
                    <a:cubicBezTo>
                      <a:pt x="143" y="10"/>
                      <a:pt x="140" y="7"/>
                      <a:pt x="142" y="11"/>
                    </a:cubicBezTo>
                    <a:cubicBezTo>
                      <a:pt x="142" y="10"/>
                      <a:pt x="144" y="13"/>
                      <a:pt x="146" y="15"/>
                    </a:cubicBezTo>
                    <a:cubicBezTo>
                      <a:pt x="146" y="15"/>
                      <a:pt x="146" y="14"/>
                      <a:pt x="146" y="14"/>
                    </a:cubicBezTo>
                    <a:cubicBezTo>
                      <a:pt x="145" y="12"/>
                      <a:pt x="144" y="12"/>
                      <a:pt x="143" y="10"/>
                    </a:cubicBezTo>
                    <a:cubicBezTo>
                      <a:pt x="144" y="10"/>
                      <a:pt x="145" y="8"/>
                      <a:pt x="144" y="6"/>
                    </a:cubicBezTo>
                    <a:cubicBezTo>
                      <a:pt x="145" y="7"/>
                      <a:pt x="146" y="9"/>
                      <a:pt x="146" y="9"/>
                    </a:cubicBezTo>
                    <a:cubicBezTo>
                      <a:pt x="147" y="8"/>
                      <a:pt x="148" y="8"/>
                      <a:pt x="150" y="8"/>
                    </a:cubicBezTo>
                    <a:cubicBezTo>
                      <a:pt x="147" y="5"/>
                      <a:pt x="151" y="6"/>
                      <a:pt x="149" y="4"/>
                    </a:cubicBezTo>
                    <a:cubicBezTo>
                      <a:pt x="148" y="3"/>
                      <a:pt x="146" y="1"/>
                      <a:pt x="145" y="0"/>
                    </a:cubicBezTo>
                    <a:cubicBezTo>
                      <a:pt x="146" y="0"/>
                      <a:pt x="146" y="1"/>
                      <a:pt x="147" y="2"/>
                    </a:cubicBezTo>
                    <a:cubicBezTo>
                      <a:pt x="146" y="0"/>
                      <a:pt x="149" y="4"/>
                      <a:pt x="148" y="1"/>
                    </a:cubicBezTo>
                    <a:cubicBezTo>
                      <a:pt x="147" y="3"/>
                      <a:pt x="150" y="5"/>
                      <a:pt x="151" y="8"/>
                    </a:cubicBezTo>
                    <a:cubicBezTo>
                      <a:pt x="151" y="6"/>
                      <a:pt x="152" y="10"/>
                      <a:pt x="153" y="9"/>
                    </a:cubicBezTo>
                    <a:cubicBezTo>
                      <a:pt x="153" y="7"/>
                      <a:pt x="153" y="6"/>
                      <a:pt x="154" y="5"/>
                    </a:cubicBezTo>
                    <a:cubicBezTo>
                      <a:pt x="156" y="6"/>
                      <a:pt x="157" y="3"/>
                      <a:pt x="158" y="2"/>
                    </a:cubicBezTo>
                    <a:cubicBezTo>
                      <a:pt x="159" y="4"/>
                      <a:pt x="160" y="7"/>
                      <a:pt x="161" y="7"/>
                    </a:cubicBezTo>
                    <a:cubicBezTo>
                      <a:pt x="162" y="7"/>
                      <a:pt x="159" y="4"/>
                      <a:pt x="161" y="5"/>
                    </a:cubicBezTo>
                    <a:cubicBezTo>
                      <a:pt x="161" y="6"/>
                      <a:pt x="161" y="6"/>
                      <a:pt x="161" y="6"/>
                    </a:cubicBezTo>
                    <a:cubicBezTo>
                      <a:pt x="161" y="5"/>
                      <a:pt x="163" y="7"/>
                      <a:pt x="162" y="2"/>
                    </a:cubicBezTo>
                    <a:cubicBezTo>
                      <a:pt x="163" y="6"/>
                      <a:pt x="163" y="6"/>
                      <a:pt x="163" y="6"/>
                    </a:cubicBezTo>
                    <a:cubicBezTo>
                      <a:pt x="163" y="6"/>
                      <a:pt x="163" y="5"/>
                      <a:pt x="163" y="5"/>
                    </a:cubicBezTo>
                    <a:cubicBezTo>
                      <a:pt x="164" y="6"/>
                      <a:pt x="164" y="7"/>
                      <a:pt x="164" y="7"/>
                    </a:cubicBezTo>
                    <a:cubicBezTo>
                      <a:pt x="166" y="9"/>
                      <a:pt x="165" y="7"/>
                      <a:pt x="166" y="6"/>
                    </a:cubicBezTo>
                    <a:cubicBezTo>
                      <a:pt x="165" y="4"/>
                      <a:pt x="165" y="4"/>
                      <a:pt x="165" y="4"/>
                    </a:cubicBezTo>
                    <a:cubicBezTo>
                      <a:pt x="165" y="2"/>
                      <a:pt x="167" y="4"/>
                      <a:pt x="168" y="3"/>
                    </a:cubicBezTo>
                    <a:cubicBezTo>
                      <a:pt x="169" y="5"/>
                      <a:pt x="169" y="5"/>
                      <a:pt x="169" y="5"/>
                    </a:cubicBezTo>
                    <a:cubicBezTo>
                      <a:pt x="169" y="3"/>
                      <a:pt x="169" y="3"/>
                      <a:pt x="169" y="3"/>
                    </a:cubicBezTo>
                    <a:cubicBezTo>
                      <a:pt x="169" y="5"/>
                      <a:pt x="170" y="6"/>
                      <a:pt x="170" y="5"/>
                    </a:cubicBezTo>
                    <a:cubicBezTo>
                      <a:pt x="170" y="5"/>
                      <a:pt x="170" y="6"/>
                      <a:pt x="170" y="7"/>
                    </a:cubicBezTo>
                    <a:cubicBezTo>
                      <a:pt x="170" y="9"/>
                      <a:pt x="170" y="10"/>
                      <a:pt x="170" y="10"/>
                    </a:cubicBezTo>
                    <a:cubicBezTo>
                      <a:pt x="169" y="9"/>
                      <a:pt x="170" y="8"/>
                      <a:pt x="169" y="6"/>
                    </a:cubicBezTo>
                    <a:cubicBezTo>
                      <a:pt x="168" y="4"/>
                      <a:pt x="167" y="5"/>
                      <a:pt x="168" y="7"/>
                    </a:cubicBezTo>
                    <a:cubicBezTo>
                      <a:pt x="168" y="7"/>
                      <a:pt x="168" y="7"/>
                      <a:pt x="168" y="6"/>
                    </a:cubicBezTo>
                    <a:cubicBezTo>
                      <a:pt x="169" y="8"/>
                      <a:pt x="169" y="9"/>
                      <a:pt x="169" y="10"/>
                    </a:cubicBezTo>
                    <a:cubicBezTo>
                      <a:pt x="169" y="10"/>
                      <a:pt x="170" y="11"/>
                      <a:pt x="169" y="10"/>
                    </a:cubicBezTo>
                    <a:cubicBezTo>
                      <a:pt x="170" y="12"/>
                      <a:pt x="169" y="12"/>
                      <a:pt x="169" y="12"/>
                    </a:cubicBezTo>
                    <a:cubicBezTo>
                      <a:pt x="169" y="11"/>
                      <a:pt x="168" y="11"/>
                      <a:pt x="168" y="10"/>
                    </a:cubicBezTo>
                    <a:cubicBezTo>
                      <a:pt x="168" y="12"/>
                      <a:pt x="168" y="13"/>
                      <a:pt x="167" y="13"/>
                    </a:cubicBezTo>
                    <a:cubicBezTo>
                      <a:pt x="165" y="10"/>
                      <a:pt x="166" y="15"/>
                      <a:pt x="165" y="15"/>
                    </a:cubicBezTo>
                    <a:cubicBezTo>
                      <a:pt x="165" y="12"/>
                      <a:pt x="164" y="10"/>
                      <a:pt x="164" y="9"/>
                    </a:cubicBezTo>
                    <a:cubicBezTo>
                      <a:pt x="163" y="8"/>
                      <a:pt x="164" y="9"/>
                      <a:pt x="163" y="9"/>
                    </a:cubicBezTo>
                    <a:cubicBezTo>
                      <a:pt x="163" y="10"/>
                      <a:pt x="164" y="13"/>
                      <a:pt x="164" y="15"/>
                    </a:cubicBezTo>
                    <a:cubicBezTo>
                      <a:pt x="163" y="13"/>
                      <a:pt x="163" y="13"/>
                      <a:pt x="163" y="13"/>
                    </a:cubicBezTo>
                    <a:cubicBezTo>
                      <a:pt x="163" y="14"/>
                      <a:pt x="164" y="17"/>
                      <a:pt x="163" y="17"/>
                    </a:cubicBezTo>
                    <a:cubicBezTo>
                      <a:pt x="161" y="16"/>
                      <a:pt x="160" y="17"/>
                      <a:pt x="158" y="18"/>
                    </a:cubicBezTo>
                    <a:cubicBezTo>
                      <a:pt x="157" y="16"/>
                      <a:pt x="157" y="16"/>
                      <a:pt x="157" y="16"/>
                    </a:cubicBezTo>
                    <a:cubicBezTo>
                      <a:pt x="159" y="20"/>
                      <a:pt x="156" y="18"/>
                      <a:pt x="156" y="20"/>
                    </a:cubicBezTo>
                    <a:cubicBezTo>
                      <a:pt x="154" y="20"/>
                      <a:pt x="154" y="24"/>
                      <a:pt x="152" y="21"/>
                    </a:cubicBezTo>
                    <a:cubicBezTo>
                      <a:pt x="150" y="24"/>
                      <a:pt x="149" y="26"/>
                      <a:pt x="146" y="27"/>
                    </a:cubicBezTo>
                    <a:cubicBezTo>
                      <a:pt x="145" y="25"/>
                      <a:pt x="145" y="25"/>
                      <a:pt x="145" y="25"/>
                    </a:cubicBezTo>
                    <a:cubicBezTo>
                      <a:pt x="146" y="27"/>
                      <a:pt x="144" y="24"/>
                      <a:pt x="144" y="24"/>
                    </a:cubicBezTo>
                    <a:cubicBezTo>
                      <a:pt x="145" y="26"/>
                      <a:pt x="145" y="27"/>
                      <a:pt x="145" y="29"/>
                    </a:cubicBezTo>
                    <a:cubicBezTo>
                      <a:pt x="143" y="28"/>
                      <a:pt x="143" y="31"/>
                      <a:pt x="143" y="33"/>
                    </a:cubicBezTo>
                    <a:cubicBezTo>
                      <a:pt x="142" y="31"/>
                      <a:pt x="142" y="31"/>
                      <a:pt x="142" y="31"/>
                    </a:cubicBezTo>
                    <a:cubicBezTo>
                      <a:pt x="143" y="35"/>
                      <a:pt x="140" y="33"/>
                      <a:pt x="139" y="34"/>
                    </a:cubicBezTo>
                    <a:cubicBezTo>
                      <a:pt x="138" y="33"/>
                      <a:pt x="137" y="32"/>
                      <a:pt x="137" y="32"/>
                    </a:cubicBezTo>
                    <a:cubicBezTo>
                      <a:pt x="138" y="35"/>
                      <a:pt x="138" y="35"/>
                      <a:pt x="138" y="37"/>
                    </a:cubicBezTo>
                    <a:cubicBezTo>
                      <a:pt x="137" y="38"/>
                      <a:pt x="136" y="38"/>
                      <a:pt x="134" y="38"/>
                    </a:cubicBezTo>
                    <a:cubicBezTo>
                      <a:pt x="135" y="43"/>
                      <a:pt x="130" y="43"/>
                      <a:pt x="129" y="47"/>
                    </a:cubicBezTo>
                    <a:cubicBezTo>
                      <a:pt x="128" y="45"/>
                      <a:pt x="128" y="45"/>
                      <a:pt x="128" y="45"/>
                    </a:cubicBezTo>
                    <a:cubicBezTo>
                      <a:pt x="129" y="51"/>
                      <a:pt x="123" y="50"/>
                      <a:pt x="122" y="54"/>
                    </a:cubicBezTo>
                    <a:cubicBezTo>
                      <a:pt x="120" y="51"/>
                      <a:pt x="120" y="51"/>
                      <a:pt x="120" y="51"/>
                    </a:cubicBezTo>
                    <a:cubicBezTo>
                      <a:pt x="119" y="51"/>
                      <a:pt x="119" y="53"/>
                      <a:pt x="121" y="55"/>
                    </a:cubicBezTo>
                    <a:cubicBezTo>
                      <a:pt x="120" y="55"/>
                      <a:pt x="121" y="58"/>
                      <a:pt x="119" y="56"/>
                    </a:cubicBezTo>
                    <a:cubicBezTo>
                      <a:pt x="117" y="56"/>
                      <a:pt x="119" y="58"/>
                      <a:pt x="119" y="59"/>
                    </a:cubicBezTo>
                    <a:cubicBezTo>
                      <a:pt x="117" y="59"/>
                      <a:pt x="116" y="60"/>
                      <a:pt x="116" y="61"/>
                    </a:cubicBezTo>
                    <a:cubicBezTo>
                      <a:pt x="116" y="61"/>
                      <a:pt x="116" y="61"/>
                      <a:pt x="116" y="61"/>
                    </a:cubicBezTo>
                    <a:cubicBezTo>
                      <a:pt x="116" y="60"/>
                      <a:pt x="114" y="59"/>
                      <a:pt x="114" y="59"/>
                    </a:cubicBezTo>
                    <a:cubicBezTo>
                      <a:pt x="114" y="60"/>
                      <a:pt x="112" y="60"/>
                      <a:pt x="115" y="63"/>
                    </a:cubicBezTo>
                    <a:cubicBezTo>
                      <a:pt x="112" y="62"/>
                      <a:pt x="114" y="67"/>
                      <a:pt x="110" y="66"/>
                    </a:cubicBezTo>
                    <a:cubicBezTo>
                      <a:pt x="111" y="67"/>
                      <a:pt x="111" y="67"/>
                      <a:pt x="112" y="68"/>
                    </a:cubicBezTo>
                    <a:cubicBezTo>
                      <a:pt x="110" y="69"/>
                      <a:pt x="108" y="68"/>
                      <a:pt x="108" y="71"/>
                    </a:cubicBezTo>
                    <a:cubicBezTo>
                      <a:pt x="108" y="71"/>
                      <a:pt x="107" y="69"/>
                      <a:pt x="106" y="69"/>
                    </a:cubicBezTo>
                    <a:cubicBezTo>
                      <a:pt x="107" y="70"/>
                      <a:pt x="108" y="71"/>
                      <a:pt x="108" y="71"/>
                    </a:cubicBezTo>
                    <a:cubicBezTo>
                      <a:pt x="108" y="75"/>
                      <a:pt x="103" y="73"/>
                      <a:pt x="101" y="75"/>
                    </a:cubicBezTo>
                    <a:cubicBezTo>
                      <a:pt x="100" y="80"/>
                      <a:pt x="97" y="82"/>
                      <a:pt x="94" y="86"/>
                    </a:cubicBezTo>
                    <a:cubicBezTo>
                      <a:pt x="94" y="85"/>
                      <a:pt x="94" y="85"/>
                      <a:pt x="94" y="85"/>
                    </a:cubicBezTo>
                    <a:cubicBezTo>
                      <a:pt x="96" y="88"/>
                      <a:pt x="89" y="85"/>
                      <a:pt x="92" y="89"/>
                    </a:cubicBezTo>
                    <a:cubicBezTo>
                      <a:pt x="92" y="89"/>
                      <a:pt x="91" y="90"/>
                      <a:pt x="90" y="88"/>
                    </a:cubicBezTo>
                    <a:cubicBezTo>
                      <a:pt x="91" y="91"/>
                      <a:pt x="86" y="89"/>
                      <a:pt x="88" y="92"/>
                    </a:cubicBezTo>
                    <a:cubicBezTo>
                      <a:pt x="88" y="92"/>
                      <a:pt x="88" y="92"/>
                      <a:pt x="88" y="92"/>
                    </a:cubicBezTo>
                    <a:cubicBezTo>
                      <a:pt x="85" y="91"/>
                      <a:pt x="86" y="94"/>
                      <a:pt x="84" y="94"/>
                    </a:cubicBezTo>
                    <a:cubicBezTo>
                      <a:pt x="84" y="94"/>
                      <a:pt x="84" y="94"/>
                      <a:pt x="83" y="93"/>
                    </a:cubicBezTo>
                    <a:cubicBezTo>
                      <a:pt x="81" y="92"/>
                      <a:pt x="85" y="96"/>
                      <a:pt x="82" y="94"/>
                    </a:cubicBezTo>
                    <a:cubicBezTo>
                      <a:pt x="81" y="94"/>
                      <a:pt x="83" y="96"/>
                      <a:pt x="83" y="95"/>
                    </a:cubicBezTo>
                    <a:cubicBezTo>
                      <a:pt x="80" y="97"/>
                      <a:pt x="79" y="102"/>
                      <a:pt x="78" y="105"/>
                    </a:cubicBezTo>
                    <a:cubicBezTo>
                      <a:pt x="74" y="105"/>
                      <a:pt x="72" y="101"/>
                      <a:pt x="73" y="104"/>
                    </a:cubicBezTo>
                    <a:cubicBezTo>
                      <a:pt x="72" y="104"/>
                      <a:pt x="74" y="105"/>
                      <a:pt x="74" y="105"/>
                    </a:cubicBezTo>
                    <a:cubicBezTo>
                      <a:pt x="74" y="106"/>
                      <a:pt x="69" y="103"/>
                      <a:pt x="71" y="105"/>
                    </a:cubicBezTo>
                    <a:cubicBezTo>
                      <a:pt x="73" y="106"/>
                      <a:pt x="72" y="106"/>
                      <a:pt x="73" y="107"/>
                    </a:cubicBezTo>
                    <a:cubicBezTo>
                      <a:pt x="70" y="107"/>
                      <a:pt x="68" y="106"/>
                      <a:pt x="69" y="108"/>
                    </a:cubicBezTo>
                    <a:cubicBezTo>
                      <a:pt x="68" y="107"/>
                      <a:pt x="68" y="107"/>
                      <a:pt x="68" y="107"/>
                    </a:cubicBezTo>
                    <a:cubicBezTo>
                      <a:pt x="70" y="111"/>
                      <a:pt x="68" y="111"/>
                      <a:pt x="71" y="115"/>
                    </a:cubicBezTo>
                    <a:cubicBezTo>
                      <a:pt x="66" y="122"/>
                      <a:pt x="64" y="129"/>
                      <a:pt x="60" y="136"/>
                    </a:cubicBezTo>
                    <a:cubicBezTo>
                      <a:pt x="54" y="142"/>
                      <a:pt x="52" y="150"/>
                      <a:pt x="46" y="155"/>
                    </a:cubicBezTo>
                    <a:cubicBezTo>
                      <a:pt x="42" y="154"/>
                      <a:pt x="42" y="155"/>
                      <a:pt x="42" y="157"/>
                    </a:cubicBezTo>
                    <a:cubicBezTo>
                      <a:pt x="41" y="157"/>
                      <a:pt x="41" y="157"/>
                      <a:pt x="41" y="156"/>
                    </a:cubicBezTo>
                    <a:cubicBezTo>
                      <a:pt x="43" y="158"/>
                      <a:pt x="40" y="158"/>
                      <a:pt x="43" y="159"/>
                    </a:cubicBezTo>
                    <a:cubicBezTo>
                      <a:pt x="41" y="162"/>
                      <a:pt x="40" y="164"/>
                      <a:pt x="38" y="167"/>
                    </a:cubicBezTo>
                    <a:cubicBezTo>
                      <a:pt x="38" y="166"/>
                      <a:pt x="36" y="165"/>
                      <a:pt x="36" y="165"/>
                    </a:cubicBezTo>
                    <a:cubicBezTo>
                      <a:pt x="38" y="167"/>
                      <a:pt x="38" y="167"/>
                      <a:pt x="38" y="167"/>
                    </a:cubicBezTo>
                    <a:cubicBezTo>
                      <a:pt x="37" y="167"/>
                      <a:pt x="37" y="167"/>
                      <a:pt x="37" y="167"/>
                    </a:cubicBezTo>
                    <a:cubicBezTo>
                      <a:pt x="37" y="167"/>
                      <a:pt x="38" y="168"/>
                      <a:pt x="39" y="168"/>
                    </a:cubicBezTo>
                    <a:cubicBezTo>
                      <a:pt x="38" y="176"/>
                      <a:pt x="29" y="180"/>
                      <a:pt x="26" y="186"/>
                    </a:cubicBezTo>
                    <a:cubicBezTo>
                      <a:pt x="24" y="187"/>
                      <a:pt x="24" y="190"/>
                      <a:pt x="24" y="192"/>
                    </a:cubicBezTo>
                    <a:cubicBezTo>
                      <a:pt x="18" y="195"/>
                      <a:pt x="13" y="199"/>
                      <a:pt x="13" y="205"/>
                    </a:cubicBezTo>
                    <a:cubicBezTo>
                      <a:pt x="13" y="205"/>
                      <a:pt x="6" y="201"/>
                      <a:pt x="6" y="1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14"/>
              <p:cNvSpPr/>
              <p:nvPr/>
            </p:nvSpPr>
            <p:spPr bwMode="auto">
              <a:xfrm>
                <a:off x="6715126" y="28194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1" y="2"/>
                      <a:pt x="0" y="0"/>
                    </a:cubicBezTo>
                    <a:cubicBezTo>
                      <a:pt x="1" y="1"/>
                      <a:pt x="2"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15"/>
              <p:cNvSpPr/>
              <p:nvPr/>
            </p:nvSpPr>
            <p:spPr bwMode="auto">
              <a:xfrm>
                <a:off x="6707188" y="2817813"/>
                <a:ext cx="0" cy="0"/>
              </a:xfrm>
              <a:custGeom>
                <a:avLst/>
                <a:gdLst>
                  <a:gd name="T0" fmla="*/ 1 w 1"/>
                  <a:gd name="T1" fmla="*/ 2 h 2"/>
                  <a:gd name="T2" fmla="*/ 0 w 1"/>
                  <a:gd name="T3" fmla="*/ 1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16"/>
              <p:cNvSpPr/>
              <p:nvPr/>
            </p:nvSpPr>
            <p:spPr bwMode="auto">
              <a:xfrm>
                <a:off x="6705601" y="28178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17"/>
              <p:cNvSpPr/>
              <p:nvPr/>
            </p:nvSpPr>
            <p:spPr bwMode="auto">
              <a:xfrm>
                <a:off x="6704013" y="281781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18"/>
              <p:cNvSpPr/>
              <p:nvPr/>
            </p:nvSpPr>
            <p:spPr bwMode="auto">
              <a:xfrm>
                <a:off x="6704013" y="281781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219"/>
              <p:cNvSpPr/>
              <p:nvPr/>
            </p:nvSpPr>
            <p:spPr bwMode="auto">
              <a:xfrm>
                <a:off x="6700838" y="281940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220"/>
              <p:cNvSpPr/>
              <p:nvPr/>
            </p:nvSpPr>
            <p:spPr bwMode="auto">
              <a:xfrm>
                <a:off x="6699251" y="2820988"/>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Rectangle 221"/>
              <p:cNvSpPr>
                <a:spLocks noChangeArrowheads="1"/>
              </p:cNvSpPr>
              <p:nvPr/>
            </p:nvSpPr>
            <p:spPr bwMode="auto">
              <a:xfrm>
                <a:off x="6680201" y="2843213"/>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0" name="Freeform 222"/>
              <p:cNvSpPr/>
              <p:nvPr/>
            </p:nvSpPr>
            <p:spPr bwMode="auto">
              <a:xfrm>
                <a:off x="6670676" y="2852738"/>
                <a:ext cx="1588"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223"/>
              <p:cNvSpPr/>
              <p:nvPr/>
            </p:nvSpPr>
            <p:spPr bwMode="auto">
              <a:xfrm>
                <a:off x="6669088" y="28606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24"/>
              <p:cNvSpPr/>
              <p:nvPr/>
            </p:nvSpPr>
            <p:spPr bwMode="auto">
              <a:xfrm>
                <a:off x="5248276" y="2628900"/>
                <a:ext cx="1588"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225"/>
              <p:cNvSpPr/>
              <p:nvPr/>
            </p:nvSpPr>
            <p:spPr bwMode="auto">
              <a:xfrm>
                <a:off x="5168901" y="2628900"/>
                <a:ext cx="77788" cy="153987"/>
              </a:xfrm>
              <a:custGeom>
                <a:avLst/>
                <a:gdLst>
                  <a:gd name="T0" fmla="*/ 22 w 223"/>
                  <a:gd name="T1" fmla="*/ 369 h 422"/>
                  <a:gd name="T2" fmla="*/ 28 w 223"/>
                  <a:gd name="T3" fmla="*/ 356 h 422"/>
                  <a:gd name="T4" fmla="*/ 34 w 223"/>
                  <a:gd name="T5" fmla="*/ 328 h 422"/>
                  <a:gd name="T6" fmla="*/ 38 w 223"/>
                  <a:gd name="T7" fmla="*/ 319 h 422"/>
                  <a:gd name="T8" fmla="*/ 55 w 223"/>
                  <a:gd name="T9" fmla="*/ 296 h 422"/>
                  <a:gd name="T10" fmla="*/ 60 w 223"/>
                  <a:gd name="T11" fmla="*/ 288 h 422"/>
                  <a:gd name="T12" fmla="*/ 68 w 223"/>
                  <a:gd name="T13" fmla="*/ 272 h 422"/>
                  <a:gd name="T14" fmla="*/ 75 w 223"/>
                  <a:gd name="T15" fmla="*/ 263 h 422"/>
                  <a:gd name="T16" fmla="*/ 76 w 223"/>
                  <a:gd name="T17" fmla="*/ 248 h 422"/>
                  <a:gd name="T18" fmla="*/ 76 w 223"/>
                  <a:gd name="T19" fmla="*/ 240 h 422"/>
                  <a:gd name="T20" fmla="*/ 83 w 223"/>
                  <a:gd name="T21" fmla="*/ 227 h 422"/>
                  <a:gd name="T22" fmla="*/ 89 w 223"/>
                  <a:gd name="T23" fmla="*/ 214 h 422"/>
                  <a:gd name="T24" fmla="*/ 92 w 223"/>
                  <a:gd name="T25" fmla="*/ 209 h 422"/>
                  <a:gd name="T26" fmla="*/ 93 w 223"/>
                  <a:gd name="T27" fmla="*/ 200 h 422"/>
                  <a:gd name="T28" fmla="*/ 101 w 223"/>
                  <a:gd name="T29" fmla="*/ 188 h 422"/>
                  <a:gd name="T30" fmla="*/ 107 w 223"/>
                  <a:gd name="T31" fmla="*/ 177 h 422"/>
                  <a:gd name="T32" fmla="*/ 115 w 223"/>
                  <a:gd name="T33" fmla="*/ 163 h 422"/>
                  <a:gd name="T34" fmla="*/ 122 w 223"/>
                  <a:gd name="T35" fmla="*/ 158 h 422"/>
                  <a:gd name="T36" fmla="*/ 121 w 223"/>
                  <a:gd name="T37" fmla="*/ 152 h 422"/>
                  <a:gd name="T38" fmla="*/ 126 w 223"/>
                  <a:gd name="T39" fmla="*/ 151 h 422"/>
                  <a:gd name="T40" fmla="*/ 127 w 223"/>
                  <a:gd name="T41" fmla="*/ 142 h 422"/>
                  <a:gd name="T42" fmla="*/ 133 w 223"/>
                  <a:gd name="T43" fmla="*/ 129 h 422"/>
                  <a:gd name="T44" fmla="*/ 140 w 223"/>
                  <a:gd name="T45" fmla="*/ 114 h 422"/>
                  <a:gd name="T46" fmla="*/ 145 w 223"/>
                  <a:gd name="T47" fmla="*/ 106 h 422"/>
                  <a:gd name="T48" fmla="*/ 154 w 223"/>
                  <a:gd name="T49" fmla="*/ 87 h 422"/>
                  <a:gd name="T50" fmla="*/ 159 w 223"/>
                  <a:gd name="T51" fmla="*/ 83 h 422"/>
                  <a:gd name="T52" fmla="*/ 163 w 223"/>
                  <a:gd name="T53" fmla="*/ 82 h 422"/>
                  <a:gd name="T54" fmla="*/ 166 w 223"/>
                  <a:gd name="T55" fmla="*/ 76 h 422"/>
                  <a:gd name="T56" fmla="*/ 169 w 223"/>
                  <a:gd name="T57" fmla="*/ 67 h 422"/>
                  <a:gd name="T58" fmla="*/ 168 w 223"/>
                  <a:gd name="T59" fmla="*/ 62 h 422"/>
                  <a:gd name="T60" fmla="*/ 169 w 223"/>
                  <a:gd name="T61" fmla="*/ 56 h 422"/>
                  <a:gd name="T62" fmla="*/ 177 w 223"/>
                  <a:gd name="T63" fmla="*/ 52 h 422"/>
                  <a:gd name="T64" fmla="*/ 181 w 223"/>
                  <a:gd name="T65" fmla="*/ 46 h 422"/>
                  <a:gd name="T66" fmla="*/ 185 w 223"/>
                  <a:gd name="T67" fmla="*/ 44 h 422"/>
                  <a:gd name="T68" fmla="*/ 179 w 223"/>
                  <a:gd name="T69" fmla="*/ 36 h 422"/>
                  <a:gd name="T70" fmla="*/ 186 w 223"/>
                  <a:gd name="T71" fmla="*/ 35 h 422"/>
                  <a:gd name="T72" fmla="*/ 196 w 223"/>
                  <a:gd name="T73" fmla="*/ 39 h 422"/>
                  <a:gd name="T74" fmla="*/ 190 w 223"/>
                  <a:gd name="T75" fmla="*/ 23 h 422"/>
                  <a:gd name="T76" fmla="*/ 206 w 223"/>
                  <a:gd name="T77" fmla="*/ 13 h 422"/>
                  <a:gd name="T78" fmla="*/ 213 w 223"/>
                  <a:gd name="T79" fmla="*/ 9 h 422"/>
                  <a:gd name="T80" fmla="*/ 218 w 223"/>
                  <a:gd name="T81" fmla="*/ 1 h 422"/>
                  <a:gd name="T82" fmla="*/ 222 w 223"/>
                  <a:gd name="T83" fmla="*/ 8 h 422"/>
                  <a:gd name="T84" fmla="*/ 216 w 223"/>
                  <a:gd name="T85" fmla="*/ 13 h 422"/>
                  <a:gd name="T86" fmla="*/ 210 w 223"/>
                  <a:gd name="T87" fmla="*/ 29 h 422"/>
                  <a:gd name="T88" fmla="*/ 199 w 223"/>
                  <a:gd name="T89" fmla="*/ 59 h 422"/>
                  <a:gd name="T90" fmla="*/ 186 w 223"/>
                  <a:gd name="T91" fmla="*/ 82 h 422"/>
                  <a:gd name="T92" fmla="*/ 166 w 223"/>
                  <a:gd name="T93" fmla="*/ 122 h 422"/>
                  <a:gd name="T94" fmla="*/ 156 w 223"/>
                  <a:gd name="T95" fmla="*/ 144 h 422"/>
                  <a:gd name="T96" fmla="*/ 134 w 223"/>
                  <a:gd name="T97" fmla="*/ 185 h 422"/>
                  <a:gd name="T98" fmla="*/ 120 w 223"/>
                  <a:gd name="T99" fmla="*/ 205 h 422"/>
                  <a:gd name="T100" fmla="*/ 105 w 223"/>
                  <a:gd name="T101" fmla="*/ 228 h 422"/>
                  <a:gd name="T102" fmla="*/ 91 w 223"/>
                  <a:gd name="T103" fmla="*/ 266 h 422"/>
                  <a:gd name="T104" fmla="*/ 50 w 223"/>
                  <a:gd name="T105" fmla="*/ 347 h 422"/>
                  <a:gd name="T106" fmla="*/ 27 w 223"/>
                  <a:gd name="T107" fmla="*/ 396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3" h="422">
                    <a:moveTo>
                      <a:pt x="4" y="413"/>
                    </a:moveTo>
                    <a:cubicBezTo>
                      <a:pt x="0" y="405"/>
                      <a:pt x="9" y="401"/>
                      <a:pt x="8" y="394"/>
                    </a:cubicBezTo>
                    <a:cubicBezTo>
                      <a:pt x="8" y="393"/>
                      <a:pt x="11" y="395"/>
                      <a:pt x="11" y="393"/>
                    </a:cubicBezTo>
                    <a:cubicBezTo>
                      <a:pt x="8" y="386"/>
                      <a:pt x="15" y="378"/>
                      <a:pt x="22" y="373"/>
                    </a:cubicBezTo>
                    <a:cubicBezTo>
                      <a:pt x="23" y="374"/>
                      <a:pt x="23" y="374"/>
                      <a:pt x="23" y="374"/>
                    </a:cubicBezTo>
                    <a:cubicBezTo>
                      <a:pt x="24" y="373"/>
                      <a:pt x="21" y="370"/>
                      <a:pt x="22" y="369"/>
                    </a:cubicBezTo>
                    <a:cubicBezTo>
                      <a:pt x="23" y="369"/>
                      <a:pt x="23" y="370"/>
                      <a:pt x="24" y="370"/>
                    </a:cubicBezTo>
                    <a:cubicBezTo>
                      <a:pt x="22" y="369"/>
                      <a:pt x="24" y="367"/>
                      <a:pt x="23" y="366"/>
                    </a:cubicBezTo>
                    <a:cubicBezTo>
                      <a:pt x="24" y="366"/>
                      <a:pt x="25" y="367"/>
                      <a:pt x="27" y="366"/>
                    </a:cubicBezTo>
                    <a:cubicBezTo>
                      <a:pt x="25" y="364"/>
                      <a:pt x="25" y="364"/>
                      <a:pt x="25" y="364"/>
                    </a:cubicBezTo>
                    <a:cubicBezTo>
                      <a:pt x="20" y="360"/>
                      <a:pt x="28" y="360"/>
                      <a:pt x="26" y="355"/>
                    </a:cubicBezTo>
                    <a:cubicBezTo>
                      <a:pt x="27" y="356"/>
                      <a:pt x="27" y="356"/>
                      <a:pt x="28" y="356"/>
                    </a:cubicBezTo>
                    <a:cubicBezTo>
                      <a:pt x="26" y="350"/>
                      <a:pt x="30" y="345"/>
                      <a:pt x="31" y="339"/>
                    </a:cubicBezTo>
                    <a:cubicBezTo>
                      <a:pt x="32" y="339"/>
                      <a:pt x="33" y="340"/>
                      <a:pt x="34" y="340"/>
                    </a:cubicBezTo>
                    <a:cubicBezTo>
                      <a:pt x="32" y="339"/>
                      <a:pt x="32" y="337"/>
                      <a:pt x="32" y="336"/>
                    </a:cubicBezTo>
                    <a:cubicBezTo>
                      <a:pt x="35" y="336"/>
                      <a:pt x="31" y="332"/>
                      <a:pt x="33" y="331"/>
                    </a:cubicBezTo>
                    <a:cubicBezTo>
                      <a:pt x="34" y="332"/>
                      <a:pt x="34" y="332"/>
                      <a:pt x="34" y="332"/>
                    </a:cubicBezTo>
                    <a:cubicBezTo>
                      <a:pt x="32" y="329"/>
                      <a:pt x="36" y="330"/>
                      <a:pt x="34" y="328"/>
                    </a:cubicBezTo>
                    <a:cubicBezTo>
                      <a:pt x="36" y="328"/>
                      <a:pt x="36" y="328"/>
                      <a:pt x="36" y="328"/>
                    </a:cubicBezTo>
                    <a:cubicBezTo>
                      <a:pt x="33" y="326"/>
                      <a:pt x="39" y="327"/>
                      <a:pt x="37" y="325"/>
                    </a:cubicBezTo>
                    <a:cubicBezTo>
                      <a:pt x="37" y="325"/>
                      <a:pt x="37" y="325"/>
                      <a:pt x="37" y="325"/>
                    </a:cubicBezTo>
                    <a:cubicBezTo>
                      <a:pt x="36" y="324"/>
                      <a:pt x="38" y="324"/>
                      <a:pt x="38" y="323"/>
                    </a:cubicBezTo>
                    <a:cubicBezTo>
                      <a:pt x="38" y="323"/>
                      <a:pt x="38" y="323"/>
                      <a:pt x="38" y="323"/>
                    </a:cubicBezTo>
                    <a:cubicBezTo>
                      <a:pt x="38" y="321"/>
                      <a:pt x="41" y="320"/>
                      <a:pt x="38" y="319"/>
                    </a:cubicBezTo>
                    <a:cubicBezTo>
                      <a:pt x="41" y="319"/>
                      <a:pt x="38" y="322"/>
                      <a:pt x="42" y="322"/>
                    </a:cubicBezTo>
                    <a:cubicBezTo>
                      <a:pt x="42" y="318"/>
                      <a:pt x="43" y="314"/>
                      <a:pt x="45" y="311"/>
                    </a:cubicBezTo>
                    <a:cubicBezTo>
                      <a:pt x="46" y="307"/>
                      <a:pt x="48" y="304"/>
                      <a:pt x="50" y="301"/>
                    </a:cubicBezTo>
                    <a:cubicBezTo>
                      <a:pt x="51" y="300"/>
                      <a:pt x="52" y="300"/>
                      <a:pt x="53" y="301"/>
                    </a:cubicBezTo>
                    <a:cubicBezTo>
                      <a:pt x="53" y="300"/>
                      <a:pt x="54" y="298"/>
                      <a:pt x="53" y="296"/>
                    </a:cubicBezTo>
                    <a:cubicBezTo>
                      <a:pt x="53" y="297"/>
                      <a:pt x="54" y="297"/>
                      <a:pt x="55" y="296"/>
                    </a:cubicBezTo>
                    <a:cubicBezTo>
                      <a:pt x="56" y="296"/>
                      <a:pt x="52" y="294"/>
                      <a:pt x="54" y="293"/>
                    </a:cubicBezTo>
                    <a:cubicBezTo>
                      <a:pt x="55" y="294"/>
                      <a:pt x="55" y="294"/>
                      <a:pt x="57" y="295"/>
                    </a:cubicBezTo>
                    <a:cubicBezTo>
                      <a:pt x="55" y="293"/>
                      <a:pt x="56" y="291"/>
                      <a:pt x="56" y="290"/>
                    </a:cubicBezTo>
                    <a:cubicBezTo>
                      <a:pt x="57" y="290"/>
                      <a:pt x="57" y="290"/>
                      <a:pt x="58" y="291"/>
                    </a:cubicBezTo>
                    <a:cubicBezTo>
                      <a:pt x="56" y="288"/>
                      <a:pt x="59" y="288"/>
                      <a:pt x="59" y="286"/>
                    </a:cubicBezTo>
                    <a:cubicBezTo>
                      <a:pt x="60" y="288"/>
                      <a:pt x="60" y="288"/>
                      <a:pt x="60" y="288"/>
                    </a:cubicBezTo>
                    <a:cubicBezTo>
                      <a:pt x="63" y="287"/>
                      <a:pt x="57" y="285"/>
                      <a:pt x="59" y="284"/>
                    </a:cubicBezTo>
                    <a:cubicBezTo>
                      <a:pt x="59" y="285"/>
                      <a:pt x="60" y="285"/>
                      <a:pt x="61" y="285"/>
                    </a:cubicBezTo>
                    <a:cubicBezTo>
                      <a:pt x="59" y="282"/>
                      <a:pt x="61" y="280"/>
                      <a:pt x="61" y="278"/>
                    </a:cubicBezTo>
                    <a:cubicBezTo>
                      <a:pt x="61" y="278"/>
                      <a:pt x="61" y="278"/>
                      <a:pt x="61" y="278"/>
                    </a:cubicBezTo>
                    <a:cubicBezTo>
                      <a:pt x="62" y="276"/>
                      <a:pt x="64" y="275"/>
                      <a:pt x="64" y="272"/>
                    </a:cubicBezTo>
                    <a:cubicBezTo>
                      <a:pt x="65" y="272"/>
                      <a:pt x="67" y="275"/>
                      <a:pt x="68" y="272"/>
                    </a:cubicBezTo>
                    <a:cubicBezTo>
                      <a:pt x="65" y="271"/>
                      <a:pt x="68" y="268"/>
                      <a:pt x="64" y="268"/>
                    </a:cubicBezTo>
                    <a:cubicBezTo>
                      <a:pt x="66" y="266"/>
                      <a:pt x="68" y="264"/>
                      <a:pt x="68" y="263"/>
                    </a:cubicBezTo>
                    <a:cubicBezTo>
                      <a:pt x="68" y="264"/>
                      <a:pt x="72" y="264"/>
                      <a:pt x="71" y="265"/>
                    </a:cubicBezTo>
                    <a:cubicBezTo>
                      <a:pt x="74" y="265"/>
                      <a:pt x="74" y="265"/>
                      <a:pt x="74" y="265"/>
                    </a:cubicBezTo>
                    <a:cubicBezTo>
                      <a:pt x="75" y="266"/>
                      <a:pt x="73" y="266"/>
                      <a:pt x="74" y="267"/>
                    </a:cubicBezTo>
                    <a:cubicBezTo>
                      <a:pt x="75" y="266"/>
                      <a:pt x="74" y="263"/>
                      <a:pt x="75" y="263"/>
                    </a:cubicBezTo>
                    <a:cubicBezTo>
                      <a:pt x="74" y="261"/>
                      <a:pt x="71" y="258"/>
                      <a:pt x="72" y="256"/>
                    </a:cubicBezTo>
                    <a:cubicBezTo>
                      <a:pt x="73" y="257"/>
                      <a:pt x="76" y="257"/>
                      <a:pt x="76" y="258"/>
                    </a:cubicBezTo>
                    <a:cubicBezTo>
                      <a:pt x="71" y="252"/>
                      <a:pt x="71" y="252"/>
                      <a:pt x="71" y="252"/>
                    </a:cubicBezTo>
                    <a:cubicBezTo>
                      <a:pt x="72" y="251"/>
                      <a:pt x="74" y="253"/>
                      <a:pt x="74" y="252"/>
                    </a:cubicBezTo>
                    <a:cubicBezTo>
                      <a:pt x="73" y="251"/>
                      <a:pt x="73" y="250"/>
                      <a:pt x="72" y="250"/>
                    </a:cubicBezTo>
                    <a:cubicBezTo>
                      <a:pt x="73" y="250"/>
                      <a:pt x="73" y="247"/>
                      <a:pt x="76" y="248"/>
                    </a:cubicBezTo>
                    <a:cubicBezTo>
                      <a:pt x="77" y="248"/>
                      <a:pt x="76" y="249"/>
                      <a:pt x="78" y="249"/>
                    </a:cubicBezTo>
                    <a:cubicBezTo>
                      <a:pt x="78" y="248"/>
                      <a:pt x="77" y="247"/>
                      <a:pt x="78" y="246"/>
                    </a:cubicBezTo>
                    <a:cubicBezTo>
                      <a:pt x="78" y="246"/>
                      <a:pt x="78" y="246"/>
                      <a:pt x="78" y="246"/>
                    </a:cubicBezTo>
                    <a:cubicBezTo>
                      <a:pt x="79" y="246"/>
                      <a:pt x="78" y="243"/>
                      <a:pt x="76" y="243"/>
                    </a:cubicBezTo>
                    <a:cubicBezTo>
                      <a:pt x="76" y="244"/>
                      <a:pt x="78" y="244"/>
                      <a:pt x="77" y="244"/>
                    </a:cubicBezTo>
                    <a:cubicBezTo>
                      <a:pt x="75" y="243"/>
                      <a:pt x="76" y="241"/>
                      <a:pt x="76" y="240"/>
                    </a:cubicBezTo>
                    <a:cubicBezTo>
                      <a:pt x="77" y="240"/>
                      <a:pt x="77" y="241"/>
                      <a:pt x="78" y="242"/>
                    </a:cubicBezTo>
                    <a:cubicBezTo>
                      <a:pt x="77" y="239"/>
                      <a:pt x="77" y="236"/>
                      <a:pt x="77" y="234"/>
                    </a:cubicBezTo>
                    <a:cubicBezTo>
                      <a:pt x="76" y="233"/>
                      <a:pt x="79" y="236"/>
                      <a:pt x="78" y="236"/>
                    </a:cubicBezTo>
                    <a:cubicBezTo>
                      <a:pt x="82" y="235"/>
                      <a:pt x="78" y="229"/>
                      <a:pt x="82" y="229"/>
                    </a:cubicBezTo>
                    <a:cubicBezTo>
                      <a:pt x="82" y="230"/>
                      <a:pt x="80" y="228"/>
                      <a:pt x="80" y="228"/>
                    </a:cubicBezTo>
                    <a:cubicBezTo>
                      <a:pt x="81" y="227"/>
                      <a:pt x="83" y="229"/>
                      <a:pt x="83" y="227"/>
                    </a:cubicBezTo>
                    <a:cubicBezTo>
                      <a:pt x="84" y="228"/>
                      <a:pt x="83" y="226"/>
                      <a:pt x="83" y="225"/>
                    </a:cubicBezTo>
                    <a:cubicBezTo>
                      <a:pt x="83" y="224"/>
                      <a:pt x="84" y="225"/>
                      <a:pt x="84" y="226"/>
                    </a:cubicBezTo>
                    <a:cubicBezTo>
                      <a:pt x="83" y="224"/>
                      <a:pt x="84" y="219"/>
                      <a:pt x="87" y="218"/>
                    </a:cubicBezTo>
                    <a:cubicBezTo>
                      <a:pt x="86" y="217"/>
                      <a:pt x="85" y="214"/>
                      <a:pt x="85" y="214"/>
                    </a:cubicBezTo>
                    <a:cubicBezTo>
                      <a:pt x="87" y="215"/>
                      <a:pt x="87" y="215"/>
                      <a:pt x="87" y="215"/>
                    </a:cubicBezTo>
                    <a:cubicBezTo>
                      <a:pt x="88" y="215"/>
                      <a:pt x="88" y="213"/>
                      <a:pt x="89" y="214"/>
                    </a:cubicBezTo>
                    <a:cubicBezTo>
                      <a:pt x="88" y="212"/>
                      <a:pt x="89" y="220"/>
                      <a:pt x="88" y="217"/>
                    </a:cubicBezTo>
                    <a:cubicBezTo>
                      <a:pt x="90" y="218"/>
                      <a:pt x="86" y="213"/>
                      <a:pt x="89" y="215"/>
                    </a:cubicBezTo>
                    <a:cubicBezTo>
                      <a:pt x="89" y="214"/>
                      <a:pt x="88" y="211"/>
                      <a:pt x="90" y="211"/>
                    </a:cubicBezTo>
                    <a:cubicBezTo>
                      <a:pt x="90" y="212"/>
                      <a:pt x="92" y="214"/>
                      <a:pt x="92" y="213"/>
                    </a:cubicBezTo>
                    <a:cubicBezTo>
                      <a:pt x="93" y="211"/>
                      <a:pt x="92" y="212"/>
                      <a:pt x="92" y="210"/>
                    </a:cubicBezTo>
                    <a:cubicBezTo>
                      <a:pt x="92" y="209"/>
                      <a:pt x="92" y="209"/>
                      <a:pt x="92" y="209"/>
                    </a:cubicBezTo>
                    <a:cubicBezTo>
                      <a:pt x="90" y="208"/>
                      <a:pt x="93" y="208"/>
                      <a:pt x="90" y="207"/>
                    </a:cubicBezTo>
                    <a:cubicBezTo>
                      <a:pt x="92" y="208"/>
                      <a:pt x="91" y="204"/>
                      <a:pt x="94" y="206"/>
                    </a:cubicBezTo>
                    <a:cubicBezTo>
                      <a:pt x="96" y="208"/>
                      <a:pt x="96" y="208"/>
                      <a:pt x="96" y="208"/>
                    </a:cubicBezTo>
                    <a:cubicBezTo>
                      <a:pt x="96" y="207"/>
                      <a:pt x="94" y="205"/>
                      <a:pt x="93" y="204"/>
                    </a:cubicBezTo>
                    <a:cubicBezTo>
                      <a:pt x="94" y="204"/>
                      <a:pt x="94" y="204"/>
                      <a:pt x="95" y="204"/>
                    </a:cubicBezTo>
                    <a:cubicBezTo>
                      <a:pt x="91" y="202"/>
                      <a:pt x="96" y="203"/>
                      <a:pt x="93" y="200"/>
                    </a:cubicBezTo>
                    <a:cubicBezTo>
                      <a:pt x="95" y="200"/>
                      <a:pt x="96" y="197"/>
                      <a:pt x="98" y="197"/>
                    </a:cubicBezTo>
                    <a:cubicBezTo>
                      <a:pt x="98" y="195"/>
                      <a:pt x="97" y="194"/>
                      <a:pt x="99" y="193"/>
                    </a:cubicBezTo>
                    <a:cubicBezTo>
                      <a:pt x="99" y="193"/>
                      <a:pt x="99" y="194"/>
                      <a:pt x="99" y="194"/>
                    </a:cubicBezTo>
                    <a:cubicBezTo>
                      <a:pt x="101" y="194"/>
                      <a:pt x="100" y="193"/>
                      <a:pt x="100" y="192"/>
                    </a:cubicBezTo>
                    <a:cubicBezTo>
                      <a:pt x="100" y="193"/>
                      <a:pt x="103" y="192"/>
                      <a:pt x="105" y="192"/>
                    </a:cubicBezTo>
                    <a:cubicBezTo>
                      <a:pt x="104" y="190"/>
                      <a:pt x="102" y="189"/>
                      <a:pt x="101" y="188"/>
                    </a:cubicBezTo>
                    <a:cubicBezTo>
                      <a:pt x="105" y="189"/>
                      <a:pt x="101" y="184"/>
                      <a:pt x="105" y="185"/>
                    </a:cubicBezTo>
                    <a:cubicBezTo>
                      <a:pt x="105" y="185"/>
                      <a:pt x="105" y="187"/>
                      <a:pt x="107" y="187"/>
                    </a:cubicBezTo>
                    <a:cubicBezTo>
                      <a:pt x="111" y="188"/>
                      <a:pt x="105" y="183"/>
                      <a:pt x="108" y="182"/>
                    </a:cubicBezTo>
                    <a:cubicBezTo>
                      <a:pt x="105" y="181"/>
                      <a:pt x="105" y="181"/>
                      <a:pt x="105" y="181"/>
                    </a:cubicBezTo>
                    <a:cubicBezTo>
                      <a:pt x="107" y="182"/>
                      <a:pt x="104" y="178"/>
                      <a:pt x="107" y="180"/>
                    </a:cubicBezTo>
                    <a:cubicBezTo>
                      <a:pt x="107" y="179"/>
                      <a:pt x="110" y="178"/>
                      <a:pt x="107" y="177"/>
                    </a:cubicBezTo>
                    <a:cubicBezTo>
                      <a:pt x="111" y="176"/>
                      <a:pt x="109" y="169"/>
                      <a:pt x="115" y="171"/>
                    </a:cubicBezTo>
                    <a:cubicBezTo>
                      <a:pt x="115" y="170"/>
                      <a:pt x="116" y="169"/>
                      <a:pt x="114" y="169"/>
                    </a:cubicBezTo>
                    <a:cubicBezTo>
                      <a:pt x="112" y="168"/>
                      <a:pt x="115" y="170"/>
                      <a:pt x="114" y="170"/>
                    </a:cubicBezTo>
                    <a:cubicBezTo>
                      <a:pt x="114" y="170"/>
                      <a:pt x="113" y="169"/>
                      <a:pt x="113" y="169"/>
                    </a:cubicBezTo>
                    <a:cubicBezTo>
                      <a:pt x="114" y="168"/>
                      <a:pt x="114" y="168"/>
                      <a:pt x="116" y="170"/>
                    </a:cubicBezTo>
                    <a:cubicBezTo>
                      <a:pt x="119" y="169"/>
                      <a:pt x="112" y="165"/>
                      <a:pt x="115" y="163"/>
                    </a:cubicBezTo>
                    <a:cubicBezTo>
                      <a:pt x="116" y="164"/>
                      <a:pt x="117" y="164"/>
                      <a:pt x="117" y="163"/>
                    </a:cubicBezTo>
                    <a:cubicBezTo>
                      <a:pt x="115" y="161"/>
                      <a:pt x="115" y="161"/>
                      <a:pt x="115" y="161"/>
                    </a:cubicBezTo>
                    <a:cubicBezTo>
                      <a:pt x="117" y="160"/>
                      <a:pt x="119" y="162"/>
                      <a:pt x="121" y="163"/>
                    </a:cubicBezTo>
                    <a:cubicBezTo>
                      <a:pt x="121" y="162"/>
                      <a:pt x="122" y="161"/>
                      <a:pt x="120" y="160"/>
                    </a:cubicBezTo>
                    <a:cubicBezTo>
                      <a:pt x="123" y="160"/>
                      <a:pt x="123" y="160"/>
                      <a:pt x="123" y="160"/>
                    </a:cubicBezTo>
                    <a:cubicBezTo>
                      <a:pt x="121" y="160"/>
                      <a:pt x="123" y="159"/>
                      <a:pt x="122" y="158"/>
                    </a:cubicBezTo>
                    <a:cubicBezTo>
                      <a:pt x="123" y="159"/>
                      <a:pt x="123" y="159"/>
                      <a:pt x="123" y="159"/>
                    </a:cubicBezTo>
                    <a:cubicBezTo>
                      <a:pt x="123" y="159"/>
                      <a:pt x="123" y="158"/>
                      <a:pt x="124" y="157"/>
                    </a:cubicBezTo>
                    <a:cubicBezTo>
                      <a:pt x="122" y="157"/>
                      <a:pt x="121" y="157"/>
                      <a:pt x="120" y="158"/>
                    </a:cubicBezTo>
                    <a:cubicBezTo>
                      <a:pt x="120" y="157"/>
                      <a:pt x="120" y="156"/>
                      <a:pt x="120" y="155"/>
                    </a:cubicBezTo>
                    <a:cubicBezTo>
                      <a:pt x="122" y="156"/>
                      <a:pt x="122" y="154"/>
                      <a:pt x="122" y="154"/>
                    </a:cubicBezTo>
                    <a:cubicBezTo>
                      <a:pt x="123" y="153"/>
                      <a:pt x="121" y="152"/>
                      <a:pt x="121" y="152"/>
                    </a:cubicBezTo>
                    <a:cubicBezTo>
                      <a:pt x="122" y="152"/>
                      <a:pt x="122" y="151"/>
                      <a:pt x="123" y="152"/>
                    </a:cubicBezTo>
                    <a:cubicBezTo>
                      <a:pt x="124" y="153"/>
                      <a:pt x="122" y="152"/>
                      <a:pt x="123" y="153"/>
                    </a:cubicBezTo>
                    <a:cubicBezTo>
                      <a:pt x="124" y="153"/>
                      <a:pt x="125" y="154"/>
                      <a:pt x="125" y="152"/>
                    </a:cubicBezTo>
                    <a:cubicBezTo>
                      <a:pt x="124" y="151"/>
                      <a:pt x="121" y="150"/>
                      <a:pt x="123" y="149"/>
                    </a:cubicBezTo>
                    <a:cubicBezTo>
                      <a:pt x="123" y="150"/>
                      <a:pt x="124" y="151"/>
                      <a:pt x="124" y="151"/>
                    </a:cubicBezTo>
                    <a:cubicBezTo>
                      <a:pt x="126" y="151"/>
                      <a:pt x="126" y="151"/>
                      <a:pt x="126" y="151"/>
                    </a:cubicBezTo>
                    <a:cubicBezTo>
                      <a:pt x="124" y="149"/>
                      <a:pt x="124" y="149"/>
                      <a:pt x="124" y="149"/>
                    </a:cubicBezTo>
                    <a:cubicBezTo>
                      <a:pt x="125" y="150"/>
                      <a:pt x="125" y="150"/>
                      <a:pt x="125" y="150"/>
                    </a:cubicBezTo>
                    <a:cubicBezTo>
                      <a:pt x="124" y="148"/>
                      <a:pt x="126" y="147"/>
                      <a:pt x="124" y="146"/>
                    </a:cubicBezTo>
                    <a:cubicBezTo>
                      <a:pt x="124" y="145"/>
                      <a:pt x="126" y="145"/>
                      <a:pt x="127" y="145"/>
                    </a:cubicBezTo>
                    <a:cubicBezTo>
                      <a:pt x="127" y="145"/>
                      <a:pt x="127" y="145"/>
                      <a:pt x="127" y="145"/>
                    </a:cubicBezTo>
                    <a:cubicBezTo>
                      <a:pt x="128" y="145"/>
                      <a:pt x="128" y="143"/>
                      <a:pt x="127" y="142"/>
                    </a:cubicBezTo>
                    <a:cubicBezTo>
                      <a:pt x="128" y="142"/>
                      <a:pt x="128" y="142"/>
                      <a:pt x="128" y="142"/>
                    </a:cubicBezTo>
                    <a:cubicBezTo>
                      <a:pt x="128" y="142"/>
                      <a:pt x="128" y="140"/>
                      <a:pt x="128" y="139"/>
                    </a:cubicBezTo>
                    <a:cubicBezTo>
                      <a:pt x="130" y="139"/>
                      <a:pt x="135" y="143"/>
                      <a:pt x="133" y="140"/>
                    </a:cubicBezTo>
                    <a:cubicBezTo>
                      <a:pt x="134" y="139"/>
                      <a:pt x="131" y="137"/>
                      <a:pt x="130" y="136"/>
                    </a:cubicBezTo>
                    <a:cubicBezTo>
                      <a:pt x="132" y="135"/>
                      <a:pt x="130" y="131"/>
                      <a:pt x="134" y="131"/>
                    </a:cubicBezTo>
                    <a:cubicBezTo>
                      <a:pt x="134" y="130"/>
                      <a:pt x="133" y="130"/>
                      <a:pt x="133" y="129"/>
                    </a:cubicBezTo>
                    <a:cubicBezTo>
                      <a:pt x="135" y="127"/>
                      <a:pt x="135" y="122"/>
                      <a:pt x="139" y="121"/>
                    </a:cubicBezTo>
                    <a:cubicBezTo>
                      <a:pt x="140" y="123"/>
                      <a:pt x="141" y="123"/>
                      <a:pt x="142" y="123"/>
                    </a:cubicBezTo>
                    <a:cubicBezTo>
                      <a:pt x="141" y="121"/>
                      <a:pt x="144" y="123"/>
                      <a:pt x="142" y="121"/>
                    </a:cubicBezTo>
                    <a:cubicBezTo>
                      <a:pt x="140" y="120"/>
                      <a:pt x="139" y="120"/>
                      <a:pt x="138" y="120"/>
                    </a:cubicBezTo>
                    <a:cubicBezTo>
                      <a:pt x="138" y="118"/>
                      <a:pt x="140" y="115"/>
                      <a:pt x="142" y="115"/>
                    </a:cubicBezTo>
                    <a:cubicBezTo>
                      <a:pt x="141" y="115"/>
                      <a:pt x="141" y="115"/>
                      <a:pt x="140" y="114"/>
                    </a:cubicBezTo>
                    <a:cubicBezTo>
                      <a:pt x="143" y="116"/>
                      <a:pt x="144" y="115"/>
                      <a:pt x="144" y="113"/>
                    </a:cubicBezTo>
                    <a:cubicBezTo>
                      <a:pt x="142" y="112"/>
                      <a:pt x="142" y="112"/>
                      <a:pt x="142" y="112"/>
                    </a:cubicBezTo>
                    <a:cubicBezTo>
                      <a:pt x="144" y="112"/>
                      <a:pt x="144" y="112"/>
                      <a:pt x="144" y="112"/>
                    </a:cubicBezTo>
                    <a:cubicBezTo>
                      <a:pt x="144" y="112"/>
                      <a:pt x="141" y="110"/>
                      <a:pt x="143" y="110"/>
                    </a:cubicBezTo>
                    <a:cubicBezTo>
                      <a:pt x="144" y="110"/>
                      <a:pt x="145" y="110"/>
                      <a:pt x="145" y="111"/>
                    </a:cubicBezTo>
                    <a:cubicBezTo>
                      <a:pt x="145" y="109"/>
                      <a:pt x="143" y="106"/>
                      <a:pt x="145" y="106"/>
                    </a:cubicBezTo>
                    <a:cubicBezTo>
                      <a:pt x="148" y="106"/>
                      <a:pt x="148" y="106"/>
                      <a:pt x="148" y="106"/>
                    </a:cubicBezTo>
                    <a:cubicBezTo>
                      <a:pt x="148" y="106"/>
                      <a:pt x="147" y="104"/>
                      <a:pt x="146" y="104"/>
                    </a:cubicBezTo>
                    <a:cubicBezTo>
                      <a:pt x="148" y="103"/>
                      <a:pt x="149" y="102"/>
                      <a:pt x="152" y="103"/>
                    </a:cubicBezTo>
                    <a:cubicBezTo>
                      <a:pt x="149" y="97"/>
                      <a:pt x="151" y="92"/>
                      <a:pt x="154" y="88"/>
                    </a:cubicBezTo>
                    <a:cubicBezTo>
                      <a:pt x="155" y="89"/>
                      <a:pt x="155" y="89"/>
                      <a:pt x="155" y="89"/>
                    </a:cubicBezTo>
                    <a:cubicBezTo>
                      <a:pt x="157" y="89"/>
                      <a:pt x="153" y="87"/>
                      <a:pt x="154" y="87"/>
                    </a:cubicBezTo>
                    <a:cubicBezTo>
                      <a:pt x="155" y="88"/>
                      <a:pt x="157" y="88"/>
                      <a:pt x="158" y="89"/>
                    </a:cubicBezTo>
                    <a:cubicBezTo>
                      <a:pt x="160" y="89"/>
                      <a:pt x="157" y="86"/>
                      <a:pt x="157" y="85"/>
                    </a:cubicBezTo>
                    <a:cubicBezTo>
                      <a:pt x="156" y="84"/>
                      <a:pt x="158" y="86"/>
                      <a:pt x="156" y="85"/>
                    </a:cubicBezTo>
                    <a:cubicBezTo>
                      <a:pt x="155" y="85"/>
                      <a:pt x="158" y="84"/>
                      <a:pt x="156" y="82"/>
                    </a:cubicBezTo>
                    <a:cubicBezTo>
                      <a:pt x="157" y="82"/>
                      <a:pt x="159" y="84"/>
                      <a:pt x="160" y="84"/>
                    </a:cubicBezTo>
                    <a:cubicBezTo>
                      <a:pt x="159" y="83"/>
                      <a:pt x="159" y="83"/>
                      <a:pt x="159" y="83"/>
                    </a:cubicBezTo>
                    <a:cubicBezTo>
                      <a:pt x="162" y="83"/>
                      <a:pt x="162" y="88"/>
                      <a:pt x="167" y="89"/>
                    </a:cubicBezTo>
                    <a:cubicBezTo>
                      <a:pt x="167" y="88"/>
                      <a:pt x="167" y="88"/>
                      <a:pt x="167" y="88"/>
                    </a:cubicBezTo>
                    <a:cubicBezTo>
                      <a:pt x="170" y="89"/>
                      <a:pt x="168" y="92"/>
                      <a:pt x="170" y="90"/>
                    </a:cubicBezTo>
                    <a:cubicBezTo>
                      <a:pt x="170" y="89"/>
                      <a:pt x="167" y="86"/>
                      <a:pt x="165" y="86"/>
                    </a:cubicBezTo>
                    <a:cubicBezTo>
                      <a:pt x="166" y="84"/>
                      <a:pt x="160" y="82"/>
                      <a:pt x="161" y="80"/>
                    </a:cubicBezTo>
                    <a:cubicBezTo>
                      <a:pt x="163" y="80"/>
                      <a:pt x="161" y="82"/>
                      <a:pt x="163" y="82"/>
                    </a:cubicBezTo>
                    <a:cubicBezTo>
                      <a:pt x="165" y="83"/>
                      <a:pt x="163" y="80"/>
                      <a:pt x="164" y="80"/>
                    </a:cubicBezTo>
                    <a:cubicBezTo>
                      <a:pt x="163" y="80"/>
                      <a:pt x="161" y="78"/>
                      <a:pt x="161" y="77"/>
                    </a:cubicBezTo>
                    <a:cubicBezTo>
                      <a:pt x="162" y="77"/>
                      <a:pt x="163" y="79"/>
                      <a:pt x="164" y="78"/>
                    </a:cubicBezTo>
                    <a:cubicBezTo>
                      <a:pt x="162" y="77"/>
                      <a:pt x="162" y="75"/>
                      <a:pt x="161" y="75"/>
                    </a:cubicBezTo>
                    <a:cubicBezTo>
                      <a:pt x="158" y="73"/>
                      <a:pt x="162" y="74"/>
                      <a:pt x="160" y="72"/>
                    </a:cubicBezTo>
                    <a:cubicBezTo>
                      <a:pt x="163" y="73"/>
                      <a:pt x="164" y="76"/>
                      <a:pt x="166" y="76"/>
                    </a:cubicBezTo>
                    <a:cubicBezTo>
                      <a:pt x="164" y="75"/>
                      <a:pt x="165" y="72"/>
                      <a:pt x="161" y="71"/>
                    </a:cubicBezTo>
                    <a:cubicBezTo>
                      <a:pt x="162" y="71"/>
                      <a:pt x="164" y="72"/>
                      <a:pt x="165" y="73"/>
                    </a:cubicBezTo>
                    <a:cubicBezTo>
                      <a:pt x="167" y="73"/>
                      <a:pt x="162" y="68"/>
                      <a:pt x="167" y="71"/>
                    </a:cubicBezTo>
                    <a:cubicBezTo>
                      <a:pt x="165" y="69"/>
                      <a:pt x="165" y="69"/>
                      <a:pt x="165" y="69"/>
                    </a:cubicBezTo>
                    <a:cubicBezTo>
                      <a:pt x="165" y="69"/>
                      <a:pt x="166" y="69"/>
                      <a:pt x="168" y="69"/>
                    </a:cubicBezTo>
                    <a:cubicBezTo>
                      <a:pt x="168" y="68"/>
                      <a:pt x="166" y="65"/>
                      <a:pt x="169" y="67"/>
                    </a:cubicBezTo>
                    <a:cubicBezTo>
                      <a:pt x="169" y="67"/>
                      <a:pt x="170" y="65"/>
                      <a:pt x="168" y="64"/>
                    </a:cubicBezTo>
                    <a:cubicBezTo>
                      <a:pt x="166" y="65"/>
                      <a:pt x="169" y="66"/>
                      <a:pt x="165" y="65"/>
                    </a:cubicBezTo>
                    <a:cubicBezTo>
                      <a:pt x="168" y="66"/>
                      <a:pt x="166" y="64"/>
                      <a:pt x="165" y="62"/>
                    </a:cubicBezTo>
                    <a:cubicBezTo>
                      <a:pt x="167" y="63"/>
                      <a:pt x="167" y="63"/>
                      <a:pt x="167" y="63"/>
                    </a:cubicBezTo>
                    <a:cubicBezTo>
                      <a:pt x="166" y="62"/>
                      <a:pt x="167" y="62"/>
                      <a:pt x="166" y="61"/>
                    </a:cubicBezTo>
                    <a:cubicBezTo>
                      <a:pt x="167" y="61"/>
                      <a:pt x="168" y="62"/>
                      <a:pt x="168" y="62"/>
                    </a:cubicBezTo>
                    <a:cubicBezTo>
                      <a:pt x="166" y="60"/>
                      <a:pt x="166" y="60"/>
                      <a:pt x="166" y="60"/>
                    </a:cubicBezTo>
                    <a:cubicBezTo>
                      <a:pt x="166" y="58"/>
                      <a:pt x="170" y="62"/>
                      <a:pt x="170" y="60"/>
                    </a:cubicBezTo>
                    <a:cubicBezTo>
                      <a:pt x="171" y="62"/>
                      <a:pt x="171" y="62"/>
                      <a:pt x="171" y="62"/>
                    </a:cubicBezTo>
                    <a:cubicBezTo>
                      <a:pt x="171" y="61"/>
                      <a:pt x="173" y="62"/>
                      <a:pt x="173" y="61"/>
                    </a:cubicBezTo>
                    <a:cubicBezTo>
                      <a:pt x="171" y="60"/>
                      <a:pt x="169" y="58"/>
                      <a:pt x="168" y="57"/>
                    </a:cubicBezTo>
                    <a:cubicBezTo>
                      <a:pt x="168" y="55"/>
                      <a:pt x="170" y="58"/>
                      <a:pt x="169" y="56"/>
                    </a:cubicBezTo>
                    <a:cubicBezTo>
                      <a:pt x="171" y="58"/>
                      <a:pt x="171" y="58"/>
                      <a:pt x="171" y="58"/>
                    </a:cubicBezTo>
                    <a:cubicBezTo>
                      <a:pt x="171" y="58"/>
                      <a:pt x="174" y="59"/>
                      <a:pt x="174" y="58"/>
                    </a:cubicBezTo>
                    <a:cubicBezTo>
                      <a:pt x="174" y="57"/>
                      <a:pt x="172" y="54"/>
                      <a:pt x="171" y="55"/>
                    </a:cubicBezTo>
                    <a:cubicBezTo>
                      <a:pt x="171" y="54"/>
                      <a:pt x="173" y="54"/>
                      <a:pt x="174" y="55"/>
                    </a:cubicBezTo>
                    <a:cubicBezTo>
                      <a:pt x="174" y="53"/>
                      <a:pt x="172" y="54"/>
                      <a:pt x="171" y="52"/>
                    </a:cubicBezTo>
                    <a:cubicBezTo>
                      <a:pt x="173" y="53"/>
                      <a:pt x="175" y="52"/>
                      <a:pt x="177" y="52"/>
                    </a:cubicBezTo>
                    <a:cubicBezTo>
                      <a:pt x="179" y="55"/>
                      <a:pt x="179" y="55"/>
                      <a:pt x="179" y="55"/>
                    </a:cubicBezTo>
                    <a:cubicBezTo>
                      <a:pt x="180" y="54"/>
                      <a:pt x="180" y="54"/>
                      <a:pt x="180" y="54"/>
                    </a:cubicBezTo>
                    <a:cubicBezTo>
                      <a:pt x="182" y="57"/>
                      <a:pt x="182" y="55"/>
                      <a:pt x="184" y="57"/>
                    </a:cubicBezTo>
                    <a:cubicBezTo>
                      <a:pt x="185" y="57"/>
                      <a:pt x="184" y="55"/>
                      <a:pt x="184" y="55"/>
                    </a:cubicBezTo>
                    <a:cubicBezTo>
                      <a:pt x="179" y="54"/>
                      <a:pt x="180" y="50"/>
                      <a:pt x="176" y="48"/>
                    </a:cubicBezTo>
                    <a:cubicBezTo>
                      <a:pt x="176" y="45"/>
                      <a:pt x="185" y="52"/>
                      <a:pt x="181" y="46"/>
                    </a:cubicBezTo>
                    <a:cubicBezTo>
                      <a:pt x="180" y="46"/>
                      <a:pt x="178" y="44"/>
                      <a:pt x="178" y="46"/>
                    </a:cubicBezTo>
                    <a:cubicBezTo>
                      <a:pt x="179" y="44"/>
                      <a:pt x="175" y="43"/>
                      <a:pt x="177" y="42"/>
                    </a:cubicBezTo>
                    <a:cubicBezTo>
                      <a:pt x="178" y="44"/>
                      <a:pt x="182" y="43"/>
                      <a:pt x="183" y="46"/>
                    </a:cubicBezTo>
                    <a:cubicBezTo>
                      <a:pt x="182" y="45"/>
                      <a:pt x="181" y="46"/>
                      <a:pt x="182" y="46"/>
                    </a:cubicBezTo>
                    <a:cubicBezTo>
                      <a:pt x="183" y="47"/>
                      <a:pt x="185" y="49"/>
                      <a:pt x="186" y="47"/>
                    </a:cubicBezTo>
                    <a:cubicBezTo>
                      <a:pt x="186" y="46"/>
                      <a:pt x="187" y="45"/>
                      <a:pt x="185" y="44"/>
                    </a:cubicBezTo>
                    <a:cubicBezTo>
                      <a:pt x="183" y="43"/>
                      <a:pt x="184" y="46"/>
                      <a:pt x="182" y="44"/>
                    </a:cubicBezTo>
                    <a:cubicBezTo>
                      <a:pt x="183" y="42"/>
                      <a:pt x="186" y="43"/>
                      <a:pt x="183" y="41"/>
                    </a:cubicBezTo>
                    <a:cubicBezTo>
                      <a:pt x="182" y="42"/>
                      <a:pt x="180" y="41"/>
                      <a:pt x="179" y="40"/>
                    </a:cubicBezTo>
                    <a:cubicBezTo>
                      <a:pt x="179" y="38"/>
                      <a:pt x="179" y="38"/>
                      <a:pt x="179" y="38"/>
                    </a:cubicBezTo>
                    <a:cubicBezTo>
                      <a:pt x="180" y="39"/>
                      <a:pt x="180" y="39"/>
                      <a:pt x="180" y="39"/>
                    </a:cubicBezTo>
                    <a:cubicBezTo>
                      <a:pt x="182" y="38"/>
                      <a:pt x="178" y="37"/>
                      <a:pt x="179" y="36"/>
                    </a:cubicBezTo>
                    <a:cubicBezTo>
                      <a:pt x="182" y="36"/>
                      <a:pt x="182" y="36"/>
                      <a:pt x="182" y="36"/>
                    </a:cubicBezTo>
                    <a:cubicBezTo>
                      <a:pt x="184" y="38"/>
                      <a:pt x="180" y="38"/>
                      <a:pt x="184" y="40"/>
                    </a:cubicBezTo>
                    <a:cubicBezTo>
                      <a:pt x="184" y="39"/>
                      <a:pt x="183" y="38"/>
                      <a:pt x="184" y="37"/>
                    </a:cubicBezTo>
                    <a:cubicBezTo>
                      <a:pt x="185" y="37"/>
                      <a:pt x="184" y="38"/>
                      <a:pt x="185" y="38"/>
                    </a:cubicBezTo>
                    <a:cubicBezTo>
                      <a:pt x="185" y="38"/>
                      <a:pt x="190" y="40"/>
                      <a:pt x="188" y="37"/>
                    </a:cubicBezTo>
                    <a:cubicBezTo>
                      <a:pt x="188" y="35"/>
                      <a:pt x="187" y="36"/>
                      <a:pt x="186" y="35"/>
                    </a:cubicBezTo>
                    <a:cubicBezTo>
                      <a:pt x="186" y="33"/>
                      <a:pt x="185" y="32"/>
                      <a:pt x="186" y="30"/>
                    </a:cubicBezTo>
                    <a:cubicBezTo>
                      <a:pt x="188" y="32"/>
                      <a:pt x="187" y="28"/>
                      <a:pt x="189" y="31"/>
                    </a:cubicBezTo>
                    <a:cubicBezTo>
                      <a:pt x="187" y="31"/>
                      <a:pt x="186" y="34"/>
                      <a:pt x="188" y="36"/>
                    </a:cubicBezTo>
                    <a:cubicBezTo>
                      <a:pt x="192" y="37"/>
                      <a:pt x="187" y="37"/>
                      <a:pt x="190" y="40"/>
                    </a:cubicBezTo>
                    <a:cubicBezTo>
                      <a:pt x="191" y="38"/>
                      <a:pt x="194" y="40"/>
                      <a:pt x="196" y="41"/>
                    </a:cubicBezTo>
                    <a:cubicBezTo>
                      <a:pt x="197" y="41"/>
                      <a:pt x="196" y="40"/>
                      <a:pt x="196" y="39"/>
                    </a:cubicBezTo>
                    <a:cubicBezTo>
                      <a:pt x="194" y="38"/>
                      <a:pt x="194" y="38"/>
                      <a:pt x="192" y="37"/>
                    </a:cubicBezTo>
                    <a:cubicBezTo>
                      <a:pt x="193" y="36"/>
                      <a:pt x="193" y="33"/>
                      <a:pt x="192" y="31"/>
                    </a:cubicBezTo>
                    <a:cubicBezTo>
                      <a:pt x="193" y="31"/>
                      <a:pt x="195" y="33"/>
                      <a:pt x="195" y="34"/>
                    </a:cubicBezTo>
                    <a:cubicBezTo>
                      <a:pt x="195" y="31"/>
                      <a:pt x="197" y="29"/>
                      <a:pt x="198" y="27"/>
                    </a:cubicBezTo>
                    <a:cubicBezTo>
                      <a:pt x="194" y="27"/>
                      <a:pt x="199" y="25"/>
                      <a:pt x="196" y="24"/>
                    </a:cubicBezTo>
                    <a:cubicBezTo>
                      <a:pt x="194" y="25"/>
                      <a:pt x="192" y="24"/>
                      <a:pt x="190" y="23"/>
                    </a:cubicBezTo>
                    <a:cubicBezTo>
                      <a:pt x="191" y="22"/>
                      <a:pt x="192" y="24"/>
                      <a:pt x="193" y="24"/>
                    </a:cubicBezTo>
                    <a:cubicBezTo>
                      <a:pt x="191" y="22"/>
                      <a:pt x="196" y="24"/>
                      <a:pt x="194" y="22"/>
                    </a:cubicBezTo>
                    <a:cubicBezTo>
                      <a:pt x="194" y="24"/>
                      <a:pt x="198" y="24"/>
                      <a:pt x="200" y="26"/>
                    </a:cubicBezTo>
                    <a:cubicBezTo>
                      <a:pt x="199" y="24"/>
                      <a:pt x="202" y="27"/>
                      <a:pt x="203" y="26"/>
                    </a:cubicBezTo>
                    <a:cubicBezTo>
                      <a:pt x="202" y="24"/>
                      <a:pt x="202" y="21"/>
                      <a:pt x="202" y="20"/>
                    </a:cubicBezTo>
                    <a:cubicBezTo>
                      <a:pt x="206" y="19"/>
                      <a:pt x="205" y="15"/>
                      <a:pt x="206" y="13"/>
                    </a:cubicBezTo>
                    <a:cubicBezTo>
                      <a:pt x="208" y="13"/>
                      <a:pt x="210" y="15"/>
                      <a:pt x="211" y="14"/>
                    </a:cubicBezTo>
                    <a:cubicBezTo>
                      <a:pt x="212" y="13"/>
                      <a:pt x="208" y="13"/>
                      <a:pt x="210" y="13"/>
                    </a:cubicBezTo>
                    <a:cubicBezTo>
                      <a:pt x="210" y="13"/>
                      <a:pt x="210" y="13"/>
                      <a:pt x="210" y="13"/>
                    </a:cubicBezTo>
                    <a:cubicBezTo>
                      <a:pt x="210" y="12"/>
                      <a:pt x="214" y="11"/>
                      <a:pt x="210" y="8"/>
                    </a:cubicBezTo>
                    <a:cubicBezTo>
                      <a:pt x="213" y="10"/>
                      <a:pt x="213" y="10"/>
                      <a:pt x="213" y="10"/>
                    </a:cubicBezTo>
                    <a:cubicBezTo>
                      <a:pt x="213" y="10"/>
                      <a:pt x="213" y="10"/>
                      <a:pt x="213" y="9"/>
                    </a:cubicBezTo>
                    <a:cubicBezTo>
                      <a:pt x="214" y="10"/>
                      <a:pt x="215" y="10"/>
                      <a:pt x="215" y="11"/>
                    </a:cubicBezTo>
                    <a:cubicBezTo>
                      <a:pt x="218" y="11"/>
                      <a:pt x="216" y="8"/>
                      <a:pt x="217" y="7"/>
                    </a:cubicBezTo>
                    <a:cubicBezTo>
                      <a:pt x="214" y="7"/>
                      <a:pt x="214" y="7"/>
                      <a:pt x="214" y="7"/>
                    </a:cubicBezTo>
                    <a:cubicBezTo>
                      <a:pt x="214" y="4"/>
                      <a:pt x="217" y="4"/>
                      <a:pt x="217" y="2"/>
                    </a:cubicBezTo>
                    <a:cubicBezTo>
                      <a:pt x="219" y="3"/>
                      <a:pt x="219" y="3"/>
                      <a:pt x="219" y="3"/>
                    </a:cubicBezTo>
                    <a:cubicBezTo>
                      <a:pt x="218" y="1"/>
                      <a:pt x="218" y="1"/>
                      <a:pt x="218" y="1"/>
                    </a:cubicBezTo>
                    <a:cubicBezTo>
                      <a:pt x="220" y="2"/>
                      <a:pt x="222" y="2"/>
                      <a:pt x="221" y="0"/>
                    </a:cubicBezTo>
                    <a:cubicBezTo>
                      <a:pt x="223" y="6"/>
                      <a:pt x="223" y="6"/>
                      <a:pt x="223" y="6"/>
                    </a:cubicBezTo>
                    <a:cubicBezTo>
                      <a:pt x="222" y="6"/>
                      <a:pt x="222" y="4"/>
                      <a:pt x="220" y="3"/>
                    </a:cubicBezTo>
                    <a:cubicBezTo>
                      <a:pt x="218" y="3"/>
                      <a:pt x="217" y="5"/>
                      <a:pt x="219" y="6"/>
                    </a:cubicBezTo>
                    <a:cubicBezTo>
                      <a:pt x="219" y="5"/>
                      <a:pt x="219" y="5"/>
                      <a:pt x="219" y="4"/>
                    </a:cubicBezTo>
                    <a:cubicBezTo>
                      <a:pt x="221" y="6"/>
                      <a:pt x="221" y="6"/>
                      <a:pt x="222" y="8"/>
                    </a:cubicBezTo>
                    <a:cubicBezTo>
                      <a:pt x="222" y="8"/>
                      <a:pt x="223" y="7"/>
                      <a:pt x="223" y="7"/>
                    </a:cubicBezTo>
                    <a:cubicBezTo>
                      <a:pt x="223" y="8"/>
                      <a:pt x="223" y="9"/>
                      <a:pt x="223" y="10"/>
                    </a:cubicBezTo>
                    <a:cubicBezTo>
                      <a:pt x="222" y="9"/>
                      <a:pt x="221" y="10"/>
                      <a:pt x="220" y="9"/>
                    </a:cubicBezTo>
                    <a:cubicBezTo>
                      <a:pt x="222" y="10"/>
                      <a:pt x="222" y="12"/>
                      <a:pt x="221" y="13"/>
                    </a:cubicBezTo>
                    <a:cubicBezTo>
                      <a:pt x="218" y="13"/>
                      <a:pt x="221" y="17"/>
                      <a:pt x="220" y="18"/>
                    </a:cubicBezTo>
                    <a:cubicBezTo>
                      <a:pt x="218" y="16"/>
                      <a:pt x="216" y="14"/>
                      <a:pt x="216" y="13"/>
                    </a:cubicBezTo>
                    <a:cubicBezTo>
                      <a:pt x="214" y="13"/>
                      <a:pt x="215" y="14"/>
                      <a:pt x="214" y="14"/>
                    </a:cubicBezTo>
                    <a:cubicBezTo>
                      <a:pt x="215" y="16"/>
                      <a:pt x="217" y="17"/>
                      <a:pt x="218" y="19"/>
                    </a:cubicBezTo>
                    <a:cubicBezTo>
                      <a:pt x="216" y="18"/>
                      <a:pt x="216" y="18"/>
                      <a:pt x="216" y="18"/>
                    </a:cubicBezTo>
                    <a:cubicBezTo>
                      <a:pt x="216" y="20"/>
                      <a:pt x="219" y="21"/>
                      <a:pt x="217" y="23"/>
                    </a:cubicBezTo>
                    <a:cubicBezTo>
                      <a:pt x="215" y="25"/>
                      <a:pt x="213" y="28"/>
                      <a:pt x="212" y="30"/>
                    </a:cubicBezTo>
                    <a:cubicBezTo>
                      <a:pt x="210" y="29"/>
                      <a:pt x="210" y="29"/>
                      <a:pt x="210" y="29"/>
                    </a:cubicBezTo>
                    <a:cubicBezTo>
                      <a:pt x="213" y="32"/>
                      <a:pt x="210" y="33"/>
                      <a:pt x="210" y="36"/>
                    </a:cubicBezTo>
                    <a:cubicBezTo>
                      <a:pt x="207" y="37"/>
                      <a:pt x="209" y="42"/>
                      <a:pt x="205" y="42"/>
                    </a:cubicBezTo>
                    <a:cubicBezTo>
                      <a:pt x="204" y="47"/>
                      <a:pt x="203" y="52"/>
                      <a:pt x="200" y="56"/>
                    </a:cubicBezTo>
                    <a:cubicBezTo>
                      <a:pt x="198" y="54"/>
                      <a:pt x="198" y="54"/>
                      <a:pt x="198" y="54"/>
                    </a:cubicBezTo>
                    <a:cubicBezTo>
                      <a:pt x="199" y="56"/>
                      <a:pt x="196" y="54"/>
                      <a:pt x="196" y="55"/>
                    </a:cubicBezTo>
                    <a:cubicBezTo>
                      <a:pt x="198" y="55"/>
                      <a:pt x="198" y="57"/>
                      <a:pt x="199" y="59"/>
                    </a:cubicBezTo>
                    <a:cubicBezTo>
                      <a:pt x="196" y="60"/>
                      <a:pt x="196" y="63"/>
                      <a:pt x="197" y="66"/>
                    </a:cubicBezTo>
                    <a:cubicBezTo>
                      <a:pt x="195" y="65"/>
                      <a:pt x="195" y="65"/>
                      <a:pt x="195" y="65"/>
                    </a:cubicBezTo>
                    <a:cubicBezTo>
                      <a:pt x="197" y="69"/>
                      <a:pt x="193" y="70"/>
                      <a:pt x="191" y="72"/>
                    </a:cubicBezTo>
                    <a:cubicBezTo>
                      <a:pt x="190" y="72"/>
                      <a:pt x="189" y="71"/>
                      <a:pt x="188" y="72"/>
                    </a:cubicBezTo>
                    <a:cubicBezTo>
                      <a:pt x="190" y="75"/>
                      <a:pt x="190" y="75"/>
                      <a:pt x="190" y="78"/>
                    </a:cubicBezTo>
                    <a:cubicBezTo>
                      <a:pt x="190" y="79"/>
                      <a:pt x="188" y="81"/>
                      <a:pt x="186" y="82"/>
                    </a:cubicBezTo>
                    <a:cubicBezTo>
                      <a:pt x="187" y="89"/>
                      <a:pt x="181" y="93"/>
                      <a:pt x="180" y="100"/>
                    </a:cubicBezTo>
                    <a:cubicBezTo>
                      <a:pt x="178" y="99"/>
                      <a:pt x="178" y="99"/>
                      <a:pt x="178" y="99"/>
                    </a:cubicBezTo>
                    <a:cubicBezTo>
                      <a:pt x="179" y="106"/>
                      <a:pt x="172" y="110"/>
                      <a:pt x="172" y="116"/>
                    </a:cubicBezTo>
                    <a:cubicBezTo>
                      <a:pt x="168" y="114"/>
                      <a:pt x="168" y="114"/>
                      <a:pt x="168" y="114"/>
                    </a:cubicBezTo>
                    <a:cubicBezTo>
                      <a:pt x="167" y="114"/>
                      <a:pt x="168" y="117"/>
                      <a:pt x="170" y="118"/>
                    </a:cubicBezTo>
                    <a:cubicBezTo>
                      <a:pt x="168" y="119"/>
                      <a:pt x="170" y="123"/>
                      <a:pt x="166" y="122"/>
                    </a:cubicBezTo>
                    <a:cubicBezTo>
                      <a:pt x="165" y="123"/>
                      <a:pt x="167" y="125"/>
                      <a:pt x="167" y="126"/>
                    </a:cubicBezTo>
                    <a:cubicBezTo>
                      <a:pt x="164" y="128"/>
                      <a:pt x="164" y="129"/>
                      <a:pt x="163" y="132"/>
                    </a:cubicBezTo>
                    <a:cubicBezTo>
                      <a:pt x="163" y="132"/>
                      <a:pt x="163" y="132"/>
                      <a:pt x="163" y="132"/>
                    </a:cubicBezTo>
                    <a:cubicBezTo>
                      <a:pt x="163" y="131"/>
                      <a:pt x="161" y="130"/>
                      <a:pt x="161" y="131"/>
                    </a:cubicBezTo>
                    <a:cubicBezTo>
                      <a:pt x="161" y="132"/>
                      <a:pt x="158" y="134"/>
                      <a:pt x="162" y="135"/>
                    </a:cubicBezTo>
                    <a:cubicBezTo>
                      <a:pt x="158" y="137"/>
                      <a:pt x="160" y="143"/>
                      <a:pt x="156" y="144"/>
                    </a:cubicBezTo>
                    <a:cubicBezTo>
                      <a:pt x="157" y="144"/>
                      <a:pt x="157" y="145"/>
                      <a:pt x="157" y="146"/>
                    </a:cubicBezTo>
                    <a:cubicBezTo>
                      <a:pt x="156" y="148"/>
                      <a:pt x="152" y="149"/>
                      <a:pt x="153" y="152"/>
                    </a:cubicBezTo>
                    <a:cubicBezTo>
                      <a:pt x="152" y="153"/>
                      <a:pt x="151" y="151"/>
                      <a:pt x="151" y="152"/>
                    </a:cubicBezTo>
                    <a:cubicBezTo>
                      <a:pt x="151" y="153"/>
                      <a:pt x="152" y="153"/>
                      <a:pt x="152" y="154"/>
                    </a:cubicBezTo>
                    <a:cubicBezTo>
                      <a:pt x="152" y="159"/>
                      <a:pt x="145" y="161"/>
                      <a:pt x="144" y="165"/>
                    </a:cubicBezTo>
                    <a:cubicBezTo>
                      <a:pt x="142" y="172"/>
                      <a:pt x="137" y="178"/>
                      <a:pt x="134" y="185"/>
                    </a:cubicBezTo>
                    <a:cubicBezTo>
                      <a:pt x="133" y="184"/>
                      <a:pt x="133" y="184"/>
                      <a:pt x="133" y="184"/>
                    </a:cubicBezTo>
                    <a:cubicBezTo>
                      <a:pt x="135" y="188"/>
                      <a:pt x="127" y="187"/>
                      <a:pt x="131" y="192"/>
                    </a:cubicBezTo>
                    <a:cubicBezTo>
                      <a:pt x="130" y="192"/>
                      <a:pt x="129" y="193"/>
                      <a:pt x="128" y="192"/>
                    </a:cubicBezTo>
                    <a:cubicBezTo>
                      <a:pt x="129" y="195"/>
                      <a:pt x="123" y="196"/>
                      <a:pt x="125" y="199"/>
                    </a:cubicBezTo>
                    <a:cubicBezTo>
                      <a:pt x="125" y="199"/>
                      <a:pt x="125" y="199"/>
                      <a:pt x="125" y="199"/>
                    </a:cubicBezTo>
                    <a:cubicBezTo>
                      <a:pt x="122" y="200"/>
                      <a:pt x="123" y="204"/>
                      <a:pt x="120" y="205"/>
                    </a:cubicBezTo>
                    <a:cubicBezTo>
                      <a:pt x="120" y="205"/>
                      <a:pt x="120" y="204"/>
                      <a:pt x="119" y="204"/>
                    </a:cubicBezTo>
                    <a:cubicBezTo>
                      <a:pt x="117" y="204"/>
                      <a:pt x="121" y="208"/>
                      <a:pt x="117" y="206"/>
                    </a:cubicBezTo>
                    <a:cubicBezTo>
                      <a:pt x="116" y="207"/>
                      <a:pt x="118" y="208"/>
                      <a:pt x="118" y="207"/>
                    </a:cubicBezTo>
                    <a:cubicBezTo>
                      <a:pt x="114" y="212"/>
                      <a:pt x="113" y="219"/>
                      <a:pt x="111" y="226"/>
                    </a:cubicBezTo>
                    <a:cubicBezTo>
                      <a:pt x="106" y="229"/>
                      <a:pt x="104" y="222"/>
                      <a:pt x="105" y="227"/>
                    </a:cubicBezTo>
                    <a:cubicBezTo>
                      <a:pt x="104" y="227"/>
                      <a:pt x="106" y="228"/>
                      <a:pt x="105" y="228"/>
                    </a:cubicBezTo>
                    <a:cubicBezTo>
                      <a:pt x="106" y="230"/>
                      <a:pt x="100" y="228"/>
                      <a:pt x="102" y="230"/>
                    </a:cubicBezTo>
                    <a:cubicBezTo>
                      <a:pt x="104" y="231"/>
                      <a:pt x="103" y="231"/>
                      <a:pt x="104" y="232"/>
                    </a:cubicBezTo>
                    <a:cubicBezTo>
                      <a:pt x="101" y="233"/>
                      <a:pt x="99" y="233"/>
                      <a:pt x="99" y="236"/>
                    </a:cubicBezTo>
                    <a:cubicBezTo>
                      <a:pt x="98" y="235"/>
                      <a:pt x="98" y="235"/>
                      <a:pt x="98" y="235"/>
                    </a:cubicBezTo>
                    <a:cubicBezTo>
                      <a:pt x="100" y="239"/>
                      <a:pt x="97" y="241"/>
                      <a:pt x="100" y="245"/>
                    </a:cubicBezTo>
                    <a:cubicBezTo>
                      <a:pt x="97" y="252"/>
                      <a:pt x="94" y="259"/>
                      <a:pt x="91" y="266"/>
                    </a:cubicBezTo>
                    <a:cubicBezTo>
                      <a:pt x="88" y="272"/>
                      <a:pt x="86" y="279"/>
                      <a:pt x="83" y="286"/>
                    </a:cubicBezTo>
                    <a:cubicBezTo>
                      <a:pt x="75" y="298"/>
                      <a:pt x="70" y="311"/>
                      <a:pt x="62" y="323"/>
                    </a:cubicBezTo>
                    <a:cubicBezTo>
                      <a:pt x="57" y="325"/>
                      <a:pt x="57" y="325"/>
                      <a:pt x="56" y="329"/>
                    </a:cubicBezTo>
                    <a:cubicBezTo>
                      <a:pt x="56" y="329"/>
                      <a:pt x="56" y="328"/>
                      <a:pt x="55" y="328"/>
                    </a:cubicBezTo>
                    <a:cubicBezTo>
                      <a:pt x="58" y="330"/>
                      <a:pt x="54" y="331"/>
                      <a:pt x="57" y="332"/>
                    </a:cubicBezTo>
                    <a:cubicBezTo>
                      <a:pt x="54" y="337"/>
                      <a:pt x="53" y="342"/>
                      <a:pt x="50" y="347"/>
                    </a:cubicBezTo>
                    <a:cubicBezTo>
                      <a:pt x="50" y="346"/>
                      <a:pt x="48" y="344"/>
                      <a:pt x="48" y="345"/>
                    </a:cubicBezTo>
                    <a:cubicBezTo>
                      <a:pt x="49" y="347"/>
                      <a:pt x="49" y="347"/>
                      <a:pt x="49" y="347"/>
                    </a:cubicBezTo>
                    <a:cubicBezTo>
                      <a:pt x="48" y="347"/>
                      <a:pt x="48" y="347"/>
                      <a:pt x="48" y="347"/>
                    </a:cubicBezTo>
                    <a:cubicBezTo>
                      <a:pt x="49" y="348"/>
                      <a:pt x="50" y="349"/>
                      <a:pt x="51" y="349"/>
                    </a:cubicBezTo>
                    <a:cubicBezTo>
                      <a:pt x="47" y="363"/>
                      <a:pt x="35" y="372"/>
                      <a:pt x="31" y="385"/>
                    </a:cubicBezTo>
                    <a:cubicBezTo>
                      <a:pt x="29" y="388"/>
                      <a:pt x="28" y="392"/>
                      <a:pt x="27" y="396"/>
                    </a:cubicBezTo>
                    <a:cubicBezTo>
                      <a:pt x="19" y="404"/>
                      <a:pt x="13" y="411"/>
                      <a:pt x="11" y="422"/>
                    </a:cubicBezTo>
                    <a:cubicBezTo>
                      <a:pt x="11" y="422"/>
                      <a:pt x="4" y="418"/>
                      <a:pt x="4" y="41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226"/>
              <p:cNvSpPr/>
              <p:nvPr/>
            </p:nvSpPr>
            <p:spPr bwMode="auto">
              <a:xfrm>
                <a:off x="5246688" y="2628900"/>
                <a:ext cx="1588" cy="1587"/>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3" y="1"/>
                      <a:pt x="1" y="2"/>
                      <a:pt x="0" y="0"/>
                    </a:cubicBezTo>
                    <a:cubicBezTo>
                      <a:pt x="1" y="0"/>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227"/>
              <p:cNvSpPr/>
              <p:nvPr/>
            </p:nvSpPr>
            <p:spPr bwMode="auto">
              <a:xfrm>
                <a:off x="5237163" y="2636838"/>
                <a:ext cx="1588"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228"/>
              <p:cNvSpPr/>
              <p:nvPr/>
            </p:nvSpPr>
            <p:spPr bwMode="auto">
              <a:xfrm>
                <a:off x="5235576" y="2638425"/>
                <a:ext cx="0" cy="1587"/>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229"/>
              <p:cNvSpPr/>
              <p:nvPr/>
            </p:nvSpPr>
            <p:spPr bwMode="auto">
              <a:xfrm>
                <a:off x="5232401" y="2641600"/>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230"/>
              <p:cNvSpPr/>
              <p:nvPr/>
            </p:nvSpPr>
            <p:spPr bwMode="auto">
              <a:xfrm>
                <a:off x="5233988" y="2641600"/>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231"/>
              <p:cNvSpPr/>
              <p:nvPr/>
            </p:nvSpPr>
            <p:spPr bwMode="auto">
              <a:xfrm>
                <a:off x="5229226" y="2646363"/>
                <a:ext cx="1588" cy="0"/>
              </a:xfrm>
              <a:custGeom>
                <a:avLst/>
                <a:gdLst>
                  <a:gd name="T0" fmla="*/ 1 w 2"/>
                  <a:gd name="T1" fmla="*/ 1 h 3"/>
                  <a:gd name="T2" fmla="*/ 0 w 2"/>
                  <a:gd name="T3" fmla="*/ 3 h 3"/>
                  <a:gd name="T4" fmla="*/ 1 w 2"/>
                  <a:gd name="T5" fmla="*/ 1 h 3"/>
                </a:gdLst>
                <a:ahLst/>
                <a:cxnLst>
                  <a:cxn ang="0">
                    <a:pos x="T0" y="T1"/>
                  </a:cxn>
                  <a:cxn ang="0">
                    <a:pos x="T2" y="T3"/>
                  </a:cxn>
                  <a:cxn ang="0">
                    <a:pos x="T4" y="T5"/>
                  </a:cxn>
                </a:cxnLst>
                <a:rect l="0" t="0" r="r" b="b"/>
                <a:pathLst>
                  <a:path w="2" h="3">
                    <a:moveTo>
                      <a:pt x="1" y="1"/>
                    </a:moveTo>
                    <a:cubicBezTo>
                      <a:pt x="1" y="2"/>
                      <a:pt x="2" y="3"/>
                      <a:pt x="0" y="3"/>
                    </a:cubicBezTo>
                    <a:cubicBezTo>
                      <a:pt x="1" y="3"/>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232"/>
              <p:cNvSpPr/>
              <p:nvPr/>
            </p:nvSpPr>
            <p:spPr bwMode="auto">
              <a:xfrm>
                <a:off x="5229226" y="2649538"/>
                <a:ext cx="0" cy="0"/>
              </a:xfrm>
              <a:custGeom>
                <a:avLst/>
                <a:gdLst>
                  <a:gd name="T0" fmla="*/ 2 w 2"/>
                  <a:gd name="T1" fmla="*/ 0 h 1"/>
                  <a:gd name="T2" fmla="*/ 2 w 2"/>
                  <a:gd name="T3" fmla="*/ 1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0"/>
                      <a:pt x="2" y="0"/>
                      <a:pt x="2" y="1"/>
                    </a:cubicBezTo>
                    <a:cubicBezTo>
                      <a:pt x="1" y="1"/>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Rectangle 233"/>
              <p:cNvSpPr>
                <a:spLocks noChangeArrowheads="1"/>
              </p:cNvSpPr>
              <p:nvPr/>
            </p:nvSpPr>
            <p:spPr bwMode="auto">
              <a:xfrm>
                <a:off x="5205413" y="26955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2" name="Freeform 234"/>
              <p:cNvSpPr/>
              <p:nvPr/>
            </p:nvSpPr>
            <p:spPr bwMode="auto">
              <a:xfrm>
                <a:off x="5194301" y="2716213"/>
                <a:ext cx="1588"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235"/>
              <p:cNvSpPr/>
              <p:nvPr/>
            </p:nvSpPr>
            <p:spPr bwMode="auto">
              <a:xfrm>
                <a:off x="5191126" y="27273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236"/>
              <p:cNvSpPr/>
              <p:nvPr/>
            </p:nvSpPr>
            <p:spPr bwMode="auto">
              <a:xfrm>
                <a:off x="5257801" y="2744788"/>
                <a:ext cx="1588"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237"/>
              <p:cNvSpPr/>
              <p:nvPr/>
            </p:nvSpPr>
            <p:spPr bwMode="auto">
              <a:xfrm>
                <a:off x="5237163" y="2743200"/>
                <a:ext cx="22225" cy="38100"/>
              </a:xfrm>
              <a:custGeom>
                <a:avLst/>
                <a:gdLst>
                  <a:gd name="T0" fmla="*/ 10 w 61"/>
                  <a:gd name="T1" fmla="*/ 85 h 101"/>
                  <a:gd name="T2" fmla="*/ 12 w 61"/>
                  <a:gd name="T3" fmla="*/ 82 h 101"/>
                  <a:gd name="T4" fmla="*/ 9 w 61"/>
                  <a:gd name="T5" fmla="*/ 73 h 101"/>
                  <a:gd name="T6" fmla="*/ 10 w 61"/>
                  <a:gd name="T7" fmla="*/ 71 h 101"/>
                  <a:gd name="T8" fmla="*/ 16 w 61"/>
                  <a:gd name="T9" fmla="*/ 67 h 101"/>
                  <a:gd name="T10" fmla="*/ 17 w 61"/>
                  <a:gd name="T11" fmla="*/ 65 h 101"/>
                  <a:gd name="T12" fmla="*/ 16 w 61"/>
                  <a:gd name="T13" fmla="*/ 60 h 101"/>
                  <a:gd name="T14" fmla="*/ 19 w 61"/>
                  <a:gd name="T15" fmla="*/ 57 h 101"/>
                  <a:gd name="T16" fmla="*/ 22 w 61"/>
                  <a:gd name="T17" fmla="*/ 57 h 101"/>
                  <a:gd name="T18" fmla="*/ 20 w 61"/>
                  <a:gd name="T19" fmla="*/ 54 h 101"/>
                  <a:gd name="T20" fmla="*/ 19 w 61"/>
                  <a:gd name="T21" fmla="*/ 49 h 101"/>
                  <a:gd name="T22" fmla="*/ 20 w 61"/>
                  <a:gd name="T23" fmla="*/ 47 h 101"/>
                  <a:gd name="T24" fmla="*/ 19 w 61"/>
                  <a:gd name="T25" fmla="*/ 44 h 101"/>
                  <a:gd name="T26" fmla="*/ 22 w 61"/>
                  <a:gd name="T27" fmla="*/ 42 h 101"/>
                  <a:gd name="T28" fmla="*/ 23 w 61"/>
                  <a:gd name="T29" fmla="*/ 39 h 101"/>
                  <a:gd name="T30" fmla="*/ 27 w 61"/>
                  <a:gd name="T31" fmla="*/ 37 h 101"/>
                  <a:gd name="T32" fmla="*/ 26 w 61"/>
                  <a:gd name="T33" fmla="*/ 34 h 101"/>
                  <a:gd name="T34" fmla="*/ 29 w 61"/>
                  <a:gd name="T35" fmla="*/ 34 h 101"/>
                  <a:gd name="T36" fmla="*/ 27 w 61"/>
                  <a:gd name="T37" fmla="*/ 32 h 101"/>
                  <a:gd name="T38" fmla="*/ 27 w 61"/>
                  <a:gd name="T39" fmla="*/ 31 h 101"/>
                  <a:gd name="T40" fmla="*/ 27 w 61"/>
                  <a:gd name="T41" fmla="*/ 29 h 101"/>
                  <a:gd name="T42" fmla="*/ 30 w 61"/>
                  <a:gd name="T43" fmla="*/ 24 h 101"/>
                  <a:gd name="T44" fmla="*/ 31 w 61"/>
                  <a:gd name="T45" fmla="*/ 22 h 101"/>
                  <a:gd name="T46" fmla="*/ 32 w 61"/>
                  <a:gd name="T47" fmla="*/ 21 h 101"/>
                  <a:gd name="T48" fmla="*/ 34 w 61"/>
                  <a:gd name="T49" fmla="*/ 17 h 101"/>
                  <a:gd name="T50" fmla="*/ 41 w 61"/>
                  <a:gd name="T51" fmla="*/ 19 h 101"/>
                  <a:gd name="T52" fmla="*/ 36 w 61"/>
                  <a:gd name="T53" fmla="*/ 15 h 101"/>
                  <a:gd name="T54" fmla="*/ 30 w 61"/>
                  <a:gd name="T55" fmla="*/ 10 h 101"/>
                  <a:gd name="T56" fmla="*/ 34 w 61"/>
                  <a:gd name="T57" fmla="*/ 9 h 101"/>
                  <a:gd name="T58" fmla="*/ 31 w 61"/>
                  <a:gd name="T59" fmla="*/ 7 h 101"/>
                  <a:gd name="T60" fmla="*/ 34 w 61"/>
                  <a:gd name="T61" fmla="*/ 8 h 101"/>
                  <a:gd name="T62" fmla="*/ 40 w 61"/>
                  <a:gd name="T63" fmla="*/ 10 h 101"/>
                  <a:gd name="T64" fmla="*/ 36 w 61"/>
                  <a:gd name="T65" fmla="*/ 5 h 101"/>
                  <a:gd name="T66" fmla="*/ 39 w 61"/>
                  <a:gd name="T67" fmla="*/ 6 h 101"/>
                  <a:gd name="T68" fmla="*/ 36 w 61"/>
                  <a:gd name="T69" fmla="*/ 2 h 101"/>
                  <a:gd name="T70" fmla="*/ 37 w 61"/>
                  <a:gd name="T71" fmla="*/ 1 h 101"/>
                  <a:gd name="T72" fmla="*/ 44 w 61"/>
                  <a:gd name="T73" fmla="*/ 6 h 101"/>
                  <a:gd name="T74" fmla="*/ 40 w 61"/>
                  <a:gd name="T75" fmla="*/ 1 h 101"/>
                  <a:gd name="T76" fmla="*/ 52 w 61"/>
                  <a:gd name="T77" fmla="*/ 3 h 101"/>
                  <a:gd name="T78" fmla="*/ 54 w 61"/>
                  <a:gd name="T79" fmla="*/ 3 h 101"/>
                  <a:gd name="T80" fmla="*/ 55 w 61"/>
                  <a:gd name="T81" fmla="*/ 0 h 101"/>
                  <a:gd name="T82" fmla="*/ 59 w 61"/>
                  <a:gd name="T83" fmla="*/ 4 h 101"/>
                  <a:gd name="T84" fmla="*/ 54 w 61"/>
                  <a:gd name="T85" fmla="*/ 4 h 101"/>
                  <a:gd name="T86" fmla="*/ 58 w 61"/>
                  <a:gd name="T87" fmla="*/ 12 h 101"/>
                  <a:gd name="T88" fmla="*/ 58 w 61"/>
                  <a:gd name="T89" fmla="*/ 20 h 101"/>
                  <a:gd name="T90" fmla="*/ 55 w 61"/>
                  <a:gd name="T91" fmla="*/ 29 h 101"/>
                  <a:gd name="T92" fmla="*/ 53 w 61"/>
                  <a:gd name="T93" fmla="*/ 35 h 101"/>
                  <a:gd name="T94" fmla="*/ 52 w 61"/>
                  <a:gd name="T95" fmla="*/ 40 h 101"/>
                  <a:gd name="T96" fmla="*/ 46 w 61"/>
                  <a:gd name="T97" fmla="*/ 49 h 101"/>
                  <a:gd name="T98" fmla="*/ 41 w 61"/>
                  <a:gd name="T99" fmla="*/ 52 h 101"/>
                  <a:gd name="T100" fmla="*/ 35 w 61"/>
                  <a:gd name="T101" fmla="*/ 57 h 101"/>
                  <a:gd name="T102" fmla="*/ 31 w 61"/>
                  <a:gd name="T103" fmla="*/ 81 h 101"/>
                  <a:gd name="T104" fmla="*/ 27 w 61"/>
                  <a:gd name="T105" fmla="*/ 87 h 101"/>
                  <a:gd name="T106" fmla="*/ 6 w 61"/>
                  <a:gd name="T10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 h="101">
                    <a:moveTo>
                      <a:pt x="6" y="95"/>
                    </a:moveTo>
                    <a:cubicBezTo>
                      <a:pt x="0" y="90"/>
                      <a:pt x="7" y="92"/>
                      <a:pt x="4" y="89"/>
                    </a:cubicBezTo>
                    <a:cubicBezTo>
                      <a:pt x="4" y="89"/>
                      <a:pt x="7" y="91"/>
                      <a:pt x="7" y="90"/>
                    </a:cubicBezTo>
                    <a:cubicBezTo>
                      <a:pt x="3" y="86"/>
                      <a:pt x="7" y="86"/>
                      <a:pt x="11" y="87"/>
                    </a:cubicBezTo>
                    <a:cubicBezTo>
                      <a:pt x="12" y="87"/>
                      <a:pt x="12" y="87"/>
                      <a:pt x="12" y="87"/>
                    </a:cubicBezTo>
                    <a:cubicBezTo>
                      <a:pt x="13" y="87"/>
                      <a:pt x="10" y="85"/>
                      <a:pt x="10" y="85"/>
                    </a:cubicBezTo>
                    <a:cubicBezTo>
                      <a:pt x="11" y="86"/>
                      <a:pt x="11" y="86"/>
                      <a:pt x="12" y="86"/>
                    </a:cubicBezTo>
                    <a:cubicBezTo>
                      <a:pt x="10" y="85"/>
                      <a:pt x="12" y="85"/>
                      <a:pt x="10" y="84"/>
                    </a:cubicBezTo>
                    <a:cubicBezTo>
                      <a:pt x="11" y="85"/>
                      <a:pt x="13" y="85"/>
                      <a:pt x="14" y="86"/>
                    </a:cubicBezTo>
                    <a:cubicBezTo>
                      <a:pt x="11" y="84"/>
                      <a:pt x="11" y="84"/>
                      <a:pt x="11" y="84"/>
                    </a:cubicBezTo>
                    <a:cubicBezTo>
                      <a:pt x="7" y="81"/>
                      <a:pt x="12" y="83"/>
                      <a:pt x="10" y="81"/>
                    </a:cubicBezTo>
                    <a:cubicBezTo>
                      <a:pt x="11" y="82"/>
                      <a:pt x="11" y="82"/>
                      <a:pt x="12" y="82"/>
                    </a:cubicBezTo>
                    <a:cubicBezTo>
                      <a:pt x="9" y="79"/>
                      <a:pt x="10" y="78"/>
                      <a:pt x="10" y="77"/>
                    </a:cubicBezTo>
                    <a:cubicBezTo>
                      <a:pt x="11" y="77"/>
                      <a:pt x="12" y="78"/>
                      <a:pt x="13" y="78"/>
                    </a:cubicBezTo>
                    <a:cubicBezTo>
                      <a:pt x="11" y="77"/>
                      <a:pt x="10" y="76"/>
                      <a:pt x="10" y="76"/>
                    </a:cubicBezTo>
                    <a:cubicBezTo>
                      <a:pt x="12" y="77"/>
                      <a:pt x="8" y="74"/>
                      <a:pt x="10" y="74"/>
                    </a:cubicBezTo>
                    <a:cubicBezTo>
                      <a:pt x="10" y="75"/>
                      <a:pt x="10" y="75"/>
                      <a:pt x="10" y="75"/>
                    </a:cubicBezTo>
                    <a:cubicBezTo>
                      <a:pt x="8" y="73"/>
                      <a:pt x="12" y="75"/>
                      <a:pt x="9" y="73"/>
                    </a:cubicBezTo>
                    <a:cubicBezTo>
                      <a:pt x="11" y="74"/>
                      <a:pt x="11" y="74"/>
                      <a:pt x="11" y="74"/>
                    </a:cubicBezTo>
                    <a:cubicBezTo>
                      <a:pt x="8" y="72"/>
                      <a:pt x="13" y="75"/>
                      <a:pt x="11" y="73"/>
                    </a:cubicBezTo>
                    <a:cubicBezTo>
                      <a:pt x="11" y="73"/>
                      <a:pt x="11" y="73"/>
                      <a:pt x="11" y="73"/>
                    </a:cubicBezTo>
                    <a:cubicBezTo>
                      <a:pt x="10" y="72"/>
                      <a:pt x="12" y="73"/>
                      <a:pt x="11" y="73"/>
                    </a:cubicBezTo>
                    <a:cubicBezTo>
                      <a:pt x="12" y="73"/>
                      <a:pt x="12" y="73"/>
                      <a:pt x="12" y="73"/>
                    </a:cubicBezTo>
                    <a:cubicBezTo>
                      <a:pt x="11" y="72"/>
                      <a:pt x="13" y="73"/>
                      <a:pt x="10" y="71"/>
                    </a:cubicBezTo>
                    <a:cubicBezTo>
                      <a:pt x="12" y="72"/>
                      <a:pt x="11" y="72"/>
                      <a:pt x="14" y="74"/>
                    </a:cubicBezTo>
                    <a:cubicBezTo>
                      <a:pt x="12" y="71"/>
                      <a:pt x="14" y="70"/>
                      <a:pt x="15" y="68"/>
                    </a:cubicBezTo>
                    <a:cubicBezTo>
                      <a:pt x="16" y="69"/>
                      <a:pt x="16" y="69"/>
                      <a:pt x="17" y="69"/>
                    </a:cubicBezTo>
                    <a:cubicBezTo>
                      <a:pt x="17" y="69"/>
                      <a:pt x="17" y="68"/>
                      <a:pt x="16" y="67"/>
                    </a:cubicBezTo>
                    <a:cubicBezTo>
                      <a:pt x="16" y="67"/>
                      <a:pt x="17" y="68"/>
                      <a:pt x="17" y="68"/>
                    </a:cubicBezTo>
                    <a:cubicBezTo>
                      <a:pt x="18" y="68"/>
                      <a:pt x="15" y="66"/>
                      <a:pt x="16" y="67"/>
                    </a:cubicBezTo>
                    <a:cubicBezTo>
                      <a:pt x="17" y="67"/>
                      <a:pt x="17" y="68"/>
                      <a:pt x="18" y="68"/>
                    </a:cubicBezTo>
                    <a:cubicBezTo>
                      <a:pt x="16" y="67"/>
                      <a:pt x="17" y="67"/>
                      <a:pt x="17" y="66"/>
                    </a:cubicBezTo>
                    <a:cubicBezTo>
                      <a:pt x="17" y="66"/>
                      <a:pt x="17" y="66"/>
                      <a:pt x="18" y="67"/>
                    </a:cubicBezTo>
                    <a:cubicBezTo>
                      <a:pt x="16" y="65"/>
                      <a:pt x="19" y="66"/>
                      <a:pt x="17" y="65"/>
                    </a:cubicBezTo>
                    <a:cubicBezTo>
                      <a:pt x="19" y="66"/>
                      <a:pt x="19" y="66"/>
                      <a:pt x="19" y="66"/>
                    </a:cubicBezTo>
                    <a:cubicBezTo>
                      <a:pt x="21" y="67"/>
                      <a:pt x="16" y="64"/>
                      <a:pt x="17" y="65"/>
                    </a:cubicBezTo>
                    <a:cubicBezTo>
                      <a:pt x="18" y="65"/>
                      <a:pt x="18" y="65"/>
                      <a:pt x="19" y="66"/>
                    </a:cubicBezTo>
                    <a:cubicBezTo>
                      <a:pt x="16" y="64"/>
                      <a:pt x="18" y="64"/>
                      <a:pt x="17" y="63"/>
                    </a:cubicBezTo>
                    <a:cubicBezTo>
                      <a:pt x="17" y="63"/>
                      <a:pt x="17" y="63"/>
                      <a:pt x="17" y="63"/>
                    </a:cubicBezTo>
                    <a:cubicBezTo>
                      <a:pt x="17" y="63"/>
                      <a:pt x="18" y="63"/>
                      <a:pt x="18" y="61"/>
                    </a:cubicBezTo>
                    <a:cubicBezTo>
                      <a:pt x="18" y="62"/>
                      <a:pt x="21" y="64"/>
                      <a:pt x="21" y="63"/>
                    </a:cubicBezTo>
                    <a:cubicBezTo>
                      <a:pt x="18" y="61"/>
                      <a:pt x="20" y="61"/>
                      <a:pt x="16" y="60"/>
                    </a:cubicBezTo>
                    <a:cubicBezTo>
                      <a:pt x="17" y="60"/>
                      <a:pt x="19" y="60"/>
                      <a:pt x="18" y="59"/>
                    </a:cubicBezTo>
                    <a:cubicBezTo>
                      <a:pt x="19" y="60"/>
                      <a:pt x="22" y="61"/>
                      <a:pt x="22" y="61"/>
                    </a:cubicBezTo>
                    <a:cubicBezTo>
                      <a:pt x="24" y="62"/>
                      <a:pt x="24" y="62"/>
                      <a:pt x="24" y="62"/>
                    </a:cubicBezTo>
                    <a:cubicBezTo>
                      <a:pt x="25" y="63"/>
                      <a:pt x="23" y="62"/>
                      <a:pt x="25" y="63"/>
                    </a:cubicBezTo>
                    <a:cubicBezTo>
                      <a:pt x="25" y="63"/>
                      <a:pt x="24" y="62"/>
                      <a:pt x="24" y="62"/>
                    </a:cubicBezTo>
                    <a:cubicBezTo>
                      <a:pt x="23" y="60"/>
                      <a:pt x="19" y="58"/>
                      <a:pt x="19" y="57"/>
                    </a:cubicBezTo>
                    <a:cubicBezTo>
                      <a:pt x="20" y="58"/>
                      <a:pt x="22" y="59"/>
                      <a:pt x="23" y="60"/>
                    </a:cubicBezTo>
                    <a:cubicBezTo>
                      <a:pt x="18" y="56"/>
                      <a:pt x="18" y="56"/>
                      <a:pt x="18" y="56"/>
                    </a:cubicBezTo>
                    <a:cubicBezTo>
                      <a:pt x="17" y="55"/>
                      <a:pt x="20" y="57"/>
                      <a:pt x="19" y="56"/>
                    </a:cubicBezTo>
                    <a:cubicBezTo>
                      <a:pt x="18" y="56"/>
                      <a:pt x="18" y="56"/>
                      <a:pt x="17" y="55"/>
                    </a:cubicBezTo>
                    <a:cubicBezTo>
                      <a:pt x="18" y="55"/>
                      <a:pt x="17" y="54"/>
                      <a:pt x="20" y="56"/>
                    </a:cubicBezTo>
                    <a:cubicBezTo>
                      <a:pt x="21" y="56"/>
                      <a:pt x="21" y="56"/>
                      <a:pt x="22" y="57"/>
                    </a:cubicBezTo>
                    <a:cubicBezTo>
                      <a:pt x="22" y="56"/>
                      <a:pt x="21" y="56"/>
                      <a:pt x="21" y="56"/>
                    </a:cubicBezTo>
                    <a:cubicBezTo>
                      <a:pt x="21" y="56"/>
                      <a:pt x="21" y="56"/>
                      <a:pt x="21" y="56"/>
                    </a:cubicBezTo>
                    <a:cubicBezTo>
                      <a:pt x="22" y="56"/>
                      <a:pt x="20" y="55"/>
                      <a:pt x="19" y="54"/>
                    </a:cubicBezTo>
                    <a:cubicBezTo>
                      <a:pt x="18" y="54"/>
                      <a:pt x="20" y="55"/>
                      <a:pt x="19" y="54"/>
                    </a:cubicBezTo>
                    <a:cubicBezTo>
                      <a:pt x="18" y="53"/>
                      <a:pt x="18" y="53"/>
                      <a:pt x="18" y="52"/>
                    </a:cubicBezTo>
                    <a:cubicBezTo>
                      <a:pt x="18" y="53"/>
                      <a:pt x="19" y="53"/>
                      <a:pt x="20" y="54"/>
                    </a:cubicBezTo>
                    <a:cubicBezTo>
                      <a:pt x="18" y="52"/>
                      <a:pt x="17" y="51"/>
                      <a:pt x="16" y="50"/>
                    </a:cubicBezTo>
                    <a:cubicBezTo>
                      <a:pt x="15" y="49"/>
                      <a:pt x="19" y="52"/>
                      <a:pt x="18" y="52"/>
                    </a:cubicBezTo>
                    <a:cubicBezTo>
                      <a:pt x="20" y="52"/>
                      <a:pt x="16" y="49"/>
                      <a:pt x="19" y="50"/>
                    </a:cubicBezTo>
                    <a:cubicBezTo>
                      <a:pt x="19" y="50"/>
                      <a:pt x="17" y="49"/>
                      <a:pt x="17" y="49"/>
                    </a:cubicBezTo>
                    <a:cubicBezTo>
                      <a:pt x="18" y="49"/>
                      <a:pt x="20" y="50"/>
                      <a:pt x="19" y="50"/>
                    </a:cubicBezTo>
                    <a:cubicBezTo>
                      <a:pt x="20" y="50"/>
                      <a:pt x="19" y="49"/>
                      <a:pt x="19" y="49"/>
                    </a:cubicBezTo>
                    <a:cubicBezTo>
                      <a:pt x="18" y="48"/>
                      <a:pt x="19" y="49"/>
                      <a:pt x="19" y="49"/>
                    </a:cubicBezTo>
                    <a:cubicBezTo>
                      <a:pt x="18" y="48"/>
                      <a:pt x="17" y="46"/>
                      <a:pt x="19" y="47"/>
                    </a:cubicBezTo>
                    <a:cubicBezTo>
                      <a:pt x="18" y="46"/>
                      <a:pt x="16" y="45"/>
                      <a:pt x="17" y="45"/>
                    </a:cubicBezTo>
                    <a:cubicBezTo>
                      <a:pt x="18" y="46"/>
                      <a:pt x="18" y="46"/>
                      <a:pt x="18" y="46"/>
                    </a:cubicBezTo>
                    <a:cubicBezTo>
                      <a:pt x="20" y="46"/>
                      <a:pt x="19" y="45"/>
                      <a:pt x="20" y="46"/>
                    </a:cubicBezTo>
                    <a:cubicBezTo>
                      <a:pt x="18" y="45"/>
                      <a:pt x="21" y="48"/>
                      <a:pt x="20" y="47"/>
                    </a:cubicBezTo>
                    <a:cubicBezTo>
                      <a:pt x="22" y="48"/>
                      <a:pt x="17" y="45"/>
                      <a:pt x="20" y="46"/>
                    </a:cubicBezTo>
                    <a:cubicBezTo>
                      <a:pt x="20" y="46"/>
                      <a:pt x="18" y="45"/>
                      <a:pt x="20" y="45"/>
                    </a:cubicBezTo>
                    <a:cubicBezTo>
                      <a:pt x="19" y="45"/>
                      <a:pt x="22" y="47"/>
                      <a:pt x="22" y="47"/>
                    </a:cubicBezTo>
                    <a:cubicBezTo>
                      <a:pt x="22" y="46"/>
                      <a:pt x="21" y="46"/>
                      <a:pt x="21" y="45"/>
                    </a:cubicBezTo>
                    <a:cubicBezTo>
                      <a:pt x="20" y="45"/>
                      <a:pt x="20" y="45"/>
                      <a:pt x="20" y="45"/>
                    </a:cubicBezTo>
                    <a:cubicBezTo>
                      <a:pt x="18" y="44"/>
                      <a:pt x="21" y="45"/>
                      <a:pt x="19" y="44"/>
                    </a:cubicBezTo>
                    <a:cubicBezTo>
                      <a:pt x="20" y="44"/>
                      <a:pt x="18" y="43"/>
                      <a:pt x="21" y="44"/>
                    </a:cubicBezTo>
                    <a:cubicBezTo>
                      <a:pt x="23" y="46"/>
                      <a:pt x="23" y="46"/>
                      <a:pt x="23" y="46"/>
                    </a:cubicBezTo>
                    <a:cubicBezTo>
                      <a:pt x="23" y="46"/>
                      <a:pt x="21" y="44"/>
                      <a:pt x="20" y="43"/>
                    </a:cubicBezTo>
                    <a:cubicBezTo>
                      <a:pt x="20" y="43"/>
                      <a:pt x="21" y="44"/>
                      <a:pt x="21" y="44"/>
                    </a:cubicBezTo>
                    <a:cubicBezTo>
                      <a:pt x="18" y="42"/>
                      <a:pt x="22" y="44"/>
                      <a:pt x="19" y="42"/>
                    </a:cubicBezTo>
                    <a:cubicBezTo>
                      <a:pt x="20" y="42"/>
                      <a:pt x="20" y="41"/>
                      <a:pt x="22" y="42"/>
                    </a:cubicBezTo>
                    <a:cubicBezTo>
                      <a:pt x="21" y="41"/>
                      <a:pt x="20" y="40"/>
                      <a:pt x="21" y="41"/>
                    </a:cubicBezTo>
                    <a:cubicBezTo>
                      <a:pt x="21" y="41"/>
                      <a:pt x="21" y="41"/>
                      <a:pt x="22" y="41"/>
                    </a:cubicBezTo>
                    <a:cubicBezTo>
                      <a:pt x="23" y="42"/>
                      <a:pt x="22" y="41"/>
                      <a:pt x="22" y="41"/>
                    </a:cubicBezTo>
                    <a:cubicBezTo>
                      <a:pt x="22" y="41"/>
                      <a:pt x="24" y="42"/>
                      <a:pt x="25" y="42"/>
                    </a:cubicBezTo>
                    <a:cubicBezTo>
                      <a:pt x="24" y="41"/>
                      <a:pt x="22" y="40"/>
                      <a:pt x="21" y="39"/>
                    </a:cubicBezTo>
                    <a:cubicBezTo>
                      <a:pt x="25" y="41"/>
                      <a:pt x="19" y="37"/>
                      <a:pt x="23" y="39"/>
                    </a:cubicBezTo>
                    <a:cubicBezTo>
                      <a:pt x="23" y="39"/>
                      <a:pt x="24" y="40"/>
                      <a:pt x="25" y="41"/>
                    </a:cubicBezTo>
                    <a:cubicBezTo>
                      <a:pt x="29" y="43"/>
                      <a:pt x="23" y="39"/>
                      <a:pt x="25" y="39"/>
                    </a:cubicBezTo>
                    <a:cubicBezTo>
                      <a:pt x="22" y="38"/>
                      <a:pt x="22" y="38"/>
                      <a:pt x="22" y="38"/>
                    </a:cubicBezTo>
                    <a:cubicBezTo>
                      <a:pt x="24" y="39"/>
                      <a:pt x="21" y="36"/>
                      <a:pt x="23" y="38"/>
                    </a:cubicBezTo>
                    <a:cubicBezTo>
                      <a:pt x="22" y="37"/>
                      <a:pt x="25" y="38"/>
                      <a:pt x="22" y="36"/>
                    </a:cubicBezTo>
                    <a:cubicBezTo>
                      <a:pt x="25" y="37"/>
                      <a:pt x="21" y="34"/>
                      <a:pt x="27" y="37"/>
                    </a:cubicBezTo>
                    <a:cubicBezTo>
                      <a:pt x="26" y="36"/>
                      <a:pt x="27" y="36"/>
                      <a:pt x="25" y="36"/>
                    </a:cubicBezTo>
                    <a:cubicBezTo>
                      <a:pt x="24" y="35"/>
                      <a:pt x="26" y="36"/>
                      <a:pt x="25" y="36"/>
                    </a:cubicBezTo>
                    <a:cubicBezTo>
                      <a:pt x="25" y="36"/>
                      <a:pt x="24" y="35"/>
                      <a:pt x="24" y="35"/>
                    </a:cubicBezTo>
                    <a:cubicBezTo>
                      <a:pt x="25" y="35"/>
                      <a:pt x="25" y="35"/>
                      <a:pt x="27" y="37"/>
                    </a:cubicBezTo>
                    <a:cubicBezTo>
                      <a:pt x="29" y="37"/>
                      <a:pt x="23" y="34"/>
                      <a:pt x="24" y="34"/>
                    </a:cubicBezTo>
                    <a:cubicBezTo>
                      <a:pt x="25" y="34"/>
                      <a:pt x="26" y="35"/>
                      <a:pt x="26" y="34"/>
                    </a:cubicBezTo>
                    <a:cubicBezTo>
                      <a:pt x="24" y="33"/>
                      <a:pt x="24" y="33"/>
                      <a:pt x="24" y="33"/>
                    </a:cubicBezTo>
                    <a:cubicBezTo>
                      <a:pt x="24" y="33"/>
                      <a:pt x="27" y="34"/>
                      <a:pt x="29" y="35"/>
                    </a:cubicBezTo>
                    <a:cubicBezTo>
                      <a:pt x="28" y="35"/>
                      <a:pt x="29" y="35"/>
                      <a:pt x="27" y="34"/>
                    </a:cubicBezTo>
                    <a:cubicBezTo>
                      <a:pt x="30" y="35"/>
                      <a:pt x="30" y="35"/>
                      <a:pt x="30" y="35"/>
                    </a:cubicBezTo>
                    <a:cubicBezTo>
                      <a:pt x="28" y="34"/>
                      <a:pt x="29" y="34"/>
                      <a:pt x="28" y="34"/>
                    </a:cubicBezTo>
                    <a:cubicBezTo>
                      <a:pt x="29" y="34"/>
                      <a:pt x="29" y="34"/>
                      <a:pt x="29" y="34"/>
                    </a:cubicBezTo>
                    <a:cubicBezTo>
                      <a:pt x="30" y="35"/>
                      <a:pt x="29" y="34"/>
                      <a:pt x="29" y="34"/>
                    </a:cubicBezTo>
                    <a:cubicBezTo>
                      <a:pt x="28" y="33"/>
                      <a:pt x="27" y="33"/>
                      <a:pt x="27" y="33"/>
                    </a:cubicBezTo>
                    <a:cubicBezTo>
                      <a:pt x="26" y="32"/>
                      <a:pt x="26" y="32"/>
                      <a:pt x="25" y="32"/>
                    </a:cubicBezTo>
                    <a:cubicBezTo>
                      <a:pt x="27" y="33"/>
                      <a:pt x="27" y="32"/>
                      <a:pt x="27" y="32"/>
                    </a:cubicBezTo>
                    <a:cubicBezTo>
                      <a:pt x="28" y="32"/>
                      <a:pt x="25" y="31"/>
                      <a:pt x="25" y="31"/>
                    </a:cubicBezTo>
                    <a:cubicBezTo>
                      <a:pt x="27" y="32"/>
                      <a:pt x="26" y="31"/>
                      <a:pt x="27" y="32"/>
                    </a:cubicBezTo>
                    <a:cubicBezTo>
                      <a:pt x="27" y="32"/>
                      <a:pt x="26" y="31"/>
                      <a:pt x="27" y="32"/>
                    </a:cubicBezTo>
                    <a:cubicBezTo>
                      <a:pt x="28" y="32"/>
                      <a:pt x="30" y="33"/>
                      <a:pt x="28" y="32"/>
                    </a:cubicBezTo>
                    <a:cubicBezTo>
                      <a:pt x="28" y="32"/>
                      <a:pt x="24" y="30"/>
                      <a:pt x="26" y="30"/>
                    </a:cubicBezTo>
                    <a:cubicBezTo>
                      <a:pt x="26" y="31"/>
                      <a:pt x="27" y="31"/>
                      <a:pt x="28" y="32"/>
                    </a:cubicBezTo>
                    <a:cubicBezTo>
                      <a:pt x="29" y="32"/>
                      <a:pt x="29" y="32"/>
                      <a:pt x="29" y="32"/>
                    </a:cubicBezTo>
                    <a:cubicBezTo>
                      <a:pt x="27" y="31"/>
                      <a:pt x="27" y="31"/>
                      <a:pt x="27" y="31"/>
                    </a:cubicBezTo>
                    <a:cubicBezTo>
                      <a:pt x="28" y="31"/>
                      <a:pt x="28" y="31"/>
                      <a:pt x="28" y="31"/>
                    </a:cubicBezTo>
                    <a:cubicBezTo>
                      <a:pt x="26" y="30"/>
                      <a:pt x="28" y="31"/>
                      <a:pt x="26" y="29"/>
                    </a:cubicBezTo>
                    <a:cubicBezTo>
                      <a:pt x="26" y="29"/>
                      <a:pt x="27" y="30"/>
                      <a:pt x="27" y="30"/>
                    </a:cubicBezTo>
                    <a:cubicBezTo>
                      <a:pt x="28" y="30"/>
                      <a:pt x="28" y="30"/>
                      <a:pt x="28" y="30"/>
                    </a:cubicBezTo>
                    <a:cubicBezTo>
                      <a:pt x="29" y="30"/>
                      <a:pt x="28" y="30"/>
                      <a:pt x="27" y="29"/>
                    </a:cubicBezTo>
                    <a:cubicBezTo>
                      <a:pt x="27" y="29"/>
                      <a:pt x="27" y="29"/>
                      <a:pt x="27" y="29"/>
                    </a:cubicBezTo>
                    <a:cubicBezTo>
                      <a:pt x="28" y="29"/>
                      <a:pt x="28" y="29"/>
                      <a:pt x="27" y="28"/>
                    </a:cubicBezTo>
                    <a:cubicBezTo>
                      <a:pt x="28" y="28"/>
                      <a:pt x="33" y="32"/>
                      <a:pt x="31" y="30"/>
                    </a:cubicBezTo>
                    <a:cubicBezTo>
                      <a:pt x="31" y="30"/>
                      <a:pt x="28" y="28"/>
                      <a:pt x="27" y="27"/>
                    </a:cubicBezTo>
                    <a:cubicBezTo>
                      <a:pt x="28" y="27"/>
                      <a:pt x="26" y="25"/>
                      <a:pt x="29" y="26"/>
                    </a:cubicBezTo>
                    <a:cubicBezTo>
                      <a:pt x="28" y="26"/>
                      <a:pt x="28" y="26"/>
                      <a:pt x="27" y="25"/>
                    </a:cubicBezTo>
                    <a:cubicBezTo>
                      <a:pt x="28" y="25"/>
                      <a:pt x="26" y="23"/>
                      <a:pt x="30" y="24"/>
                    </a:cubicBezTo>
                    <a:cubicBezTo>
                      <a:pt x="31" y="25"/>
                      <a:pt x="32" y="25"/>
                      <a:pt x="33" y="26"/>
                    </a:cubicBezTo>
                    <a:cubicBezTo>
                      <a:pt x="31" y="25"/>
                      <a:pt x="35" y="27"/>
                      <a:pt x="32" y="25"/>
                    </a:cubicBezTo>
                    <a:cubicBezTo>
                      <a:pt x="30" y="24"/>
                      <a:pt x="29" y="24"/>
                      <a:pt x="29" y="23"/>
                    </a:cubicBezTo>
                    <a:cubicBezTo>
                      <a:pt x="28" y="22"/>
                      <a:pt x="28" y="22"/>
                      <a:pt x="30" y="22"/>
                    </a:cubicBezTo>
                    <a:cubicBezTo>
                      <a:pt x="29" y="22"/>
                      <a:pt x="29" y="22"/>
                      <a:pt x="28" y="21"/>
                    </a:cubicBezTo>
                    <a:cubicBezTo>
                      <a:pt x="31" y="23"/>
                      <a:pt x="31" y="23"/>
                      <a:pt x="31" y="22"/>
                    </a:cubicBezTo>
                    <a:cubicBezTo>
                      <a:pt x="29" y="21"/>
                      <a:pt x="29" y="21"/>
                      <a:pt x="29" y="21"/>
                    </a:cubicBezTo>
                    <a:cubicBezTo>
                      <a:pt x="31" y="22"/>
                      <a:pt x="31" y="22"/>
                      <a:pt x="31" y="22"/>
                    </a:cubicBezTo>
                    <a:cubicBezTo>
                      <a:pt x="30" y="22"/>
                      <a:pt x="28" y="20"/>
                      <a:pt x="29" y="21"/>
                    </a:cubicBezTo>
                    <a:cubicBezTo>
                      <a:pt x="30" y="21"/>
                      <a:pt x="30" y="21"/>
                      <a:pt x="31" y="21"/>
                    </a:cubicBezTo>
                    <a:cubicBezTo>
                      <a:pt x="30" y="21"/>
                      <a:pt x="28" y="19"/>
                      <a:pt x="29" y="19"/>
                    </a:cubicBezTo>
                    <a:cubicBezTo>
                      <a:pt x="32" y="21"/>
                      <a:pt x="32" y="21"/>
                      <a:pt x="32" y="21"/>
                    </a:cubicBezTo>
                    <a:cubicBezTo>
                      <a:pt x="31" y="20"/>
                      <a:pt x="30" y="19"/>
                      <a:pt x="29" y="19"/>
                    </a:cubicBezTo>
                    <a:cubicBezTo>
                      <a:pt x="31" y="20"/>
                      <a:pt x="31" y="19"/>
                      <a:pt x="33" y="20"/>
                    </a:cubicBezTo>
                    <a:cubicBezTo>
                      <a:pt x="29" y="17"/>
                      <a:pt x="29" y="16"/>
                      <a:pt x="30" y="15"/>
                    </a:cubicBezTo>
                    <a:cubicBezTo>
                      <a:pt x="31" y="16"/>
                      <a:pt x="31" y="16"/>
                      <a:pt x="31" y="16"/>
                    </a:cubicBezTo>
                    <a:cubicBezTo>
                      <a:pt x="33" y="16"/>
                      <a:pt x="30" y="14"/>
                      <a:pt x="30" y="15"/>
                    </a:cubicBezTo>
                    <a:cubicBezTo>
                      <a:pt x="31" y="15"/>
                      <a:pt x="33" y="16"/>
                      <a:pt x="34" y="17"/>
                    </a:cubicBezTo>
                    <a:cubicBezTo>
                      <a:pt x="36" y="17"/>
                      <a:pt x="32" y="15"/>
                      <a:pt x="32" y="15"/>
                    </a:cubicBezTo>
                    <a:cubicBezTo>
                      <a:pt x="31" y="14"/>
                      <a:pt x="33" y="15"/>
                      <a:pt x="31" y="14"/>
                    </a:cubicBezTo>
                    <a:cubicBezTo>
                      <a:pt x="30" y="14"/>
                      <a:pt x="32" y="15"/>
                      <a:pt x="30" y="13"/>
                    </a:cubicBezTo>
                    <a:cubicBezTo>
                      <a:pt x="31" y="14"/>
                      <a:pt x="33" y="15"/>
                      <a:pt x="34" y="15"/>
                    </a:cubicBezTo>
                    <a:cubicBezTo>
                      <a:pt x="33" y="14"/>
                      <a:pt x="33" y="14"/>
                      <a:pt x="33" y="14"/>
                    </a:cubicBezTo>
                    <a:cubicBezTo>
                      <a:pt x="36" y="16"/>
                      <a:pt x="37" y="18"/>
                      <a:pt x="41" y="19"/>
                    </a:cubicBezTo>
                    <a:cubicBezTo>
                      <a:pt x="41" y="19"/>
                      <a:pt x="41" y="19"/>
                      <a:pt x="41" y="19"/>
                    </a:cubicBezTo>
                    <a:cubicBezTo>
                      <a:pt x="43" y="20"/>
                      <a:pt x="43" y="21"/>
                      <a:pt x="44" y="21"/>
                    </a:cubicBezTo>
                    <a:cubicBezTo>
                      <a:pt x="43" y="20"/>
                      <a:pt x="40" y="18"/>
                      <a:pt x="39" y="18"/>
                    </a:cubicBezTo>
                    <a:cubicBezTo>
                      <a:pt x="38" y="17"/>
                      <a:pt x="33" y="14"/>
                      <a:pt x="34" y="14"/>
                    </a:cubicBezTo>
                    <a:cubicBezTo>
                      <a:pt x="35" y="15"/>
                      <a:pt x="34" y="15"/>
                      <a:pt x="36" y="16"/>
                    </a:cubicBezTo>
                    <a:cubicBezTo>
                      <a:pt x="38" y="16"/>
                      <a:pt x="35" y="15"/>
                      <a:pt x="36" y="15"/>
                    </a:cubicBezTo>
                    <a:cubicBezTo>
                      <a:pt x="35" y="14"/>
                      <a:pt x="32" y="13"/>
                      <a:pt x="32" y="12"/>
                    </a:cubicBezTo>
                    <a:cubicBezTo>
                      <a:pt x="33" y="13"/>
                      <a:pt x="34" y="14"/>
                      <a:pt x="35" y="14"/>
                    </a:cubicBezTo>
                    <a:cubicBezTo>
                      <a:pt x="33" y="13"/>
                      <a:pt x="32" y="12"/>
                      <a:pt x="31" y="12"/>
                    </a:cubicBezTo>
                    <a:cubicBezTo>
                      <a:pt x="28" y="10"/>
                      <a:pt x="32" y="12"/>
                      <a:pt x="30" y="10"/>
                    </a:cubicBezTo>
                    <a:cubicBezTo>
                      <a:pt x="32" y="11"/>
                      <a:pt x="35" y="14"/>
                      <a:pt x="36" y="14"/>
                    </a:cubicBezTo>
                    <a:cubicBezTo>
                      <a:pt x="34" y="13"/>
                      <a:pt x="34" y="12"/>
                      <a:pt x="30" y="10"/>
                    </a:cubicBezTo>
                    <a:cubicBezTo>
                      <a:pt x="31" y="10"/>
                      <a:pt x="33" y="11"/>
                      <a:pt x="34" y="12"/>
                    </a:cubicBezTo>
                    <a:cubicBezTo>
                      <a:pt x="35" y="13"/>
                      <a:pt x="31" y="9"/>
                      <a:pt x="35" y="12"/>
                    </a:cubicBezTo>
                    <a:cubicBezTo>
                      <a:pt x="33" y="10"/>
                      <a:pt x="33" y="10"/>
                      <a:pt x="33" y="10"/>
                    </a:cubicBezTo>
                    <a:cubicBezTo>
                      <a:pt x="33" y="11"/>
                      <a:pt x="34" y="11"/>
                      <a:pt x="35" y="12"/>
                    </a:cubicBezTo>
                    <a:cubicBezTo>
                      <a:pt x="35" y="11"/>
                      <a:pt x="33" y="9"/>
                      <a:pt x="36" y="11"/>
                    </a:cubicBezTo>
                    <a:cubicBezTo>
                      <a:pt x="35" y="11"/>
                      <a:pt x="36" y="11"/>
                      <a:pt x="34" y="9"/>
                    </a:cubicBezTo>
                    <a:cubicBezTo>
                      <a:pt x="32" y="9"/>
                      <a:pt x="35" y="11"/>
                      <a:pt x="32" y="9"/>
                    </a:cubicBezTo>
                    <a:cubicBezTo>
                      <a:pt x="34" y="10"/>
                      <a:pt x="32" y="9"/>
                      <a:pt x="31" y="8"/>
                    </a:cubicBezTo>
                    <a:cubicBezTo>
                      <a:pt x="32" y="9"/>
                      <a:pt x="32" y="9"/>
                      <a:pt x="32" y="9"/>
                    </a:cubicBezTo>
                    <a:cubicBezTo>
                      <a:pt x="32" y="8"/>
                      <a:pt x="32" y="8"/>
                      <a:pt x="31" y="7"/>
                    </a:cubicBezTo>
                    <a:cubicBezTo>
                      <a:pt x="32" y="8"/>
                      <a:pt x="33" y="8"/>
                      <a:pt x="33" y="8"/>
                    </a:cubicBezTo>
                    <a:cubicBezTo>
                      <a:pt x="31" y="7"/>
                      <a:pt x="31" y="7"/>
                      <a:pt x="31" y="7"/>
                    </a:cubicBezTo>
                    <a:cubicBezTo>
                      <a:pt x="30" y="6"/>
                      <a:pt x="34" y="9"/>
                      <a:pt x="34" y="8"/>
                    </a:cubicBezTo>
                    <a:cubicBezTo>
                      <a:pt x="35" y="10"/>
                      <a:pt x="35" y="10"/>
                      <a:pt x="35" y="10"/>
                    </a:cubicBezTo>
                    <a:cubicBezTo>
                      <a:pt x="35" y="9"/>
                      <a:pt x="37" y="10"/>
                      <a:pt x="36" y="10"/>
                    </a:cubicBezTo>
                    <a:cubicBezTo>
                      <a:pt x="35" y="9"/>
                      <a:pt x="33" y="7"/>
                      <a:pt x="31" y="6"/>
                    </a:cubicBezTo>
                    <a:cubicBezTo>
                      <a:pt x="31" y="6"/>
                      <a:pt x="33" y="7"/>
                      <a:pt x="32" y="6"/>
                    </a:cubicBezTo>
                    <a:cubicBezTo>
                      <a:pt x="34" y="8"/>
                      <a:pt x="34" y="8"/>
                      <a:pt x="34" y="8"/>
                    </a:cubicBezTo>
                    <a:cubicBezTo>
                      <a:pt x="34" y="8"/>
                      <a:pt x="37" y="9"/>
                      <a:pt x="37" y="9"/>
                    </a:cubicBezTo>
                    <a:cubicBezTo>
                      <a:pt x="36" y="8"/>
                      <a:pt x="34" y="7"/>
                      <a:pt x="33" y="6"/>
                    </a:cubicBezTo>
                    <a:cubicBezTo>
                      <a:pt x="33" y="6"/>
                      <a:pt x="34" y="7"/>
                      <a:pt x="35" y="8"/>
                    </a:cubicBezTo>
                    <a:cubicBezTo>
                      <a:pt x="35" y="7"/>
                      <a:pt x="33" y="6"/>
                      <a:pt x="32" y="6"/>
                    </a:cubicBezTo>
                    <a:cubicBezTo>
                      <a:pt x="34" y="6"/>
                      <a:pt x="35" y="7"/>
                      <a:pt x="37" y="8"/>
                    </a:cubicBezTo>
                    <a:cubicBezTo>
                      <a:pt x="40" y="10"/>
                      <a:pt x="40" y="10"/>
                      <a:pt x="40" y="10"/>
                    </a:cubicBezTo>
                    <a:cubicBezTo>
                      <a:pt x="40" y="9"/>
                      <a:pt x="40" y="9"/>
                      <a:pt x="40" y="9"/>
                    </a:cubicBezTo>
                    <a:cubicBezTo>
                      <a:pt x="42" y="11"/>
                      <a:pt x="42" y="10"/>
                      <a:pt x="44" y="12"/>
                    </a:cubicBezTo>
                    <a:cubicBezTo>
                      <a:pt x="45" y="12"/>
                      <a:pt x="44" y="11"/>
                      <a:pt x="43" y="11"/>
                    </a:cubicBezTo>
                    <a:cubicBezTo>
                      <a:pt x="39" y="9"/>
                      <a:pt x="38" y="7"/>
                      <a:pt x="35" y="5"/>
                    </a:cubicBezTo>
                    <a:cubicBezTo>
                      <a:pt x="34" y="4"/>
                      <a:pt x="44" y="10"/>
                      <a:pt x="38" y="6"/>
                    </a:cubicBezTo>
                    <a:cubicBezTo>
                      <a:pt x="37" y="6"/>
                      <a:pt x="35" y="4"/>
                      <a:pt x="36" y="5"/>
                    </a:cubicBezTo>
                    <a:cubicBezTo>
                      <a:pt x="36" y="5"/>
                      <a:pt x="32" y="3"/>
                      <a:pt x="34" y="3"/>
                    </a:cubicBezTo>
                    <a:cubicBezTo>
                      <a:pt x="35" y="4"/>
                      <a:pt x="38" y="5"/>
                      <a:pt x="39" y="7"/>
                    </a:cubicBezTo>
                    <a:cubicBezTo>
                      <a:pt x="38" y="6"/>
                      <a:pt x="38" y="6"/>
                      <a:pt x="39" y="7"/>
                    </a:cubicBezTo>
                    <a:cubicBezTo>
                      <a:pt x="40" y="7"/>
                      <a:pt x="42" y="9"/>
                      <a:pt x="42" y="8"/>
                    </a:cubicBezTo>
                    <a:cubicBezTo>
                      <a:pt x="42" y="8"/>
                      <a:pt x="42" y="8"/>
                      <a:pt x="40" y="7"/>
                    </a:cubicBezTo>
                    <a:cubicBezTo>
                      <a:pt x="38" y="5"/>
                      <a:pt x="41" y="7"/>
                      <a:pt x="39" y="6"/>
                    </a:cubicBezTo>
                    <a:cubicBezTo>
                      <a:pt x="38" y="5"/>
                      <a:pt x="41" y="7"/>
                      <a:pt x="38" y="4"/>
                    </a:cubicBezTo>
                    <a:cubicBezTo>
                      <a:pt x="38" y="5"/>
                      <a:pt x="36" y="4"/>
                      <a:pt x="34" y="3"/>
                    </a:cubicBezTo>
                    <a:cubicBezTo>
                      <a:pt x="34" y="2"/>
                      <a:pt x="34" y="2"/>
                      <a:pt x="34" y="2"/>
                    </a:cubicBezTo>
                    <a:cubicBezTo>
                      <a:pt x="35" y="3"/>
                      <a:pt x="35" y="3"/>
                      <a:pt x="35" y="3"/>
                    </a:cubicBezTo>
                    <a:cubicBezTo>
                      <a:pt x="36" y="3"/>
                      <a:pt x="32" y="1"/>
                      <a:pt x="33" y="1"/>
                    </a:cubicBezTo>
                    <a:cubicBezTo>
                      <a:pt x="36" y="2"/>
                      <a:pt x="36" y="2"/>
                      <a:pt x="36" y="2"/>
                    </a:cubicBezTo>
                    <a:cubicBezTo>
                      <a:pt x="38" y="4"/>
                      <a:pt x="35" y="3"/>
                      <a:pt x="38" y="5"/>
                    </a:cubicBezTo>
                    <a:cubicBezTo>
                      <a:pt x="39" y="4"/>
                      <a:pt x="37" y="3"/>
                      <a:pt x="38" y="4"/>
                    </a:cubicBezTo>
                    <a:cubicBezTo>
                      <a:pt x="38" y="4"/>
                      <a:pt x="38" y="4"/>
                      <a:pt x="39" y="4"/>
                    </a:cubicBezTo>
                    <a:cubicBezTo>
                      <a:pt x="39" y="4"/>
                      <a:pt x="44" y="7"/>
                      <a:pt x="41" y="5"/>
                    </a:cubicBezTo>
                    <a:cubicBezTo>
                      <a:pt x="40" y="4"/>
                      <a:pt x="40" y="4"/>
                      <a:pt x="38" y="3"/>
                    </a:cubicBezTo>
                    <a:cubicBezTo>
                      <a:pt x="38" y="3"/>
                      <a:pt x="37" y="2"/>
                      <a:pt x="37" y="1"/>
                    </a:cubicBezTo>
                    <a:cubicBezTo>
                      <a:pt x="40" y="3"/>
                      <a:pt x="37" y="1"/>
                      <a:pt x="40" y="3"/>
                    </a:cubicBezTo>
                    <a:cubicBezTo>
                      <a:pt x="38" y="2"/>
                      <a:pt x="38" y="3"/>
                      <a:pt x="41" y="4"/>
                    </a:cubicBezTo>
                    <a:cubicBezTo>
                      <a:pt x="44" y="6"/>
                      <a:pt x="40" y="4"/>
                      <a:pt x="43" y="6"/>
                    </a:cubicBezTo>
                    <a:cubicBezTo>
                      <a:pt x="43" y="6"/>
                      <a:pt x="47" y="8"/>
                      <a:pt x="49" y="9"/>
                    </a:cubicBezTo>
                    <a:cubicBezTo>
                      <a:pt x="49" y="9"/>
                      <a:pt x="48" y="9"/>
                      <a:pt x="48" y="8"/>
                    </a:cubicBezTo>
                    <a:cubicBezTo>
                      <a:pt x="46" y="7"/>
                      <a:pt x="46" y="7"/>
                      <a:pt x="44" y="6"/>
                    </a:cubicBezTo>
                    <a:cubicBezTo>
                      <a:pt x="45" y="6"/>
                      <a:pt x="44" y="5"/>
                      <a:pt x="42" y="4"/>
                    </a:cubicBezTo>
                    <a:cubicBezTo>
                      <a:pt x="43" y="4"/>
                      <a:pt x="45" y="5"/>
                      <a:pt x="45" y="6"/>
                    </a:cubicBezTo>
                    <a:cubicBezTo>
                      <a:pt x="45" y="5"/>
                      <a:pt x="45" y="4"/>
                      <a:pt x="46" y="4"/>
                    </a:cubicBezTo>
                    <a:cubicBezTo>
                      <a:pt x="43" y="3"/>
                      <a:pt x="46" y="3"/>
                      <a:pt x="43" y="2"/>
                    </a:cubicBezTo>
                    <a:cubicBezTo>
                      <a:pt x="42" y="2"/>
                      <a:pt x="40" y="1"/>
                      <a:pt x="38" y="0"/>
                    </a:cubicBezTo>
                    <a:cubicBezTo>
                      <a:pt x="39" y="0"/>
                      <a:pt x="40" y="1"/>
                      <a:pt x="40" y="1"/>
                    </a:cubicBezTo>
                    <a:cubicBezTo>
                      <a:pt x="39" y="0"/>
                      <a:pt x="43" y="2"/>
                      <a:pt x="41" y="0"/>
                    </a:cubicBezTo>
                    <a:cubicBezTo>
                      <a:pt x="41" y="1"/>
                      <a:pt x="45" y="3"/>
                      <a:pt x="47" y="4"/>
                    </a:cubicBezTo>
                    <a:cubicBezTo>
                      <a:pt x="46" y="3"/>
                      <a:pt x="49" y="5"/>
                      <a:pt x="49" y="5"/>
                    </a:cubicBezTo>
                    <a:cubicBezTo>
                      <a:pt x="48" y="4"/>
                      <a:pt x="47" y="3"/>
                      <a:pt x="47" y="2"/>
                    </a:cubicBezTo>
                    <a:cubicBezTo>
                      <a:pt x="49" y="3"/>
                      <a:pt x="47" y="1"/>
                      <a:pt x="47" y="1"/>
                    </a:cubicBezTo>
                    <a:cubicBezTo>
                      <a:pt x="49" y="1"/>
                      <a:pt x="52" y="3"/>
                      <a:pt x="52" y="3"/>
                    </a:cubicBezTo>
                    <a:cubicBezTo>
                      <a:pt x="52" y="3"/>
                      <a:pt x="49" y="2"/>
                      <a:pt x="51" y="2"/>
                    </a:cubicBezTo>
                    <a:cubicBezTo>
                      <a:pt x="51" y="2"/>
                      <a:pt x="51" y="2"/>
                      <a:pt x="51" y="2"/>
                    </a:cubicBezTo>
                    <a:cubicBezTo>
                      <a:pt x="50" y="2"/>
                      <a:pt x="53" y="3"/>
                      <a:pt x="49" y="0"/>
                    </a:cubicBezTo>
                    <a:cubicBezTo>
                      <a:pt x="52" y="2"/>
                      <a:pt x="52" y="2"/>
                      <a:pt x="52" y="2"/>
                    </a:cubicBezTo>
                    <a:cubicBezTo>
                      <a:pt x="53" y="2"/>
                      <a:pt x="52" y="2"/>
                      <a:pt x="52" y="1"/>
                    </a:cubicBezTo>
                    <a:cubicBezTo>
                      <a:pt x="53" y="2"/>
                      <a:pt x="54" y="3"/>
                      <a:pt x="54" y="3"/>
                    </a:cubicBezTo>
                    <a:cubicBezTo>
                      <a:pt x="57" y="4"/>
                      <a:pt x="54" y="2"/>
                      <a:pt x="54" y="2"/>
                    </a:cubicBezTo>
                    <a:cubicBezTo>
                      <a:pt x="52" y="1"/>
                      <a:pt x="52" y="1"/>
                      <a:pt x="52" y="1"/>
                    </a:cubicBezTo>
                    <a:cubicBezTo>
                      <a:pt x="51" y="0"/>
                      <a:pt x="53" y="1"/>
                      <a:pt x="53" y="0"/>
                    </a:cubicBezTo>
                    <a:cubicBezTo>
                      <a:pt x="55" y="1"/>
                      <a:pt x="55" y="1"/>
                      <a:pt x="55" y="1"/>
                    </a:cubicBezTo>
                    <a:cubicBezTo>
                      <a:pt x="54" y="0"/>
                      <a:pt x="54" y="0"/>
                      <a:pt x="54" y="0"/>
                    </a:cubicBezTo>
                    <a:cubicBezTo>
                      <a:pt x="55" y="1"/>
                      <a:pt x="57" y="1"/>
                      <a:pt x="55" y="0"/>
                    </a:cubicBezTo>
                    <a:cubicBezTo>
                      <a:pt x="59" y="4"/>
                      <a:pt x="59" y="4"/>
                      <a:pt x="59" y="4"/>
                    </a:cubicBezTo>
                    <a:cubicBezTo>
                      <a:pt x="58" y="3"/>
                      <a:pt x="57" y="2"/>
                      <a:pt x="55" y="1"/>
                    </a:cubicBezTo>
                    <a:cubicBezTo>
                      <a:pt x="54" y="1"/>
                      <a:pt x="54" y="1"/>
                      <a:pt x="56" y="2"/>
                    </a:cubicBezTo>
                    <a:cubicBezTo>
                      <a:pt x="56" y="2"/>
                      <a:pt x="56" y="2"/>
                      <a:pt x="55" y="2"/>
                    </a:cubicBezTo>
                    <a:cubicBezTo>
                      <a:pt x="58" y="3"/>
                      <a:pt x="57" y="3"/>
                      <a:pt x="59" y="4"/>
                    </a:cubicBezTo>
                    <a:cubicBezTo>
                      <a:pt x="59" y="4"/>
                      <a:pt x="60" y="4"/>
                      <a:pt x="59" y="4"/>
                    </a:cubicBezTo>
                    <a:cubicBezTo>
                      <a:pt x="60" y="5"/>
                      <a:pt x="60" y="5"/>
                      <a:pt x="60" y="5"/>
                    </a:cubicBezTo>
                    <a:cubicBezTo>
                      <a:pt x="59" y="5"/>
                      <a:pt x="58" y="5"/>
                      <a:pt x="58" y="4"/>
                    </a:cubicBezTo>
                    <a:cubicBezTo>
                      <a:pt x="60" y="5"/>
                      <a:pt x="60" y="6"/>
                      <a:pt x="60" y="6"/>
                    </a:cubicBezTo>
                    <a:cubicBezTo>
                      <a:pt x="57" y="5"/>
                      <a:pt x="61" y="7"/>
                      <a:pt x="60" y="7"/>
                    </a:cubicBezTo>
                    <a:cubicBezTo>
                      <a:pt x="58" y="6"/>
                      <a:pt x="56" y="5"/>
                      <a:pt x="55" y="4"/>
                    </a:cubicBezTo>
                    <a:cubicBezTo>
                      <a:pt x="54" y="4"/>
                      <a:pt x="55" y="4"/>
                      <a:pt x="54" y="4"/>
                    </a:cubicBezTo>
                    <a:cubicBezTo>
                      <a:pt x="56" y="5"/>
                      <a:pt x="58" y="7"/>
                      <a:pt x="59" y="7"/>
                    </a:cubicBezTo>
                    <a:cubicBezTo>
                      <a:pt x="57" y="6"/>
                      <a:pt x="57" y="6"/>
                      <a:pt x="57" y="6"/>
                    </a:cubicBezTo>
                    <a:cubicBezTo>
                      <a:pt x="58" y="7"/>
                      <a:pt x="61" y="9"/>
                      <a:pt x="60" y="9"/>
                    </a:cubicBezTo>
                    <a:cubicBezTo>
                      <a:pt x="59" y="9"/>
                      <a:pt x="58" y="9"/>
                      <a:pt x="58" y="10"/>
                    </a:cubicBezTo>
                    <a:cubicBezTo>
                      <a:pt x="56" y="9"/>
                      <a:pt x="56" y="9"/>
                      <a:pt x="56" y="9"/>
                    </a:cubicBezTo>
                    <a:cubicBezTo>
                      <a:pt x="60" y="11"/>
                      <a:pt x="57" y="10"/>
                      <a:pt x="58" y="12"/>
                    </a:cubicBezTo>
                    <a:cubicBezTo>
                      <a:pt x="56" y="11"/>
                      <a:pt x="59" y="14"/>
                      <a:pt x="56" y="13"/>
                    </a:cubicBezTo>
                    <a:cubicBezTo>
                      <a:pt x="57" y="14"/>
                      <a:pt x="58" y="16"/>
                      <a:pt x="56" y="17"/>
                    </a:cubicBezTo>
                    <a:cubicBezTo>
                      <a:pt x="54" y="15"/>
                      <a:pt x="54" y="15"/>
                      <a:pt x="54" y="15"/>
                    </a:cubicBezTo>
                    <a:cubicBezTo>
                      <a:pt x="56" y="16"/>
                      <a:pt x="53" y="14"/>
                      <a:pt x="53" y="15"/>
                    </a:cubicBezTo>
                    <a:cubicBezTo>
                      <a:pt x="55" y="16"/>
                      <a:pt x="55" y="17"/>
                      <a:pt x="57" y="17"/>
                    </a:cubicBezTo>
                    <a:cubicBezTo>
                      <a:pt x="54" y="17"/>
                      <a:pt x="56" y="19"/>
                      <a:pt x="58" y="20"/>
                    </a:cubicBezTo>
                    <a:cubicBezTo>
                      <a:pt x="56" y="19"/>
                      <a:pt x="56" y="19"/>
                      <a:pt x="56" y="19"/>
                    </a:cubicBezTo>
                    <a:cubicBezTo>
                      <a:pt x="59" y="21"/>
                      <a:pt x="56" y="20"/>
                      <a:pt x="55" y="21"/>
                    </a:cubicBezTo>
                    <a:cubicBezTo>
                      <a:pt x="54" y="20"/>
                      <a:pt x="53" y="19"/>
                      <a:pt x="53" y="20"/>
                    </a:cubicBezTo>
                    <a:cubicBezTo>
                      <a:pt x="55" y="21"/>
                      <a:pt x="55" y="22"/>
                      <a:pt x="56" y="23"/>
                    </a:cubicBezTo>
                    <a:cubicBezTo>
                      <a:pt x="56" y="23"/>
                      <a:pt x="55" y="23"/>
                      <a:pt x="54" y="23"/>
                    </a:cubicBezTo>
                    <a:cubicBezTo>
                      <a:pt x="57" y="26"/>
                      <a:pt x="54" y="26"/>
                      <a:pt x="55" y="29"/>
                    </a:cubicBezTo>
                    <a:cubicBezTo>
                      <a:pt x="54" y="28"/>
                      <a:pt x="54" y="28"/>
                      <a:pt x="54" y="28"/>
                    </a:cubicBezTo>
                    <a:cubicBezTo>
                      <a:pt x="57" y="31"/>
                      <a:pt x="52" y="30"/>
                      <a:pt x="54" y="33"/>
                    </a:cubicBezTo>
                    <a:cubicBezTo>
                      <a:pt x="51" y="31"/>
                      <a:pt x="51" y="31"/>
                      <a:pt x="51" y="31"/>
                    </a:cubicBezTo>
                    <a:cubicBezTo>
                      <a:pt x="49" y="30"/>
                      <a:pt x="51" y="32"/>
                      <a:pt x="53" y="33"/>
                    </a:cubicBezTo>
                    <a:cubicBezTo>
                      <a:pt x="52" y="33"/>
                      <a:pt x="55" y="35"/>
                      <a:pt x="52" y="33"/>
                    </a:cubicBezTo>
                    <a:cubicBezTo>
                      <a:pt x="51" y="33"/>
                      <a:pt x="53" y="35"/>
                      <a:pt x="53" y="35"/>
                    </a:cubicBezTo>
                    <a:cubicBezTo>
                      <a:pt x="52" y="35"/>
                      <a:pt x="52" y="36"/>
                      <a:pt x="52" y="37"/>
                    </a:cubicBezTo>
                    <a:cubicBezTo>
                      <a:pt x="52" y="37"/>
                      <a:pt x="52" y="37"/>
                      <a:pt x="52" y="37"/>
                    </a:cubicBezTo>
                    <a:cubicBezTo>
                      <a:pt x="52" y="36"/>
                      <a:pt x="50" y="35"/>
                      <a:pt x="50" y="35"/>
                    </a:cubicBezTo>
                    <a:cubicBezTo>
                      <a:pt x="51" y="36"/>
                      <a:pt x="49" y="36"/>
                      <a:pt x="53" y="38"/>
                    </a:cubicBezTo>
                    <a:cubicBezTo>
                      <a:pt x="50" y="37"/>
                      <a:pt x="54" y="40"/>
                      <a:pt x="50" y="39"/>
                    </a:cubicBezTo>
                    <a:cubicBezTo>
                      <a:pt x="51" y="40"/>
                      <a:pt x="52" y="40"/>
                      <a:pt x="52" y="40"/>
                    </a:cubicBezTo>
                    <a:cubicBezTo>
                      <a:pt x="52" y="41"/>
                      <a:pt x="49" y="40"/>
                      <a:pt x="51" y="42"/>
                    </a:cubicBezTo>
                    <a:cubicBezTo>
                      <a:pt x="50" y="42"/>
                      <a:pt x="49" y="41"/>
                      <a:pt x="49" y="41"/>
                    </a:cubicBezTo>
                    <a:cubicBezTo>
                      <a:pt x="49" y="41"/>
                      <a:pt x="50" y="42"/>
                      <a:pt x="51" y="42"/>
                    </a:cubicBezTo>
                    <a:cubicBezTo>
                      <a:pt x="52" y="44"/>
                      <a:pt x="48" y="43"/>
                      <a:pt x="48" y="44"/>
                    </a:cubicBezTo>
                    <a:cubicBezTo>
                      <a:pt x="49" y="47"/>
                      <a:pt x="47" y="47"/>
                      <a:pt x="47" y="49"/>
                    </a:cubicBezTo>
                    <a:cubicBezTo>
                      <a:pt x="46" y="49"/>
                      <a:pt x="46" y="49"/>
                      <a:pt x="46" y="49"/>
                    </a:cubicBezTo>
                    <a:cubicBezTo>
                      <a:pt x="49" y="51"/>
                      <a:pt x="42" y="48"/>
                      <a:pt x="46" y="51"/>
                    </a:cubicBezTo>
                    <a:cubicBezTo>
                      <a:pt x="46" y="51"/>
                      <a:pt x="46" y="51"/>
                      <a:pt x="44" y="50"/>
                    </a:cubicBezTo>
                    <a:cubicBezTo>
                      <a:pt x="46" y="52"/>
                      <a:pt x="42" y="50"/>
                      <a:pt x="44" y="52"/>
                    </a:cubicBezTo>
                    <a:cubicBezTo>
                      <a:pt x="44" y="52"/>
                      <a:pt x="44" y="52"/>
                      <a:pt x="44" y="52"/>
                    </a:cubicBezTo>
                    <a:cubicBezTo>
                      <a:pt x="42" y="51"/>
                      <a:pt x="44" y="53"/>
                      <a:pt x="42" y="53"/>
                    </a:cubicBezTo>
                    <a:cubicBezTo>
                      <a:pt x="42" y="53"/>
                      <a:pt x="41" y="52"/>
                      <a:pt x="41" y="52"/>
                    </a:cubicBezTo>
                    <a:cubicBezTo>
                      <a:pt x="39" y="51"/>
                      <a:pt x="44" y="54"/>
                      <a:pt x="40" y="52"/>
                    </a:cubicBezTo>
                    <a:cubicBezTo>
                      <a:pt x="40" y="52"/>
                      <a:pt x="42" y="54"/>
                      <a:pt x="42" y="53"/>
                    </a:cubicBezTo>
                    <a:cubicBezTo>
                      <a:pt x="39" y="54"/>
                      <a:pt x="41" y="57"/>
                      <a:pt x="41" y="58"/>
                    </a:cubicBezTo>
                    <a:cubicBezTo>
                      <a:pt x="38" y="58"/>
                      <a:pt x="35" y="55"/>
                      <a:pt x="37" y="57"/>
                    </a:cubicBezTo>
                    <a:cubicBezTo>
                      <a:pt x="36" y="57"/>
                      <a:pt x="38" y="58"/>
                      <a:pt x="38" y="58"/>
                    </a:cubicBezTo>
                    <a:cubicBezTo>
                      <a:pt x="38" y="58"/>
                      <a:pt x="33" y="56"/>
                      <a:pt x="35" y="57"/>
                    </a:cubicBezTo>
                    <a:cubicBezTo>
                      <a:pt x="37" y="58"/>
                      <a:pt x="36" y="58"/>
                      <a:pt x="38" y="59"/>
                    </a:cubicBezTo>
                    <a:cubicBezTo>
                      <a:pt x="36" y="58"/>
                      <a:pt x="34" y="57"/>
                      <a:pt x="35" y="59"/>
                    </a:cubicBezTo>
                    <a:cubicBezTo>
                      <a:pt x="34" y="58"/>
                      <a:pt x="34" y="58"/>
                      <a:pt x="34" y="58"/>
                    </a:cubicBezTo>
                    <a:cubicBezTo>
                      <a:pt x="37" y="61"/>
                      <a:pt x="35" y="60"/>
                      <a:pt x="39" y="63"/>
                    </a:cubicBezTo>
                    <a:cubicBezTo>
                      <a:pt x="38" y="66"/>
                      <a:pt x="38" y="70"/>
                      <a:pt x="37" y="74"/>
                    </a:cubicBezTo>
                    <a:cubicBezTo>
                      <a:pt x="34" y="76"/>
                      <a:pt x="35" y="80"/>
                      <a:pt x="31" y="81"/>
                    </a:cubicBezTo>
                    <a:cubicBezTo>
                      <a:pt x="27" y="80"/>
                      <a:pt x="27" y="80"/>
                      <a:pt x="28" y="82"/>
                    </a:cubicBezTo>
                    <a:cubicBezTo>
                      <a:pt x="28" y="82"/>
                      <a:pt x="28" y="81"/>
                      <a:pt x="27" y="81"/>
                    </a:cubicBezTo>
                    <a:cubicBezTo>
                      <a:pt x="30" y="83"/>
                      <a:pt x="27" y="82"/>
                      <a:pt x="29" y="83"/>
                    </a:cubicBezTo>
                    <a:cubicBezTo>
                      <a:pt x="28" y="84"/>
                      <a:pt x="28" y="86"/>
                      <a:pt x="28" y="87"/>
                    </a:cubicBezTo>
                    <a:cubicBezTo>
                      <a:pt x="28" y="86"/>
                      <a:pt x="26" y="85"/>
                      <a:pt x="26" y="85"/>
                    </a:cubicBezTo>
                    <a:cubicBezTo>
                      <a:pt x="27" y="87"/>
                      <a:pt x="27" y="87"/>
                      <a:pt x="27" y="87"/>
                    </a:cubicBezTo>
                    <a:cubicBezTo>
                      <a:pt x="26" y="86"/>
                      <a:pt x="26" y="86"/>
                      <a:pt x="26" y="86"/>
                    </a:cubicBezTo>
                    <a:cubicBezTo>
                      <a:pt x="27" y="87"/>
                      <a:pt x="28" y="87"/>
                      <a:pt x="29" y="88"/>
                    </a:cubicBezTo>
                    <a:cubicBezTo>
                      <a:pt x="30" y="92"/>
                      <a:pt x="23" y="92"/>
                      <a:pt x="22" y="95"/>
                    </a:cubicBezTo>
                    <a:cubicBezTo>
                      <a:pt x="20" y="95"/>
                      <a:pt x="21" y="96"/>
                      <a:pt x="21" y="97"/>
                    </a:cubicBezTo>
                    <a:cubicBezTo>
                      <a:pt x="16" y="97"/>
                      <a:pt x="12" y="97"/>
                      <a:pt x="13" y="101"/>
                    </a:cubicBezTo>
                    <a:cubicBezTo>
                      <a:pt x="13" y="101"/>
                      <a:pt x="7" y="97"/>
                      <a:pt x="6" y="9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238"/>
              <p:cNvSpPr/>
              <p:nvPr/>
            </p:nvSpPr>
            <p:spPr bwMode="auto">
              <a:xfrm>
                <a:off x="5257801" y="2743200"/>
                <a:ext cx="1588" cy="1587"/>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239"/>
              <p:cNvSpPr/>
              <p:nvPr/>
            </p:nvSpPr>
            <p:spPr bwMode="auto">
              <a:xfrm>
                <a:off x="5253038" y="2743200"/>
                <a:ext cx="0" cy="1587"/>
              </a:xfrm>
              <a:custGeom>
                <a:avLst/>
                <a:gdLst>
                  <a:gd name="T0" fmla="*/ 2 w 2"/>
                  <a:gd name="T1" fmla="*/ 1 h 1"/>
                  <a:gd name="T2" fmla="*/ 1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240"/>
              <p:cNvSpPr/>
              <p:nvPr/>
            </p:nvSpPr>
            <p:spPr bwMode="auto">
              <a:xfrm>
                <a:off x="5251451" y="274320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0" y="1"/>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241"/>
              <p:cNvSpPr/>
              <p:nvPr/>
            </p:nvSpPr>
            <p:spPr bwMode="auto">
              <a:xfrm>
                <a:off x="5249863" y="2743200"/>
                <a:ext cx="0" cy="1587"/>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242"/>
              <p:cNvSpPr/>
              <p:nvPr/>
            </p:nvSpPr>
            <p:spPr bwMode="auto">
              <a:xfrm>
                <a:off x="5251451" y="2744788"/>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1"/>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243"/>
              <p:cNvSpPr/>
              <p:nvPr/>
            </p:nvSpPr>
            <p:spPr bwMode="auto">
              <a:xfrm>
                <a:off x="5248276" y="2744788"/>
                <a:ext cx="1588" cy="1587"/>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1" y="1"/>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244"/>
              <p:cNvSpPr/>
              <p:nvPr/>
            </p:nvSpPr>
            <p:spPr bwMode="auto">
              <a:xfrm>
                <a:off x="5249863" y="274637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1"/>
                    </a:cubicBezTo>
                    <a:cubicBezTo>
                      <a:pt x="1" y="0"/>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Rectangle 245"/>
              <p:cNvSpPr>
                <a:spLocks noChangeArrowheads="1"/>
              </p:cNvSpPr>
              <p:nvPr/>
            </p:nvSpPr>
            <p:spPr bwMode="auto">
              <a:xfrm>
                <a:off x="5245101" y="27574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4" name="Freeform 246"/>
              <p:cNvSpPr/>
              <p:nvPr/>
            </p:nvSpPr>
            <p:spPr bwMode="auto">
              <a:xfrm>
                <a:off x="5241926" y="2762250"/>
                <a:ext cx="1588"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247"/>
              <p:cNvSpPr/>
              <p:nvPr/>
            </p:nvSpPr>
            <p:spPr bwMode="auto">
              <a:xfrm>
                <a:off x="5243513" y="27654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248"/>
              <p:cNvSpPr/>
              <p:nvPr/>
            </p:nvSpPr>
            <p:spPr bwMode="auto">
              <a:xfrm>
                <a:off x="5138738" y="2759075"/>
                <a:ext cx="1588" cy="0"/>
              </a:xfrm>
              <a:custGeom>
                <a:avLst/>
                <a:gdLst>
                  <a:gd name="T0" fmla="*/ 3 w 4"/>
                  <a:gd name="T1" fmla="*/ 1 h 1"/>
                  <a:gd name="T2" fmla="*/ 2 w 4"/>
                  <a:gd name="T3" fmla="*/ 1 h 1"/>
                  <a:gd name="T4" fmla="*/ 3 w 4"/>
                  <a:gd name="T5" fmla="*/ 1 h 1"/>
                </a:gdLst>
                <a:ahLst/>
                <a:cxnLst>
                  <a:cxn ang="0">
                    <a:pos x="T0" y="T1"/>
                  </a:cxn>
                  <a:cxn ang="0">
                    <a:pos x="T2" y="T3"/>
                  </a:cxn>
                  <a:cxn ang="0">
                    <a:pos x="T4" y="T5"/>
                  </a:cxn>
                </a:cxnLst>
                <a:rect l="0" t="0" r="r" b="b"/>
                <a:pathLst>
                  <a:path w="4" h="1">
                    <a:moveTo>
                      <a:pt x="3" y="1"/>
                    </a:moveTo>
                    <a:cubicBezTo>
                      <a:pt x="2" y="0"/>
                      <a:pt x="0" y="1"/>
                      <a:pt x="2" y="1"/>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249"/>
              <p:cNvSpPr/>
              <p:nvPr/>
            </p:nvSpPr>
            <p:spPr bwMode="auto">
              <a:xfrm>
                <a:off x="5121276" y="2759075"/>
                <a:ext cx="19050" cy="31750"/>
              </a:xfrm>
              <a:custGeom>
                <a:avLst/>
                <a:gdLst>
                  <a:gd name="T0" fmla="*/ 10 w 52"/>
                  <a:gd name="T1" fmla="*/ 75 h 89"/>
                  <a:gd name="T2" fmla="*/ 11 w 52"/>
                  <a:gd name="T3" fmla="*/ 72 h 89"/>
                  <a:gd name="T4" fmla="*/ 8 w 52"/>
                  <a:gd name="T5" fmla="*/ 64 h 89"/>
                  <a:gd name="T6" fmla="*/ 10 w 52"/>
                  <a:gd name="T7" fmla="*/ 62 h 89"/>
                  <a:gd name="T8" fmla="*/ 15 w 52"/>
                  <a:gd name="T9" fmla="*/ 59 h 89"/>
                  <a:gd name="T10" fmla="*/ 16 w 52"/>
                  <a:gd name="T11" fmla="*/ 57 h 89"/>
                  <a:gd name="T12" fmla="*/ 15 w 52"/>
                  <a:gd name="T13" fmla="*/ 53 h 89"/>
                  <a:gd name="T14" fmla="*/ 18 w 52"/>
                  <a:gd name="T15" fmla="*/ 51 h 89"/>
                  <a:gd name="T16" fmla="*/ 20 w 52"/>
                  <a:gd name="T17" fmla="*/ 51 h 89"/>
                  <a:gd name="T18" fmla="*/ 18 w 52"/>
                  <a:gd name="T19" fmla="*/ 48 h 89"/>
                  <a:gd name="T20" fmla="*/ 17 w 52"/>
                  <a:gd name="T21" fmla="*/ 43 h 89"/>
                  <a:gd name="T22" fmla="*/ 18 w 52"/>
                  <a:gd name="T23" fmla="*/ 42 h 89"/>
                  <a:gd name="T24" fmla="*/ 17 w 52"/>
                  <a:gd name="T25" fmla="*/ 39 h 89"/>
                  <a:gd name="T26" fmla="*/ 20 w 52"/>
                  <a:gd name="T27" fmla="*/ 38 h 89"/>
                  <a:gd name="T28" fmla="*/ 20 w 52"/>
                  <a:gd name="T29" fmla="*/ 35 h 89"/>
                  <a:gd name="T30" fmla="*/ 23 w 52"/>
                  <a:gd name="T31" fmla="*/ 34 h 89"/>
                  <a:gd name="T32" fmla="*/ 22 w 52"/>
                  <a:gd name="T33" fmla="*/ 31 h 89"/>
                  <a:gd name="T34" fmla="*/ 25 w 52"/>
                  <a:gd name="T35" fmla="*/ 31 h 89"/>
                  <a:gd name="T36" fmla="*/ 23 w 52"/>
                  <a:gd name="T37" fmla="*/ 29 h 89"/>
                  <a:gd name="T38" fmla="*/ 23 w 52"/>
                  <a:gd name="T39" fmla="*/ 29 h 89"/>
                  <a:gd name="T40" fmla="*/ 23 w 52"/>
                  <a:gd name="T41" fmla="*/ 27 h 89"/>
                  <a:gd name="T42" fmla="*/ 25 w 52"/>
                  <a:gd name="T43" fmla="*/ 23 h 89"/>
                  <a:gd name="T44" fmla="*/ 25 w 52"/>
                  <a:gd name="T45" fmla="*/ 21 h 89"/>
                  <a:gd name="T46" fmla="*/ 26 w 52"/>
                  <a:gd name="T47" fmla="*/ 20 h 89"/>
                  <a:gd name="T48" fmla="*/ 27 w 52"/>
                  <a:gd name="T49" fmla="*/ 17 h 89"/>
                  <a:gd name="T50" fmla="*/ 34 w 52"/>
                  <a:gd name="T51" fmla="*/ 19 h 89"/>
                  <a:gd name="T52" fmla="*/ 28 w 52"/>
                  <a:gd name="T53" fmla="*/ 15 h 89"/>
                  <a:gd name="T54" fmla="*/ 22 w 52"/>
                  <a:gd name="T55" fmla="*/ 12 h 89"/>
                  <a:gd name="T56" fmla="*/ 25 w 52"/>
                  <a:gd name="T57" fmla="*/ 11 h 89"/>
                  <a:gd name="T58" fmla="*/ 22 w 52"/>
                  <a:gd name="T59" fmla="*/ 10 h 89"/>
                  <a:gd name="T60" fmla="*/ 24 w 52"/>
                  <a:gd name="T61" fmla="*/ 10 h 89"/>
                  <a:gd name="T62" fmla="*/ 31 w 52"/>
                  <a:gd name="T63" fmla="*/ 11 h 89"/>
                  <a:gd name="T64" fmla="*/ 25 w 52"/>
                  <a:gd name="T65" fmla="*/ 7 h 89"/>
                  <a:gd name="T66" fmla="*/ 29 w 52"/>
                  <a:gd name="T67" fmla="*/ 8 h 89"/>
                  <a:gd name="T68" fmla="*/ 25 w 52"/>
                  <a:gd name="T69" fmla="*/ 6 h 89"/>
                  <a:gd name="T70" fmla="*/ 25 w 52"/>
                  <a:gd name="T71" fmla="*/ 4 h 89"/>
                  <a:gd name="T72" fmla="*/ 34 w 52"/>
                  <a:gd name="T73" fmla="*/ 7 h 89"/>
                  <a:gd name="T74" fmla="*/ 29 w 52"/>
                  <a:gd name="T75" fmla="*/ 4 h 89"/>
                  <a:gd name="T76" fmla="*/ 40 w 52"/>
                  <a:gd name="T77" fmla="*/ 3 h 89"/>
                  <a:gd name="T78" fmla="*/ 42 w 52"/>
                  <a:gd name="T79" fmla="*/ 3 h 89"/>
                  <a:gd name="T80" fmla="*/ 42 w 52"/>
                  <a:gd name="T81" fmla="*/ 0 h 89"/>
                  <a:gd name="T82" fmla="*/ 47 w 52"/>
                  <a:gd name="T83" fmla="*/ 2 h 89"/>
                  <a:gd name="T84" fmla="*/ 42 w 52"/>
                  <a:gd name="T85" fmla="*/ 3 h 89"/>
                  <a:gd name="T86" fmla="*/ 49 w 52"/>
                  <a:gd name="T87" fmla="*/ 9 h 89"/>
                  <a:gd name="T88" fmla="*/ 50 w 52"/>
                  <a:gd name="T89" fmla="*/ 17 h 89"/>
                  <a:gd name="T90" fmla="*/ 50 w 52"/>
                  <a:gd name="T91" fmla="*/ 25 h 89"/>
                  <a:gd name="T92" fmla="*/ 49 w 52"/>
                  <a:gd name="T93" fmla="*/ 32 h 89"/>
                  <a:gd name="T94" fmla="*/ 49 w 52"/>
                  <a:gd name="T95" fmla="*/ 37 h 89"/>
                  <a:gd name="T96" fmla="*/ 43 w 52"/>
                  <a:gd name="T97" fmla="*/ 45 h 89"/>
                  <a:gd name="T98" fmla="*/ 38 w 52"/>
                  <a:gd name="T99" fmla="*/ 48 h 89"/>
                  <a:gd name="T100" fmla="*/ 33 w 52"/>
                  <a:gd name="T101" fmla="*/ 52 h 89"/>
                  <a:gd name="T102" fmla="*/ 29 w 52"/>
                  <a:gd name="T103" fmla="*/ 74 h 89"/>
                  <a:gd name="T104" fmla="*/ 25 w 52"/>
                  <a:gd name="T105" fmla="*/ 78 h 89"/>
                  <a:gd name="T106" fmla="*/ 5 w 52"/>
                  <a:gd name="T107" fmla="*/ 8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89">
                    <a:moveTo>
                      <a:pt x="5" y="82"/>
                    </a:moveTo>
                    <a:cubicBezTo>
                      <a:pt x="0" y="77"/>
                      <a:pt x="6" y="80"/>
                      <a:pt x="3" y="77"/>
                    </a:cubicBezTo>
                    <a:cubicBezTo>
                      <a:pt x="3" y="76"/>
                      <a:pt x="6" y="79"/>
                      <a:pt x="6" y="78"/>
                    </a:cubicBezTo>
                    <a:cubicBezTo>
                      <a:pt x="2" y="74"/>
                      <a:pt x="6" y="75"/>
                      <a:pt x="10" y="76"/>
                    </a:cubicBezTo>
                    <a:cubicBezTo>
                      <a:pt x="11" y="77"/>
                      <a:pt x="11" y="77"/>
                      <a:pt x="11" y="77"/>
                    </a:cubicBezTo>
                    <a:cubicBezTo>
                      <a:pt x="12" y="77"/>
                      <a:pt x="9" y="74"/>
                      <a:pt x="10" y="75"/>
                    </a:cubicBezTo>
                    <a:cubicBezTo>
                      <a:pt x="10" y="75"/>
                      <a:pt x="10" y="75"/>
                      <a:pt x="11" y="76"/>
                    </a:cubicBezTo>
                    <a:cubicBezTo>
                      <a:pt x="9" y="74"/>
                      <a:pt x="11" y="75"/>
                      <a:pt x="9" y="74"/>
                    </a:cubicBezTo>
                    <a:cubicBezTo>
                      <a:pt x="10" y="74"/>
                      <a:pt x="12" y="75"/>
                      <a:pt x="12" y="76"/>
                    </a:cubicBezTo>
                    <a:cubicBezTo>
                      <a:pt x="11" y="74"/>
                      <a:pt x="11" y="74"/>
                      <a:pt x="11" y="74"/>
                    </a:cubicBezTo>
                    <a:cubicBezTo>
                      <a:pt x="6" y="70"/>
                      <a:pt x="12" y="73"/>
                      <a:pt x="9" y="71"/>
                    </a:cubicBezTo>
                    <a:cubicBezTo>
                      <a:pt x="10" y="71"/>
                      <a:pt x="10" y="72"/>
                      <a:pt x="11" y="72"/>
                    </a:cubicBezTo>
                    <a:cubicBezTo>
                      <a:pt x="8" y="69"/>
                      <a:pt x="10" y="68"/>
                      <a:pt x="9" y="67"/>
                    </a:cubicBezTo>
                    <a:cubicBezTo>
                      <a:pt x="10" y="67"/>
                      <a:pt x="11" y="68"/>
                      <a:pt x="12" y="69"/>
                    </a:cubicBezTo>
                    <a:cubicBezTo>
                      <a:pt x="10" y="67"/>
                      <a:pt x="9" y="67"/>
                      <a:pt x="9" y="66"/>
                    </a:cubicBezTo>
                    <a:cubicBezTo>
                      <a:pt x="12" y="67"/>
                      <a:pt x="7" y="64"/>
                      <a:pt x="9" y="65"/>
                    </a:cubicBezTo>
                    <a:cubicBezTo>
                      <a:pt x="9" y="65"/>
                      <a:pt x="9" y="65"/>
                      <a:pt x="9" y="65"/>
                    </a:cubicBezTo>
                    <a:cubicBezTo>
                      <a:pt x="7" y="63"/>
                      <a:pt x="11" y="66"/>
                      <a:pt x="8" y="64"/>
                    </a:cubicBezTo>
                    <a:cubicBezTo>
                      <a:pt x="10" y="65"/>
                      <a:pt x="10" y="65"/>
                      <a:pt x="10" y="65"/>
                    </a:cubicBezTo>
                    <a:cubicBezTo>
                      <a:pt x="7" y="62"/>
                      <a:pt x="12" y="66"/>
                      <a:pt x="10" y="64"/>
                    </a:cubicBezTo>
                    <a:cubicBezTo>
                      <a:pt x="10" y="64"/>
                      <a:pt x="10" y="64"/>
                      <a:pt x="10" y="64"/>
                    </a:cubicBezTo>
                    <a:cubicBezTo>
                      <a:pt x="9" y="63"/>
                      <a:pt x="11" y="64"/>
                      <a:pt x="10" y="64"/>
                    </a:cubicBezTo>
                    <a:cubicBezTo>
                      <a:pt x="11" y="64"/>
                      <a:pt x="11" y="64"/>
                      <a:pt x="11" y="64"/>
                    </a:cubicBezTo>
                    <a:cubicBezTo>
                      <a:pt x="10" y="63"/>
                      <a:pt x="12" y="64"/>
                      <a:pt x="10" y="62"/>
                    </a:cubicBezTo>
                    <a:cubicBezTo>
                      <a:pt x="12" y="63"/>
                      <a:pt x="10" y="63"/>
                      <a:pt x="13" y="65"/>
                    </a:cubicBezTo>
                    <a:cubicBezTo>
                      <a:pt x="12" y="62"/>
                      <a:pt x="13" y="61"/>
                      <a:pt x="14" y="60"/>
                    </a:cubicBezTo>
                    <a:cubicBezTo>
                      <a:pt x="15" y="60"/>
                      <a:pt x="15" y="61"/>
                      <a:pt x="16" y="61"/>
                    </a:cubicBezTo>
                    <a:cubicBezTo>
                      <a:pt x="16" y="61"/>
                      <a:pt x="16" y="60"/>
                      <a:pt x="15" y="59"/>
                    </a:cubicBezTo>
                    <a:cubicBezTo>
                      <a:pt x="15" y="60"/>
                      <a:pt x="16" y="60"/>
                      <a:pt x="16" y="60"/>
                    </a:cubicBezTo>
                    <a:cubicBezTo>
                      <a:pt x="17" y="61"/>
                      <a:pt x="14" y="58"/>
                      <a:pt x="15" y="59"/>
                    </a:cubicBezTo>
                    <a:cubicBezTo>
                      <a:pt x="16" y="59"/>
                      <a:pt x="16" y="60"/>
                      <a:pt x="17" y="60"/>
                    </a:cubicBezTo>
                    <a:cubicBezTo>
                      <a:pt x="15" y="59"/>
                      <a:pt x="16" y="59"/>
                      <a:pt x="15" y="58"/>
                    </a:cubicBezTo>
                    <a:cubicBezTo>
                      <a:pt x="16" y="58"/>
                      <a:pt x="16" y="59"/>
                      <a:pt x="17" y="59"/>
                    </a:cubicBezTo>
                    <a:cubicBezTo>
                      <a:pt x="15" y="57"/>
                      <a:pt x="18" y="59"/>
                      <a:pt x="16" y="58"/>
                    </a:cubicBezTo>
                    <a:cubicBezTo>
                      <a:pt x="18" y="59"/>
                      <a:pt x="18" y="59"/>
                      <a:pt x="18" y="59"/>
                    </a:cubicBezTo>
                    <a:cubicBezTo>
                      <a:pt x="20" y="60"/>
                      <a:pt x="15" y="57"/>
                      <a:pt x="16" y="57"/>
                    </a:cubicBezTo>
                    <a:cubicBezTo>
                      <a:pt x="17" y="58"/>
                      <a:pt x="17" y="58"/>
                      <a:pt x="18" y="58"/>
                    </a:cubicBezTo>
                    <a:cubicBezTo>
                      <a:pt x="15" y="56"/>
                      <a:pt x="16" y="56"/>
                      <a:pt x="16" y="55"/>
                    </a:cubicBezTo>
                    <a:cubicBezTo>
                      <a:pt x="16" y="56"/>
                      <a:pt x="16" y="56"/>
                      <a:pt x="16" y="56"/>
                    </a:cubicBezTo>
                    <a:cubicBezTo>
                      <a:pt x="16" y="55"/>
                      <a:pt x="17" y="56"/>
                      <a:pt x="16" y="54"/>
                    </a:cubicBezTo>
                    <a:cubicBezTo>
                      <a:pt x="17" y="55"/>
                      <a:pt x="20" y="57"/>
                      <a:pt x="20" y="56"/>
                    </a:cubicBezTo>
                    <a:cubicBezTo>
                      <a:pt x="17" y="54"/>
                      <a:pt x="19" y="55"/>
                      <a:pt x="15" y="53"/>
                    </a:cubicBezTo>
                    <a:cubicBezTo>
                      <a:pt x="16" y="53"/>
                      <a:pt x="17" y="53"/>
                      <a:pt x="17" y="52"/>
                    </a:cubicBezTo>
                    <a:cubicBezTo>
                      <a:pt x="18" y="53"/>
                      <a:pt x="20" y="54"/>
                      <a:pt x="20" y="55"/>
                    </a:cubicBezTo>
                    <a:cubicBezTo>
                      <a:pt x="22" y="56"/>
                      <a:pt x="22" y="56"/>
                      <a:pt x="22" y="56"/>
                    </a:cubicBezTo>
                    <a:cubicBezTo>
                      <a:pt x="23" y="56"/>
                      <a:pt x="22" y="56"/>
                      <a:pt x="23" y="57"/>
                    </a:cubicBezTo>
                    <a:cubicBezTo>
                      <a:pt x="23" y="56"/>
                      <a:pt x="22" y="55"/>
                      <a:pt x="23" y="55"/>
                    </a:cubicBezTo>
                    <a:cubicBezTo>
                      <a:pt x="21" y="54"/>
                      <a:pt x="18" y="52"/>
                      <a:pt x="18" y="51"/>
                    </a:cubicBezTo>
                    <a:cubicBezTo>
                      <a:pt x="19" y="52"/>
                      <a:pt x="21" y="53"/>
                      <a:pt x="22" y="53"/>
                    </a:cubicBezTo>
                    <a:cubicBezTo>
                      <a:pt x="16" y="49"/>
                      <a:pt x="16" y="49"/>
                      <a:pt x="16" y="49"/>
                    </a:cubicBezTo>
                    <a:cubicBezTo>
                      <a:pt x="16" y="49"/>
                      <a:pt x="19" y="51"/>
                      <a:pt x="18" y="50"/>
                    </a:cubicBezTo>
                    <a:cubicBezTo>
                      <a:pt x="17" y="50"/>
                      <a:pt x="17" y="49"/>
                      <a:pt x="16" y="49"/>
                    </a:cubicBezTo>
                    <a:cubicBezTo>
                      <a:pt x="17" y="49"/>
                      <a:pt x="16" y="48"/>
                      <a:pt x="19" y="50"/>
                    </a:cubicBezTo>
                    <a:cubicBezTo>
                      <a:pt x="20" y="50"/>
                      <a:pt x="19" y="50"/>
                      <a:pt x="20" y="51"/>
                    </a:cubicBezTo>
                    <a:cubicBezTo>
                      <a:pt x="20" y="50"/>
                      <a:pt x="19" y="50"/>
                      <a:pt x="19" y="50"/>
                    </a:cubicBezTo>
                    <a:cubicBezTo>
                      <a:pt x="20" y="50"/>
                      <a:pt x="20" y="50"/>
                      <a:pt x="20" y="50"/>
                    </a:cubicBezTo>
                    <a:cubicBezTo>
                      <a:pt x="20" y="50"/>
                      <a:pt x="19" y="49"/>
                      <a:pt x="17" y="48"/>
                    </a:cubicBezTo>
                    <a:cubicBezTo>
                      <a:pt x="17" y="48"/>
                      <a:pt x="19" y="49"/>
                      <a:pt x="18" y="48"/>
                    </a:cubicBezTo>
                    <a:cubicBezTo>
                      <a:pt x="16" y="47"/>
                      <a:pt x="16" y="47"/>
                      <a:pt x="16" y="46"/>
                    </a:cubicBezTo>
                    <a:cubicBezTo>
                      <a:pt x="17" y="47"/>
                      <a:pt x="17" y="47"/>
                      <a:pt x="18" y="48"/>
                    </a:cubicBezTo>
                    <a:cubicBezTo>
                      <a:pt x="16" y="46"/>
                      <a:pt x="16" y="45"/>
                      <a:pt x="15" y="44"/>
                    </a:cubicBezTo>
                    <a:cubicBezTo>
                      <a:pt x="13" y="44"/>
                      <a:pt x="17" y="46"/>
                      <a:pt x="17" y="46"/>
                    </a:cubicBezTo>
                    <a:cubicBezTo>
                      <a:pt x="19" y="46"/>
                      <a:pt x="14" y="43"/>
                      <a:pt x="17" y="45"/>
                    </a:cubicBezTo>
                    <a:cubicBezTo>
                      <a:pt x="18" y="45"/>
                      <a:pt x="15" y="43"/>
                      <a:pt x="16" y="44"/>
                    </a:cubicBezTo>
                    <a:cubicBezTo>
                      <a:pt x="16" y="43"/>
                      <a:pt x="18" y="45"/>
                      <a:pt x="17" y="44"/>
                    </a:cubicBezTo>
                    <a:cubicBezTo>
                      <a:pt x="19" y="45"/>
                      <a:pt x="17" y="44"/>
                      <a:pt x="17" y="43"/>
                    </a:cubicBezTo>
                    <a:cubicBezTo>
                      <a:pt x="16" y="43"/>
                      <a:pt x="17" y="44"/>
                      <a:pt x="18" y="44"/>
                    </a:cubicBezTo>
                    <a:cubicBezTo>
                      <a:pt x="17" y="43"/>
                      <a:pt x="15" y="41"/>
                      <a:pt x="17" y="42"/>
                    </a:cubicBezTo>
                    <a:cubicBezTo>
                      <a:pt x="17" y="41"/>
                      <a:pt x="15" y="40"/>
                      <a:pt x="15" y="40"/>
                    </a:cubicBezTo>
                    <a:cubicBezTo>
                      <a:pt x="17" y="41"/>
                      <a:pt x="17" y="41"/>
                      <a:pt x="17" y="41"/>
                    </a:cubicBezTo>
                    <a:cubicBezTo>
                      <a:pt x="18" y="41"/>
                      <a:pt x="17" y="40"/>
                      <a:pt x="18" y="41"/>
                    </a:cubicBezTo>
                    <a:cubicBezTo>
                      <a:pt x="16" y="40"/>
                      <a:pt x="20" y="43"/>
                      <a:pt x="18" y="42"/>
                    </a:cubicBezTo>
                    <a:cubicBezTo>
                      <a:pt x="20" y="43"/>
                      <a:pt x="15" y="40"/>
                      <a:pt x="18" y="41"/>
                    </a:cubicBezTo>
                    <a:cubicBezTo>
                      <a:pt x="18" y="41"/>
                      <a:pt x="16" y="40"/>
                      <a:pt x="18" y="41"/>
                    </a:cubicBezTo>
                    <a:cubicBezTo>
                      <a:pt x="17" y="40"/>
                      <a:pt x="20" y="42"/>
                      <a:pt x="20" y="42"/>
                    </a:cubicBezTo>
                    <a:cubicBezTo>
                      <a:pt x="20" y="41"/>
                      <a:pt x="19" y="41"/>
                      <a:pt x="19" y="41"/>
                    </a:cubicBezTo>
                    <a:cubicBezTo>
                      <a:pt x="18" y="40"/>
                      <a:pt x="18" y="40"/>
                      <a:pt x="18" y="40"/>
                    </a:cubicBezTo>
                    <a:cubicBezTo>
                      <a:pt x="16" y="39"/>
                      <a:pt x="19" y="40"/>
                      <a:pt x="17" y="39"/>
                    </a:cubicBezTo>
                    <a:cubicBezTo>
                      <a:pt x="18" y="40"/>
                      <a:pt x="16" y="38"/>
                      <a:pt x="19" y="40"/>
                    </a:cubicBezTo>
                    <a:cubicBezTo>
                      <a:pt x="21" y="41"/>
                      <a:pt x="21" y="41"/>
                      <a:pt x="21" y="41"/>
                    </a:cubicBezTo>
                    <a:cubicBezTo>
                      <a:pt x="21" y="41"/>
                      <a:pt x="19" y="40"/>
                      <a:pt x="18" y="39"/>
                    </a:cubicBezTo>
                    <a:cubicBezTo>
                      <a:pt x="18" y="39"/>
                      <a:pt x="19" y="39"/>
                      <a:pt x="19" y="39"/>
                    </a:cubicBezTo>
                    <a:cubicBezTo>
                      <a:pt x="15" y="37"/>
                      <a:pt x="19" y="39"/>
                      <a:pt x="17" y="38"/>
                    </a:cubicBezTo>
                    <a:cubicBezTo>
                      <a:pt x="18" y="38"/>
                      <a:pt x="17" y="37"/>
                      <a:pt x="20" y="38"/>
                    </a:cubicBezTo>
                    <a:cubicBezTo>
                      <a:pt x="19" y="37"/>
                      <a:pt x="17" y="36"/>
                      <a:pt x="18" y="37"/>
                    </a:cubicBezTo>
                    <a:cubicBezTo>
                      <a:pt x="19" y="37"/>
                      <a:pt x="19" y="37"/>
                      <a:pt x="19" y="37"/>
                    </a:cubicBezTo>
                    <a:cubicBezTo>
                      <a:pt x="21" y="38"/>
                      <a:pt x="20" y="37"/>
                      <a:pt x="19" y="37"/>
                    </a:cubicBezTo>
                    <a:cubicBezTo>
                      <a:pt x="20" y="37"/>
                      <a:pt x="21" y="38"/>
                      <a:pt x="23" y="38"/>
                    </a:cubicBezTo>
                    <a:cubicBezTo>
                      <a:pt x="22" y="37"/>
                      <a:pt x="20" y="36"/>
                      <a:pt x="19" y="36"/>
                    </a:cubicBezTo>
                    <a:cubicBezTo>
                      <a:pt x="22" y="37"/>
                      <a:pt x="17" y="34"/>
                      <a:pt x="20" y="35"/>
                    </a:cubicBezTo>
                    <a:cubicBezTo>
                      <a:pt x="21" y="36"/>
                      <a:pt x="22" y="37"/>
                      <a:pt x="23" y="37"/>
                    </a:cubicBezTo>
                    <a:cubicBezTo>
                      <a:pt x="26" y="39"/>
                      <a:pt x="20" y="35"/>
                      <a:pt x="22" y="36"/>
                    </a:cubicBezTo>
                    <a:cubicBezTo>
                      <a:pt x="19" y="34"/>
                      <a:pt x="19" y="34"/>
                      <a:pt x="19" y="34"/>
                    </a:cubicBezTo>
                    <a:cubicBezTo>
                      <a:pt x="21" y="35"/>
                      <a:pt x="18" y="33"/>
                      <a:pt x="21" y="34"/>
                    </a:cubicBezTo>
                    <a:cubicBezTo>
                      <a:pt x="20" y="34"/>
                      <a:pt x="22" y="35"/>
                      <a:pt x="19" y="33"/>
                    </a:cubicBezTo>
                    <a:cubicBezTo>
                      <a:pt x="22" y="34"/>
                      <a:pt x="18" y="31"/>
                      <a:pt x="23" y="34"/>
                    </a:cubicBezTo>
                    <a:cubicBezTo>
                      <a:pt x="23" y="33"/>
                      <a:pt x="24" y="33"/>
                      <a:pt x="22" y="33"/>
                    </a:cubicBezTo>
                    <a:cubicBezTo>
                      <a:pt x="20" y="32"/>
                      <a:pt x="23" y="33"/>
                      <a:pt x="22" y="33"/>
                    </a:cubicBezTo>
                    <a:cubicBezTo>
                      <a:pt x="22" y="33"/>
                      <a:pt x="21" y="32"/>
                      <a:pt x="21" y="32"/>
                    </a:cubicBezTo>
                    <a:cubicBezTo>
                      <a:pt x="21" y="32"/>
                      <a:pt x="22" y="32"/>
                      <a:pt x="24" y="34"/>
                    </a:cubicBezTo>
                    <a:cubicBezTo>
                      <a:pt x="26" y="34"/>
                      <a:pt x="19" y="31"/>
                      <a:pt x="21" y="31"/>
                    </a:cubicBezTo>
                    <a:cubicBezTo>
                      <a:pt x="22" y="31"/>
                      <a:pt x="22" y="32"/>
                      <a:pt x="22" y="31"/>
                    </a:cubicBezTo>
                    <a:cubicBezTo>
                      <a:pt x="20" y="30"/>
                      <a:pt x="20" y="30"/>
                      <a:pt x="20" y="30"/>
                    </a:cubicBezTo>
                    <a:cubicBezTo>
                      <a:pt x="21" y="30"/>
                      <a:pt x="23" y="31"/>
                      <a:pt x="25" y="32"/>
                    </a:cubicBezTo>
                    <a:cubicBezTo>
                      <a:pt x="25" y="32"/>
                      <a:pt x="25" y="32"/>
                      <a:pt x="24" y="31"/>
                    </a:cubicBezTo>
                    <a:cubicBezTo>
                      <a:pt x="26" y="32"/>
                      <a:pt x="26" y="32"/>
                      <a:pt x="26" y="32"/>
                    </a:cubicBezTo>
                    <a:cubicBezTo>
                      <a:pt x="24" y="31"/>
                      <a:pt x="25" y="31"/>
                      <a:pt x="25" y="31"/>
                    </a:cubicBezTo>
                    <a:cubicBezTo>
                      <a:pt x="25" y="31"/>
                      <a:pt x="25" y="31"/>
                      <a:pt x="25" y="31"/>
                    </a:cubicBezTo>
                    <a:cubicBezTo>
                      <a:pt x="26" y="32"/>
                      <a:pt x="26" y="31"/>
                      <a:pt x="25" y="31"/>
                    </a:cubicBezTo>
                    <a:cubicBezTo>
                      <a:pt x="24" y="31"/>
                      <a:pt x="24" y="31"/>
                      <a:pt x="23" y="30"/>
                    </a:cubicBezTo>
                    <a:cubicBezTo>
                      <a:pt x="22" y="30"/>
                      <a:pt x="22" y="30"/>
                      <a:pt x="21" y="29"/>
                    </a:cubicBezTo>
                    <a:cubicBezTo>
                      <a:pt x="23" y="30"/>
                      <a:pt x="23" y="30"/>
                      <a:pt x="23" y="30"/>
                    </a:cubicBezTo>
                    <a:cubicBezTo>
                      <a:pt x="24" y="30"/>
                      <a:pt x="22" y="29"/>
                      <a:pt x="22" y="29"/>
                    </a:cubicBezTo>
                    <a:cubicBezTo>
                      <a:pt x="23" y="29"/>
                      <a:pt x="22" y="28"/>
                      <a:pt x="23" y="29"/>
                    </a:cubicBezTo>
                    <a:cubicBezTo>
                      <a:pt x="24" y="30"/>
                      <a:pt x="22" y="29"/>
                      <a:pt x="23" y="29"/>
                    </a:cubicBezTo>
                    <a:cubicBezTo>
                      <a:pt x="24" y="30"/>
                      <a:pt x="26" y="31"/>
                      <a:pt x="25" y="30"/>
                    </a:cubicBezTo>
                    <a:cubicBezTo>
                      <a:pt x="24" y="29"/>
                      <a:pt x="21" y="28"/>
                      <a:pt x="22" y="28"/>
                    </a:cubicBezTo>
                    <a:cubicBezTo>
                      <a:pt x="22" y="29"/>
                      <a:pt x="23" y="29"/>
                      <a:pt x="24" y="29"/>
                    </a:cubicBezTo>
                    <a:cubicBezTo>
                      <a:pt x="25" y="30"/>
                      <a:pt x="25" y="30"/>
                      <a:pt x="25" y="30"/>
                    </a:cubicBezTo>
                    <a:cubicBezTo>
                      <a:pt x="23" y="29"/>
                      <a:pt x="23" y="29"/>
                      <a:pt x="23" y="29"/>
                    </a:cubicBezTo>
                    <a:cubicBezTo>
                      <a:pt x="24" y="29"/>
                      <a:pt x="24" y="29"/>
                      <a:pt x="24" y="29"/>
                    </a:cubicBezTo>
                    <a:cubicBezTo>
                      <a:pt x="22" y="28"/>
                      <a:pt x="24" y="28"/>
                      <a:pt x="22" y="27"/>
                    </a:cubicBezTo>
                    <a:cubicBezTo>
                      <a:pt x="22" y="27"/>
                      <a:pt x="23" y="28"/>
                      <a:pt x="23" y="28"/>
                    </a:cubicBezTo>
                    <a:cubicBezTo>
                      <a:pt x="23" y="28"/>
                      <a:pt x="23" y="28"/>
                      <a:pt x="23" y="28"/>
                    </a:cubicBezTo>
                    <a:cubicBezTo>
                      <a:pt x="25" y="28"/>
                      <a:pt x="24" y="28"/>
                      <a:pt x="23" y="27"/>
                    </a:cubicBezTo>
                    <a:cubicBezTo>
                      <a:pt x="23" y="27"/>
                      <a:pt x="23" y="27"/>
                      <a:pt x="23" y="27"/>
                    </a:cubicBezTo>
                    <a:cubicBezTo>
                      <a:pt x="23" y="27"/>
                      <a:pt x="23" y="27"/>
                      <a:pt x="22" y="26"/>
                    </a:cubicBezTo>
                    <a:cubicBezTo>
                      <a:pt x="24" y="27"/>
                      <a:pt x="29" y="29"/>
                      <a:pt x="27" y="28"/>
                    </a:cubicBezTo>
                    <a:cubicBezTo>
                      <a:pt x="27" y="28"/>
                      <a:pt x="24" y="26"/>
                      <a:pt x="22" y="26"/>
                    </a:cubicBezTo>
                    <a:cubicBezTo>
                      <a:pt x="24" y="26"/>
                      <a:pt x="21" y="24"/>
                      <a:pt x="24" y="25"/>
                    </a:cubicBezTo>
                    <a:cubicBezTo>
                      <a:pt x="23" y="24"/>
                      <a:pt x="23" y="24"/>
                      <a:pt x="22" y="24"/>
                    </a:cubicBezTo>
                    <a:cubicBezTo>
                      <a:pt x="23" y="24"/>
                      <a:pt x="21" y="22"/>
                      <a:pt x="25" y="23"/>
                    </a:cubicBezTo>
                    <a:cubicBezTo>
                      <a:pt x="25" y="24"/>
                      <a:pt x="27" y="24"/>
                      <a:pt x="28" y="24"/>
                    </a:cubicBezTo>
                    <a:cubicBezTo>
                      <a:pt x="26" y="23"/>
                      <a:pt x="30" y="25"/>
                      <a:pt x="27" y="24"/>
                    </a:cubicBezTo>
                    <a:cubicBezTo>
                      <a:pt x="25" y="23"/>
                      <a:pt x="24" y="22"/>
                      <a:pt x="23" y="22"/>
                    </a:cubicBezTo>
                    <a:cubicBezTo>
                      <a:pt x="23" y="22"/>
                      <a:pt x="23" y="21"/>
                      <a:pt x="24" y="22"/>
                    </a:cubicBezTo>
                    <a:cubicBezTo>
                      <a:pt x="24" y="21"/>
                      <a:pt x="23" y="21"/>
                      <a:pt x="23" y="21"/>
                    </a:cubicBezTo>
                    <a:cubicBezTo>
                      <a:pt x="25" y="22"/>
                      <a:pt x="26" y="22"/>
                      <a:pt x="25" y="21"/>
                    </a:cubicBezTo>
                    <a:cubicBezTo>
                      <a:pt x="23" y="21"/>
                      <a:pt x="23" y="21"/>
                      <a:pt x="23" y="21"/>
                    </a:cubicBezTo>
                    <a:cubicBezTo>
                      <a:pt x="25" y="21"/>
                      <a:pt x="25" y="21"/>
                      <a:pt x="25" y="21"/>
                    </a:cubicBezTo>
                    <a:cubicBezTo>
                      <a:pt x="25" y="21"/>
                      <a:pt x="22" y="20"/>
                      <a:pt x="23" y="20"/>
                    </a:cubicBezTo>
                    <a:cubicBezTo>
                      <a:pt x="24" y="20"/>
                      <a:pt x="25" y="21"/>
                      <a:pt x="25" y="21"/>
                    </a:cubicBezTo>
                    <a:cubicBezTo>
                      <a:pt x="24" y="20"/>
                      <a:pt x="22" y="19"/>
                      <a:pt x="23" y="19"/>
                    </a:cubicBezTo>
                    <a:cubicBezTo>
                      <a:pt x="26" y="20"/>
                      <a:pt x="26" y="20"/>
                      <a:pt x="26" y="20"/>
                    </a:cubicBezTo>
                    <a:cubicBezTo>
                      <a:pt x="25" y="20"/>
                      <a:pt x="24" y="19"/>
                      <a:pt x="23" y="19"/>
                    </a:cubicBezTo>
                    <a:cubicBezTo>
                      <a:pt x="25" y="19"/>
                      <a:pt x="25" y="19"/>
                      <a:pt x="27" y="20"/>
                    </a:cubicBezTo>
                    <a:cubicBezTo>
                      <a:pt x="22" y="17"/>
                      <a:pt x="23" y="16"/>
                      <a:pt x="23" y="16"/>
                    </a:cubicBezTo>
                    <a:cubicBezTo>
                      <a:pt x="24" y="16"/>
                      <a:pt x="24" y="16"/>
                      <a:pt x="24" y="16"/>
                    </a:cubicBezTo>
                    <a:cubicBezTo>
                      <a:pt x="26" y="16"/>
                      <a:pt x="22" y="15"/>
                      <a:pt x="23" y="15"/>
                    </a:cubicBezTo>
                    <a:cubicBezTo>
                      <a:pt x="24" y="16"/>
                      <a:pt x="26" y="16"/>
                      <a:pt x="27" y="17"/>
                    </a:cubicBezTo>
                    <a:cubicBezTo>
                      <a:pt x="29" y="17"/>
                      <a:pt x="25" y="16"/>
                      <a:pt x="25" y="15"/>
                    </a:cubicBezTo>
                    <a:cubicBezTo>
                      <a:pt x="23" y="15"/>
                      <a:pt x="26" y="16"/>
                      <a:pt x="24" y="15"/>
                    </a:cubicBezTo>
                    <a:cubicBezTo>
                      <a:pt x="23" y="15"/>
                      <a:pt x="25" y="15"/>
                      <a:pt x="23" y="14"/>
                    </a:cubicBezTo>
                    <a:cubicBezTo>
                      <a:pt x="24" y="14"/>
                      <a:pt x="25" y="15"/>
                      <a:pt x="26" y="16"/>
                    </a:cubicBezTo>
                    <a:cubicBezTo>
                      <a:pt x="25" y="15"/>
                      <a:pt x="25" y="15"/>
                      <a:pt x="25" y="15"/>
                    </a:cubicBezTo>
                    <a:cubicBezTo>
                      <a:pt x="28" y="16"/>
                      <a:pt x="30" y="17"/>
                      <a:pt x="34" y="19"/>
                    </a:cubicBezTo>
                    <a:cubicBezTo>
                      <a:pt x="34" y="18"/>
                      <a:pt x="34" y="18"/>
                      <a:pt x="34" y="18"/>
                    </a:cubicBezTo>
                    <a:cubicBezTo>
                      <a:pt x="37" y="19"/>
                      <a:pt x="37" y="20"/>
                      <a:pt x="38" y="20"/>
                    </a:cubicBezTo>
                    <a:cubicBezTo>
                      <a:pt x="37" y="19"/>
                      <a:pt x="33" y="18"/>
                      <a:pt x="32" y="17"/>
                    </a:cubicBezTo>
                    <a:cubicBezTo>
                      <a:pt x="31" y="17"/>
                      <a:pt x="26" y="15"/>
                      <a:pt x="26" y="15"/>
                    </a:cubicBezTo>
                    <a:cubicBezTo>
                      <a:pt x="28" y="15"/>
                      <a:pt x="26" y="15"/>
                      <a:pt x="28" y="16"/>
                    </a:cubicBezTo>
                    <a:cubicBezTo>
                      <a:pt x="31" y="16"/>
                      <a:pt x="27" y="15"/>
                      <a:pt x="28" y="15"/>
                    </a:cubicBezTo>
                    <a:cubicBezTo>
                      <a:pt x="27" y="15"/>
                      <a:pt x="25" y="14"/>
                      <a:pt x="24" y="13"/>
                    </a:cubicBezTo>
                    <a:cubicBezTo>
                      <a:pt x="25" y="14"/>
                      <a:pt x="27" y="15"/>
                      <a:pt x="27" y="14"/>
                    </a:cubicBezTo>
                    <a:cubicBezTo>
                      <a:pt x="25" y="14"/>
                      <a:pt x="24" y="13"/>
                      <a:pt x="23" y="13"/>
                    </a:cubicBezTo>
                    <a:cubicBezTo>
                      <a:pt x="20" y="12"/>
                      <a:pt x="24" y="13"/>
                      <a:pt x="22" y="12"/>
                    </a:cubicBezTo>
                    <a:cubicBezTo>
                      <a:pt x="24" y="13"/>
                      <a:pt x="27" y="14"/>
                      <a:pt x="28" y="14"/>
                    </a:cubicBezTo>
                    <a:cubicBezTo>
                      <a:pt x="26" y="13"/>
                      <a:pt x="25" y="13"/>
                      <a:pt x="22" y="12"/>
                    </a:cubicBezTo>
                    <a:cubicBezTo>
                      <a:pt x="23" y="12"/>
                      <a:pt x="25" y="12"/>
                      <a:pt x="26" y="13"/>
                    </a:cubicBezTo>
                    <a:cubicBezTo>
                      <a:pt x="27" y="13"/>
                      <a:pt x="22" y="11"/>
                      <a:pt x="26" y="13"/>
                    </a:cubicBezTo>
                    <a:cubicBezTo>
                      <a:pt x="24" y="12"/>
                      <a:pt x="24" y="12"/>
                      <a:pt x="24" y="12"/>
                    </a:cubicBezTo>
                    <a:cubicBezTo>
                      <a:pt x="25" y="12"/>
                      <a:pt x="26" y="12"/>
                      <a:pt x="27" y="13"/>
                    </a:cubicBezTo>
                    <a:cubicBezTo>
                      <a:pt x="27" y="12"/>
                      <a:pt x="24" y="11"/>
                      <a:pt x="27" y="12"/>
                    </a:cubicBezTo>
                    <a:cubicBezTo>
                      <a:pt x="27" y="12"/>
                      <a:pt x="27" y="12"/>
                      <a:pt x="25" y="11"/>
                    </a:cubicBezTo>
                    <a:cubicBezTo>
                      <a:pt x="23" y="11"/>
                      <a:pt x="26" y="12"/>
                      <a:pt x="23" y="11"/>
                    </a:cubicBezTo>
                    <a:cubicBezTo>
                      <a:pt x="26" y="12"/>
                      <a:pt x="23" y="10"/>
                      <a:pt x="22" y="10"/>
                    </a:cubicBezTo>
                    <a:cubicBezTo>
                      <a:pt x="23" y="10"/>
                      <a:pt x="23" y="10"/>
                      <a:pt x="23" y="10"/>
                    </a:cubicBezTo>
                    <a:cubicBezTo>
                      <a:pt x="23" y="10"/>
                      <a:pt x="23" y="10"/>
                      <a:pt x="22" y="10"/>
                    </a:cubicBezTo>
                    <a:cubicBezTo>
                      <a:pt x="23" y="10"/>
                      <a:pt x="23" y="10"/>
                      <a:pt x="24" y="10"/>
                    </a:cubicBezTo>
                    <a:cubicBezTo>
                      <a:pt x="22" y="10"/>
                      <a:pt x="22" y="10"/>
                      <a:pt x="22" y="10"/>
                    </a:cubicBezTo>
                    <a:cubicBezTo>
                      <a:pt x="21" y="9"/>
                      <a:pt x="25" y="11"/>
                      <a:pt x="25" y="10"/>
                    </a:cubicBezTo>
                    <a:cubicBezTo>
                      <a:pt x="26" y="11"/>
                      <a:pt x="26" y="11"/>
                      <a:pt x="26" y="11"/>
                    </a:cubicBezTo>
                    <a:cubicBezTo>
                      <a:pt x="26" y="11"/>
                      <a:pt x="28" y="11"/>
                      <a:pt x="28" y="11"/>
                    </a:cubicBezTo>
                    <a:cubicBezTo>
                      <a:pt x="26" y="10"/>
                      <a:pt x="23" y="9"/>
                      <a:pt x="22" y="9"/>
                    </a:cubicBezTo>
                    <a:cubicBezTo>
                      <a:pt x="21" y="9"/>
                      <a:pt x="24" y="10"/>
                      <a:pt x="22" y="9"/>
                    </a:cubicBezTo>
                    <a:cubicBezTo>
                      <a:pt x="24" y="10"/>
                      <a:pt x="24" y="10"/>
                      <a:pt x="24" y="10"/>
                    </a:cubicBezTo>
                    <a:cubicBezTo>
                      <a:pt x="25" y="10"/>
                      <a:pt x="28" y="11"/>
                      <a:pt x="28" y="10"/>
                    </a:cubicBezTo>
                    <a:cubicBezTo>
                      <a:pt x="27" y="10"/>
                      <a:pt x="24" y="9"/>
                      <a:pt x="23" y="9"/>
                    </a:cubicBezTo>
                    <a:cubicBezTo>
                      <a:pt x="23" y="9"/>
                      <a:pt x="24" y="9"/>
                      <a:pt x="26" y="9"/>
                    </a:cubicBezTo>
                    <a:cubicBezTo>
                      <a:pt x="25" y="9"/>
                      <a:pt x="24" y="9"/>
                      <a:pt x="23" y="8"/>
                    </a:cubicBezTo>
                    <a:cubicBezTo>
                      <a:pt x="24" y="9"/>
                      <a:pt x="26" y="9"/>
                      <a:pt x="28" y="9"/>
                    </a:cubicBezTo>
                    <a:cubicBezTo>
                      <a:pt x="31" y="11"/>
                      <a:pt x="31" y="11"/>
                      <a:pt x="31" y="11"/>
                    </a:cubicBezTo>
                    <a:cubicBezTo>
                      <a:pt x="31" y="10"/>
                      <a:pt x="31" y="10"/>
                      <a:pt x="31" y="10"/>
                    </a:cubicBezTo>
                    <a:cubicBezTo>
                      <a:pt x="33" y="11"/>
                      <a:pt x="33" y="11"/>
                      <a:pt x="36" y="12"/>
                    </a:cubicBezTo>
                    <a:cubicBezTo>
                      <a:pt x="36" y="12"/>
                      <a:pt x="35" y="11"/>
                      <a:pt x="35" y="11"/>
                    </a:cubicBezTo>
                    <a:cubicBezTo>
                      <a:pt x="30" y="10"/>
                      <a:pt x="29" y="9"/>
                      <a:pt x="25" y="8"/>
                    </a:cubicBezTo>
                    <a:cubicBezTo>
                      <a:pt x="24" y="7"/>
                      <a:pt x="34" y="11"/>
                      <a:pt x="28" y="8"/>
                    </a:cubicBezTo>
                    <a:cubicBezTo>
                      <a:pt x="27" y="8"/>
                      <a:pt x="24" y="7"/>
                      <a:pt x="25" y="7"/>
                    </a:cubicBezTo>
                    <a:cubicBezTo>
                      <a:pt x="26" y="7"/>
                      <a:pt x="22" y="6"/>
                      <a:pt x="23" y="6"/>
                    </a:cubicBezTo>
                    <a:cubicBezTo>
                      <a:pt x="25" y="7"/>
                      <a:pt x="27" y="7"/>
                      <a:pt x="30" y="8"/>
                    </a:cubicBezTo>
                    <a:cubicBezTo>
                      <a:pt x="28" y="8"/>
                      <a:pt x="29" y="8"/>
                      <a:pt x="29" y="8"/>
                    </a:cubicBezTo>
                    <a:cubicBezTo>
                      <a:pt x="30" y="9"/>
                      <a:pt x="33" y="10"/>
                      <a:pt x="33" y="9"/>
                    </a:cubicBezTo>
                    <a:cubicBezTo>
                      <a:pt x="33" y="9"/>
                      <a:pt x="33" y="9"/>
                      <a:pt x="31" y="8"/>
                    </a:cubicBezTo>
                    <a:cubicBezTo>
                      <a:pt x="28" y="8"/>
                      <a:pt x="31" y="8"/>
                      <a:pt x="29" y="8"/>
                    </a:cubicBezTo>
                    <a:cubicBezTo>
                      <a:pt x="28" y="7"/>
                      <a:pt x="31" y="8"/>
                      <a:pt x="27" y="7"/>
                    </a:cubicBezTo>
                    <a:cubicBezTo>
                      <a:pt x="28" y="7"/>
                      <a:pt x="25" y="6"/>
                      <a:pt x="24" y="6"/>
                    </a:cubicBezTo>
                    <a:cubicBezTo>
                      <a:pt x="23" y="6"/>
                      <a:pt x="23" y="6"/>
                      <a:pt x="23" y="6"/>
                    </a:cubicBezTo>
                    <a:cubicBezTo>
                      <a:pt x="24" y="6"/>
                      <a:pt x="24" y="6"/>
                      <a:pt x="24" y="6"/>
                    </a:cubicBezTo>
                    <a:cubicBezTo>
                      <a:pt x="25" y="6"/>
                      <a:pt x="22" y="5"/>
                      <a:pt x="22" y="5"/>
                    </a:cubicBezTo>
                    <a:cubicBezTo>
                      <a:pt x="25" y="6"/>
                      <a:pt x="25" y="6"/>
                      <a:pt x="25" y="6"/>
                    </a:cubicBezTo>
                    <a:cubicBezTo>
                      <a:pt x="28" y="6"/>
                      <a:pt x="24" y="6"/>
                      <a:pt x="28" y="7"/>
                    </a:cubicBezTo>
                    <a:cubicBezTo>
                      <a:pt x="28" y="7"/>
                      <a:pt x="26" y="6"/>
                      <a:pt x="27" y="6"/>
                    </a:cubicBezTo>
                    <a:cubicBezTo>
                      <a:pt x="28" y="6"/>
                      <a:pt x="28" y="6"/>
                      <a:pt x="28" y="7"/>
                    </a:cubicBezTo>
                    <a:cubicBezTo>
                      <a:pt x="28" y="6"/>
                      <a:pt x="34" y="8"/>
                      <a:pt x="31" y="7"/>
                    </a:cubicBezTo>
                    <a:cubicBezTo>
                      <a:pt x="29" y="6"/>
                      <a:pt x="29" y="6"/>
                      <a:pt x="28" y="6"/>
                    </a:cubicBezTo>
                    <a:cubicBezTo>
                      <a:pt x="27" y="5"/>
                      <a:pt x="26" y="5"/>
                      <a:pt x="25" y="4"/>
                    </a:cubicBezTo>
                    <a:cubicBezTo>
                      <a:pt x="28" y="5"/>
                      <a:pt x="26" y="4"/>
                      <a:pt x="29" y="5"/>
                    </a:cubicBezTo>
                    <a:cubicBezTo>
                      <a:pt x="27" y="5"/>
                      <a:pt x="27" y="5"/>
                      <a:pt x="30" y="6"/>
                    </a:cubicBezTo>
                    <a:cubicBezTo>
                      <a:pt x="34" y="7"/>
                      <a:pt x="29" y="7"/>
                      <a:pt x="33" y="8"/>
                    </a:cubicBezTo>
                    <a:cubicBezTo>
                      <a:pt x="33" y="7"/>
                      <a:pt x="37" y="8"/>
                      <a:pt x="39" y="9"/>
                    </a:cubicBezTo>
                    <a:cubicBezTo>
                      <a:pt x="39" y="9"/>
                      <a:pt x="38" y="9"/>
                      <a:pt x="38" y="8"/>
                    </a:cubicBezTo>
                    <a:cubicBezTo>
                      <a:pt x="36" y="8"/>
                      <a:pt x="36" y="8"/>
                      <a:pt x="34" y="7"/>
                    </a:cubicBezTo>
                    <a:cubicBezTo>
                      <a:pt x="34" y="7"/>
                      <a:pt x="33" y="6"/>
                      <a:pt x="31" y="6"/>
                    </a:cubicBezTo>
                    <a:cubicBezTo>
                      <a:pt x="32" y="6"/>
                      <a:pt x="34" y="6"/>
                      <a:pt x="34" y="7"/>
                    </a:cubicBezTo>
                    <a:cubicBezTo>
                      <a:pt x="34" y="6"/>
                      <a:pt x="34" y="6"/>
                      <a:pt x="35" y="5"/>
                    </a:cubicBezTo>
                    <a:cubicBezTo>
                      <a:pt x="31" y="5"/>
                      <a:pt x="34" y="5"/>
                      <a:pt x="31" y="4"/>
                    </a:cubicBezTo>
                    <a:cubicBezTo>
                      <a:pt x="30" y="4"/>
                      <a:pt x="28" y="4"/>
                      <a:pt x="26" y="3"/>
                    </a:cubicBezTo>
                    <a:cubicBezTo>
                      <a:pt x="26" y="3"/>
                      <a:pt x="28" y="4"/>
                      <a:pt x="29" y="4"/>
                    </a:cubicBezTo>
                    <a:cubicBezTo>
                      <a:pt x="27" y="3"/>
                      <a:pt x="32" y="4"/>
                      <a:pt x="29" y="3"/>
                    </a:cubicBezTo>
                    <a:cubicBezTo>
                      <a:pt x="30" y="4"/>
                      <a:pt x="33" y="4"/>
                      <a:pt x="36" y="5"/>
                    </a:cubicBezTo>
                    <a:cubicBezTo>
                      <a:pt x="34" y="5"/>
                      <a:pt x="38" y="6"/>
                      <a:pt x="38" y="6"/>
                    </a:cubicBezTo>
                    <a:cubicBezTo>
                      <a:pt x="36" y="5"/>
                      <a:pt x="35" y="4"/>
                      <a:pt x="35" y="4"/>
                    </a:cubicBezTo>
                    <a:cubicBezTo>
                      <a:pt x="38" y="4"/>
                      <a:pt x="35" y="3"/>
                      <a:pt x="35" y="2"/>
                    </a:cubicBezTo>
                    <a:cubicBezTo>
                      <a:pt x="37" y="3"/>
                      <a:pt x="40" y="3"/>
                      <a:pt x="40" y="3"/>
                    </a:cubicBezTo>
                    <a:cubicBezTo>
                      <a:pt x="40" y="3"/>
                      <a:pt x="37" y="3"/>
                      <a:pt x="38" y="3"/>
                    </a:cubicBezTo>
                    <a:cubicBezTo>
                      <a:pt x="39" y="3"/>
                      <a:pt x="39" y="3"/>
                      <a:pt x="39" y="3"/>
                    </a:cubicBezTo>
                    <a:cubicBezTo>
                      <a:pt x="38" y="3"/>
                      <a:pt x="41" y="3"/>
                      <a:pt x="37" y="2"/>
                    </a:cubicBezTo>
                    <a:cubicBezTo>
                      <a:pt x="40" y="2"/>
                      <a:pt x="40" y="2"/>
                      <a:pt x="40" y="2"/>
                    </a:cubicBezTo>
                    <a:cubicBezTo>
                      <a:pt x="41" y="2"/>
                      <a:pt x="40" y="2"/>
                      <a:pt x="39" y="2"/>
                    </a:cubicBezTo>
                    <a:cubicBezTo>
                      <a:pt x="41" y="2"/>
                      <a:pt x="42" y="2"/>
                      <a:pt x="42" y="3"/>
                    </a:cubicBezTo>
                    <a:cubicBezTo>
                      <a:pt x="45" y="3"/>
                      <a:pt x="42" y="2"/>
                      <a:pt x="42" y="2"/>
                    </a:cubicBezTo>
                    <a:cubicBezTo>
                      <a:pt x="40" y="2"/>
                      <a:pt x="40" y="2"/>
                      <a:pt x="40" y="2"/>
                    </a:cubicBezTo>
                    <a:cubicBezTo>
                      <a:pt x="38" y="1"/>
                      <a:pt x="41" y="1"/>
                      <a:pt x="40" y="0"/>
                    </a:cubicBezTo>
                    <a:cubicBezTo>
                      <a:pt x="42" y="1"/>
                      <a:pt x="42" y="1"/>
                      <a:pt x="42" y="1"/>
                    </a:cubicBezTo>
                    <a:cubicBezTo>
                      <a:pt x="41" y="0"/>
                      <a:pt x="41" y="0"/>
                      <a:pt x="41" y="0"/>
                    </a:cubicBezTo>
                    <a:cubicBezTo>
                      <a:pt x="43" y="1"/>
                      <a:pt x="44" y="1"/>
                      <a:pt x="42" y="0"/>
                    </a:cubicBezTo>
                    <a:cubicBezTo>
                      <a:pt x="47" y="2"/>
                      <a:pt x="47" y="2"/>
                      <a:pt x="47" y="2"/>
                    </a:cubicBezTo>
                    <a:cubicBezTo>
                      <a:pt x="46" y="2"/>
                      <a:pt x="45" y="1"/>
                      <a:pt x="43" y="1"/>
                    </a:cubicBezTo>
                    <a:cubicBezTo>
                      <a:pt x="41" y="1"/>
                      <a:pt x="41" y="1"/>
                      <a:pt x="43" y="2"/>
                    </a:cubicBezTo>
                    <a:cubicBezTo>
                      <a:pt x="44" y="2"/>
                      <a:pt x="43" y="2"/>
                      <a:pt x="43" y="1"/>
                    </a:cubicBezTo>
                    <a:cubicBezTo>
                      <a:pt x="45" y="2"/>
                      <a:pt x="45" y="2"/>
                      <a:pt x="47" y="3"/>
                    </a:cubicBezTo>
                    <a:cubicBezTo>
                      <a:pt x="47" y="2"/>
                      <a:pt x="48" y="3"/>
                      <a:pt x="47" y="2"/>
                    </a:cubicBezTo>
                    <a:cubicBezTo>
                      <a:pt x="48" y="3"/>
                      <a:pt x="48" y="3"/>
                      <a:pt x="48" y="3"/>
                    </a:cubicBezTo>
                    <a:cubicBezTo>
                      <a:pt x="47" y="3"/>
                      <a:pt x="47" y="3"/>
                      <a:pt x="46" y="3"/>
                    </a:cubicBezTo>
                    <a:cubicBezTo>
                      <a:pt x="48" y="3"/>
                      <a:pt x="49" y="4"/>
                      <a:pt x="48" y="4"/>
                    </a:cubicBezTo>
                    <a:cubicBezTo>
                      <a:pt x="45" y="3"/>
                      <a:pt x="50" y="5"/>
                      <a:pt x="49" y="5"/>
                    </a:cubicBezTo>
                    <a:cubicBezTo>
                      <a:pt x="47" y="4"/>
                      <a:pt x="45" y="4"/>
                      <a:pt x="44" y="3"/>
                    </a:cubicBezTo>
                    <a:cubicBezTo>
                      <a:pt x="42" y="3"/>
                      <a:pt x="44" y="4"/>
                      <a:pt x="42" y="3"/>
                    </a:cubicBezTo>
                    <a:cubicBezTo>
                      <a:pt x="44" y="4"/>
                      <a:pt x="47" y="5"/>
                      <a:pt x="48" y="5"/>
                    </a:cubicBezTo>
                    <a:cubicBezTo>
                      <a:pt x="46" y="5"/>
                      <a:pt x="46" y="5"/>
                      <a:pt x="46" y="5"/>
                    </a:cubicBezTo>
                    <a:cubicBezTo>
                      <a:pt x="47" y="5"/>
                      <a:pt x="50" y="6"/>
                      <a:pt x="49" y="6"/>
                    </a:cubicBezTo>
                    <a:cubicBezTo>
                      <a:pt x="48" y="7"/>
                      <a:pt x="48" y="7"/>
                      <a:pt x="48" y="8"/>
                    </a:cubicBezTo>
                    <a:cubicBezTo>
                      <a:pt x="46" y="7"/>
                      <a:pt x="46" y="7"/>
                      <a:pt x="46" y="7"/>
                    </a:cubicBezTo>
                    <a:cubicBezTo>
                      <a:pt x="50" y="8"/>
                      <a:pt x="47" y="8"/>
                      <a:pt x="49" y="9"/>
                    </a:cubicBezTo>
                    <a:cubicBezTo>
                      <a:pt x="47" y="9"/>
                      <a:pt x="50" y="11"/>
                      <a:pt x="47" y="10"/>
                    </a:cubicBezTo>
                    <a:cubicBezTo>
                      <a:pt x="48" y="12"/>
                      <a:pt x="49" y="13"/>
                      <a:pt x="48" y="14"/>
                    </a:cubicBezTo>
                    <a:cubicBezTo>
                      <a:pt x="46" y="13"/>
                      <a:pt x="46" y="13"/>
                      <a:pt x="46" y="13"/>
                    </a:cubicBezTo>
                    <a:cubicBezTo>
                      <a:pt x="48" y="14"/>
                      <a:pt x="44" y="13"/>
                      <a:pt x="45" y="13"/>
                    </a:cubicBezTo>
                    <a:cubicBezTo>
                      <a:pt x="47" y="13"/>
                      <a:pt x="47" y="14"/>
                      <a:pt x="49" y="15"/>
                    </a:cubicBezTo>
                    <a:cubicBezTo>
                      <a:pt x="47" y="15"/>
                      <a:pt x="49" y="16"/>
                      <a:pt x="50" y="17"/>
                    </a:cubicBezTo>
                    <a:cubicBezTo>
                      <a:pt x="49" y="16"/>
                      <a:pt x="49" y="16"/>
                      <a:pt x="49" y="16"/>
                    </a:cubicBezTo>
                    <a:cubicBezTo>
                      <a:pt x="52" y="18"/>
                      <a:pt x="49" y="17"/>
                      <a:pt x="48" y="18"/>
                    </a:cubicBezTo>
                    <a:cubicBezTo>
                      <a:pt x="47" y="18"/>
                      <a:pt x="45" y="17"/>
                      <a:pt x="46" y="17"/>
                    </a:cubicBezTo>
                    <a:cubicBezTo>
                      <a:pt x="48" y="19"/>
                      <a:pt x="48" y="19"/>
                      <a:pt x="50" y="20"/>
                    </a:cubicBezTo>
                    <a:cubicBezTo>
                      <a:pt x="50" y="20"/>
                      <a:pt x="49" y="20"/>
                      <a:pt x="48" y="20"/>
                    </a:cubicBezTo>
                    <a:cubicBezTo>
                      <a:pt x="51" y="23"/>
                      <a:pt x="48" y="23"/>
                      <a:pt x="50" y="25"/>
                    </a:cubicBezTo>
                    <a:cubicBezTo>
                      <a:pt x="48" y="24"/>
                      <a:pt x="48" y="24"/>
                      <a:pt x="48" y="24"/>
                    </a:cubicBezTo>
                    <a:cubicBezTo>
                      <a:pt x="52" y="27"/>
                      <a:pt x="48" y="27"/>
                      <a:pt x="49" y="29"/>
                    </a:cubicBezTo>
                    <a:cubicBezTo>
                      <a:pt x="46" y="28"/>
                      <a:pt x="46" y="28"/>
                      <a:pt x="46" y="28"/>
                    </a:cubicBezTo>
                    <a:cubicBezTo>
                      <a:pt x="45" y="27"/>
                      <a:pt x="46" y="29"/>
                      <a:pt x="49" y="30"/>
                    </a:cubicBezTo>
                    <a:cubicBezTo>
                      <a:pt x="48" y="29"/>
                      <a:pt x="50" y="31"/>
                      <a:pt x="47" y="30"/>
                    </a:cubicBezTo>
                    <a:cubicBezTo>
                      <a:pt x="47" y="30"/>
                      <a:pt x="49" y="31"/>
                      <a:pt x="49" y="32"/>
                    </a:cubicBezTo>
                    <a:cubicBezTo>
                      <a:pt x="48" y="32"/>
                      <a:pt x="48" y="32"/>
                      <a:pt x="48" y="33"/>
                    </a:cubicBezTo>
                    <a:cubicBezTo>
                      <a:pt x="48" y="33"/>
                      <a:pt x="48" y="33"/>
                      <a:pt x="48" y="33"/>
                    </a:cubicBezTo>
                    <a:cubicBezTo>
                      <a:pt x="48" y="32"/>
                      <a:pt x="46" y="32"/>
                      <a:pt x="46" y="32"/>
                    </a:cubicBezTo>
                    <a:cubicBezTo>
                      <a:pt x="47" y="32"/>
                      <a:pt x="45" y="32"/>
                      <a:pt x="49" y="34"/>
                    </a:cubicBezTo>
                    <a:cubicBezTo>
                      <a:pt x="46" y="33"/>
                      <a:pt x="50" y="36"/>
                      <a:pt x="47" y="35"/>
                    </a:cubicBezTo>
                    <a:cubicBezTo>
                      <a:pt x="48" y="36"/>
                      <a:pt x="48" y="36"/>
                      <a:pt x="49" y="37"/>
                    </a:cubicBezTo>
                    <a:cubicBezTo>
                      <a:pt x="49" y="37"/>
                      <a:pt x="46" y="37"/>
                      <a:pt x="48" y="38"/>
                    </a:cubicBezTo>
                    <a:cubicBezTo>
                      <a:pt x="47" y="38"/>
                      <a:pt x="46" y="37"/>
                      <a:pt x="46" y="37"/>
                    </a:cubicBezTo>
                    <a:cubicBezTo>
                      <a:pt x="46" y="37"/>
                      <a:pt x="47" y="38"/>
                      <a:pt x="48" y="38"/>
                    </a:cubicBezTo>
                    <a:cubicBezTo>
                      <a:pt x="49" y="40"/>
                      <a:pt x="45" y="39"/>
                      <a:pt x="45" y="40"/>
                    </a:cubicBezTo>
                    <a:cubicBezTo>
                      <a:pt x="46" y="43"/>
                      <a:pt x="44" y="43"/>
                      <a:pt x="44" y="45"/>
                    </a:cubicBezTo>
                    <a:cubicBezTo>
                      <a:pt x="43" y="45"/>
                      <a:pt x="43" y="45"/>
                      <a:pt x="43" y="45"/>
                    </a:cubicBezTo>
                    <a:cubicBezTo>
                      <a:pt x="46" y="47"/>
                      <a:pt x="39" y="44"/>
                      <a:pt x="44" y="47"/>
                    </a:cubicBezTo>
                    <a:cubicBezTo>
                      <a:pt x="43" y="46"/>
                      <a:pt x="43" y="47"/>
                      <a:pt x="42" y="46"/>
                    </a:cubicBezTo>
                    <a:cubicBezTo>
                      <a:pt x="44" y="48"/>
                      <a:pt x="39" y="46"/>
                      <a:pt x="42" y="48"/>
                    </a:cubicBezTo>
                    <a:cubicBezTo>
                      <a:pt x="42" y="48"/>
                      <a:pt x="42" y="48"/>
                      <a:pt x="41" y="48"/>
                    </a:cubicBezTo>
                    <a:cubicBezTo>
                      <a:pt x="39" y="47"/>
                      <a:pt x="41" y="49"/>
                      <a:pt x="40" y="49"/>
                    </a:cubicBezTo>
                    <a:cubicBezTo>
                      <a:pt x="39" y="48"/>
                      <a:pt x="39" y="48"/>
                      <a:pt x="38" y="48"/>
                    </a:cubicBezTo>
                    <a:cubicBezTo>
                      <a:pt x="37" y="47"/>
                      <a:pt x="41" y="50"/>
                      <a:pt x="37" y="48"/>
                    </a:cubicBezTo>
                    <a:cubicBezTo>
                      <a:pt x="37" y="48"/>
                      <a:pt x="39" y="49"/>
                      <a:pt x="39" y="49"/>
                    </a:cubicBezTo>
                    <a:cubicBezTo>
                      <a:pt x="37" y="49"/>
                      <a:pt x="39" y="52"/>
                      <a:pt x="39" y="54"/>
                    </a:cubicBezTo>
                    <a:cubicBezTo>
                      <a:pt x="36" y="53"/>
                      <a:pt x="33" y="50"/>
                      <a:pt x="35" y="52"/>
                    </a:cubicBezTo>
                    <a:cubicBezTo>
                      <a:pt x="34" y="52"/>
                      <a:pt x="36" y="53"/>
                      <a:pt x="36" y="53"/>
                    </a:cubicBezTo>
                    <a:cubicBezTo>
                      <a:pt x="37" y="54"/>
                      <a:pt x="31" y="51"/>
                      <a:pt x="33" y="52"/>
                    </a:cubicBezTo>
                    <a:cubicBezTo>
                      <a:pt x="35" y="53"/>
                      <a:pt x="34" y="53"/>
                      <a:pt x="36" y="54"/>
                    </a:cubicBezTo>
                    <a:cubicBezTo>
                      <a:pt x="34" y="53"/>
                      <a:pt x="32" y="52"/>
                      <a:pt x="33" y="54"/>
                    </a:cubicBezTo>
                    <a:cubicBezTo>
                      <a:pt x="32" y="53"/>
                      <a:pt x="32" y="53"/>
                      <a:pt x="32" y="53"/>
                    </a:cubicBezTo>
                    <a:cubicBezTo>
                      <a:pt x="35" y="55"/>
                      <a:pt x="33" y="55"/>
                      <a:pt x="37" y="58"/>
                    </a:cubicBezTo>
                    <a:cubicBezTo>
                      <a:pt x="36" y="61"/>
                      <a:pt x="36" y="65"/>
                      <a:pt x="35" y="67"/>
                    </a:cubicBezTo>
                    <a:cubicBezTo>
                      <a:pt x="33" y="69"/>
                      <a:pt x="33" y="73"/>
                      <a:pt x="29" y="74"/>
                    </a:cubicBezTo>
                    <a:cubicBezTo>
                      <a:pt x="26" y="73"/>
                      <a:pt x="26" y="73"/>
                      <a:pt x="27" y="74"/>
                    </a:cubicBezTo>
                    <a:cubicBezTo>
                      <a:pt x="26" y="74"/>
                      <a:pt x="26" y="74"/>
                      <a:pt x="25" y="73"/>
                    </a:cubicBezTo>
                    <a:cubicBezTo>
                      <a:pt x="28" y="75"/>
                      <a:pt x="25" y="74"/>
                      <a:pt x="28" y="76"/>
                    </a:cubicBezTo>
                    <a:cubicBezTo>
                      <a:pt x="27" y="76"/>
                      <a:pt x="27" y="78"/>
                      <a:pt x="26" y="78"/>
                    </a:cubicBezTo>
                    <a:cubicBezTo>
                      <a:pt x="26" y="78"/>
                      <a:pt x="24" y="77"/>
                      <a:pt x="24" y="77"/>
                    </a:cubicBezTo>
                    <a:cubicBezTo>
                      <a:pt x="25" y="78"/>
                      <a:pt x="25" y="78"/>
                      <a:pt x="25" y="78"/>
                    </a:cubicBezTo>
                    <a:cubicBezTo>
                      <a:pt x="25" y="78"/>
                      <a:pt x="25" y="78"/>
                      <a:pt x="25" y="78"/>
                    </a:cubicBezTo>
                    <a:cubicBezTo>
                      <a:pt x="25" y="78"/>
                      <a:pt x="26" y="79"/>
                      <a:pt x="27" y="80"/>
                    </a:cubicBezTo>
                    <a:cubicBezTo>
                      <a:pt x="28" y="83"/>
                      <a:pt x="21" y="82"/>
                      <a:pt x="20" y="85"/>
                    </a:cubicBezTo>
                    <a:cubicBezTo>
                      <a:pt x="19" y="85"/>
                      <a:pt x="19" y="86"/>
                      <a:pt x="19" y="87"/>
                    </a:cubicBezTo>
                    <a:cubicBezTo>
                      <a:pt x="15" y="86"/>
                      <a:pt x="11" y="86"/>
                      <a:pt x="12" y="89"/>
                    </a:cubicBezTo>
                    <a:cubicBezTo>
                      <a:pt x="12" y="89"/>
                      <a:pt x="6" y="84"/>
                      <a:pt x="5" y="8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250"/>
              <p:cNvSpPr/>
              <p:nvPr/>
            </p:nvSpPr>
            <p:spPr bwMode="auto">
              <a:xfrm>
                <a:off x="5137151" y="2759075"/>
                <a:ext cx="1588"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3"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251"/>
              <p:cNvSpPr/>
              <p:nvPr/>
            </p:nvSpPr>
            <p:spPr bwMode="auto">
              <a:xfrm>
                <a:off x="5132388" y="2760663"/>
                <a:ext cx="1588" cy="0"/>
              </a:xfrm>
              <a:custGeom>
                <a:avLst/>
                <a:gdLst>
                  <a:gd name="T0" fmla="*/ 2 w 2"/>
                  <a:gd name="T1" fmla="*/ 1 h 1"/>
                  <a:gd name="T2" fmla="*/ 1 w 2"/>
                  <a:gd name="T3" fmla="*/ 1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1" y="1"/>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252"/>
              <p:cNvSpPr/>
              <p:nvPr/>
            </p:nvSpPr>
            <p:spPr bwMode="auto">
              <a:xfrm>
                <a:off x="5132388" y="2760663"/>
                <a:ext cx="0"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1"/>
                      <a:pt x="1"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253"/>
              <p:cNvSpPr/>
              <p:nvPr/>
            </p:nvSpPr>
            <p:spPr bwMode="auto">
              <a:xfrm>
                <a:off x="5130801" y="2760663"/>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254"/>
              <p:cNvSpPr/>
              <p:nvPr/>
            </p:nvSpPr>
            <p:spPr bwMode="auto">
              <a:xfrm>
                <a:off x="5130801" y="2760663"/>
                <a:ext cx="1588" cy="0"/>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255"/>
              <p:cNvSpPr/>
              <p:nvPr/>
            </p:nvSpPr>
            <p:spPr bwMode="auto">
              <a:xfrm>
                <a:off x="5129213" y="2762250"/>
                <a:ext cx="1588" cy="0"/>
              </a:xfrm>
              <a:custGeom>
                <a:avLst/>
                <a:gdLst>
                  <a:gd name="T0" fmla="*/ 1 w 3"/>
                  <a:gd name="T1" fmla="*/ 1 h 1"/>
                  <a:gd name="T2" fmla="*/ 1 w 3"/>
                  <a:gd name="T3" fmla="*/ 1 h 1"/>
                  <a:gd name="T4" fmla="*/ 1 w 3"/>
                  <a:gd name="T5" fmla="*/ 1 h 1"/>
                </a:gdLst>
                <a:ahLst/>
                <a:cxnLst>
                  <a:cxn ang="0">
                    <a:pos x="T0" y="T1"/>
                  </a:cxn>
                  <a:cxn ang="0">
                    <a:pos x="T2" y="T3"/>
                  </a:cxn>
                  <a:cxn ang="0">
                    <a:pos x="T4" y="T5"/>
                  </a:cxn>
                </a:cxnLst>
                <a:rect l="0" t="0" r="r" b="b"/>
                <a:pathLst>
                  <a:path w="3" h="1">
                    <a:moveTo>
                      <a:pt x="1" y="1"/>
                    </a:moveTo>
                    <a:cubicBezTo>
                      <a:pt x="2" y="1"/>
                      <a:pt x="3" y="1"/>
                      <a:pt x="1" y="1"/>
                    </a:cubicBezTo>
                    <a:cubicBezTo>
                      <a:pt x="2"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256"/>
              <p:cNvSpPr/>
              <p:nvPr/>
            </p:nvSpPr>
            <p:spPr bwMode="auto">
              <a:xfrm>
                <a:off x="5130801" y="2762250"/>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0"/>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Rectangle 257"/>
              <p:cNvSpPr>
                <a:spLocks noChangeArrowheads="1"/>
              </p:cNvSpPr>
              <p:nvPr/>
            </p:nvSpPr>
            <p:spPr bwMode="auto">
              <a:xfrm>
                <a:off x="5129213" y="27717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6" name="Freeform 258"/>
              <p:cNvSpPr/>
              <p:nvPr/>
            </p:nvSpPr>
            <p:spPr bwMode="auto">
              <a:xfrm>
                <a:off x="5126038" y="2774950"/>
                <a:ext cx="1588" cy="1587"/>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259"/>
              <p:cNvSpPr/>
              <p:nvPr/>
            </p:nvSpPr>
            <p:spPr bwMode="auto">
              <a:xfrm>
                <a:off x="5127626" y="27781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260"/>
              <p:cNvSpPr/>
              <p:nvPr/>
            </p:nvSpPr>
            <p:spPr bwMode="auto">
              <a:xfrm>
                <a:off x="4838701" y="2743200"/>
                <a:ext cx="1588" cy="0"/>
              </a:xfrm>
              <a:custGeom>
                <a:avLst/>
                <a:gdLst>
                  <a:gd name="T0" fmla="*/ 2 w 3"/>
                  <a:gd name="T1" fmla="*/ 2 h 2"/>
                  <a:gd name="T2" fmla="*/ 2 w 3"/>
                  <a:gd name="T3" fmla="*/ 1 h 2"/>
                  <a:gd name="T4" fmla="*/ 2 w 3"/>
                  <a:gd name="T5" fmla="*/ 2 h 2"/>
                </a:gdLst>
                <a:ahLst/>
                <a:cxnLst>
                  <a:cxn ang="0">
                    <a:pos x="T0" y="T1"/>
                  </a:cxn>
                  <a:cxn ang="0">
                    <a:pos x="T2" y="T3"/>
                  </a:cxn>
                  <a:cxn ang="0">
                    <a:pos x="T4" y="T5"/>
                  </a:cxn>
                </a:cxnLst>
                <a:rect l="0" t="0" r="r" b="b"/>
                <a:pathLst>
                  <a:path w="3" h="2">
                    <a:moveTo>
                      <a:pt x="2" y="2"/>
                    </a:moveTo>
                    <a:cubicBezTo>
                      <a:pt x="2" y="1"/>
                      <a:pt x="0" y="0"/>
                      <a:pt x="2" y="1"/>
                    </a:cubicBezTo>
                    <a:cubicBezTo>
                      <a:pt x="2" y="1"/>
                      <a:pt x="3"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261"/>
              <p:cNvSpPr/>
              <p:nvPr/>
            </p:nvSpPr>
            <p:spPr bwMode="auto">
              <a:xfrm>
                <a:off x="4802188" y="2740025"/>
                <a:ext cx="36513" cy="50800"/>
              </a:xfrm>
              <a:custGeom>
                <a:avLst/>
                <a:gdLst>
                  <a:gd name="T0" fmla="*/ 13 w 106"/>
                  <a:gd name="T1" fmla="*/ 115 h 136"/>
                  <a:gd name="T2" fmla="*/ 15 w 106"/>
                  <a:gd name="T3" fmla="*/ 111 h 136"/>
                  <a:gd name="T4" fmla="*/ 14 w 106"/>
                  <a:gd name="T5" fmla="*/ 99 h 136"/>
                  <a:gd name="T6" fmla="*/ 16 w 106"/>
                  <a:gd name="T7" fmla="*/ 96 h 136"/>
                  <a:gd name="T8" fmla="*/ 24 w 106"/>
                  <a:gd name="T9" fmla="*/ 88 h 136"/>
                  <a:gd name="T10" fmla="*/ 26 w 106"/>
                  <a:gd name="T11" fmla="*/ 86 h 136"/>
                  <a:gd name="T12" fmla="*/ 27 w 106"/>
                  <a:gd name="T13" fmla="*/ 79 h 136"/>
                  <a:gd name="T14" fmla="*/ 30 w 106"/>
                  <a:gd name="T15" fmla="*/ 76 h 136"/>
                  <a:gd name="T16" fmla="*/ 34 w 106"/>
                  <a:gd name="T17" fmla="*/ 74 h 136"/>
                  <a:gd name="T18" fmla="*/ 33 w 106"/>
                  <a:gd name="T19" fmla="*/ 70 h 136"/>
                  <a:gd name="T20" fmla="*/ 33 w 106"/>
                  <a:gd name="T21" fmla="*/ 64 h 136"/>
                  <a:gd name="T22" fmla="*/ 36 w 106"/>
                  <a:gd name="T23" fmla="*/ 61 h 136"/>
                  <a:gd name="T24" fmla="*/ 36 w 106"/>
                  <a:gd name="T25" fmla="*/ 57 h 136"/>
                  <a:gd name="T26" fmla="*/ 40 w 106"/>
                  <a:gd name="T27" fmla="*/ 55 h 136"/>
                  <a:gd name="T28" fmla="*/ 43 w 106"/>
                  <a:gd name="T29" fmla="*/ 50 h 136"/>
                  <a:gd name="T30" fmla="*/ 48 w 106"/>
                  <a:gd name="T31" fmla="*/ 47 h 136"/>
                  <a:gd name="T32" fmla="*/ 49 w 106"/>
                  <a:gd name="T33" fmla="*/ 44 h 136"/>
                  <a:gd name="T34" fmla="*/ 52 w 106"/>
                  <a:gd name="T35" fmla="*/ 44 h 136"/>
                  <a:gd name="T36" fmla="*/ 52 w 106"/>
                  <a:gd name="T37" fmla="*/ 40 h 136"/>
                  <a:gd name="T38" fmla="*/ 52 w 106"/>
                  <a:gd name="T39" fmla="*/ 39 h 136"/>
                  <a:gd name="T40" fmla="*/ 53 w 106"/>
                  <a:gd name="T41" fmla="*/ 37 h 136"/>
                  <a:gd name="T42" fmla="*/ 59 w 106"/>
                  <a:gd name="T43" fmla="*/ 31 h 136"/>
                  <a:gd name="T44" fmla="*/ 61 w 106"/>
                  <a:gd name="T45" fmla="*/ 28 h 136"/>
                  <a:gd name="T46" fmla="*/ 63 w 106"/>
                  <a:gd name="T47" fmla="*/ 26 h 136"/>
                  <a:gd name="T48" fmla="*/ 69 w 106"/>
                  <a:gd name="T49" fmla="*/ 21 h 136"/>
                  <a:gd name="T50" fmla="*/ 75 w 106"/>
                  <a:gd name="T51" fmla="*/ 25 h 136"/>
                  <a:gd name="T52" fmla="*/ 72 w 106"/>
                  <a:gd name="T53" fmla="*/ 19 h 136"/>
                  <a:gd name="T54" fmla="*/ 69 w 106"/>
                  <a:gd name="T55" fmla="*/ 12 h 136"/>
                  <a:gd name="T56" fmla="*/ 73 w 106"/>
                  <a:gd name="T57" fmla="*/ 12 h 136"/>
                  <a:gd name="T58" fmla="*/ 71 w 106"/>
                  <a:gd name="T59" fmla="*/ 8 h 136"/>
                  <a:gd name="T60" fmla="*/ 74 w 106"/>
                  <a:gd name="T61" fmla="*/ 9 h 136"/>
                  <a:gd name="T62" fmla="*/ 80 w 106"/>
                  <a:gd name="T63" fmla="*/ 13 h 136"/>
                  <a:gd name="T64" fmla="*/ 78 w 106"/>
                  <a:gd name="T65" fmla="*/ 6 h 136"/>
                  <a:gd name="T66" fmla="*/ 81 w 106"/>
                  <a:gd name="T67" fmla="*/ 8 h 136"/>
                  <a:gd name="T68" fmla="*/ 80 w 106"/>
                  <a:gd name="T69" fmla="*/ 3 h 136"/>
                  <a:gd name="T70" fmla="*/ 83 w 106"/>
                  <a:gd name="T71" fmla="*/ 1 h 136"/>
                  <a:gd name="T72" fmla="*/ 87 w 106"/>
                  <a:gd name="T73" fmla="*/ 9 h 136"/>
                  <a:gd name="T74" fmla="*/ 87 w 106"/>
                  <a:gd name="T75" fmla="*/ 2 h 136"/>
                  <a:gd name="T76" fmla="*/ 99 w 106"/>
                  <a:gd name="T77" fmla="*/ 7 h 136"/>
                  <a:gd name="T78" fmla="*/ 101 w 106"/>
                  <a:gd name="T79" fmla="*/ 7 h 136"/>
                  <a:gd name="T80" fmla="*/ 104 w 106"/>
                  <a:gd name="T81" fmla="*/ 4 h 136"/>
                  <a:gd name="T82" fmla="*/ 106 w 106"/>
                  <a:gd name="T83" fmla="*/ 9 h 136"/>
                  <a:gd name="T84" fmla="*/ 100 w 106"/>
                  <a:gd name="T85" fmla="*/ 8 h 136"/>
                  <a:gd name="T86" fmla="*/ 100 w 106"/>
                  <a:gd name="T87" fmla="*/ 19 h 136"/>
                  <a:gd name="T88" fmla="*/ 93 w 106"/>
                  <a:gd name="T89" fmla="*/ 28 h 136"/>
                  <a:gd name="T90" fmla="*/ 86 w 106"/>
                  <a:gd name="T91" fmla="*/ 38 h 136"/>
                  <a:gd name="T92" fmla="*/ 80 w 106"/>
                  <a:gd name="T93" fmla="*/ 46 h 136"/>
                  <a:gd name="T94" fmla="*/ 76 w 106"/>
                  <a:gd name="T95" fmla="*/ 53 h 136"/>
                  <a:gd name="T96" fmla="*/ 65 w 106"/>
                  <a:gd name="T97" fmla="*/ 63 h 136"/>
                  <a:gd name="T98" fmla="*/ 57 w 106"/>
                  <a:gd name="T99" fmla="*/ 67 h 136"/>
                  <a:gd name="T100" fmla="*/ 49 w 106"/>
                  <a:gd name="T101" fmla="*/ 74 h 136"/>
                  <a:gd name="T102" fmla="*/ 36 w 106"/>
                  <a:gd name="T103" fmla="*/ 106 h 136"/>
                  <a:gd name="T104" fmla="*/ 31 w 106"/>
                  <a:gd name="T105" fmla="*/ 114 h 136"/>
                  <a:gd name="T106" fmla="*/ 14 w 106"/>
                  <a:gd name="T10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6" h="136">
                    <a:moveTo>
                      <a:pt x="6" y="130"/>
                    </a:moveTo>
                    <a:cubicBezTo>
                      <a:pt x="0" y="125"/>
                      <a:pt x="8" y="126"/>
                      <a:pt x="5" y="122"/>
                    </a:cubicBezTo>
                    <a:cubicBezTo>
                      <a:pt x="5" y="122"/>
                      <a:pt x="8" y="124"/>
                      <a:pt x="8" y="123"/>
                    </a:cubicBezTo>
                    <a:cubicBezTo>
                      <a:pt x="4" y="119"/>
                      <a:pt x="8" y="117"/>
                      <a:pt x="13" y="117"/>
                    </a:cubicBezTo>
                    <a:cubicBezTo>
                      <a:pt x="14" y="118"/>
                      <a:pt x="14" y="118"/>
                      <a:pt x="14" y="118"/>
                    </a:cubicBezTo>
                    <a:cubicBezTo>
                      <a:pt x="15" y="118"/>
                      <a:pt x="12" y="115"/>
                      <a:pt x="13" y="115"/>
                    </a:cubicBezTo>
                    <a:cubicBezTo>
                      <a:pt x="14" y="116"/>
                      <a:pt x="14" y="116"/>
                      <a:pt x="15" y="116"/>
                    </a:cubicBezTo>
                    <a:cubicBezTo>
                      <a:pt x="13" y="115"/>
                      <a:pt x="14" y="115"/>
                      <a:pt x="13" y="114"/>
                    </a:cubicBezTo>
                    <a:cubicBezTo>
                      <a:pt x="14" y="114"/>
                      <a:pt x="15" y="115"/>
                      <a:pt x="16" y="115"/>
                    </a:cubicBezTo>
                    <a:cubicBezTo>
                      <a:pt x="14" y="114"/>
                      <a:pt x="14" y="114"/>
                      <a:pt x="14" y="114"/>
                    </a:cubicBezTo>
                    <a:cubicBezTo>
                      <a:pt x="9" y="110"/>
                      <a:pt x="15" y="112"/>
                      <a:pt x="13" y="110"/>
                    </a:cubicBezTo>
                    <a:cubicBezTo>
                      <a:pt x="14" y="110"/>
                      <a:pt x="14" y="110"/>
                      <a:pt x="15" y="111"/>
                    </a:cubicBezTo>
                    <a:cubicBezTo>
                      <a:pt x="12" y="107"/>
                      <a:pt x="14" y="106"/>
                      <a:pt x="14" y="103"/>
                    </a:cubicBezTo>
                    <a:cubicBezTo>
                      <a:pt x="15" y="104"/>
                      <a:pt x="16" y="105"/>
                      <a:pt x="17" y="105"/>
                    </a:cubicBezTo>
                    <a:cubicBezTo>
                      <a:pt x="15" y="104"/>
                      <a:pt x="15" y="103"/>
                      <a:pt x="14" y="102"/>
                    </a:cubicBezTo>
                    <a:cubicBezTo>
                      <a:pt x="17" y="103"/>
                      <a:pt x="13" y="100"/>
                      <a:pt x="14" y="100"/>
                    </a:cubicBezTo>
                    <a:cubicBezTo>
                      <a:pt x="15" y="101"/>
                      <a:pt x="15" y="101"/>
                      <a:pt x="15" y="101"/>
                    </a:cubicBezTo>
                    <a:cubicBezTo>
                      <a:pt x="13" y="99"/>
                      <a:pt x="17" y="101"/>
                      <a:pt x="14" y="99"/>
                    </a:cubicBezTo>
                    <a:cubicBezTo>
                      <a:pt x="16" y="100"/>
                      <a:pt x="16" y="100"/>
                      <a:pt x="16" y="100"/>
                    </a:cubicBezTo>
                    <a:cubicBezTo>
                      <a:pt x="13" y="98"/>
                      <a:pt x="18" y="100"/>
                      <a:pt x="16" y="99"/>
                    </a:cubicBezTo>
                    <a:cubicBezTo>
                      <a:pt x="16" y="98"/>
                      <a:pt x="16" y="98"/>
                      <a:pt x="16" y="98"/>
                    </a:cubicBezTo>
                    <a:cubicBezTo>
                      <a:pt x="15" y="98"/>
                      <a:pt x="17" y="99"/>
                      <a:pt x="17" y="98"/>
                    </a:cubicBezTo>
                    <a:cubicBezTo>
                      <a:pt x="17" y="98"/>
                      <a:pt x="17" y="98"/>
                      <a:pt x="17" y="98"/>
                    </a:cubicBezTo>
                    <a:cubicBezTo>
                      <a:pt x="16" y="97"/>
                      <a:pt x="19" y="98"/>
                      <a:pt x="16" y="96"/>
                    </a:cubicBezTo>
                    <a:cubicBezTo>
                      <a:pt x="18" y="97"/>
                      <a:pt x="16" y="97"/>
                      <a:pt x="20" y="99"/>
                    </a:cubicBezTo>
                    <a:cubicBezTo>
                      <a:pt x="18" y="95"/>
                      <a:pt x="20" y="93"/>
                      <a:pt x="22" y="91"/>
                    </a:cubicBezTo>
                    <a:cubicBezTo>
                      <a:pt x="23" y="91"/>
                      <a:pt x="23" y="91"/>
                      <a:pt x="24" y="92"/>
                    </a:cubicBezTo>
                    <a:cubicBezTo>
                      <a:pt x="24" y="91"/>
                      <a:pt x="24" y="91"/>
                      <a:pt x="23" y="90"/>
                    </a:cubicBezTo>
                    <a:cubicBezTo>
                      <a:pt x="23" y="90"/>
                      <a:pt x="25" y="90"/>
                      <a:pt x="25" y="90"/>
                    </a:cubicBezTo>
                    <a:cubicBezTo>
                      <a:pt x="26" y="91"/>
                      <a:pt x="22" y="88"/>
                      <a:pt x="24" y="88"/>
                    </a:cubicBezTo>
                    <a:cubicBezTo>
                      <a:pt x="24" y="89"/>
                      <a:pt x="25" y="90"/>
                      <a:pt x="26" y="90"/>
                    </a:cubicBezTo>
                    <a:cubicBezTo>
                      <a:pt x="24" y="89"/>
                      <a:pt x="25" y="88"/>
                      <a:pt x="25" y="87"/>
                    </a:cubicBezTo>
                    <a:cubicBezTo>
                      <a:pt x="25" y="88"/>
                      <a:pt x="25" y="88"/>
                      <a:pt x="26" y="89"/>
                    </a:cubicBezTo>
                    <a:cubicBezTo>
                      <a:pt x="24" y="87"/>
                      <a:pt x="27" y="88"/>
                      <a:pt x="26" y="87"/>
                    </a:cubicBezTo>
                    <a:cubicBezTo>
                      <a:pt x="27" y="88"/>
                      <a:pt x="27" y="88"/>
                      <a:pt x="27" y="88"/>
                    </a:cubicBezTo>
                    <a:cubicBezTo>
                      <a:pt x="29" y="88"/>
                      <a:pt x="24" y="86"/>
                      <a:pt x="26" y="86"/>
                    </a:cubicBezTo>
                    <a:cubicBezTo>
                      <a:pt x="26" y="86"/>
                      <a:pt x="27" y="86"/>
                      <a:pt x="27" y="87"/>
                    </a:cubicBezTo>
                    <a:cubicBezTo>
                      <a:pt x="25" y="85"/>
                      <a:pt x="27" y="84"/>
                      <a:pt x="26" y="83"/>
                    </a:cubicBezTo>
                    <a:cubicBezTo>
                      <a:pt x="26" y="83"/>
                      <a:pt x="27" y="84"/>
                      <a:pt x="27" y="84"/>
                    </a:cubicBezTo>
                    <a:cubicBezTo>
                      <a:pt x="27" y="83"/>
                      <a:pt x="28" y="83"/>
                      <a:pt x="27" y="81"/>
                    </a:cubicBezTo>
                    <a:cubicBezTo>
                      <a:pt x="28" y="81"/>
                      <a:pt x="31" y="84"/>
                      <a:pt x="31" y="83"/>
                    </a:cubicBezTo>
                    <a:cubicBezTo>
                      <a:pt x="28" y="81"/>
                      <a:pt x="30" y="81"/>
                      <a:pt x="27" y="79"/>
                    </a:cubicBezTo>
                    <a:cubicBezTo>
                      <a:pt x="27" y="79"/>
                      <a:pt x="29" y="79"/>
                      <a:pt x="28" y="78"/>
                    </a:cubicBezTo>
                    <a:cubicBezTo>
                      <a:pt x="29" y="79"/>
                      <a:pt x="32" y="80"/>
                      <a:pt x="32" y="81"/>
                    </a:cubicBezTo>
                    <a:cubicBezTo>
                      <a:pt x="34" y="81"/>
                      <a:pt x="34" y="81"/>
                      <a:pt x="34" y="81"/>
                    </a:cubicBezTo>
                    <a:cubicBezTo>
                      <a:pt x="35" y="82"/>
                      <a:pt x="33" y="81"/>
                      <a:pt x="35" y="82"/>
                    </a:cubicBezTo>
                    <a:cubicBezTo>
                      <a:pt x="35" y="82"/>
                      <a:pt x="34" y="81"/>
                      <a:pt x="35" y="81"/>
                    </a:cubicBezTo>
                    <a:cubicBezTo>
                      <a:pt x="33" y="79"/>
                      <a:pt x="30" y="76"/>
                      <a:pt x="30" y="76"/>
                    </a:cubicBezTo>
                    <a:cubicBezTo>
                      <a:pt x="31" y="77"/>
                      <a:pt x="34" y="78"/>
                      <a:pt x="34" y="78"/>
                    </a:cubicBezTo>
                    <a:cubicBezTo>
                      <a:pt x="29" y="73"/>
                      <a:pt x="29" y="73"/>
                      <a:pt x="29" y="73"/>
                    </a:cubicBezTo>
                    <a:cubicBezTo>
                      <a:pt x="29" y="73"/>
                      <a:pt x="31" y="75"/>
                      <a:pt x="31" y="74"/>
                    </a:cubicBezTo>
                    <a:cubicBezTo>
                      <a:pt x="30" y="74"/>
                      <a:pt x="30" y="73"/>
                      <a:pt x="29" y="73"/>
                    </a:cubicBezTo>
                    <a:cubicBezTo>
                      <a:pt x="30" y="73"/>
                      <a:pt x="29" y="71"/>
                      <a:pt x="32" y="73"/>
                    </a:cubicBezTo>
                    <a:cubicBezTo>
                      <a:pt x="33" y="74"/>
                      <a:pt x="32" y="74"/>
                      <a:pt x="34" y="74"/>
                    </a:cubicBezTo>
                    <a:cubicBezTo>
                      <a:pt x="34" y="74"/>
                      <a:pt x="33" y="73"/>
                      <a:pt x="33" y="73"/>
                    </a:cubicBezTo>
                    <a:cubicBezTo>
                      <a:pt x="34" y="73"/>
                      <a:pt x="34" y="73"/>
                      <a:pt x="34" y="73"/>
                    </a:cubicBezTo>
                    <a:cubicBezTo>
                      <a:pt x="34" y="73"/>
                      <a:pt x="33" y="71"/>
                      <a:pt x="31" y="71"/>
                    </a:cubicBezTo>
                    <a:cubicBezTo>
                      <a:pt x="31" y="71"/>
                      <a:pt x="33" y="72"/>
                      <a:pt x="32" y="71"/>
                    </a:cubicBezTo>
                    <a:cubicBezTo>
                      <a:pt x="31" y="70"/>
                      <a:pt x="30" y="69"/>
                      <a:pt x="31" y="69"/>
                    </a:cubicBezTo>
                    <a:cubicBezTo>
                      <a:pt x="31" y="69"/>
                      <a:pt x="32" y="70"/>
                      <a:pt x="33" y="70"/>
                    </a:cubicBezTo>
                    <a:cubicBezTo>
                      <a:pt x="31" y="68"/>
                      <a:pt x="31" y="67"/>
                      <a:pt x="30" y="66"/>
                    </a:cubicBezTo>
                    <a:cubicBezTo>
                      <a:pt x="29" y="65"/>
                      <a:pt x="32" y="68"/>
                      <a:pt x="32" y="68"/>
                    </a:cubicBezTo>
                    <a:cubicBezTo>
                      <a:pt x="34" y="68"/>
                      <a:pt x="30" y="64"/>
                      <a:pt x="33" y="65"/>
                    </a:cubicBezTo>
                    <a:cubicBezTo>
                      <a:pt x="34" y="66"/>
                      <a:pt x="32" y="64"/>
                      <a:pt x="32" y="64"/>
                    </a:cubicBezTo>
                    <a:cubicBezTo>
                      <a:pt x="32" y="64"/>
                      <a:pt x="34" y="66"/>
                      <a:pt x="34" y="65"/>
                    </a:cubicBezTo>
                    <a:cubicBezTo>
                      <a:pt x="35" y="66"/>
                      <a:pt x="34" y="64"/>
                      <a:pt x="33" y="64"/>
                    </a:cubicBezTo>
                    <a:cubicBezTo>
                      <a:pt x="33" y="63"/>
                      <a:pt x="34" y="64"/>
                      <a:pt x="34" y="64"/>
                    </a:cubicBezTo>
                    <a:cubicBezTo>
                      <a:pt x="33" y="63"/>
                      <a:pt x="33" y="61"/>
                      <a:pt x="35" y="61"/>
                    </a:cubicBezTo>
                    <a:cubicBezTo>
                      <a:pt x="34" y="61"/>
                      <a:pt x="33" y="59"/>
                      <a:pt x="33" y="58"/>
                    </a:cubicBezTo>
                    <a:cubicBezTo>
                      <a:pt x="35" y="60"/>
                      <a:pt x="35" y="60"/>
                      <a:pt x="35" y="60"/>
                    </a:cubicBezTo>
                    <a:cubicBezTo>
                      <a:pt x="36" y="60"/>
                      <a:pt x="35" y="59"/>
                      <a:pt x="36" y="60"/>
                    </a:cubicBezTo>
                    <a:cubicBezTo>
                      <a:pt x="35" y="58"/>
                      <a:pt x="37" y="63"/>
                      <a:pt x="36" y="61"/>
                    </a:cubicBezTo>
                    <a:cubicBezTo>
                      <a:pt x="37" y="62"/>
                      <a:pt x="34" y="58"/>
                      <a:pt x="36" y="60"/>
                    </a:cubicBezTo>
                    <a:cubicBezTo>
                      <a:pt x="36" y="60"/>
                      <a:pt x="34" y="58"/>
                      <a:pt x="36" y="59"/>
                    </a:cubicBezTo>
                    <a:cubicBezTo>
                      <a:pt x="36" y="59"/>
                      <a:pt x="38" y="61"/>
                      <a:pt x="38" y="61"/>
                    </a:cubicBezTo>
                    <a:cubicBezTo>
                      <a:pt x="39" y="60"/>
                      <a:pt x="38" y="60"/>
                      <a:pt x="38" y="59"/>
                    </a:cubicBezTo>
                    <a:cubicBezTo>
                      <a:pt x="37" y="58"/>
                      <a:pt x="37" y="58"/>
                      <a:pt x="37" y="58"/>
                    </a:cubicBezTo>
                    <a:cubicBezTo>
                      <a:pt x="35" y="57"/>
                      <a:pt x="38" y="58"/>
                      <a:pt x="36" y="57"/>
                    </a:cubicBezTo>
                    <a:cubicBezTo>
                      <a:pt x="37" y="58"/>
                      <a:pt x="35" y="55"/>
                      <a:pt x="38" y="58"/>
                    </a:cubicBezTo>
                    <a:cubicBezTo>
                      <a:pt x="40" y="59"/>
                      <a:pt x="40" y="59"/>
                      <a:pt x="40" y="59"/>
                    </a:cubicBezTo>
                    <a:cubicBezTo>
                      <a:pt x="40" y="59"/>
                      <a:pt x="38" y="57"/>
                      <a:pt x="37" y="56"/>
                    </a:cubicBezTo>
                    <a:cubicBezTo>
                      <a:pt x="38" y="56"/>
                      <a:pt x="38" y="57"/>
                      <a:pt x="38" y="57"/>
                    </a:cubicBezTo>
                    <a:cubicBezTo>
                      <a:pt x="35" y="54"/>
                      <a:pt x="39" y="57"/>
                      <a:pt x="37" y="54"/>
                    </a:cubicBezTo>
                    <a:cubicBezTo>
                      <a:pt x="38" y="55"/>
                      <a:pt x="38" y="53"/>
                      <a:pt x="40" y="55"/>
                    </a:cubicBezTo>
                    <a:cubicBezTo>
                      <a:pt x="39" y="53"/>
                      <a:pt x="39" y="52"/>
                      <a:pt x="40" y="52"/>
                    </a:cubicBezTo>
                    <a:cubicBezTo>
                      <a:pt x="40" y="53"/>
                      <a:pt x="40" y="53"/>
                      <a:pt x="40" y="53"/>
                    </a:cubicBezTo>
                    <a:cubicBezTo>
                      <a:pt x="42" y="54"/>
                      <a:pt x="41" y="53"/>
                      <a:pt x="40" y="53"/>
                    </a:cubicBezTo>
                    <a:cubicBezTo>
                      <a:pt x="41" y="53"/>
                      <a:pt x="43" y="54"/>
                      <a:pt x="44" y="54"/>
                    </a:cubicBezTo>
                    <a:cubicBezTo>
                      <a:pt x="44" y="53"/>
                      <a:pt x="42" y="52"/>
                      <a:pt x="41" y="51"/>
                    </a:cubicBezTo>
                    <a:cubicBezTo>
                      <a:pt x="44" y="53"/>
                      <a:pt x="40" y="48"/>
                      <a:pt x="43" y="50"/>
                    </a:cubicBezTo>
                    <a:cubicBezTo>
                      <a:pt x="43" y="51"/>
                      <a:pt x="44" y="52"/>
                      <a:pt x="45" y="52"/>
                    </a:cubicBezTo>
                    <a:cubicBezTo>
                      <a:pt x="48" y="55"/>
                      <a:pt x="43" y="50"/>
                      <a:pt x="45" y="51"/>
                    </a:cubicBezTo>
                    <a:cubicBezTo>
                      <a:pt x="42" y="49"/>
                      <a:pt x="42" y="49"/>
                      <a:pt x="42" y="49"/>
                    </a:cubicBezTo>
                    <a:cubicBezTo>
                      <a:pt x="44" y="50"/>
                      <a:pt x="41" y="47"/>
                      <a:pt x="44" y="49"/>
                    </a:cubicBezTo>
                    <a:cubicBezTo>
                      <a:pt x="43" y="48"/>
                      <a:pt x="45" y="49"/>
                      <a:pt x="43" y="47"/>
                    </a:cubicBezTo>
                    <a:cubicBezTo>
                      <a:pt x="46" y="48"/>
                      <a:pt x="43" y="44"/>
                      <a:pt x="48" y="47"/>
                    </a:cubicBezTo>
                    <a:cubicBezTo>
                      <a:pt x="48" y="47"/>
                      <a:pt x="49" y="47"/>
                      <a:pt x="47" y="46"/>
                    </a:cubicBezTo>
                    <a:cubicBezTo>
                      <a:pt x="46" y="45"/>
                      <a:pt x="48" y="47"/>
                      <a:pt x="47" y="46"/>
                    </a:cubicBezTo>
                    <a:cubicBezTo>
                      <a:pt x="47" y="46"/>
                      <a:pt x="46" y="45"/>
                      <a:pt x="46" y="45"/>
                    </a:cubicBezTo>
                    <a:cubicBezTo>
                      <a:pt x="47" y="45"/>
                      <a:pt x="47" y="45"/>
                      <a:pt x="49" y="47"/>
                    </a:cubicBezTo>
                    <a:cubicBezTo>
                      <a:pt x="51" y="48"/>
                      <a:pt x="45" y="43"/>
                      <a:pt x="47" y="43"/>
                    </a:cubicBezTo>
                    <a:cubicBezTo>
                      <a:pt x="48" y="44"/>
                      <a:pt x="48" y="44"/>
                      <a:pt x="49" y="44"/>
                    </a:cubicBezTo>
                    <a:cubicBezTo>
                      <a:pt x="47" y="42"/>
                      <a:pt x="47" y="42"/>
                      <a:pt x="47" y="42"/>
                    </a:cubicBezTo>
                    <a:cubicBezTo>
                      <a:pt x="48" y="42"/>
                      <a:pt x="50" y="44"/>
                      <a:pt x="51" y="45"/>
                    </a:cubicBezTo>
                    <a:cubicBezTo>
                      <a:pt x="51" y="45"/>
                      <a:pt x="52" y="45"/>
                      <a:pt x="51" y="43"/>
                    </a:cubicBezTo>
                    <a:cubicBezTo>
                      <a:pt x="53" y="45"/>
                      <a:pt x="53" y="45"/>
                      <a:pt x="53" y="45"/>
                    </a:cubicBezTo>
                    <a:cubicBezTo>
                      <a:pt x="51" y="44"/>
                      <a:pt x="52" y="44"/>
                      <a:pt x="52" y="43"/>
                    </a:cubicBezTo>
                    <a:cubicBezTo>
                      <a:pt x="52" y="44"/>
                      <a:pt x="52" y="44"/>
                      <a:pt x="52" y="44"/>
                    </a:cubicBezTo>
                    <a:cubicBezTo>
                      <a:pt x="53" y="44"/>
                      <a:pt x="53" y="44"/>
                      <a:pt x="53" y="43"/>
                    </a:cubicBezTo>
                    <a:cubicBezTo>
                      <a:pt x="51" y="42"/>
                      <a:pt x="51" y="42"/>
                      <a:pt x="50" y="42"/>
                    </a:cubicBezTo>
                    <a:cubicBezTo>
                      <a:pt x="50" y="41"/>
                      <a:pt x="50" y="41"/>
                      <a:pt x="49" y="40"/>
                    </a:cubicBezTo>
                    <a:cubicBezTo>
                      <a:pt x="51" y="42"/>
                      <a:pt x="51" y="41"/>
                      <a:pt x="51" y="41"/>
                    </a:cubicBezTo>
                    <a:cubicBezTo>
                      <a:pt x="52" y="41"/>
                      <a:pt x="50" y="39"/>
                      <a:pt x="50" y="39"/>
                    </a:cubicBezTo>
                    <a:cubicBezTo>
                      <a:pt x="51" y="40"/>
                      <a:pt x="51" y="39"/>
                      <a:pt x="52" y="40"/>
                    </a:cubicBezTo>
                    <a:cubicBezTo>
                      <a:pt x="52" y="41"/>
                      <a:pt x="51" y="40"/>
                      <a:pt x="51" y="41"/>
                    </a:cubicBezTo>
                    <a:cubicBezTo>
                      <a:pt x="52" y="41"/>
                      <a:pt x="54" y="42"/>
                      <a:pt x="53" y="41"/>
                    </a:cubicBezTo>
                    <a:cubicBezTo>
                      <a:pt x="52" y="40"/>
                      <a:pt x="49" y="38"/>
                      <a:pt x="51" y="39"/>
                    </a:cubicBezTo>
                    <a:cubicBezTo>
                      <a:pt x="51" y="39"/>
                      <a:pt x="52" y="40"/>
                      <a:pt x="52" y="40"/>
                    </a:cubicBezTo>
                    <a:cubicBezTo>
                      <a:pt x="54" y="41"/>
                      <a:pt x="54" y="41"/>
                      <a:pt x="54" y="41"/>
                    </a:cubicBezTo>
                    <a:cubicBezTo>
                      <a:pt x="52" y="39"/>
                      <a:pt x="52" y="39"/>
                      <a:pt x="52" y="39"/>
                    </a:cubicBezTo>
                    <a:cubicBezTo>
                      <a:pt x="52" y="40"/>
                      <a:pt x="53" y="40"/>
                      <a:pt x="53" y="40"/>
                    </a:cubicBezTo>
                    <a:cubicBezTo>
                      <a:pt x="51" y="38"/>
                      <a:pt x="53" y="39"/>
                      <a:pt x="51" y="37"/>
                    </a:cubicBezTo>
                    <a:cubicBezTo>
                      <a:pt x="51" y="37"/>
                      <a:pt x="53" y="38"/>
                      <a:pt x="53" y="38"/>
                    </a:cubicBezTo>
                    <a:cubicBezTo>
                      <a:pt x="53" y="38"/>
                      <a:pt x="53" y="38"/>
                      <a:pt x="53" y="38"/>
                    </a:cubicBezTo>
                    <a:cubicBezTo>
                      <a:pt x="54" y="38"/>
                      <a:pt x="54" y="38"/>
                      <a:pt x="53" y="36"/>
                    </a:cubicBezTo>
                    <a:cubicBezTo>
                      <a:pt x="53" y="37"/>
                      <a:pt x="53" y="37"/>
                      <a:pt x="53" y="37"/>
                    </a:cubicBezTo>
                    <a:cubicBezTo>
                      <a:pt x="54" y="37"/>
                      <a:pt x="54" y="36"/>
                      <a:pt x="53" y="35"/>
                    </a:cubicBezTo>
                    <a:cubicBezTo>
                      <a:pt x="54" y="36"/>
                      <a:pt x="59" y="40"/>
                      <a:pt x="57" y="38"/>
                    </a:cubicBezTo>
                    <a:cubicBezTo>
                      <a:pt x="57" y="38"/>
                      <a:pt x="55" y="35"/>
                      <a:pt x="54" y="34"/>
                    </a:cubicBezTo>
                    <a:cubicBezTo>
                      <a:pt x="55" y="35"/>
                      <a:pt x="54" y="32"/>
                      <a:pt x="57" y="33"/>
                    </a:cubicBezTo>
                    <a:cubicBezTo>
                      <a:pt x="56" y="33"/>
                      <a:pt x="56" y="32"/>
                      <a:pt x="55" y="32"/>
                    </a:cubicBezTo>
                    <a:cubicBezTo>
                      <a:pt x="57" y="32"/>
                      <a:pt x="56" y="28"/>
                      <a:pt x="59" y="31"/>
                    </a:cubicBezTo>
                    <a:cubicBezTo>
                      <a:pt x="59" y="31"/>
                      <a:pt x="61" y="32"/>
                      <a:pt x="61" y="33"/>
                    </a:cubicBezTo>
                    <a:cubicBezTo>
                      <a:pt x="60" y="31"/>
                      <a:pt x="63" y="34"/>
                      <a:pt x="61" y="32"/>
                    </a:cubicBezTo>
                    <a:cubicBezTo>
                      <a:pt x="60" y="30"/>
                      <a:pt x="59" y="30"/>
                      <a:pt x="58" y="29"/>
                    </a:cubicBezTo>
                    <a:cubicBezTo>
                      <a:pt x="58" y="28"/>
                      <a:pt x="59" y="27"/>
                      <a:pt x="60" y="28"/>
                    </a:cubicBezTo>
                    <a:cubicBezTo>
                      <a:pt x="59" y="28"/>
                      <a:pt x="59" y="27"/>
                      <a:pt x="59" y="27"/>
                    </a:cubicBezTo>
                    <a:cubicBezTo>
                      <a:pt x="61" y="29"/>
                      <a:pt x="62" y="29"/>
                      <a:pt x="61" y="28"/>
                    </a:cubicBezTo>
                    <a:cubicBezTo>
                      <a:pt x="60" y="27"/>
                      <a:pt x="60" y="27"/>
                      <a:pt x="60" y="27"/>
                    </a:cubicBezTo>
                    <a:cubicBezTo>
                      <a:pt x="61" y="28"/>
                      <a:pt x="61" y="28"/>
                      <a:pt x="61" y="28"/>
                    </a:cubicBezTo>
                    <a:cubicBezTo>
                      <a:pt x="61" y="27"/>
                      <a:pt x="59" y="25"/>
                      <a:pt x="60" y="26"/>
                    </a:cubicBezTo>
                    <a:cubicBezTo>
                      <a:pt x="61" y="26"/>
                      <a:pt x="61" y="27"/>
                      <a:pt x="62" y="27"/>
                    </a:cubicBezTo>
                    <a:cubicBezTo>
                      <a:pt x="61" y="26"/>
                      <a:pt x="60" y="23"/>
                      <a:pt x="61" y="24"/>
                    </a:cubicBezTo>
                    <a:cubicBezTo>
                      <a:pt x="63" y="26"/>
                      <a:pt x="63" y="26"/>
                      <a:pt x="63" y="26"/>
                    </a:cubicBezTo>
                    <a:cubicBezTo>
                      <a:pt x="63" y="26"/>
                      <a:pt x="62" y="24"/>
                      <a:pt x="62" y="24"/>
                    </a:cubicBezTo>
                    <a:cubicBezTo>
                      <a:pt x="63" y="24"/>
                      <a:pt x="64" y="24"/>
                      <a:pt x="66" y="26"/>
                    </a:cubicBezTo>
                    <a:cubicBezTo>
                      <a:pt x="63" y="21"/>
                      <a:pt x="64" y="19"/>
                      <a:pt x="65" y="18"/>
                    </a:cubicBezTo>
                    <a:cubicBezTo>
                      <a:pt x="66" y="19"/>
                      <a:pt x="66" y="19"/>
                      <a:pt x="66" y="19"/>
                    </a:cubicBezTo>
                    <a:cubicBezTo>
                      <a:pt x="67" y="20"/>
                      <a:pt x="65" y="17"/>
                      <a:pt x="66" y="18"/>
                    </a:cubicBezTo>
                    <a:cubicBezTo>
                      <a:pt x="66" y="19"/>
                      <a:pt x="68" y="20"/>
                      <a:pt x="69" y="21"/>
                    </a:cubicBezTo>
                    <a:cubicBezTo>
                      <a:pt x="70" y="22"/>
                      <a:pt x="68" y="19"/>
                      <a:pt x="67" y="18"/>
                    </a:cubicBezTo>
                    <a:cubicBezTo>
                      <a:pt x="66" y="17"/>
                      <a:pt x="68" y="19"/>
                      <a:pt x="66" y="18"/>
                    </a:cubicBezTo>
                    <a:cubicBezTo>
                      <a:pt x="66" y="17"/>
                      <a:pt x="68" y="18"/>
                      <a:pt x="66" y="16"/>
                    </a:cubicBezTo>
                    <a:cubicBezTo>
                      <a:pt x="67" y="17"/>
                      <a:pt x="68" y="18"/>
                      <a:pt x="69" y="19"/>
                    </a:cubicBezTo>
                    <a:cubicBezTo>
                      <a:pt x="68" y="18"/>
                      <a:pt x="68" y="18"/>
                      <a:pt x="68" y="18"/>
                    </a:cubicBezTo>
                    <a:cubicBezTo>
                      <a:pt x="71" y="20"/>
                      <a:pt x="72" y="23"/>
                      <a:pt x="75" y="25"/>
                    </a:cubicBezTo>
                    <a:cubicBezTo>
                      <a:pt x="75" y="25"/>
                      <a:pt x="75" y="25"/>
                      <a:pt x="75" y="25"/>
                    </a:cubicBezTo>
                    <a:cubicBezTo>
                      <a:pt x="77" y="27"/>
                      <a:pt x="76" y="28"/>
                      <a:pt x="77" y="28"/>
                    </a:cubicBezTo>
                    <a:cubicBezTo>
                      <a:pt x="77" y="27"/>
                      <a:pt x="74" y="24"/>
                      <a:pt x="73" y="23"/>
                    </a:cubicBezTo>
                    <a:cubicBezTo>
                      <a:pt x="73" y="22"/>
                      <a:pt x="69" y="18"/>
                      <a:pt x="70" y="17"/>
                    </a:cubicBezTo>
                    <a:cubicBezTo>
                      <a:pt x="71" y="18"/>
                      <a:pt x="70" y="18"/>
                      <a:pt x="71" y="20"/>
                    </a:cubicBezTo>
                    <a:cubicBezTo>
                      <a:pt x="73" y="21"/>
                      <a:pt x="71" y="18"/>
                      <a:pt x="72" y="19"/>
                    </a:cubicBezTo>
                    <a:cubicBezTo>
                      <a:pt x="71" y="18"/>
                      <a:pt x="69" y="16"/>
                      <a:pt x="69" y="15"/>
                    </a:cubicBezTo>
                    <a:cubicBezTo>
                      <a:pt x="70" y="16"/>
                      <a:pt x="71" y="17"/>
                      <a:pt x="71" y="17"/>
                    </a:cubicBezTo>
                    <a:cubicBezTo>
                      <a:pt x="70" y="16"/>
                      <a:pt x="70" y="15"/>
                      <a:pt x="69" y="14"/>
                    </a:cubicBezTo>
                    <a:cubicBezTo>
                      <a:pt x="67" y="12"/>
                      <a:pt x="70" y="15"/>
                      <a:pt x="68" y="12"/>
                    </a:cubicBezTo>
                    <a:cubicBezTo>
                      <a:pt x="70" y="14"/>
                      <a:pt x="72" y="17"/>
                      <a:pt x="73" y="18"/>
                    </a:cubicBezTo>
                    <a:cubicBezTo>
                      <a:pt x="71" y="16"/>
                      <a:pt x="71" y="15"/>
                      <a:pt x="69" y="12"/>
                    </a:cubicBezTo>
                    <a:cubicBezTo>
                      <a:pt x="69" y="12"/>
                      <a:pt x="71" y="14"/>
                      <a:pt x="72" y="15"/>
                    </a:cubicBezTo>
                    <a:cubicBezTo>
                      <a:pt x="73" y="16"/>
                      <a:pt x="69" y="11"/>
                      <a:pt x="73" y="15"/>
                    </a:cubicBezTo>
                    <a:cubicBezTo>
                      <a:pt x="71" y="13"/>
                      <a:pt x="71" y="13"/>
                      <a:pt x="71" y="13"/>
                    </a:cubicBezTo>
                    <a:cubicBezTo>
                      <a:pt x="72" y="13"/>
                      <a:pt x="72" y="14"/>
                      <a:pt x="73" y="15"/>
                    </a:cubicBezTo>
                    <a:cubicBezTo>
                      <a:pt x="73" y="14"/>
                      <a:pt x="72" y="11"/>
                      <a:pt x="74" y="14"/>
                    </a:cubicBezTo>
                    <a:cubicBezTo>
                      <a:pt x="74" y="14"/>
                      <a:pt x="75" y="13"/>
                      <a:pt x="73" y="12"/>
                    </a:cubicBezTo>
                    <a:cubicBezTo>
                      <a:pt x="71" y="11"/>
                      <a:pt x="74" y="13"/>
                      <a:pt x="71" y="11"/>
                    </a:cubicBezTo>
                    <a:cubicBezTo>
                      <a:pt x="73" y="13"/>
                      <a:pt x="71" y="10"/>
                      <a:pt x="71" y="9"/>
                    </a:cubicBezTo>
                    <a:cubicBezTo>
                      <a:pt x="72" y="10"/>
                      <a:pt x="72" y="10"/>
                      <a:pt x="72" y="10"/>
                    </a:cubicBezTo>
                    <a:cubicBezTo>
                      <a:pt x="72" y="10"/>
                      <a:pt x="72" y="10"/>
                      <a:pt x="71" y="9"/>
                    </a:cubicBezTo>
                    <a:cubicBezTo>
                      <a:pt x="72" y="9"/>
                      <a:pt x="72" y="10"/>
                      <a:pt x="73" y="10"/>
                    </a:cubicBezTo>
                    <a:cubicBezTo>
                      <a:pt x="71" y="8"/>
                      <a:pt x="71" y="8"/>
                      <a:pt x="71" y="8"/>
                    </a:cubicBezTo>
                    <a:cubicBezTo>
                      <a:pt x="71" y="7"/>
                      <a:pt x="74" y="11"/>
                      <a:pt x="74" y="10"/>
                    </a:cubicBezTo>
                    <a:cubicBezTo>
                      <a:pt x="75" y="12"/>
                      <a:pt x="75" y="12"/>
                      <a:pt x="75" y="12"/>
                    </a:cubicBezTo>
                    <a:cubicBezTo>
                      <a:pt x="75" y="12"/>
                      <a:pt x="76" y="13"/>
                      <a:pt x="76" y="12"/>
                    </a:cubicBezTo>
                    <a:cubicBezTo>
                      <a:pt x="75" y="11"/>
                      <a:pt x="73" y="9"/>
                      <a:pt x="72" y="8"/>
                    </a:cubicBezTo>
                    <a:cubicBezTo>
                      <a:pt x="72" y="7"/>
                      <a:pt x="74" y="9"/>
                      <a:pt x="73" y="7"/>
                    </a:cubicBezTo>
                    <a:cubicBezTo>
                      <a:pt x="74" y="9"/>
                      <a:pt x="74" y="9"/>
                      <a:pt x="74" y="9"/>
                    </a:cubicBezTo>
                    <a:cubicBezTo>
                      <a:pt x="75" y="10"/>
                      <a:pt x="77" y="12"/>
                      <a:pt x="77" y="11"/>
                    </a:cubicBezTo>
                    <a:cubicBezTo>
                      <a:pt x="77" y="11"/>
                      <a:pt x="75" y="8"/>
                      <a:pt x="74" y="8"/>
                    </a:cubicBezTo>
                    <a:cubicBezTo>
                      <a:pt x="74" y="7"/>
                      <a:pt x="75" y="8"/>
                      <a:pt x="76" y="9"/>
                    </a:cubicBezTo>
                    <a:cubicBezTo>
                      <a:pt x="76" y="9"/>
                      <a:pt x="75" y="8"/>
                      <a:pt x="74" y="7"/>
                    </a:cubicBezTo>
                    <a:cubicBezTo>
                      <a:pt x="75" y="7"/>
                      <a:pt x="77" y="8"/>
                      <a:pt x="78" y="10"/>
                    </a:cubicBezTo>
                    <a:cubicBezTo>
                      <a:pt x="80" y="13"/>
                      <a:pt x="80" y="13"/>
                      <a:pt x="80" y="13"/>
                    </a:cubicBezTo>
                    <a:cubicBezTo>
                      <a:pt x="80" y="12"/>
                      <a:pt x="80" y="12"/>
                      <a:pt x="80" y="12"/>
                    </a:cubicBezTo>
                    <a:cubicBezTo>
                      <a:pt x="82" y="15"/>
                      <a:pt x="82" y="14"/>
                      <a:pt x="84" y="16"/>
                    </a:cubicBezTo>
                    <a:cubicBezTo>
                      <a:pt x="84" y="16"/>
                      <a:pt x="84" y="15"/>
                      <a:pt x="83" y="15"/>
                    </a:cubicBezTo>
                    <a:cubicBezTo>
                      <a:pt x="80" y="12"/>
                      <a:pt x="80" y="10"/>
                      <a:pt x="77" y="7"/>
                    </a:cubicBezTo>
                    <a:cubicBezTo>
                      <a:pt x="77" y="5"/>
                      <a:pt x="84" y="14"/>
                      <a:pt x="80" y="8"/>
                    </a:cubicBezTo>
                    <a:cubicBezTo>
                      <a:pt x="80" y="8"/>
                      <a:pt x="78" y="5"/>
                      <a:pt x="78" y="6"/>
                    </a:cubicBezTo>
                    <a:cubicBezTo>
                      <a:pt x="79" y="6"/>
                      <a:pt x="76" y="3"/>
                      <a:pt x="77" y="4"/>
                    </a:cubicBezTo>
                    <a:cubicBezTo>
                      <a:pt x="78" y="5"/>
                      <a:pt x="81" y="6"/>
                      <a:pt x="82" y="9"/>
                    </a:cubicBezTo>
                    <a:cubicBezTo>
                      <a:pt x="81" y="8"/>
                      <a:pt x="81" y="8"/>
                      <a:pt x="81" y="9"/>
                    </a:cubicBezTo>
                    <a:cubicBezTo>
                      <a:pt x="82" y="10"/>
                      <a:pt x="83" y="12"/>
                      <a:pt x="84" y="11"/>
                    </a:cubicBezTo>
                    <a:cubicBezTo>
                      <a:pt x="84" y="11"/>
                      <a:pt x="84" y="11"/>
                      <a:pt x="83" y="9"/>
                    </a:cubicBezTo>
                    <a:cubicBezTo>
                      <a:pt x="81" y="7"/>
                      <a:pt x="83" y="9"/>
                      <a:pt x="81" y="8"/>
                    </a:cubicBezTo>
                    <a:cubicBezTo>
                      <a:pt x="81" y="6"/>
                      <a:pt x="84" y="9"/>
                      <a:pt x="81" y="6"/>
                    </a:cubicBezTo>
                    <a:cubicBezTo>
                      <a:pt x="81" y="6"/>
                      <a:pt x="79" y="4"/>
                      <a:pt x="78" y="3"/>
                    </a:cubicBezTo>
                    <a:cubicBezTo>
                      <a:pt x="78" y="2"/>
                      <a:pt x="78" y="2"/>
                      <a:pt x="78" y="2"/>
                    </a:cubicBezTo>
                    <a:cubicBezTo>
                      <a:pt x="79" y="3"/>
                      <a:pt x="79" y="3"/>
                      <a:pt x="79" y="3"/>
                    </a:cubicBezTo>
                    <a:cubicBezTo>
                      <a:pt x="80" y="4"/>
                      <a:pt x="77" y="1"/>
                      <a:pt x="78" y="1"/>
                    </a:cubicBezTo>
                    <a:cubicBezTo>
                      <a:pt x="80" y="3"/>
                      <a:pt x="80" y="3"/>
                      <a:pt x="80" y="3"/>
                    </a:cubicBezTo>
                    <a:cubicBezTo>
                      <a:pt x="82" y="5"/>
                      <a:pt x="79" y="3"/>
                      <a:pt x="82" y="6"/>
                    </a:cubicBezTo>
                    <a:cubicBezTo>
                      <a:pt x="82" y="6"/>
                      <a:pt x="81" y="4"/>
                      <a:pt x="82" y="5"/>
                    </a:cubicBezTo>
                    <a:cubicBezTo>
                      <a:pt x="82" y="5"/>
                      <a:pt x="82" y="5"/>
                      <a:pt x="82" y="6"/>
                    </a:cubicBezTo>
                    <a:cubicBezTo>
                      <a:pt x="83" y="6"/>
                      <a:pt x="86" y="10"/>
                      <a:pt x="85" y="7"/>
                    </a:cubicBezTo>
                    <a:cubicBezTo>
                      <a:pt x="84" y="6"/>
                      <a:pt x="84" y="6"/>
                      <a:pt x="83" y="4"/>
                    </a:cubicBezTo>
                    <a:cubicBezTo>
                      <a:pt x="83" y="3"/>
                      <a:pt x="82" y="2"/>
                      <a:pt x="83" y="1"/>
                    </a:cubicBezTo>
                    <a:cubicBezTo>
                      <a:pt x="84" y="4"/>
                      <a:pt x="83" y="1"/>
                      <a:pt x="85" y="4"/>
                    </a:cubicBezTo>
                    <a:cubicBezTo>
                      <a:pt x="84" y="3"/>
                      <a:pt x="83" y="4"/>
                      <a:pt x="85" y="6"/>
                    </a:cubicBezTo>
                    <a:cubicBezTo>
                      <a:pt x="87" y="9"/>
                      <a:pt x="84" y="6"/>
                      <a:pt x="86" y="9"/>
                    </a:cubicBezTo>
                    <a:cubicBezTo>
                      <a:pt x="87" y="9"/>
                      <a:pt x="89" y="12"/>
                      <a:pt x="91" y="14"/>
                    </a:cubicBezTo>
                    <a:cubicBezTo>
                      <a:pt x="91" y="14"/>
                      <a:pt x="90" y="13"/>
                      <a:pt x="90" y="12"/>
                    </a:cubicBezTo>
                    <a:cubicBezTo>
                      <a:pt x="89" y="10"/>
                      <a:pt x="89" y="11"/>
                      <a:pt x="87" y="9"/>
                    </a:cubicBezTo>
                    <a:cubicBezTo>
                      <a:pt x="88" y="9"/>
                      <a:pt x="88" y="7"/>
                      <a:pt x="87" y="5"/>
                    </a:cubicBezTo>
                    <a:cubicBezTo>
                      <a:pt x="88" y="6"/>
                      <a:pt x="89" y="8"/>
                      <a:pt x="89" y="8"/>
                    </a:cubicBezTo>
                    <a:cubicBezTo>
                      <a:pt x="89" y="7"/>
                      <a:pt x="90" y="7"/>
                      <a:pt x="91" y="7"/>
                    </a:cubicBezTo>
                    <a:cubicBezTo>
                      <a:pt x="88" y="4"/>
                      <a:pt x="91" y="6"/>
                      <a:pt x="89" y="4"/>
                    </a:cubicBezTo>
                    <a:cubicBezTo>
                      <a:pt x="88" y="3"/>
                      <a:pt x="86" y="1"/>
                      <a:pt x="85" y="0"/>
                    </a:cubicBezTo>
                    <a:cubicBezTo>
                      <a:pt x="86" y="0"/>
                      <a:pt x="86" y="1"/>
                      <a:pt x="87" y="2"/>
                    </a:cubicBezTo>
                    <a:cubicBezTo>
                      <a:pt x="86" y="0"/>
                      <a:pt x="89" y="4"/>
                      <a:pt x="88" y="1"/>
                    </a:cubicBezTo>
                    <a:cubicBezTo>
                      <a:pt x="88" y="3"/>
                      <a:pt x="90" y="5"/>
                      <a:pt x="92" y="7"/>
                    </a:cubicBezTo>
                    <a:cubicBezTo>
                      <a:pt x="91" y="6"/>
                      <a:pt x="93" y="9"/>
                      <a:pt x="94" y="9"/>
                    </a:cubicBezTo>
                    <a:cubicBezTo>
                      <a:pt x="93" y="7"/>
                      <a:pt x="93" y="6"/>
                      <a:pt x="93" y="5"/>
                    </a:cubicBezTo>
                    <a:cubicBezTo>
                      <a:pt x="95" y="6"/>
                      <a:pt x="95" y="3"/>
                      <a:pt x="95" y="3"/>
                    </a:cubicBezTo>
                    <a:cubicBezTo>
                      <a:pt x="96" y="4"/>
                      <a:pt x="98" y="7"/>
                      <a:pt x="99" y="7"/>
                    </a:cubicBezTo>
                    <a:cubicBezTo>
                      <a:pt x="99" y="7"/>
                      <a:pt x="96" y="4"/>
                      <a:pt x="98" y="5"/>
                    </a:cubicBezTo>
                    <a:cubicBezTo>
                      <a:pt x="98" y="6"/>
                      <a:pt x="98" y="6"/>
                      <a:pt x="98" y="6"/>
                    </a:cubicBezTo>
                    <a:cubicBezTo>
                      <a:pt x="98" y="5"/>
                      <a:pt x="101" y="7"/>
                      <a:pt x="98" y="3"/>
                    </a:cubicBezTo>
                    <a:cubicBezTo>
                      <a:pt x="100" y="6"/>
                      <a:pt x="100" y="6"/>
                      <a:pt x="100" y="6"/>
                    </a:cubicBezTo>
                    <a:cubicBezTo>
                      <a:pt x="100" y="6"/>
                      <a:pt x="100" y="5"/>
                      <a:pt x="100" y="5"/>
                    </a:cubicBezTo>
                    <a:cubicBezTo>
                      <a:pt x="100" y="6"/>
                      <a:pt x="101" y="6"/>
                      <a:pt x="101" y="7"/>
                    </a:cubicBezTo>
                    <a:cubicBezTo>
                      <a:pt x="103" y="9"/>
                      <a:pt x="102" y="6"/>
                      <a:pt x="102" y="6"/>
                    </a:cubicBezTo>
                    <a:cubicBezTo>
                      <a:pt x="101" y="4"/>
                      <a:pt x="101" y="4"/>
                      <a:pt x="101" y="4"/>
                    </a:cubicBezTo>
                    <a:cubicBezTo>
                      <a:pt x="100" y="3"/>
                      <a:pt x="102" y="4"/>
                      <a:pt x="102" y="3"/>
                    </a:cubicBezTo>
                    <a:cubicBezTo>
                      <a:pt x="103" y="5"/>
                      <a:pt x="103" y="5"/>
                      <a:pt x="103" y="5"/>
                    </a:cubicBezTo>
                    <a:cubicBezTo>
                      <a:pt x="103" y="3"/>
                      <a:pt x="103" y="3"/>
                      <a:pt x="103" y="3"/>
                    </a:cubicBezTo>
                    <a:cubicBezTo>
                      <a:pt x="104" y="5"/>
                      <a:pt x="105" y="6"/>
                      <a:pt x="104" y="4"/>
                    </a:cubicBezTo>
                    <a:cubicBezTo>
                      <a:pt x="106" y="9"/>
                      <a:pt x="106" y="9"/>
                      <a:pt x="106" y="9"/>
                    </a:cubicBezTo>
                    <a:cubicBezTo>
                      <a:pt x="105" y="8"/>
                      <a:pt x="105" y="7"/>
                      <a:pt x="104" y="5"/>
                    </a:cubicBezTo>
                    <a:cubicBezTo>
                      <a:pt x="103" y="4"/>
                      <a:pt x="102" y="5"/>
                      <a:pt x="103" y="7"/>
                    </a:cubicBezTo>
                    <a:cubicBezTo>
                      <a:pt x="104" y="7"/>
                      <a:pt x="104" y="6"/>
                      <a:pt x="103" y="6"/>
                    </a:cubicBezTo>
                    <a:cubicBezTo>
                      <a:pt x="105" y="8"/>
                      <a:pt x="105" y="8"/>
                      <a:pt x="106" y="10"/>
                    </a:cubicBezTo>
                    <a:cubicBezTo>
                      <a:pt x="106" y="9"/>
                      <a:pt x="106" y="10"/>
                      <a:pt x="106" y="9"/>
                    </a:cubicBezTo>
                    <a:cubicBezTo>
                      <a:pt x="106" y="11"/>
                      <a:pt x="106" y="11"/>
                      <a:pt x="106" y="11"/>
                    </a:cubicBezTo>
                    <a:cubicBezTo>
                      <a:pt x="106" y="10"/>
                      <a:pt x="105" y="10"/>
                      <a:pt x="104" y="9"/>
                    </a:cubicBezTo>
                    <a:cubicBezTo>
                      <a:pt x="106" y="11"/>
                      <a:pt x="106" y="12"/>
                      <a:pt x="105" y="12"/>
                    </a:cubicBezTo>
                    <a:cubicBezTo>
                      <a:pt x="103" y="10"/>
                      <a:pt x="106" y="14"/>
                      <a:pt x="105" y="14"/>
                    </a:cubicBezTo>
                    <a:cubicBezTo>
                      <a:pt x="103" y="12"/>
                      <a:pt x="102" y="10"/>
                      <a:pt x="102" y="9"/>
                    </a:cubicBezTo>
                    <a:cubicBezTo>
                      <a:pt x="101" y="8"/>
                      <a:pt x="102" y="9"/>
                      <a:pt x="100" y="8"/>
                    </a:cubicBezTo>
                    <a:cubicBezTo>
                      <a:pt x="101" y="10"/>
                      <a:pt x="103" y="12"/>
                      <a:pt x="103" y="14"/>
                    </a:cubicBezTo>
                    <a:cubicBezTo>
                      <a:pt x="102" y="12"/>
                      <a:pt x="102" y="12"/>
                      <a:pt x="102" y="12"/>
                    </a:cubicBezTo>
                    <a:cubicBezTo>
                      <a:pt x="103" y="13"/>
                      <a:pt x="104" y="15"/>
                      <a:pt x="103" y="15"/>
                    </a:cubicBezTo>
                    <a:cubicBezTo>
                      <a:pt x="102" y="15"/>
                      <a:pt x="101" y="16"/>
                      <a:pt x="100" y="16"/>
                    </a:cubicBezTo>
                    <a:cubicBezTo>
                      <a:pt x="99" y="15"/>
                      <a:pt x="99" y="15"/>
                      <a:pt x="99" y="15"/>
                    </a:cubicBezTo>
                    <a:cubicBezTo>
                      <a:pt x="101" y="18"/>
                      <a:pt x="99" y="17"/>
                      <a:pt x="100" y="19"/>
                    </a:cubicBezTo>
                    <a:cubicBezTo>
                      <a:pt x="98" y="18"/>
                      <a:pt x="99" y="21"/>
                      <a:pt x="97" y="19"/>
                    </a:cubicBezTo>
                    <a:cubicBezTo>
                      <a:pt x="96" y="21"/>
                      <a:pt x="96" y="23"/>
                      <a:pt x="94" y="24"/>
                    </a:cubicBezTo>
                    <a:cubicBezTo>
                      <a:pt x="93" y="22"/>
                      <a:pt x="93" y="22"/>
                      <a:pt x="93" y="22"/>
                    </a:cubicBezTo>
                    <a:cubicBezTo>
                      <a:pt x="94" y="23"/>
                      <a:pt x="91" y="21"/>
                      <a:pt x="91" y="21"/>
                    </a:cubicBezTo>
                    <a:cubicBezTo>
                      <a:pt x="93" y="23"/>
                      <a:pt x="93" y="24"/>
                      <a:pt x="94" y="25"/>
                    </a:cubicBezTo>
                    <a:cubicBezTo>
                      <a:pt x="92" y="24"/>
                      <a:pt x="93" y="26"/>
                      <a:pt x="93" y="28"/>
                    </a:cubicBezTo>
                    <a:cubicBezTo>
                      <a:pt x="92" y="27"/>
                      <a:pt x="92" y="27"/>
                      <a:pt x="92" y="27"/>
                    </a:cubicBezTo>
                    <a:cubicBezTo>
                      <a:pt x="94" y="30"/>
                      <a:pt x="91" y="28"/>
                      <a:pt x="90" y="28"/>
                    </a:cubicBezTo>
                    <a:cubicBezTo>
                      <a:pt x="89" y="28"/>
                      <a:pt x="88" y="27"/>
                      <a:pt x="88" y="27"/>
                    </a:cubicBezTo>
                    <a:cubicBezTo>
                      <a:pt x="90" y="30"/>
                      <a:pt x="89" y="30"/>
                      <a:pt x="90" y="32"/>
                    </a:cubicBezTo>
                    <a:cubicBezTo>
                      <a:pt x="90" y="32"/>
                      <a:pt x="89" y="32"/>
                      <a:pt x="87" y="31"/>
                    </a:cubicBezTo>
                    <a:cubicBezTo>
                      <a:pt x="89" y="36"/>
                      <a:pt x="86" y="35"/>
                      <a:pt x="86" y="38"/>
                    </a:cubicBezTo>
                    <a:cubicBezTo>
                      <a:pt x="84" y="37"/>
                      <a:pt x="84" y="37"/>
                      <a:pt x="84" y="37"/>
                    </a:cubicBezTo>
                    <a:cubicBezTo>
                      <a:pt x="86" y="42"/>
                      <a:pt x="81" y="40"/>
                      <a:pt x="82" y="43"/>
                    </a:cubicBezTo>
                    <a:cubicBezTo>
                      <a:pt x="79" y="40"/>
                      <a:pt x="79" y="40"/>
                      <a:pt x="79" y="40"/>
                    </a:cubicBezTo>
                    <a:cubicBezTo>
                      <a:pt x="78" y="40"/>
                      <a:pt x="79" y="42"/>
                      <a:pt x="81" y="44"/>
                    </a:cubicBezTo>
                    <a:cubicBezTo>
                      <a:pt x="80" y="43"/>
                      <a:pt x="81" y="46"/>
                      <a:pt x="79" y="44"/>
                    </a:cubicBezTo>
                    <a:cubicBezTo>
                      <a:pt x="78" y="44"/>
                      <a:pt x="80" y="46"/>
                      <a:pt x="80" y="46"/>
                    </a:cubicBezTo>
                    <a:cubicBezTo>
                      <a:pt x="78" y="46"/>
                      <a:pt x="78" y="47"/>
                      <a:pt x="78" y="48"/>
                    </a:cubicBezTo>
                    <a:cubicBezTo>
                      <a:pt x="78" y="48"/>
                      <a:pt x="78" y="48"/>
                      <a:pt x="78" y="48"/>
                    </a:cubicBezTo>
                    <a:cubicBezTo>
                      <a:pt x="78" y="47"/>
                      <a:pt x="76" y="46"/>
                      <a:pt x="76" y="46"/>
                    </a:cubicBezTo>
                    <a:cubicBezTo>
                      <a:pt x="77" y="47"/>
                      <a:pt x="74" y="46"/>
                      <a:pt x="78" y="49"/>
                    </a:cubicBezTo>
                    <a:cubicBezTo>
                      <a:pt x="75" y="48"/>
                      <a:pt x="78" y="53"/>
                      <a:pt x="74" y="51"/>
                    </a:cubicBezTo>
                    <a:cubicBezTo>
                      <a:pt x="75" y="52"/>
                      <a:pt x="75" y="52"/>
                      <a:pt x="76" y="53"/>
                    </a:cubicBezTo>
                    <a:cubicBezTo>
                      <a:pt x="75" y="53"/>
                      <a:pt x="73" y="52"/>
                      <a:pt x="74" y="54"/>
                    </a:cubicBezTo>
                    <a:cubicBezTo>
                      <a:pt x="73" y="54"/>
                      <a:pt x="72" y="53"/>
                      <a:pt x="72" y="53"/>
                    </a:cubicBezTo>
                    <a:cubicBezTo>
                      <a:pt x="72" y="53"/>
                      <a:pt x="73" y="54"/>
                      <a:pt x="73" y="55"/>
                    </a:cubicBezTo>
                    <a:cubicBezTo>
                      <a:pt x="74" y="57"/>
                      <a:pt x="70" y="55"/>
                      <a:pt x="69" y="57"/>
                    </a:cubicBezTo>
                    <a:cubicBezTo>
                      <a:pt x="69" y="60"/>
                      <a:pt x="67" y="61"/>
                      <a:pt x="65" y="63"/>
                    </a:cubicBezTo>
                    <a:cubicBezTo>
                      <a:pt x="65" y="63"/>
                      <a:pt x="65" y="63"/>
                      <a:pt x="65" y="63"/>
                    </a:cubicBezTo>
                    <a:cubicBezTo>
                      <a:pt x="67" y="66"/>
                      <a:pt x="61" y="62"/>
                      <a:pt x="64" y="66"/>
                    </a:cubicBezTo>
                    <a:cubicBezTo>
                      <a:pt x="63" y="65"/>
                      <a:pt x="63" y="66"/>
                      <a:pt x="62" y="65"/>
                    </a:cubicBezTo>
                    <a:cubicBezTo>
                      <a:pt x="64" y="67"/>
                      <a:pt x="59" y="65"/>
                      <a:pt x="61" y="67"/>
                    </a:cubicBezTo>
                    <a:cubicBezTo>
                      <a:pt x="61" y="67"/>
                      <a:pt x="61" y="67"/>
                      <a:pt x="61" y="67"/>
                    </a:cubicBezTo>
                    <a:cubicBezTo>
                      <a:pt x="59" y="66"/>
                      <a:pt x="60" y="69"/>
                      <a:pt x="58" y="68"/>
                    </a:cubicBezTo>
                    <a:cubicBezTo>
                      <a:pt x="58" y="68"/>
                      <a:pt x="58" y="67"/>
                      <a:pt x="57" y="67"/>
                    </a:cubicBezTo>
                    <a:cubicBezTo>
                      <a:pt x="56" y="66"/>
                      <a:pt x="60" y="70"/>
                      <a:pt x="56" y="67"/>
                    </a:cubicBezTo>
                    <a:cubicBezTo>
                      <a:pt x="56" y="68"/>
                      <a:pt x="58" y="69"/>
                      <a:pt x="58" y="69"/>
                    </a:cubicBezTo>
                    <a:cubicBezTo>
                      <a:pt x="55" y="69"/>
                      <a:pt x="56" y="73"/>
                      <a:pt x="55" y="75"/>
                    </a:cubicBezTo>
                    <a:cubicBezTo>
                      <a:pt x="52" y="75"/>
                      <a:pt x="49" y="71"/>
                      <a:pt x="51" y="74"/>
                    </a:cubicBezTo>
                    <a:cubicBezTo>
                      <a:pt x="50" y="73"/>
                      <a:pt x="52" y="75"/>
                      <a:pt x="52" y="74"/>
                    </a:cubicBezTo>
                    <a:cubicBezTo>
                      <a:pt x="52" y="75"/>
                      <a:pt x="47" y="72"/>
                      <a:pt x="49" y="74"/>
                    </a:cubicBezTo>
                    <a:cubicBezTo>
                      <a:pt x="51" y="75"/>
                      <a:pt x="50" y="75"/>
                      <a:pt x="51" y="76"/>
                    </a:cubicBezTo>
                    <a:cubicBezTo>
                      <a:pt x="49" y="75"/>
                      <a:pt x="47" y="74"/>
                      <a:pt x="48" y="76"/>
                    </a:cubicBezTo>
                    <a:cubicBezTo>
                      <a:pt x="47" y="75"/>
                      <a:pt x="47" y="75"/>
                      <a:pt x="47" y="75"/>
                    </a:cubicBezTo>
                    <a:cubicBezTo>
                      <a:pt x="50" y="78"/>
                      <a:pt x="48" y="78"/>
                      <a:pt x="51" y="81"/>
                    </a:cubicBezTo>
                    <a:cubicBezTo>
                      <a:pt x="48" y="86"/>
                      <a:pt x="48" y="91"/>
                      <a:pt x="45" y="95"/>
                    </a:cubicBezTo>
                    <a:cubicBezTo>
                      <a:pt x="42" y="99"/>
                      <a:pt x="41" y="103"/>
                      <a:pt x="36" y="106"/>
                    </a:cubicBezTo>
                    <a:cubicBezTo>
                      <a:pt x="33" y="105"/>
                      <a:pt x="33" y="105"/>
                      <a:pt x="33" y="107"/>
                    </a:cubicBezTo>
                    <a:cubicBezTo>
                      <a:pt x="33" y="107"/>
                      <a:pt x="33" y="107"/>
                      <a:pt x="32" y="107"/>
                    </a:cubicBezTo>
                    <a:cubicBezTo>
                      <a:pt x="35" y="108"/>
                      <a:pt x="32" y="107"/>
                      <a:pt x="34" y="109"/>
                    </a:cubicBezTo>
                    <a:cubicBezTo>
                      <a:pt x="33" y="110"/>
                      <a:pt x="33" y="112"/>
                      <a:pt x="32" y="114"/>
                    </a:cubicBezTo>
                    <a:cubicBezTo>
                      <a:pt x="32" y="113"/>
                      <a:pt x="30" y="112"/>
                      <a:pt x="30" y="112"/>
                    </a:cubicBezTo>
                    <a:cubicBezTo>
                      <a:pt x="31" y="114"/>
                      <a:pt x="31" y="114"/>
                      <a:pt x="31" y="114"/>
                    </a:cubicBezTo>
                    <a:cubicBezTo>
                      <a:pt x="31" y="113"/>
                      <a:pt x="31" y="113"/>
                      <a:pt x="31" y="113"/>
                    </a:cubicBezTo>
                    <a:cubicBezTo>
                      <a:pt x="31" y="114"/>
                      <a:pt x="32" y="115"/>
                      <a:pt x="33" y="115"/>
                    </a:cubicBezTo>
                    <a:cubicBezTo>
                      <a:pt x="33" y="118"/>
                      <a:pt x="31" y="119"/>
                      <a:pt x="29" y="120"/>
                    </a:cubicBezTo>
                    <a:cubicBezTo>
                      <a:pt x="27" y="122"/>
                      <a:pt x="25" y="123"/>
                      <a:pt x="24" y="125"/>
                    </a:cubicBezTo>
                    <a:cubicBezTo>
                      <a:pt x="22" y="126"/>
                      <a:pt x="23" y="128"/>
                      <a:pt x="23" y="129"/>
                    </a:cubicBezTo>
                    <a:cubicBezTo>
                      <a:pt x="17" y="130"/>
                      <a:pt x="13" y="132"/>
                      <a:pt x="14" y="136"/>
                    </a:cubicBezTo>
                    <a:cubicBezTo>
                      <a:pt x="14" y="136"/>
                      <a:pt x="7" y="132"/>
                      <a:pt x="6" y="13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262"/>
              <p:cNvSpPr/>
              <p:nvPr/>
            </p:nvSpPr>
            <p:spPr bwMode="auto">
              <a:xfrm>
                <a:off x="4838701" y="2743200"/>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2"/>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263"/>
              <p:cNvSpPr/>
              <p:nvPr/>
            </p:nvSpPr>
            <p:spPr bwMode="auto">
              <a:xfrm>
                <a:off x="4832351" y="2741613"/>
                <a:ext cx="1588"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264"/>
              <p:cNvSpPr/>
              <p:nvPr/>
            </p:nvSpPr>
            <p:spPr bwMode="auto">
              <a:xfrm>
                <a:off x="4832351" y="2741613"/>
                <a:ext cx="0" cy="1587"/>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265"/>
              <p:cNvSpPr/>
              <p:nvPr/>
            </p:nvSpPr>
            <p:spPr bwMode="auto">
              <a:xfrm>
                <a:off x="4829176" y="2741613"/>
                <a:ext cx="1588"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266"/>
              <p:cNvSpPr/>
              <p:nvPr/>
            </p:nvSpPr>
            <p:spPr bwMode="auto">
              <a:xfrm>
                <a:off x="4830763" y="2741613"/>
                <a:ext cx="0" cy="1587"/>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267"/>
              <p:cNvSpPr/>
              <p:nvPr/>
            </p:nvSpPr>
            <p:spPr bwMode="auto">
              <a:xfrm>
                <a:off x="4827588" y="2741613"/>
                <a:ext cx="1588"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268"/>
              <p:cNvSpPr/>
              <p:nvPr/>
            </p:nvSpPr>
            <p:spPr bwMode="auto">
              <a:xfrm>
                <a:off x="4827588" y="27432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Rectangle 269"/>
              <p:cNvSpPr>
                <a:spLocks noChangeArrowheads="1"/>
              </p:cNvSpPr>
              <p:nvPr/>
            </p:nvSpPr>
            <p:spPr bwMode="auto">
              <a:xfrm>
                <a:off x="4816476" y="27590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8" name="Freeform 270"/>
              <p:cNvSpPr/>
              <p:nvPr/>
            </p:nvSpPr>
            <p:spPr bwMode="auto">
              <a:xfrm>
                <a:off x="4811713" y="2765425"/>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Rectangle 271"/>
              <p:cNvSpPr>
                <a:spLocks noChangeArrowheads="1"/>
              </p:cNvSpPr>
              <p:nvPr/>
            </p:nvSpPr>
            <p:spPr bwMode="auto">
              <a:xfrm>
                <a:off x="4811713" y="27701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0" name="Freeform 272"/>
              <p:cNvSpPr/>
              <p:nvPr/>
            </p:nvSpPr>
            <p:spPr bwMode="auto">
              <a:xfrm>
                <a:off x="4171951" y="2773363"/>
                <a:ext cx="1588" cy="1587"/>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273"/>
              <p:cNvSpPr/>
              <p:nvPr/>
            </p:nvSpPr>
            <p:spPr bwMode="auto">
              <a:xfrm>
                <a:off x="4157663" y="2773363"/>
                <a:ext cx="15875" cy="23812"/>
              </a:xfrm>
              <a:custGeom>
                <a:avLst/>
                <a:gdLst>
                  <a:gd name="T0" fmla="*/ 9 w 46"/>
                  <a:gd name="T1" fmla="*/ 53 h 66"/>
                  <a:gd name="T2" fmla="*/ 10 w 46"/>
                  <a:gd name="T3" fmla="*/ 51 h 66"/>
                  <a:gd name="T4" fmla="*/ 8 w 46"/>
                  <a:gd name="T5" fmla="*/ 44 h 66"/>
                  <a:gd name="T6" fmla="*/ 9 w 46"/>
                  <a:gd name="T7" fmla="*/ 43 h 66"/>
                  <a:gd name="T8" fmla="*/ 13 w 46"/>
                  <a:gd name="T9" fmla="*/ 41 h 66"/>
                  <a:gd name="T10" fmla="*/ 14 w 46"/>
                  <a:gd name="T11" fmla="*/ 40 h 66"/>
                  <a:gd name="T12" fmla="*/ 13 w 46"/>
                  <a:gd name="T13" fmla="*/ 36 h 66"/>
                  <a:gd name="T14" fmla="*/ 16 w 46"/>
                  <a:gd name="T15" fmla="*/ 35 h 66"/>
                  <a:gd name="T16" fmla="*/ 18 w 46"/>
                  <a:gd name="T17" fmla="*/ 36 h 66"/>
                  <a:gd name="T18" fmla="*/ 16 w 46"/>
                  <a:gd name="T19" fmla="*/ 33 h 66"/>
                  <a:gd name="T20" fmla="*/ 14 w 46"/>
                  <a:gd name="T21" fmla="*/ 29 h 66"/>
                  <a:gd name="T22" fmla="*/ 15 w 46"/>
                  <a:gd name="T23" fmla="*/ 28 h 66"/>
                  <a:gd name="T24" fmla="*/ 14 w 46"/>
                  <a:gd name="T25" fmla="*/ 25 h 66"/>
                  <a:gd name="T26" fmla="*/ 16 w 46"/>
                  <a:gd name="T27" fmla="*/ 25 h 66"/>
                  <a:gd name="T28" fmla="*/ 17 w 46"/>
                  <a:gd name="T29" fmla="*/ 23 h 66"/>
                  <a:gd name="T30" fmla="*/ 20 w 46"/>
                  <a:gd name="T31" fmla="*/ 22 h 66"/>
                  <a:gd name="T32" fmla="*/ 18 w 46"/>
                  <a:gd name="T33" fmla="*/ 21 h 66"/>
                  <a:gd name="T34" fmla="*/ 21 w 46"/>
                  <a:gd name="T35" fmla="*/ 21 h 66"/>
                  <a:gd name="T36" fmla="*/ 19 w 46"/>
                  <a:gd name="T37" fmla="*/ 19 h 66"/>
                  <a:gd name="T38" fmla="*/ 19 w 46"/>
                  <a:gd name="T39" fmla="*/ 19 h 66"/>
                  <a:gd name="T40" fmla="*/ 19 w 46"/>
                  <a:gd name="T41" fmla="*/ 17 h 66"/>
                  <a:gd name="T42" fmla="*/ 20 w 46"/>
                  <a:gd name="T43" fmla="*/ 14 h 66"/>
                  <a:gd name="T44" fmla="*/ 21 w 46"/>
                  <a:gd name="T45" fmla="*/ 13 h 66"/>
                  <a:gd name="T46" fmla="*/ 21 w 46"/>
                  <a:gd name="T47" fmla="*/ 12 h 66"/>
                  <a:gd name="T48" fmla="*/ 23 w 46"/>
                  <a:gd name="T49" fmla="*/ 10 h 66"/>
                  <a:gd name="T50" fmla="*/ 29 w 46"/>
                  <a:gd name="T51" fmla="*/ 13 h 66"/>
                  <a:gd name="T52" fmla="*/ 23 w 46"/>
                  <a:gd name="T53" fmla="*/ 9 h 66"/>
                  <a:gd name="T54" fmla="*/ 18 w 46"/>
                  <a:gd name="T55" fmla="*/ 5 h 66"/>
                  <a:gd name="T56" fmla="*/ 20 w 46"/>
                  <a:gd name="T57" fmla="*/ 5 h 66"/>
                  <a:gd name="T58" fmla="*/ 17 w 46"/>
                  <a:gd name="T59" fmla="*/ 4 h 66"/>
                  <a:gd name="T60" fmla="*/ 20 w 46"/>
                  <a:gd name="T61" fmla="*/ 4 h 66"/>
                  <a:gd name="T62" fmla="*/ 26 w 46"/>
                  <a:gd name="T63" fmla="*/ 6 h 66"/>
                  <a:gd name="T64" fmla="*/ 21 w 46"/>
                  <a:gd name="T65" fmla="*/ 3 h 66"/>
                  <a:gd name="T66" fmla="*/ 24 w 46"/>
                  <a:gd name="T67" fmla="*/ 3 h 66"/>
                  <a:gd name="T68" fmla="*/ 20 w 46"/>
                  <a:gd name="T69" fmla="*/ 1 h 66"/>
                  <a:gd name="T70" fmla="*/ 21 w 46"/>
                  <a:gd name="T71" fmla="*/ 0 h 66"/>
                  <a:gd name="T72" fmla="*/ 29 w 46"/>
                  <a:gd name="T73" fmla="*/ 4 h 66"/>
                  <a:gd name="T74" fmla="*/ 24 w 46"/>
                  <a:gd name="T75" fmla="*/ 0 h 66"/>
                  <a:gd name="T76" fmla="*/ 35 w 46"/>
                  <a:gd name="T77" fmla="*/ 2 h 66"/>
                  <a:gd name="T78" fmla="*/ 37 w 46"/>
                  <a:gd name="T79" fmla="*/ 2 h 66"/>
                  <a:gd name="T80" fmla="*/ 37 w 46"/>
                  <a:gd name="T81" fmla="*/ 0 h 66"/>
                  <a:gd name="T82" fmla="*/ 42 w 46"/>
                  <a:gd name="T83" fmla="*/ 3 h 66"/>
                  <a:gd name="T84" fmla="*/ 37 w 46"/>
                  <a:gd name="T85" fmla="*/ 3 h 66"/>
                  <a:gd name="T86" fmla="*/ 43 w 46"/>
                  <a:gd name="T87" fmla="*/ 8 h 66"/>
                  <a:gd name="T88" fmla="*/ 45 w 46"/>
                  <a:gd name="T89" fmla="*/ 14 h 66"/>
                  <a:gd name="T90" fmla="*/ 45 w 46"/>
                  <a:gd name="T91" fmla="*/ 21 h 66"/>
                  <a:gd name="T92" fmla="*/ 44 w 46"/>
                  <a:gd name="T93" fmla="*/ 25 h 66"/>
                  <a:gd name="T94" fmla="*/ 44 w 46"/>
                  <a:gd name="T95" fmla="*/ 29 h 66"/>
                  <a:gd name="T96" fmla="*/ 39 w 46"/>
                  <a:gd name="T97" fmla="*/ 35 h 66"/>
                  <a:gd name="T98" fmla="*/ 34 w 46"/>
                  <a:gd name="T99" fmla="*/ 36 h 66"/>
                  <a:gd name="T100" fmla="*/ 30 w 46"/>
                  <a:gd name="T101" fmla="*/ 39 h 66"/>
                  <a:gd name="T102" fmla="*/ 27 w 46"/>
                  <a:gd name="T103" fmla="*/ 57 h 66"/>
                  <a:gd name="T104" fmla="*/ 24 w 46"/>
                  <a:gd name="T105" fmla="*/ 60 h 66"/>
                  <a:gd name="T106" fmla="*/ 5 w 46"/>
                  <a:gd name="T107"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 h="66">
                    <a:moveTo>
                      <a:pt x="5" y="59"/>
                    </a:moveTo>
                    <a:cubicBezTo>
                      <a:pt x="0" y="53"/>
                      <a:pt x="6" y="57"/>
                      <a:pt x="4" y="53"/>
                    </a:cubicBezTo>
                    <a:cubicBezTo>
                      <a:pt x="4" y="53"/>
                      <a:pt x="7" y="56"/>
                      <a:pt x="6" y="55"/>
                    </a:cubicBezTo>
                    <a:cubicBezTo>
                      <a:pt x="3" y="51"/>
                      <a:pt x="6" y="52"/>
                      <a:pt x="10" y="54"/>
                    </a:cubicBezTo>
                    <a:cubicBezTo>
                      <a:pt x="11" y="55"/>
                      <a:pt x="11" y="55"/>
                      <a:pt x="11" y="55"/>
                    </a:cubicBezTo>
                    <a:cubicBezTo>
                      <a:pt x="11" y="56"/>
                      <a:pt x="9" y="53"/>
                      <a:pt x="9" y="53"/>
                    </a:cubicBezTo>
                    <a:cubicBezTo>
                      <a:pt x="10" y="54"/>
                      <a:pt x="10" y="54"/>
                      <a:pt x="11" y="54"/>
                    </a:cubicBezTo>
                    <a:cubicBezTo>
                      <a:pt x="9" y="53"/>
                      <a:pt x="10" y="53"/>
                      <a:pt x="9" y="52"/>
                    </a:cubicBezTo>
                    <a:cubicBezTo>
                      <a:pt x="10" y="53"/>
                      <a:pt x="11" y="54"/>
                      <a:pt x="12" y="55"/>
                    </a:cubicBezTo>
                    <a:cubicBezTo>
                      <a:pt x="10" y="53"/>
                      <a:pt x="10" y="53"/>
                      <a:pt x="10" y="53"/>
                    </a:cubicBezTo>
                    <a:cubicBezTo>
                      <a:pt x="6" y="49"/>
                      <a:pt x="11" y="52"/>
                      <a:pt x="9" y="50"/>
                    </a:cubicBezTo>
                    <a:cubicBezTo>
                      <a:pt x="9" y="50"/>
                      <a:pt x="10" y="51"/>
                      <a:pt x="10" y="51"/>
                    </a:cubicBezTo>
                    <a:cubicBezTo>
                      <a:pt x="8" y="48"/>
                      <a:pt x="9" y="48"/>
                      <a:pt x="9" y="46"/>
                    </a:cubicBezTo>
                    <a:cubicBezTo>
                      <a:pt x="9" y="47"/>
                      <a:pt x="10" y="48"/>
                      <a:pt x="11" y="49"/>
                    </a:cubicBezTo>
                    <a:cubicBezTo>
                      <a:pt x="9" y="47"/>
                      <a:pt x="9" y="46"/>
                      <a:pt x="9" y="46"/>
                    </a:cubicBezTo>
                    <a:cubicBezTo>
                      <a:pt x="11" y="48"/>
                      <a:pt x="7" y="44"/>
                      <a:pt x="8" y="45"/>
                    </a:cubicBezTo>
                    <a:cubicBezTo>
                      <a:pt x="9" y="45"/>
                      <a:pt x="9" y="45"/>
                      <a:pt x="9" y="45"/>
                    </a:cubicBezTo>
                    <a:cubicBezTo>
                      <a:pt x="7" y="43"/>
                      <a:pt x="10" y="46"/>
                      <a:pt x="8" y="44"/>
                    </a:cubicBezTo>
                    <a:cubicBezTo>
                      <a:pt x="9" y="45"/>
                      <a:pt x="9" y="45"/>
                      <a:pt x="9" y="45"/>
                    </a:cubicBezTo>
                    <a:cubicBezTo>
                      <a:pt x="6" y="42"/>
                      <a:pt x="11" y="46"/>
                      <a:pt x="10" y="45"/>
                    </a:cubicBezTo>
                    <a:cubicBezTo>
                      <a:pt x="9" y="44"/>
                      <a:pt x="9" y="44"/>
                      <a:pt x="9" y="44"/>
                    </a:cubicBezTo>
                    <a:cubicBezTo>
                      <a:pt x="8" y="43"/>
                      <a:pt x="10" y="45"/>
                      <a:pt x="10" y="44"/>
                    </a:cubicBezTo>
                    <a:cubicBezTo>
                      <a:pt x="10" y="44"/>
                      <a:pt x="10" y="44"/>
                      <a:pt x="10" y="44"/>
                    </a:cubicBezTo>
                    <a:cubicBezTo>
                      <a:pt x="9" y="44"/>
                      <a:pt x="11" y="45"/>
                      <a:pt x="9" y="43"/>
                    </a:cubicBezTo>
                    <a:cubicBezTo>
                      <a:pt x="11" y="44"/>
                      <a:pt x="9" y="44"/>
                      <a:pt x="12" y="46"/>
                    </a:cubicBezTo>
                    <a:cubicBezTo>
                      <a:pt x="11" y="43"/>
                      <a:pt x="12" y="43"/>
                      <a:pt x="12" y="42"/>
                    </a:cubicBezTo>
                    <a:cubicBezTo>
                      <a:pt x="13" y="43"/>
                      <a:pt x="14" y="43"/>
                      <a:pt x="15" y="43"/>
                    </a:cubicBezTo>
                    <a:cubicBezTo>
                      <a:pt x="14" y="43"/>
                      <a:pt x="14" y="43"/>
                      <a:pt x="13" y="42"/>
                    </a:cubicBezTo>
                    <a:cubicBezTo>
                      <a:pt x="13" y="42"/>
                      <a:pt x="14" y="43"/>
                      <a:pt x="15" y="43"/>
                    </a:cubicBezTo>
                    <a:cubicBezTo>
                      <a:pt x="16" y="43"/>
                      <a:pt x="12" y="40"/>
                      <a:pt x="13" y="41"/>
                    </a:cubicBezTo>
                    <a:cubicBezTo>
                      <a:pt x="14" y="42"/>
                      <a:pt x="15" y="42"/>
                      <a:pt x="16" y="43"/>
                    </a:cubicBezTo>
                    <a:cubicBezTo>
                      <a:pt x="14" y="41"/>
                      <a:pt x="14" y="41"/>
                      <a:pt x="14" y="41"/>
                    </a:cubicBezTo>
                    <a:cubicBezTo>
                      <a:pt x="14" y="41"/>
                      <a:pt x="14" y="41"/>
                      <a:pt x="15" y="42"/>
                    </a:cubicBezTo>
                    <a:cubicBezTo>
                      <a:pt x="13" y="40"/>
                      <a:pt x="16" y="42"/>
                      <a:pt x="15" y="41"/>
                    </a:cubicBezTo>
                    <a:cubicBezTo>
                      <a:pt x="16" y="42"/>
                      <a:pt x="16" y="42"/>
                      <a:pt x="16" y="42"/>
                    </a:cubicBezTo>
                    <a:cubicBezTo>
                      <a:pt x="18" y="43"/>
                      <a:pt x="13" y="40"/>
                      <a:pt x="14" y="40"/>
                    </a:cubicBezTo>
                    <a:cubicBezTo>
                      <a:pt x="15" y="40"/>
                      <a:pt x="15" y="41"/>
                      <a:pt x="16" y="41"/>
                    </a:cubicBezTo>
                    <a:cubicBezTo>
                      <a:pt x="14" y="39"/>
                      <a:pt x="15" y="39"/>
                      <a:pt x="14" y="39"/>
                    </a:cubicBezTo>
                    <a:cubicBezTo>
                      <a:pt x="14" y="39"/>
                      <a:pt x="14" y="39"/>
                      <a:pt x="14" y="39"/>
                    </a:cubicBezTo>
                    <a:cubicBezTo>
                      <a:pt x="14" y="39"/>
                      <a:pt x="15" y="39"/>
                      <a:pt x="14" y="38"/>
                    </a:cubicBezTo>
                    <a:cubicBezTo>
                      <a:pt x="15" y="38"/>
                      <a:pt x="18" y="40"/>
                      <a:pt x="17" y="40"/>
                    </a:cubicBezTo>
                    <a:cubicBezTo>
                      <a:pt x="15" y="38"/>
                      <a:pt x="17" y="39"/>
                      <a:pt x="13" y="36"/>
                    </a:cubicBezTo>
                    <a:cubicBezTo>
                      <a:pt x="14" y="36"/>
                      <a:pt x="15" y="37"/>
                      <a:pt x="14" y="36"/>
                    </a:cubicBezTo>
                    <a:cubicBezTo>
                      <a:pt x="15" y="37"/>
                      <a:pt x="18" y="39"/>
                      <a:pt x="18" y="39"/>
                    </a:cubicBezTo>
                    <a:cubicBezTo>
                      <a:pt x="20" y="40"/>
                      <a:pt x="20" y="40"/>
                      <a:pt x="20" y="40"/>
                    </a:cubicBezTo>
                    <a:cubicBezTo>
                      <a:pt x="21" y="41"/>
                      <a:pt x="19" y="40"/>
                      <a:pt x="21" y="41"/>
                    </a:cubicBezTo>
                    <a:cubicBezTo>
                      <a:pt x="21" y="41"/>
                      <a:pt x="20" y="40"/>
                      <a:pt x="20" y="40"/>
                    </a:cubicBezTo>
                    <a:cubicBezTo>
                      <a:pt x="19" y="38"/>
                      <a:pt x="16" y="36"/>
                      <a:pt x="16" y="35"/>
                    </a:cubicBezTo>
                    <a:cubicBezTo>
                      <a:pt x="17" y="36"/>
                      <a:pt x="19" y="38"/>
                      <a:pt x="19" y="38"/>
                    </a:cubicBezTo>
                    <a:cubicBezTo>
                      <a:pt x="14" y="34"/>
                      <a:pt x="14" y="34"/>
                      <a:pt x="14" y="34"/>
                    </a:cubicBezTo>
                    <a:cubicBezTo>
                      <a:pt x="14" y="34"/>
                      <a:pt x="16" y="35"/>
                      <a:pt x="16" y="35"/>
                    </a:cubicBezTo>
                    <a:cubicBezTo>
                      <a:pt x="15" y="34"/>
                      <a:pt x="14" y="34"/>
                      <a:pt x="14" y="33"/>
                    </a:cubicBezTo>
                    <a:cubicBezTo>
                      <a:pt x="14" y="33"/>
                      <a:pt x="13" y="32"/>
                      <a:pt x="16" y="34"/>
                    </a:cubicBezTo>
                    <a:cubicBezTo>
                      <a:pt x="17" y="35"/>
                      <a:pt x="17" y="35"/>
                      <a:pt x="18" y="36"/>
                    </a:cubicBezTo>
                    <a:cubicBezTo>
                      <a:pt x="18" y="35"/>
                      <a:pt x="17" y="35"/>
                      <a:pt x="17" y="35"/>
                    </a:cubicBezTo>
                    <a:cubicBezTo>
                      <a:pt x="17" y="35"/>
                      <a:pt x="17" y="35"/>
                      <a:pt x="17" y="35"/>
                    </a:cubicBezTo>
                    <a:cubicBezTo>
                      <a:pt x="18" y="35"/>
                      <a:pt x="16" y="34"/>
                      <a:pt x="15" y="33"/>
                    </a:cubicBezTo>
                    <a:cubicBezTo>
                      <a:pt x="15" y="33"/>
                      <a:pt x="16" y="34"/>
                      <a:pt x="16" y="33"/>
                    </a:cubicBezTo>
                    <a:cubicBezTo>
                      <a:pt x="14" y="32"/>
                      <a:pt x="14" y="32"/>
                      <a:pt x="14" y="31"/>
                    </a:cubicBezTo>
                    <a:cubicBezTo>
                      <a:pt x="14" y="32"/>
                      <a:pt x="15" y="32"/>
                      <a:pt x="16" y="33"/>
                    </a:cubicBezTo>
                    <a:cubicBezTo>
                      <a:pt x="14" y="31"/>
                      <a:pt x="13" y="30"/>
                      <a:pt x="12" y="30"/>
                    </a:cubicBezTo>
                    <a:cubicBezTo>
                      <a:pt x="11" y="29"/>
                      <a:pt x="15" y="31"/>
                      <a:pt x="14" y="31"/>
                    </a:cubicBezTo>
                    <a:cubicBezTo>
                      <a:pt x="16" y="32"/>
                      <a:pt x="12" y="28"/>
                      <a:pt x="15" y="30"/>
                    </a:cubicBezTo>
                    <a:cubicBezTo>
                      <a:pt x="15" y="30"/>
                      <a:pt x="13" y="29"/>
                      <a:pt x="13" y="29"/>
                    </a:cubicBezTo>
                    <a:cubicBezTo>
                      <a:pt x="13" y="29"/>
                      <a:pt x="15" y="30"/>
                      <a:pt x="15" y="30"/>
                    </a:cubicBezTo>
                    <a:cubicBezTo>
                      <a:pt x="16" y="31"/>
                      <a:pt x="14" y="29"/>
                      <a:pt x="14" y="29"/>
                    </a:cubicBezTo>
                    <a:cubicBezTo>
                      <a:pt x="13" y="28"/>
                      <a:pt x="15" y="29"/>
                      <a:pt x="15" y="30"/>
                    </a:cubicBezTo>
                    <a:cubicBezTo>
                      <a:pt x="14" y="29"/>
                      <a:pt x="13" y="27"/>
                      <a:pt x="14" y="28"/>
                    </a:cubicBezTo>
                    <a:cubicBezTo>
                      <a:pt x="14" y="27"/>
                      <a:pt x="12" y="26"/>
                      <a:pt x="12" y="26"/>
                    </a:cubicBezTo>
                    <a:cubicBezTo>
                      <a:pt x="14" y="27"/>
                      <a:pt x="14" y="27"/>
                      <a:pt x="14" y="27"/>
                    </a:cubicBezTo>
                    <a:cubicBezTo>
                      <a:pt x="15" y="28"/>
                      <a:pt x="14" y="27"/>
                      <a:pt x="15" y="28"/>
                    </a:cubicBezTo>
                    <a:cubicBezTo>
                      <a:pt x="13" y="26"/>
                      <a:pt x="17" y="29"/>
                      <a:pt x="15" y="28"/>
                    </a:cubicBezTo>
                    <a:cubicBezTo>
                      <a:pt x="17" y="29"/>
                      <a:pt x="13" y="26"/>
                      <a:pt x="15" y="28"/>
                    </a:cubicBezTo>
                    <a:cubicBezTo>
                      <a:pt x="15" y="27"/>
                      <a:pt x="13" y="26"/>
                      <a:pt x="15" y="27"/>
                    </a:cubicBezTo>
                    <a:cubicBezTo>
                      <a:pt x="15" y="27"/>
                      <a:pt x="17" y="29"/>
                      <a:pt x="17" y="29"/>
                    </a:cubicBezTo>
                    <a:cubicBezTo>
                      <a:pt x="17" y="28"/>
                      <a:pt x="16" y="28"/>
                      <a:pt x="16" y="27"/>
                    </a:cubicBezTo>
                    <a:cubicBezTo>
                      <a:pt x="15" y="27"/>
                      <a:pt x="15" y="27"/>
                      <a:pt x="15" y="27"/>
                    </a:cubicBezTo>
                    <a:cubicBezTo>
                      <a:pt x="13" y="26"/>
                      <a:pt x="16" y="27"/>
                      <a:pt x="14" y="25"/>
                    </a:cubicBezTo>
                    <a:cubicBezTo>
                      <a:pt x="15" y="26"/>
                      <a:pt x="13" y="25"/>
                      <a:pt x="16" y="27"/>
                    </a:cubicBezTo>
                    <a:cubicBezTo>
                      <a:pt x="18" y="28"/>
                      <a:pt x="18" y="28"/>
                      <a:pt x="18" y="28"/>
                    </a:cubicBezTo>
                    <a:cubicBezTo>
                      <a:pt x="18" y="28"/>
                      <a:pt x="16" y="26"/>
                      <a:pt x="15" y="26"/>
                    </a:cubicBezTo>
                    <a:cubicBezTo>
                      <a:pt x="15" y="26"/>
                      <a:pt x="15" y="26"/>
                      <a:pt x="16" y="26"/>
                    </a:cubicBezTo>
                    <a:cubicBezTo>
                      <a:pt x="12" y="24"/>
                      <a:pt x="16" y="26"/>
                      <a:pt x="14" y="24"/>
                    </a:cubicBezTo>
                    <a:cubicBezTo>
                      <a:pt x="15" y="25"/>
                      <a:pt x="14" y="24"/>
                      <a:pt x="16" y="25"/>
                    </a:cubicBezTo>
                    <a:cubicBezTo>
                      <a:pt x="15" y="24"/>
                      <a:pt x="14" y="23"/>
                      <a:pt x="15" y="24"/>
                    </a:cubicBezTo>
                    <a:cubicBezTo>
                      <a:pt x="15" y="24"/>
                      <a:pt x="15" y="24"/>
                      <a:pt x="16" y="25"/>
                    </a:cubicBezTo>
                    <a:cubicBezTo>
                      <a:pt x="17" y="25"/>
                      <a:pt x="16" y="25"/>
                      <a:pt x="16" y="24"/>
                    </a:cubicBezTo>
                    <a:cubicBezTo>
                      <a:pt x="16" y="25"/>
                      <a:pt x="18" y="25"/>
                      <a:pt x="19" y="26"/>
                    </a:cubicBezTo>
                    <a:cubicBezTo>
                      <a:pt x="18" y="25"/>
                      <a:pt x="16" y="24"/>
                      <a:pt x="15" y="23"/>
                    </a:cubicBezTo>
                    <a:cubicBezTo>
                      <a:pt x="19" y="25"/>
                      <a:pt x="13" y="21"/>
                      <a:pt x="17" y="23"/>
                    </a:cubicBezTo>
                    <a:cubicBezTo>
                      <a:pt x="17" y="24"/>
                      <a:pt x="18" y="25"/>
                      <a:pt x="19" y="25"/>
                    </a:cubicBezTo>
                    <a:cubicBezTo>
                      <a:pt x="23" y="27"/>
                      <a:pt x="17" y="23"/>
                      <a:pt x="19" y="24"/>
                    </a:cubicBezTo>
                    <a:cubicBezTo>
                      <a:pt x="16" y="22"/>
                      <a:pt x="16" y="22"/>
                      <a:pt x="16" y="22"/>
                    </a:cubicBezTo>
                    <a:cubicBezTo>
                      <a:pt x="17" y="23"/>
                      <a:pt x="14" y="21"/>
                      <a:pt x="17" y="23"/>
                    </a:cubicBezTo>
                    <a:cubicBezTo>
                      <a:pt x="16" y="22"/>
                      <a:pt x="18" y="23"/>
                      <a:pt x="15" y="21"/>
                    </a:cubicBezTo>
                    <a:cubicBezTo>
                      <a:pt x="18" y="22"/>
                      <a:pt x="14" y="20"/>
                      <a:pt x="20" y="22"/>
                    </a:cubicBezTo>
                    <a:cubicBezTo>
                      <a:pt x="19" y="22"/>
                      <a:pt x="20" y="22"/>
                      <a:pt x="18" y="21"/>
                    </a:cubicBezTo>
                    <a:cubicBezTo>
                      <a:pt x="17" y="21"/>
                      <a:pt x="19" y="22"/>
                      <a:pt x="18" y="22"/>
                    </a:cubicBezTo>
                    <a:cubicBezTo>
                      <a:pt x="18" y="21"/>
                      <a:pt x="17" y="21"/>
                      <a:pt x="17" y="21"/>
                    </a:cubicBezTo>
                    <a:cubicBezTo>
                      <a:pt x="18" y="21"/>
                      <a:pt x="18" y="21"/>
                      <a:pt x="20" y="23"/>
                    </a:cubicBezTo>
                    <a:cubicBezTo>
                      <a:pt x="22" y="23"/>
                      <a:pt x="16" y="19"/>
                      <a:pt x="17" y="20"/>
                    </a:cubicBezTo>
                    <a:cubicBezTo>
                      <a:pt x="18" y="21"/>
                      <a:pt x="19" y="21"/>
                      <a:pt x="18" y="21"/>
                    </a:cubicBezTo>
                    <a:cubicBezTo>
                      <a:pt x="17" y="19"/>
                      <a:pt x="17" y="19"/>
                      <a:pt x="17" y="19"/>
                    </a:cubicBezTo>
                    <a:cubicBezTo>
                      <a:pt x="17" y="19"/>
                      <a:pt x="19" y="21"/>
                      <a:pt x="21" y="22"/>
                    </a:cubicBezTo>
                    <a:cubicBezTo>
                      <a:pt x="21" y="22"/>
                      <a:pt x="21" y="21"/>
                      <a:pt x="20" y="21"/>
                    </a:cubicBezTo>
                    <a:cubicBezTo>
                      <a:pt x="22" y="22"/>
                      <a:pt x="22" y="22"/>
                      <a:pt x="22" y="22"/>
                    </a:cubicBezTo>
                    <a:cubicBezTo>
                      <a:pt x="20" y="21"/>
                      <a:pt x="21" y="21"/>
                      <a:pt x="21" y="21"/>
                    </a:cubicBezTo>
                    <a:cubicBezTo>
                      <a:pt x="21" y="21"/>
                      <a:pt x="21" y="21"/>
                      <a:pt x="21" y="21"/>
                    </a:cubicBezTo>
                    <a:cubicBezTo>
                      <a:pt x="22" y="22"/>
                      <a:pt x="22" y="21"/>
                      <a:pt x="21" y="21"/>
                    </a:cubicBezTo>
                    <a:cubicBezTo>
                      <a:pt x="20" y="20"/>
                      <a:pt x="20" y="20"/>
                      <a:pt x="19" y="20"/>
                    </a:cubicBezTo>
                    <a:cubicBezTo>
                      <a:pt x="18" y="19"/>
                      <a:pt x="19" y="19"/>
                      <a:pt x="18" y="19"/>
                    </a:cubicBezTo>
                    <a:cubicBezTo>
                      <a:pt x="19" y="20"/>
                      <a:pt x="19" y="19"/>
                      <a:pt x="19" y="19"/>
                    </a:cubicBezTo>
                    <a:cubicBezTo>
                      <a:pt x="20" y="20"/>
                      <a:pt x="18" y="18"/>
                      <a:pt x="18" y="18"/>
                    </a:cubicBezTo>
                    <a:cubicBezTo>
                      <a:pt x="19" y="19"/>
                      <a:pt x="18" y="18"/>
                      <a:pt x="19" y="19"/>
                    </a:cubicBezTo>
                    <a:cubicBezTo>
                      <a:pt x="20" y="19"/>
                      <a:pt x="18" y="19"/>
                      <a:pt x="19" y="19"/>
                    </a:cubicBezTo>
                    <a:cubicBezTo>
                      <a:pt x="20" y="20"/>
                      <a:pt x="22" y="21"/>
                      <a:pt x="21" y="20"/>
                    </a:cubicBezTo>
                    <a:cubicBezTo>
                      <a:pt x="20" y="19"/>
                      <a:pt x="17" y="17"/>
                      <a:pt x="18" y="18"/>
                    </a:cubicBezTo>
                    <a:cubicBezTo>
                      <a:pt x="18" y="18"/>
                      <a:pt x="19" y="19"/>
                      <a:pt x="20" y="19"/>
                    </a:cubicBezTo>
                    <a:cubicBezTo>
                      <a:pt x="21" y="20"/>
                      <a:pt x="21" y="20"/>
                      <a:pt x="21" y="20"/>
                    </a:cubicBezTo>
                    <a:cubicBezTo>
                      <a:pt x="19" y="19"/>
                      <a:pt x="19" y="19"/>
                      <a:pt x="19" y="19"/>
                    </a:cubicBezTo>
                    <a:cubicBezTo>
                      <a:pt x="20" y="19"/>
                      <a:pt x="20" y="19"/>
                      <a:pt x="20" y="19"/>
                    </a:cubicBezTo>
                    <a:cubicBezTo>
                      <a:pt x="18" y="18"/>
                      <a:pt x="20" y="18"/>
                      <a:pt x="18" y="17"/>
                    </a:cubicBezTo>
                    <a:cubicBezTo>
                      <a:pt x="17" y="17"/>
                      <a:pt x="19" y="18"/>
                      <a:pt x="19" y="18"/>
                    </a:cubicBezTo>
                    <a:cubicBezTo>
                      <a:pt x="19" y="18"/>
                      <a:pt x="19" y="18"/>
                      <a:pt x="19" y="18"/>
                    </a:cubicBezTo>
                    <a:cubicBezTo>
                      <a:pt x="20" y="18"/>
                      <a:pt x="20" y="18"/>
                      <a:pt x="19" y="17"/>
                    </a:cubicBezTo>
                    <a:cubicBezTo>
                      <a:pt x="19" y="17"/>
                      <a:pt x="19" y="17"/>
                      <a:pt x="19" y="17"/>
                    </a:cubicBezTo>
                    <a:cubicBezTo>
                      <a:pt x="19" y="17"/>
                      <a:pt x="19" y="17"/>
                      <a:pt x="18" y="16"/>
                    </a:cubicBezTo>
                    <a:cubicBezTo>
                      <a:pt x="19" y="17"/>
                      <a:pt x="25" y="20"/>
                      <a:pt x="23" y="19"/>
                    </a:cubicBezTo>
                    <a:cubicBezTo>
                      <a:pt x="23" y="19"/>
                      <a:pt x="20" y="17"/>
                      <a:pt x="18" y="16"/>
                    </a:cubicBezTo>
                    <a:cubicBezTo>
                      <a:pt x="20" y="16"/>
                      <a:pt x="17" y="14"/>
                      <a:pt x="20" y="16"/>
                    </a:cubicBezTo>
                    <a:cubicBezTo>
                      <a:pt x="19" y="15"/>
                      <a:pt x="19" y="15"/>
                      <a:pt x="18" y="15"/>
                    </a:cubicBezTo>
                    <a:cubicBezTo>
                      <a:pt x="19" y="15"/>
                      <a:pt x="17" y="13"/>
                      <a:pt x="20" y="14"/>
                    </a:cubicBezTo>
                    <a:cubicBezTo>
                      <a:pt x="21" y="15"/>
                      <a:pt x="22" y="15"/>
                      <a:pt x="23" y="16"/>
                    </a:cubicBezTo>
                    <a:cubicBezTo>
                      <a:pt x="22" y="15"/>
                      <a:pt x="25" y="17"/>
                      <a:pt x="22" y="15"/>
                    </a:cubicBezTo>
                    <a:cubicBezTo>
                      <a:pt x="21" y="14"/>
                      <a:pt x="20" y="14"/>
                      <a:pt x="19" y="14"/>
                    </a:cubicBezTo>
                    <a:cubicBezTo>
                      <a:pt x="18" y="13"/>
                      <a:pt x="18" y="13"/>
                      <a:pt x="20" y="13"/>
                    </a:cubicBezTo>
                    <a:cubicBezTo>
                      <a:pt x="19" y="13"/>
                      <a:pt x="19" y="13"/>
                      <a:pt x="18" y="12"/>
                    </a:cubicBezTo>
                    <a:cubicBezTo>
                      <a:pt x="21" y="14"/>
                      <a:pt x="21" y="14"/>
                      <a:pt x="21" y="13"/>
                    </a:cubicBezTo>
                    <a:cubicBezTo>
                      <a:pt x="19" y="12"/>
                      <a:pt x="19" y="12"/>
                      <a:pt x="19" y="12"/>
                    </a:cubicBezTo>
                    <a:cubicBezTo>
                      <a:pt x="21" y="13"/>
                      <a:pt x="21" y="13"/>
                      <a:pt x="21" y="13"/>
                    </a:cubicBezTo>
                    <a:cubicBezTo>
                      <a:pt x="20" y="13"/>
                      <a:pt x="17" y="11"/>
                      <a:pt x="19" y="12"/>
                    </a:cubicBezTo>
                    <a:cubicBezTo>
                      <a:pt x="20" y="12"/>
                      <a:pt x="20" y="13"/>
                      <a:pt x="21" y="13"/>
                    </a:cubicBezTo>
                    <a:cubicBezTo>
                      <a:pt x="19" y="12"/>
                      <a:pt x="17" y="11"/>
                      <a:pt x="19" y="11"/>
                    </a:cubicBezTo>
                    <a:cubicBezTo>
                      <a:pt x="21" y="12"/>
                      <a:pt x="21" y="12"/>
                      <a:pt x="21" y="12"/>
                    </a:cubicBezTo>
                    <a:cubicBezTo>
                      <a:pt x="21" y="12"/>
                      <a:pt x="20" y="11"/>
                      <a:pt x="19" y="11"/>
                    </a:cubicBezTo>
                    <a:cubicBezTo>
                      <a:pt x="20" y="11"/>
                      <a:pt x="21" y="11"/>
                      <a:pt x="23" y="12"/>
                    </a:cubicBezTo>
                    <a:cubicBezTo>
                      <a:pt x="18" y="9"/>
                      <a:pt x="18" y="9"/>
                      <a:pt x="19" y="8"/>
                    </a:cubicBezTo>
                    <a:cubicBezTo>
                      <a:pt x="20" y="9"/>
                      <a:pt x="20" y="9"/>
                      <a:pt x="20" y="9"/>
                    </a:cubicBezTo>
                    <a:cubicBezTo>
                      <a:pt x="21" y="9"/>
                      <a:pt x="18" y="8"/>
                      <a:pt x="19" y="8"/>
                    </a:cubicBezTo>
                    <a:cubicBezTo>
                      <a:pt x="20" y="9"/>
                      <a:pt x="21" y="9"/>
                      <a:pt x="23" y="10"/>
                    </a:cubicBezTo>
                    <a:cubicBezTo>
                      <a:pt x="24" y="11"/>
                      <a:pt x="21" y="9"/>
                      <a:pt x="20" y="9"/>
                    </a:cubicBezTo>
                    <a:cubicBezTo>
                      <a:pt x="19" y="8"/>
                      <a:pt x="21" y="9"/>
                      <a:pt x="19" y="8"/>
                    </a:cubicBezTo>
                    <a:cubicBezTo>
                      <a:pt x="19" y="8"/>
                      <a:pt x="20" y="8"/>
                      <a:pt x="18" y="7"/>
                    </a:cubicBezTo>
                    <a:cubicBezTo>
                      <a:pt x="19" y="8"/>
                      <a:pt x="21" y="9"/>
                      <a:pt x="22" y="9"/>
                    </a:cubicBezTo>
                    <a:cubicBezTo>
                      <a:pt x="21" y="8"/>
                      <a:pt x="21" y="8"/>
                      <a:pt x="21" y="8"/>
                    </a:cubicBezTo>
                    <a:cubicBezTo>
                      <a:pt x="24" y="10"/>
                      <a:pt x="26" y="11"/>
                      <a:pt x="29" y="13"/>
                    </a:cubicBezTo>
                    <a:cubicBezTo>
                      <a:pt x="29" y="12"/>
                      <a:pt x="29" y="12"/>
                      <a:pt x="29" y="12"/>
                    </a:cubicBezTo>
                    <a:cubicBezTo>
                      <a:pt x="32" y="14"/>
                      <a:pt x="32" y="14"/>
                      <a:pt x="33" y="14"/>
                    </a:cubicBezTo>
                    <a:cubicBezTo>
                      <a:pt x="32" y="14"/>
                      <a:pt x="28" y="12"/>
                      <a:pt x="27" y="11"/>
                    </a:cubicBezTo>
                    <a:cubicBezTo>
                      <a:pt x="26" y="11"/>
                      <a:pt x="21" y="8"/>
                      <a:pt x="21" y="8"/>
                    </a:cubicBezTo>
                    <a:cubicBezTo>
                      <a:pt x="23" y="9"/>
                      <a:pt x="22" y="9"/>
                      <a:pt x="24" y="10"/>
                    </a:cubicBezTo>
                    <a:cubicBezTo>
                      <a:pt x="26" y="10"/>
                      <a:pt x="23" y="9"/>
                      <a:pt x="23" y="9"/>
                    </a:cubicBezTo>
                    <a:cubicBezTo>
                      <a:pt x="22" y="9"/>
                      <a:pt x="20" y="7"/>
                      <a:pt x="20" y="7"/>
                    </a:cubicBezTo>
                    <a:cubicBezTo>
                      <a:pt x="21" y="7"/>
                      <a:pt x="22" y="8"/>
                      <a:pt x="22" y="8"/>
                    </a:cubicBezTo>
                    <a:cubicBezTo>
                      <a:pt x="21" y="7"/>
                      <a:pt x="20" y="7"/>
                      <a:pt x="19" y="6"/>
                    </a:cubicBezTo>
                    <a:cubicBezTo>
                      <a:pt x="16" y="5"/>
                      <a:pt x="20" y="7"/>
                      <a:pt x="17" y="5"/>
                    </a:cubicBezTo>
                    <a:cubicBezTo>
                      <a:pt x="20" y="6"/>
                      <a:pt x="22" y="8"/>
                      <a:pt x="24" y="8"/>
                    </a:cubicBezTo>
                    <a:cubicBezTo>
                      <a:pt x="22" y="7"/>
                      <a:pt x="21" y="7"/>
                      <a:pt x="18" y="5"/>
                    </a:cubicBezTo>
                    <a:cubicBezTo>
                      <a:pt x="18" y="6"/>
                      <a:pt x="20" y="6"/>
                      <a:pt x="21" y="7"/>
                    </a:cubicBezTo>
                    <a:cubicBezTo>
                      <a:pt x="23" y="8"/>
                      <a:pt x="17" y="5"/>
                      <a:pt x="22" y="7"/>
                    </a:cubicBezTo>
                    <a:cubicBezTo>
                      <a:pt x="20" y="6"/>
                      <a:pt x="20" y="6"/>
                      <a:pt x="20" y="6"/>
                    </a:cubicBezTo>
                    <a:cubicBezTo>
                      <a:pt x="20" y="6"/>
                      <a:pt x="21" y="6"/>
                      <a:pt x="22" y="7"/>
                    </a:cubicBezTo>
                    <a:cubicBezTo>
                      <a:pt x="22" y="7"/>
                      <a:pt x="19" y="5"/>
                      <a:pt x="23" y="7"/>
                    </a:cubicBezTo>
                    <a:cubicBezTo>
                      <a:pt x="22" y="6"/>
                      <a:pt x="23" y="6"/>
                      <a:pt x="20" y="5"/>
                    </a:cubicBezTo>
                    <a:cubicBezTo>
                      <a:pt x="19" y="5"/>
                      <a:pt x="22" y="6"/>
                      <a:pt x="19" y="5"/>
                    </a:cubicBezTo>
                    <a:cubicBezTo>
                      <a:pt x="21" y="6"/>
                      <a:pt x="18" y="5"/>
                      <a:pt x="17" y="4"/>
                    </a:cubicBezTo>
                    <a:cubicBezTo>
                      <a:pt x="19" y="5"/>
                      <a:pt x="19" y="5"/>
                      <a:pt x="19" y="5"/>
                    </a:cubicBezTo>
                    <a:cubicBezTo>
                      <a:pt x="18" y="4"/>
                      <a:pt x="19" y="4"/>
                      <a:pt x="17" y="4"/>
                    </a:cubicBezTo>
                    <a:cubicBezTo>
                      <a:pt x="18" y="4"/>
                      <a:pt x="19" y="4"/>
                      <a:pt x="19" y="5"/>
                    </a:cubicBezTo>
                    <a:cubicBezTo>
                      <a:pt x="17" y="4"/>
                      <a:pt x="17" y="4"/>
                      <a:pt x="17" y="4"/>
                    </a:cubicBezTo>
                    <a:cubicBezTo>
                      <a:pt x="16" y="3"/>
                      <a:pt x="21" y="5"/>
                      <a:pt x="20" y="5"/>
                    </a:cubicBezTo>
                    <a:cubicBezTo>
                      <a:pt x="22" y="6"/>
                      <a:pt x="22" y="6"/>
                      <a:pt x="22" y="6"/>
                    </a:cubicBezTo>
                    <a:cubicBezTo>
                      <a:pt x="21" y="5"/>
                      <a:pt x="23" y="6"/>
                      <a:pt x="23" y="6"/>
                    </a:cubicBezTo>
                    <a:cubicBezTo>
                      <a:pt x="21" y="5"/>
                      <a:pt x="19" y="4"/>
                      <a:pt x="17" y="3"/>
                    </a:cubicBezTo>
                    <a:cubicBezTo>
                      <a:pt x="17" y="3"/>
                      <a:pt x="19" y="4"/>
                      <a:pt x="18" y="3"/>
                    </a:cubicBezTo>
                    <a:cubicBezTo>
                      <a:pt x="20" y="4"/>
                      <a:pt x="20" y="4"/>
                      <a:pt x="20" y="4"/>
                    </a:cubicBezTo>
                    <a:cubicBezTo>
                      <a:pt x="20" y="5"/>
                      <a:pt x="23" y="5"/>
                      <a:pt x="23" y="5"/>
                    </a:cubicBezTo>
                    <a:cubicBezTo>
                      <a:pt x="22" y="5"/>
                      <a:pt x="20" y="4"/>
                      <a:pt x="19" y="3"/>
                    </a:cubicBezTo>
                    <a:cubicBezTo>
                      <a:pt x="19" y="3"/>
                      <a:pt x="20" y="4"/>
                      <a:pt x="21" y="4"/>
                    </a:cubicBezTo>
                    <a:cubicBezTo>
                      <a:pt x="21" y="4"/>
                      <a:pt x="19" y="3"/>
                      <a:pt x="18" y="3"/>
                    </a:cubicBezTo>
                    <a:cubicBezTo>
                      <a:pt x="19" y="3"/>
                      <a:pt x="21" y="4"/>
                      <a:pt x="23" y="4"/>
                    </a:cubicBezTo>
                    <a:cubicBezTo>
                      <a:pt x="26" y="6"/>
                      <a:pt x="26" y="6"/>
                      <a:pt x="26" y="6"/>
                    </a:cubicBezTo>
                    <a:cubicBezTo>
                      <a:pt x="26" y="6"/>
                      <a:pt x="26" y="6"/>
                      <a:pt x="26" y="6"/>
                    </a:cubicBezTo>
                    <a:cubicBezTo>
                      <a:pt x="28" y="7"/>
                      <a:pt x="28" y="7"/>
                      <a:pt x="30" y="8"/>
                    </a:cubicBezTo>
                    <a:cubicBezTo>
                      <a:pt x="31" y="8"/>
                      <a:pt x="30" y="7"/>
                      <a:pt x="29" y="7"/>
                    </a:cubicBezTo>
                    <a:cubicBezTo>
                      <a:pt x="25" y="6"/>
                      <a:pt x="24" y="4"/>
                      <a:pt x="20" y="3"/>
                    </a:cubicBezTo>
                    <a:cubicBezTo>
                      <a:pt x="19" y="2"/>
                      <a:pt x="29" y="7"/>
                      <a:pt x="24" y="4"/>
                    </a:cubicBezTo>
                    <a:cubicBezTo>
                      <a:pt x="23" y="3"/>
                      <a:pt x="20" y="2"/>
                      <a:pt x="21" y="3"/>
                    </a:cubicBezTo>
                    <a:cubicBezTo>
                      <a:pt x="21" y="3"/>
                      <a:pt x="17" y="1"/>
                      <a:pt x="19" y="1"/>
                    </a:cubicBezTo>
                    <a:cubicBezTo>
                      <a:pt x="20" y="2"/>
                      <a:pt x="23" y="3"/>
                      <a:pt x="25" y="4"/>
                    </a:cubicBezTo>
                    <a:cubicBezTo>
                      <a:pt x="23" y="4"/>
                      <a:pt x="24" y="4"/>
                      <a:pt x="24" y="4"/>
                    </a:cubicBezTo>
                    <a:cubicBezTo>
                      <a:pt x="26" y="5"/>
                      <a:pt x="28" y="6"/>
                      <a:pt x="28" y="5"/>
                    </a:cubicBezTo>
                    <a:cubicBezTo>
                      <a:pt x="28" y="5"/>
                      <a:pt x="28" y="5"/>
                      <a:pt x="26" y="4"/>
                    </a:cubicBezTo>
                    <a:cubicBezTo>
                      <a:pt x="23" y="3"/>
                      <a:pt x="26" y="4"/>
                      <a:pt x="24" y="3"/>
                    </a:cubicBezTo>
                    <a:cubicBezTo>
                      <a:pt x="23" y="3"/>
                      <a:pt x="26" y="4"/>
                      <a:pt x="22" y="3"/>
                    </a:cubicBezTo>
                    <a:cubicBezTo>
                      <a:pt x="23" y="3"/>
                      <a:pt x="20" y="2"/>
                      <a:pt x="19" y="1"/>
                    </a:cubicBezTo>
                    <a:cubicBezTo>
                      <a:pt x="18" y="1"/>
                      <a:pt x="18" y="1"/>
                      <a:pt x="18" y="1"/>
                    </a:cubicBezTo>
                    <a:cubicBezTo>
                      <a:pt x="20" y="1"/>
                      <a:pt x="20" y="1"/>
                      <a:pt x="20" y="1"/>
                    </a:cubicBezTo>
                    <a:cubicBezTo>
                      <a:pt x="21" y="2"/>
                      <a:pt x="17" y="0"/>
                      <a:pt x="17" y="0"/>
                    </a:cubicBezTo>
                    <a:cubicBezTo>
                      <a:pt x="20" y="1"/>
                      <a:pt x="20" y="1"/>
                      <a:pt x="20" y="1"/>
                    </a:cubicBezTo>
                    <a:cubicBezTo>
                      <a:pt x="23" y="2"/>
                      <a:pt x="19" y="1"/>
                      <a:pt x="23" y="3"/>
                    </a:cubicBezTo>
                    <a:cubicBezTo>
                      <a:pt x="23" y="3"/>
                      <a:pt x="21" y="2"/>
                      <a:pt x="22" y="2"/>
                    </a:cubicBezTo>
                    <a:cubicBezTo>
                      <a:pt x="23" y="2"/>
                      <a:pt x="23" y="2"/>
                      <a:pt x="23" y="2"/>
                    </a:cubicBezTo>
                    <a:cubicBezTo>
                      <a:pt x="23" y="2"/>
                      <a:pt x="29" y="5"/>
                      <a:pt x="26" y="3"/>
                    </a:cubicBezTo>
                    <a:cubicBezTo>
                      <a:pt x="25" y="2"/>
                      <a:pt x="24" y="2"/>
                      <a:pt x="23" y="2"/>
                    </a:cubicBezTo>
                    <a:cubicBezTo>
                      <a:pt x="22" y="1"/>
                      <a:pt x="21" y="1"/>
                      <a:pt x="21" y="0"/>
                    </a:cubicBezTo>
                    <a:cubicBezTo>
                      <a:pt x="24" y="2"/>
                      <a:pt x="21" y="0"/>
                      <a:pt x="24" y="2"/>
                    </a:cubicBezTo>
                    <a:cubicBezTo>
                      <a:pt x="22" y="1"/>
                      <a:pt x="22" y="1"/>
                      <a:pt x="25" y="3"/>
                    </a:cubicBezTo>
                    <a:cubicBezTo>
                      <a:pt x="29" y="4"/>
                      <a:pt x="25" y="3"/>
                      <a:pt x="28" y="4"/>
                    </a:cubicBezTo>
                    <a:cubicBezTo>
                      <a:pt x="28" y="4"/>
                      <a:pt x="32" y="5"/>
                      <a:pt x="34" y="6"/>
                    </a:cubicBezTo>
                    <a:cubicBezTo>
                      <a:pt x="34" y="6"/>
                      <a:pt x="33" y="6"/>
                      <a:pt x="33" y="6"/>
                    </a:cubicBezTo>
                    <a:cubicBezTo>
                      <a:pt x="31" y="5"/>
                      <a:pt x="31" y="5"/>
                      <a:pt x="29" y="4"/>
                    </a:cubicBezTo>
                    <a:cubicBezTo>
                      <a:pt x="29" y="4"/>
                      <a:pt x="28" y="3"/>
                      <a:pt x="26" y="2"/>
                    </a:cubicBezTo>
                    <a:cubicBezTo>
                      <a:pt x="27" y="3"/>
                      <a:pt x="29" y="4"/>
                      <a:pt x="29" y="4"/>
                    </a:cubicBezTo>
                    <a:cubicBezTo>
                      <a:pt x="29" y="3"/>
                      <a:pt x="29" y="3"/>
                      <a:pt x="30" y="3"/>
                    </a:cubicBezTo>
                    <a:cubicBezTo>
                      <a:pt x="27" y="2"/>
                      <a:pt x="29" y="2"/>
                      <a:pt x="26" y="1"/>
                    </a:cubicBezTo>
                    <a:cubicBezTo>
                      <a:pt x="26" y="1"/>
                      <a:pt x="23" y="0"/>
                      <a:pt x="22" y="0"/>
                    </a:cubicBezTo>
                    <a:cubicBezTo>
                      <a:pt x="22" y="0"/>
                      <a:pt x="23" y="0"/>
                      <a:pt x="24" y="0"/>
                    </a:cubicBezTo>
                    <a:cubicBezTo>
                      <a:pt x="22" y="0"/>
                      <a:pt x="27" y="1"/>
                      <a:pt x="24" y="0"/>
                    </a:cubicBezTo>
                    <a:cubicBezTo>
                      <a:pt x="25" y="1"/>
                      <a:pt x="28" y="2"/>
                      <a:pt x="31" y="3"/>
                    </a:cubicBezTo>
                    <a:cubicBezTo>
                      <a:pt x="29" y="2"/>
                      <a:pt x="33" y="4"/>
                      <a:pt x="33" y="4"/>
                    </a:cubicBezTo>
                    <a:cubicBezTo>
                      <a:pt x="31" y="3"/>
                      <a:pt x="30" y="2"/>
                      <a:pt x="30" y="2"/>
                    </a:cubicBezTo>
                    <a:cubicBezTo>
                      <a:pt x="33" y="2"/>
                      <a:pt x="30" y="1"/>
                      <a:pt x="30" y="1"/>
                    </a:cubicBezTo>
                    <a:cubicBezTo>
                      <a:pt x="32" y="1"/>
                      <a:pt x="35" y="2"/>
                      <a:pt x="35" y="2"/>
                    </a:cubicBezTo>
                    <a:cubicBezTo>
                      <a:pt x="35" y="2"/>
                      <a:pt x="32" y="1"/>
                      <a:pt x="33" y="1"/>
                    </a:cubicBezTo>
                    <a:cubicBezTo>
                      <a:pt x="34" y="2"/>
                      <a:pt x="34" y="2"/>
                      <a:pt x="34" y="2"/>
                    </a:cubicBezTo>
                    <a:cubicBezTo>
                      <a:pt x="33" y="1"/>
                      <a:pt x="36" y="2"/>
                      <a:pt x="32" y="0"/>
                    </a:cubicBezTo>
                    <a:cubicBezTo>
                      <a:pt x="35" y="2"/>
                      <a:pt x="35" y="2"/>
                      <a:pt x="35" y="2"/>
                    </a:cubicBezTo>
                    <a:cubicBezTo>
                      <a:pt x="35" y="2"/>
                      <a:pt x="35" y="1"/>
                      <a:pt x="34" y="1"/>
                    </a:cubicBezTo>
                    <a:cubicBezTo>
                      <a:pt x="35" y="2"/>
                      <a:pt x="37" y="2"/>
                      <a:pt x="37" y="2"/>
                    </a:cubicBezTo>
                    <a:cubicBezTo>
                      <a:pt x="40" y="3"/>
                      <a:pt x="37" y="2"/>
                      <a:pt x="37" y="2"/>
                    </a:cubicBezTo>
                    <a:cubicBezTo>
                      <a:pt x="35" y="1"/>
                      <a:pt x="35" y="1"/>
                      <a:pt x="35" y="1"/>
                    </a:cubicBezTo>
                    <a:cubicBezTo>
                      <a:pt x="33" y="0"/>
                      <a:pt x="35" y="1"/>
                      <a:pt x="35" y="0"/>
                    </a:cubicBezTo>
                    <a:cubicBezTo>
                      <a:pt x="37" y="1"/>
                      <a:pt x="37" y="1"/>
                      <a:pt x="37" y="1"/>
                    </a:cubicBezTo>
                    <a:cubicBezTo>
                      <a:pt x="36" y="0"/>
                      <a:pt x="36" y="0"/>
                      <a:pt x="36" y="0"/>
                    </a:cubicBezTo>
                    <a:cubicBezTo>
                      <a:pt x="38" y="1"/>
                      <a:pt x="39" y="1"/>
                      <a:pt x="37" y="0"/>
                    </a:cubicBezTo>
                    <a:cubicBezTo>
                      <a:pt x="42" y="3"/>
                      <a:pt x="42" y="3"/>
                      <a:pt x="42" y="3"/>
                    </a:cubicBezTo>
                    <a:cubicBezTo>
                      <a:pt x="41" y="2"/>
                      <a:pt x="40" y="2"/>
                      <a:pt x="38" y="1"/>
                    </a:cubicBezTo>
                    <a:cubicBezTo>
                      <a:pt x="36" y="1"/>
                      <a:pt x="36" y="1"/>
                      <a:pt x="38" y="2"/>
                    </a:cubicBezTo>
                    <a:cubicBezTo>
                      <a:pt x="39" y="2"/>
                      <a:pt x="38" y="1"/>
                      <a:pt x="37" y="1"/>
                    </a:cubicBezTo>
                    <a:cubicBezTo>
                      <a:pt x="40" y="2"/>
                      <a:pt x="40" y="2"/>
                      <a:pt x="42" y="3"/>
                    </a:cubicBezTo>
                    <a:cubicBezTo>
                      <a:pt x="42" y="3"/>
                      <a:pt x="43" y="3"/>
                      <a:pt x="42" y="3"/>
                    </a:cubicBezTo>
                    <a:cubicBezTo>
                      <a:pt x="43" y="3"/>
                      <a:pt x="43" y="3"/>
                      <a:pt x="43" y="4"/>
                    </a:cubicBezTo>
                    <a:cubicBezTo>
                      <a:pt x="42" y="3"/>
                      <a:pt x="41" y="3"/>
                      <a:pt x="41" y="3"/>
                    </a:cubicBezTo>
                    <a:cubicBezTo>
                      <a:pt x="43" y="4"/>
                      <a:pt x="44" y="4"/>
                      <a:pt x="43" y="4"/>
                    </a:cubicBezTo>
                    <a:cubicBezTo>
                      <a:pt x="40" y="3"/>
                      <a:pt x="45" y="5"/>
                      <a:pt x="44" y="5"/>
                    </a:cubicBezTo>
                    <a:cubicBezTo>
                      <a:pt x="41" y="4"/>
                      <a:pt x="40" y="3"/>
                      <a:pt x="39" y="3"/>
                    </a:cubicBezTo>
                    <a:cubicBezTo>
                      <a:pt x="37" y="3"/>
                      <a:pt x="39" y="3"/>
                      <a:pt x="37" y="3"/>
                    </a:cubicBezTo>
                    <a:cubicBezTo>
                      <a:pt x="39" y="3"/>
                      <a:pt x="42" y="4"/>
                      <a:pt x="43" y="5"/>
                    </a:cubicBezTo>
                    <a:cubicBezTo>
                      <a:pt x="41" y="4"/>
                      <a:pt x="41" y="4"/>
                      <a:pt x="41" y="4"/>
                    </a:cubicBezTo>
                    <a:cubicBezTo>
                      <a:pt x="42" y="5"/>
                      <a:pt x="45" y="6"/>
                      <a:pt x="44" y="6"/>
                    </a:cubicBezTo>
                    <a:cubicBezTo>
                      <a:pt x="43" y="6"/>
                      <a:pt x="43" y="7"/>
                      <a:pt x="42" y="7"/>
                    </a:cubicBezTo>
                    <a:cubicBezTo>
                      <a:pt x="41" y="6"/>
                      <a:pt x="41" y="6"/>
                      <a:pt x="41" y="6"/>
                    </a:cubicBezTo>
                    <a:cubicBezTo>
                      <a:pt x="44" y="8"/>
                      <a:pt x="42" y="7"/>
                      <a:pt x="43" y="8"/>
                    </a:cubicBezTo>
                    <a:cubicBezTo>
                      <a:pt x="42" y="8"/>
                      <a:pt x="45" y="10"/>
                      <a:pt x="42" y="9"/>
                    </a:cubicBezTo>
                    <a:cubicBezTo>
                      <a:pt x="43" y="10"/>
                      <a:pt x="44" y="11"/>
                      <a:pt x="43" y="12"/>
                    </a:cubicBezTo>
                    <a:cubicBezTo>
                      <a:pt x="40" y="11"/>
                      <a:pt x="40" y="11"/>
                      <a:pt x="40" y="11"/>
                    </a:cubicBezTo>
                    <a:cubicBezTo>
                      <a:pt x="42" y="11"/>
                      <a:pt x="39" y="10"/>
                      <a:pt x="39" y="10"/>
                    </a:cubicBezTo>
                    <a:cubicBezTo>
                      <a:pt x="41" y="11"/>
                      <a:pt x="42" y="12"/>
                      <a:pt x="43" y="12"/>
                    </a:cubicBezTo>
                    <a:cubicBezTo>
                      <a:pt x="41" y="12"/>
                      <a:pt x="43" y="13"/>
                      <a:pt x="45" y="14"/>
                    </a:cubicBezTo>
                    <a:cubicBezTo>
                      <a:pt x="43" y="14"/>
                      <a:pt x="43" y="14"/>
                      <a:pt x="43" y="14"/>
                    </a:cubicBezTo>
                    <a:cubicBezTo>
                      <a:pt x="46" y="15"/>
                      <a:pt x="43" y="14"/>
                      <a:pt x="42" y="14"/>
                    </a:cubicBezTo>
                    <a:cubicBezTo>
                      <a:pt x="42" y="14"/>
                      <a:pt x="40" y="14"/>
                      <a:pt x="40" y="14"/>
                    </a:cubicBezTo>
                    <a:cubicBezTo>
                      <a:pt x="43" y="15"/>
                      <a:pt x="43" y="15"/>
                      <a:pt x="44" y="16"/>
                    </a:cubicBezTo>
                    <a:cubicBezTo>
                      <a:pt x="44" y="17"/>
                      <a:pt x="43" y="17"/>
                      <a:pt x="42" y="16"/>
                    </a:cubicBezTo>
                    <a:cubicBezTo>
                      <a:pt x="46" y="19"/>
                      <a:pt x="43" y="19"/>
                      <a:pt x="45" y="21"/>
                    </a:cubicBezTo>
                    <a:cubicBezTo>
                      <a:pt x="43" y="20"/>
                      <a:pt x="43" y="20"/>
                      <a:pt x="43" y="20"/>
                    </a:cubicBezTo>
                    <a:cubicBezTo>
                      <a:pt x="46" y="23"/>
                      <a:pt x="42" y="22"/>
                      <a:pt x="44" y="24"/>
                    </a:cubicBezTo>
                    <a:cubicBezTo>
                      <a:pt x="40" y="22"/>
                      <a:pt x="40" y="22"/>
                      <a:pt x="40" y="22"/>
                    </a:cubicBezTo>
                    <a:cubicBezTo>
                      <a:pt x="39" y="21"/>
                      <a:pt x="41" y="23"/>
                      <a:pt x="44" y="24"/>
                    </a:cubicBezTo>
                    <a:cubicBezTo>
                      <a:pt x="42" y="24"/>
                      <a:pt x="45" y="25"/>
                      <a:pt x="42" y="24"/>
                    </a:cubicBezTo>
                    <a:cubicBezTo>
                      <a:pt x="41" y="24"/>
                      <a:pt x="43" y="25"/>
                      <a:pt x="44" y="25"/>
                    </a:cubicBezTo>
                    <a:cubicBezTo>
                      <a:pt x="42" y="25"/>
                      <a:pt x="42" y="26"/>
                      <a:pt x="43" y="26"/>
                    </a:cubicBezTo>
                    <a:cubicBezTo>
                      <a:pt x="43" y="26"/>
                      <a:pt x="43" y="26"/>
                      <a:pt x="43" y="26"/>
                    </a:cubicBezTo>
                    <a:cubicBezTo>
                      <a:pt x="42" y="26"/>
                      <a:pt x="41" y="25"/>
                      <a:pt x="41" y="25"/>
                    </a:cubicBezTo>
                    <a:cubicBezTo>
                      <a:pt x="42" y="26"/>
                      <a:pt x="40" y="25"/>
                      <a:pt x="44" y="27"/>
                    </a:cubicBezTo>
                    <a:cubicBezTo>
                      <a:pt x="41" y="26"/>
                      <a:pt x="45" y="29"/>
                      <a:pt x="42" y="28"/>
                    </a:cubicBezTo>
                    <a:cubicBezTo>
                      <a:pt x="43" y="29"/>
                      <a:pt x="43" y="29"/>
                      <a:pt x="44" y="29"/>
                    </a:cubicBezTo>
                    <a:cubicBezTo>
                      <a:pt x="43" y="30"/>
                      <a:pt x="41" y="29"/>
                      <a:pt x="43" y="30"/>
                    </a:cubicBezTo>
                    <a:cubicBezTo>
                      <a:pt x="42" y="30"/>
                      <a:pt x="41" y="29"/>
                      <a:pt x="41" y="29"/>
                    </a:cubicBezTo>
                    <a:cubicBezTo>
                      <a:pt x="41" y="30"/>
                      <a:pt x="42" y="30"/>
                      <a:pt x="42" y="30"/>
                    </a:cubicBezTo>
                    <a:cubicBezTo>
                      <a:pt x="44" y="32"/>
                      <a:pt x="40" y="31"/>
                      <a:pt x="40" y="31"/>
                    </a:cubicBezTo>
                    <a:cubicBezTo>
                      <a:pt x="41" y="34"/>
                      <a:pt x="40" y="34"/>
                      <a:pt x="39" y="35"/>
                    </a:cubicBezTo>
                    <a:cubicBezTo>
                      <a:pt x="39" y="35"/>
                      <a:pt x="39" y="35"/>
                      <a:pt x="39" y="35"/>
                    </a:cubicBezTo>
                    <a:cubicBezTo>
                      <a:pt x="41" y="37"/>
                      <a:pt x="35" y="34"/>
                      <a:pt x="39" y="37"/>
                    </a:cubicBezTo>
                    <a:cubicBezTo>
                      <a:pt x="39" y="36"/>
                      <a:pt x="39" y="37"/>
                      <a:pt x="37" y="36"/>
                    </a:cubicBezTo>
                    <a:cubicBezTo>
                      <a:pt x="39" y="37"/>
                      <a:pt x="35" y="35"/>
                      <a:pt x="37" y="37"/>
                    </a:cubicBezTo>
                    <a:cubicBezTo>
                      <a:pt x="37" y="37"/>
                      <a:pt x="37" y="37"/>
                      <a:pt x="37" y="37"/>
                    </a:cubicBezTo>
                    <a:cubicBezTo>
                      <a:pt x="35" y="36"/>
                      <a:pt x="37" y="38"/>
                      <a:pt x="35" y="37"/>
                    </a:cubicBezTo>
                    <a:cubicBezTo>
                      <a:pt x="35" y="37"/>
                      <a:pt x="35" y="37"/>
                      <a:pt x="34" y="36"/>
                    </a:cubicBezTo>
                    <a:cubicBezTo>
                      <a:pt x="33" y="36"/>
                      <a:pt x="37" y="39"/>
                      <a:pt x="33" y="37"/>
                    </a:cubicBezTo>
                    <a:cubicBezTo>
                      <a:pt x="33" y="37"/>
                      <a:pt x="35" y="38"/>
                      <a:pt x="35" y="38"/>
                    </a:cubicBezTo>
                    <a:cubicBezTo>
                      <a:pt x="33" y="38"/>
                      <a:pt x="35" y="40"/>
                      <a:pt x="35" y="41"/>
                    </a:cubicBezTo>
                    <a:cubicBezTo>
                      <a:pt x="32" y="41"/>
                      <a:pt x="29" y="37"/>
                      <a:pt x="31" y="40"/>
                    </a:cubicBezTo>
                    <a:cubicBezTo>
                      <a:pt x="31" y="39"/>
                      <a:pt x="33" y="41"/>
                      <a:pt x="32" y="40"/>
                    </a:cubicBezTo>
                    <a:cubicBezTo>
                      <a:pt x="33" y="41"/>
                      <a:pt x="28" y="38"/>
                      <a:pt x="30" y="39"/>
                    </a:cubicBezTo>
                    <a:cubicBezTo>
                      <a:pt x="32" y="40"/>
                      <a:pt x="31" y="40"/>
                      <a:pt x="32" y="41"/>
                    </a:cubicBezTo>
                    <a:cubicBezTo>
                      <a:pt x="30" y="40"/>
                      <a:pt x="28" y="39"/>
                      <a:pt x="30" y="40"/>
                    </a:cubicBezTo>
                    <a:cubicBezTo>
                      <a:pt x="29" y="40"/>
                      <a:pt x="29" y="40"/>
                      <a:pt x="29" y="40"/>
                    </a:cubicBezTo>
                    <a:cubicBezTo>
                      <a:pt x="32" y="42"/>
                      <a:pt x="30" y="41"/>
                      <a:pt x="33" y="44"/>
                    </a:cubicBezTo>
                    <a:cubicBezTo>
                      <a:pt x="32" y="47"/>
                      <a:pt x="33" y="50"/>
                      <a:pt x="32" y="52"/>
                    </a:cubicBezTo>
                    <a:cubicBezTo>
                      <a:pt x="30" y="54"/>
                      <a:pt x="30" y="57"/>
                      <a:pt x="27" y="57"/>
                    </a:cubicBezTo>
                    <a:cubicBezTo>
                      <a:pt x="24" y="55"/>
                      <a:pt x="24" y="55"/>
                      <a:pt x="24" y="56"/>
                    </a:cubicBezTo>
                    <a:cubicBezTo>
                      <a:pt x="24" y="56"/>
                      <a:pt x="24" y="56"/>
                      <a:pt x="24" y="55"/>
                    </a:cubicBezTo>
                    <a:cubicBezTo>
                      <a:pt x="26" y="57"/>
                      <a:pt x="23" y="56"/>
                      <a:pt x="26" y="58"/>
                    </a:cubicBezTo>
                    <a:cubicBezTo>
                      <a:pt x="25" y="58"/>
                      <a:pt x="25" y="59"/>
                      <a:pt x="24" y="60"/>
                    </a:cubicBezTo>
                    <a:cubicBezTo>
                      <a:pt x="24" y="60"/>
                      <a:pt x="22" y="58"/>
                      <a:pt x="22" y="58"/>
                    </a:cubicBezTo>
                    <a:cubicBezTo>
                      <a:pt x="24" y="60"/>
                      <a:pt x="24" y="60"/>
                      <a:pt x="24" y="60"/>
                    </a:cubicBezTo>
                    <a:cubicBezTo>
                      <a:pt x="23" y="59"/>
                      <a:pt x="23" y="59"/>
                      <a:pt x="23" y="59"/>
                    </a:cubicBezTo>
                    <a:cubicBezTo>
                      <a:pt x="23" y="59"/>
                      <a:pt x="24" y="61"/>
                      <a:pt x="25" y="61"/>
                    </a:cubicBezTo>
                    <a:cubicBezTo>
                      <a:pt x="26" y="65"/>
                      <a:pt x="20" y="62"/>
                      <a:pt x="19" y="64"/>
                    </a:cubicBezTo>
                    <a:cubicBezTo>
                      <a:pt x="17" y="64"/>
                      <a:pt x="18" y="65"/>
                      <a:pt x="18" y="66"/>
                    </a:cubicBezTo>
                    <a:cubicBezTo>
                      <a:pt x="14" y="64"/>
                      <a:pt x="11" y="63"/>
                      <a:pt x="11" y="66"/>
                    </a:cubicBezTo>
                    <a:cubicBezTo>
                      <a:pt x="11" y="66"/>
                      <a:pt x="6" y="60"/>
                      <a:pt x="5" y="5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274"/>
              <p:cNvSpPr/>
              <p:nvPr/>
            </p:nvSpPr>
            <p:spPr bwMode="auto">
              <a:xfrm>
                <a:off x="4171951" y="2773363"/>
                <a:ext cx="1588" cy="1587"/>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1"/>
                      <a:pt x="2" y="1"/>
                      <a:pt x="0" y="0"/>
                    </a:cubicBezTo>
                    <a:cubicBezTo>
                      <a:pt x="2" y="0"/>
                      <a:pt x="3"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275"/>
              <p:cNvSpPr/>
              <p:nvPr/>
            </p:nvSpPr>
            <p:spPr bwMode="auto">
              <a:xfrm>
                <a:off x="4165601" y="2773363"/>
                <a:ext cx="1588" cy="1587"/>
              </a:xfrm>
              <a:custGeom>
                <a:avLst/>
                <a:gdLst>
                  <a:gd name="T0" fmla="*/ 2 w 3"/>
                  <a:gd name="T1" fmla="*/ 0 h 1"/>
                  <a:gd name="T2" fmla="*/ 1 w 3"/>
                  <a:gd name="T3" fmla="*/ 0 h 1"/>
                  <a:gd name="T4" fmla="*/ 1 w 3"/>
                  <a:gd name="T5" fmla="*/ 0 h 1"/>
                  <a:gd name="T6" fmla="*/ 2 w 3"/>
                  <a:gd name="T7" fmla="*/ 0 h 1"/>
                </a:gdLst>
                <a:ahLst/>
                <a:cxnLst>
                  <a:cxn ang="0">
                    <a:pos x="T0" y="T1"/>
                  </a:cxn>
                  <a:cxn ang="0">
                    <a:pos x="T2" y="T3"/>
                  </a:cxn>
                  <a:cxn ang="0">
                    <a:pos x="T4" y="T5"/>
                  </a:cxn>
                  <a:cxn ang="0">
                    <a:pos x="T6" y="T7"/>
                  </a:cxn>
                </a:cxnLst>
                <a:rect l="0" t="0" r="r" b="b"/>
                <a:pathLst>
                  <a:path w="3" h="1">
                    <a:moveTo>
                      <a:pt x="2" y="0"/>
                    </a:moveTo>
                    <a:cubicBezTo>
                      <a:pt x="3" y="1"/>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276"/>
              <p:cNvSpPr/>
              <p:nvPr/>
            </p:nvSpPr>
            <p:spPr bwMode="auto">
              <a:xfrm>
                <a:off x="4165601" y="2773363"/>
                <a:ext cx="1588" cy="1587"/>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277"/>
              <p:cNvSpPr/>
              <p:nvPr/>
            </p:nvSpPr>
            <p:spPr bwMode="auto">
              <a:xfrm>
                <a:off x="4164013" y="277336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278"/>
              <p:cNvSpPr/>
              <p:nvPr/>
            </p:nvSpPr>
            <p:spPr bwMode="auto">
              <a:xfrm>
                <a:off x="4165601" y="2773363"/>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2"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279"/>
              <p:cNvSpPr/>
              <p:nvPr/>
            </p:nvSpPr>
            <p:spPr bwMode="auto">
              <a:xfrm>
                <a:off x="4164013" y="2774950"/>
                <a:ext cx="0" cy="0"/>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1"/>
                      <a:pt x="3"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280"/>
              <p:cNvSpPr/>
              <p:nvPr/>
            </p:nvSpPr>
            <p:spPr bwMode="auto">
              <a:xfrm>
                <a:off x="4164013" y="2774950"/>
                <a:ext cx="0"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281"/>
              <p:cNvSpPr/>
              <p:nvPr/>
            </p:nvSpPr>
            <p:spPr bwMode="auto">
              <a:xfrm>
                <a:off x="4162426" y="27813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282"/>
              <p:cNvSpPr/>
              <p:nvPr/>
            </p:nvSpPr>
            <p:spPr bwMode="auto">
              <a:xfrm>
                <a:off x="4160838" y="2784475"/>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Rectangle 283"/>
              <p:cNvSpPr>
                <a:spLocks noChangeArrowheads="1"/>
              </p:cNvSpPr>
              <p:nvPr/>
            </p:nvSpPr>
            <p:spPr bwMode="auto">
              <a:xfrm>
                <a:off x="4162426" y="2787650"/>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2" name="Freeform 284"/>
              <p:cNvSpPr/>
              <p:nvPr/>
            </p:nvSpPr>
            <p:spPr bwMode="auto">
              <a:xfrm>
                <a:off x="4124326" y="2747963"/>
                <a:ext cx="1588"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1"/>
                      <a:pt x="0" y="0"/>
                      <a:pt x="1" y="0"/>
                    </a:cubicBezTo>
                    <a:cubicBezTo>
                      <a:pt x="2" y="1"/>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285"/>
              <p:cNvSpPr/>
              <p:nvPr/>
            </p:nvSpPr>
            <p:spPr bwMode="auto">
              <a:xfrm>
                <a:off x="4067176" y="2746375"/>
                <a:ext cx="57150" cy="50800"/>
              </a:xfrm>
              <a:custGeom>
                <a:avLst/>
                <a:gdLst>
                  <a:gd name="T0" fmla="*/ 19 w 163"/>
                  <a:gd name="T1" fmla="*/ 119 h 141"/>
                  <a:gd name="T2" fmla="*/ 23 w 163"/>
                  <a:gd name="T3" fmla="*/ 115 h 141"/>
                  <a:gd name="T4" fmla="*/ 29 w 163"/>
                  <a:gd name="T5" fmla="*/ 103 h 141"/>
                  <a:gd name="T6" fmla="*/ 33 w 163"/>
                  <a:gd name="T7" fmla="*/ 100 h 141"/>
                  <a:gd name="T8" fmla="*/ 45 w 163"/>
                  <a:gd name="T9" fmla="*/ 94 h 141"/>
                  <a:gd name="T10" fmla="*/ 49 w 163"/>
                  <a:gd name="T11" fmla="*/ 92 h 141"/>
                  <a:gd name="T12" fmla="*/ 53 w 163"/>
                  <a:gd name="T13" fmla="*/ 85 h 141"/>
                  <a:gd name="T14" fmla="*/ 58 w 163"/>
                  <a:gd name="T15" fmla="*/ 82 h 141"/>
                  <a:gd name="T16" fmla="*/ 62 w 163"/>
                  <a:gd name="T17" fmla="*/ 81 h 141"/>
                  <a:gd name="T18" fmla="*/ 63 w 163"/>
                  <a:gd name="T19" fmla="*/ 76 h 141"/>
                  <a:gd name="T20" fmla="*/ 66 w 163"/>
                  <a:gd name="T21" fmla="*/ 69 h 141"/>
                  <a:gd name="T22" fmla="*/ 69 w 163"/>
                  <a:gd name="T23" fmla="*/ 67 h 141"/>
                  <a:gd name="T24" fmla="*/ 71 w 163"/>
                  <a:gd name="T25" fmla="*/ 62 h 141"/>
                  <a:gd name="T26" fmla="*/ 77 w 163"/>
                  <a:gd name="T27" fmla="*/ 60 h 141"/>
                  <a:gd name="T28" fmla="*/ 81 w 163"/>
                  <a:gd name="T29" fmla="*/ 55 h 141"/>
                  <a:gd name="T30" fmla="*/ 88 w 163"/>
                  <a:gd name="T31" fmla="*/ 52 h 141"/>
                  <a:gd name="T32" fmla="*/ 89 w 163"/>
                  <a:gd name="T33" fmla="*/ 49 h 141"/>
                  <a:gd name="T34" fmla="*/ 93 w 163"/>
                  <a:gd name="T35" fmla="*/ 49 h 141"/>
                  <a:gd name="T36" fmla="*/ 94 w 163"/>
                  <a:gd name="T37" fmla="*/ 45 h 141"/>
                  <a:gd name="T38" fmla="*/ 94 w 163"/>
                  <a:gd name="T39" fmla="*/ 44 h 141"/>
                  <a:gd name="T40" fmla="*/ 97 w 163"/>
                  <a:gd name="T41" fmla="*/ 41 h 141"/>
                  <a:gd name="T42" fmla="*/ 105 w 163"/>
                  <a:gd name="T43" fmla="*/ 34 h 141"/>
                  <a:gd name="T44" fmla="*/ 107 w 163"/>
                  <a:gd name="T45" fmla="*/ 31 h 141"/>
                  <a:gd name="T46" fmla="*/ 110 w 163"/>
                  <a:gd name="T47" fmla="*/ 29 h 141"/>
                  <a:gd name="T48" fmla="*/ 117 w 163"/>
                  <a:gd name="T49" fmla="*/ 24 h 141"/>
                  <a:gd name="T50" fmla="*/ 123 w 163"/>
                  <a:gd name="T51" fmla="*/ 28 h 141"/>
                  <a:gd name="T52" fmla="*/ 121 w 163"/>
                  <a:gd name="T53" fmla="*/ 21 h 141"/>
                  <a:gd name="T54" fmla="*/ 119 w 163"/>
                  <a:gd name="T55" fmla="*/ 14 h 141"/>
                  <a:gd name="T56" fmla="*/ 124 w 163"/>
                  <a:gd name="T57" fmla="*/ 13 h 141"/>
                  <a:gd name="T58" fmla="*/ 123 w 163"/>
                  <a:gd name="T59" fmla="*/ 10 h 141"/>
                  <a:gd name="T60" fmla="*/ 126 w 163"/>
                  <a:gd name="T61" fmla="*/ 11 h 141"/>
                  <a:gd name="T62" fmla="*/ 132 w 163"/>
                  <a:gd name="T63" fmla="*/ 14 h 141"/>
                  <a:gd name="T64" fmla="*/ 131 w 163"/>
                  <a:gd name="T65" fmla="*/ 7 h 141"/>
                  <a:gd name="T66" fmla="*/ 134 w 163"/>
                  <a:gd name="T67" fmla="*/ 9 h 141"/>
                  <a:gd name="T68" fmla="*/ 134 w 163"/>
                  <a:gd name="T69" fmla="*/ 4 h 141"/>
                  <a:gd name="T70" fmla="*/ 137 w 163"/>
                  <a:gd name="T71" fmla="*/ 2 h 141"/>
                  <a:gd name="T72" fmla="*/ 141 w 163"/>
                  <a:gd name="T73" fmla="*/ 10 h 141"/>
                  <a:gd name="T74" fmla="*/ 142 w 163"/>
                  <a:gd name="T75" fmla="*/ 2 h 141"/>
                  <a:gd name="T76" fmla="*/ 155 w 163"/>
                  <a:gd name="T77" fmla="*/ 7 h 141"/>
                  <a:gd name="T78" fmla="*/ 158 w 163"/>
                  <a:gd name="T79" fmla="*/ 7 h 141"/>
                  <a:gd name="T80" fmla="*/ 162 w 163"/>
                  <a:gd name="T81" fmla="*/ 3 h 141"/>
                  <a:gd name="T82" fmla="*/ 163 w 163"/>
                  <a:gd name="T83" fmla="*/ 9 h 141"/>
                  <a:gd name="T84" fmla="*/ 157 w 163"/>
                  <a:gd name="T85" fmla="*/ 8 h 141"/>
                  <a:gd name="T86" fmla="*/ 154 w 163"/>
                  <a:gd name="T87" fmla="*/ 19 h 141"/>
                  <a:gd name="T88" fmla="*/ 144 w 163"/>
                  <a:gd name="T89" fmla="*/ 31 h 141"/>
                  <a:gd name="T90" fmla="*/ 133 w 163"/>
                  <a:gd name="T91" fmla="*/ 43 h 141"/>
                  <a:gd name="T92" fmla="*/ 124 w 163"/>
                  <a:gd name="T93" fmla="*/ 52 h 141"/>
                  <a:gd name="T94" fmla="*/ 118 w 163"/>
                  <a:gd name="T95" fmla="*/ 59 h 141"/>
                  <a:gd name="T96" fmla="*/ 101 w 163"/>
                  <a:gd name="T97" fmla="*/ 71 h 141"/>
                  <a:gd name="T98" fmla="*/ 91 w 163"/>
                  <a:gd name="T99" fmla="*/ 75 h 141"/>
                  <a:gd name="T100" fmla="*/ 79 w 163"/>
                  <a:gd name="T101" fmla="*/ 82 h 141"/>
                  <a:gd name="T102" fmla="*/ 49 w 163"/>
                  <a:gd name="T103" fmla="*/ 117 h 141"/>
                  <a:gd name="T104" fmla="*/ 39 w 163"/>
                  <a:gd name="T105" fmla="*/ 124 h 141"/>
                  <a:gd name="T106" fmla="*/ 4 w 163"/>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 h="141">
                    <a:moveTo>
                      <a:pt x="1" y="131"/>
                    </a:moveTo>
                    <a:cubicBezTo>
                      <a:pt x="0" y="124"/>
                      <a:pt x="6" y="128"/>
                      <a:pt x="6" y="123"/>
                    </a:cubicBezTo>
                    <a:cubicBezTo>
                      <a:pt x="6" y="122"/>
                      <a:pt x="8" y="126"/>
                      <a:pt x="8" y="125"/>
                    </a:cubicBezTo>
                    <a:cubicBezTo>
                      <a:pt x="7" y="119"/>
                      <a:pt x="13" y="120"/>
                      <a:pt x="18" y="121"/>
                    </a:cubicBezTo>
                    <a:cubicBezTo>
                      <a:pt x="18" y="122"/>
                      <a:pt x="18" y="122"/>
                      <a:pt x="18" y="122"/>
                    </a:cubicBezTo>
                    <a:cubicBezTo>
                      <a:pt x="19" y="123"/>
                      <a:pt x="18" y="119"/>
                      <a:pt x="19" y="119"/>
                    </a:cubicBezTo>
                    <a:cubicBezTo>
                      <a:pt x="19" y="120"/>
                      <a:pt x="19" y="120"/>
                      <a:pt x="20" y="121"/>
                    </a:cubicBezTo>
                    <a:cubicBezTo>
                      <a:pt x="19" y="119"/>
                      <a:pt x="20" y="119"/>
                      <a:pt x="19" y="118"/>
                    </a:cubicBezTo>
                    <a:cubicBezTo>
                      <a:pt x="20" y="119"/>
                      <a:pt x="21" y="120"/>
                      <a:pt x="22" y="121"/>
                    </a:cubicBezTo>
                    <a:cubicBezTo>
                      <a:pt x="21" y="118"/>
                      <a:pt x="21" y="118"/>
                      <a:pt x="21" y="118"/>
                    </a:cubicBezTo>
                    <a:cubicBezTo>
                      <a:pt x="18" y="113"/>
                      <a:pt x="23" y="117"/>
                      <a:pt x="22" y="114"/>
                    </a:cubicBezTo>
                    <a:cubicBezTo>
                      <a:pt x="23" y="114"/>
                      <a:pt x="23" y="115"/>
                      <a:pt x="23" y="115"/>
                    </a:cubicBezTo>
                    <a:cubicBezTo>
                      <a:pt x="23" y="111"/>
                      <a:pt x="26" y="110"/>
                      <a:pt x="27" y="107"/>
                    </a:cubicBezTo>
                    <a:cubicBezTo>
                      <a:pt x="27" y="108"/>
                      <a:pt x="28" y="109"/>
                      <a:pt x="29" y="110"/>
                    </a:cubicBezTo>
                    <a:cubicBezTo>
                      <a:pt x="27" y="108"/>
                      <a:pt x="28" y="107"/>
                      <a:pt x="28" y="106"/>
                    </a:cubicBezTo>
                    <a:cubicBezTo>
                      <a:pt x="30" y="108"/>
                      <a:pt x="27" y="103"/>
                      <a:pt x="29" y="104"/>
                    </a:cubicBezTo>
                    <a:cubicBezTo>
                      <a:pt x="29" y="105"/>
                      <a:pt x="29" y="105"/>
                      <a:pt x="29" y="105"/>
                    </a:cubicBezTo>
                    <a:cubicBezTo>
                      <a:pt x="28" y="102"/>
                      <a:pt x="31" y="106"/>
                      <a:pt x="29" y="103"/>
                    </a:cubicBezTo>
                    <a:cubicBezTo>
                      <a:pt x="31" y="104"/>
                      <a:pt x="31" y="104"/>
                      <a:pt x="31" y="104"/>
                    </a:cubicBezTo>
                    <a:cubicBezTo>
                      <a:pt x="29" y="101"/>
                      <a:pt x="33" y="105"/>
                      <a:pt x="32" y="103"/>
                    </a:cubicBezTo>
                    <a:cubicBezTo>
                      <a:pt x="31" y="103"/>
                      <a:pt x="31" y="103"/>
                      <a:pt x="31" y="103"/>
                    </a:cubicBezTo>
                    <a:cubicBezTo>
                      <a:pt x="31" y="102"/>
                      <a:pt x="33" y="103"/>
                      <a:pt x="33" y="102"/>
                    </a:cubicBezTo>
                    <a:cubicBezTo>
                      <a:pt x="33" y="103"/>
                      <a:pt x="33" y="103"/>
                      <a:pt x="33" y="103"/>
                    </a:cubicBezTo>
                    <a:cubicBezTo>
                      <a:pt x="33" y="101"/>
                      <a:pt x="35" y="103"/>
                      <a:pt x="33" y="100"/>
                    </a:cubicBezTo>
                    <a:cubicBezTo>
                      <a:pt x="35" y="102"/>
                      <a:pt x="33" y="102"/>
                      <a:pt x="35" y="104"/>
                    </a:cubicBezTo>
                    <a:cubicBezTo>
                      <a:pt x="36" y="100"/>
                      <a:pt x="39" y="98"/>
                      <a:pt x="42" y="96"/>
                    </a:cubicBezTo>
                    <a:cubicBezTo>
                      <a:pt x="43" y="97"/>
                      <a:pt x="43" y="97"/>
                      <a:pt x="44" y="98"/>
                    </a:cubicBezTo>
                    <a:cubicBezTo>
                      <a:pt x="44" y="97"/>
                      <a:pt x="45" y="97"/>
                      <a:pt x="44" y="95"/>
                    </a:cubicBezTo>
                    <a:cubicBezTo>
                      <a:pt x="44" y="96"/>
                      <a:pt x="45" y="96"/>
                      <a:pt x="45" y="97"/>
                    </a:cubicBezTo>
                    <a:cubicBezTo>
                      <a:pt x="46" y="97"/>
                      <a:pt x="44" y="93"/>
                      <a:pt x="45" y="94"/>
                    </a:cubicBezTo>
                    <a:cubicBezTo>
                      <a:pt x="45" y="95"/>
                      <a:pt x="46" y="96"/>
                      <a:pt x="47" y="97"/>
                    </a:cubicBezTo>
                    <a:cubicBezTo>
                      <a:pt x="46" y="94"/>
                      <a:pt x="46" y="94"/>
                      <a:pt x="47" y="93"/>
                    </a:cubicBezTo>
                    <a:cubicBezTo>
                      <a:pt x="47" y="94"/>
                      <a:pt x="47" y="94"/>
                      <a:pt x="47" y="95"/>
                    </a:cubicBezTo>
                    <a:cubicBezTo>
                      <a:pt x="46" y="92"/>
                      <a:pt x="49" y="94"/>
                      <a:pt x="48" y="93"/>
                    </a:cubicBezTo>
                    <a:cubicBezTo>
                      <a:pt x="49" y="94"/>
                      <a:pt x="49" y="94"/>
                      <a:pt x="49" y="94"/>
                    </a:cubicBezTo>
                    <a:cubicBezTo>
                      <a:pt x="51" y="95"/>
                      <a:pt x="47" y="91"/>
                      <a:pt x="49" y="92"/>
                    </a:cubicBezTo>
                    <a:cubicBezTo>
                      <a:pt x="49" y="92"/>
                      <a:pt x="49" y="93"/>
                      <a:pt x="50" y="93"/>
                    </a:cubicBezTo>
                    <a:cubicBezTo>
                      <a:pt x="48" y="90"/>
                      <a:pt x="50" y="90"/>
                      <a:pt x="50" y="89"/>
                    </a:cubicBezTo>
                    <a:cubicBezTo>
                      <a:pt x="50" y="89"/>
                      <a:pt x="50" y="89"/>
                      <a:pt x="50" y="89"/>
                    </a:cubicBezTo>
                    <a:cubicBezTo>
                      <a:pt x="51" y="89"/>
                      <a:pt x="52" y="89"/>
                      <a:pt x="52" y="87"/>
                    </a:cubicBezTo>
                    <a:cubicBezTo>
                      <a:pt x="53" y="88"/>
                      <a:pt x="55" y="91"/>
                      <a:pt x="55" y="89"/>
                    </a:cubicBezTo>
                    <a:cubicBezTo>
                      <a:pt x="53" y="87"/>
                      <a:pt x="55" y="87"/>
                      <a:pt x="53" y="85"/>
                    </a:cubicBezTo>
                    <a:cubicBezTo>
                      <a:pt x="54" y="85"/>
                      <a:pt x="55" y="85"/>
                      <a:pt x="55" y="84"/>
                    </a:cubicBezTo>
                    <a:cubicBezTo>
                      <a:pt x="56" y="85"/>
                      <a:pt x="58" y="87"/>
                      <a:pt x="58" y="87"/>
                    </a:cubicBezTo>
                    <a:cubicBezTo>
                      <a:pt x="59" y="89"/>
                      <a:pt x="59" y="89"/>
                      <a:pt x="59" y="89"/>
                    </a:cubicBezTo>
                    <a:cubicBezTo>
                      <a:pt x="60" y="90"/>
                      <a:pt x="59" y="89"/>
                      <a:pt x="60" y="90"/>
                    </a:cubicBezTo>
                    <a:cubicBezTo>
                      <a:pt x="60" y="90"/>
                      <a:pt x="60" y="88"/>
                      <a:pt x="61" y="88"/>
                    </a:cubicBezTo>
                    <a:cubicBezTo>
                      <a:pt x="60" y="86"/>
                      <a:pt x="58" y="83"/>
                      <a:pt x="58" y="82"/>
                    </a:cubicBezTo>
                    <a:cubicBezTo>
                      <a:pt x="59" y="83"/>
                      <a:pt x="61" y="84"/>
                      <a:pt x="61" y="85"/>
                    </a:cubicBezTo>
                    <a:cubicBezTo>
                      <a:pt x="58" y="79"/>
                      <a:pt x="58" y="79"/>
                      <a:pt x="58" y="79"/>
                    </a:cubicBezTo>
                    <a:cubicBezTo>
                      <a:pt x="58" y="79"/>
                      <a:pt x="60" y="81"/>
                      <a:pt x="60" y="80"/>
                    </a:cubicBezTo>
                    <a:cubicBezTo>
                      <a:pt x="59" y="79"/>
                      <a:pt x="59" y="79"/>
                      <a:pt x="58" y="78"/>
                    </a:cubicBezTo>
                    <a:cubicBezTo>
                      <a:pt x="59" y="78"/>
                      <a:pt x="59" y="77"/>
                      <a:pt x="61" y="79"/>
                    </a:cubicBezTo>
                    <a:cubicBezTo>
                      <a:pt x="62" y="80"/>
                      <a:pt x="61" y="80"/>
                      <a:pt x="62" y="81"/>
                    </a:cubicBezTo>
                    <a:cubicBezTo>
                      <a:pt x="63" y="80"/>
                      <a:pt x="62" y="80"/>
                      <a:pt x="62" y="79"/>
                    </a:cubicBezTo>
                    <a:cubicBezTo>
                      <a:pt x="63" y="79"/>
                      <a:pt x="63" y="79"/>
                      <a:pt x="63" y="79"/>
                    </a:cubicBezTo>
                    <a:cubicBezTo>
                      <a:pt x="63" y="80"/>
                      <a:pt x="63" y="78"/>
                      <a:pt x="61" y="76"/>
                    </a:cubicBezTo>
                    <a:cubicBezTo>
                      <a:pt x="61" y="76"/>
                      <a:pt x="63" y="78"/>
                      <a:pt x="62" y="77"/>
                    </a:cubicBezTo>
                    <a:cubicBezTo>
                      <a:pt x="61" y="76"/>
                      <a:pt x="61" y="75"/>
                      <a:pt x="61" y="74"/>
                    </a:cubicBezTo>
                    <a:cubicBezTo>
                      <a:pt x="62" y="75"/>
                      <a:pt x="62" y="76"/>
                      <a:pt x="63" y="76"/>
                    </a:cubicBezTo>
                    <a:cubicBezTo>
                      <a:pt x="62" y="74"/>
                      <a:pt x="62" y="73"/>
                      <a:pt x="62" y="71"/>
                    </a:cubicBezTo>
                    <a:cubicBezTo>
                      <a:pt x="61" y="70"/>
                      <a:pt x="63" y="74"/>
                      <a:pt x="63" y="73"/>
                    </a:cubicBezTo>
                    <a:cubicBezTo>
                      <a:pt x="65" y="74"/>
                      <a:pt x="63" y="69"/>
                      <a:pt x="65" y="71"/>
                    </a:cubicBezTo>
                    <a:cubicBezTo>
                      <a:pt x="65" y="71"/>
                      <a:pt x="64" y="69"/>
                      <a:pt x="64" y="70"/>
                    </a:cubicBezTo>
                    <a:cubicBezTo>
                      <a:pt x="65" y="69"/>
                      <a:pt x="66" y="71"/>
                      <a:pt x="66" y="70"/>
                    </a:cubicBezTo>
                    <a:cubicBezTo>
                      <a:pt x="67" y="71"/>
                      <a:pt x="66" y="70"/>
                      <a:pt x="66" y="69"/>
                    </a:cubicBezTo>
                    <a:cubicBezTo>
                      <a:pt x="66" y="68"/>
                      <a:pt x="67" y="70"/>
                      <a:pt x="66" y="70"/>
                    </a:cubicBezTo>
                    <a:cubicBezTo>
                      <a:pt x="66" y="69"/>
                      <a:pt x="66" y="66"/>
                      <a:pt x="69" y="66"/>
                    </a:cubicBezTo>
                    <a:cubicBezTo>
                      <a:pt x="68" y="66"/>
                      <a:pt x="67" y="63"/>
                      <a:pt x="67" y="63"/>
                    </a:cubicBezTo>
                    <a:cubicBezTo>
                      <a:pt x="69" y="65"/>
                      <a:pt x="69" y="65"/>
                      <a:pt x="69" y="65"/>
                    </a:cubicBezTo>
                    <a:cubicBezTo>
                      <a:pt x="70" y="66"/>
                      <a:pt x="69" y="64"/>
                      <a:pt x="71" y="66"/>
                    </a:cubicBezTo>
                    <a:cubicBezTo>
                      <a:pt x="69" y="63"/>
                      <a:pt x="70" y="69"/>
                      <a:pt x="69" y="67"/>
                    </a:cubicBezTo>
                    <a:cubicBezTo>
                      <a:pt x="71" y="68"/>
                      <a:pt x="68" y="63"/>
                      <a:pt x="70" y="66"/>
                    </a:cubicBezTo>
                    <a:cubicBezTo>
                      <a:pt x="70" y="65"/>
                      <a:pt x="69" y="63"/>
                      <a:pt x="71" y="64"/>
                    </a:cubicBezTo>
                    <a:cubicBezTo>
                      <a:pt x="71" y="64"/>
                      <a:pt x="72" y="67"/>
                      <a:pt x="73" y="67"/>
                    </a:cubicBezTo>
                    <a:cubicBezTo>
                      <a:pt x="73" y="66"/>
                      <a:pt x="72" y="66"/>
                      <a:pt x="72" y="65"/>
                    </a:cubicBezTo>
                    <a:cubicBezTo>
                      <a:pt x="72" y="64"/>
                      <a:pt x="72" y="64"/>
                      <a:pt x="72" y="64"/>
                    </a:cubicBezTo>
                    <a:cubicBezTo>
                      <a:pt x="71" y="62"/>
                      <a:pt x="73" y="63"/>
                      <a:pt x="71" y="62"/>
                    </a:cubicBezTo>
                    <a:cubicBezTo>
                      <a:pt x="72" y="63"/>
                      <a:pt x="71" y="60"/>
                      <a:pt x="73" y="63"/>
                    </a:cubicBezTo>
                    <a:cubicBezTo>
                      <a:pt x="75" y="65"/>
                      <a:pt x="75" y="65"/>
                      <a:pt x="75" y="65"/>
                    </a:cubicBezTo>
                    <a:cubicBezTo>
                      <a:pt x="75" y="65"/>
                      <a:pt x="74" y="63"/>
                      <a:pt x="73" y="61"/>
                    </a:cubicBezTo>
                    <a:cubicBezTo>
                      <a:pt x="73" y="62"/>
                      <a:pt x="74" y="62"/>
                      <a:pt x="74" y="62"/>
                    </a:cubicBezTo>
                    <a:cubicBezTo>
                      <a:pt x="71" y="59"/>
                      <a:pt x="75" y="62"/>
                      <a:pt x="73" y="59"/>
                    </a:cubicBezTo>
                    <a:cubicBezTo>
                      <a:pt x="75" y="60"/>
                      <a:pt x="75" y="58"/>
                      <a:pt x="77" y="60"/>
                    </a:cubicBezTo>
                    <a:cubicBezTo>
                      <a:pt x="76" y="59"/>
                      <a:pt x="76" y="57"/>
                      <a:pt x="77" y="58"/>
                    </a:cubicBezTo>
                    <a:cubicBezTo>
                      <a:pt x="77" y="58"/>
                      <a:pt x="77" y="58"/>
                      <a:pt x="77" y="59"/>
                    </a:cubicBezTo>
                    <a:cubicBezTo>
                      <a:pt x="79" y="60"/>
                      <a:pt x="78" y="59"/>
                      <a:pt x="78" y="58"/>
                    </a:cubicBezTo>
                    <a:cubicBezTo>
                      <a:pt x="78" y="58"/>
                      <a:pt x="80" y="59"/>
                      <a:pt x="81" y="60"/>
                    </a:cubicBezTo>
                    <a:cubicBezTo>
                      <a:pt x="81" y="59"/>
                      <a:pt x="79" y="57"/>
                      <a:pt x="78" y="56"/>
                    </a:cubicBezTo>
                    <a:cubicBezTo>
                      <a:pt x="81" y="59"/>
                      <a:pt x="78" y="53"/>
                      <a:pt x="81" y="55"/>
                    </a:cubicBezTo>
                    <a:cubicBezTo>
                      <a:pt x="81" y="56"/>
                      <a:pt x="82" y="58"/>
                      <a:pt x="83" y="58"/>
                    </a:cubicBezTo>
                    <a:cubicBezTo>
                      <a:pt x="86" y="61"/>
                      <a:pt x="81" y="55"/>
                      <a:pt x="83" y="56"/>
                    </a:cubicBezTo>
                    <a:cubicBezTo>
                      <a:pt x="81" y="54"/>
                      <a:pt x="81" y="54"/>
                      <a:pt x="81" y="54"/>
                    </a:cubicBezTo>
                    <a:cubicBezTo>
                      <a:pt x="83" y="55"/>
                      <a:pt x="81" y="51"/>
                      <a:pt x="83" y="54"/>
                    </a:cubicBezTo>
                    <a:cubicBezTo>
                      <a:pt x="82" y="53"/>
                      <a:pt x="84" y="54"/>
                      <a:pt x="82" y="52"/>
                    </a:cubicBezTo>
                    <a:cubicBezTo>
                      <a:pt x="85" y="53"/>
                      <a:pt x="84" y="48"/>
                      <a:pt x="88" y="52"/>
                    </a:cubicBezTo>
                    <a:cubicBezTo>
                      <a:pt x="88" y="52"/>
                      <a:pt x="89" y="52"/>
                      <a:pt x="87" y="51"/>
                    </a:cubicBezTo>
                    <a:cubicBezTo>
                      <a:pt x="86" y="49"/>
                      <a:pt x="88" y="52"/>
                      <a:pt x="87" y="51"/>
                    </a:cubicBezTo>
                    <a:cubicBezTo>
                      <a:pt x="87" y="51"/>
                      <a:pt x="87" y="50"/>
                      <a:pt x="86" y="50"/>
                    </a:cubicBezTo>
                    <a:cubicBezTo>
                      <a:pt x="87" y="50"/>
                      <a:pt x="87" y="50"/>
                      <a:pt x="89" y="52"/>
                    </a:cubicBezTo>
                    <a:cubicBezTo>
                      <a:pt x="91" y="53"/>
                      <a:pt x="86" y="47"/>
                      <a:pt x="88" y="48"/>
                    </a:cubicBezTo>
                    <a:cubicBezTo>
                      <a:pt x="89" y="49"/>
                      <a:pt x="89" y="49"/>
                      <a:pt x="89" y="49"/>
                    </a:cubicBezTo>
                    <a:cubicBezTo>
                      <a:pt x="88" y="47"/>
                      <a:pt x="88" y="47"/>
                      <a:pt x="88" y="47"/>
                    </a:cubicBezTo>
                    <a:cubicBezTo>
                      <a:pt x="89" y="46"/>
                      <a:pt x="91" y="49"/>
                      <a:pt x="92" y="50"/>
                    </a:cubicBezTo>
                    <a:cubicBezTo>
                      <a:pt x="92" y="50"/>
                      <a:pt x="93" y="50"/>
                      <a:pt x="92" y="48"/>
                    </a:cubicBezTo>
                    <a:cubicBezTo>
                      <a:pt x="94" y="50"/>
                      <a:pt x="94" y="50"/>
                      <a:pt x="94" y="50"/>
                    </a:cubicBezTo>
                    <a:cubicBezTo>
                      <a:pt x="92" y="49"/>
                      <a:pt x="93" y="49"/>
                      <a:pt x="93" y="48"/>
                    </a:cubicBezTo>
                    <a:cubicBezTo>
                      <a:pt x="93" y="49"/>
                      <a:pt x="93" y="49"/>
                      <a:pt x="93" y="49"/>
                    </a:cubicBezTo>
                    <a:cubicBezTo>
                      <a:pt x="94" y="50"/>
                      <a:pt x="94" y="49"/>
                      <a:pt x="94" y="48"/>
                    </a:cubicBezTo>
                    <a:cubicBezTo>
                      <a:pt x="93" y="47"/>
                      <a:pt x="92" y="47"/>
                      <a:pt x="92" y="47"/>
                    </a:cubicBezTo>
                    <a:cubicBezTo>
                      <a:pt x="91" y="46"/>
                      <a:pt x="92" y="46"/>
                      <a:pt x="91" y="45"/>
                    </a:cubicBezTo>
                    <a:cubicBezTo>
                      <a:pt x="92" y="47"/>
                      <a:pt x="93" y="46"/>
                      <a:pt x="93" y="46"/>
                    </a:cubicBezTo>
                    <a:cubicBezTo>
                      <a:pt x="94" y="46"/>
                      <a:pt x="92" y="44"/>
                      <a:pt x="92" y="44"/>
                    </a:cubicBezTo>
                    <a:cubicBezTo>
                      <a:pt x="93" y="45"/>
                      <a:pt x="93" y="44"/>
                      <a:pt x="94" y="45"/>
                    </a:cubicBezTo>
                    <a:cubicBezTo>
                      <a:pt x="94" y="45"/>
                      <a:pt x="93" y="44"/>
                      <a:pt x="93" y="45"/>
                    </a:cubicBezTo>
                    <a:cubicBezTo>
                      <a:pt x="94" y="46"/>
                      <a:pt x="95" y="47"/>
                      <a:pt x="95" y="46"/>
                    </a:cubicBezTo>
                    <a:cubicBezTo>
                      <a:pt x="94" y="45"/>
                      <a:pt x="92" y="43"/>
                      <a:pt x="93" y="43"/>
                    </a:cubicBezTo>
                    <a:cubicBezTo>
                      <a:pt x="93" y="44"/>
                      <a:pt x="94" y="45"/>
                      <a:pt x="94" y="45"/>
                    </a:cubicBezTo>
                    <a:cubicBezTo>
                      <a:pt x="96" y="46"/>
                      <a:pt x="96" y="46"/>
                      <a:pt x="96" y="46"/>
                    </a:cubicBezTo>
                    <a:cubicBezTo>
                      <a:pt x="94" y="44"/>
                      <a:pt x="94" y="44"/>
                      <a:pt x="94" y="44"/>
                    </a:cubicBezTo>
                    <a:cubicBezTo>
                      <a:pt x="95" y="44"/>
                      <a:pt x="95" y="45"/>
                      <a:pt x="95" y="45"/>
                    </a:cubicBezTo>
                    <a:cubicBezTo>
                      <a:pt x="94" y="43"/>
                      <a:pt x="95" y="44"/>
                      <a:pt x="94" y="42"/>
                    </a:cubicBezTo>
                    <a:cubicBezTo>
                      <a:pt x="94" y="41"/>
                      <a:pt x="95" y="42"/>
                      <a:pt x="96" y="42"/>
                    </a:cubicBezTo>
                    <a:cubicBezTo>
                      <a:pt x="96" y="42"/>
                      <a:pt x="96" y="42"/>
                      <a:pt x="96" y="42"/>
                    </a:cubicBezTo>
                    <a:cubicBezTo>
                      <a:pt x="97" y="43"/>
                      <a:pt x="97" y="42"/>
                      <a:pt x="96" y="41"/>
                    </a:cubicBezTo>
                    <a:cubicBezTo>
                      <a:pt x="97" y="41"/>
                      <a:pt x="97" y="41"/>
                      <a:pt x="97" y="41"/>
                    </a:cubicBezTo>
                    <a:cubicBezTo>
                      <a:pt x="97" y="41"/>
                      <a:pt x="97" y="41"/>
                      <a:pt x="97" y="39"/>
                    </a:cubicBezTo>
                    <a:cubicBezTo>
                      <a:pt x="98" y="40"/>
                      <a:pt x="102" y="45"/>
                      <a:pt x="100" y="43"/>
                    </a:cubicBezTo>
                    <a:cubicBezTo>
                      <a:pt x="101" y="43"/>
                      <a:pt x="99" y="39"/>
                      <a:pt x="98" y="39"/>
                    </a:cubicBezTo>
                    <a:cubicBezTo>
                      <a:pt x="99" y="39"/>
                      <a:pt x="98" y="36"/>
                      <a:pt x="101" y="38"/>
                    </a:cubicBezTo>
                    <a:cubicBezTo>
                      <a:pt x="101" y="37"/>
                      <a:pt x="100" y="36"/>
                      <a:pt x="100" y="36"/>
                    </a:cubicBezTo>
                    <a:cubicBezTo>
                      <a:pt x="102" y="36"/>
                      <a:pt x="101" y="32"/>
                      <a:pt x="105" y="34"/>
                    </a:cubicBezTo>
                    <a:cubicBezTo>
                      <a:pt x="105" y="35"/>
                      <a:pt x="106" y="36"/>
                      <a:pt x="107" y="37"/>
                    </a:cubicBezTo>
                    <a:cubicBezTo>
                      <a:pt x="106" y="35"/>
                      <a:pt x="108" y="38"/>
                      <a:pt x="106" y="36"/>
                    </a:cubicBezTo>
                    <a:cubicBezTo>
                      <a:pt x="105" y="34"/>
                      <a:pt x="104" y="33"/>
                      <a:pt x="104" y="33"/>
                    </a:cubicBezTo>
                    <a:cubicBezTo>
                      <a:pt x="104" y="32"/>
                      <a:pt x="105" y="31"/>
                      <a:pt x="106" y="32"/>
                    </a:cubicBezTo>
                    <a:cubicBezTo>
                      <a:pt x="106" y="31"/>
                      <a:pt x="105" y="31"/>
                      <a:pt x="105" y="30"/>
                    </a:cubicBezTo>
                    <a:cubicBezTo>
                      <a:pt x="107" y="33"/>
                      <a:pt x="108" y="33"/>
                      <a:pt x="107" y="31"/>
                    </a:cubicBezTo>
                    <a:cubicBezTo>
                      <a:pt x="106" y="30"/>
                      <a:pt x="106" y="30"/>
                      <a:pt x="106" y="30"/>
                    </a:cubicBezTo>
                    <a:cubicBezTo>
                      <a:pt x="108" y="31"/>
                      <a:pt x="108" y="31"/>
                      <a:pt x="108" y="31"/>
                    </a:cubicBezTo>
                    <a:cubicBezTo>
                      <a:pt x="108" y="31"/>
                      <a:pt x="106" y="28"/>
                      <a:pt x="107" y="29"/>
                    </a:cubicBezTo>
                    <a:cubicBezTo>
                      <a:pt x="108" y="30"/>
                      <a:pt x="108" y="30"/>
                      <a:pt x="108" y="31"/>
                    </a:cubicBezTo>
                    <a:cubicBezTo>
                      <a:pt x="108" y="29"/>
                      <a:pt x="107" y="27"/>
                      <a:pt x="108" y="28"/>
                    </a:cubicBezTo>
                    <a:cubicBezTo>
                      <a:pt x="110" y="29"/>
                      <a:pt x="110" y="29"/>
                      <a:pt x="110" y="29"/>
                    </a:cubicBezTo>
                    <a:cubicBezTo>
                      <a:pt x="110" y="29"/>
                      <a:pt x="110" y="27"/>
                      <a:pt x="109" y="27"/>
                    </a:cubicBezTo>
                    <a:cubicBezTo>
                      <a:pt x="111" y="28"/>
                      <a:pt x="111" y="27"/>
                      <a:pt x="113" y="29"/>
                    </a:cubicBezTo>
                    <a:cubicBezTo>
                      <a:pt x="111" y="24"/>
                      <a:pt x="112" y="22"/>
                      <a:pt x="114" y="21"/>
                    </a:cubicBezTo>
                    <a:cubicBezTo>
                      <a:pt x="115" y="22"/>
                      <a:pt x="115" y="22"/>
                      <a:pt x="115" y="22"/>
                    </a:cubicBezTo>
                    <a:cubicBezTo>
                      <a:pt x="116" y="23"/>
                      <a:pt x="114" y="20"/>
                      <a:pt x="115" y="21"/>
                    </a:cubicBezTo>
                    <a:cubicBezTo>
                      <a:pt x="115" y="22"/>
                      <a:pt x="117" y="23"/>
                      <a:pt x="117" y="24"/>
                    </a:cubicBezTo>
                    <a:cubicBezTo>
                      <a:pt x="119" y="25"/>
                      <a:pt x="117" y="22"/>
                      <a:pt x="117" y="21"/>
                    </a:cubicBezTo>
                    <a:cubicBezTo>
                      <a:pt x="116" y="19"/>
                      <a:pt x="117" y="22"/>
                      <a:pt x="116" y="20"/>
                    </a:cubicBezTo>
                    <a:cubicBezTo>
                      <a:pt x="115" y="20"/>
                      <a:pt x="117" y="21"/>
                      <a:pt x="116" y="18"/>
                    </a:cubicBezTo>
                    <a:cubicBezTo>
                      <a:pt x="117" y="19"/>
                      <a:pt x="118" y="21"/>
                      <a:pt x="118" y="22"/>
                    </a:cubicBezTo>
                    <a:cubicBezTo>
                      <a:pt x="118" y="20"/>
                      <a:pt x="118" y="20"/>
                      <a:pt x="118" y="20"/>
                    </a:cubicBezTo>
                    <a:cubicBezTo>
                      <a:pt x="120" y="23"/>
                      <a:pt x="120" y="26"/>
                      <a:pt x="123" y="28"/>
                    </a:cubicBezTo>
                    <a:cubicBezTo>
                      <a:pt x="123" y="28"/>
                      <a:pt x="123" y="28"/>
                      <a:pt x="123" y="28"/>
                    </a:cubicBezTo>
                    <a:cubicBezTo>
                      <a:pt x="125" y="30"/>
                      <a:pt x="124" y="31"/>
                      <a:pt x="126" y="31"/>
                    </a:cubicBezTo>
                    <a:cubicBezTo>
                      <a:pt x="125" y="30"/>
                      <a:pt x="123" y="26"/>
                      <a:pt x="122" y="26"/>
                    </a:cubicBezTo>
                    <a:cubicBezTo>
                      <a:pt x="123" y="25"/>
                      <a:pt x="119" y="20"/>
                      <a:pt x="120" y="20"/>
                    </a:cubicBezTo>
                    <a:cubicBezTo>
                      <a:pt x="121" y="21"/>
                      <a:pt x="119" y="21"/>
                      <a:pt x="121" y="22"/>
                    </a:cubicBezTo>
                    <a:cubicBezTo>
                      <a:pt x="122" y="24"/>
                      <a:pt x="121" y="21"/>
                      <a:pt x="121" y="21"/>
                    </a:cubicBezTo>
                    <a:cubicBezTo>
                      <a:pt x="120" y="21"/>
                      <a:pt x="119" y="18"/>
                      <a:pt x="119" y="18"/>
                    </a:cubicBezTo>
                    <a:cubicBezTo>
                      <a:pt x="120" y="18"/>
                      <a:pt x="120" y="20"/>
                      <a:pt x="121" y="20"/>
                    </a:cubicBezTo>
                    <a:cubicBezTo>
                      <a:pt x="120" y="18"/>
                      <a:pt x="120" y="17"/>
                      <a:pt x="119" y="16"/>
                    </a:cubicBezTo>
                    <a:cubicBezTo>
                      <a:pt x="117" y="14"/>
                      <a:pt x="120" y="17"/>
                      <a:pt x="119" y="14"/>
                    </a:cubicBezTo>
                    <a:cubicBezTo>
                      <a:pt x="120" y="16"/>
                      <a:pt x="122" y="19"/>
                      <a:pt x="123" y="20"/>
                    </a:cubicBezTo>
                    <a:cubicBezTo>
                      <a:pt x="122" y="18"/>
                      <a:pt x="122" y="17"/>
                      <a:pt x="119" y="14"/>
                    </a:cubicBezTo>
                    <a:cubicBezTo>
                      <a:pt x="120" y="14"/>
                      <a:pt x="121" y="16"/>
                      <a:pt x="122" y="17"/>
                    </a:cubicBezTo>
                    <a:cubicBezTo>
                      <a:pt x="123" y="18"/>
                      <a:pt x="120" y="13"/>
                      <a:pt x="123" y="17"/>
                    </a:cubicBezTo>
                    <a:cubicBezTo>
                      <a:pt x="122" y="15"/>
                      <a:pt x="122" y="15"/>
                      <a:pt x="122" y="15"/>
                    </a:cubicBezTo>
                    <a:cubicBezTo>
                      <a:pt x="122" y="15"/>
                      <a:pt x="123" y="16"/>
                      <a:pt x="124" y="17"/>
                    </a:cubicBezTo>
                    <a:cubicBezTo>
                      <a:pt x="124" y="16"/>
                      <a:pt x="123" y="13"/>
                      <a:pt x="125" y="16"/>
                    </a:cubicBezTo>
                    <a:cubicBezTo>
                      <a:pt x="125" y="16"/>
                      <a:pt x="126" y="15"/>
                      <a:pt x="124" y="13"/>
                    </a:cubicBezTo>
                    <a:cubicBezTo>
                      <a:pt x="123" y="13"/>
                      <a:pt x="125" y="15"/>
                      <a:pt x="122" y="13"/>
                    </a:cubicBezTo>
                    <a:cubicBezTo>
                      <a:pt x="124" y="15"/>
                      <a:pt x="123" y="12"/>
                      <a:pt x="122" y="11"/>
                    </a:cubicBezTo>
                    <a:cubicBezTo>
                      <a:pt x="123" y="12"/>
                      <a:pt x="123" y="12"/>
                      <a:pt x="123" y="12"/>
                    </a:cubicBezTo>
                    <a:cubicBezTo>
                      <a:pt x="123" y="12"/>
                      <a:pt x="124" y="12"/>
                      <a:pt x="123" y="10"/>
                    </a:cubicBezTo>
                    <a:cubicBezTo>
                      <a:pt x="123" y="11"/>
                      <a:pt x="124" y="12"/>
                      <a:pt x="124" y="12"/>
                    </a:cubicBezTo>
                    <a:cubicBezTo>
                      <a:pt x="123" y="10"/>
                      <a:pt x="123" y="10"/>
                      <a:pt x="123" y="10"/>
                    </a:cubicBezTo>
                    <a:cubicBezTo>
                      <a:pt x="123" y="9"/>
                      <a:pt x="125" y="13"/>
                      <a:pt x="126" y="12"/>
                    </a:cubicBezTo>
                    <a:cubicBezTo>
                      <a:pt x="126" y="14"/>
                      <a:pt x="126" y="14"/>
                      <a:pt x="126" y="14"/>
                    </a:cubicBezTo>
                    <a:cubicBezTo>
                      <a:pt x="126" y="13"/>
                      <a:pt x="128" y="15"/>
                      <a:pt x="128" y="14"/>
                    </a:cubicBezTo>
                    <a:cubicBezTo>
                      <a:pt x="126" y="12"/>
                      <a:pt x="125" y="10"/>
                      <a:pt x="124" y="9"/>
                    </a:cubicBezTo>
                    <a:cubicBezTo>
                      <a:pt x="124" y="8"/>
                      <a:pt x="126" y="11"/>
                      <a:pt x="125" y="9"/>
                    </a:cubicBezTo>
                    <a:cubicBezTo>
                      <a:pt x="126" y="11"/>
                      <a:pt x="126" y="11"/>
                      <a:pt x="126" y="11"/>
                    </a:cubicBezTo>
                    <a:cubicBezTo>
                      <a:pt x="126" y="12"/>
                      <a:pt x="128" y="13"/>
                      <a:pt x="129" y="13"/>
                    </a:cubicBezTo>
                    <a:cubicBezTo>
                      <a:pt x="129" y="12"/>
                      <a:pt x="127" y="10"/>
                      <a:pt x="126" y="9"/>
                    </a:cubicBezTo>
                    <a:cubicBezTo>
                      <a:pt x="126" y="9"/>
                      <a:pt x="127" y="10"/>
                      <a:pt x="128" y="11"/>
                    </a:cubicBezTo>
                    <a:cubicBezTo>
                      <a:pt x="128" y="10"/>
                      <a:pt x="127" y="9"/>
                      <a:pt x="126" y="8"/>
                    </a:cubicBezTo>
                    <a:cubicBezTo>
                      <a:pt x="127" y="9"/>
                      <a:pt x="129" y="10"/>
                      <a:pt x="131" y="11"/>
                    </a:cubicBezTo>
                    <a:cubicBezTo>
                      <a:pt x="132" y="14"/>
                      <a:pt x="132" y="14"/>
                      <a:pt x="132" y="14"/>
                    </a:cubicBezTo>
                    <a:cubicBezTo>
                      <a:pt x="133" y="14"/>
                      <a:pt x="133" y="14"/>
                      <a:pt x="133" y="14"/>
                    </a:cubicBezTo>
                    <a:cubicBezTo>
                      <a:pt x="134" y="16"/>
                      <a:pt x="134" y="15"/>
                      <a:pt x="136" y="18"/>
                    </a:cubicBezTo>
                    <a:cubicBezTo>
                      <a:pt x="136" y="18"/>
                      <a:pt x="136" y="17"/>
                      <a:pt x="135" y="16"/>
                    </a:cubicBezTo>
                    <a:cubicBezTo>
                      <a:pt x="132" y="13"/>
                      <a:pt x="132" y="11"/>
                      <a:pt x="130" y="8"/>
                    </a:cubicBezTo>
                    <a:cubicBezTo>
                      <a:pt x="130" y="6"/>
                      <a:pt x="136" y="15"/>
                      <a:pt x="133" y="9"/>
                    </a:cubicBezTo>
                    <a:cubicBezTo>
                      <a:pt x="133" y="9"/>
                      <a:pt x="131" y="6"/>
                      <a:pt x="131" y="7"/>
                    </a:cubicBezTo>
                    <a:cubicBezTo>
                      <a:pt x="132" y="7"/>
                      <a:pt x="129" y="4"/>
                      <a:pt x="131" y="4"/>
                    </a:cubicBezTo>
                    <a:cubicBezTo>
                      <a:pt x="131" y="6"/>
                      <a:pt x="134" y="7"/>
                      <a:pt x="135" y="10"/>
                    </a:cubicBezTo>
                    <a:cubicBezTo>
                      <a:pt x="134" y="9"/>
                      <a:pt x="134" y="9"/>
                      <a:pt x="134" y="10"/>
                    </a:cubicBezTo>
                    <a:cubicBezTo>
                      <a:pt x="135" y="11"/>
                      <a:pt x="136" y="13"/>
                      <a:pt x="137" y="13"/>
                    </a:cubicBezTo>
                    <a:cubicBezTo>
                      <a:pt x="137" y="12"/>
                      <a:pt x="137" y="12"/>
                      <a:pt x="136" y="10"/>
                    </a:cubicBezTo>
                    <a:cubicBezTo>
                      <a:pt x="134" y="8"/>
                      <a:pt x="135" y="11"/>
                      <a:pt x="134" y="9"/>
                    </a:cubicBezTo>
                    <a:cubicBezTo>
                      <a:pt x="134" y="7"/>
                      <a:pt x="137" y="10"/>
                      <a:pt x="134" y="7"/>
                    </a:cubicBezTo>
                    <a:cubicBezTo>
                      <a:pt x="134" y="7"/>
                      <a:pt x="133" y="5"/>
                      <a:pt x="132" y="4"/>
                    </a:cubicBezTo>
                    <a:cubicBezTo>
                      <a:pt x="132" y="3"/>
                      <a:pt x="132" y="3"/>
                      <a:pt x="132" y="3"/>
                    </a:cubicBezTo>
                    <a:cubicBezTo>
                      <a:pt x="132" y="4"/>
                      <a:pt x="132" y="4"/>
                      <a:pt x="132" y="4"/>
                    </a:cubicBezTo>
                    <a:cubicBezTo>
                      <a:pt x="134" y="4"/>
                      <a:pt x="131" y="2"/>
                      <a:pt x="132" y="1"/>
                    </a:cubicBezTo>
                    <a:cubicBezTo>
                      <a:pt x="134" y="4"/>
                      <a:pt x="134" y="4"/>
                      <a:pt x="134" y="4"/>
                    </a:cubicBezTo>
                    <a:cubicBezTo>
                      <a:pt x="136" y="6"/>
                      <a:pt x="132" y="4"/>
                      <a:pt x="135" y="7"/>
                    </a:cubicBezTo>
                    <a:cubicBezTo>
                      <a:pt x="136" y="7"/>
                      <a:pt x="135" y="5"/>
                      <a:pt x="136" y="5"/>
                    </a:cubicBezTo>
                    <a:cubicBezTo>
                      <a:pt x="136" y="6"/>
                      <a:pt x="136" y="6"/>
                      <a:pt x="136" y="6"/>
                    </a:cubicBezTo>
                    <a:cubicBezTo>
                      <a:pt x="136" y="6"/>
                      <a:pt x="140" y="11"/>
                      <a:pt x="139" y="8"/>
                    </a:cubicBezTo>
                    <a:cubicBezTo>
                      <a:pt x="138" y="6"/>
                      <a:pt x="138" y="6"/>
                      <a:pt x="137" y="5"/>
                    </a:cubicBezTo>
                    <a:cubicBezTo>
                      <a:pt x="137" y="4"/>
                      <a:pt x="137" y="2"/>
                      <a:pt x="137" y="2"/>
                    </a:cubicBezTo>
                    <a:cubicBezTo>
                      <a:pt x="139" y="5"/>
                      <a:pt x="138" y="1"/>
                      <a:pt x="139" y="4"/>
                    </a:cubicBezTo>
                    <a:cubicBezTo>
                      <a:pt x="138" y="3"/>
                      <a:pt x="137" y="4"/>
                      <a:pt x="138" y="7"/>
                    </a:cubicBezTo>
                    <a:cubicBezTo>
                      <a:pt x="141" y="10"/>
                      <a:pt x="137" y="7"/>
                      <a:pt x="140" y="10"/>
                    </a:cubicBezTo>
                    <a:cubicBezTo>
                      <a:pt x="140" y="10"/>
                      <a:pt x="142" y="13"/>
                      <a:pt x="144" y="15"/>
                    </a:cubicBezTo>
                    <a:cubicBezTo>
                      <a:pt x="144" y="15"/>
                      <a:pt x="144" y="14"/>
                      <a:pt x="144" y="13"/>
                    </a:cubicBezTo>
                    <a:cubicBezTo>
                      <a:pt x="142" y="11"/>
                      <a:pt x="142" y="11"/>
                      <a:pt x="141" y="10"/>
                    </a:cubicBezTo>
                    <a:cubicBezTo>
                      <a:pt x="142" y="10"/>
                      <a:pt x="142" y="8"/>
                      <a:pt x="141" y="6"/>
                    </a:cubicBezTo>
                    <a:cubicBezTo>
                      <a:pt x="142" y="7"/>
                      <a:pt x="143" y="9"/>
                      <a:pt x="143" y="9"/>
                    </a:cubicBezTo>
                    <a:cubicBezTo>
                      <a:pt x="143" y="8"/>
                      <a:pt x="145" y="7"/>
                      <a:pt x="146" y="7"/>
                    </a:cubicBezTo>
                    <a:cubicBezTo>
                      <a:pt x="143" y="5"/>
                      <a:pt x="146" y="6"/>
                      <a:pt x="144" y="4"/>
                    </a:cubicBezTo>
                    <a:cubicBezTo>
                      <a:pt x="143" y="3"/>
                      <a:pt x="141" y="2"/>
                      <a:pt x="140" y="0"/>
                    </a:cubicBezTo>
                    <a:cubicBezTo>
                      <a:pt x="141" y="0"/>
                      <a:pt x="141" y="1"/>
                      <a:pt x="142" y="2"/>
                    </a:cubicBezTo>
                    <a:cubicBezTo>
                      <a:pt x="141" y="0"/>
                      <a:pt x="144" y="4"/>
                      <a:pt x="143" y="1"/>
                    </a:cubicBezTo>
                    <a:cubicBezTo>
                      <a:pt x="143" y="3"/>
                      <a:pt x="145" y="5"/>
                      <a:pt x="147" y="8"/>
                    </a:cubicBezTo>
                    <a:cubicBezTo>
                      <a:pt x="147" y="6"/>
                      <a:pt x="148" y="9"/>
                      <a:pt x="149" y="9"/>
                    </a:cubicBezTo>
                    <a:cubicBezTo>
                      <a:pt x="148" y="7"/>
                      <a:pt x="148" y="6"/>
                      <a:pt x="149" y="5"/>
                    </a:cubicBezTo>
                    <a:cubicBezTo>
                      <a:pt x="151" y="6"/>
                      <a:pt x="151" y="3"/>
                      <a:pt x="151" y="3"/>
                    </a:cubicBezTo>
                    <a:cubicBezTo>
                      <a:pt x="152" y="4"/>
                      <a:pt x="154" y="6"/>
                      <a:pt x="155" y="7"/>
                    </a:cubicBezTo>
                    <a:cubicBezTo>
                      <a:pt x="155" y="6"/>
                      <a:pt x="152" y="4"/>
                      <a:pt x="154" y="5"/>
                    </a:cubicBezTo>
                    <a:cubicBezTo>
                      <a:pt x="154" y="5"/>
                      <a:pt x="154" y="5"/>
                      <a:pt x="154" y="5"/>
                    </a:cubicBezTo>
                    <a:cubicBezTo>
                      <a:pt x="154" y="4"/>
                      <a:pt x="157" y="6"/>
                      <a:pt x="154" y="2"/>
                    </a:cubicBezTo>
                    <a:cubicBezTo>
                      <a:pt x="156" y="5"/>
                      <a:pt x="156" y="5"/>
                      <a:pt x="156" y="5"/>
                    </a:cubicBezTo>
                    <a:cubicBezTo>
                      <a:pt x="157" y="5"/>
                      <a:pt x="156" y="5"/>
                      <a:pt x="156" y="4"/>
                    </a:cubicBezTo>
                    <a:cubicBezTo>
                      <a:pt x="157" y="5"/>
                      <a:pt x="157" y="6"/>
                      <a:pt x="158" y="7"/>
                    </a:cubicBezTo>
                    <a:cubicBezTo>
                      <a:pt x="160" y="8"/>
                      <a:pt x="158" y="6"/>
                      <a:pt x="159" y="5"/>
                    </a:cubicBezTo>
                    <a:cubicBezTo>
                      <a:pt x="157" y="4"/>
                      <a:pt x="157" y="4"/>
                      <a:pt x="157" y="4"/>
                    </a:cubicBezTo>
                    <a:cubicBezTo>
                      <a:pt x="157" y="2"/>
                      <a:pt x="159" y="3"/>
                      <a:pt x="159" y="2"/>
                    </a:cubicBezTo>
                    <a:cubicBezTo>
                      <a:pt x="160" y="4"/>
                      <a:pt x="160" y="4"/>
                      <a:pt x="160" y="4"/>
                    </a:cubicBezTo>
                    <a:cubicBezTo>
                      <a:pt x="160" y="2"/>
                      <a:pt x="160" y="2"/>
                      <a:pt x="160" y="2"/>
                    </a:cubicBezTo>
                    <a:cubicBezTo>
                      <a:pt x="161" y="4"/>
                      <a:pt x="162" y="5"/>
                      <a:pt x="162" y="3"/>
                    </a:cubicBezTo>
                    <a:cubicBezTo>
                      <a:pt x="163" y="8"/>
                      <a:pt x="163" y="8"/>
                      <a:pt x="163" y="8"/>
                    </a:cubicBezTo>
                    <a:cubicBezTo>
                      <a:pt x="162" y="8"/>
                      <a:pt x="162" y="6"/>
                      <a:pt x="161" y="5"/>
                    </a:cubicBezTo>
                    <a:cubicBezTo>
                      <a:pt x="160" y="3"/>
                      <a:pt x="159" y="4"/>
                      <a:pt x="160" y="6"/>
                    </a:cubicBezTo>
                    <a:cubicBezTo>
                      <a:pt x="161" y="6"/>
                      <a:pt x="160" y="6"/>
                      <a:pt x="160" y="5"/>
                    </a:cubicBezTo>
                    <a:cubicBezTo>
                      <a:pt x="162" y="7"/>
                      <a:pt x="162" y="7"/>
                      <a:pt x="162" y="9"/>
                    </a:cubicBezTo>
                    <a:cubicBezTo>
                      <a:pt x="162" y="9"/>
                      <a:pt x="163" y="9"/>
                      <a:pt x="163" y="9"/>
                    </a:cubicBezTo>
                    <a:cubicBezTo>
                      <a:pt x="163" y="10"/>
                      <a:pt x="163" y="10"/>
                      <a:pt x="163" y="11"/>
                    </a:cubicBezTo>
                    <a:cubicBezTo>
                      <a:pt x="162" y="10"/>
                      <a:pt x="161" y="9"/>
                      <a:pt x="161" y="9"/>
                    </a:cubicBezTo>
                    <a:cubicBezTo>
                      <a:pt x="163" y="11"/>
                      <a:pt x="163" y="12"/>
                      <a:pt x="162" y="12"/>
                    </a:cubicBezTo>
                    <a:cubicBezTo>
                      <a:pt x="159" y="9"/>
                      <a:pt x="162" y="14"/>
                      <a:pt x="160" y="14"/>
                    </a:cubicBezTo>
                    <a:cubicBezTo>
                      <a:pt x="159" y="11"/>
                      <a:pt x="158" y="9"/>
                      <a:pt x="158" y="8"/>
                    </a:cubicBezTo>
                    <a:cubicBezTo>
                      <a:pt x="157" y="8"/>
                      <a:pt x="158" y="9"/>
                      <a:pt x="157" y="8"/>
                    </a:cubicBezTo>
                    <a:cubicBezTo>
                      <a:pt x="157" y="10"/>
                      <a:pt x="159" y="12"/>
                      <a:pt x="159" y="13"/>
                    </a:cubicBezTo>
                    <a:cubicBezTo>
                      <a:pt x="158" y="12"/>
                      <a:pt x="158" y="12"/>
                      <a:pt x="158" y="12"/>
                    </a:cubicBezTo>
                    <a:cubicBezTo>
                      <a:pt x="158" y="13"/>
                      <a:pt x="160" y="15"/>
                      <a:pt x="159" y="15"/>
                    </a:cubicBezTo>
                    <a:cubicBezTo>
                      <a:pt x="157" y="15"/>
                      <a:pt x="156" y="16"/>
                      <a:pt x="155" y="17"/>
                    </a:cubicBezTo>
                    <a:cubicBezTo>
                      <a:pt x="154" y="15"/>
                      <a:pt x="154" y="15"/>
                      <a:pt x="154" y="15"/>
                    </a:cubicBezTo>
                    <a:cubicBezTo>
                      <a:pt x="156" y="19"/>
                      <a:pt x="153" y="17"/>
                      <a:pt x="154" y="19"/>
                    </a:cubicBezTo>
                    <a:cubicBezTo>
                      <a:pt x="152" y="19"/>
                      <a:pt x="153" y="22"/>
                      <a:pt x="150" y="20"/>
                    </a:cubicBezTo>
                    <a:cubicBezTo>
                      <a:pt x="149" y="23"/>
                      <a:pt x="148" y="25"/>
                      <a:pt x="146" y="26"/>
                    </a:cubicBezTo>
                    <a:cubicBezTo>
                      <a:pt x="145" y="23"/>
                      <a:pt x="145" y="23"/>
                      <a:pt x="145" y="23"/>
                    </a:cubicBezTo>
                    <a:cubicBezTo>
                      <a:pt x="146" y="25"/>
                      <a:pt x="144" y="22"/>
                      <a:pt x="144" y="23"/>
                    </a:cubicBezTo>
                    <a:cubicBezTo>
                      <a:pt x="145" y="24"/>
                      <a:pt x="145" y="25"/>
                      <a:pt x="146" y="27"/>
                    </a:cubicBezTo>
                    <a:cubicBezTo>
                      <a:pt x="144" y="26"/>
                      <a:pt x="144" y="29"/>
                      <a:pt x="144" y="31"/>
                    </a:cubicBezTo>
                    <a:cubicBezTo>
                      <a:pt x="143" y="29"/>
                      <a:pt x="143" y="29"/>
                      <a:pt x="143" y="29"/>
                    </a:cubicBezTo>
                    <a:cubicBezTo>
                      <a:pt x="145" y="33"/>
                      <a:pt x="142" y="31"/>
                      <a:pt x="141" y="31"/>
                    </a:cubicBezTo>
                    <a:cubicBezTo>
                      <a:pt x="140" y="31"/>
                      <a:pt x="139" y="29"/>
                      <a:pt x="139" y="30"/>
                    </a:cubicBezTo>
                    <a:cubicBezTo>
                      <a:pt x="140" y="32"/>
                      <a:pt x="140" y="32"/>
                      <a:pt x="140" y="35"/>
                    </a:cubicBezTo>
                    <a:cubicBezTo>
                      <a:pt x="139" y="35"/>
                      <a:pt x="138" y="35"/>
                      <a:pt x="137" y="34"/>
                    </a:cubicBezTo>
                    <a:cubicBezTo>
                      <a:pt x="137" y="39"/>
                      <a:pt x="134" y="39"/>
                      <a:pt x="133" y="43"/>
                    </a:cubicBezTo>
                    <a:cubicBezTo>
                      <a:pt x="132" y="41"/>
                      <a:pt x="132" y="41"/>
                      <a:pt x="132" y="41"/>
                    </a:cubicBezTo>
                    <a:cubicBezTo>
                      <a:pt x="133" y="46"/>
                      <a:pt x="127" y="45"/>
                      <a:pt x="127" y="48"/>
                    </a:cubicBezTo>
                    <a:cubicBezTo>
                      <a:pt x="125" y="45"/>
                      <a:pt x="125" y="45"/>
                      <a:pt x="125" y="45"/>
                    </a:cubicBezTo>
                    <a:cubicBezTo>
                      <a:pt x="124" y="45"/>
                      <a:pt x="124" y="47"/>
                      <a:pt x="126" y="49"/>
                    </a:cubicBezTo>
                    <a:cubicBezTo>
                      <a:pt x="125" y="48"/>
                      <a:pt x="126" y="51"/>
                      <a:pt x="124" y="49"/>
                    </a:cubicBezTo>
                    <a:cubicBezTo>
                      <a:pt x="123" y="49"/>
                      <a:pt x="124" y="51"/>
                      <a:pt x="124" y="52"/>
                    </a:cubicBezTo>
                    <a:cubicBezTo>
                      <a:pt x="122" y="52"/>
                      <a:pt x="122" y="52"/>
                      <a:pt x="121" y="54"/>
                    </a:cubicBezTo>
                    <a:cubicBezTo>
                      <a:pt x="122" y="54"/>
                      <a:pt x="122" y="54"/>
                      <a:pt x="122" y="54"/>
                    </a:cubicBezTo>
                    <a:cubicBezTo>
                      <a:pt x="121" y="53"/>
                      <a:pt x="120" y="52"/>
                      <a:pt x="120" y="52"/>
                    </a:cubicBezTo>
                    <a:cubicBezTo>
                      <a:pt x="120" y="53"/>
                      <a:pt x="118" y="52"/>
                      <a:pt x="121" y="55"/>
                    </a:cubicBezTo>
                    <a:cubicBezTo>
                      <a:pt x="118" y="54"/>
                      <a:pt x="120" y="59"/>
                      <a:pt x="117" y="57"/>
                    </a:cubicBezTo>
                    <a:cubicBezTo>
                      <a:pt x="117" y="58"/>
                      <a:pt x="117" y="58"/>
                      <a:pt x="118" y="59"/>
                    </a:cubicBezTo>
                    <a:cubicBezTo>
                      <a:pt x="117" y="60"/>
                      <a:pt x="114" y="59"/>
                      <a:pt x="115" y="61"/>
                    </a:cubicBezTo>
                    <a:cubicBezTo>
                      <a:pt x="114" y="61"/>
                      <a:pt x="114" y="59"/>
                      <a:pt x="113" y="59"/>
                    </a:cubicBezTo>
                    <a:cubicBezTo>
                      <a:pt x="113" y="60"/>
                      <a:pt x="114" y="61"/>
                      <a:pt x="114" y="61"/>
                    </a:cubicBezTo>
                    <a:cubicBezTo>
                      <a:pt x="114" y="64"/>
                      <a:pt x="110" y="62"/>
                      <a:pt x="109" y="64"/>
                    </a:cubicBezTo>
                    <a:cubicBezTo>
                      <a:pt x="108" y="68"/>
                      <a:pt x="104" y="69"/>
                      <a:pt x="102" y="71"/>
                    </a:cubicBezTo>
                    <a:cubicBezTo>
                      <a:pt x="101" y="71"/>
                      <a:pt x="101" y="71"/>
                      <a:pt x="101" y="71"/>
                    </a:cubicBezTo>
                    <a:cubicBezTo>
                      <a:pt x="103" y="74"/>
                      <a:pt x="97" y="69"/>
                      <a:pt x="100" y="74"/>
                    </a:cubicBezTo>
                    <a:cubicBezTo>
                      <a:pt x="99" y="73"/>
                      <a:pt x="99" y="74"/>
                      <a:pt x="98" y="73"/>
                    </a:cubicBezTo>
                    <a:cubicBezTo>
                      <a:pt x="99" y="75"/>
                      <a:pt x="95" y="72"/>
                      <a:pt x="96" y="76"/>
                    </a:cubicBezTo>
                    <a:cubicBezTo>
                      <a:pt x="96" y="76"/>
                      <a:pt x="96" y="75"/>
                      <a:pt x="96" y="75"/>
                    </a:cubicBezTo>
                    <a:cubicBezTo>
                      <a:pt x="93" y="74"/>
                      <a:pt x="94" y="77"/>
                      <a:pt x="92" y="77"/>
                    </a:cubicBezTo>
                    <a:cubicBezTo>
                      <a:pt x="92" y="76"/>
                      <a:pt x="92" y="76"/>
                      <a:pt x="91" y="75"/>
                    </a:cubicBezTo>
                    <a:cubicBezTo>
                      <a:pt x="90" y="74"/>
                      <a:pt x="93" y="79"/>
                      <a:pt x="90" y="76"/>
                    </a:cubicBezTo>
                    <a:cubicBezTo>
                      <a:pt x="90" y="76"/>
                      <a:pt x="91" y="77"/>
                      <a:pt x="91" y="77"/>
                    </a:cubicBezTo>
                    <a:cubicBezTo>
                      <a:pt x="88" y="78"/>
                      <a:pt x="87" y="82"/>
                      <a:pt x="86" y="84"/>
                    </a:cubicBezTo>
                    <a:cubicBezTo>
                      <a:pt x="82" y="84"/>
                      <a:pt x="81" y="79"/>
                      <a:pt x="82" y="82"/>
                    </a:cubicBezTo>
                    <a:cubicBezTo>
                      <a:pt x="81" y="82"/>
                      <a:pt x="83" y="84"/>
                      <a:pt x="82" y="83"/>
                    </a:cubicBezTo>
                    <a:cubicBezTo>
                      <a:pt x="82" y="84"/>
                      <a:pt x="78" y="80"/>
                      <a:pt x="79" y="82"/>
                    </a:cubicBezTo>
                    <a:cubicBezTo>
                      <a:pt x="81" y="84"/>
                      <a:pt x="80" y="83"/>
                      <a:pt x="81" y="85"/>
                    </a:cubicBezTo>
                    <a:cubicBezTo>
                      <a:pt x="79" y="84"/>
                      <a:pt x="77" y="82"/>
                      <a:pt x="78" y="85"/>
                    </a:cubicBezTo>
                    <a:cubicBezTo>
                      <a:pt x="77" y="83"/>
                      <a:pt x="77" y="83"/>
                      <a:pt x="77" y="83"/>
                    </a:cubicBezTo>
                    <a:cubicBezTo>
                      <a:pt x="78" y="87"/>
                      <a:pt x="76" y="86"/>
                      <a:pt x="78" y="91"/>
                    </a:cubicBezTo>
                    <a:cubicBezTo>
                      <a:pt x="74" y="96"/>
                      <a:pt x="70" y="102"/>
                      <a:pt x="65" y="106"/>
                    </a:cubicBezTo>
                    <a:cubicBezTo>
                      <a:pt x="59" y="109"/>
                      <a:pt x="56" y="115"/>
                      <a:pt x="49" y="117"/>
                    </a:cubicBezTo>
                    <a:cubicBezTo>
                      <a:pt x="45" y="115"/>
                      <a:pt x="45" y="115"/>
                      <a:pt x="45" y="117"/>
                    </a:cubicBezTo>
                    <a:cubicBezTo>
                      <a:pt x="45" y="117"/>
                      <a:pt x="45" y="116"/>
                      <a:pt x="44" y="116"/>
                    </a:cubicBezTo>
                    <a:cubicBezTo>
                      <a:pt x="46" y="118"/>
                      <a:pt x="43" y="117"/>
                      <a:pt x="45" y="119"/>
                    </a:cubicBezTo>
                    <a:cubicBezTo>
                      <a:pt x="43" y="120"/>
                      <a:pt x="41" y="122"/>
                      <a:pt x="39" y="124"/>
                    </a:cubicBezTo>
                    <a:cubicBezTo>
                      <a:pt x="39" y="123"/>
                      <a:pt x="38" y="121"/>
                      <a:pt x="38" y="122"/>
                    </a:cubicBezTo>
                    <a:cubicBezTo>
                      <a:pt x="39" y="124"/>
                      <a:pt x="39" y="124"/>
                      <a:pt x="39" y="124"/>
                    </a:cubicBezTo>
                    <a:cubicBezTo>
                      <a:pt x="38" y="123"/>
                      <a:pt x="38" y="123"/>
                      <a:pt x="38" y="123"/>
                    </a:cubicBezTo>
                    <a:cubicBezTo>
                      <a:pt x="38" y="123"/>
                      <a:pt x="39" y="125"/>
                      <a:pt x="40" y="125"/>
                    </a:cubicBezTo>
                    <a:cubicBezTo>
                      <a:pt x="38" y="128"/>
                      <a:pt x="35" y="130"/>
                      <a:pt x="31" y="130"/>
                    </a:cubicBezTo>
                    <a:cubicBezTo>
                      <a:pt x="28" y="131"/>
                      <a:pt x="25" y="132"/>
                      <a:pt x="22" y="134"/>
                    </a:cubicBezTo>
                    <a:cubicBezTo>
                      <a:pt x="20" y="134"/>
                      <a:pt x="19" y="136"/>
                      <a:pt x="18" y="137"/>
                    </a:cubicBezTo>
                    <a:cubicBezTo>
                      <a:pt x="12" y="136"/>
                      <a:pt x="7" y="136"/>
                      <a:pt x="4" y="141"/>
                    </a:cubicBezTo>
                    <a:cubicBezTo>
                      <a:pt x="4" y="141"/>
                      <a:pt x="1" y="134"/>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286"/>
              <p:cNvSpPr/>
              <p:nvPr/>
            </p:nvSpPr>
            <p:spPr bwMode="auto">
              <a:xfrm>
                <a:off x="4124326" y="2747963"/>
                <a:ext cx="1588"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287"/>
              <p:cNvSpPr/>
              <p:nvPr/>
            </p:nvSpPr>
            <p:spPr bwMode="auto">
              <a:xfrm>
                <a:off x="4117976" y="2746375"/>
                <a:ext cx="0" cy="1587"/>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288"/>
              <p:cNvSpPr/>
              <p:nvPr/>
            </p:nvSpPr>
            <p:spPr bwMode="auto">
              <a:xfrm>
                <a:off x="4116388" y="2746375"/>
                <a:ext cx="0" cy="1587"/>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1"/>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289"/>
              <p:cNvSpPr/>
              <p:nvPr/>
            </p:nvSpPr>
            <p:spPr bwMode="auto">
              <a:xfrm>
                <a:off x="4114801" y="2746375"/>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290"/>
              <p:cNvSpPr/>
              <p:nvPr/>
            </p:nvSpPr>
            <p:spPr bwMode="auto">
              <a:xfrm>
                <a:off x="4114801" y="274796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291"/>
              <p:cNvSpPr/>
              <p:nvPr/>
            </p:nvSpPr>
            <p:spPr bwMode="auto">
              <a:xfrm>
                <a:off x="4111626" y="2747963"/>
                <a:ext cx="1588" cy="0"/>
              </a:xfrm>
              <a:custGeom>
                <a:avLst/>
                <a:gdLst>
                  <a:gd name="T0" fmla="*/ 2 w 2"/>
                  <a:gd name="T1" fmla="*/ 2 h 3"/>
                  <a:gd name="T2" fmla="*/ 1 w 2"/>
                  <a:gd name="T3" fmla="*/ 2 h 3"/>
                  <a:gd name="T4" fmla="*/ 2 w 2"/>
                  <a:gd name="T5" fmla="*/ 2 h 3"/>
                </a:gdLst>
                <a:ahLst/>
                <a:cxnLst>
                  <a:cxn ang="0">
                    <a:pos x="T0" y="T1"/>
                  </a:cxn>
                  <a:cxn ang="0">
                    <a:pos x="T2" y="T3"/>
                  </a:cxn>
                  <a:cxn ang="0">
                    <a:pos x="T4" y="T5"/>
                  </a:cxn>
                </a:cxnLst>
                <a:rect l="0" t="0" r="r" b="b"/>
                <a:pathLst>
                  <a:path w="2" h="3">
                    <a:moveTo>
                      <a:pt x="2" y="2"/>
                    </a:moveTo>
                    <a:cubicBezTo>
                      <a:pt x="1" y="2"/>
                      <a:pt x="2" y="3"/>
                      <a:pt x="1" y="2"/>
                    </a:cubicBezTo>
                    <a:cubicBezTo>
                      <a:pt x="2" y="3"/>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292"/>
              <p:cNvSpPr/>
              <p:nvPr/>
            </p:nvSpPr>
            <p:spPr bwMode="auto">
              <a:xfrm>
                <a:off x="4111626" y="274955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Rectangle 293"/>
              <p:cNvSpPr>
                <a:spLocks noChangeArrowheads="1"/>
              </p:cNvSpPr>
              <p:nvPr/>
            </p:nvSpPr>
            <p:spPr bwMode="auto">
              <a:xfrm>
                <a:off x="4095751" y="276542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12" name="Freeform 294"/>
              <p:cNvSpPr/>
              <p:nvPr/>
            </p:nvSpPr>
            <p:spPr bwMode="auto">
              <a:xfrm>
                <a:off x="4087813" y="2771775"/>
                <a:ext cx="0"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295"/>
              <p:cNvSpPr/>
              <p:nvPr/>
            </p:nvSpPr>
            <p:spPr bwMode="auto">
              <a:xfrm>
                <a:off x="4086226" y="27765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296"/>
              <p:cNvSpPr/>
              <p:nvPr/>
            </p:nvSpPr>
            <p:spPr bwMode="auto">
              <a:xfrm>
                <a:off x="4062413" y="2241550"/>
                <a:ext cx="1588" cy="1587"/>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2"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297"/>
              <p:cNvSpPr/>
              <p:nvPr/>
            </p:nvSpPr>
            <p:spPr bwMode="auto">
              <a:xfrm>
                <a:off x="4019551" y="2243138"/>
                <a:ext cx="44450" cy="90487"/>
              </a:xfrm>
              <a:custGeom>
                <a:avLst/>
                <a:gdLst>
                  <a:gd name="T0" fmla="*/ 18 w 127"/>
                  <a:gd name="T1" fmla="*/ 217 h 249"/>
                  <a:gd name="T2" fmla="*/ 22 w 127"/>
                  <a:gd name="T3" fmla="*/ 210 h 249"/>
                  <a:gd name="T4" fmla="*/ 25 w 127"/>
                  <a:gd name="T5" fmla="*/ 193 h 249"/>
                  <a:gd name="T6" fmla="*/ 28 w 127"/>
                  <a:gd name="T7" fmla="*/ 188 h 249"/>
                  <a:gd name="T8" fmla="*/ 39 w 127"/>
                  <a:gd name="T9" fmla="*/ 174 h 249"/>
                  <a:gd name="T10" fmla="*/ 43 w 127"/>
                  <a:gd name="T11" fmla="*/ 170 h 249"/>
                  <a:gd name="T12" fmla="*/ 45 w 127"/>
                  <a:gd name="T13" fmla="*/ 160 h 249"/>
                  <a:gd name="T14" fmla="*/ 50 w 127"/>
                  <a:gd name="T15" fmla="*/ 153 h 249"/>
                  <a:gd name="T16" fmla="*/ 54 w 127"/>
                  <a:gd name="T17" fmla="*/ 150 h 249"/>
                  <a:gd name="T18" fmla="*/ 54 w 127"/>
                  <a:gd name="T19" fmla="*/ 145 h 249"/>
                  <a:gd name="T20" fmla="*/ 56 w 127"/>
                  <a:gd name="T21" fmla="*/ 135 h 249"/>
                  <a:gd name="T22" fmla="*/ 59 w 127"/>
                  <a:gd name="T23" fmla="*/ 131 h 249"/>
                  <a:gd name="T24" fmla="*/ 59 w 127"/>
                  <a:gd name="T25" fmla="*/ 124 h 249"/>
                  <a:gd name="T26" fmla="*/ 64 w 127"/>
                  <a:gd name="T27" fmla="*/ 119 h 249"/>
                  <a:gd name="T28" fmla="*/ 68 w 127"/>
                  <a:gd name="T29" fmla="*/ 112 h 249"/>
                  <a:gd name="T30" fmla="*/ 74 w 127"/>
                  <a:gd name="T31" fmla="*/ 104 h 249"/>
                  <a:gd name="T32" fmla="*/ 74 w 127"/>
                  <a:gd name="T33" fmla="*/ 100 h 249"/>
                  <a:gd name="T34" fmla="*/ 78 w 127"/>
                  <a:gd name="T35" fmla="*/ 97 h 249"/>
                  <a:gd name="T36" fmla="*/ 78 w 127"/>
                  <a:gd name="T37" fmla="*/ 93 h 249"/>
                  <a:gd name="T38" fmla="*/ 78 w 127"/>
                  <a:gd name="T39" fmla="*/ 92 h 249"/>
                  <a:gd name="T40" fmla="*/ 79 w 127"/>
                  <a:gd name="T41" fmla="*/ 87 h 249"/>
                  <a:gd name="T42" fmla="*/ 85 w 127"/>
                  <a:gd name="T43" fmla="*/ 75 h 249"/>
                  <a:gd name="T44" fmla="*/ 87 w 127"/>
                  <a:gd name="T45" fmla="*/ 70 h 249"/>
                  <a:gd name="T46" fmla="*/ 88 w 127"/>
                  <a:gd name="T47" fmla="*/ 66 h 249"/>
                  <a:gd name="T48" fmla="*/ 93 w 127"/>
                  <a:gd name="T49" fmla="*/ 56 h 249"/>
                  <a:gd name="T50" fmla="*/ 100 w 127"/>
                  <a:gd name="T51" fmla="*/ 56 h 249"/>
                  <a:gd name="T52" fmla="*/ 96 w 127"/>
                  <a:gd name="T53" fmla="*/ 50 h 249"/>
                  <a:gd name="T54" fmla="*/ 90 w 127"/>
                  <a:gd name="T55" fmla="*/ 44 h 249"/>
                  <a:gd name="T56" fmla="*/ 94 w 127"/>
                  <a:gd name="T57" fmla="*/ 41 h 249"/>
                  <a:gd name="T58" fmla="*/ 92 w 127"/>
                  <a:gd name="T59" fmla="*/ 38 h 249"/>
                  <a:gd name="T60" fmla="*/ 95 w 127"/>
                  <a:gd name="T61" fmla="*/ 37 h 249"/>
                  <a:gd name="T62" fmla="*/ 102 w 127"/>
                  <a:gd name="T63" fmla="*/ 35 h 249"/>
                  <a:gd name="T64" fmla="*/ 97 w 127"/>
                  <a:gd name="T65" fmla="*/ 29 h 249"/>
                  <a:gd name="T66" fmla="*/ 101 w 127"/>
                  <a:gd name="T67" fmla="*/ 28 h 249"/>
                  <a:gd name="T68" fmla="*/ 98 w 127"/>
                  <a:gd name="T69" fmla="*/ 24 h 249"/>
                  <a:gd name="T70" fmla="*/ 99 w 127"/>
                  <a:gd name="T71" fmla="*/ 20 h 249"/>
                  <a:gd name="T72" fmla="*/ 107 w 127"/>
                  <a:gd name="T73" fmla="*/ 24 h 249"/>
                  <a:gd name="T74" fmla="*/ 103 w 127"/>
                  <a:gd name="T75" fmla="*/ 16 h 249"/>
                  <a:gd name="T76" fmla="*/ 117 w 127"/>
                  <a:gd name="T77" fmla="*/ 9 h 249"/>
                  <a:gd name="T78" fmla="*/ 119 w 127"/>
                  <a:gd name="T79" fmla="*/ 7 h 249"/>
                  <a:gd name="T80" fmla="*/ 120 w 127"/>
                  <a:gd name="T81" fmla="*/ 0 h 249"/>
                  <a:gd name="T82" fmla="*/ 124 w 127"/>
                  <a:gd name="T83" fmla="*/ 4 h 249"/>
                  <a:gd name="T84" fmla="*/ 119 w 127"/>
                  <a:gd name="T85" fmla="*/ 9 h 249"/>
                  <a:gd name="T86" fmla="*/ 124 w 127"/>
                  <a:gd name="T87" fmla="*/ 22 h 249"/>
                  <a:gd name="T88" fmla="*/ 121 w 127"/>
                  <a:gd name="T89" fmla="*/ 42 h 249"/>
                  <a:gd name="T90" fmla="*/ 116 w 127"/>
                  <a:gd name="T91" fmla="*/ 64 h 249"/>
                  <a:gd name="T92" fmla="*/ 111 w 127"/>
                  <a:gd name="T93" fmla="*/ 80 h 249"/>
                  <a:gd name="T94" fmla="*/ 107 w 127"/>
                  <a:gd name="T95" fmla="*/ 93 h 249"/>
                  <a:gd name="T96" fmla="*/ 93 w 127"/>
                  <a:gd name="T97" fmla="*/ 116 h 249"/>
                  <a:gd name="T98" fmla="*/ 84 w 127"/>
                  <a:gd name="T99" fmla="*/ 127 h 249"/>
                  <a:gd name="T100" fmla="*/ 73 w 127"/>
                  <a:gd name="T101" fmla="*/ 142 h 249"/>
                  <a:gd name="T102" fmla="*/ 49 w 127"/>
                  <a:gd name="T103" fmla="*/ 197 h 249"/>
                  <a:gd name="T104" fmla="*/ 41 w 127"/>
                  <a:gd name="T105" fmla="*/ 210 h 249"/>
                  <a:gd name="T106" fmla="*/ 5 w 127"/>
                  <a:gd name="T107" fmla="*/ 241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49">
                    <a:moveTo>
                      <a:pt x="5" y="241"/>
                    </a:moveTo>
                    <a:cubicBezTo>
                      <a:pt x="0" y="235"/>
                      <a:pt x="9" y="235"/>
                      <a:pt x="7" y="229"/>
                    </a:cubicBezTo>
                    <a:cubicBezTo>
                      <a:pt x="7" y="229"/>
                      <a:pt x="10" y="231"/>
                      <a:pt x="10" y="230"/>
                    </a:cubicBezTo>
                    <a:cubicBezTo>
                      <a:pt x="7" y="224"/>
                      <a:pt x="12" y="221"/>
                      <a:pt x="18" y="220"/>
                    </a:cubicBezTo>
                    <a:cubicBezTo>
                      <a:pt x="19" y="221"/>
                      <a:pt x="19" y="221"/>
                      <a:pt x="19" y="221"/>
                    </a:cubicBezTo>
                    <a:cubicBezTo>
                      <a:pt x="20" y="220"/>
                      <a:pt x="17" y="218"/>
                      <a:pt x="18" y="217"/>
                    </a:cubicBezTo>
                    <a:cubicBezTo>
                      <a:pt x="19" y="218"/>
                      <a:pt x="19" y="218"/>
                      <a:pt x="20" y="218"/>
                    </a:cubicBezTo>
                    <a:cubicBezTo>
                      <a:pt x="18" y="217"/>
                      <a:pt x="20" y="216"/>
                      <a:pt x="19" y="215"/>
                    </a:cubicBezTo>
                    <a:cubicBezTo>
                      <a:pt x="20" y="215"/>
                      <a:pt x="21" y="216"/>
                      <a:pt x="22" y="217"/>
                    </a:cubicBezTo>
                    <a:cubicBezTo>
                      <a:pt x="20" y="215"/>
                      <a:pt x="20" y="215"/>
                      <a:pt x="20" y="215"/>
                    </a:cubicBezTo>
                    <a:cubicBezTo>
                      <a:pt x="16" y="211"/>
                      <a:pt x="22" y="212"/>
                      <a:pt x="21" y="209"/>
                    </a:cubicBezTo>
                    <a:cubicBezTo>
                      <a:pt x="21" y="209"/>
                      <a:pt x="21" y="210"/>
                      <a:pt x="22" y="210"/>
                    </a:cubicBezTo>
                    <a:cubicBezTo>
                      <a:pt x="20" y="206"/>
                      <a:pt x="23" y="203"/>
                      <a:pt x="24" y="199"/>
                    </a:cubicBezTo>
                    <a:cubicBezTo>
                      <a:pt x="24" y="200"/>
                      <a:pt x="26" y="201"/>
                      <a:pt x="27" y="201"/>
                    </a:cubicBezTo>
                    <a:cubicBezTo>
                      <a:pt x="24" y="200"/>
                      <a:pt x="24" y="198"/>
                      <a:pt x="24" y="197"/>
                    </a:cubicBezTo>
                    <a:cubicBezTo>
                      <a:pt x="27" y="199"/>
                      <a:pt x="23" y="195"/>
                      <a:pt x="25" y="195"/>
                    </a:cubicBezTo>
                    <a:cubicBezTo>
                      <a:pt x="25" y="195"/>
                      <a:pt x="25" y="195"/>
                      <a:pt x="25" y="195"/>
                    </a:cubicBezTo>
                    <a:cubicBezTo>
                      <a:pt x="23" y="193"/>
                      <a:pt x="27" y="195"/>
                      <a:pt x="25" y="193"/>
                    </a:cubicBezTo>
                    <a:cubicBezTo>
                      <a:pt x="27" y="193"/>
                      <a:pt x="27" y="193"/>
                      <a:pt x="27" y="193"/>
                    </a:cubicBezTo>
                    <a:cubicBezTo>
                      <a:pt x="24" y="191"/>
                      <a:pt x="29" y="194"/>
                      <a:pt x="28" y="192"/>
                    </a:cubicBezTo>
                    <a:cubicBezTo>
                      <a:pt x="27" y="192"/>
                      <a:pt x="27" y="192"/>
                      <a:pt x="27" y="192"/>
                    </a:cubicBezTo>
                    <a:cubicBezTo>
                      <a:pt x="27" y="191"/>
                      <a:pt x="28" y="191"/>
                      <a:pt x="28" y="190"/>
                    </a:cubicBezTo>
                    <a:cubicBezTo>
                      <a:pt x="29" y="191"/>
                      <a:pt x="29" y="191"/>
                      <a:pt x="29" y="191"/>
                    </a:cubicBezTo>
                    <a:cubicBezTo>
                      <a:pt x="28" y="189"/>
                      <a:pt x="31" y="190"/>
                      <a:pt x="28" y="188"/>
                    </a:cubicBezTo>
                    <a:cubicBezTo>
                      <a:pt x="30" y="189"/>
                      <a:pt x="28" y="190"/>
                      <a:pt x="32" y="191"/>
                    </a:cubicBezTo>
                    <a:cubicBezTo>
                      <a:pt x="31" y="186"/>
                      <a:pt x="34" y="182"/>
                      <a:pt x="36" y="179"/>
                    </a:cubicBezTo>
                    <a:cubicBezTo>
                      <a:pt x="38" y="179"/>
                      <a:pt x="38" y="179"/>
                      <a:pt x="39" y="179"/>
                    </a:cubicBezTo>
                    <a:cubicBezTo>
                      <a:pt x="39" y="179"/>
                      <a:pt x="40" y="178"/>
                      <a:pt x="39" y="176"/>
                    </a:cubicBezTo>
                    <a:cubicBezTo>
                      <a:pt x="38" y="177"/>
                      <a:pt x="40" y="177"/>
                      <a:pt x="40" y="177"/>
                    </a:cubicBezTo>
                    <a:cubicBezTo>
                      <a:pt x="42" y="177"/>
                      <a:pt x="38" y="174"/>
                      <a:pt x="39" y="174"/>
                    </a:cubicBezTo>
                    <a:cubicBezTo>
                      <a:pt x="40" y="175"/>
                      <a:pt x="41" y="176"/>
                      <a:pt x="42" y="176"/>
                    </a:cubicBezTo>
                    <a:cubicBezTo>
                      <a:pt x="40" y="174"/>
                      <a:pt x="41" y="174"/>
                      <a:pt x="41" y="173"/>
                    </a:cubicBezTo>
                    <a:cubicBezTo>
                      <a:pt x="41" y="173"/>
                      <a:pt x="41" y="173"/>
                      <a:pt x="42" y="174"/>
                    </a:cubicBezTo>
                    <a:cubicBezTo>
                      <a:pt x="40" y="172"/>
                      <a:pt x="43" y="173"/>
                      <a:pt x="43" y="171"/>
                    </a:cubicBezTo>
                    <a:cubicBezTo>
                      <a:pt x="44" y="172"/>
                      <a:pt x="44" y="172"/>
                      <a:pt x="44" y="172"/>
                    </a:cubicBezTo>
                    <a:cubicBezTo>
                      <a:pt x="46" y="172"/>
                      <a:pt x="41" y="170"/>
                      <a:pt x="43" y="170"/>
                    </a:cubicBezTo>
                    <a:cubicBezTo>
                      <a:pt x="43" y="170"/>
                      <a:pt x="44" y="170"/>
                      <a:pt x="44" y="171"/>
                    </a:cubicBezTo>
                    <a:cubicBezTo>
                      <a:pt x="42" y="168"/>
                      <a:pt x="44" y="167"/>
                      <a:pt x="44" y="166"/>
                    </a:cubicBezTo>
                    <a:cubicBezTo>
                      <a:pt x="44" y="166"/>
                      <a:pt x="44" y="166"/>
                      <a:pt x="44" y="166"/>
                    </a:cubicBezTo>
                    <a:cubicBezTo>
                      <a:pt x="44" y="165"/>
                      <a:pt x="46" y="165"/>
                      <a:pt x="45" y="163"/>
                    </a:cubicBezTo>
                    <a:cubicBezTo>
                      <a:pt x="46" y="163"/>
                      <a:pt x="49" y="165"/>
                      <a:pt x="49" y="164"/>
                    </a:cubicBezTo>
                    <a:cubicBezTo>
                      <a:pt x="46" y="162"/>
                      <a:pt x="49" y="161"/>
                      <a:pt x="45" y="160"/>
                    </a:cubicBezTo>
                    <a:cubicBezTo>
                      <a:pt x="46" y="159"/>
                      <a:pt x="48" y="158"/>
                      <a:pt x="48" y="157"/>
                    </a:cubicBezTo>
                    <a:cubicBezTo>
                      <a:pt x="48" y="158"/>
                      <a:pt x="51" y="159"/>
                      <a:pt x="51" y="160"/>
                    </a:cubicBezTo>
                    <a:cubicBezTo>
                      <a:pt x="53" y="160"/>
                      <a:pt x="53" y="160"/>
                      <a:pt x="53" y="160"/>
                    </a:cubicBezTo>
                    <a:cubicBezTo>
                      <a:pt x="55" y="161"/>
                      <a:pt x="53" y="161"/>
                      <a:pt x="54" y="161"/>
                    </a:cubicBezTo>
                    <a:cubicBezTo>
                      <a:pt x="54" y="161"/>
                      <a:pt x="54" y="159"/>
                      <a:pt x="55" y="159"/>
                    </a:cubicBezTo>
                    <a:cubicBezTo>
                      <a:pt x="53" y="157"/>
                      <a:pt x="50" y="155"/>
                      <a:pt x="50" y="153"/>
                    </a:cubicBezTo>
                    <a:cubicBezTo>
                      <a:pt x="51" y="155"/>
                      <a:pt x="54" y="155"/>
                      <a:pt x="54" y="156"/>
                    </a:cubicBezTo>
                    <a:cubicBezTo>
                      <a:pt x="49" y="151"/>
                      <a:pt x="49" y="151"/>
                      <a:pt x="49" y="151"/>
                    </a:cubicBezTo>
                    <a:cubicBezTo>
                      <a:pt x="50" y="150"/>
                      <a:pt x="52" y="152"/>
                      <a:pt x="51" y="151"/>
                    </a:cubicBezTo>
                    <a:cubicBezTo>
                      <a:pt x="51" y="150"/>
                      <a:pt x="50" y="150"/>
                      <a:pt x="50" y="149"/>
                    </a:cubicBezTo>
                    <a:cubicBezTo>
                      <a:pt x="50" y="149"/>
                      <a:pt x="50" y="147"/>
                      <a:pt x="53" y="149"/>
                    </a:cubicBezTo>
                    <a:cubicBezTo>
                      <a:pt x="54" y="150"/>
                      <a:pt x="53" y="150"/>
                      <a:pt x="54" y="150"/>
                    </a:cubicBezTo>
                    <a:cubicBezTo>
                      <a:pt x="55" y="149"/>
                      <a:pt x="54" y="149"/>
                      <a:pt x="54" y="148"/>
                    </a:cubicBezTo>
                    <a:cubicBezTo>
                      <a:pt x="55" y="148"/>
                      <a:pt x="55" y="148"/>
                      <a:pt x="55" y="148"/>
                    </a:cubicBezTo>
                    <a:cubicBezTo>
                      <a:pt x="55" y="148"/>
                      <a:pt x="54" y="146"/>
                      <a:pt x="52" y="146"/>
                    </a:cubicBezTo>
                    <a:cubicBezTo>
                      <a:pt x="52" y="146"/>
                      <a:pt x="54" y="147"/>
                      <a:pt x="53" y="147"/>
                    </a:cubicBezTo>
                    <a:cubicBezTo>
                      <a:pt x="52" y="145"/>
                      <a:pt x="52" y="144"/>
                      <a:pt x="52" y="144"/>
                    </a:cubicBezTo>
                    <a:cubicBezTo>
                      <a:pt x="52" y="144"/>
                      <a:pt x="53" y="144"/>
                      <a:pt x="54" y="145"/>
                    </a:cubicBezTo>
                    <a:cubicBezTo>
                      <a:pt x="52" y="143"/>
                      <a:pt x="52" y="141"/>
                      <a:pt x="52" y="140"/>
                    </a:cubicBezTo>
                    <a:cubicBezTo>
                      <a:pt x="50" y="139"/>
                      <a:pt x="54" y="142"/>
                      <a:pt x="53" y="141"/>
                    </a:cubicBezTo>
                    <a:cubicBezTo>
                      <a:pt x="56" y="141"/>
                      <a:pt x="52" y="137"/>
                      <a:pt x="56" y="138"/>
                    </a:cubicBezTo>
                    <a:cubicBezTo>
                      <a:pt x="56" y="138"/>
                      <a:pt x="53" y="136"/>
                      <a:pt x="54" y="137"/>
                    </a:cubicBezTo>
                    <a:cubicBezTo>
                      <a:pt x="54" y="136"/>
                      <a:pt x="56" y="137"/>
                      <a:pt x="56" y="137"/>
                    </a:cubicBezTo>
                    <a:cubicBezTo>
                      <a:pt x="57" y="137"/>
                      <a:pt x="56" y="136"/>
                      <a:pt x="56" y="135"/>
                    </a:cubicBezTo>
                    <a:cubicBezTo>
                      <a:pt x="55" y="134"/>
                      <a:pt x="56" y="135"/>
                      <a:pt x="56" y="136"/>
                    </a:cubicBezTo>
                    <a:cubicBezTo>
                      <a:pt x="56" y="135"/>
                      <a:pt x="55" y="131"/>
                      <a:pt x="58" y="131"/>
                    </a:cubicBezTo>
                    <a:cubicBezTo>
                      <a:pt x="57" y="130"/>
                      <a:pt x="55" y="128"/>
                      <a:pt x="56" y="128"/>
                    </a:cubicBezTo>
                    <a:cubicBezTo>
                      <a:pt x="57" y="129"/>
                      <a:pt x="57" y="129"/>
                      <a:pt x="57" y="129"/>
                    </a:cubicBezTo>
                    <a:cubicBezTo>
                      <a:pt x="59" y="129"/>
                      <a:pt x="58" y="128"/>
                      <a:pt x="60" y="129"/>
                    </a:cubicBezTo>
                    <a:cubicBezTo>
                      <a:pt x="58" y="127"/>
                      <a:pt x="60" y="133"/>
                      <a:pt x="59" y="131"/>
                    </a:cubicBezTo>
                    <a:cubicBezTo>
                      <a:pt x="60" y="131"/>
                      <a:pt x="56" y="128"/>
                      <a:pt x="59" y="129"/>
                    </a:cubicBezTo>
                    <a:cubicBezTo>
                      <a:pt x="59" y="129"/>
                      <a:pt x="57" y="127"/>
                      <a:pt x="60" y="127"/>
                    </a:cubicBezTo>
                    <a:cubicBezTo>
                      <a:pt x="59" y="127"/>
                      <a:pt x="62" y="129"/>
                      <a:pt x="62" y="129"/>
                    </a:cubicBezTo>
                    <a:cubicBezTo>
                      <a:pt x="62" y="127"/>
                      <a:pt x="61" y="128"/>
                      <a:pt x="61" y="127"/>
                    </a:cubicBezTo>
                    <a:cubicBezTo>
                      <a:pt x="61" y="126"/>
                      <a:pt x="61" y="126"/>
                      <a:pt x="61" y="126"/>
                    </a:cubicBezTo>
                    <a:cubicBezTo>
                      <a:pt x="59" y="125"/>
                      <a:pt x="61" y="125"/>
                      <a:pt x="59" y="124"/>
                    </a:cubicBezTo>
                    <a:cubicBezTo>
                      <a:pt x="61" y="125"/>
                      <a:pt x="59" y="122"/>
                      <a:pt x="62" y="124"/>
                    </a:cubicBezTo>
                    <a:cubicBezTo>
                      <a:pt x="64" y="126"/>
                      <a:pt x="64" y="126"/>
                      <a:pt x="64" y="126"/>
                    </a:cubicBezTo>
                    <a:cubicBezTo>
                      <a:pt x="64" y="125"/>
                      <a:pt x="62" y="124"/>
                      <a:pt x="61" y="123"/>
                    </a:cubicBezTo>
                    <a:cubicBezTo>
                      <a:pt x="61" y="123"/>
                      <a:pt x="62" y="123"/>
                      <a:pt x="62" y="123"/>
                    </a:cubicBezTo>
                    <a:cubicBezTo>
                      <a:pt x="59" y="121"/>
                      <a:pt x="63" y="122"/>
                      <a:pt x="61" y="120"/>
                    </a:cubicBezTo>
                    <a:cubicBezTo>
                      <a:pt x="62" y="120"/>
                      <a:pt x="62" y="118"/>
                      <a:pt x="64" y="119"/>
                    </a:cubicBezTo>
                    <a:cubicBezTo>
                      <a:pt x="64" y="118"/>
                      <a:pt x="63" y="117"/>
                      <a:pt x="64" y="116"/>
                    </a:cubicBezTo>
                    <a:cubicBezTo>
                      <a:pt x="64" y="117"/>
                      <a:pt x="64" y="117"/>
                      <a:pt x="65" y="117"/>
                    </a:cubicBezTo>
                    <a:cubicBezTo>
                      <a:pt x="66" y="118"/>
                      <a:pt x="65" y="117"/>
                      <a:pt x="65" y="116"/>
                    </a:cubicBezTo>
                    <a:cubicBezTo>
                      <a:pt x="66" y="117"/>
                      <a:pt x="68" y="116"/>
                      <a:pt x="69" y="117"/>
                    </a:cubicBezTo>
                    <a:cubicBezTo>
                      <a:pt x="68" y="115"/>
                      <a:pt x="66" y="115"/>
                      <a:pt x="65" y="114"/>
                    </a:cubicBezTo>
                    <a:cubicBezTo>
                      <a:pt x="69" y="115"/>
                      <a:pt x="64" y="111"/>
                      <a:pt x="68" y="112"/>
                    </a:cubicBezTo>
                    <a:cubicBezTo>
                      <a:pt x="68" y="112"/>
                      <a:pt x="69" y="114"/>
                      <a:pt x="70" y="114"/>
                    </a:cubicBezTo>
                    <a:cubicBezTo>
                      <a:pt x="74" y="115"/>
                      <a:pt x="68" y="111"/>
                      <a:pt x="70" y="111"/>
                    </a:cubicBezTo>
                    <a:cubicBezTo>
                      <a:pt x="67" y="110"/>
                      <a:pt x="67" y="110"/>
                      <a:pt x="67" y="110"/>
                    </a:cubicBezTo>
                    <a:cubicBezTo>
                      <a:pt x="69" y="110"/>
                      <a:pt x="66" y="107"/>
                      <a:pt x="69" y="109"/>
                    </a:cubicBezTo>
                    <a:cubicBezTo>
                      <a:pt x="68" y="108"/>
                      <a:pt x="71" y="109"/>
                      <a:pt x="68" y="107"/>
                    </a:cubicBezTo>
                    <a:cubicBezTo>
                      <a:pt x="71" y="107"/>
                      <a:pt x="68" y="102"/>
                      <a:pt x="74" y="104"/>
                    </a:cubicBezTo>
                    <a:cubicBezTo>
                      <a:pt x="74" y="104"/>
                      <a:pt x="75" y="104"/>
                      <a:pt x="73" y="103"/>
                    </a:cubicBezTo>
                    <a:cubicBezTo>
                      <a:pt x="71" y="102"/>
                      <a:pt x="74" y="104"/>
                      <a:pt x="73" y="104"/>
                    </a:cubicBezTo>
                    <a:cubicBezTo>
                      <a:pt x="73" y="103"/>
                      <a:pt x="72" y="103"/>
                      <a:pt x="72" y="103"/>
                    </a:cubicBezTo>
                    <a:cubicBezTo>
                      <a:pt x="72" y="102"/>
                      <a:pt x="73" y="102"/>
                      <a:pt x="75" y="104"/>
                    </a:cubicBezTo>
                    <a:cubicBezTo>
                      <a:pt x="77" y="104"/>
                      <a:pt x="71" y="100"/>
                      <a:pt x="73" y="99"/>
                    </a:cubicBezTo>
                    <a:cubicBezTo>
                      <a:pt x="74" y="100"/>
                      <a:pt x="74" y="100"/>
                      <a:pt x="74" y="100"/>
                    </a:cubicBezTo>
                    <a:cubicBezTo>
                      <a:pt x="73" y="98"/>
                      <a:pt x="73" y="98"/>
                      <a:pt x="73" y="98"/>
                    </a:cubicBezTo>
                    <a:cubicBezTo>
                      <a:pt x="73" y="97"/>
                      <a:pt x="76" y="99"/>
                      <a:pt x="78" y="100"/>
                    </a:cubicBezTo>
                    <a:cubicBezTo>
                      <a:pt x="78" y="99"/>
                      <a:pt x="78" y="99"/>
                      <a:pt x="77" y="98"/>
                    </a:cubicBezTo>
                    <a:cubicBezTo>
                      <a:pt x="79" y="98"/>
                      <a:pt x="79" y="98"/>
                      <a:pt x="79" y="98"/>
                    </a:cubicBezTo>
                    <a:cubicBezTo>
                      <a:pt x="77" y="98"/>
                      <a:pt x="78" y="97"/>
                      <a:pt x="78" y="97"/>
                    </a:cubicBezTo>
                    <a:cubicBezTo>
                      <a:pt x="78" y="97"/>
                      <a:pt x="78" y="97"/>
                      <a:pt x="78" y="97"/>
                    </a:cubicBezTo>
                    <a:cubicBezTo>
                      <a:pt x="79" y="98"/>
                      <a:pt x="79" y="97"/>
                      <a:pt x="79" y="97"/>
                    </a:cubicBezTo>
                    <a:cubicBezTo>
                      <a:pt x="78" y="96"/>
                      <a:pt x="77" y="96"/>
                      <a:pt x="76" y="96"/>
                    </a:cubicBezTo>
                    <a:cubicBezTo>
                      <a:pt x="75" y="96"/>
                      <a:pt x="76" y="95"/>
                      <a:pt x="75" y="94"/>
                    </a:cubicBezTo>
                    <a:cubicBezTo>
                      <a:pt x="77" y="96"/>
                      <a:pt x="77" y="94"/>
                      <a:pt x="77" y="94"/>
                    </a:cubicBezTo>
                    <a:cubicBezTo>
                      <a:pt x="78" y="94"/>
                      <a:pt x="76" y="93"/>
                      <a:pt x="76" y="93"/>
                    </a:cubicBezTo>
                    <a:cubicBezTo>
                      <a:pt x="77" y="93"/>
                      <a:pt x="76" y="92"/>
                      <a:pt x="78" y="93"/>
                    </a:cubicBezTo>
                    <a:cubicBezTo>
                      <a:pt x="78" y="93"/>
                      <a:pt x="76" y="93"/>
                      <a:pt x="77" y="94"/>
                    </a:cubicBezTo>
                    <a:cubicBezTo>
                      <a:pt x="78" y="94"/>
                      <a:pt x="80" y="95"/>
                      <a:pt x="79" y="93"/>
                    </a:cubicBezTo>
                    <a:cubicBezTo>
                      <a:pt x="78" y="93"/>
                      <a:pt x="75" y="92"/>
                      <a:pt x="77" y="91"/>
                    </a:cubicBezTo>
                    <a:cubicBezTo>
                      <a:pt x="77" y="92"/>
                      <a:pt x="78" y="92"/>
                      <a:pt x="78" y="93"/>
                    </a:cubicBezTo>
                    <a:cubicBezTo>
                      <a:pt x="80" y="93"/>
                      <a:pt x="80" y="93"/>
                      <a:pt x="80" y="93"/>
                    </a:cubicBezTo>
                    <a:cubicBezTo>
                      <a:pt x="78" y="92"/>
                      <a:pt x="78" y="92"/>
                      <a:pt x="78" y="92"/>
                    </a:cubicBezTo>
                    <a:cubicBezTo>
                      <a:pt x="79" y="92"/>
                      <a:pt x="79" y="92"/>
                      <a:pt x="79" y="92"/>
                    </a:cubicBezTo>
                    <a:cubicBezTo>
                      <a:pt x="77" y="91"/>
                      <a:pt x="79" y="90"/>
                      <a:pt x="77" y="89"/>
                    </a:cubicBezTo>
                    <a:cubicBezTo>
                      <a:pt x="77" y="89"/>
                      <a:pt x="79" y="89"/>
                      <a:pt x="79" y="89"/>
                    </a:cubicBezTo>
                    <a:cubicBezTo>
                      <a:pt x="79" y="89"/>
                      <a:pt x="79" y="89"/>
                      <a:pt x="79" y="89"/>
                    </a:cubicBezTo>
                    <a:cubicBezTo>
                      <a:pt x="80" y="89"/>
                      <a:pt x="80" y="88"/>
                      <a:pt x="79" y="87"/>
                    </a:cubicBezTo>
                    <a:cubicBezTo>
                      <a:pt x="79" y="87"/>
                      <a:pt x="79" y="87"/>
                      <a:pt x="79" y="87"/>
                    </a:cubicBezTo>
                    <a:cubicBezTo>
                      <a:pt x="80" y="87"/>
                      <a:pt x="80" y="86"/>
                      <a:pt x="79" y="85"/>
                    </a:cubicBezTo>
                    <a:cubicBezTo>
                      <a:pt x="80" y="85"/>
                      <a:pt x="86" y="89"/>
                      <a:pt x="84" y="87"/>
                    </a:cubicBezTo>
                    <a:cubicBezTo>
                      <a:pt x="84" y="86"/>
                      <a:pt x="81" y="84"/>
                      <a:pt x="80" y="84"/>
                    </a:cubicBezTo>
                    <a:cubicBezTo>
                      <a:pt x="81" y="83"/>
                      <a:pt x="79" y="80"/>
                      <a:pt x="82" y="81"/>
                    </a:cubicBezTo>
                    <a:cubicBezTo>
                      <a:pt x="82" y="80"/>
                      <a:pt x="81" y="80"/>
                      <a:pt x="81" y="79"/>
                    </a:cubicBezTo>
                    <a:cubicBezTo>
                      <a:pt x="83" y="78"/>
                      <a:pt x="81" y="75"/>
                      <a:pt x="85" y="75"/>
                    </a:cubicBezTo>
                    <a:cubicBezTo>
                      <a:pt x="85" y="76"/>
                      <a:pt x="87" y="76"/>
                      <a:pt x="88" y="76"/>
                    </a:cubicBezTo>
                    <a:cubicBezTo>
                      <a:pt x="86" y="75"/>
                      <a:pt x="90" y="77"/>
                      <a:pt x="87" y="75"/>
                    </a:cubicBezTo>
                    <a:cubicBezTo>
                      <a:pt x="85" y="74"/>
                      <a:pt x="84" y="74"/>
                      <a:pt x="83" y="74"/>
                    </a:cubicBezTo>
                    <a:cubicBezTo>
                      <a:pt x="83" y="73"/>
                      <a:pt x="84" y="71"/>
                      <a:pt x="86" y="71"/>
                    </a:cubicBezTo>
                    <a:cubicBezTo>
                      <a:pt x="85" y="71"/>
                      <a:pt x="84" y="71"/>
                      <a:pt x="84" y="70"/>
                    </a:cubicBezTo>
                    <a:cubicBezTo>
                      <a:pt x="87" y="72"/>
                      <a:pt x="87" y="71"/>
                      <a:pt x="87" y="70"/>
                    </a:cubicBezTo>
                    <a:cubicBezTo>
                      <a:pt x="85" y="69"/>
                      <a:pt x="85" y="69"/>
                      <a:pt x="85" y="69"/>
                    </a:cubicBezTo>
                    <a:cubicBezTo>
                      <a:pt x="87" y="70"/>
                      <a:pt x="87" y="70"/>
                      <a:pt x="87" y="70"/>
                    </a:cubicBezTo>
                    <a:cubicBezTo>
                      <a:pt x="86" y="69"/>
                      <a:pt x="83" y="68"/>
                      <a:pt x="85" y="68"/>
                    </a:cubicBezTo>
                    <a:cubicBezTo>
                      <a:pt x="86" y="68"/>
                      <a:pt x="87" y="68"/>
                      <a:pt x="87" y="68"/>
                    </a:cubicBezTo>
                    <a:cubicBezTo>
                      <a:pt x="86" y="67"/>
                      <a:pt x="84" y="65"/>
                      <a:pt x="86" y="65"/>
                    </a:cubicBezTo>
                    <a:cubicBezTo>
                      <a:pt x="88" y="66"/>
                      <a:pt x="88" y="66"/>
                      <a:pt x="88" y="66"/>
                    </a:cubicBezTo>
                    <a:cubicBezTo>
                      <a:pt x="88" y="65"/>
                      <a:pt x="87" y="64"/>
                      <a:pt x="86" y="65"/>
                    </a:cubicBezTo>
                    <a:cubicBezTo>
                      <a:pt x="88" y="64"/>
                      <a:pt x="89" y="63"/>
                      <a:pt x="91" y="64"/>
                    </a:cubicBezTo>
                    <a:cubicBezTo>
                      <a:pt x="87" y="60"/>
                      <a:pt x="88" y="57"/>
                      <a:pt x="89" y="55"/>
                    </a:cubicBezTo>
                    <a:cubicBezTo>
                      <a:pt x="90" y="55"/>
                      <a:pt x="90" y="55"/>
                      <a:pt x="90" y="55"/>
                    </a:cubicBezTo>
                    <a:cubicBezTo>
                      <a:pt x="91" y="55"/>
                      <a:pt x="88" y="54"/>
                      <a:pt x="89" y="54"/>
                    </a:cubicBezTo>
                    <a:cubicBezTo>
                      <a:pt x="90" y="55"/>
                      <a:pt x="92" y="55"/>
                      <a:pt x="93" y="56"/>
                    </a:cubicBezTo>
                    <a:cubicBezTo>
                      <a:pt x="95" y="55"/>
                      <a:pt x="91" y="54"/>
                      <a:pt x="91" y="53"/>
                    </a:cubicBezTo>
                    <a:cubicBezTo>
                      <a:pt x="89" y="52"/>
                      <a:pt x="92" y="54"/>
                      <a:pt x="90" y="53"/>
                    </a:cubicBezTo>
                    <a:cubicBezTo>
                      <a:pt x="89" y="53"/>
                      <a:pt x="92" y="52"/>
                      <a:pt x="89" y="51"/>
                    </a:cubicBezTo>
                    <a:cubicBezTo>
                      <a:pt x="90" y="51"/>
                      <a:pt x="92" y="52"/>
                      <a:pt x="93" y="53"/>
                    </a:cubicBezTo>
                    <a:cubicBezTo>
                      <a:pt x="92" y="52"/>
                      <a:pt x="92" y="52"/>
                      <a:pt x="92" y="52"/>
                    </a:cubicBezTo>
                    <a:cubicBezTo>
                      <a:pt x="95" y="52"/>
                      <a:pt x="97" y="55"/>
                      <a:pt x="100" y="56"/>
                    </a:cubicBezTo>
                    <a:cubicBezTo>
                      <a:pt x="100" y="55"/>
                      <a:pt x="100" y="55"/>
                      <a:pt x="100" y="55"/>
                    </a:cubicBezTo>
                    <a:cubicBezTo>
                      <a:pt x="103" y="56"/>
                      <a:pt x="103" y="58"/>
                      <a:pt x="104" y="57"/>
                    </a:cubicBezTo>
                    <a:cubicBezTo>
                      <a:pt x="103" y="56"/>
                      <a:pt x="100" y="54"/>
                      <a:pt x="98" y="54"/>
                    </a:cubicBezTo>
                    <a:cubicBezTo>
                      <a:pt x="98" y="53"/>
                      <a:pt x="92" y="51"/>
                      <a:pt x="93" y="50"/>
                    </a:cubicBezTo>
                    <a:cubicBezTo>
                      <a:pt x="95" y="50"/>
                      <a:pt x="93" y="51"/>
                      <a:pt x="95" y="52"/>
                    </a:cubicBezTo>
                    <a:cubicBezTo>
                      <a:pt x="98" y="52"/>
                      <a:pt x="95" y="50"/>
                      <a:pt x="96" y="50"/>
                    </a:cubicBezTo>
                    <a:cubicBezTo>
                      <a:pt x="94" y="50"/>
                      <a:pt x="92" y="49"/>
                      <a:pt x="92" y="48"/>
                    </a:cubicBezTo>
                    <a:cubicBezTo>
                      <a:pt x="93" y="48"/>
                      <a:pt x="94" y="49"/>
                      <a:pt x="95" y="49"/>
                    </a:cubicBezTo>
                    <a:cubicBezTo>
                      <a:pt x="93" y="48"/>
                      <a:pt x="92" y="47"/>
                      <a:pt x="91" y="47"/>
                    </a:cubicBezTo>
                    <a:cubicBezTo>
                      <a:pt x="88" y="46"/>
                      <a:pt x="92" y="47"/>
                      <a:pt x="90" y="45"/>
                    </a:cubicBezTo>
                    <a:cubicBezTo>
                      <a:pt x="92" y="46"/>
                      <a:pt x="95" y="48"/>
                      <a:pt x="97" y="48"/>
                    </a:cubicBezTo>
                    <a:cubicBezTo>
                      <a:pt x="94" y="47"/>
                      <a:pt x="94" y="45"/>
                      <a:pt x="90" y="44"/>
                    </a:cubicBezTo>
                    <a:cubicBezTo>
                      <a:pt x="91" y="44"/>
                      <a:pt x="93" y="45"/>
                      <a:pt x="94" y="46"/>
                    </a:cubicBezTo>
                    <a:cubicBezTo>
                      <a:pt x="96" y="46"/>
                      <a:pt x="91" y="43"/>
                      <a:pt x="95" y="44"/>
                    </a:cubicBezTo>
                    <a:cubicBezTo>
                      <a:pt x="93" y="43"/>
                      <a:pt x="93" y="43"/>
                      <a:pt x="93" y="43"/>
                    </a:cubicBezTo>
                    <a:cubicBezTo>
                      <a:pt x="94" y="43"/>
                      <a:pt x="94" y="43"/>
                      <a:pt x="96" y="44"/>
                    </a:cubicBezTo>
                    <a:cubicBezTo>
                      <a:pt x="96" y="43"/>
                      <a:pt x="93" y="41"/>
                      <a:pt x="97" y="42"/>
                    </a:cubicBezTo>
                    <a:cubicBezTo>
                      <a:pt x="96" y="42"/>
                      <a:pt x="97" y="41"/>
                      <a:pt x="94" y="41"/>
                    </a:cubicBezTo>
                    <a:cubicBezTo>
                      <a:pt x="93" y="41"/>
                      <a:pt x="96" y="42"/>
                      <a:pt x="92" y="41"/>
                    </a:cubicBezTo>
                    <a:cubicBezTo>
                      <a:pt x="95" y="42"/>
                      <a:pt x="92" y="40"/>
                      <a:pt x="92" y="39"/>
                    </a:cubicBezTo>
                    <a:cubicBezTo>
                      <a:pt x="93" y="40"/>
                      <a:pt x="93" y="40"/>
                      <a:pt x="93" y="40"/>
                    </a:cubicBezTo>
                    <a:cubicBezTo>
                      <a:pt x="92" y="39"/>
                      <a:pt x="93" y="39"/>
                      <a:pt x="92" y="38"/>
                    </a:cubicBezTo>
                    <a:cubicBezTo>
                      <a:pt x="92" y="39"/>
                      <a:pt x="93" y="39"/>
                      <a:pt x="94" y="39"/>
                    </a:cubicBezTo>
                    <a:cubicBezTo>
                      <a:pt x="92" y="38"/>
                      <a:pt x="92" y="38"/>
                      <a:pt x="92" y="38"/>
                    </a:cubicBezTo>
                    <a:cubicBezTo>
                      <a:pt x="91" y="37"/>
                      <a:pt x="95" y="39"/>
                      <a:pt x="95" y="38"/>
                    </a:cubicBezTo>
                    <a:cubicBezTo>
                      <a:pt x="96" y="39"/>
                      <a:pt x="96" y="39"/>
                      <a:pt x="96" y="39"/>
                    </a:cubicBezTo>
                    <a:cubicBezTo>
                      <a:pt x="96" y="39"/>
                      <a:pt x="98" y="39"/>
                      <a:pt x="98" y="39"/>
                    </a:cubicBezTo>
                    <a:cubicBezTo>
                      <a:pt x="96" y="38"/>
                      <a:pt x="94" y="37"/>
                      <a:pt x="92" y="36"/>
                    </a:cubicBezTo>
                    <a:cubicBezTo>
                      <a:pt x="92" y="35"/>
                      <a:pt x="94" y="36"/>
                      <a:pt x="93" y="35"/>
                    </a:cubicBezTo>
                    <a:cubicBezTo>
                      <a:pt x="95" y="37"/>
                      <a:pt x="95" y="37"/>
                      <a:pt x="95" y="37"/>
                    </a:cubicBezTo>
                    <a:cubicBezTo>
                      <a:pt x="95" y="37"/>
                      <a:pt x="98" y="37"/>
                      <a:pt x="98" y="37"/>
                    </a:cubicBezTo>
                    <a:cubicBezTo>
                      <a:pt x="98" y="36"/>
                      <a:pt x="95" y="34"/>
                      <a:pt x="94" y="35"/>
                    </a:cubicBezTo>
                    <a:cubicBezTo>
                      <a:pt x="94" y="34"/>
                      <a:pt x="95" y="34"/>
                      <a:pt x="97" y="35"/>
                    </a:cubicBezTo>
                    <a:cubicBezTo>
                      <a:pt x="96" y="34"/>
                      <a:pt x="94" y="34"/>
                      <a:pt x="94" y="33"/>
                    </a:cubicBezTo>
                    <a:cubicBezTo>
                      <a:pt x="95" y="34"/>
                      <a:pt x="97" y="33"/>
                      <a:pt x="99" y="33"/>
                    </a:cubicBezTo>
                    <a:cubicBezTo>
                      <a:pt x="102" y="35"/>
                      <a:pt x="102" y="35"/>
                      <a:pt x="102" y="35"/>
                    </a:cubicBezTo>
                    <a:cubicBezTo>
                      <a:pt x="102" y="35"/>
                      <a:pt x="102" y="35"/>
                      <a:pt x="102" y="35"/>
                    </a:cubicBezTo>
                    <a:cubicBezTo>
                      <a:pt x="104" y="36"/>
                      <a:pt x="104" y="35"/>
                      <a:pt x="107" y="36"/>
                    </a:cubicBezTo>
                    <a:cubicBezTo>
                      <a:pt x="107" y="36"/>
                      <a:pt x="106" y="35"/>
                      <a:pt x="106" y="35"/>
                    </a:cubicBezTo>
                    <a:cubicBezTo>
                      <a:pt x="101" y="34"/>
                      <a:pt x="100" y="32"/>
                      <a:pt x="96" y="31"/>
                    </a:cubicBezTo>
                    <a:cubicBezTo>
                      <a:pt x="96" y="29"/>
                      <a:pt x="106" y="33"/>
                      <a:pt x="100" y="30"/>
                    </a:cubicBezTo>
                    <a:cubicBezTo>
                      <a:pt x="99" y="30"/>
                      <a:pt x="97" y="28"/>
                      <a:pt x="97" y="29"/>
                    </a:cubicBezTo>
                    <a:cubicBezTo>
                      <a:pt x="98" y="29"/>
                      <a:pt x="94" y="27"/>
                      <a:pt x="96" y="27"/>
                    </a:cubicBezTo>
                    <a:cubicBezTo>
                      <a:pt x="97" y="28"/>
                      <a:pt x="100" y="28"/>
                      <a:pt x="102" y="29"/>
                    </a:cubicBezTo>
                    <a:cubicBezTo>
                      <a:pt x="101" y="29"/>
                      <a:pt x="101" y="29"/>
                      <a:pt x="101" y="30"/>
                    </a:cubicBezTo>
                    <a:cubicBezTo>
                      <a:pt x="103" y="30"/>
                      <a:pt x="105" y="31"/>
                      <a:pt x="105" y="30"/>
                    </a:cubicBezTo>
                    <a:cubicBezTo>
                      <a:pt x="105" y="30"/>
                      <a:pt x="105" y="29"/>
                      <a:pt x="103" y="28"/>
                    </a:cubicBezTo>
                    <a:cubicBezTo>
                      <a:pt x="101" y="28"/>
                      <a:pt x="103" y="29"/>
                      <a:pt x="101" y="28"/>
                    </a:cubicBezTo>
                    <a:cubicBezTo>
                      <a:pt x="100" y="27"/>
                      <a:pt x="104" y="28"/>
                      <a:pt x="100" y="26"/>
                    </a:cubicBezTo>
                    <a:cubicBezTo>
                      <a:pt x="100" y="27"/>
                      <a:pt x="98" y="26"/>
                      <a:pt x="96" y="26"/>
                    </a:cubicBezTo>
                    <a:cubicBezTo>
                      <a:pt x="95" y="25"/>
                      <a:pt x="95" y="25"/>
                      <a:pt x="95" y="25"/>
                    </a:cubicBezTo>
                    <a:cubicBezTo>
                      <a:pt x="97" y="25"/>
                      <a:pt x="97" y="25"/>
                      <a:pt x="97" y="25"/>
                    </a:cubicBezTo>
                    <a:cubicBezTo>
                      <a:pt x="98" y="25"/>
                      <a:pt x="94" y="24"/>
                      <a:pt x="95" y="23"/>
                    </a:cubicBezTo>
                    <a:cubicBezTo>
                      <a:pt x="98" y="24"/>
                      <a:pt x="98" y="24"/>
                      <a:pt x="98" y="24"/>
                    </a:cubicBezTo>
                    <a:cubicBezTo>
                      <a:pt x="101" y="25"/>
                      <a:pt x="97" y="25"/>
                      <a:pt x="101" y="26"/>
                    </a:cubicBezTo>
                    <a:cubicBezTo>
                      <a:pt x="101" y="25"/>
                      <a:pt x="99" y="24"/>
                      <a:pt x="100" y="24"/>
                    </a:cubicBezTo>
                    <a:cubicBezTo>
                      <a:pt x="101" y="24"/>
                      <a:pt x="101" y="25"/>
                      <a:pt x="101" y="25"/>
                    </a:cubicBezTo>
                    <a:cubicBezTo>
                      <a:pt x="101" y="25"/>
                      <a:pt x="107" y="26"/>
                      <a:pt x="104" y="24"/>
                    </a:cubicBezTo>
                    <a:cubicBezTo>
                      <a:pt x="103" y="23"/>
                      <a:pt x="102" y="23"/>
                      <a:pt x="101" y="23"/>
                    </a:cubicBezTo>
                    <a:cubicBezTo>
                      <a:pt x="101" y="22"/>
                      <a:pt x="99" y="21"/>
                      <a:pt x="99" y="20"/>
                    </a:cubicBezTo>
                    <a:cubicBezTo>
                      <a:pt x="102" y="21"/>
                      <a:pt x="100" y="19"/>
                      <a:pt x="103" y="20"/>
                    </a:cubicBezTo>
                    <a:cubicBezTo>
                      <a:pt x="101" y="20"/>
                      <a:pt x="101" y="22"/>
                      <a:pt x="103" y="23"/>
                    </a:cubicBezTo>
                    <a:cubicBezTo>
                      <a:pt x="107" y="24"/>
                      <a:pt x="103" y="24"/>
                      <a:pt x="106" y="25"/>
                    </a:cubicBezTo>
                    <a:cubicBezTo>
                      <a:pt x="107" y="24"/>
                      <a:pt x="110" y="26"/>
                      <a:pt x="112" y="26"/>
                    </a:cubicBezTo>
                    <a:cubicBezTo>
                      <a:pt x="113" y="26"/>
                      <a:pt x="112" y="25"/>
                      <a:pt x="112" y="25"/>
                    </a:cubicBezTo>
                    <a:cubicBezTo>
                      <a:pt x="109" y="24"/>
                      <a:pt x="109" y="25"/>
                      <a:pt x="107" y="24"/>
                    </a:cubicBezTo>
                    <a:cubicBezTo>
                      <a:pt x="108" y="23"/>
                      <a:pt x="107" y="22"/>
                      <a:pt x="105" y="20"/>
                    </a:cubicBezTo>
                    <a:cubicBezTo>
                      <a:pt x="106" y="20"/>
                      <a:pt x="108" y="21"/>
                      <a:pt x="108" y="22"/>
                    </a:cubicBezTo>
                    <a:cubicBezTo>
                      <a:pt x="108" y="20"/>
                      <a:pt x="109" y="19"/>
                      <a:pt x="110" y="18"/>
                    </a:cubicBezTo>
                    <a:cubicBezTo>
                      <a:pt x="106" y="18"/>
                      <a:pt x="109" y="16"/>
                      <a:pt x="106" y="16"/>
                    </a:cubicBezTo>
                    <a:cubicBezTo>
                      <a:pt x="105" y="16"/>
                      <a:pt x="103" y="16"/>
                      <a:pt x="101" y="15"/>
                    </a:cubicBezTo>
                    <a:cubicBezTo>
                      <a:pt x="101" y="15"/>
                      <a:pt x="103" y="16"/>
                      <a:pt x="103" y="16"/>
                    </a:cubicBezTo>
                    <a:cubicBezTo>
                      <a:pt x="102" y="15"/>
                      <a:pt x="107" y="16"/>
                      <a:pt x="104" y="15"/>
                    </a:cubicBezTo>
                    <a:cubicBezTo>
                      <a:pt x="105" y="16"/>
                      <a:pt x="108" y="16"/>
                      <a:pt x="111" y="17"/>
                    </a:cubicBezTo>
                    <a:cubicBezTo>
                      <a:pt x="110" y="16"/>
                      <a:pt x="113" y="18"/>
                      <a:pt x="113" y="17"/>
                    </a:cubicBezTo>
                    <a:cubicBezTo>
                      <a:pt x="112" y="15"/>
                      <a:pt x="111" y="14"/>
                      <a:pt x="111" y="13"/>
                    </a:cubicBezTo>
                    <a:cubicBezTo>
                      <a:pt x="113" y="12"/>
                      <a:pt x="111" y="10"/>
                      <a:pt x="111" y="9"/>
                    </a:cubicBezTo>
                    <a:cubicBezTo>
                      <a:pt x="113" y="9"/>
                      <a:pt x="116" y="10"/>
                      <a:pt x="117" y="9"/>
                    </a:cubicBezTo>
                    <a:cubicBezTo>
                      <a:pt x="117" y="8"/>
                      <a:pt x="113" y="9"/>
                      <a:pt x="115" y="8"/>
                    </a:cubicBezTo>
                    <a:cubicBezTo>
                      <a:pt x="115" y="8"/>
                      <a:pt x="115" y="8"/>
                      <a:pt x="115" y="8"/>
                    </a:cubicBezTo>
                    <a:cubicBezTo>
                      <a:pt x="115" y="8"/>
                      <a:pt x="118" y="7"/>
                      <a:pt x="114" y="6"/>
                    </a:cubicBezTo>
                    <a:cubicBezTo>
                      <a:pt x="117" y="7"/>
                      <a:pt x="117" y="7"/>
                      <a:pt x="117" y="7"/>
                    </a:cubicBezTo>
                    <a:cubicBezTo>
                      <a:pt x="117" y="7"/>
                      <a:pt x="117" y="6"/>
                      <a:pt x="116" y="6"/>
                    </a:cubicBezTo>
                    <a:cubicBezTo>
                      <a:pt x="117" y="6"/>
                      <a:pt x="118" y="6"/>
                      <a:pt x="119" y="7"/>
                    </a:cubicBezTo>
                    <a:cubicBezTo>
                      <a:pt x="122" y="7"/>
                      <a:pt x="119" y="5"/>
                      <a:pt x="119" y="4"/>
                    </a:cubicBezTo>
                    <a:cubicBezTo>
                      <a:pt x="117" y="5"/>
                      <a:pt x="117" y="5"/>
                      <a:pt x="117" y="5"/>
                    </a:cubicBezTo>
                    <a:cubicBezTo>
                      <a:pt x="116" y="3"/>
                      <a:pt x="118" y="3"/>
                      <a:pt x="117" y="1"/>
                    </a:cubicBezTo>
                    <a:cubicBezTo>
                      <a:pt x="119" y="2"/>
                      <a:pt x="119" y="2"/>
                      <a:pt x="119" y="2"/>
                    </a:cubicBezTo>
                    <a:cubicBezTo>
                      <a:pt x="118" y="1"/>
                      <a:pt x="118" y="1"/>
                      <a:pt x="118" y="1"/>
                    </a:cubicBezTo>
                    <a:cubicBezTo>
                      <a:pt x="120" y="1"/>
                      <a:pt x="122" y="1"/>
                      <a:pt x="120" y="0"/>
                    </a:cubicBezTo>
                    <a:cubicBezTo>
                      <a:pt x="125" y="3"/>
                      <a:pt x="125" y="3"/>
                      <a:pt x="125" y="3"/>
                    </a:cubicBezTo>
                    <a:cubicBezTo>
                      <a:pt x="123" y="3"/>
                      <a:pt x="122" y="2"/>
                      <a:pt x="120" y="2"/>
                    </a:cubicBezTo>
                    <a:cubicBezTo>
                      <a:pt x="118" y="2"/>
                      <a:pt x="119" y="3"/>
                      <a:pt x="121" y="4"/>
                    </a:cubicBezTo>
                    <a:cubicBezTo>
                      <a:pt x="121" y="3"/>
                      <a:pt x="121" y="3"/>
                      <a:pt x="120" y="3"/>
                    </a:cubicBezTo>
                    <a:cubicBezTo>
                      <a:pt x="123" y="3"/>
                      <a:pt x="123" y="4"/>
                      <a:pt x="124" y="4"/>
                    </a:cubicBezTo>
                    <a:cubicBezTo>
                      <a:pt x="124" y="4"/>
                      <a:pt x="125" y="4"/>
                      <a:pt x="124" y="4"/>
                    </a:cubicBezTo>
                    <a:cubicBezTo>
                      <a:pt x="126" y="5"/>
                      <a:pt x="126" y="5"/>
                      <a:pt x="126" y="6"/>
                    </a:cubicBezTo>
                    <a:cubicBezTo>
                      <a:pt x="125" y="5"/>
                      <a:pt x="124" y="6"/>
                      <a:pt x="123" y="5"/>
                    </a:cubicBezTo>
                    <a:cubicBezTo>
                      <a:pt x="126" y="6"/>
                      <a:pt x="126" y="7"/>
                      <a:pt x="125" y="8"/>
                    </a:cubicBezTo>
                    <a:cubicBezTo>
                      <a:pt x="122" y="8"/>
                      <a:pt x="127" y="10"/>
                      <a:pt x="126" y="11"/>
                    </a:cubicBezTo>
                    <a:cubicBezTo>
                      <a:pt x="123" y="10"/>
                      <a:pt x="121" y="9"/>
                      <a:pt x="120" y="8"/>
                    </a:cubicBezTo>
                    <a:cubicBezTo>
                      <a:pt x="119" y="8"/>
                      <a:pt x="120" y="8"/>
                      <a:pt x="119" y="9"/>
                    </a:cubicBezTo>
                    <a:cubicBezTo>
                      <a:pt x="121" y="10"/>
                      <a:pt x="124" y="10"/>
                      <a:pt x="125" y="12"/>
                    </a:cubicBezTo>
                    <a:cubicBezTo>
                      <a:pt x="123" y="11"/>
                      <a:pt x="123" y="11"/>
                      <a:pt x="123" y="11"/>
                    </a:cubicBezTo>
                    <a:cubicBezTo>
                      <a:pt x="123" y="12"/>
                      <a:pt x="126" y="13"/>
                      <a:pt x="125" y="14"/>
                    </a:cubicBezTo>
                    <a:cubicBezTo>
                      <a:pt x="124" y="15"/>
                      <a:pt x="124" y="17"/>
                      <a:pt x="123" y="18"/>
                    </a:cubicBezTo>
                    <a:cubicBezTo>
                      <a:pt x="121" y="18"/>
                      <a:pt x="121" y="18"/>
                      <a:pt x="121" y="18"/>
                    </a:cubicBezTo>
                    <a:cubicBezTo>
                      <a:pt x="125" y="20"/>
                      <a:pt x="122" y="21"/>
                      <a:pt x="124" y="22"/>
                    </a:cubicBezTo>
                    <a:cubicBezTo>
                      <a:pt x="121" y="23"/>
                      <a:pt x="124" y="26"/>
                      <a:pt x="121" y="26"/>
                    </a:cubicBezTo>
                    <a:cubicBezTo>
                      <a:pt x="121" y="30"/>
                      <a:pt x="122" y="33"/>
                      <a:pt x="121" y="35"/>
                    </a:cubicBezTo>
                    <a:cubicBezTo>
                      <a:pt x="118" y="34"/>
                      <a:pt x="118" y="34"/>
                      <a:pt x="118" y="34"/>
                    </a:cubicBezTo>
                    <a:cubicBezTo>
                      <a:pt x="120" y="35"/>
                      <a:pt x="116" y="34"/>
                      <a:pt x="117" y="35"/>
                    </a:cubicBezTo>
                    <a:cubicBezTo>
                      <a:pt x="119" y="35"/>
                      <a:pt x="119" y="36"/>
                      <a:pt x="121" y="37"/>
                    </a:cubicBezTo>
                    <a:cubicBezTo>
                      <a:pt x="118" y="38"/>
                      <a:pt x="120" y="40"/>
                      <a:pt x="121" y="42"/>
                    </a:cubicBezTo>
                    <a:cubicBezTo>
                      <a:pt x="119" y="41"/>
                      <a:pt x="119" y="41"/>
                      <a:pt x="119" y="41"/>
                    </a:cubicBezTo>
                    <a:cubicBezTo>
                      <a:pt x="122" y="44"/>
                      <a:pt x="119" y="44"/>
                      <a:pt x="118" y="46"/>
                    </a:cubicBezTo>
                    <a:cubicBezTo>
                      <a:pt x="117" y="45"/>
                      <a:pt x="115" y="45"/>
                      <a:pt x="115" y="46"/>
                    </a:cubicBezTo>
                    <a:cubicBezTo>
                      <a:pt x="118" y="48"/>
                      <a:pt x="118" y="48"/>
                      <a:pt x="119" y="50"/>
                    </a:cubicBezTo>
                    <a:cubicBezTo>
                      <a:pt x="119" y="51"/>
                      <a:pt x="118" y="52"/>
                      <a:pt x="116" y="52"/>
                    </a:cubicBezTo>
                    <a:cubicBezTo>
                      <a:pt x="119" y="57"/>
                      <a:pt x="115" y="59"/>
                      <a:pt x="116" y="64"/>
                    </a:cubicBezTo>
                    <a:cubicBezTo>
                      <a:pt x="114" y="63"/>
                      <a:pt x="114" y="63"/>
                      <a:pt x="114" y="63"/>
                    </a:cubicBezTo>
                    <a:cubicBezTo>
                      <a:pt x="117" y="68"/>
                      <a:pt x="112" y="70"/>
                      <a:pt x="113" y="74"/>
                    </a:cubicBezTo>
                    <a:cubicBezTo>
                      <a:pt x="109" y="72"/>
                      <a:pt x="109" y="72"/>
                      <a:pt x="109" y="72"/>
                    </a:cubicBezTo>
                    <a:cubicBezTo>
                      <a:pt x="108" y="73"/>
                      <a:pt x="109" y="75"/>
                      <a:pt x="112" y="76"/>
                    </a:cubicBezTo>
                    <a:cubicBezTo>
                      <a:pt x="110" y="76"/>
                      <a:pt x="113" y="78"/>
                      <a:pt x="109" y="78"/>
                    </a:cubicBezTo>
                    <a:cubicBezTo>
                      <a:pt x="108" y="78"/>
                      <a:pt x="111" y="79"/>
                      <a:pt x="111" y="80"/>
                    </a:cubicBezTo>
                    <a:cubicBezTo>
                      <a:pt x="109" y="82"/>
                      <a:pt x="109" y="82"/>
                      <a:pt x="109" y="84"/>
                    </a:cubicBezTo>
                    <a:cubicBezTo>
                      <a:pt x="109" y="84"/>
                      <a:pt x="109" y="84"/>
                      <a:pt x="109" y="84"/>
                    </a:cubicBezTo>
                    <a:cubicBezTo>
                      <a:pt x="108" y="83"/>
                      <a:pt x="107" y="83"/>
                      <a:pt x="106" y="83"/>
                    </a:cubicBezTo>
                    <a:cubicBezTo>
                      <a:pt x="107" y="84"/>
                      <a:pt x="104" y="85"/>
                      <a:pt x="109" y="86"/>
                    </a:cubicBezTo>
                    <a:cubicBezTo>
                      <a:pt x="106" y="87"/>
                      <a:pt x="109" y="91"/>
                      <a:pt x="105" y="91"/>
                    </a:cubicBezTo>
                    <a:cubicBezTo>
                      <a:pt x="106" y="92"/>
                      <a:pt x="106" y="92"/>
                      <a:pt x="107" y="93"/>
                    </a:cubicBezTo>
                    <a:cubicBezTo>
                      <a:pt x="106" y="94"/>
                      <a:pt x="103" y="95"/>
                      <a:pt x="104" y="97"/>
                    </a:cubicBezTo>
                    <a:cubicBezTo>
                      <a:pt x="104" y="97"/>
                      <a:pt x="103" y="96"/>
                      <a:pt x="102" y="96"/>
                    </a:cubicBezTo>
                    <a:cubicBezTo>
                      <a:pt x="102" y="97"/>
                      <a:pt x="104" y="97"/>
                      <a:pt x="104" y="98"/>
                    </a:cubicBezTo>
                    <a:cubicBezTo>
                      <a:pt x="105" y="101"/>
                      <a:pt x="99" y="102"/>
                      <a:pt x="99" y="104"/>
                    </a:cubicBezTo>
                    <a:cubicBezTo>
                      <a:pt x="99" y="109"/>
                      <a:pt x="96" y="113"/>
                      <a:pt x="94" y="117"/>
                    </a:cubicBezTo>
                    <a:cubicBezTo>
                      <a:pt x="93" y="116"/>
                      <a:pt x="93" y="116"/>
                      <a:pt x="93" y="116"/>
                    </a:cubicBezTo>
                    <a:cubicBezTo>
                      <a:pt x="96" y="119"/>
                      <a:pt x="89" y="118"/>
                      <a:pt x="93" y="121"/>
                    </a:cubicBezTo>
                    <a:cubicBezTo>
                      <a:pt x="92" y="121"/>
                      <a:pt x="92" y="122"/>
                      <a:pt x="90" y="121"/>
                    </a:cubicBezTo>
                    <a:cubicBezTo>
                      <a:pt x="92" y="123"/>
                      <a:pt x="87" y="123"/>
                      <a:pt x="89" y="125"/>
                    </a:cubicBezTo>
                    <a:cubicBezTo>
                      <a:pt x="89" y="125"/>
                      <a:pt x="89" y="125"/>
                      <a:pt x="88" y="125"/>
                    </a:cubicBezTo>
                    <a:cubicBezTo>
                      <a:pt x="86" y="125"/>
                      <a:pt x="88" y="128"/>
                      <a:pt x="85" y="129"/>
                    </a:cubicBezTo>
                    <a:cubicBezTo>
                      <a:pt x="85" y="128"/>
                      <a:pt x="85" y="128"/>
                      <a:pt x="84" y="127"/>
                    </a:cubicBezTo>
                    <a:cubicBezTo>
                      <a:pt x="82" y="127"/>
                      <a:pt x="87" y="131"/>
                      <a:pt x="83" y="129"/>
                    </a:cubicBezTo>
                    <a:cubicBezTo>
                      <a:pt x="82" y="129"/>
                      <a:pt x="84" y="130"/>
                      <a:pt x="84" y="130"/>
                    </a:cubicBezTo>
                    <a:cubicBezTo>
                      <a:pt x="81" y="132"/>
                      <a:pt x="81" y="137"/>
                      <a:pt x="80" y="141"/>
                    </a:cubicBezTo>
                    <a:cubicBezTo>
                      <a:pt x="77" y="142"/>
                      <a:pt x="74" y="137"/>
                      <a:pt x="76" y="141"/>
                    </a:cubicBezTo>
                    <a:cubicBezTo>
                      <a:pt x="75" y="141"/>
                      <a:pt x="77" y="142"/>
                      <a:pt x="76" y="142"/>
                    </a:cubicBezTo>
                    <a:cubicBezTo>
                      <a:pt x="77" y="143"/>
                      <a:pt x="71" y="140"/>
                      <a:pt x="73" y="142"/>
                    </a:cubicBezTo>
                    <a:cubicBezTo>
                      <a:pt x="75" y="143"/>
                      <a:pt x="74" y="143"/>
                      <a:pt x="75" y="144"/>
                    </a:cubicBezTo>
                    <a:cubicBezTo>
                      <a:pt x="73" y="144"/>
                      <a:pt x="71" y="143"/>
                      <a:pt x="72" y="146"/>
                    </a:cubicBezTo>
                    <a:cubicBezTo>
                      <a:pt x="71" y="145"/>
                      <a:pt x="71" y="145"/>
                      <a:pt x="71" y="145"/>
                    </a:cubicBezTo>
                    <a:cubicBezTo>
                      <a:pt x="73" y="148"/>
                      <a:pt x="71" y="149"/>
                      <a:pt x="74" y="152"/>
                    </a:cubicBezTo>
                    <a:cubicBezTo>
                      <a:pt x="70" y="160"/>
                      <a:pt x="68" y="169"/>
                      <a:pt x="64" y="176"/>
                    </a:cubicBezTo>
                    <a:cubicBezTo>
                      <a:pt x="59" y="183"/>
                      <a:pt x="56" y="191"/>
                      <a:pt x="49" y="197"/>
                    </a:cubicBezTo>
                    <a:cubicBezTo>
                      <a:pt x="45" y="197"/>
                      <a:pt x="45" y="197"/>
                      <a:pt x="45" y="199"/>
                    </a:cubicBezTo>
                    <a:cubicBezTo>
                      <a:pt x="45" y="199"/>
                      <a:pt x="45" y="199"/>
                      <a:pt x="44" y="199"/>
                    </a:cubicBezTo>
                    <a:cubicBezTo>
                      <a:pt x="47" y="200"/>
                      <a:pt x="44" y="200"/>
                      <a:pt x="46" y="202"/>
                    </a:cubicBezTo>
                    <a:cubicBezTo>
                      <a:pt x="44" y="204"/>
                      <a:pt x="43" y="207"/>
                      <a:pt x="41" y="210"/>
                    </a:cubicBezTo>
                    <a:cubicBezTo>
                      <a:pt x="41" y="209"/>
                      <a:pt x="39" y="208"/>
                      <a:pt x="39" y="208"/>
                    </a:cubicBezTo>
                    <a:cubicBezTo>
                      <a:pt x="41" y="210"/>
                      <a:pt x="41" y="210"/>
                      <a:pt x="41" y="210"/>
                    </a:cubicBezTo>
                    <a:cubicBezTo>
                      <a:pt x="40" y="209"/>
                      <a:pt x="40" y="209"/>
                      <a:pt x="40" y="209"/>
                    </a:cubicBezTo>
                    <a:cubicBezTo>
                      <a:pt x="40" y="210"/>
                      <a:pt x="41" y="211"/>
                      <a:pt x="42" y="211"/>
                    </a:cubicBezTo>
                    <a:cubicBezTo>
                      <a:pt x="40" y="220"/>
                      <a:pt x="31" y="223"/>
                      <a:pt x="27" y="230"/>
                    </a:cubicBezTo>
                    <a:cubicBezTo>
                      <a:pt x="25" y="231"/>
                      <a:pt x="25" y="234"/>
                      <a:pt x="24" y="236"/>
                    </a:cubicBezTo>
                    <a:cubicBezTo>
                      <a:pt x="18" y="239"/>
                      <a:pt x="12" y="242"/>
                      <a:pt x="12" y="249"/>
                    </a:cubicBezTo>
                    <a:cubicBezTo>
                      <a:pt x="12" y="249"/>
                      <a:pt x="5" y="244"/>
                      <a:pt x="5" y="24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298"/>
              <p:cNvSpPr/>
              <p:nvPr/>
            </p:nvSpPr>
            <p:spPr bwMode="auto">
              <a:xfrm>
                <a:off x="4062413" y="2243138"/>
                <a:ext cx="1588" cy="0"/>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0"/>
                      <a:pt x="2" y="1"/>
                      <a:pt x="0" y="0"/>
                    </a:cubicBezTo>
                    <a:cubicBezTo>
                      <a:pt x="2" y="0"/>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299"/>
              <p:cNvSpPr/>
              <p:nvPr/>
            </p:nvSpPr>
            <p:spPr bwMode="auto">
              <a:xfrm>
                <a:off x="4056063" y="2247900"/>
                <a:ext cx="0"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300"/>
              <p:cNvSpPr/>
              <p:nvPr/>
            </p:nvSpPr>
            <p:spPr bwMode="auto">
              <a:xfrm>
                <a:off x="4054476" y="2249488"/>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0"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301"/>
              <p:cNvSpPr/>
              <p:nvPr/>
            </p:nvSpPr>
            <p:spPr bwMode="auto">
              <a:xfrm>
                <a:off x="4052888" y="225107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302"/>
              <p:cNvSpPr/>
              <p:nvPr/>
            </p:nvSpPr>
            <p:spPr bwMode="auto">
              <a:xfrm>
                <a:off x="4052888" y="2251075"/>
                <a:ext cx="1588" cy="0"/>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2" y="1"/>
                      <a:pt x="2"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303"/>
              <p:cNvSpPr/>
              <p:nvPr/>
            </p:nvSpPr>
            <p:spPr bwMode="auto">
              <a:xfrm>
                <a:off x="4051301" y="2254250"/>
                <a:ext cx="1588" cy="0"/>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304"/>
              <p:cNvSpPr/>
              <p:nvPr/>
            </p:nvSpPr>
            <p:spPr bwMode="auto">
              <a:xfrm>
                <a:off x="4051301" y="2255838"/>
                <a:ext cx="1588"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1"/>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305"/>
              <p:cNvSpPr/>
              <p:nvPr/>
            </p:nvSpPr>
            <p:spPr bwMode="auto">
              <a:xfrm>
                <a:off x="4041776" y="2282825"/>
                <a:ext cx="1588"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306"/>
              <p:cNvSpPr/>
              <p:nvPr/>
            </p:nvSpPr>
            <p:spPr bwMode="auto">
              <a:xfrm>
                <a:off x="4035426" y="2293938"/>
                <a:ext cx="1588" cy="1587"/>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Rectangle 307"/>
              <p:cNvSpPr>
                <a:spLocks noChangeArrowheads="1"/>
              </p:cNvSpPr>
              <p:nvPr/>
            </p:nvSpPr>
            <p:spPr bwMode="auto">
              <a:xfrm>
                <a:off x="4035426" y="23018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6" name="Freeform 308"/>
              <p:cNvSpPr/>
              <p:nvPr/>
            </p:nvSpPr>
            <p:spPr bwMode="auto">
              <a:xfrm>
                <a:off x="3968751" y="1946275"/>
                <a:ext cx="1588"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0"/>
                      <a:pt x="0" y="1"/>
                      <a:pt x="2" y="0"/>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309"/>
              <p:cNvSpPr/>
              <p:nvPr/>
            </p:nvSpPr>
            <p:spPr bwMode="auto">
              <a:xfrm>
                <a:off x="3925888" y="1946275"/>
                <a:ext cx="42863" cy="92075"/>
              </a:xfrm>
              <a:custGeom>
                <a:avLst/>
                <a:gdLst>
                  <a:gd name="T0" fmla="*/ 9 w 119"/>
                  <a:gd name="T1" fmla="*/ 224 h 255"/>
                  <a:gd name="T2" fmla="*/ 10 w 119"/>
                  <a:gd name="T3" fmla="*/ 215 h 255"/>
                  <a:gd name="T4" fmla="*/ 7 w 119"/>
                  <a:gd name="T5" fmla="*/ 197 h 255"/>
                  <a:gd name="T6" fmla="*/ 9 w 119"/>
                  <a:gd name="T7" fmla="*/ 192 h 255"/>
                  <a:gd name="T8" fmla="*/ 18 w 119"/>
                  <a:gd name="T9" fmla="*/ 177 h 255"/>
                  <a:gd name="T10" fmla="*/ 21 w 119"/>
                  <a:gd name="T11" fmla="*/ 172 h 255"/>
                  <a:gd name="T12" fmla="*/ 25 w 119"/>
                  <a:gd name="T13" fmla="*/ 162 h 255"/>
                  <a:gd name="T14" fmla="*/ 30 w 119"/>
                  <a:gd name="T15" fmla="*/ 157 h 255"/>
                  <a:gd name="T16" fmla="*/ 27 w 119"/>
                  <a:gd name="T17" fmla="*/ 147 h 255"/>
                  <a:gd name="T18" fmla="*/ 25 w 119"/>
                  <a:gd name="T19" fmla="*/ 141 h 255"/>
                  <a:gd name="T20" fmla="*/ 29 w 119"/>
                  <a:gd name="T21" fmla="*/ 133 h 255"/>
                  <a:gd name="T22" fmla="*/ 32 w 119"/>
                  <a:gd name="T23" fmla="*/ 125 h 255"/>
                  <a:gd name="T24" fmla="*/ 33 w 119"/>
                  <a:gd name="T25" fmla="*/ 122 h 255"/>
                  <a:gd name="T26" fmla="*/ 33 w 119"/>
                  <a:gd name="T27" fmla="*/ 116 h 255"/>
                  <a:gd name="T28" fmla="*/ 38 w 119"/>
                  <a:gd name="T29" fmla="*/ 109 h 255"/>
                  <a:gd name="T30" fmla="*/ 41 w 119"/>
                  <a:gd name="T31" fmla="*/ 101 h 255"/>
                  <a:gd name="T32" fmla="*/ 46 w 119"/>
                  <a:gd name="T33" fmla="*/ 93 h 255"/>
                  <a:gd name="T34" fmla="*/ 52 w 119"/>
                  <a:gd name="T35" fmla="*/ 91 h 255"/>
                  <a:gd name="T36" fmla="*/ 50 w 119"/>
                  <a:gd name="T37" fmla="*/ 86 h 255"/>
                  <a:gd name="T38" fmla="*/ 54 w 119"/>
                  <a:gd name="T39" fmla="*/ 86 h 255"/>
                  <a:gd name="T40" fmla="*/ 53 w 119"/>
                  <a:gd name="T41" fmla="*/ 80 h 255"/>
                  <a:gd name="T42" fmla="*/ 56 w 119"/>
                  <a:gd name="T43" fmla="*/ 73 h 255"/>
                  <a:gd name="T44" fmla="*/ 61 w 119"/>
                  <a:gd name="T45" fmla="*/ 63 h 255"/>
                  <a:gd name="T46" fmla="*/ 64 w 119"/>
                  <a:gd name="T47" fmla="*/ 58 h 255"/>
                  <a:gd name="T48" fmla="*/ 69 w 119"/>
                  <a:gd name="T49" fmla="*/ 47 h 255"/>
                  <a:gd name="T50" fmla="*/ 73 w 119"/>
                  <a:gd name="T51" fmla="*/ 45 h 255"/>
                  <a:gd name="T52" fmla="*/ 76 w 119"/>
                  <a:gd name="T53" fmla="*/ 45 h 255"/>
                  <a:gd name="T54" fmla="*/ 78 w 119"/>
                  <a:gd name="T55" fmla="*/ 41 h 255"/>
                  <a:gd name="T56" fmla="*/ 80 w 119"/>
                  <a:gd name="T57" fmla="*/ 36 h 255"/>
                  <a:gd name="T58" fmla="*/ 77 w 119"/>
                  <a:gd name="T59" fmla="*/ 32 h 255"/>
                  <a:gd name="T60" fmla="*/ 78 w 119"/>
                  <a:gd name="T61" fmla="*/ 28 h 255"/>
                  <a:gd name="T62" fmla="*/ 84 w 119"/>
                  <a:gd name="T63" fmla="*/ 27 h 255"/>
                  <a:gd name="T64" fmla="*/ 87 w 119"/>
                  <a:gd name="T65" fmla="*/ 24 h 255"/>
                  <a:gd name="T66" fmla="*/ 90 w 119"/>
                  <a:gd name="T67" fmla="*/ 23 h 255"/>
                  <a:gd name="T68" fmla="*/ 84 w 119"/>
                  <a:gd name="T69" fmla="*/ 16 h 255"/>
                  <a:gd name="T70" fmla="*/ 90 w 119"/>
                  <a:gd name="T71" fmla="*/ 17 h 255"/>
                  <a:gd name="T72" fmla="*/ 99 w 119"/>
                  <a:gd name="T73" fmla="*/ 22 h 255"/>
                  <a:gd name="T74" fmla="*/ 92 w 119"/>
                  <a:gd name="T75" fmla="*/ 9 h 255"/>
                  <a:gd name="T76" fmla="*/ 104 w 119"/>
                  <a:gd name="T77" fmla="*/ 6 h 255"/>
                  <a:gd name="T78" fmla="*/ 110 w 119"/>
                  <a:gd name="T79" fmla="*/ 4 h 255"/>
                  <a:gd name="T80" fmla="*/ 114 w 119"/>
                  <a:gd name="T81" fmla="*/ 0 h 255"/>
                  <a:gd name="T82" fmla="*/ 118 w 119"/>
                  <a:gd name="T83" fmla="*/ 5 h 255"/>
                  <a:gd name="T84" fmla="*/ 113 w 119"/>
                  <a:gd name="T85" fmla="*/ 7 h 255"/>
                  <a:gd name="T86" fmla="*/ 111 w 119"/>
                  <a:gd name="T87" fmla="*/ 18 h 255"/>
                  <a:gd name="T88" fmla="*/ 104 w 119"/>
                  <a:gd name="T89" fmla="*/ 36 h 255"/>
                  <a:gd name="T90" fmla="*/ 96 w 119"/>
                  <a:gd name="T91" fmla="*/ 50 h 255"/>
                  <a:gd name="T92" fmla="*/ 85 w 119"/>
                  <a:gd name="T93" fmla="*/ 74 h 255"/>
                  <a:gd name="T94" fmla="*/ 79 w 119"/>
                  <a:gd name="T95" fmla="*/ 87 h 255"/>
                  <a:gd name="T96" fmla="*/ 67 w 119"/>
                  <a:gd name="T97" fmla="*/ 111 h 255"/>
                  <a:gd name="T98" fmla="*/ 58 w 119"/>
                  <a:gd name="T99" fmla="*/ 123 h 255"/>
                  <a:gd name="T100" fmla="*/ 50 w 119"/>
                  <a:gd name="T101" fmla="*/ 137 h 255"/>
                  <a:gd name="T102" fmla="*/ 45 w 119"/>
                  <a:gd name="T103" fmla="*/ 160 h 255"/>
                  <a:gd name="T104" fmla="*/ 28 w 119"/>
                  <a:gd name="T105" fmla="*/ 198 h 255"/>
                  <a:gd name="T106" fmla="*/ 29 w 119"/>
                  <a:gd name="T107" fmla="*/ 21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 h="255">
                    <a:moveTo>
                      <a:pt x="7" y="251"/>
                    </a:moveTo>
                    <a:cubicBezTo>
                      <a:pt x="0" y="248"/>
                      <a:pt x="7" y="244"/>
                      <a:pt x="3" y="240"/>
                    </a:cubicBezTo>
                    <a:cubicBezTo>
                      <a:pt x="3" y="239"/>
                      <a:pt x="7" y="240"/>
                      <a:pt x="6" y="239"/>
                    </a:cubicBezTo>
                    <a:cubicBezTo>
                      <a:pt x="1" y="235"/>
                      <a:pt x="5" y="230"/>
                      <a:pt x="10" y="226"/>
                    </a:cubicBezTo>
                    <a:cubicBezTo>
                      <a:pt x="11" y="227"/>
                      <a:pt x="11" y="227"/>
                      <a:pt x="11" y="227"/>
                    </a:cubicBezTo>
                    <a:cubicBezTo>
                      <a:pt x="12" y="226"/>
                      <a:pt x="8" y="224"/>
                      <a:pt x="9" y="224"/>
                    </a:cubicBezTo>
                    <a:cubicBezTo>
                      <a:pt x="9" y="224"/>
                      <a:pt x="10" y="224"/>
                      <a:pt x="11" y="224"/>
                    </a:cubicBezTo>
                    <a:cubicBezTo>
                      <a:pt x="9" y="223"/>
                      <a:pt x="10" y="222"/>
                      <a:pt x="8" y="222"/>
                    </a:cubicBezTo>
                    <a:cubicBezTo>
                      <a:pt x="9" y="222"/>
                      <a:pt x="11" y="222"/>
                      <a:pt x="12" y="222"/>
                    </a:cubicBezTo>
                    <a:cubicBezTo>
                      <a:pt x="10" y="221"/>
                      <a:pt x="10" y="221"/>
                      <a:pt x="10" y="221"/>
                    </a:cubicBezTo>
                    <a:cubicBezTo>
                      <a:pt x="4" y="218"/>
                      <a:pt x="11" y="217"/>
                      <a:pt x="8" y="215"/>
                    </a:cubicBezTo>
                    <a:cubicBezTo>
                      <a:pt x="9" y="215"/>
                      <a:pt x="9" y="216"/>
                      <a:pt x="10" y="215"/>
                    </a:cubicBezTo>
                    <a:cubicBezTo>
                      <a:pt x="7" y="212"/>
                      <a:pt x="8" y="208"/>
                      <a:pt x="8" y="204"/>
                    </a:cubicBezTo>
                    <a:cubicBezTo>
                      <a:pt x="9" y="205"/>
                      <a:pt x="10" y="205"/>
                      <a:pt x="11" y="205"/>
                    </a:cubicBezTo>
                    <a:cubicBezTo>
                      <a:pt x="9" y="205"/>
                      <a:pt x="8" y="203"/>
                      <a:pt x="8" y="202"/>
                    </a:cubicBezTo>
                    <a:cubicBezTo>
                      <a:pt x="11" y="203"/>
                      <a:pt x="6" y="200"/>
                      <a:pt x="8" y="199"/>
                    </a:cubicBezTo>
                    <a:cubicBezTo>
                      <a:pt x="8" y="200"/>
                      <a:pt x="8" y="200"/>
                      <a:pt x="8" y="200"/>
                    </a:cubicBezTo>
                    <a:cubicBezTo>
                      <a:pt x="6" y="198"/>
                      <a:pt x="10" y="199"/>
                      <a:pt x="7" y="197"/>
                    </a:cubicBezTo>
                    <a:cubicBezTo>
                      <a:pt x="9" y="198"/>
                      <a:pt x="9" y="198"/>
                      <a:pt x="9" y="198"/>
                    </a:cubicBezTo>
                    <a:cubicBezTo>
                      <a:pt x="6" y="196"/>
                      <a:pt x="12" y="197"/>
                      <a:pt x="10" y="196"/>
                    </a:cubicBezTo>
                    <a:cubicBezTo>
                      <a:pt x="9" y="196"/>
                      <a:pt x="9" y="196"/>
                      <a:pt x="9" y="196"/>
                    </a:cubicBezTo>
                    <a:cubicBezTo>
                      <a:pt x="8" y="195"/>
                      <a:pt x="10" y="195"/>
                      <a:pt x="10" y="194"/>
                    </a:cubicBezTo>
                    <a:cubicBezTo>
                      <a:pt x="10" y="194"/>
                      <a:pt x="10" y="194"/>
                      <a:pt x="10" y="194"/>
                    </a:cubicBezTo>
                    <a:cubicBezTo>
                      <a:pt x="10" y="193"/>
                      <a:pt x="12" y="193"/>
                      <a:pt x="9" y="192"/>
                    </a:cubicBezTo>
                    <a:cubicBezTo>
                      <a:pt x="12" y="192"/>
                      <a:pt x="10" y="193"/>
                      <a:pt x="13" y="194"/>
                    </a:cubicBezTo>
                    <a:cubicBezTo>
                      <a:pt x="12" y="191"/>
                      <a:pt x="12" y="189"/>
                      <a:pt x="13" y="186"/>
                    </a:cubicBezTo>
                    <a:cubicBezTo>
                      <a:pt x="13" y="184"/>
                      <a:pt x="14" y="182"/>
                      <a:pt x="15" y="180"/>
                    </a:cubicBezTo>
                    <a:cubicBezTo>
                      <a:pt x="16" y="180"/>
                      <a:pt x="17" y="180"/>
                      <a:pt x="18" y="180"/>
                    </a:cubicBezTo>
                    <a:cubicBezTo>
                      <a:pt x="18" y="179"/>
                      <a:pt x="18" y="178"/>
                      <a:pt x="17" y="177"/>
                    </a:cubicBezTo>
                    <a:cubicBezTo>
                      <a:pt x="17" y="178"/>
                      <a:pt x="18" y="178"/>
                      <a:pt x="18" y="177"/>
                    </a:cubicBezTo>
                    <a:cubicBezTo>
                      <a:pt x="20" y="177"/>
                      <a:pt x="16" y="175"/>
                      <a:pt x="17" y="175"/>
                    </a:cubicBezTo>
                    <a:cubicBezTo>
                      <a:pt x="18" y="176"/>
                      <a:pt x="19" y="176"/>
                      <a:pt x="20" y="176"/>
                    </a:cubicBezTo>
                    <a:cubicBezTo>
                      <a:pt x="18" y="175"/>
                      <a:pt x="19" y="174"/>
                      <a:pt x="18" y="173"/>
                    </a:cubicBezTo>
                    <a:cubicBezTo>
                      <a:pt x="19" y="173"/>
                      <a:pt x="19" y="174"/>
                      <a:pt x="20" y="174"/>
                    </a:cubicBezTo>
                    <a:cubicBezTo>
                      <a:pt x="18" y="172"/>
                      <a:pt x="21" y="172"/>
                      <a:pt x="20" y="171"/>
                    </a:cubicBezTo>
                    <a:cubicBezTo>
                      <a:pt x="21" y="172"/>
                      <a:pt x="21" y="172"/>
                      <a:pt x="21" y="172"/>
                    </a:cubicBezTo>
                    <a:cubicBezTo>
                      <a:pt x="23" y="171"/>
                      <a:pt x="18" y="170"/>
                      <a:pt x="19" y="170"/>
                    </a:cubicBezTo>
                    <a:cubicBezTo>
                      <a:pt x="20" y="170"/>
                      <a:pt x="20" y="170"/>
                      <a:pt x="21" y="170"/>
                    </a:cubicBezTo>
                    <a:cubicBezTo>
                      <a:pt x="19" y="168"/>
                      <a:pt x="20" y="167"/>
                      <a:pt x="20" y="166"/>
                    </a:cubicBezTo>
                    <a:cubicBezTo>
                      <a:pt x="20" y="166"/>
                      <a:pt x="20" y="166"/>
                      <a:pt x="20" y="166"/>
                    </a:cubicBezTo>
                    <a:cubicBezTo>
                      <a:pt x="20" y="165"/>
                      <a:pt x="22" y="164"/>
                      <a:pt x="21" y="162"/>
                    </a:cubicBezTo>
                    <a:cubicBezTo>
                      <a:pt x="22" y="162"/>
                      <a:pt x="25" y="164"/>
                      <a:pt x="25" y="162"/>
                    </a:cubicBezTo>
                    <a:cubicBezTo>
                      <a:pt x="22" y="161"/>
                      <a:pt x="24" y="160"/>
                      <a:pt x="20" y="159"/>
                    </a:cubicBezTo>
                    <a:cubicBezTo>
                      <a:pt x="21" y="158"/>
                      <a:pt x="23" y="157"/>
                      <a:pt x="22" y="156"/>
                    </a:cubicBezTo>
                    <a:cubicBezTo>
                      <a:pt x="23" y="157"/>
                      <a:pt x="27" y="157"/>
                      <a:pt x="26" y="158"/>
                    </a:cubicBezTo>
                    <a:cubicBezTo>
                      <a:pt x="29" y="158"/>
                      <a:pt x="29" y="158"/>
                      <a:pt x="29" y="158"/>
                    </a:cubicBezTo>
                    <a:cubicBezTo>
                      <a:pt x="30" y="159"/>
                      <a:pt x="28" y="159"/>
                      <a:pt x="30" y="159"/>
                    </a:cubicBezTo>
                    <a:cubicBezTo>
                      <a:pt x="30" y="159"/>
                      <a:pt x="29" y="157"/>
                      <a:pt x="30" y="157"/>
                    </a:cubicBezTo>
                    <a:cubicBezTo>
                      <a:pt x="28" y="155"/>
                      <a:pt x="25" y="153"/>
                      <a:pt x="25" y="151"/>
                    </a:cubicBezTo>
                    <a:cubicBezTo>
                      <a:pt x="26" y="152"/>
                      <a:pt x="29" y="153"/>
                      <a:pt x="29" y="153"/>
                    </a:cubicBezTo>
                    <a:cubicBezTo>
                      <a:pt x="24" y="149"/>
                      <a:pt x="24" y="149"/>
                      <a:pt x="24" y="149"/>
                    </a:cubicBezTo>
                    <a:cubicBezTo>
                      <a:pt x="24" y="148"/>
                      <a:pt x="26" y="150"/>
                      <a:pt x="26" y="149"/>
                    </a:cubicBezTo>
                    <a:cubicBezTo>
                      <a:pt x="25" y="148"/>
                      <a:pt x="24" y="148"/>
                      <a:pt x="24" y="147"/>
                    </a:cubicBezTo>
                    <a:cubicBezTo>
                      <a:pt x="24" y="147"/>
                      <a:pt x="24" y="145"/>
                      <a:pt x="27" y="147"/>
                    </a:cubicBezTo>
                    <a:cubicBezTo>
                      <a:pt x="28" y="147"/>
                      <a:pt x="27" y="148"/>
                      <a:pt x="29" y="148"/>
                    </a:cubicBezTo>
                    <a:cubicBezTo>
                      <a:pt x="29" y="147"/>
                      <a:pt x="28" y="146"/>
                      <a:pt x="28" y="146"/>
                    </a:cubicBezTo>
                    <a:cubicBezTo>
                      <a:pt x="29" y="146"/>
                      <a:pt x="29" y="146"/>
                      <a:pt x="29" y="146"/>
                    </a:cubicBezTo>
                    <a:cubicBezTo>
                      <a:pt x="29" y="145"/>
                      <a:pt x="28" y="144"/>
                      <a:pt x="26" y="143"/>
                    </a:cubicBezTo>
                    <a:cubicBezTo>
                      <a:pt x="26" y="144"/>
                      <a:pt x="28" y="144"/>
                      <a:pt x="27" y="144"/>
                    </a:cubicBezTo>
                    <a:cubicBezTo>
                      <a:pt x="25" y="143"/>
                      <a:pt x="25" y="142"/>
                      <a:pt x="25" y="141"/>
                    </a:cubicBezTo>
                    <a:cubicBezTo>
                      <a:pt x="26" y="142"/>
                      <a:pt x="27" y="142"/>
                      <a:pt x="27" y="142"/>
                    </a:cubicBezTo>
                    <a:cubicBezTo>
                      <a:pt x="26" y="140"/>
                      <a:pt x="25" y="139"/>
                      <a:pt x="25" y="137"/>
                    </a:cubicBezTo>
                    <a:cubicBezTo>
                      <a:pt x="23" y="136"/>
                      <a:pt x="27" y="139"/>
                      <a:pt x="26" y="139"/>
                    </a:cubicBezTo>
                    <a:cubicBezTo>
                      <a:pt x="29" y="138"/>
                      <a:pt x="25" y="134"/>
                      <a:pt x="29" y="134"/>
                    </a:cubicBezTo>
                    <a:cubicBezTo>
                      <a:pt x="29" y="135"/>
                      <a:pt x="26" y="133"/>
                      <a:pt x="27" y="134"/>
                    </a:cubicBezTo>
                    <a:cubicBezTo>
                      <a:pt x="27" y="133"/>
                      <a:pt x="29" y="134"/>
                      <a:pt x="29" y="133"/>
                    </a:cubicBezTo>
                    <a:cubicBezTo>
                      <a:pt x="30" y="134"/>
                      <a:pt x="29" y="132"/>
                      <a:pt x="29" y="132"/>
                    </a:cubicBezTo>
                    <a:cubicBezTo>
                      <a:pt x="28" y="131"/>
                      <a:pt x="29" y="132"/>
                      <a:pt x="29" y="132"/>
                    </a:cubicBezTo>
                    <a:cubicBezTo>
                      <a:pt x="29" y="131"/>
                      <a:pt x="28" y="128"/>
                      <a:pt x="31" y="127"/>
                    </a:cubicBezTo>
                    <a:cubicBezTo>
                      <a:pt x="30" y="127"/>
                      <a:pt x="28" y="125"/>
                      <a:pt x="28" y="124"/>
                    </a:cubicBezTo>
                    <a:cubicBezTo>
                      <a:pt x="30" y="125"/>
                      <a:pt x="30" y="125"/>
                      <a:pt x="30" y="125"/>
                    </a:cubicBezTo>
                    <a:cubicBezTo>
                      <a:pt x="31" y="126"/>
                      <a:pt x="31" y="124"/>
                      <a:pt x="32" y="125"/>
                    </a:cubicBezTo>
                    <a:cubicBezTo>
                      <a:pt x="30" y="123"/>
                      <a:pt x="33" y="129"/>
                      <a:pt x="31" y="127"/>
                    </a:cubicBezTo>
                    <a:cubicBezTo>
                      <a:pt x="33" y="127"/>
                      <a:pt x="29" y="124"/>
                      <a:pt x="32" y="125"/>
                    </a:cubicBezTo>
                    <a:cubicBezTo>
                      <a:pt x="32" y="125"/>
                      <a:pt x="30" y="123"/>
                      <a:pt x="32" y="123"/>
                    </a:cubicBezTo>
                    <a:cubicBezTo>
                      <a:pt x="32" y="123"/>
                      <a:pt x="35" y="125"/>
                      <a:pt x="35" y="124"/>
                    </a:cubicBezTo>
                    <a:cubicBezTo>
                      <a:pt x="35" y="123"/>
                      <a:pt x="34" y="124"/>
                      <a:pt x="34" y="123"/>
                    </a:cubicBezTo>
                    <a:cubicBezTo>
                      <a:pt x="33" y="122"/>
                      <a:pt x="33" y="122"/>
                      <a:pt x="33" y="122"/>
                    </a:cubicBezTo>
                    <a:cubicBezTo>
                      <a:pt x="31" y="121"/>
                      <a:pt x="34" y="121"/>
                      <a:pt x="32" y="120"/>
                    </a:cubicBezTo>
                    <a:cubicBezTo>
                      <a:pt x="33" y="121"/>
                      <a:pt x="31" y="118"/>
                      <a:pt x="35" y="120"/>
                    </a:cubicBezTo>
                    <a:cubicBezTo>
                      <a:pt x="37" y="121"/>
                      <a:pt x="37" y="121"/>
                      <a:pt x="37" y="121"/>
                    </a:cubicBezTo>
                    <a:cubicBezTo>
                      <a:pt x="37" y="121"/>
                      <a:pt x="35" y="119"/>
                      <a:pt x="34" y="118"/>
                    </a:cubicBezTo>
                    <a:cubicBezTo>
                      <a:pt x="34" y="118"/>
                      <a:pt x="35" y="119"/>
                      <a:pt x="35" y="119"/>
                    </a:cubicBezTo>
                    <a:cubicBezTo>
                      <a:pt x="31" y="117"/>
                      <a:pt x="36" y="118"/>
                      <a:pt x="33" y="116"/>
                    </a:cubicBezTo>
                    <a:cubicBezTo>
                      <a:pt x="35" y="116"/>
                      <a:pt x="34" y="114"/>
                      <a:pt x="37" y="114"/>
                    </a:cubicBezTo>
                    <a:cubicBezTo>
                      <a:pt x="36" y="113"/>
                      <a:pt x="35" y="112"/>
                      <a:pt x="37" y="112"/>
                    </a:cubicBezTo>
                    <a:cubicBezTo>
                      <a:pt x="37" y="112"/>
                      <a:pt x="37" y="112"/>
                      <a:pt x="38" y="113"/>
                    </a:cubicBezTo>
                    <a:cubicBezTo>
                      <a:pt x="39" y="113"/>
                      <a:pt x="38" y="112"/>
                      <a:pt x="38" y="111"/>
                    </a:cubicBezTo>
                    <a:cubicBezTo>
                      <a:pt x="38" y="112"/>
                      <a:pt x="40" y="111"/>
                      <a:pt x="42" y="112"/>
                    </a:cubicBezTo>
                    <a:cubicBezTo>
                      <a:pt x="41" y="110"/>
                      <a:pt x="39" y="109"/>
                      <a:pt x="38" y="109"/>
                    </a:cubicBezTo>
                    <a:cubicBezTo>
                      <a:pt x="42" y="110"/>
                      <a:pt x="37" y="106"/>
                      <a:pt x="40" y="107"/>
                    </a:cubicBezTo>
                    <a:cubicBezTo>
                      <a:pt x="41" y="107"/>
                      <a:pt x="42" y="109"/>
                      <a:pt x="43" y="108"/>
                    </a:cubicBezTo>
                    <a:cubicBezTo>
                      <a:pt x="47" y="110"/>
                      <a:pt x="41" y="106"/>
                      <a:pt x="43" y="106"/>
                    </a:cubicBezTo>
                    <a:cubicBezTo>
                      <a:pt x="40" y="104"/>
                      <a:pt x="40" y="104"/>
                      <a:pt x="40" y="104"/>
                    </a:cubicBezTo>
                    <a:cubicBezTo>
                      <a:pt x="42" y="105"/>
                      <a:pt x="39" y="102"/>
                      <a:pt x="42" y="104"/>
                    </a:cubicBezTo>
                    <a:cubicBezTo>
                      <a:pt x="41" y="103"/>
                      <a:pt x="44" y="103"/>
                      <a:pt x="41" y="101"/>
                    </a:cubicBezTo>
                    <a:cubicBezTo>
                      <a:pt x="44" y="101"/>
                      <a:pt x="41" y="97"/>
                      <a:pt x="47" y="99"/>
                    </a:cubicBezTo>
                    <a:cubicBezTo>
                      <a:pt x="47" y="98"/>
                      <a:pt x="48" y="98"/>
                      <a:pt x="46" y="97"/>
                    </a:cubicBezTo>
                    <a:cubicBezTo>
                      <a:pt x="44" y="96"/>
                      <a:pt x="47" y="98"/>
                      <a:pt x="46" y="98"/>
                    </a:cubicBezTo>
                    <a:cubicBezTo>
                      <a:pt x="46" y="97"/>
                      <a:pt x="45" y="97"/>
                      <a:pt x="45" y="97"/>
                    </a:cubicBezTo>
                    <a:cubicBezTo>
                      <a:pt x="46" y="97"/>
                      <a:pt x="46" y="96"/>
                      <a:pt x="48" y="98"/>
                    </a:cubicBezTo>
                    <a:cubicBezTo>
                      <a:pt x="51" y="98"/>
                      <a:pt x="44" y="94"/>
                      <a:pt x="46" y="93"/>
                    </a:cubicBezTo>
                    <a:cubicBezTo>
                      <a:pt x="47" y="94"/>
                      <a:pt x="48" y="94"/>
                      <a:pt x="48" y="94"/>
                    </a:cubicBezTo>
                    <a:cubicBezTo>
                      <a:pt x="46" y="92"/>
                      <a:pt x="46" y="92"/>
                      <a:pt x="46" y="92"/>
                    </a:cubicBezTo>
                    <a:cubicBezTo>
                      <a:pt x="47" y="91"/>
                      <a:pt x="49" y="93"/>
                      <a:pt x="51" y="94"/>
                    </a:cubicBezTo>
                    <a:cubicBezTo>
                      <a:pt x="51" y="93"/>
                      <a:pt x="51" y="93"/>
                      <a:pt x="50" y="92"/>
                    </a:cubicBezTo>
                    <a:cubicBezTo>
                      <a:pt x="53" y="93"/>
                      <a:pt x="53" y="93"/>
                      <a:pt x="53" y="93"/>
                    </a:cubicBezTo>
                    <a:cubicBezTo>
                      <a:pt x="51" y="92"/>
                      <a:pt x="52" y="91"/>
                      <a:pt x="52" y="91"/>
                    </a:cubicBezTo>
                    <a:cubicBezTo>
                      <a:pt x="52" y="91"/>
                      <a:pt x="52" y="91"/>
                      <a:pt x="52" y="91"/>
                    </a:cubicBezTo>
                    <a:cubicBezTo>
                      <a:pt x="53" y="92"/>
                      <a:pt x="53" y="91"/>
                      <a:pt x="53" y="90"/>
                    </a:cubicBezTo>
                    <a:cubicBezTo>
                      <a:pt x="51" y="90"/>
                      <a:pt x="50" y="90"/>
                      <a:pt x="50" y="90"/>
                    </a:cubicBezTo>
                    <a:cubicBezTo>
                      <a:pt x="49" y="89"/>
                      <a:pt x="50" y="89"/>
                      <a:pt x="49" y="88"/>
                    </a:cubicBezTo>
                    <a:cubicBezTo>
                      <a:pt x="51" y="90"/>
                      <a:pt x="51" y="88"/>
                      <a:pt x="51" y="88"/>
                    </a:cubicBezTo>
                    <a:cubicBezTo>
                      <a:pt x="52" y="88"/>
                      <a:pt x="50" y="86"/>
                      <a:pt x="50" y="86"/>
                    </a:cubicBezTo>
                    <a:cubicBezTo>
                      <a:pt x="51" y="87"/>
                      <a:pt x="50" y="86"/>
                      <a:pt x="52" y="87"/>
                    </a:cubicBezTo>
                    <a:cubicBezTo>
                      <a:pt x="52" y="87"/>
                      <a:pt x="50" y="87"/>
                      <a:pt x="51" y="87"/>
                    </a:cubicBezTo>
                    <a:cubicBezTo>
                      <a:pt x="52" y="88"/>
                      <a:pt x="54" y="89"/>
                      <a:pt x="53" y="87"/>
                    </a:cubicBezTo>
                    <a:cubicBezTo>
                      <a:pt x="52" y="86"/>
                      <a:pt x="49" y="85"/>
                      <a:pt x="51" y="85"/>
                    </a:cubicBezTo>
                    <a:cubicBezTo>
                      <a:pt x="51" y="86"/>
                      <a:pt x="52" y="86"/>
                      <a:pt x="52" y="87"/>
                    </a:cubicBezTo>
                    <a:cubicBezTo>
                      <a:pt x="54" y="86"/>
                      <a:pt x="54" y="86"/>
                      <a:pt x="54" y="86"/>
                    </a:cubicBezTo>
                    <a:cubicBezTo>
                      <a:pt x="52" y="85"/>
                      <a:pt x="52" y="85"/>
                      <a:pt x="52" y="85"/>
                    </a:cubicBezTo>
                    <a:cubicBezTo>
                      <a:pt x="53" y="85"/>
                      <a:pt x="53" y="86"/>
                      <a:pt x="53" y="86"/>
                    </a:cubicBezTo>
                    <a:cubicBezTo>
                      <a:pt x="51" y="84"/>
                      <a:pt x="53" y="84"/>
                      <a:pt x="51" y="83"/>
                    </a:cubicBezTo>
                    <a:cubicBezTo>
                      <a:pt x="51" y="82"/>
                      <a:pt x="53" y="83"/>
                      <a:pt x="53" y="82"/>
                    </a:cubicBezTo>
                    <a:cubicBezTo>
                      <a:pt x="53" y="82"/>
                      <a:pt x="53" y="82"/>
                      <a:pt x="53" y="82"/>
                    </a:cubicBezTo>
                    <a:cubicBezTo>
                      <a:pt x="55" y="83"/>
                      <a:pt x="54" y="81"/>
                      <a:pt x="53" y="80"/>
                    </a:cubicBezTo>
                    <a:cubicBezTo>
                      <a:pt x="54" y="81"/>
                      <a:pt x="54" y="81"/>
                      <a:pt x="54" y="81"/>
                    </a:cubicBezTo>
                    <a:cubicBezTo>
                      <a:pt x="54" y="80"/>
                      <a:pt x="54" y="80"/>
                      <a:pt x="53" y="79"/>
                    </a:cubicBezTo>
                    <a:cubicBezTo>
                      <a:pt x="55" y="79"/>
                      <a:pt x="60" y="82"/>
                      <a:pt x="58" y="80"/>
                    </a:cubicBezTo>
                    <a:cubicBezTo>
                      <a:pt x="59" y="80"/>
                      <a:pt x="56" y="77"/>
                      <a:pt x="55" y="77"/>
                    </a:cubicBezTo>
                    <a:cubicBezTo>
                      <a:pt x="56" y="77"/>
                      <a:pt x="54" y="73"/>
                      <a:pt x="58" y="74"/>
                    </a:cubicBezTo>
                    <a:cubicBezTo>
                      <a:pt x="57" y="73"/>
                      <a:pt x="57" y="73"/>
                      <a:pt x="56" y="73"/>
                    </a:cubicBezTo>
                    <a:cubicBezTo>
                      <a:pt x="58" y="71"/>
                      <a:pt x="57" y="68"/>
                      <a:pt x="61" y="68"/>
                    </a:cubicBezTo>
                    <a:cubicBezTo>
                      <a:pt x="61" y="69"/>
                      <a:pt x="63" y="69"/>
                      <a:pt x="64" y="70"/>
                    </a:cubicBezTo>
                    <a:cubicBezTo>
                      <a:pt x="62" y="69"/>
                      <a:pt x="66" y="70"/>
                      <a:pt x="63" y="69"/>
                    </a:cubicBezTo>
                    <a:cubicBezTo>
                      <a:pt x="61" y="68"/>
                      <a:pt x="61" y="67"/>
                      <a:pt x="60" y="67"/>
                    </a:cubicBezTo>
                    <a:cubicBezTo>
                      <a:pt x="60" y="66"/>
                      <a:pt x="61" y="64"/>
                      <a:pt x="62" y="64"/>
                    </a:cubicBezTo>
                    <a:cubicBezTo>
                      <a:pt x="61" y="64"/>
                      <a:pt x="61" y="64"/>
                      <a:pt x="61" y="63"/>
                    </a:cubicBezTo>
                    <a:cubicBezTo>
                      <a:pt x="63" y="65"/>
                      <a:pt x="64" y="64"/>
                      <a:pt x="64" y="63"/>
                    </a:cubicBezTo>
                    <a:cubicBezTo>
                      <a:pt x="62" y="62"/>
                      <a:pt x="62" y="62"/>
                      <a:pt x="62" y="62"/>
                    </a:cubicBezTo>
                    <a:cubicBezTo>
                      <a:pt x="64" y="63"/>
                      <a:pt x="64" y="63"/>
                      <a:pt x="64" y="63"/>
                    </a:cubicBezTo>
                    <a:cubicBezTo>
                      <a:pt x="64" y="62"/>
                      <a:pt x="61" y="60"/>
                      <a:pt x="63" y="61"/>
                    </a:cubicBezTo>
                    <a:cubicBezTo>
                      <a:pt x="63" y="61"/>
                      <a:pt x="64" y="62"/>
                      <a:pt x="64" y="62"/>
                    </a:cubicBezTo>
                    <a:cubicBezTo>
                      <a:pt x="64" y="60"/>
                      <a:pt x="62" y="58"/>
                      <a:pt x="64" y="58"/>
                    </a:cubicBezTo>
                    <a:cubicBezTo>
                      <a:pt x="66" y="59"/>
                      <a:pt x="66" y="59"/>
                      <a:pt x="66" y="59"/>
                    </a:cubicBezTo>
                    <a:cubicBezTo>
                      <a:pt x="66" y="59"/>
                      <a:pt x="65" y="57"/>
                      <a:pt x="64" y="57"/>
                    </a:cubicBezTo>
                    <a:cubicBezTo>
                      <a:pt x="66" y="57"/>
                      <a:pt x="67" y="57"/>
                      <a:pt x="69" y="57"/>
                    </a:cubicBezTo>
                    <a:cubicBezTo>
                      <a:pt x="65" y="53"/>
                      <a:pt x="67" y="50"/>
                      <a:pt x="69" y="48"/>
                    </a:cubicBezTo>
                    <a:cubicBezTo>
                      <a:pt x="70" y="48"/>
                      <a:pt x="70" y="48"/>
                      <a:pt x="70" y="48"/>
                    </a:cubicBezTo>
                    <a:cubicBezTo>
                      <a:pt x="71" y="48"/>
                      <a:pt x="68" y="47"/>
                      <a:pt x="69" y="47"/>
                    </a:cubicBezTo>
                    <a:cubicBezTo>
                      <a:pt x="70" y="48"/>
                      <a:pt x="72" y="48"/>
                      <a:pt x="73" y="49"/>
                    </a:cubicBezTo>
                    <a:cubicBezTo>
                      <a:pt x="75" y="49"/>
                      <a:pt x="71" y="47"/>
                      <a:pt x="71" y="46"/>
                    </a:cubicBezTo>
                    <a:cubicBezTo>
                      <a:pt x="70" y="45"/>
                      <a:pt x="72" y="47"/>
                      <a:pt x="70" y="46"/>
                    </a:cubicBezTo>
                    <a:cubicBezTo>
                      <a:pt x="70" y="45"/>
                      <a:pt x="72" y="45"/>
                      <a:pt x="70" y="44"/>
                    </a:cubicBezTo>
                    <a:cubicBezTo>
                      <a:pt x="71" y="44"/>
                      <a:pt x="72" y="45"/>
                      <a:pt x="73" y="46"/>
                    </a:cubicBezTo>
                    <a:cubicBezTo>
                      <a:pt x="73" y="45"/>
                      <a:pt x="73" y="45"/>
                      <a:pt x="73" y="45"/>
                    </a:cubicBezTo>
                    <a:cubicBezTo>
                      <a:pt x="76" y="46"/>
                      <a:pt x="76" y="49"/>
                      <a:pt x="80" y="51"/>
                    </a:cubicBezTo>
                    <a:cubicBezTo>
                      <a:pt x="80" y="50"/>
                      <a:pt x="80" y="50"/>
                      <a:pt x="80" y="50"/>
                    </a:cubicBezTo>
                    <a:cubicBezTo>
                      <a:pt x="83" y="51"/>
                      <a:pt x="82" y="53"/>
                      <a:pt x="84" y="52"/>
                    </a:cubicBezTo>
                    <a:cubicBezTo>
                      <a:pt x="83" y="51"/>
                      <a:pt x="80" y="48"/>
                      <a:pt x="78" y="48"/>
                    </a:cubicBezTo>
                    <a:cubicBezTo>
                      <a:pt x="79" y="47"/>
                      <a:pt x="73" y="44"/>
                      <a:pt x="74" y="43"/>
                    </a:cubicBezTo>
                    <a:cubicBezTo>
                      <a:pt x="76" y="44"/>
                      <a:pt x="74" y="44"/>
                      <a:pt x="76" y="45"/>
                    </a:cubicBezTo>
                    <a:cubicBezTo>
                      <a:pt x="78" y="46"/>
                      <a:pt x="76" y="44"/>
                      <a:pt x="77" y="44"/>
                    </a:cubicBezTo>
                    <a:cubicBezTo>
                      <a:pt x="75" y="44"/>
                      <a:pt x="73" y="42"/>
                      <a:pt x="73" y="41"/>
                    </a:cubicBezTo>
                    <a:cubicBezTo>
                      <a:pt x="75" y="41"/>
                      <a:pt x="75" y="43"/>
                      <a:pt x="76" y="42"/>
                    </a:cubicBezTo>
                    <a:cubicBezTo>
                      <a:pt x="75" y="41"/>
                      <a:pt x="74" y="40"/>
                      <a:pt x="73" y="40"/>
                    </a:cubicBezTo>
                    <a:cubicBezTo>
                      <a:pt x="70" y="38"/>
                      <a:pt x="74" y="39"/>
                      <a:pt x="72" y="37"/>
                    </a:cubicBezTo>
                    <a:cubicBezTo>
                      <a:pt x="74" y="39"/>
                      <a:pt x="76" y="41"/>
                      <a:pt x="78" y="41"/>
                    </a:cubicBezTo>
                    <a:cubicBezTo>
                      <a:pt x="76" y="40"/>
                      <a:pt x="76" y="38"/>
                      <a:pt x="73" y="37"/>
                    </a:cubicBezTo>
                    <a:cubicBezTo>
                      <a:pt x="74" y="37"/>
                      <a:pt x="75" y="38"/>
                      <a:pt x="76" y="39"/>
                    </a:cubicBezTo>
                    <a:cubicBezTo>
                      <a:pt x="78" y="39"/>
                      <a:pt x="73" y="35"/>
                      <a:pt x="78" y="38"/>
                    </a:cubicBezTo>
                    <a:cubicBezTo>
                      <a:pt x="76" y="36"/>
                      <a:pt x="76" y="36"/>
                      <a:pt x="76" y="36"/>
                    </a:cubicBezTo>
                    <a:cubicBezTo>
                      <a:pt x="76" y="36"/>
                      <a:pt x="77" y="37"/>
                      <a:pt x="78" y="37"/>
                    </a:cubicBezTo>
                    <a:cubicBezTo>
                      <a:pt x="79" y="37"/>
                      <a:pt x="76" y="34"/>
                      <a:pt x="80" y="36"/>
                    </a:cubicBezTo>
                    <a:cubicBezTo>
                      <a:pt x="79" y="35"/>
                      <a:pt x="80" y="34"/>
                      <a:pt x="78" y="33"/>
                    </a:cubicBezTo>
                    <a:cubicBezTo>
                      <a:pt x="76" y="33"/>
                      <a:pt x="79" y="35"/>
                      <a:pt x="76" y="34"/>
                    </a:cubicBezTo>
                    <a:cubicBezTo>
                      <a:pt x="78" y="35"/>
                      <a:pt x="76" y="33"/>
                      <a:pt x="75" y="32"/>
                    </a:cubicBezTo>
                    <a:cubicBezTo>
                      <a:pt x="77" y="32"/>
                      <a:pt x="77" y="32"/>
                      <a:pt x="77" y="32"/>
                    </a:cubicBezTo>
                    <a:cubicBezTo>
                      <a:pt x="76" y="32"/>
                      <a:pt x="77" y="32"/>
                      <a:pt x="76" y="31"/>
                    </a:cubicBezTo>
                    <a:cubicBezTo>
                      <a:pt x="76" y="31"/>
                      <a:pt x="77" y="32"/>
                      <a:pt x="77" y="32"/>
                    </a:cubicBezTo>
                    <a:cubicBezTo>
                      <a:pt x="76" y="30"/>
                      <a:pt x="76" y="30"/>
                      <a:pt x="76" y="30"/>
                    </a:cubicBezTo>
                    <a:cubicBezTo>
                      <a:pt x="75" y="29"/>
                      <a:pt x="79" y="32"/>
                      <a:pt x="79" y="31"/>
                    </a:cubicBezTo>
                    <a:cubicBezTo>
                      <a:pt x="80" y="32"/>
                      <a:pt x="80" y="32"/>
                      <a:pt x="80" y="32"/>
                    </a:cubicBezTo>
                    <a:cubicBezTo>
                      <a:pt x="80" y="32"/>
                      <a:pt x="82" y="33"/>
                      <a:pt x="82" y="32"/>
                    </a:cubicBezTo>
                    <a:cubicBezTo>
                      <a:pt x="80" y="31"/>
                      <a:pt x="78" y="29"/>
                      <a:pt x="77" y="28"/>
                    </a:cubicBezTo>
                    <a:cubicBezTo>
                      <a:pt x="77" y="27"/>
                      <a:pt x="79" y="29"/>
                      <a:pt x="78" y="28"/>
                    </a:cubicBezTo>
                    <a:cubicBezTo>
                      <a:pt x="79" y="30"/>
                      <a:pt x="79" y="30"/>
                      <a:pt x="79" y="30"/>
                    </a:cubicBezTo>
                    <a:cubicBezTo>
                      <a:pt x="80" y="30"/>
                      <a:pt x="82" y="31"/>
                      <a:pt x="83" y="30"/>
                    </a:cubicBezTo>
                    <a:cubicBezTo>
                      <a:pt x="82" y="29"/>
                      <a:pt x="80" y="27"/>
                      <a:pt x="79" y="27"/>
                    </a:cubicBezTo>
                    <a:cubicBezTo>
                      <a:pt x="79" y="27"/>
                      <a:pt x="81" y="27"/>
                      <a:pt x="82" y="28"/>
                    </a:cubicBezTo>
                    <a:cubicBezTo>
                      <a:pt x="81" y="27"/>
                      <a:pt x="80" y="27"/>
                      <a:pt x="79" y="26"/>
                    </a:cubicBezTo>
                    <a:cubicBezTo>
                      <a:pt x="80" y="26"/>
                      <a:pt x="82" y="26"/>
                      <a:pt x="84" y="27"/>
                    </a:cubicBezTo>
                    <a:cubicBezTo>
                      <a:pt x="87" y="29"/>
                      <a:pt x="87" y="29"/>
                      <a:pt x="87" y="29"/>
                    </a:cubicBezTo>
                    <a:cubicBezTo>
                      <a:pt x="87" y="29"/>
                      <a:pt x="87" y="29"/>
                      <a:pt x="87" y="29"/>
                    </a:cubicBezTo>
                    <a:cubicBezTo>
                      <a:pt x="89" y="31"/>
                      <a:pt x="89" y="30"/>
                      <a:pt x="91" y="32"/>
                    </a:cubicBezTo>
                    <a:cubicBezTo>
                      <a:pt x="92" y="32"/>
                      <a:pt x="91" y="31"/>
                      <a:pt x="91" y="30"/>
                    </a:cubicBezTo>
                    <a:cubicBezTo>
                      <a:pt x="86" y="29"/>
                      <a:pt x="86" y="26"/>
                      <a:pt x="83" y="24"/>
                    </a:cubicBezTo>
                    <a:cubicBezTo>
                      <a:pt x="82" y="22"/>
                      <a:pt x="92" y="28"/>
                      <a:pt x="87" y="24"/>
                    </a:cubicBezTo>
                    <a:cubicBezTo>
                      <a:pt x="86" y="23"/>
                      <a:pt x="84" y="21"/>
                      <a:pt x="84" y="22"/>
                    </a:cubicBezTo>
                    <a:cubicBezTo>
                      <a:pt x="85" y="22"/>
                      <a:pt x="81" y="20"/>
                      <a:pt x="83" y="20"/>
                    </a:cubicBezTo>
                    <a:cubicBezTo>
                      <a:pt x="84" y="21"/>
                      <a:pt x="87" y="21"/>
                      <a:pt x="88" y="23"/>
                    </a:cubicBezTo>
                    <a:cubicBezTo>
                      <a:pt x="87" y="23"/>
                      <a:pt x="87" y="23"/>
                      <a:pt x="87" y="24"/>
                    </a:cubicBezTo>
                    <a:cubicBezTo>
                      <a:pt x="89" y="24"/>
                      <a:pt x="91" y="26"/>
                      <a:pt x="91" y="25"/>
                    </a:cubicBezTo>
                    <a:cubicBezTo>
                      <a:pt x="91" y="25"/>
                      <a:pt x="92" y="24"/>
                      <a:pt x="90" y="23"/>
                    </a:cubicBezTo>
                    <a:cubicBezTo>
                      <a:pt x="88" y="22"/>
                      <a:pt x="90" y="24"/>
                      <a:pt x="88" y="22"/>
                    </a:cubicBezTo>
                    <a:cubicBezTo>
                      <a:pt x="88" y="21"/>
                      <a:pt x="91" y="23"/>
                      <a:pt x="88" y="20"/>
                    </a:cubicBezTo>
                    <a:cubicBezTo>
                      <a:pt x="87" y="21"/>
                      <a:pt x="85" y="19"/>
                      <a:pt x="84" y="19"/>
                    </a:cubicBezTo>
                    <a:cubicBezTo>
                      <a:pt x="84" y="17"/>
                      <a:pt x="84" y="17"/>
                      <a:pt x="84" y="17"/>
                    </a:cubicBezTo>
                    <a:cubicBezTo>
                      <a:pt x="85" y="18"/>
                      <a:pt x="85" y="18"/>
                      <a:pt x="85" y="18"/>
                    </a:cubicBezTo>
                    <a:cubicBezTo>
                      <a:pt x="86" y="18"/>
                      <a:pt x="83" y="16"/>
                      <a:pt x="84" y="16"/>
                    </a:cubicBezTo>
                    <a:cubicBezTo>
                      <a:pt x="87" y="17"/>
                      <a:pt x="87" y="17"/>
                      <a:pt x="87" y="17"/>
                    </a:cubicBezTo>
                    <a:cubicBezTo>
                      <a:pt x="89" y="18"/>
                      <a:pt x="85" y="18"/>
                      <a:pt x="88" y="20"/>
                    </a:cubicBezTo>
                    <a:cubicBezTo>
                      <a:pt x="89" y="19"/>
                      <a:pt x="87" y="18"/>
                      <a:pt x="89" y="18"/>
                    </a:cubicBezTo>
                    <a:cubicBezTo>
                      <a:pt x="89" y="18"/>
                      <a:pt x="89" y="18"/>
                      <a:pt x="89" y="19"/>
                    </a:cubicBezTo>
                    <a:cubicBezTo>
                      <a:pt x="89" y="19"/>
                      <a:pt x="94" y="21"/>
                      <a:pt x="92" y="19"/>
                    </a:cubicBezTo>
                    <a:cubicBezTo>
                      <a:pt x="91" y="17"/>
                      <a:pt x="91" y="18"/>
                      <a:pt x="90" y="17"/>
                    </a:cubicBezTo>
                    <a:cubicBezTo>
                      <a:pt x="90" y="15"/>
                      <a:pt x="89" y="14"/>
                      <a:pt x="89" y="13"/>
                    </a:cubicBezTo>
                    <a:cubicBezTo>
                      <a:pt x="92" y="15"/>
                      <a:pt x="90" y="12"/>
                      <a:pt x="92" y="15"/>
                    </a:cubicBezTo>
                    <a:cubicBezTo>
                      <a:pt x="90" y="14"/>
                      <a:pt x="90" y="16"/>
                      <a:pt x="92" y="18"/>
                    </a:cubicBezTo>
                    <a:cubicBezTo>
                      <a:pt x="95" y="19"/>
                      <a:pt x="91" y="18"/>
                      <a:pt x="94" y="21"/>
                    </a:cubicBezTo>
                    <a:cubicBezTo>
                      <a:pt x="95" y="20"/>
                      <a:pt x="98" y="22"/>
                      <a:pt x="100" y="23"/>
                    </a:cubicBezTo>
                    <a:cubicBezTo>
                      <a:pt x="100" y="23"/>
                      <a:pt x="99" y="22"/>
                      <a:pt x="99" y="22"/>
                    </a:cubicBezTo>
                    <a:cubicBezTo>
                      <a:pt x="97" y="20"/>
                      <a:pt x="97" y="21"/>
                      <a:pt x="95" y="20"/>
                    </a:cubicBezTo>
                    <a:cubicBezTo>
                      <a:pt x="96" y="19"/>
                      <a:pt x="96" y="17"/>
                      <a:pt x="94" y="15"/>
                    </a:cubicBezTo>
                    <a:cubicBezTo>
                      <a:pt x="95" y="16"/>
                      <a:pt x="97" y="17"/>
                      <a:pt x="97" y="18"/>
                    </a:cubicBezTo>
                    <a:cubicBezTo>
                      <a:pt x="97" y="16"/>
                      <a:pt x="99" y="15"/>
                      <a:pt x="100" y="14"/>
                    </a:cubicBezTo>
                    <a:cubicBezTo>
                      <a:pt x="96" y="13"/>
                      <a:pt x="100" y="12"/>
                      <a:pt x="97" y="11"/>
                    </a:cubicBezTo>
                    <a:cubicBezTo>
                      <a:pt x="96" y="11"/>
                      <a:pt x="93" y="10"/>
                      <a:pt x="92" y="9"/>
                    </a:cubicBezTo>
                    <a:cubicBezTo>
                      <a:pt x="93" y="9"/>
                      <a:pt x="93" y="10"/>
                      <a:pt x="94" y="10"/>
                    </a:cubicBezTo>
                    <a:cubicBezTo>
                      <a:pt x="93" y="9"/>
                      <a:pt x="98" y="11"/>
                      <a:pt x="95" y="9"/>
                    </a:cubicBezTo>
                    <a:cubicBezTo>
                      <a:pt x="95" y="11"/>
                      <a:pt x="99" y="12"/>
                      <a:pt x="101" y="14"/>
                    </a:cubicBezTo>
                    <a:cubicBezTo>
                      <a:pt x="100" y="12"/>
                      <a:pt x="103" y="15"/>
                      <a:pt x="103" y="14"/>
                    </a:cubicBezTo>
                    <a:cubicBezTo>
                      <a:pt x="103" y="12"/>
                      <a:pt x="102" y="11"/>
                      <a:pt x="102" y="9"/>
                    </a:cubicBezTo>
                    <a:cubicBezTo>
                      <a:pt x="105" y="10"/>
                      <a:pt x="104" y="7"/>
                      <a:pt x="104" y="6"/>
                    </a:cubicBezTo>
                    <a:cubicBezTo>
                      <a:pt x="106" y="6"/>
                      <a:pt x="109" y="8"/>
                      <a:pt x="109" y="8"/>
                    </a:cubicBezTo>
                    <a:cubicBezTo>
                      <a:pt x="110" y="7"/>
                      <a:pt x="106" y="6"/>
                      <a:pt x="108" y="6"/>
                    </a:cubicBezTo>
                    <a:cubicBezTo>
                      <a:pt x="108" y="7"/>
                      <a:pt x="108" y="7"/>
                      <a:pt x="108" y="7"/>
                    </a:cubicBezTo>
                    <a:cubicBezTo>
                      <a:pt x="108" y="6"/>
                      <a:pt x="112" y="6"/>
                      <a:pt x="108" y="3"/>
                    </a:cubicBezTo>
                    <a:cubicBezTo>
                      <a:pt x="111" y="5"/>
                      <a:pt x="111" y="5"/>
                      <a:pt x="111" y="5"/>
                    </a:cubicBezTo>
                    <a:cubicBezTo>
                      <a:pt x="111" y="5"/>
                      <a:pt x="110" y="5"/>
                      <a:pt x="110" y="4"/>
                    </a:cubicBezTo>
                    <a:cubicBezTo>
                      <a:pt x="111" y="5"/>
                      <a:pt x="112" y="5"/>
                      <a:pt x="113" y="6"/>
                    </a:cubicBezTo>
                    <a:cubicBezTo>
                      <a:pt x="115" y="7"/>
                      <a:pt x="113" y="5"/>
                      <a:pt x="113" y="4"/>
                    </a:cubicBezTo>
                    <a:cubicBezTo>
                      <a:pt x="111" y="3"/>
                      <a:pt x="111" y="3"/>
                      <a:pt x="111" y="3"/>
                    </a:cubicBezTo>
                    <a:cubicBezTo>
                      <a:pt x="111" y="1"/>
                      <a:pt x="113" y="1"/>
                      <a:pt x="113" y="0"/>
                    </a:cubicBezTo>
                    <a:cubicBezTo>
                      <a:pt x="115" y="1"/>
                      <a:pt x="115" y="1"/>
                      <a:pt x="115" y="1"/>
                    </a:cubicBezTo>
                    <a:cubicBezTo>
                      <a:pt x="114" y="0"/>
                      <a:pt x="114" y="0"/>
                      <a:pt x="114" y="0"/>
                    </a:cubicBezTo>
                    <a:cubicBezTo>
                      <a:pt x="116" y="1"/>
                      <a:pt x="117" y="1"/>
                      <a:pt x="116" y="0"/>
                    </a:cubicBezTo>
                    <a:cubicBezTo>
                      <a:pt x="119" y="4"/>
                      <a:pt x="119" y="4"/>
                      <a:pt x="119" y="4"/>
                    </a:cubicBezTo>
                    <a:cubicBezTo>
                      <a:pt x="118" y="4"/>
                      <a:pt x="117" y="2"/>
                      <a:pt x="115" y="2"/>
                    </a:cubicBezTo>
                    <a:cubicBezTo>
                      <a:pt x="114" y="1"/>
                      <a:pt x="114" y="2"/>
                      <a:pt x="115" y="3"/>
                    </a:cubicBezTo>
                    <a:cubicBezTo>
                      <a:pt x="116" y="3"/>
                      <a:pt x="115" y="3"/>
                      <a:pt x="115" y="2"/>
                    </a:cubicBezTo>
                    <a:cubicBezTo>
                      <a:pt x="117" y="4"/>
                      <a:pt x="117" y="4"/>
                      <a:pt x="118" y="5"/>
                    </a:cubicBezTo>
                    <a:cubicBezTo>
                      <a:pt x="118" y="5"/>
                      <a:pt x="119" y="5"/>
                      <a:pt x="118" y="5"/>
                    </a:cubicBezTo>
                    <a:cubicBezTo>
                      <a:pt x="119" y="6"/>
                      <a:pt x="119" y="7"/>
                      <a:pt x="119" y="7"/>
                    </a:cubicBezTo>
                    <a:cubicBezTo>
                      <a:pt x="118" y="6"/>
                      <a:pt x="117" y="7"/>
                      <a:pt x="117" y="6"/>
                    </a:cubicBezTo>
                    <a:cubicBezTo>
                      <a:pt x="119" y="7"/>
                      <a:pt x="119" y="8"/>
                      <a:pt x="118" y="9"/>
                    </a:cubicBezTo>
                    <a:cubicBezTo>
                      <a:pt x="115" y="8"/>
                      <a:pt x="119" y="11"/>
                      <a:pt x="117" y="12"/>
                    </a:cubicBezTo>
                    <a:cubicBezTo>
                      <a:pt x="115" y="10"/>
                      <a:pt x="114" y="9"/>
                      <a:pt x="113" y="7"/>
                    </a:cubicBezTo>
                    <a:cubicBezTo>
                      <a:pt x="112" y="7"/>
                      <a:pt x="113" y="8"/>
                      <a:pt x="112" y="8"/>
                    </a:cubicBezTo>
                    <a:cubicBezTo>
                      <a:pt x="113" y="9"/>
                      <a:pt x="115" y="11"/>
                      <a:pt x="116" y="13"/>
                    </a:cubicBezTo>
                    <a:cubicBezTo>
                      <a:pt x="114" y="12"/>
                      <a:pt x="114" y="12"/>
                      <a:pt x="114" y="12"/>
                    </a:cubicBezTo>
                    <a:cubicBezTo>
                      <a:pt x="115" y="13"/>
                      <a:pt x="117" y="14"/>
                      <a:pt x="116" y="15"/>
                    </a:cubicBezTo>
                    <a:cubicBezTo>
                      <a:pt x="114" y="16"/>
                      <a:pt x="113" y="17"/>
                      <a:pt x="112" y="19"/>
                    </a:cubicBezTo>
                    <a:cubicBezTo>
                      <a:pt x="111" y="18"/>
                      <a:pt x="111" y="18"/>
                      <a:pt x="111" y="18"/>
                    </a:cubicBezTo>
                    <a:cubicBezTo>
                      <a:pt x="114" y="20"/>
                      <a:pt x="111" y="21"/>
                      <a:pt x="112" y="22"/>
                    </a:cubicBezTo>
                    <a:cubicBezTo>
                      <a:pt x="109" y="23"/>
                      <a:pt x="111" y="27"/>
                      <a:pt x="108" y="26"/>
                    </a:cubicBezTo>
                    <a:cubicBezTo>
                      <a:pt x="107" y="29"/>
                      <a:pt x="107" y="32"/>
                      <a:pt x="105" y="34"/>
                    </a:cubicBezTo>
                    <a:cubicBezTo>
                      <a:pt x="103" y="32"/>
                      <a:pt x="103" y="32"/>
                      <a:pt x="103" y="32"/>
                    </a:cubicBezTo>
                    <a:cubicBezTo>
                      <a:pt x="104" y="34"/>
                      <a:pt x="101" y="32"/>
                      <a:pt x="101" y="33"/>
                    </a:cubicBezTo>
                    <a:cubicBezTo>
                      <a:pt x="103" y="33"/>
                      <a:pt x="103" y="35"/>
                      <a:pt x="104" y="36"/>
                    </a:cubicBezTo>
                    <a:cubicBezTo>
                      <a:pt x="102" y="36"/>
                      <a:pt x="103" y="39"/>
                      <a:pt x="104" y="41"/>
                    </a:cubicBezTo>
                    <a:cubicBezTo>
                      <a:pt x="102" y="40"/>
                      <a:pt x="102" y="40"/>
                      <a:pt x="102" y="40"/>
                    </a:cubicBezTo>
                    <a:cubicBezTo>
                      <a:pt x="104" y="43"/>
                      <a:pt x="101" y="43"/>
                      <a:pt x="100" y="44"/>
                    </a:cubicBezTo>
                    <a:cubicBezTo>
                      <a:pt x="99" y="43"/>
                      <a:pt x="97" y="43"/>
                      <a:pt x="97" y="43"/>
                    </a:cubicBezTo>
                    <a:cubicBezTo>
                      <a:pt x="99" y="46"/>
                      <a:pt x="99" y="46"/>
                      <a:pt x="100" y="48"/>
                    </a:cubicBezTo>
                    <a:cubicBezTo>
                      <a:pt x="99" y="49"/>
                      <a:pt x="98" y="50"/>
                      <a:pt x="96" y="50"/>
                    </a:cubicBezTo>
                    <a:cubicBezTo>
                      <a:pt x="98" y="55"/>
                      <a:pt x="94" y="57"/>
                      <a:pt x="94" y="61"/>
                    </a:cubicBezTo>
                    <a:cubicBezTo>
                      <a:pt x="92" y="60"/>
                      <a:pt x="92" y="60"/>
                      <a:pt x="92" y="60"/>
                    </a:cubicBezTo>
                    <a:cubicBezTo>
                      <a:pt x="94" y="66"/>
                      <a:pt x="88" y="67"/>
                      <a:pt x="89" y="71"/>
                    </a:cubicBezTo>
                    <a:cubicBezTo>
                      <a:pt x="86" y="68"/>
                      <a:pt x="86" y="68"/>
                      <a:pt x="86" y="68"/>
                    </a:cubicBezTo>
                    <a:cubicBezTo>
                      <a:pt x="84" y="69"/>
                      <a:pt x="85" y="71"/>
                      <a:pt x="88" y="72"/>
                    </a:cubicBezTo>
                    <a:cubicBezTo>
                      <a:pt x="86" y="72"/>
                      <a:pt x="88" y="75"/>
                      <a:pt x="85" y="74"/>
                    </a:cubicBezTo>
                    <a:cubicBezTo>
                      <a:pt x="84" y="74"/>
                      <a:pt x="86" y="76"/>
                      <a:pt x="86" y="77"/>
                    </a:cubicBezTo>
                    <a:cubicBezTo>
                      <a:pt x="84" y="78"/>
                      <a:pt x="84" y="78"/>
                      <a:pt x="83" y="80"/>
                    </a:cubicBezTo>
                    <a:cubicBezTo>
                      <a:pt x="84" y="80"/>
                      <a:pt x="84" y="80"/>
                      <a:pt x="84" y="80"/>
                    </a:cubicBezTo>
                    <a:cubicBezTo>
                      <a:pt x="83" y="79"/>
                      <a:pt x="82" y="79"/>
                      <a:pt x="81" y="79"/>
                    </a:cubicBezTo>
                    <a:cubicBezTo>
                      <a:pt x="82" y="80"/>
                      <a:pt x="79" y="80"/>
                      <a:pt x="84" y="82"/>
                    </a:cubicBezTo>
                    <a:cubicBezTo>
                      <a:pt x="80" y="83"/>
                      <a:pt x="83" y="87"/>
                      <a:pt x="79" y="87"/>
                    </a:cubicBezTo>
                    <a:cubicBezTo>
                      <a:pt x="80" y="87"/>
                      <a:pt x="80" y="88"/>
                      <a:pt x="81" y="89"/>
                    </a:cubicBezTo>
                    <a:cubicBezTo>
                      <a:pt x="80" y="90"/>
                      <a:pt x="77" y="90"/>
                      <a:pt x="78" y="93"/>
                    </a:cubicBezTo>
                    <a:cubicBezTo>
                      <a:pt x="77" y="92"/>
                      <a:pt x="76" y="91"/>
                      <a:pt x="76" y="92"/>
                    </a:cubicBezTo>
                    <a:cubicBezTo>
                      <a:pt x="76" y="92"/>
                      <a:pt x="77" y="92"/>
                      <a:pt x="78" y="93"/>
                    </a:cubicBezTo>
                    <a:cubicBezTo>
                      <a:pt x="78" y="97"/>
                      <a:pt x="73" y="97"/>
                      <a:pt x="72" y="99"/>
                    </a:cubicBezTo>
                    <a:cubicBezTo>
                      <a:pt x="72" y="104"/>
                      <a:pt x="69" y="108"/>
                      <a:pt x="67" y="111"/>
                    </a:cubicBezTo>
                    <a:cubicBezTo>
                      <a:pt x="66" y="111"/>
                      <a:pt x="66" y="111"/>
                      <a:pt x="66" y="111"/>
                    </a:cubicBezTo>
                    <a:cubicBezTo>
                      <a:pt x="68" y="114"/>
                      <a:pt x="61" y="112"/>
                      <a:pt x="65" y="116"/>
                    </a:cubicBezTo>
                    <a:cubicBezTo>
                      <a:pt x="65" y="116"/>
                      <a:pt x="64" y="117"/>
                      <a:pt x="63" y="116"/>
                    </a:cubicBezTo>
                    <a:cubicBezTo>
                      <a:pt x="65" y="118"/>
                      <a:pt x="60" y="117"/>
                      <a:pt x="61" y="120"/>
                    </a:cubicBezTo>
                    <a:cubicBezTo>
                      <a:pt x="62" y="120"/>
                      <a:pt x="62" y="120"/>
                      <a:pt x="61" y="119"/>
                    </a:cubicBezTo>
                    <a:cubicBezTo>
                      <a:pt x="59" y="120"/>
                      <a:pt x="60" y="123"/>
                      <a:pt x="58" y="123"/>
                    </a:cubicBezTo>
                    <a:cubicBezTo>
                      <a:pt x="58" y="123"/>
                      <a:pt x="58" y="122"/>
                      <a:pt x="57" y="122"/>
                    </a:cubicBezTo>
                    <a:cubicBezTo>
                      <a:pt x="55" y="122"/>
                      <a:pt x="59" y="125"/>
                      <a:pt x="55" y="123"/>
                    </a:cubicBezTo>
                    <a:cubicBezTo>
                      <a:pt x="55" y="124"/>
                      <a:pt x="57" y="125"/>
                      <a:pt x="57" y="124"/>
                    </a:cubicBezTo>
                    <a:cubicBezTo>
                      <a:pt x="54" y="127"/>
                      <a:pt x="55" y="132"/>
                      <a:pt x="54" y="136"/>
                    </a:cubicBezTo>
                    <a:cubicBezTo>
                      <a:pt x="50" y="137"/>
                      <a:pt x="47" y="133"/>
                      <a:pt x="49" y="136"/>
                    </a:cubicBezTo>
                    <a:cubicBezTo>
                      <a:pt x="48" y="136"/>
                      <a:pt x="50" y="137"/>
                      <a:pt x="50" y="137"/>
                    </a:cubicBezTo>
                    <a:cubicBezTo>
                      <a:pt x="50" y="138"/>
                      <a:pt x="45" y="136"/>
                      <a:pt x="46" y="137"/>
                    </a:cubicBezTo>
                    <a:cubicBezTo>
                      <a:pt x="49" y="138"/>
                      <a:pt x="48" y="138"/>
                      <a:pt x="49" y="139"/>
                    </a:cubicBezTo>
                    <a:cubicBezTo>
                      <a:pt x="47" y="140"/>
                      <a:pt x="44" y="139"/>
                      <a:pt x="46" y="141"/>
                    </a:cubicBezTo>
                    <a:cubicBezTo>
                      <a:pt x="44" y="140"/>
                      <a:pt x="44" y="140"/>
                      <a:pt x="44" y="140"/>
                    </a:cubicBezTo>
                    <a:cubicBezTo>
                      <a:pt x="47" y="144"/>
                      <a:pt x="45" y="144"/>
                      <a:pt x="48" y="147"/>
                    </a:cubicBezTo>
                    <a:cubicBezTo>
                      <a:pt x="47" y="152"/>
                      <a:pt x="46" y="156"/>
                      <a:pt x="45" y="160"/>
                    </a:cubicBezTo>
                    <a:cubicBezTo>
                      <a:pt x="44" y="164"/>
                      <a:pt x="43" y="168"/>
                      <a:pt x="42" y="172"/>
                    </a:cubicBezTo>
                    <a:cubicBezTo>
                      <a:pt x="41" y="174"/>
                      <a:pt x="40" y="176"/>
                      <a:pt x="39" y="178"/>
                    </a:cubicBezTo>
                    <a:cubicBezTo>
                      <a:pt x="37" y="184"/>
                      <a:pt x="37" y="184"/>
                      <a:pt x="37" y="184"/>
                    </a:cubicBezTo>
                    <a:cubicBezTo>
                      <a:pt x="36" y="187"/>
                      <a:pt x="34" y="191"/>
                      <a:pt x="32" y="195"/>
                    </a:cubicBezTo>
                    <a:cubicBezTo>
                      <a:pt x="28" y="195"/>
                      <a:pt x="28" y="196"/>
                      <a:pt x="29" y="198"/>
                    </a:cubicBezTo>
                    <a:cubicBezTo>
                      <a:pt x="28" y="198"/>
                      <a:pt x="28" y="198"/>
                      <a:pt x="28" y="198"/>
                    </a:cubicBezTo>
                    <a:cubicBezTo>
                      <a:pt x="30" y="199"/>
                      <a:pt x="27" y="199"/>
                      <a:pt x="30" y="200"/>
                    </a:cubicBezTo>
                    <a:cubicBezTo>
                      <a:pt x="29" y="203"/>
                      <a:pt x="29" y="206"/>
                      <a:pt x="28" y="209"/>
                    </a:cubicBezTo>
                    <a:cubicBezTo>
                      <a:pt x="28" y="208"/>
                      <a:pt x="25" y="208"/>
                      <a:pt x="25" y="208"/>
                    </a:cubicBezTo>
                    <a:cubicBezTo>
                      <a:pt x="27" y="209"/>
                      <a:pt x="27" y="209"/>
                      <a:pt x="27" y="209"/>
                    </a:cubicBezTo>
                    <a:cubicBezTo>
                      <a:pt x="26" y="209"/>
                      <a:pt x="26" y="209"/>
                      <a:pt x="26" y="209"/>
                    </a:cubicBezTo>
                    <a:cubicBezTo>
                      <a:pt x="27" y="210"/>
                      <a:pt x="28" y="210"/>
                      <a:pt x="29" y="210"/>
                    </a:cubicBezTo>
                    <a:cubicBezTo>
                      <a:pt x="30" y="218"/>
                      <a:pt x="22" y="224"/>
                      <a:pt x="22" y="232"/>
                    </a:cubicBezTo>
                    <a:cubicBezTo>
                      <a:pt x="21" y="234"/>
                      <a:pt x="21" y="236"/>
                      <a:pt x="22" y="238"/>
                    </a:cubicBezTo>
                    <a:cubicBezTo>
                      <a:pt x="17" y="244"/>
                      <a:pt x="14" y="249"/>
                      <a:pt x="16" y="255"/>
                    </a:cubicBezTo>
                    <a:cubicBezTo>
                      <a:pt x="16" y="255"/>
                      <a:pt x="9" y="254"/>
                      <a:pt x="7" y="2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310"/>
              <p:cNvSpPr/>
              <p:nvPr/>
            </p:nvSpPr>
            <p:spPr bwMode="auto">
              <a:xfrm>
                <a:off x="3968751" y="1946275"/>
                <a:ext cx="1588"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1"/>
                      <a:pt x="1" y="1"/>
                      <a:pt x="0" y="0"/>
                    </a:cubicBezTo>
                    <a:cubicBezTo>
                      <a:pt x="1" y="0"/>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311"/>
              <p:cNvSpPr/>
              <p:nvPr/>
            </p:nvSpPr>
            <p:spPr bwMode="auto">
              <a:xfrm>
                <a:off x="3960813" y="1949450"/>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2"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312"/>
              <p:cNvSpPr/>
              <p:nvPr/>
            </p:nvSpPr>
            <p:spPr bwMode="auto">
              <a:xfrm>
                <a:off x="3959226" y="194945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313"/>
              <p:cNvSpPr/>
              <p:nvPr/>
            </p:nvSpPr>
            <p:spPr bwMode="auto">
              <a:xfrm>
                <a:off x="3957638" y="1951038"/>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1"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314"/>
              <p:cNvSpPr/>
              <p:nvPr/>
            </p:nvSpPr>
            <p:spPr bwMode="auto">
              <a:xfrm>
                <a:off x="3957638" y="1951038"/>
                <a:ext cx="0"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315"/>
              <p:cNvSpPr/>
              <p:nvPr/>
            </p:nvSpPr>
            <p:spPr bwMode="auto">
              <a:xfrm>
                <a:off x="3954463" y="1954213"/>
                <a:ext cx="1588" cy="0"/>
              </a:xfrm>
              <a:custGeom>
                <a:avLst/>
                <a:gdLst>
                  <a:gd name="T0" fmla="*/ 1 w 2"/>
                  <a:gd name="T1" fmla="*/ 2 h 3"/>
                  <a:gd name="T2" fmla="*/ 0 w 2"/>
                  <a:gd name="T3" fmla="*/ 2 h 3"/>
                  <a:gd name="T4" fmla="*/ 1 w 2"/>
                  <a:gd name="T5" fmla="*/ 2 h 3"/>
                </a:gdLst>
                <a:ahLst/>
                <a:cxnLst>
                  <a:cxn ang="0">
                    <a:pos x="T0" y="T1"/>
                  </a:cxn>
                  <a:cxn ang="0">
                    <a:pos x="T2" y="T3"/>
                  </a:cxn>
                  <a:cxn ang="0">
                    <a:pos x="T4" y="T5"/>
                  </a:cxn>
                </a:cxnLst>
                <a:rect l="0" t="0" r="r" b="b"/>
                <a:pathLst>
                  <a:path w="2" h="3">
                    <a:moveTo>
                      <a:pt x="1" y="2"/>
                    </a:moveTo>
                    <a:cubicBezTo>
                      <a:pt x="1" y="2"/>
                      <a:pt x="2"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316"/>
              <p:cNvSpPr/>
              <p:nvPr/>
            </p:nvSpPr>
            <p:spPr bwMode="auto">
              <a:xfrm>
                <a:off x="3954463" y="19558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317"/>
              <p:cNvSpPr/>
              <p:nvPr/>
            </p:nvSpPr>
            <p:spPr bwMode="auto">
              <a:xfrm>
                <a:off x="3940176" y="19843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318"/>
              <p:cNvSpPr/>
              <p:nvPr/>
            </p:nvSpPr>
            <p:spPr bwMode="auto">
              <a:xfrm>
                <a:off x="3933826" y="1997075"/>
                <a:ext cx="1588" cy="0"/>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2" y="1"/>
                      <a:pt x="0" y="0"/>
                      <a:pt x="0" y="0"/>
                    </a:cubicBezTo>
                    <a:cubicBezTo>
                      <a:pt x="0" y="0"/>
                      <a:pt x="1" y="1"/>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319"/>
              <p:cNvSpPr/>
              <p:nvPr/>
            </p:nvSpPr>
            <p:spPr bwMode="auto">
              <a:xfrm>
                <a:off x="3933826" y="20050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320"/>
              <p:cNvSpPr/>
              <p:nvPr/>
            </p:nvSpPr>
            <p:spPr bwMode="auto">
              <a:xfrm>
                <a:off x="3990976" y="2590800"/>
                <a:ext cx="0" cy="0"/>
              </a:xfrm>
              <a:custGeom>
                <a:avLst/>
                <a:gdLst>
                  <a:gd name="T0" fmla="*/ 2 h 3"/>
                  <a:gd name="T1" fmla="*/ 1 h 3"/>
                  <a:gd name="T2" fmla="*/ 2 h 3"/>
                </a:gdLst>
                <a:ahLst/>
                <a:cxnLst>
                  <a:cxn ang="0">
                    <a:pos x="0" y="T0"/>
                  </a:cxn>
                  <a:cxn ang="0">
                    <a:pos x="0" y="T1"/>
                  </a:cxn>
                  <a:cxn ang="0">
                    <a:pos x="0" y="T2"/>
                  </a:cxn>
                </a:cxnLst>
                <a:rect l="0" t="0" r="r" b="b"/>
                <a:pathLst>
                  <a:path h="3">
                    <a:moveTo>
                      <a:pt x="0" y="2"/>
                    </a:moveTo>
                    <a:cubicBezTo>
                      <a:pt x="0"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321"/>
              <p:cNvSpPr/>
              <p:nvPr/>
            </p:nvSpPr>
            <p:spPr bwMode="auto">
              <a:xfrm>
                <a:off x="3968751" y="2582863"/>
                <a:ext cx="22225" cy="28575"/>
              </a:xfrm>
              <a:custGeom>
                <a:avLst/>
                <a:gdLst>
                  <a:gd name="T0" fmla="*/ 9 w 64"/>
                  <a:gd name="T1" fmla="*/ 67 h 78"/>
                  <a:gd name="T2" fmla="*/ 9 w 64"/>
                  <a:gd name="T3" fmla="*/ 64 h 78"/>
                  <a:gd name="T4" fmla="*/ 5 w 64"/>
                  <a:gd name="T5" fmla="*/ 57 h 78"/>
                  <a:gd name="T6" fmla="*/ 6 w 64"/>
                  <a:gd name="T7" fmla="*/ 55 h 78"/>
                  <a:gd name="T8" fmla="*/ 11 w 64"/>
                  <a:gd name="T9" fmla="*/ 51 h 78"/>
                  <a:gd name="T10" fmla="*/ 12 w 64"/>
                  <a:gd name="T11" fmla="*/ 49 h 78"/>
                  <a:gd name="T12" fmla="*/ 11 w 64"/>
                  <a:gd name="T13" fmla="*/ 45 h 78"/>
                  <a:gd name="T14" fmla="*/ 14 w 64"/>
                  <a:gd name="T15" fmla="*/ 43 h 78"/>
                  <a:gd name="T16" fmla="*/ 16 w 64"/>
                  <a:gd name="T17" fmla="*/ 43 h 78"/>
                  <a:gd name="T18" fmla="*/ 14 w 64"/>
                  <a:gd name="T19" fmla="*/ 40 h 78"/>
                  <a:gd name="T20" fmla="*/ 14 w 64"/>
                  <a:gd name="T21" fmla="*/ 35 h 78"/>
                  <a:gd name="T22" fmla="*/ 15 w 64"/>
                  <a:gd name="T23" fmla="*/ 33 h 78"/>
                  <a:gd name="T24" fmla="*/ 15 w 64"/>
                  <a:gd name="T25" fmla="*/ 30 h 78"/>
                  <a:gd name="T26" fmla="*/ 18 w 64"/>
                  <a:gd name="T27" fmla="*/ 29 h 78"/>
                  <a:gd name="T28" fmla="*/ 20 w 64"/>
                  <a:gd name="T29" fmla="*/ 27 h 78"/>
                  <a:gd name="T30" fmla="*/ 24 w 64"/>
                  <a:gd name="T31" fmla="*/ 26 h 78"/>
                  <a:gd name="T32" fmla="*/ 24 w 64"/>
                  <a:gd name="T33" fmla="*/ 23 h 78"/>
                  <a:gd name="T34" fmla="*/ 27 w 64"/>
                  <a:gd name="T35" fmla="*/ 25 h 78"/>
                  <a:gd name="T36" fmla="*/ 26 w 64"/>
                  <a:gd name="T37" fmla="*/ 22 h 78"/>
                  <a:gd name="T38" fmla="*/ 27 w 64"/>
                  <a:gd name="T39" fmla="*/ 21 h 78"/>
                  <a:gd name="T40" fmla="*/ 28 w 64"/>
                  <a:gd name="T41" fmla="*/ 19 h 78"/>
                  <a:gd name="T42" fmla="*/ 32 w 64"/>
                  <a:gd name="T43" fmla="*/ 16 h 78"/>
                  <a:gd name="T44" fmla="*/ 34 w 64"/>
                  <a:gd name="T45" fmla="*/ 15 h 78"/>
                  <a:gd name="T46" fmla="*/ 36 w 64"/>
                  <a:gd name="T47" fmla="*/ 14 h 78"/>
                  <a:gd name="T48" fmla="*/ 40 w 64"/>
                  <a:gd name="T49" fmla="*/ 13 h 78"/>
                  <a:gd name="T50" fmla="*/ 43 w 64"/>
                  <a:gd name="T51" fmla="*/ 19 h 78"/>
                  <a:gd name="T52" fmla="*/ 42 w 64"/>
                  <a:gd name="T53" fmla="*/ 12 h 78"/>
                  <a:gd name="T54" fmla="*/ 41 w 64"/>
                  <a:gd name="T55" fmla="*/ 5 h 78"/>
                  <a:gd name="T56" fmla="*/ 44 w 64"/>
                  <a:gd name="T57" fmla="*/ 7 h 78"/>
                  <a:gd name="T58" fmla="*/ 44 w 64"/>
                  <a:gd name="T59" fmla="*/ 3 h 78"/>
                  <a:gd name="T60" fmla="*/ 46 w 64"/>
                  <a:gd name="T61" fmla="*/ 6 h 78"/>
                  <a:gd name="T62" fmla="*/ 49 w 64"/>
                  <a:gd name="T63" fmla="*/ 11 h 78"/>
                  <a:gd name="T64" fmla="*/ 49 w 64"/>
                  <a:gd name="T65" fmla="*/ 5 h 78"/>
                  <a:gd name="T66" fmla="*/ 51 w 64"/>
                  <a:gd name="T67" fmla="*/ 8 h 78"/>
                  <a:gd name="T68" fmla="*/ 51 w 64"/>
                  <a:gd name="T69" fmla="*/ 3 h 78"/>
                  <a:gd name="T70" fmla="*/ 53 w 64"/>
                  <a:gd name="T71" fmla="*/ 3 h 78"/>
                  <a:gd name="T72" fmla="*/ 54 w 64"/>
                  <a:gd name="T73" fmla="*/ 12 h 78"/>
                  <a:gd name="T74" fmla="*/ 56 w 64"/>
                  <a:gd name="T75" fmla="*/ 6 h 78"/>
                  <a:gd name="T76" fmla="*/ 61 w 64"/>
                  <a:gd name="T77" fmla="*/ 17 h 78"/>
                  <a:gd name="T78" fmla="*/ 62 w 64"/>
                  <a:gd name="T79" fmla="*/ 18 h 78"/>
                  <a:gd name="T80" fmla="*/ 64 w 64"/>
                  <a:gd name="T81" fmla="*/ 18 h 78"/>
                  <a:gd name="T82" fmla="*/ 63 w 64"/>
                  <a:gd name="T83" fmla="*/ 23 h 78"/>
                  <a:gd name="T84" fmla="*/ 61 w 64"/>
                  <a:gd name="T85" fmla="*/ 19 h 78"/>
                  <a:gd name="T86" fmla="*/ 58 w 64"/>
                  <a:gd name="T87" fmla="*/ 27 h 78"/>
                  <a:gd name="T88" fmla="*/ 54 w 64"/>
                  <a:gd name="T89" fmla="*/ 31 h 78"/>
                  <a:gd name="T90" fmla="*/ 49 w 64"/>
                  <a:gd name="T91" fmla="*/ 35 h 78"/>
                  <a:gd name="T92" fmla="*/ 46 w 64"/>
                  <a:gd name="T93" fmla="*/ 38 h 78"/>
                  <a:gd name="T94" fmla="*/ 44 w 64"/>
                  <a:gd name="T95" fmla="*/ 41 h 78"/>
                  <a:gd name="T96" fmla="*/ 38 w 64"/>
                  <a:gd name="T97" fmla="*/ 44 h 78"/>
                  <a:gd name="T98" fmla="*/ 33 w 64"/>
                  <a:gd name="T99" fmla="*/ 44 h 78"/>
                  <a:gd name="T100" fmla="*/ 28 w 64"/>
                  <a:gd name="T101" fmla="*/ 46 h 78"/>
                  <a:gd name="T102" fmla="*/ 27 w 64"/>
                  <a:gd name="T103" fmla="*/ 64 h 78"/>
                  <a:gd name="T104" fmla="*/ 24 w 64"/>
                  <a:gd name="T105" fmla="*/ 67 h 78"/>
                  <a:gd name="T106" fmla="*/ 16 w 64"/>
                  <a:gd name="T107"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78">
                    <a:moveTo>
                      <a:pt x="7" y="75"/>
                    </a:moveTo>
                    <a:cubicBezTo>
                      <a:pt x="0" y="73"/>
                      <a:pt x="8" y="73"/>
                      <a:pt x="3" y="71"/>
                    </a:cubicBezTo>
                    <a:cubicBezTo>
                      <a:pt x="3" y="71"/>
                      <a:pt x="7" y="72"/>
                      <a:pt x="6" y="71"/>
                    </a:cubicBezTo>
                    <a:cubicBezTo>
                      <a:pt x="1" y="69"/>
                      <a:pt x="5" y="68"/>
                      <a:pt x="9" y="68"/>
                    </a:cubicBezTo>
                    <a:cubicBezTo>
                      <a:pt x="11" y="68"/>
                      <a:pt x="11" y="68"/>
                      <a:pt x="11" y="68"/>
                    </a:cubicBezTo>
                    <a:cubicBezTo>
                      <a:pt x="11" y="68"/>
                      <a:pt x="8" y="67"/>
                      <a:pt x="9" y="67"/>
                    </a:cubicBezTo>
                    <a:cubicBezTo>
                      <a:pt x="9" y="67"/>
                      <a:pt x="9" y="67"/>
                      <a:pt x="10" y="67"/>
                    </a:cubicBezTo>
                    <a:cubicBezTo>
                      <a:pt x="8" y="67"/>
                      <a:pt x="10" y="67"/>
                      <a:pt x="8" y="66"/>
                    </a:cubicBezTo>
                    <a:cubicBezTo>
                      <a:pt x="9" y="66"/>
                      <a:pt x="11" y="67"/>
                      <a:pt x="12" y="67"/>
                    </a:cubicBezTo>
                    <a:cubicBezTo>
                      <a:pt x="9" y="66"/>
                      <a:pt x="9" y="66"/>
                      <a:pt x="9" y="66"/>
                    </a:cubicBezTo>
                    <a:cubicBezTo>
                      <a:pt x="4" y="64"/>
                      <a:pt x="10" y="65"/>
                      <a:pt x="7" y="64"/>
                    </a:cubicBezTo>
                    <a:cubicBezTo>
                      <a:pt x="8" y="64"/>
                      <a:pt x="8" y="64"/>
                      <a:pt x="9" y="64"/>
                    </a:cubicBezTo>
                    <a:cubicBezTo>
                      <a:pt x="6" y="62"/>
                      <a:pt x="7" y="61"/>
                      <a:pt x="6" y="60"/>
                    </a:cubicBezTo>
                    <a:cubicBezTo>
                      <a:pt x="7" y="60"/>
                      <a:pt x="8" y="61"/>
                      <a:pt x="9" y="61"/>
                    </a:cubicBezTo>
                    <a:cubicBezTo>
                      <a:pt x="7" y="60"/>
                      <a:pt x="6" y="59"/>
                      <a:pt x="6" y="59"/>
                    </a:cubicBezTo>
                    <a:cubicBezTo>
                      <a:pt x="8" y="60"/>
                      <a:pt x="4" y="57"/>
                      <a:pt x="5" y="58"/>
                    </a:cubicBezTo>
                    <a:cubicBezTo>
                      <a:pt x="6" y="58"/>
                      <a:pt x="6" y="58"/>
                      <a:pt x="6" y="58"/>
                    </a:cubicBezTo>
                    <a:cubicBezTo>
                      <a:pt x="3" y="56"/>
                      <a:pt x="8" y="58"/>
                      <a:pt x="5" y="57"/>
                    </a:cubicBezTo>
                    <a:cubicBezTo>
                      <a:pt x="7" y="57"/>
                      <a:pt x="7" y="57"/>
                      <a:pt x="7" y="57"/>
                    </a:cubicBezTo>
                    <a:cubicBezTo>
                      <a:pt x="3" y="56"/>
                      <a:pt x="9" y="58"/>
                      <a:pt x="7" y="57"/>
                    </a:cubicBezTo>
                    <a:cubicBezTo>
                      <a:pt x="6" y="56"/>
                      <a:pt x="6" y="56"/>
                      <a:pt x="6" y="56"/>
                    </a:cubicBezTo>
                    <a:cubicBezTo>
                      <a:pt x="5" y="56"/>
                      <a:pt x="7" y="57"/>
                      <a:pt x="7" y="56"/>
                    </a:cubicBezTo>
                    <a:cubicBezTo>
                      <a:pt x="7" y="56"/>
                      <a:pt x="7" y="56"/>
                      <a:pt x="7" y="56"/>
                    </a:cubicBezTo>
                    <a:cubicBezTo>
                      <a:pt x="6" y="55"/>
                      <a:pt x="8" y="56"/>
                      <a:pt x="6" y="55"/>
                    </a:cubicBezTo>
                    <a:cubicBezTo>
                      <a:pt x="8" y="56"/>
                      <a:pt x="6" y="56"/>
                      <a:pt x="10" y="57"/>
                    </a:cubicBezTo>
                    <a:cubicBezTo>
                      <a:pt x="8" y="54"/>
                      <a:pt x="9" y="53"/>
                      <a:pt x="9" y="52"/>
                    </a:cubicBezTo>
                    <a:cubicBezTo>
                      <a:pt x="11" y="52"/>
                      <a:pt x="11" y="53"/>
                      <a:pt x="12" y="53"/>
                    </a:cubicBezTo>
                    <a:cubicBezTo>
                      <a:pt x="11" y="53"/>
                      <a:pt x="12" y="52"/>
                      <a:pt x="10" y="51"/>
                    </a:cubicBezTo>
                    <a:cubicBezTo>
                      <a:pt x="11" y="51"/>
                      <a:pt x="12" y="52"/>
                      <a:pt x="12" y="52"/>
                    </a:cubicBezTo>
                    <a:cubicBezTo>
                      <a:pt x="13" y="52"/>
                      <a:pt x="9" y="50"/>
                      <a:pt x="11" y="51"/>
                    </a:cubicBezTo>
                    <a:cubicBezTo>
                      <a:pt x="11" y="51"/>
                      <a:pt x="12" y="52"/>
                      <a:pt x="13" y="52"/>
                    </a:cubicBezTo>
                    <a:cubicBezTo>
                      <a:pt x="11" y="51"/>
                      <a:pt x="12" y="51"/>
                      <a:pt x="11" y="50"/>
                    </a:cubicBezTo>
                    <a:cubicBezTo>
                      <a:pt x="12" y="50"/>
                      <a:pt x="12" y="51"/>
                      <a:pt x="13" y="51"/>
                    </a:cubicBezTo>
                    <a:cubicBezTo>
                      <a:pt x="10" y="49"/>
                      <a:pt x="13" y="51"/>
                      <a:pt x="12" y="50"/>
                    </a:cubicBezTo>
                    <a:cubicBezTo>
                      <a:pt x="13" y="51"/>
                      <a:pt x="13" y="51"/>
                      <a:pt x="13" y="51"/>
                    </a:cubicBezTo>
                    <a:cubicBezTo>
                      <a:pt x="16" y="51"/>
                      <a:pt x="10" y="49"/>
                      <a:pt x="12" y="49"/>
                    </a:cubicBezTo>
                    <a:cubicBezTo>
                      <a:pt x="12" y="49"/>
                      <a:pt x="13" y="50"/>
                      <a:pt x="13" y="50"/>
                    </a:cubicBezTo>
                    <a:cubicBezTo>
                      <a:pt x="11" y="48"/>
                      <a:pt x="12" y="48"/>
                      <a:pt x="11" y="47"/>
                    </a:cubicBezTo>
                    <a:cubicBezTo>
                      <a:pt x="12" y="47"/>
                      <a:pt x="12" y="48"/>
                      <a:pt x="12" y="48"/>
                    </a:cubicBezTo>
                    <a:cubicBezTo>
                      <a:pt x="12" y="47"/>
                      <a:pt x="13" y="47"/>
                      <a:pt x="12" y="46"/>
                    </a:cubicBezTo>
                    <a:cubicBezTo>
                      <a:pt x="13" y="47"/>
                      <a:pt x="15" y="49"/>
                      <a:pt x="15" y="48"/>
                    </a:cubicBezTo>
                    <a:cubicBezTo>
                      <a:pt x="12" y="46"/>
                      <a:pt x="14" y="47"/>
                      <a:pt x="11" y="45"/>
                    </a:cubicBezTo>
                    <a:cubicBezTo>
                      <a:pt x="12" y="45"/>
                      <a:pt x="13" y="45"/>
                      <a:pt x="12" y="44"/>
                    </a:cubicBezTo>
                    <a:cubicBezTo>
                      <a:pt x="13" y="45"/>
                      <a:pt x="16" y="46"/>
                      <a:pt x="16" y="47"/>
                    </a:cubicBezTo>
                    <a:cubicBezTo>
                      <a:pt x="18" y="48"/>
                      <a:pt x="18" y="48"/>
                      <a:pt x="18" y="48"/>
                    </a:cubicBezTo>
                    <a:cubicBezTo>
                      <a:pt x="19" y="49"/>
                      <a:pt x="17" y="48"/>
                      <a:pt x="19" y="49"/>
                    </a:cubicBezTo>
                    <a:cubicBezTo>
                      <a:pt x="19" y="48"/>
                      <a:pt x="18" y="47"/>
                      <a:pt x="18" y="47"/>
                    </a:cubicBezTo>
                    <a:cubicBezTo>
                      <a:pt x="17" y="46"/>
                      <a:pt x="14" y="43"/>
                      <a:pt x="14" y="43"/>
                    </a:cubicBezTo>
                    <a:cubicBezTo>
                      <a:pt x="15" y="44"/>
                      <a:pt x="17" y="45"/>
                      <a:pt x="17" y="45"/>
                    </a:cubicBezTo>
                    <a:cubicBezTo>
                      <a:pt x="12" y="41"/>
                      <a:pt x="12" y="41"/>
                      <a:pt x="12" y="41"/>
                    </a:cubicBezTo>
                    <a:cubicBezTo>
                      <a:pt x="12" y="41"/>
                      <a:pt x="14" y="43"/>
                      <a:pt x="14" y="42"/>
                    </a:cubicBezTo>
                    <a:cubicBezTo>
                      <a:pt x="13" y="41"/>
                      <a:pt x="13" y="41"/>
                      <a:pt x="12" y="40"/>
                    </a:cubicBezTo>
                    <a:cubicBezTo>
                      <a:pt x="12" y="41"/>
                      <a:pt x="12" y="39"/>
                      <a:pt x="15" y="41"/>
                    </a:cubicBezTo>
                    <a:cubicBezTo>
                      <a:pt x="16" y="42"/>
                      <a:pt x="15" y="42"/>
                      <a:pt x="16" y="43"/>
                    </a:cubicBezTo>
                    <a:cubicBezTo>
                      <a:pt x="16" y="42"/>
                      <a:pt x="15" y="42"/>
                      <a:pt x="15" y="41"/>
                    </a:cubicBezTo>
                    <a:cubicBezTo>
                      <a:pt x="16" y="42"/>
                      <a:pt x="16" y="42"/>
                      <a:pt x="16" y="42"/>
                    </a:cubicBezTo>
                    <a:cubicBezTo>
                      <a:pt x="16" y="42"/>
                      <a:pt x="15" y="40"/>
                      <a:pt x="13" y="39"/>
                    </a:cubicBezTo>
                    <a:cubicBezTo>
                      <a:pt x="13" y="39"/>
                      <a:pt x="15" y="41"/>
                      <a:pt x="14" y="40"/>
                    </a:cubicBezTo>
                    <a:cubicBezTo>
                      <a:pt x="13" y="39"/>
                      <a:pt x="12" y="38"/>
                      <a:pt x="13" y="38"/>
                    </a:cubicBezTo>
                    <a:cubicBezTo>
                      <a:pt x="13" y="38"/>
                      <a:pt x="14" y="39"/>
                      <a:pt x="14" y="40"/>
                    </a:cubicBezTo>
                    <a:cubicBezTo>
                      <a:pt x="12" y="38"/>
                      <a:pt x="12" y="37"/>
                      <a:pt x="12" y="36"/>
                    </a:cubicBezTo>
                    <a:cubicBezTo>
                      <a:pt x="10" y="35"/>
                      <a:pt x="14" y="38"/>
                      <a:pt x="13" y="37"/>
                    </a:cubicBezTo>
                    <a:cubicBezTo>
                      <a:pt x="15" y="38"/>
                      <a:pt x="11" y="34"/>
                      <a:pt x="14" y="36"/>
                    </a:cubicBezTo>
                    <a:cubicBezTo>
                      <a:pt x="14" y="36"/>
                      <a:pt x="12" y="34"/>
                      <a:pt x="13" y="35"/>
                    </a:cubicBezTo>
                    <a:cubicBezTo>
                      <a:pt x="13" y="35"/>
                      <a:pt x="15" y="36"/>
                      <a:pt x="14" y="36"/>
                    </a:cubicBezTo>
                    <a:cubicBezTo>
                      <a:pt x="15" y="36"/>
                      <a:pt x="14" y="35"/>
                      <a:pt x="14" y="35"/>
                    </a:cubicBezTo>
                    <a:cubicBezTo>
                      <a:pt x="13" y="34"/>
                      <a:pt x="14" y="35"/>
                      <a:pt x="14" y="35"/>
                    </a:cubicBezTo>
                    <a:cubicBezTo>
                      <a:pt x="14" y="34"/>
                      <a:pt x="13" y="32"/>
                      <a:pt x="15" y="33"/>
                    </a:cubicBezTo>
                    <a:cubicBezTo>
                      <a:pt x="14" y="32"/>
                      <a:pt x="13" y="30"/>
                      <a:pt x="13" y="30"/>
                    </a:cubicBezTo>
                    <a:cubicBezTo>
                      <a:pt x="14" y="32"/>
                      <a:pt x="14" y="32"/>
                      <a:pt x="14" y="32"/>
                    </a:cubicBezTo>
                    <a:cubicBezTo>
                      <a:pt x="15" y="33"/>
                      <a:pt x="14" y="31"/>
                      <a:pt x="16" y="33"/>
                    </a:cubicBezTo>
                    <a:cubicBezTo>
                      <a:pt x="14" y="31"/>
                      <a:pt x="17" y="35"/>
                      <a:pt x="15" y="33"/>
                    </a:cubicBezTo>
                    <a:cubicBezTo>
                      <a:pt x="17" y="34"/>
                      <a:pt x="13" y="31"/>
                      <a:pt x="15" y="33"/>
                    </a:cubicBezTo>
                    <a:cubicBezTo>
                      <a:pt x="16" y="32"/>
                      <a:pt x="14" y="31"/>
                      <a:pt x="16" y="32"/>
                    </a:cubicBezTo>
                    <a:cubicBezTo>
                      <a:pt x="15" y="32"/>
                      <a:pt x="18" y="34"/>
                      <a:pt x="18" y="34"/>
                    </a:cubicBezTo>
                    <a:cubicBezTo>
                      <a:pt x="18" y="33"/>
                      <a:pt x="17" y="33"/>
                      <a:pt x="17" y="32"/>
                    </a:cubicBezTo>
                    <a:cubicBezTo>
                      <a:pt x="16" y="31"/>
                      <a:pt x="16" y="31"/>
                      <a:pt x="16" y="31"/>
                    </a:cubicBezTo>
                    <a:cubicBezTo>
                      <a:pt x="15" y="30"/>
                      <a:pt x="17" y="31"/>
                      <a:pt x="15" y="30"/>
                    </a:cubicBezTo>
                    <a:cubicBezTo>
                      <a:pt x="16" y="31"/>
                      <a:pt x="15" y="29"/>
                      <a:pt x="17" y="31"/>
                    </a:cubicBezTo>
                    <a:cubicBezTo>
                      <a:pt x="19" y="33"/>
                      <a:pt x="19" y="33"/>
                      <a:pt x="19" y="33"/>
                    </a:cubicBezTo>
                    <a:cubicBezTo>
                      <a:pt x="19" y="33"/>
                      <a:pt x="17" y="31"/>
                      <a:pt x="16" y="30"/>
                    </a:cubicBezTo>
                    <a:cubicBezTo>
                      <a:pt x="16" y="30"/>
                      <a:pt x="17" y="30"/>
                      <a:pt x="17" y="31"/>
                    </a:cubicBezTo>
                    <a:cubicBezTo>
                      <a:pt x="14" y="28"/>
                      <a:pt x="18" y="31"/>
                      <a:pt x="16" y="28"/>
                    </a:cubicBezTo>
                    <a:cubicBezTo>
                      <a:pt x="17" y="29"/>
                      <a:pt x="16" y="28"/>
                      <a:pt x="18" y="29"/>
                    </a:cubicBezTo>
                    <a:cubicBezTo>
                      <a:pt x="18" y="28"/>
                      <a:pt x="17" y="27"/>
                      <a:pt x="18" y="27"/>
                    </a:cubicBezTo>
                    <a:cubicBezTo>
                      <a:pt x="18" y="28"/>
                      <a:pt x="18" y="28"/>
                      <a:pt x="18" y="29"/>
                    </a:cubicBezTo>
                    <a:cubicBezTo>
                      <a:pt x="19" y="29"/>
                      <a:pt x="19" y="29"/>
                      <a:pt x="18" y="28"/>
                    </a:cubicBezTo>
                    <a:cubicBezTo>
                      <a:pt x="19" y="28"/>
                      <a:pt x="20" y="29"/>
                      <a:pt x="22" y="30"/>
                    </a:cubicBezTo>
                    <a:cubicBezTo>
                      <a:pt x="21" y="29"/>
                      <a:pt x="19" y="28"/>
                      <a:pt x="18" y="27"/>
                    </a:cubicBezTo>
                    <a:cubicBezTo>
                      <a:pt x="21" y="30"/>
                      <a:pt x="17" y="24"/>
                      <a:pt x="20" y="27"/>
                    </a:cubicBezTo>
                    <a:cubicBezTo>
                      <a:pt x="20" y="27"/>
                      <a:pt x="21" y="29"/>
                      <a:pt x="22" y="29"/>
                    </a:cubicBezTo>
                    <a:cubicBezTo>
                      <a:pt x="25" y="32"/>
                      <a:pt x="20" y="27"/>
                      <a:pt x="22" y="28"/>
                    </a:cubicBezTo>
                    <a:cubicBezTo>
                      <a:pt x="20" y="25"/>
                      <a:pt x="20" y="25"/>
                      <a:pt x="20" y="25"/>
                    </a:cubicBezTo>
                    <a:cubicBezTo>
                      <a:pt x="21" y="27"/>
                      <a:pt x="19" y="23"/>
                      <a:pt x="21" y="26"/>
                    </a:cubicBezTo>
                    <a:cubicBezTo>
                      <a:pt x="20" y="25"/>
                      <a:pt x="22" y="27"/>
                      <a:pt x="20" y="24"/>
                    </a:cubicBezTo>
                    <a:cubicBezTo>
                      <a:pt x="22" y="26"/>
                      <a:pt x="20" y="22"/>
                      <a:pt x="24" y="26"/>
                    </a:cubicBezTo>
                    <a:cubicBezTo>
                      <a:pt x="24" y="25"/>
                      <a:pt x="24" y="26"/>
                      <a:pt x="23" y="24"/>
                    </a:cubicBezTo>
                    <a:cubicBezTo>
                      <a:pt x="22" y="23"/>
                      <a:pt x="24" y="26"/>
                      <a:pt x="23" y="25"/>
                    </a:cubicBezTo>
                    <a:cubicBezTo>
                      <a:pt x="23" y="25"/>
                      <a:pt x="23" y="24"/>
                      <a:pt x="22" y="23"/>
                    </a:cubicBezTo>
                    <a:cubicBezTo>
                      <a:pt x="23" y="24"/>
                      <a:pt x="23" y="24"/>
                      <a:pt x="25" y="26"/>
                    </a:cubicBezTo>
                    <a:cubicBezTo>
                      <a:pt x="26" y="28"/>
                      <a:pt x="22" y="22"/>
                      <a:pt x="23" y="22"/>
                    </a:cubicBezTo>
                    <a:cubicBezTo>
                      <a:pt x="24" y="23"/>
                      <a:pt x="24" y="24"/>
                      <a:pt x="24" y="23"/>
                    </a:cubicBezTo>
                    <a:cubicBezTo>
                      <a:pt x="23" y="21"/>
                      <a:pt x="23" y="21"/>
                      <a:pt x="23" y="21"/>
                    </a:cubicBezTo>
                    <a:cubicBezTo>
                      <a:pt x="24" y="22"/>
                      <a:pt x="25" y="24"/>
                      <a:pt x="26" y="26"/>
                    </a:cubicBezTo>
                    <a:cubicBezTo>
                      <a:pt x="26" y="25"/>
                      <a:pt x="27" y="25"/>
                      <a:pt x="26" y="24"/>
                    </a:cubicBezTo>
                    <a:cubicBezTo>
                      <a:pt x="28" y="26"/>
                      <a:pt x="28" y="26"/>
                      <a:pt x="28" y="26"/>
                    </a:cubicBezTo>
                    <a:cubicBezTo>
                      <a:pt x="26" y="24"/>
                      <a:pt x="27" y="25"/>
                      <a:pt x="27" y="24"/>
                    </a:cubicBezTo>
                    <a:cubicBezTo>
                      <a:pt x="27" y="25"/>
                      <a:pt x="27" y="25"/>
                      <a:pt x="27" y="25"/>
                    </a:cubicBezTo>
                    <a:cubicBezTo>
                      <a:pt x="28" y="25"/>
                      <a:pt x="27" y="25"/>
                      <a:pt x="27" y="24"/>
                    </a:cubicBezTo>
                    <a:cubicBezTo>
                      <a:pt x="26" y="23"/>
                      <a:pt x="26" y="23"/>
                      <a:pt x="26" y="23"/>
                    </a:cubicBezTo>
                    <a:cubicBezTo>
                      <a:pt x="25" y="22"/>
                      <a:pt x="25" y="22"/>
                      <a:pt x="25" y="21"/>
                    </a:cubicBezTo>
                    <a:cubicBezTo>
                      <a:pt x="26" y="23"/>
                      <a:pt x="26" y="22"/>
                      <a:pt x="26" y="22"/>
                    </a:cubicBezTo>
                    <a:cubicBezTo>
                      <a:pt x="27" y="22"/>
                      <a:pt x="25" y="20"/>
                      <a:pt x="25" y="20"/>
                    </a:cubicBezTo>
                    <a:cubicBezTo>
                      <a:pt x="26" y="21"/>
                      <a:pt x="26" y="20"/>
                      <a:pt x="26" y="22"/>
                    </a:cubicBezTo>
                    <a:cubicBezTo>
                      <a:pt x="27" y="22"/>
                      <a:pt x="26" y="21"/>
                      <a:pt x="26" y="22"/>
                    </a:cubicBezTo>
                    <a:cubicBezTo>
                      <a:pt x="27" y="22"/>
                      <a:pt x="28" y="24"/>
                      <a:pt x="27" y="23"/>
                    </a:cubicBezTo>
                    <a:cubicBezTo>
                      <a:pt x="27" y="22"/>
                      <a:pt x="25" y="19"/>
                      <a:pt x="26" y="20"/>
                    </a:cubicBezTo>
                    <a:cubicBezTo>
                      <a:pt x="26" y="21"/>
                      <a:pt x="27" y="21"/>
                      <a:pt x="27" y="22"/>
                    </a:cubicBezTo>
                    <a:cubicBezTo>
                      <a:pt x="28" y="23"/>
                      <a:pt x="28" y="23"/>
                      <a:pt x="28" y="23"/>
                    </a:cubicBezTo>
                    <a:cubicBezTo>
                      <a:pt x="27" y="21"/>
                      <a:pt x="27" y="21"/>
                      <a:pt x="27" y="21"/>
                    </a:cubicBezTo>
                    <a:cubicBezTo>
                      <a:pt x="27" y="22"/>
                      <a:pt x="27" y="22"/>
                      <a:pt x="27" y="22"/>
                    </a:cubicBezTo>
                    <a:cubicBezTo>
                      <a:pt x="26" y="20"/>
                      <a:pt x="27" y="21"/>
                      <a:pt x="26" y="19"/>
                    </a:cubicBezTo>
                    <a:cubicBezTo>
                      <a:pt x="26" y="19"/>
                      <a:pt x="27" y="20"/>
                      <a:pt x="27" y="20"/>
                    </a:cubicBezTo>
                    <a:cubicBezTo>
                      <a:pt x="28" y="20"/>
                      <a:pt x="28" y="20"/>
                      <a:pt x="28" y="20"/>
                    </a:cubicBezTo>
                    <a:cubicBezTo>
                      <a:pt x="28" y="21"/>
                      <a:pt x="28" y="20"/>
                      <a:pt x="28" y="19"/>
                    </a:cubicBezTo>
                    <a:cubicBezTo>
                      <a:pt x="28" y="19"/>
                      <a:pt x="28" y="19"/>
                      <a:pt x="28" y="19"/>
                    </a:cubicBezTo>
                    <a:cubicBezTo>
                      <a:pt x="28" y="20"/>
                      <a:pt x="28" y="19"/>
                      <a:pt x="27" y="18"/>
                    </a:cubicBezTo>
                    <a:cubicBezTo>
                      <a:pt x="29" y="19"/>
                      <a:pt x="32" y="25"/>
                      <a:pt x="31" y="22"/>
                    </a:cubicBezTo>
                    <a:cubicBezTo>
                      <a:pt x="31" y="22"/>
                      <a:pt x="29" y="19"/>
                      <a:pt x="28" y="18"/>
                    </a:cubicBezTo>
                    <a:cubicBezTo>
                      <a:pt x="29" y="19"/>
                      <a:pt x="28" y="15"/>
                      <a:pt x="30" y="18"/>
                    </a:cubicBezTo>
                    <a:cubicBezTo>
                      <a:pt x="30" y="17"/>
                      <a:pt x="30" y="17"/>
                      <a:pt x="29" y="16"/>
                    </a:cubicBezTo>
                    <a:cubicBezTo>
                      <a:pt x="31" y="17"/>
                      <a:pt x="30" y="13"/>
                      <a:pt x="32" y="16"/>
                    </a:cubicBezTo>
                    <a:cubicBezTo>
                      <a:pt x="32" y="17"/>
                      <a:pt x="33" y="18"/>
                      <a:pt x="34" y="19"/>
                    </a:cubicBezTo>
                    <a:cubicBezTo>
                      <a:pt x="33" y="18"/>
                      <a:pt x="35" y="21"/>
                      <a:pt x="33" y="18"/>
                    </a:cubicBezTo>
                    <a:cubicBezTo>
                      <a:pt x="32" y="16"/>
                      <a:pt x="32" y="16"/>
                      <a:pt x="32" y="15"/>
                    </a:cubicBezTo>
                    <a:cubicBezTo>
                      <a:pt x="31" y="14"/>
                      <a:pt x="32" y="14"/>
                      <a:pt x="33" y="15"/>
                    </a:cubicBezTo>
                    <a:cubicBezTo>
                      <a:pt x="33" y="14"/>
                      <a:pt x="32" y="14"/>
                      <a:pt x="32" y="13"/>
                    </a:cubicBezTo>
                    <a:cubicBezTo>
                      <a:pt x="34" y="16"/>
                      <a:pt x="34" y="16"/>
                      <a:pt x="34" y="15"/>
                    </a:cubicBezTo>
                    <a:cubicBezTo>
                      <a:pt x="33" y="13"/>
                      <a:pt x="33" y="13"/>
                      <a:pt x="33" y="13"/>
                    </a:cubicBezTo>
                    <a:cubicBezTo>
                      <a:pt x="34" y="15"/>
                      <a:pt x="34" y="15"/>
                      <a:pt x="34" y="15"/>
                    </a:cubicBezTo>
                    <a:cubicBezTo>
                      <a:pt x="34" y="14"/>
                      <a:pt x="32" y="12"/>
                      <a:pt x="33" y="13"/>
                    </a:cubicBezTo>
                    <a:cubicBezTo>
                      <a:pt x="34" y="14"/>
                      <a:pt x="34" y="14"/>
                      <a:pt x="34" y="15"/>
                    </a:cubicBezTo>
                    <a:cubicBezTo>
                      <a:pt x="34" y="13"/>
                      <a:pt x="33" y="11"/>
                      <a:pt x="34" y="12"/>
                    </a:cubicBezTo>
                    <a:cubicBezTo>
                      <a:pt x="36" y="14"/>
                      <a:pt x="36" y="14"/>
                      <a:pt x="36" y="14"/>
                    </a:cubicBezTo>
                    <a:cubicBezTo>
                      <a:pt x="36" y="14"/>
                      <a:pt x="35" y="13"/>
                      <a:pt x="35" y="12"/>
                    </a:cubicBezTo>
                    <a:cubicBezTo>
                      <a:pt x="36" y="13"/>
                      <a:pt x="36" y="13"/>
                      <a:pt x="37" y="15"/>
                    </a:cubicBezTo>
                    <a:cubicBezTo>
                      <a:pt x="36" y="10"/>
                      <a:pt x="37" y="9"/>
                      <a:pt x="38" y="9"/>
                    </a:cubicBezTo>
                    <a:cubicBezTo>
                      <a:pt x="38" y="10"/>
                      <a:pt x="38" y="10"/>
                      <a:pt x="38" y="10"/>
                    </a:cubicBezTo>
                    <a:cubicBezTo>
                      <a:pt x="39" y="11"/>
                      <a:pt x="38" y="8"/>
                      <a:pt x="38" y="9"/>
                    </a:cubicBezTo>
                    <a:cubicBezTo>
                      <a:pt x="39" y="10"/>
                      <a:pt x="39" y="11"/>
                      <a:pt x="40" y="13"/>
                    </a:cubicBezTo>
                    <a:cubicBezTo>
                      <a:pt x="41" y="14"/>
                      <a:pt x="39" y="11"/>
                      <a:pt x="39" y="10"/>
                    </a:cubicBezTo>
                    <a:cubicBezTo>
                      <a:pt x="39" y="8"/>
                      <a:pt x="40" y="11"/>
                      <a:pt x="39" y="9"/>
                    </a:cubicBezTo>
                    <a:cubicBezTo>
                      <a:pt x="39" y="8"/>
                      <a:pt x="40" y="10"/>
                      <a:pt x="39" y="7"/>
                    </a:cubicBezTo>
                    <a:cubicBezTo>
                      <a:pt x="39" y="8"/>
                      <a:pt x="40" y="10"/>
                      <a:pt x="40" y="11"/>
                    </a:cubicBezTo>
                    <a:cubicBezTo>
                      <a:pt x="40" y="10"/>
                      <a:pt x="40" y="10"/>
                      <a:pt x="40" y="10"/>
                    </a:cubicBezTo>
                    <a:cubicBezTo>
                      <a:pt x="42" y="13"/>
                      <a:pt x="42" y="15"/>
                      <a:pt x="43" y="19"/>
                    </a:cubicBezTo>
                    <a:cubicBezTo>
                      <a:pt x="43" y="19"/>
                      <a:pt x="43" y="19"/>
                      <a:pt x="43" y="19"/>
                    </a:cubicBezTo>
                    <a:cubicBezTo>
                      <a:pt x="45" y="21"/>
                      <a:pt x="44" y="22"/>
                      <a:pt x="45" y="22"/>
                    </a:cubicBezTo>
                    <a:cubicBezTo>
                      <a:pt x="45" y="21"/>
                      <a:pt x="43" y="17"/>
                      <a:pt x="43" y="16"/>
                    </a:cubicBezTo>
                    <a:cubicBezTo>
                      <a:pt x="43" y="16"/>
                      <a:pt x="41" y="10"/>
                      <a:pt x="41" y="10"/>
                    </a:cubicBezTo>
                    <a:cubicBezTo>
                      <a:pt x="42" y="12"/>
                      <a:pt x="41" y="11"/>
                      <a:pt x="42" y="13"/>
                    </a:cubicBezTo>
                    <a:cubicBezTo>
                      <a:pt x="43" y="15"/>
                      <a:pt x="42" y="12"/>
                      <a:pt x="42" y="12"/>
                    </a:cubicBezTo>
                    <a:cubicBezTo>
                      <a:pt x="42" y="11"/>
                      <a:pt x="41" y="9"/>
                      <a:pt x="41" y="8"/>
                    </a:cubicBezTo>
                    <a:cubicBezTo>
                      <a:pt x="42" y="9"/>
                      <a:pt x="42" y="11"/>
                      <a:pt x="42" y="11"/>
                    </a:cubicBezTo>
                    <a:cubicBezTo>
                      <a:pt x="42" y="9"/>
                      <a:pt x="42" y="8"/>
                      <a:pt x="41" y="7"/>
                    </a:cubicBezTo>
                    <a:cubicBezTo>
                      <a:pt x="40" y="4"/>
                      <a:pt x="42" y="8"/>
                      <a:pt x="41" y="5"/>
                    </a:cubicBezTo>
                    <a:cubicBezTo>
                      <a:pt x="42" y="7"/>
                      <a:pt x="42" y="11"/>
                      <a:pt x="43" y="12"/>
                    </a:cubicBezTo>
                    <a:cubicBezTo>
                      <a:pt x="42" y="10"/>
                      <a:pt x="43" y="9"/>
                      <a:pt x="41" y="5"/>
                    </a:cubicBezTo>
                    <a:cubicBezTo>
                      <a:pt x="42" y="6"/>
                      <a:pt x="42" y="8"/>
                      <a:pt x="43" y="9"/>
                    </a:cubicBezTo>
                    <a:cubicBezTo>
                      <a:pt x="43" y="10"/>
                      <a:pt x="42" y="5"/>
                      <a:pt x="43" y="9"/>
                    </a:cubicBezTo>
                    <a:cubicBezTo>
                      <a:pt x="43" y="7"/>
                      <a:pt x="43" y="7"/>
                      <a:pt x="43" y="7"/>
                    </a:cubicBezTo>
                    <a:cubicBezTo>
                      <a:pt x="43" y="8"/>
                      <a:pt x="43" y="8"/>
                      <a:pt x="44" y="9"/>
                    </a:cubicBezTo>
                    <a:cubicBezTo>
                      <a:pt x="44" y="9"/>
                      <a:pt x="44" y="6"/>
                      <a:pt x="45" y="9"/>
                    </a:cubicBezTo>
                    <a:cubicBezTo>
                      <a:pt x="45" y="9"/>
                      <a:pt x="45" y="9"/>
                      <a:pt x="44" y="7"/>
                    </a:cubicBezTo>
                    <a:cubicBezTo>
                      <a:pt x="43" y="5"/>
                      <a:pt x="44" y="9"/>
                      <a:pt x="43" y="5"/>
                    </a:cubicBezTo>
                    <a:cubicBezTo>
                      <a:pt x="44" y="8"/>
                      <a:pt x="43" y="5"/>
                      <a:pt x="43" y="4"/>
                    </a:cubicBezTo>
                    <a:cubicBezTo>
                      <a:pt x="44" y="5"/>
                      <a:pt x="44" y="5"/>
                      <a:pt x="44" y="5"/>
                    </a:cubicBezTo>
                    <a:cubicBezTo>
                      <a:pt x="44" y="5"/>
                      <a:pt x="44" y="5"/>
                      <a:pt x="44" y="3"/>
                    </a:cubicBezTo>
                    <a:cubicBezTo>
                      <a:pt x="44" y="4"/>
                      <a:pt x="44" y="5"/>
                      <a:pt x="44" y="5"/>
                    </a:cubicBezTo>
                    <a:cubicBezTo>
                      <a:pt x="44" y="3"/>
                      <a:pt x="44" y="3"/>
                      <a:pt x="44" y="3"/>
                    </a:cubicBezTo>
                    <a:cubicBezTo>
                      <a:pt x="44" y="2"/>
                      <a:pt x="45" y="7"/>
                      <a:pt x="45" y="6"/>
                    </a:cubicBezTo>
                    <a:cubicBezTo>
                      <a:pt x="45" y="8"/>
                      <a:pt x="45" y="8"/>
                      <a:pt x="45" y="8"/>
                    </a:cubicBezTo>
                    <a:cubicBezTo>
                      <a:pt x="45" y="8"/>
                      <a:pt x="46" y="10"/>
                      <a:pt x="46" y="9"/>
                    </a:cubicBezTo>
                    <a:cubicBezTo>
                      <a:pt x="46" y="7"/>
                      <a:pt x="45" y="5"/>
                      <a:pt x="45" y="3"/>
                    </a:cubicBezTo>
                    <a:cubicBezTo>
                      <a:pt x="45" y="2"/>
                      <a:pt x="46" y="5"/>
                      <a:pt x="45" y="3"/>
                    </a:cubicBezTo>
                    <a:cubicBezTo>
                      <a:pt x="46" y="6"/>
                      <a:pt x="46" y="6"/>
                      <a:pt x="46" y="6"/>
                    </a:cubicBezTo>
                    <a:cubicBezTo>
                      <a:pt x="46" y="6"/>
                      <a:pt x="47" y="9"/>
                      <a:pt x="47" y="9"/>
                    </a:cubicBezTo>
                    <a:cubicBezTo>
                      <a:pt x="47" y="8"/>
                      <a:pt x="46" y="5"/>
                      <a:pt x="46" y="4"/>
                    </a:cubicBezTo>
                    <a:cubicBezTo>
                      <a:pt x="46" y="4"/>
                      <a:pt x="47" y="5"/>
                      <a:pt x="47" y="6"/>
                    </a:cubicBezTo>
                    <a:cubicBezTo>
                      <a:pt x="47" y="6"/>
                      <a:pt x="46" y="4"/>
                      <a:pt x="46" y="3"/>
                    </a:cubicBezTo>
                    <a:cubicBezTo>
                      <a:pt x="47" y="4"/>
                      <a:pt x="48" y="6"/>
                      <a:pt x="48" y="8"/>
                    </a:cubicBezTo>
                    <a:cubicBezTo>
                      <a:pt x="49" y="11"/>
                      <a:pt x="49" y="11"/>
                      <a:pt x="49" y="11"/>
                    </a:cubicBezTo>
                    <a:cubicBezTo>
                      <a:pt x="49" y="11"/>
                      <a:pt x="49" y="11"/>
                      <a:pt x="49" y="11"/>
                    </a:cubicBezTo>
                    <a:cubicBezTo>
                      <a:pt x="49" y="14"/>
                      <a:pt x="50" y="13"/>
                      <a:pt x="50" y="16"/>
                    </a:cubicBezTo>
                    <a:cubicBezTo>
                      <a:pt x="50" y="16"/>
                      <a:pt x="50" y="15"/>
                      <a:pt x="50" y="15"/>
                    </a:cubicBezTo>
                    <a:cubicBezTo>
                      <a:pt x="49" y="10"/>
                      <a:pt x="49" y="9"/>
                      <a:pt x="48" y="5"/>
                    </a:cubicBezTo>
                    <a:cubicBezTo>
                      <a:pt x="48" y="3"/>
                      <a:pt x="51" y="14"/>
                      <a:pt x="50" y="8"/>
                    </a:cubicBezTo>
                    <a:cubicBezTo>
                      <a:pt x="50" y="7"/>
                      <a:pt x="49" y="4"/>
                      <a:pt x="49" y="5"/>
                    </a:cubicBezTo>
                    <a:cubicBezTo>
                      <a:pt x="49" y="5"/>
                      <a:pt x="48" y="1"/>
                      <a:pt x="49" y="2"/>
                    </a:cubicBezTo>
                    <a:cubicBezTo>
                      <a:pt x="49" y="4"/>
                      <a:pt x="50" y="6"/>
                      <a:pt x="51" y="9"/>
                    </a:cubicBezTo>
                    <a:cubicBezTo>
                      <a:pt x="50" y="7"/>
                      <a:pt x="50" y="8"/>
                      <a:pt x="50" y="8"/>
                    </a:cubicBezTo>
                    <a:cubicBezTo>
                      <a:pt x="51" y="10"/>
                      <a:pt x="51" y="12"/>
                      <a:pt x="51" y="12"/>
                    </a:cubicBezTo>
                    <a:cubicBezTo>
                      <a:pt x="51" y="12"/>
                      <a:pt x="52" y="12"/>
                      <a:pt x="51" y="10"/>
                    </a:cubicBezTo>
                    <a:cubicBezTo>
                      <a:pt x="51" y="7"/>
                      <a:pt x="51" y="10"/>
                      <a:pt x="51" y="8"/>
                    </a:cubicBezTo>
                    <a:cubicBezTo>
                      <a:pt x="51" y="7"/>
                      <a:pt x="52" y="10"/>
                      <a:pt x="51" y="6"/>
                    </a:cubicBezTo>
                    <a:cubicBezTo>
                      <a:pt x="51" y="6"/>
                      <a:pt x="50" y="4"/>
                      <a:pt x="50" y="2"/>
                    </a:cubicBezTo>
                    <a:cubicBezTo>
                      <a:pt x="50" y="1"/>
                      <a:pt x="50" y="1"/>
                      <a:pt x="50" y="1"/>
                    </a:cubicBezTo>
                    <a:cubicBezTo>
                      <a:pt x="50" y="3"/>
                      <a:pt x="50" y="3"/>
                      <a:pt x="50" y="3"/>
                    </a:cubicBezTo>
                    <a:cubicBezTo>
                      <a:pt x="51" y="4"/>
                      <a:pt x="50" y="0"/>
                      <a:pt x="50" y="0"/>
                    </a:cubicBezTo>
                    <a:cubicBezTo>
                      <a:pt x="51" y="3"/>
                      <a:pt x="51" y="3"/>
                      <a:pt x="51" y="3"/>
                    </a:cubicBezTo>
                    <a:cubicBezTo>
                      <a:pt x="52" y="6"/>
                      <a:pt x="50" y="2"/>
                      <a:pt x="51" y="7"/>
                    </a:cubicBezTo>
                    <a:cubicBezTo>
                      <a:pt x="52" y="7"/>
                      <a:pt x="51" y="5"/>
                      <a:pt x="52" y="6"/>
                    </a:cubicBezTo>
                    <a:cubicBezTo>
                      <a:pt x="52" y="6"/>
                      <a:pt x="52" y="6"/>
                      <a:pt x="52" y="7"/>
                    </a:cubicBezTo>
                    <a:cubicBezTo>
                      <a:pt x="52" y="7"/>
                      <a:pt x="53" y="12"/>
                      <a:pt x="53" y="9"/>
                    </a:cubicBezTo>
                    <a:cubicBezTo>
                      <a:pt x="53" y="8"/>
                      <a:pt x="53" y="7"/>
                      <a:pt x="52" y="6"/>
                    </a:cubicBezTo>
                    <a:cubicBezTo>
                      <a:pt x="53" y="5"/>
                      <a:pt x="53" y="4"/>
                      <a:pt x="53" y="3"/>
                    </a:cubicBezTo>
                    <a:cubicBezTo>
                      <a:pt x="53" y="6"/>
                      <a:pt x="54" y="3"/>
                      <a:pt x="54" y="7"/>
                    </a:cubicBezTo>
                    <a:cubicBezTo>
                      <a:pt x="53" y="5"/>
                      <a:pt x="53" y="5"/>
                      <a:pt x="53" y="8"/>
                    </a:cubicBezTo>
                    <a:cubicBezTo>
                      <a:pt x="54" y="12"/>
                      <a:pt x="52" y="8"/>
                      <a:pt x="53" y="11"/>
                    </a:cubicBezTo>
                    <a:cubicBezTo>
                      <a:pt x="53" y="12"/>
                      <a:pt x="54" y="15"/>
                      <a:pt x="55" y="18"/>
                    </a:cubicBezTo>
                    <a:cubicBezTo>
                      <a:pt x="55" y="18"/>
                      <a:pt x="55" y="17"/>
                      <a:pt x="55" y="16"/>
                    </a:cubicBezTo>
                    <a:cubicBezTo>
                      <a:pt x="54" y="14"/>
                      <a:pt x="54" y="14"/>
                      <a:pt x="54" y="12"/>
                    </a:cubicBezTo>
                    <a:cubicBezTo>
                      <a:pt x="54" y="12"/>
                      <a:pt x="54" y="11"/>
                      <a:pt x="54" y="9"/>
                    </a:cubicBezTo>
                    <a:cubicBezTo>
                      <a:pt x="55" y="10"/>
                      <a:pt x="55" y="12"/>
                      <a:pt x="55" y="12"/>
                    </a:cubicBezTo>
                    <a:cubicBezTo>
                      <a:pt x="55" y="12"/>
                      <a:pt x="56" y="12"/>
                      <a:pt x="56" y="12"/>
                    </a:cubicBezTo>
                    <a:cubicBezTo>
                      <a:pt x="56" y="9"/>
                      <a:pt x="57" y="11"/>
                      <a:pt x="56" y="8"/>
                    </a:cubicBezTo>
                    <a:cubicBezTo>
                      <a:pt x="56" y="8"/>
                      <a:pt x="55" y="5"/>
                      <a:pt x="55" y="3"/>
                    </a:cubicBezTo>
                    <a:cubicBezTo>
                      <a:pt x="55" y="4"/>
                      <a:pt x="55" y="5"/>
                      <a:pt x="56" y="6"/>
                    </a:cubicBezTo>
                    <a:cubicBezTo>
                      <a:pt x="56" y="4"/>
                      <a:pt x="56" y="9"/>
                      <a:pt x="56" y="6"/>
                    </a:cubicBezTo>
                    <a:cubicBezTo>
                      <a:pt x="56" y="7"/>
                      <a:pt x="57" y="10"/>
                      <a:pt x="57" y="13"/>
                    </a:cubicBezTo>
                    <a:cubicBezTo>
                      <a:pt x="57" y="11"/>
                      <a:pt x="57" y="15"/>
                      <a:pt x="58" y="15"/>
                    </a:cubicBezTo>
                    <a:cubicBezTo>
                      <a:pt x="58" y="13"/>
                      <a:pt x="58" y="12"/>
                      <a:pt x="58" y="11"/>
                    </a:cubicBezTo>
                    <a:cubicBezTo>
                      <a:pt x="59" y="14"/>
                      <a:pt x="59" y="11"/>
                      <a:pt x="60" y="11"/>
                    </a:cubicBezTo>
                    <a:cubicBezTo>
                      <a:pt x="60" y="13"/>
                      <a:pt x="60" y="16"/>
                      <a:pt x="61" y="17"/>
                    </a:cubicBezTo>
                    <a:cubicBezTo>
                      <a:pt x="61" y="17"/>
                      <a:pt x="60" y="13"/>
                      <a:pt x="61" y="15"/>
                    </a:cubicBezTo>
                    <a:cubicBezTo>
                      <a:pt x="61" y="15"/>
                      <a:pt x="61" y="15"/>
                      <a:pt x="61" y="15"/>
                    </a:cubicBezTo>
                    <a:cubicBezTo>
                      <a:pt x="61" y="14"/>
                      <a:pt x="62" y="17"/>
                      <a:pt x="61" y="13"/>
                    </a:cubicBezTo>
                    <a:cubicBezTo>
                      <a:pt x="61" y="16"/>
                      <a:pt x="61" y="16"/>
                      <a:pt x="61" y="16"/>
                    </a:cubicBezTo>
                    <a:cubicBezTo>
                      <a:pt x="62" y="17"/>
                      <a:pt x="62" y="16"/>
                      <a:pt x="62" y="15"/>
                    </a:cubicBezTo>
                    <a:cubicBezTo>
                      <a:pt x="62" y="17"/>
                      <a:pt x="62" y="18"/>
                      <a:pt x="62" y="18"/>
                    </a:cubicBezTo>
                    <a:cubicBezTo>
                      <a:pt x="62" y="21"/>
                      <a:pt x="62" y="18"/>
                      <a:pt x="62" y="18"/>
                    </a:cubicBezTo>
                    <a:cubicBezTo>
                      <a:pt x="62" y="16"/>
                      <a:pt x="62" y="16"/>
                      <a:pt x="62" y="16"/>
                    </a:cubicBezTo>
                    <a:cubicBezTo>
                      <a:pt x="63" y="14"/>
                      <a:pt x="63" y="16"/>
                      <a:pt x="63" y="15"/>
                    </a:cubicBezTo>
                    <a:cubicBezTo>
                      <a:pt x="63" y="17"/>
                      <a:pt x="63" y="17"/>
                      <a:pt x="63" y="17"/>
                    </a:cubicBezTo>
                    <a:cubicBezTo>
                      <a:pt x="64" y="16"/>
                      <a:pt x="64" y="16"/>
                      <a:pt x="64" y="16"/>
                    </a:cubicBezTo>
                    <a:cubicBezTo>
                      <a:pt x="64" y="18"/>
                      <a:pt x="64" y="19"/>
                      <a:pt x="64" y="18"/>
                    </a:cubicBezTo>
                    <a:cubicBezTo>
                      <a:pt x="64" y="23"/>
                      <a:pt x="64" y="23"/>
                      <a:pt x="64" y="23"/>
                    </a:cubicBezTo>
                    <a:cubicBezTo>
                      <a:pt x="63" y="22"/>
                      <a:pt x="64" y="20"/>
                      <a:pt x="63" y="18"/>
                    </a:cubicBezTo>
                    <a:cubicBezTo>
                      <a:pt x="63" y="17"/>
                      <a:pt x="63" y="17"/>
                      <a:pt x="63" y="19"/>
                    </a:cubicBezTo>
                    <a:cubicBezTo>
                      <a:pt x="63" y="19"/>
                      <a:pt x="63" y="19"/>
                      <a:pt x="63" y="18"/>
                    </a:cubicBezTo>
                    <a:cubicBezTo>
                      <a:pt x="63" y="21"/>
                      <a:pt x="63" y="21"/>
                      <a:pt x="63" y="23"/>
                    </a:cubicBezTo>
                    <a:cubicBezTo>
                      <a:pt x="63" y="23"/>
                      <a:pt x="63" y="24"/>
                      <a:pt x="63" y="23"/>
                    </a:cubicBezTo>
                    <a:cubicBezTo>
                      <a:pt x="63" y="24"/>
                      <a:pt x="63" y="24"/>
                      <a:pt x="63" y="24"/>
                    </a:cubicBezTo>
                    <a:cubicBezTo>
                      <a:pt x="63" y="23"/>
                      <a:pt x="63" y="23"/>
                      <a:pt x="63" y="22"/>
                    </a:cubicBezTo>
                    <a:cubicBezTo>
                      <a:pt x="63" y="24"/>
                      <a:pt x="63" y="25"/>
                      <a:pt x="62" y="24"/>
                    </a:cubicBezTo>
                    <a:cubicBezTo>
                      <a:pt x="62" y="22"/>
                      <a:pt x="62" y="26"/>
                      <a:pt x="62" y="26"/>
                    </a:cubicBezTo>
                    <a:cubicBezTo>
                      <a:pt x="61" y="23"/>
                      <a:pt x="61" y="21"/>
                      <a:pt x="62" y="20"/>
                    </a:cubicBezTo>
                    <a:cubicBezTo>
                      <a:pt x="61" y="19"/>
                      <a:pt x="61" y="20"/>
                      <a:pt x="61" y="19"/>
                    </a:cubicBezTo>
                    <a:cubicBezTo>
                      <a:pt x="61" y="21"/>
                      <a:pt x="61" y="24"/>
                      <a:pt x="61" y="25"/>
                    </a:cubicBezTo>
                    <a:cubicBezTo>
                      <a:pt x="61" y="23"/>
                      <a:pt x="61" y="23"/>
                      <a:pt x="61" y="23"/>
                    </a:cubicBezTo>
                    <a:cubicBezTo>
                      <a:pt x="61" y="24"/>
                      <a:pt x="61" y="27"/>
                      <a:pt x="61" y="26"/>
                    </a:cubicBezTo>
                    <a:cubicBezTo>
                      <a:pt x="60" y="25"/>
                      <a:pt x="60" y="25"/>
                      <a:pt x="59" y="25"/>
                    </a:cubicBezTo>
                    <a:cubicBezTo>
                      <a:pt x="59" y="23"/>
                      <a:pt x="59" y="23"/>
                      <a:pt x="59" y="23"/>
                    </a:cubicBezTo>
                    <a:cubicBezTo>
                      <a:pt x="59" y="27"/>
                      <a:pt x="58" y="25"/>
                      <a:pt x="58" y="27"/>
                    </a:cubicBezTo>
                    <a:cubicBezTo>
                      <a:pt x="58" y="25"/>
                      <a:pt x="58" y="29"/>
                      <a:pt x="57" y="25"/>
                    </a:cubicBezTo>
                    <a:cubicBezTo>
                      <a:pt x="56" y="27"/>
                      <a:pt x="56" y="28"/>
                      <a:pt x="55" y="28"/>
                    </a:cubicBezTo>
                    <a:cubicBezTo>
                      <a:pt x="54" y="25"/>
                      <a:pt x="54" y="25"/>
                      <a:pt x="54" y="25"/>
                    </a:cubicBezTo>
                    <a:cubicBezTo>
                      <a:pt x="55" y="27"/>
                      <a:pt x="54" y="24"/>
                      <a:pt x="54" y="24"/>
                    </a:cubicBezTo>
                    <a:cubicBezTo>
                      <a:pt x="54" y="26"/>
                      <a:pt x="54" y="27"/>
                      <a:pt x="54" y="29"/>
                    </a:cubicBezTo>
                    <a:cubicBezTo>
                      <a:pt x="54" y="27"/>
                      <a:pt x="54" y="29"/>
                      <a:pt x="54" y="31"/>
                    </a:cubicBezTo>
                    <a:cubicBezTo>
                      <a:pt x="53" y="29"/>
                      <a:pt x="53" y="29"/>
                      <a:pt x="53" y="29"/>
                    </a:cubicBezTo>
                    <a:cubicBezTo>
                      <a:pt x="54" y="33"/>
                      <a:pt x="53" y="30"/>
                      <a:pt x="52" y="29"/>
                    </a:cubicBezTo>
                    <a:cubicBezTo>
                      <a:pt x="52" y="29"/>
                      <a:pt x="51" y="27"/>
                      <a:pt x="51" y="27"/>
                    </a:cubicBezTo>
                    <a:cubicBezTo>
                      <a:pt x="52" y="30"/>
                      <a:pt x="52" y="30"/>
                      <a:pt x="52" y="32"/>
                    </a:cubicBezTo>
                    <a:cubicBezTo>
                      <a:pt x="52" y="32"/>
                      <a:pt x="51" y="31"/>
                      <a:pt x="50" y="30"/>
                    </a:cubicBezTo>
                    <a:cubicBezTo>
                      <a:pt x="51" y="35"/>
                      <a:pt x="49" y="33"/>
                      <a:pt x="49" y="35"/>
                    </a:cubicBezTo>
                    <a:cubicBezTo>
                      <a:pt x="48" y="33"/>
                      <a:pt x="48" y="33"/>
                      <a:pt x="48" y="33"/>
                    </a:cubicBezTo>
                    <a:cubicBezTo>
                      <a:pt x="49" y="38"/>
                      <a:pt x="47" y="34"/>
                      <a:pt x="47" y="37"/>
                    </a:cubicBezTo>
                    <a:cubicBezTo>
                      <a:pt x="45" y="33"/>
                      <a:pt x="45" y="33"/>
                      <a:pt x="45" y="33"/>
                    </a:cubicBezTo>
                    <a:cubicBezTo>
                      <a:pt x="45" y="33"/>
                      <a:pt x="45" y="35"/>
                      <a:pt x="47" y="37"/>
                    </a:cubicBezTo>
                    <a:cubicBezTo>
                      <a:pt x="46" y="36"/>
                      <a:pt x="47" y="39"/>
                      <a:pt x="45" y="36"/>
                    </a:cubicBezTo>
                    <a:cubicBezTo>
                      <a:pt x="45" y="36"/>
                      <a:pt x="46" y="38"/>
                      <a:pt x="46" y="38"/>
                    </a:cubicBezTo>
                    <a:cubicBezTo>
                      <a:pt x="45" y="37"/>
                      <a:pt x="45" y="38"/>
                      <a:pt x="45" y="39"/>
                    </a:cubicBezTo>
                    <a:cubicBezTo>
                      <a:pt x="45" y="39"/>
                      <a:pt x="45" y="39"/>
                      <a:pt x="45" y="39"/>
                    </a:cubicBezTo>
                    <a:cubicBezTo>
                      <a:pt x="45" y="38"/>
                      <a:pt x="44" y="37"/>
                      <a:pt x="44" y="36"/>
                    </a:cubicBezTo>
                    <a:cubicBezTo>
                      <a:pt x="44" y="37"/>
                      <a:pt x="43" y="36"/>
                      <a:pt x="45" y="40"/>
                    </a:cubicBezTo>
                    <a:cubicBezTo>
                      <a:pt x="43" y="38"/>
                      <a:pt x="45" y="42"/>
                      <a:pt x="43" y="39"/>
                    </a:cubicBezTo>
                    <a:cubicBezTo>
                      <a:pt x="44" y="40"/>
                      <a:pt x="44" y="41"/>
                      <a:pt x="44" y="41"/>
                    </a:cubicBezTo>
                    <a:cubicBezTo>
                      <a:pt x="44" y="42"/>
                      <a:pt x="42" y="40"/>
                      <a:pt x="43" y="42"/>
                    </a:cubicBezTo>
                    <a:cubicBezTo>
                      <a:pt x="42" y="41"/>
                      <a:pt x="42" y="40"/>
                      <a:pt x="42" y="40"/>
                    </a:cubicBezTo>
                    <a:cubicBezTo>
                      <a:pt x="42" y="40"/>
                      <a:pt x="42" y="41"/>
                      <a:pt x="43" y="42"/>
                    </a:cubicBezTo>
                    <a:cubicBezTo>
                      <a:pt x="43" y="44"/>
                      <a:pt x="40" y="41"/>
                      <a:pt x="40" y="41"/>
                    </a:cubicBezTo>
                    <a:cubicBezTo>
                      <a:pt x="41" y="44"/>
                      <a:pt x="39" y="44"/>
                      <a:pt x="38" y="45"/>
                    </a:cubicBezTo>
                    <a:cubicBezTo>
                      <a:pt x="38" y="44"/>
                      <a:pt x="38" y="44"/>
                      <a:pt x="38" y="44"/>
                    </a:cubicBezTo>
                    <a:cubicBezTo>
                      <a:pt x="40" y="47"/>
                      <a:pt x="35" y="42"/>
                      <a:pt x="38" y="46"/>
                    </a:cubicBezTo>
                    <a:cubicBezTo>
                      <a:pt x="38" y="45"/>
                      <a:pt x="38" y="46"/>
                      <a:pt x="37" y="44"/>
                    </a:cubicBezTo>
                    <a:cubicBezTo>
                      <a:pt x="38" y="46"/>
                      <a:pt x="34" y="43"/>
                      <a:pt x="36" y="46"/>
                    </a:cubicBezTo>
                    <a:cubicBezTo>
                      <a:pt x="36" y="46"/>
                      <a:pt x="36" y="46"/>
                      <a:pt x="36" y="45"/>
                    </a:cubicBezTo>
                    <a:cubicBezTo>
                      <a:pt x="34" y="44"/>
                      <a:pt x="36" y="46"/>
                      <a:pt x="34" y="45"/>
                    </a:cubicBezTo>
                    <a:cubicBezTo>
                      <a:pt x="34" y="45"/>
                      <a:pt x="34" y="45"/>
                      <a:pt x="33" y="44"/>
                    </a:cubicBezTo>
                    <a:cubicBezTo>
                      <a:pt x="32" y="43"/>
                      <a:pt x="36" y="47"/>
                      <a:pt x="33" y="44"/>
                    </a:cubicBezTo>
                    <a:cubicBezTo>
                      <a:pt x="33" y="44"/>
                      <a:pt x="34" y="46"/>
                      <a:pt x="34" y="46"/>
                    </a:cubicBezTo>
                    <a:cubicBezTo>
                      <a:pt x="32" y="45"/>
                      <a:pt x="33" y="48"/>
                      <a:pt x="33" y="49"/>
                    </a:cubicBezTo>
                    <a:cubicBezTo>
                      <a:pt x="31" y="48"/>
                      <a:pt x="28" y="44"/>
                      <a:pt x="30" y="47"/>
                    </a:cubicBezTo>
                    <a:cubicBezTo>
                      <a:pt x="29" y="46"/>
                      <a:pt x="31" y="48"/>
                      <a:pt x="30" y="47"/>
                    </a:cubicBezTo>
                    <a:cubicBezTo>
                      <a:pt x="31" y="48"/>
                      <a:pt x="27" y="44"/>
                      <a:pt x="28" y="46"/>
                    </a:cubicBezTo>
                    <a:cubicBezTo>
                      <a:pt x="30" y="48"/>
                      <a:pt x="29" y="47"/>
                      <a:pt x="30" y="48"/>
                    </a:cubicBezTo>
                    <a:cubicBezTo>
                      <a:pt x="29" y="47"/>
                      <a:pt x="27" y="46"/>
                      <a:pt x="28" y="48"/>
                    </a:cubicBezTo>
                    <a:cubicBezTo>
                      <a:pt x="27" y="47"/>
                      <a:pt x="27" y="47"/>
                      <a:pt x="27" y="47"/>
                    </a:cubicBezTo>
                    <a:cubicBezTo>
                      <a:pt x="30" y="50"/>
                      <a:pt x="28" y="49"/>
                      <a:pt x="31" y="52"/>
                    </a:cubicBezTo>
                    <a:cubicBezTo>
                      <a:pt x="30" y="54"/>
                      <a:pt x="31" y="57"/>
                      <a:pt x="31" y="59"/>
                    </a:cubicBezTo>
                    <a:cubicBezTo>
                      <a:pt x="29" y="60"/>
                      <a:pt x="30" y="63"/>
                      <a:pt x="27" y="64"/>
                    </a:cubicBezTo>
                    <a:cubicBezTo>
                      <a:pt x="23" y="63"/>
                      <a:pt x="23" y="63"/>
                      <a:pt x="24" y="64"/>
                    </a:cubicBezTo>
                    <a:cubicBezTo>
                      <a:pt x="24" y="64"/>
                      <a:pt x="24" y="64"/>
                      <a:pt x="23" y="63"/>
                    </a:cubicBezTo>
                    <a:cubicBezTo>
                      <a:pt x="26" y="65"/>
                      <a:pt x="23" y="64"/>
                      <a:pt x="26" y="65"/>
                    </a:cubicBezTo>
                    <a:cubicBezTo>
                      <a:pt x="25" y="66"/>
                      <a:pt x="25" y="67"/>
                      <a:pt x="25" y="67"/>
                    </a:cubicBezTo>
                    <a:cubicBezTo>
                      <a:pt x="25" y="67"/>
                      <a:pt x="23" y="66"/>
                      <a:pt x="23" y="66"/>
                    </a:cubicBezTo>
                    <a:cubicBezTo>
                      <a:pt x="24" y="67"/>
                      <a:pt x="24" y="67"/>
                      <a:pt x="24" y="67"/>
                    </a:cubicBezTo>
                    <a:cubicBezTo>
                      <a:pt x="24" y="67"/>
                      <a:pt x="24" y="67"/>
                      <a:pt x="24" y="67"/>
                    </a:cubicBezTo>
                    <a:cubicBezTo>
                      <a:pt x="24" y="67"/>
                      <a:pt x="25" y="68"/>
                      <a:pt x="26" y="68"/>
                    </a:cubicBezTo>
                    <a:cubicBezTo>
                      <a:pt x="27" y="70"/>
                      <a:pt x="26" y="70"/>
                      <a:pt x="25" y="71"/>
                    </a:cubicBezTo>
                    <a:cubicBezTo>
                      <a:pt x="23" y="71"/>
                      <a:pt x="22" y="72"/>
                      <a:pt x="22" y="73"/>
                    </a:cubicBezTo>
                    <a:cubicBezTo>
                      <a:pt x="20" y="73"/>
                      <a:pt x="21" y="74"/>
                      <a:pt x="22" y="75"/>
                    </a:cubicBezTo>
                    <a:cubicBezTo>
                      <a:pt x="18" y="75"/>
                      <a:pt x="14" y="76"/>
                      <a:pt x="16" y="78"/>
                    </a:cubicBezTo>
                    <a:cubicBezTo>
                      <a:pt x="16" y="78"/>
                      <a:pt x="9" y="76"/>
                      <a:pt x="7" y="7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322"/>
              <p:cNvSpPr/>
              <p:nvPr/>
            </p:nvSpPr>
            <p:spPr bwMode="auto">
              <a:xfrm>
                <a:off x="3990976" y="2589213"/>
                <a:ext cx="0" cy="1587"/>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323"/>
              <p:cNvSpPr/>
              <p:nvPr/>
            </p:nvSpPr>
            <p:spPr bwMode="auto">
              <a:xfrm>
                <a:off x="3987801" y="2584450"/>
                <a:ext cx="0" cy="1587"/>
              </a:xfrm>
              <a:custGeom>
                <a:avLst/>
                <a:gdLst>
                  <a:gd name="T0" fmla="*/ 1 w 1"/>
                  <a:gd name="T1" fmla="*/ 2 h 3"/>
                  <a:gd name="T2" fmla="*/ 0 w 1"/>
                  <a:gd name="T3" fmla="*/ 1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1"/>
                      <a:pt x="0" y="1"/>
                    </a:cubicBezTo>
                    <a:cubicBezTo>
                      <a:pt x="1" y="1"/>
                      <a:pt x="0" y="0"/>
                      <a:pt x="1" y="1"/>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324"/>
              <p:cNvSpPr/>
              <p:nvPr/>
            </p:nvSpPr>
            <p:spPr bwMode="auto">
              <a:xfrm>
                <a:off x="3987801" y="2584450"/>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325"/>
              <p:cNvSpPr/>
              <p:nvPr/>
            </p:nvSpPr>
            <p:spPr bwMode="auto">
              <a:xfrm>
                <a:off x="3986213" y="2582863"/>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326"/>
              <p:cNvSpPr/>
              <p:nvPr/>
            </p:nvSpPr>
            <p:spPr bwMode="auto">
              <a:xfrm>
                <a:off x="3986213" y="2584450"/>
                <a:ext cx="0" cy="0"/>
              </a:xfrm>
              <a:custGeom>
                <a:avLst/>
                <a:gdLst>
                  <a:gd name="T0" fmla="*/ 2 h 2"/>
                  <a:gd name="T1" fmla="*/ 1 h 2"/>
                  <a:gd name="T2" fmla="*/ 2 h 2"/>
                </a:gdLst>
                <a:ahLst/>
                <a:cxnLst>
                  <a:cxn ang="0">
                    <a:pos x="0" y="T0"/>
                  </a:cxn>
                  <a:cxn ang="0">
                    <a:pos x="0" y="T1"/>
                  </a:cxn>
                  <a:cxn ang="0">
                    <a:pos x="0" y="T2"/>
                  </a:cxn>
                </a:cxnLst>
                <a:rect l="0" t="0" r="r" b="b"/>
                <a:pathLst>
                  <a:path h="2">
                    <a:moveTo>
                      <a:pt x="0" y="2"/>
                    </a:moveTo>
                    <a:cubicBezTo>
                      <a:pt x="0" y="2"/>
                      <a:pt x="0" y="2"/>
                      <a:pt x="0" y="1"/>
                    </a:cubicBezTo>
                    <a:cubicBezTo>
                      <a:pt x="0" y="2"/>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327"/>
              <p:cNvSpPr/>
              <p:nvPr/>
            </p:nvSpPr>
            <p:spPr bwMode="auto">
              <a:xfrm>
                <a:off x="3984626" y="2582863"/>
                <a:ext cx="0" cy="1587"/>
              </a:xfrm>
              <a:custGeom>
                <a:avLst/>
                <a:gdLst>
                  <a:gd name="T0" fmla="*/ 1 w 1"/>
                  <a:gd name="T1" fmla="*/ 2 h 4"/>
                  <a:gd name="T2" fmla="*/ 0 w 1"/>
                  <a:gd name="T3" fmla="*/ 2 h 4"/>
                  <a:gd name="T4" fmla="*/ 1 w 1"/>
                  <a:gd name="T5" fmla="*/ 2 h 4"/>
                </a:gdLst>
                <a:ahLst/>
                <a:cxnLst>
                  <a:cxn ang="0">
                    <a:pos x="T0" y="T1"/>
                  </a:cxn>
                  <a:cxn ang="0">
                    <a:pos x="T2" y="T3"/>
                  </a:cxn>
                  <a:cxn ang="0">
                    <a:pos x="T4" y="T5"/>
                  </a:cxn>
                </a:cxnLst>
                <a:rect l="0" t="0" r="r" b="b"/>
                <a:pathLst>
                  <a:path w="1" h="4">
                    <a:moveTo>
                      <a:pt x="1" y="2"/>
                    </a:moveTo>
                    <a:cubicBezTo>
                      <a:pt x="0" y="2"/>
                      <a:pt x="1" y="4"/>
                      <a:pt x="0" y="2"/>
                    </a:cubicBezTo>
                    <a:cubicBezTo>
                      <a:pt x="0"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328"/>
              <p:cNvSpPr/>
              <p:nvPr/>
            </p:nvSpPr>
            <p:spPr bwMode="auto">
              <a:xfrm>
                <a:off x="3984626" y="2584450"/>
                <a:ext cx="0" cy="0"/>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cubicBezTo>
                      <a:pt x="0" y="2"/>
                      <a:pt x="0" y="2"/>
                      <a:pt x="0" y="2"/>
                    </a:cubicBez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329"/>
              <p:cNvSpPr/>
              <p:nvPr/>
            </p:nvSpPr>
            <p:spPr bwMode="auto">
              <a:xfrm>
                <a:off x="3975101" y="259238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330"/>
              <p:cNvSpPr/>
              <p:nvPr/>
            </p:nvSpPr>
            <p:spPr bwMode="auto">
              <a:xfrm>
                <a:off x="3971926" y="2595563"/>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0"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Rectangle 331"/>
              <p:cNvSpPr>
                <a:spLocks noChangeArrowheads="1"/>
              </p:cNvSpPr>
              <p:nvPr/>
            </p:nvSpPr>
            <p:spPr bwMode="auto">
              <a:xfrm>
                <a:off x="3973513" y="259873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50" name="Freeform 332"/>
              <p:cNvSpPr/>
              <p:nvPr/>
            </p:nvSpPr>
            <p:spPr bwMode="auto">
              <a:xfrm>
                <a:off x="4003676" y="2643188"/>
                <a:ext cx="0"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1" y="1"/>
                      <a:pt x="0" y="0"/>
                      <a:pt x="1" y="0"/>
                    </a:cubicBezTo>
                    <a:cubicBezTo>
                      <a:pt x="1" y="2"/>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333"/>
              <p:cNvSpPr/>
              <p:nvPr/>
            </p:nvSpPr>
            <p:spPr bwMode="auto">
              <a:xfrm>
                <a:off x="3971926" y="2638425"/>
                <a:ext cx="30163" cy="55562"/>
              </a:xfrm>
              <a:custGeom>
                <a:avLst/>
                <a:gdLst>
                  <a:gd name="T0" fmla="*/ 11 w 87"/>
                  <a:gd name="T1" fmla="*/ 130 h 151"/>
                  <a:gd name="T2" fmla="*/ 12 w 87"/>
                  <a:gd name="T3" fmla="*/ 125 h 151"/>
                  <a:gd name="T4" fmla="*/ 9 w 87"/>
                  <a:gd name="T5" fmla="*/ 113 h 151"/>
                  <a:gd name="T6" fmla="*/ 10 w 87"/>
                  <a:gd name="T7" fmla="*/ 110 h 151"/>
                  <a:gd name="T8" fmla="*/ 16 w 87"/>
                  <a:gd name="T9" fmla="*/ 101 h 151"/>
                  <a:gd name="T10" fmla="*/ 17 w 87"/>
                  <a:gd name="T11" fmla="*/ 97 h 151"/>
                  <a:gd name="T12" fmla="*/ 16 w 87"/>
                  <a:gd name="T13" fmla="*/ 91 h 151"/>
                  <a:gd name="T14" fmla="*/ 19 w 87"/>
                  <a:gd name="T15" fmla="*/ 86 h 151"/>
                  <a:gd name="T16" fmla="*/ 22 w 87"/>
                  <a:gd name="T17" fmla="*/ 84 h 151"/>
                  <a:gd name="T18" fmla="*/ 19 w 87"/>
                  <a:gd name="T19" fmla="*/ 81 h 151"/>
                  <a:gd name="T20" fmla="*/ 18 w 87"/>
                  <a:gd name="T21" fmla="*/ 74 h 151"/>
                  <a:gd name="T22" fmla="*/ 20 w 87"/>
                  <a:gd name="T23" fmla="*/ 71 h 151"/>
                  <a:gd name="T24" fmla="*/ 19 w 87"/>
                  <a:gd name="T25" fmla="*/ 66 h 151"/>
                  <a:gd name="T26" fmla="*/ 23 w 87"/>
                  <a:gd name="T27" fmla="*/ 63 h 151"/>
                  <a:gd name="T28" fmla="*/ 24 w 87"/>
                  <a:gd name="T29" fmla="*/ 58 h 151"/>
                  <a:gd name="T30" fmla="*/ 29 w 87"/>
                  <a:gd name="T31" fmla="*/ 53 h 151"/>
                  <a:gd name="T32" fmla="*/ 29 w 87"/>
                  <a:gd name="T33" fmla="*/ 50 h 151"/>
                  <a:gd name="T34" fmla="*/ 32 w 87"/>
                  <a:gd name="T35" fmla="*/ 49 h 151"/>
                  <a:gd name="T36" fmla="*/ 31 w 87"/>
                  <a:gd name="T37" fmla="*/ 45 h 151"/>
                  <a:gd name="T38" fmla="*/ 31 w 87"/>
                  <a:gd name="T39" fmla="*/ 44 h 151"/>
                  <a:gd name="T40" fmla="*/ 32 w 87"/>
                  <a:gd name="T41" fmla="*/ 41 h 151"/>
                  <a:gd name="T42" fmla="*/ 37 w 87"/>
                  <a:gd name="T43" fmla="*/ 34 h 151"/>
                  <a:gd name="T44" fmla="*/ 39 w 87"/>
                  <a:gd name="T45" fmla="*/ 31 h 151"/>
                  <a:gd name="T46" fmla="*/ 41 w 87"/>
                  <a:gd name="T47" fmla="*/ 28 h 151"/>
                  <a:gd name="T48" fmla="*/ 47 w 87"/>
                  <a:gd name="T49" fmla="*/ 23 h 151"/>
                  <a:gd name="T50" fmla="*/ 53 w 87"/>
                  <a:gd name="T51" fmla="*/ 26 h 151"/>
                  <a:gd name="T52" fmla="*/ 50 w 87"/>
                  <a:gd name="T53" fmla="*/ 20 h 151"/>
                  <a:gd name="T54" fmla="*/ 47 w 87"/>
                  <a:gd name="T55" fmla="*/ 13 h 151"/>
                  <a:gd name="T56" fmla="*/ 51 w 87"/>
                  <a:gd name="T57" fmla="*/ 12 h 151"/>
                  <a:gd name="T58" fmla="*/ 50 w 87"/>
                  <a:gd name="T59" fmla="*/ 9 h 151"/>
                  <a:gd name="T60" fmla="*/ 53 w 87"/>
                  <a:gd name="T61" fmla="*/ 10 h 151"/>
                  <a:gd name="T62" fmla="*/ 59 w 87"/>
                  <a:gd name="T63" fmla="*/ 13 h 151"/>
                  <a:gd name="T64" fmla="*/ 58 w 87"/>
                  <a:gd name="T65" fmla="*/ 6 h 151"/>
                  <a:gd name="T66" fmla="*/ 61 w 87"/>
                  <a:gd name="T67" fmla="*/ 8 h 151"/>
                  <a:gd name="T68" fmla="*/ 61 w 87"/>
                  <a:gd name="T69" fmla="*/ 3 h 151"/>
                  <a:gd name="T70" fmla="*/ 64 w 87"/>
                  <a:gd name="T71" fmla="*/ 2 h 151"/>
                  <a:gd name="T72" fmla="*/ 67 w 87"/>
                  <a:gd name="T73" fmla="*/ 10 h 151"/>
                  <a:gd name="T74" fmla="*/ 69 w 87"/>
                  <a:gd name="T75" fmla="*/ 2 h 151"/>
                  <a:gd name="T76" fmla="*/ 80 w 87"/>
                  <a:gd name="T77" fmla="*/ 9 h 151"/>
                  <a:gd name="T78" fmla="*/ 82 w 87"/>
                  <a:gd name="T79" fmla="*/ 10 h 151"/>
                  <a:gd name="T80" fmla="*/ 86 w 87"/>
                  <a:gd name="T81" fmla="*/ 8 h 151"/>
                  <a:gd name="T82" fmla="*/ 86 w 87"/>
                  <a:gd name="T83" fmla="*/ 13 h 151"/>
                  <a:gd name="T84" fmla="*/ 81 w 87"/>
                  <a:gd name="T85" fmla="*/ 11 h 151"/>
                  <a:gd name="T86" fmla="*/ 78 w 87"/>
                  <a:gd name="T87" fmla="*/ 21 h 151"/>
                  <a:gd name="T88" fmla="*/ 71 w 87"/>
                  <a:gd name="T89" fmla="*/ 30 h 151"/>
                  <a:gd name="T90" fmla="*/ 65 w 87"/>
                  <a:gd name="T91" fmla="*/ 39 h 151"/>
                  <a:gd name="T92" fmla="*/ 60 w 87"/>
                  <a:gd name="T93" fmla="*/ 47 h 151"/>
                  <a:gd name="T94" fmla="*/ 57 w 87"/>
                  <a:gd name="T95" fmla="*/ 53 h 151"/>
                  <a:gd name="T96" fmla="*/ 48 w 87"/>
                  <a:gd name="T97" fmla="*/ 65 h 151"/>
                  <a:gd name="T98" fmla="*/ 42 w 87"/>
                  <a:gd name="T99" fmla="*/ 70 h 151"/>
                  <a:gd name="T100" fmla="*/ 36 w 87"/>
                  <a:gd name="T101" fmla="*/ 79 h 151"/>
                  <a:gd name="T102" fmla="*/ 32 w 87"/>
                  <a:gd name="T103" fmla="*/ 115 h 151"/>
                  <a:gd name="T104" fmla="*/ 29 w 87"/>
                  <a:gd name="T105" fmla="*/ 124 h 151"/>
                  <a:gd name="T106" fmla="*/ 6 w 87"/>
                  <a:gd name="T107" fmla="*/ 14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7" h="151">
                    <a:moveTo>
                      <a:pt x="6" y="146"/>
                    </a:moveTo>
                    <a:cubicBezTo>
                      <a:pt x="0" y="142"/>
                      <a:pt x="8" y="142"/>
                      <a:pt x="4" y="138"/>
                    </a:cubicBezTo>
                    <a:cubicBezTo>
                      <a:pt x="4" y="138"/>
                      <a:pt x="8" y="139"/>
                      <a:pt x="7" y="139"/>
                    </a:cubicBezTo>
                    <a:cubicBezTo>
                      <a:pt x="3" y="135"/>
                      <a:pt x="7" y="133"/>
                      <a:pt x="12" y="132"/>
                    </a:cubicBezTo>
                    <a:cubicBezTo>
                      <a:pt x="13" y="132"/>
                      <a:pt x="13" y="132"/>
                      <a:pt x="13" y="132"/>
                    </a:cubicBezTo>
                    <a:cubicBezTo>
                      <a:pt x="14" y="132"/>
                      <a:pt x="10" y="130"/>
                      <a:pt x="11" y="130"/>
                    </a:cubicBezTo>
                    <a:cubicBezTo>
                      <a:pt x="12" y="130"/>
                      <a:pt x="12" y="130"/>
                      <a:pt x="13" y="130"/>
                    </a:cubicBezTo>
                    <a:cubicBezTo>
                      <a:pt x="11" y="130"/>
                      <a:pt x="12" y="129"/>
                      <a:pt x="11" y="129"/>
                    </a:cubicBezTo>
                    <a:cubicBezTo>
                      <a:pt x="12" y="129"/>
                      <a:pt x="13" y="129"/>
                      <a:pt x="14" y="129"/>
                    </a:cubicBezTo>
                    <a:cubicBezTo>
                      <a:pt x="12" y="128"/>
                      <a:pt x="12" y="128"/>
                      <a:pt x="12" y="128"/>
                    </a:cubicBezTo>
                    <a:cubicBezTo>
                      <a:pt x="7" y="126"/>
                      <a:pt x="13" y="126"/>
                      <a:pt x="10" y="124"/>
                    </a:cubicBezTo>
                    <a:cubicBezTo>
                      <a:pt x="11" y="125"/>
                      <a:pt x="11" y="125"/>
                      <a:pt x="12" y="125"/>
                    </a:cubicBezTo>
                    <a:cubicBezTo>
                      <a:pt x="9" y="122"/>
                      <a:pt x="10" y="120"/>
                      <a:pt x="10" y="118"/>
                    </a:cubicBezTo>
                    <a:cubicBezTo>
                      <a:pt x="11" y="118"/>
                      <a:pt x="12" y="119"/>
                      <a:pt x="13" y="119"/>
                    </a:cubicBezTo>
                    <a:cubicBezTo>
                      <a:pt x="11" y="118"/>
                      <a:pt x="10" y="117"/>
                      <a:pt x="10" y="116"/>
                    </a:cubicBezTo>
                    <a:cubicBezTo>
                      <a:pt x="12" y="117"/>
                      <a:pt x="8" y="115"/>
                      <a:pt x="9" y="115"/>
                    </a:cubicBezTo>
                    <a:cubicBezTo>
                      <a:pt x="10" y="115"/>
                      <a:pt x="10" y="115"/>
                      <a:pt x="10" y="115"/>
                    </a:cubicBezTo>
                    <a:cubicBezTo>
                      <a:pt x="7" y="114"/>
                      <a:pt x="12" y="115"/>
                      <a:pt x="9" y="113"/>
                    </a:cubicBezTo>
                    <a:cubicBezTo>
                      <a:pt x="11" y="114"/>
                      <a:pt x="11" y="114"/>
                      <a:pt x="11" y="114"/>
                    </a:cubicBezTo>
                    <a:cubicBezTo>
                      <a:pt x="7" y="112"/>
                      <a:pt x="13" y="114"/>
                      <a:pt x="11" y="113"/>
                    </a:cubicBezTo>
                    <a:cubicBezTo>
                      <a:pt x="10" y="112"/>
                      <a:pt x="10" y="112"/>
                      <a:pt x="10" y="112"/>
                    </a:cubicBezTo>
                    <a:cubicBezTo>
                      <a:pt x="9" y="112"/>
                      <a:pt x="11" y="112"/>
                      <a:pt x="11" y="112"/>
                    </a:cubicBezTo>
                    <a:cubicBezTo>
                      <a:pt x="11" y="112"/>
                      <a:pt x="11" y="112"/>
                      <a:pt x="11" y="112"/>
                    </a:cubicBezTo>
                    <a:cubicBezTo>
                      <a:pt x="11" y="111"/>
                      <a:pt x="13" y="111"/>
                      <a:pt x="10" y="110"/>
                    </a:cubicBezTo>
                    <a:cubicBezTo>
                      <a:pt x="12" y="111"/>
                      <a:pt x="11" y="111"/>
                      <a:pt x="14" y="112"/>
                    </a:cubicBezTo>
                    <a:cubicBezTo>
                      <a:pt x="12" y="108"/>
                      <a:pt x="13" y="106"/>
                      <a:pt x="14" y="103"/>
                    </a:cubicBezTo>
                    <a:cubicBezTo>
                      <a:pt x="15" y="104"/>
                      <a:pt x="16" y="103"/>
                      <a:pt x="17" y="104"/>
                    </a:cubicBezTo>
                    <a:cubicBezTo>
                      <a:pt x="16" y="103"/>
                      <a:pt x="17" y="103"/>
                      <a:pt x="15" y="102"/>
                    </a:cubicBezTo>
                    <a:cubicBezTo>
                      <a:pt x="15" y="102"/>
                      <a:pt x="17" y="102"/>
                      <a:pt x="17" y="102"/>
                    </a:cubicBezTo>
                    <a:cubicBezTo>
                      <a:pt x="18" y="102"/>
                      <a:pt x="14" y="101"/>
                      <a:pt x="16" y="101"/>
                    </a:cubicBezTo>
                    <a:cubicBezTo>
                      <a:pt x="16" y="101"/>
                      <a:pt x="17" y="101"/>
                      <a:pt x="18" y="102"/>
                    </a:cubicBezTo>
                    <a:cubicBezTo>
                      <a:pt x="16" y="100"/>
                      <a:pt x="17" y="100"/>
                      <a:pt x="16" y="99"/>
                    </a:cubicBezTo>
                    <a:cubicBezTo>
                      <a:pt x="17" y="100"/>
                      <a:pt x="17" y="100"/>
                      <a:pt x="18" y="100"/>
                    </a:cubicBezTo>
                    <a:cubicBezTo>
                      <a:pt x="15" y="99"/>
                      <a:pt x="19" y="99"/>
                      <a:pt x="17" y="98"/>
                    </a:cubicBezTo>
                    <a:cubicBezTo>
                      <a:pt x="19" y="99"/>
                      <a:pt x="19" y="99"/>
                      <a:pt x="19" y="99"/>
                    </a:cubicBezTo>
                    <a:cubicBezTo>
                      <a:pt x="21" y="99"/>
                      <a:pt x="15" y="98"/>
                      <a:pt x="17" y="97"/>
                    </a:cubicBezTo>
                    <a:cubicBezTo>
                      <a:pt x="17" y="98"/>
                      <a:pt x="18" y="98"/>
                      <a:pt x="19" y="98"/>
                    </a:cubicBezTo>
                    <a:cubicBezTo>
                      <a:pt x="16" y="96"/>
                      <a:pt x="17" y="96"/>
                      <a:pt x="16" y="95"/>
                    </a:cubicBezTo>
                    <a:cubicBezTo>
                      <a:pt x="17" y="95"/>
                      <a:pt x="17" y="95"/>
                      <a:pt x="17" y="95"/>
                    </a:cubicBezTo>
                    <a:cubicBezTo>
                      <a:pt x="17" y="94"/>
                      <a:pt x="18" y="94"/>
                      <a:pt x="17" y="93"/>
                    </a:cubicBezTo>
                    <a:cubicBezTo>
                      <a:pt x="18" y="93"/>
                      <a:pt x="21" y="94"/>
                      <a:pt x="21" y="93"/>
                    </a:cubicBezTo>
                    <a:cubicBezTo>
                      <a:pt x="17" y="92"/>
                      <a:pt x="20" y="91"/>
                      <a:pt x="16" y="91"/>
                    </a:cubicBezTo>
                    <a:cubicBezTo>
                      <a:pt x="17" y="90"/>
                      <a:pt x="18" y="90"/>
                      <a:pt x="17" y="89"/>
                    </a:cubicBezTo>
                    <a:cubicBezTo>
                      <a:pt x="18" y="89"/>
                      <a:pt x="21" y="90"/>
                      <a:pt x="21" y="91"/>
                    </a:cubicBezTo>
                    <a:cubicBezTo>
                      <a:pt x="24" y="91"/>
                      <a:pt x="24" y="91"/>
                      <a:pt x="24" y="91"/>
                    </a:cubicBezTo>
                    <a:cubicBezTo>
                      <a:pt x="25" y="91"/>
                      <a:pt x="23" y="91"/>
                      <a:pt x="25" y="92"/>
                    </a:cubicBezTo>
                    <a:cubicBezTo>
                      <a:pt x="25" y="91"/>
                      <a:pt x="24" y="90"/>
                      <a:pt x="24" y="90"/>
                    </a:cubicBezTo>
                    <a:cubicBezTo>
                      <a:pt x="22" y="89"/>
                      <a:pt x="19" y="87"/>
                      <a:pt x="19" y="86"/>
                    </a:cubicBezTo>
                    <a:cubicBezTo>
                      <a:pt x="20" y="87"/>
                      <a:pt x="22" y="87"/>
                      <a:pt x="23" y="88"/>
                    </a:cubicBezTo>
                    <a:cubicBezTo>
                      <a:pt x="17" y="84"/>
                      <a:pt x="17" y="84"/>
                      <a:pt x="17" y="84"/>
                    </a:cubicBezTo>
                    <a:cubicBezTo>
                      <a:pt x="17" y="84"/>
                      <a:pt x="20" y="85"/>
                      <a:pt x="19" y="84"/>
                    </a:cubicBezTo>
                    <a:cubicBezTo>
                      <a:pt x="18" y="84"/>
                      <a:pt x="18" y="84"/>
                      <a:pt x="17" y="83"/>
                    </a:cubicBezTo>
                    <a:cubicBezTo>
                      <a:pt x="17" y="84"/>
                      <a:pt x="17" y="82"/>
                      <a:pt x="20" y="83"/>
                    </a:cubicBezTo>
                    <a:cubicBezTo>
                      <a:pt x="21" y="84"/>
                      <a:pt x="20" y="84"/>
                      <a:pt x="22" y="84"/>
                    </a:cubicBezTo>
                    <a:cubicBezTo>
                      <a:pt x="22" y="84"/>
                      <a:pt x="21" y="83"/>
                      <a:pt x="21" y="83"/>
                    </a:cubicBezTo>
                    <a:cubicBezTo>
                      <a:pt x="21" y="83"/>
                      <a:pt x="21" y="83"/>
                      <a:pt x="21" y="83"/>
                    </a:cubicBezTo>
                    <a:cubicBezTo>
                      <a:pt x="22" y="83"/>
                      <a:pt x="20" y="81"/>
                      <a:pt x="18" y="81"/>
                    </a:cubicBezTo>
                    <a:cubicBezTo>
                      <a:pt x="18" y="81"/>
                      <a:pt x="20" y="82"/>
                      <a:pt x="19" y="82"/>
                    </a:cubicBezTo>
                    <a:cubicBezTo>
                      <a:pt x="17" y="81"/>
                      <a:pt x="17" y="80"/>
                      <a:pt x="17" y="79"/>
                    </a:cubicBezTo>
                    <a:cubicBezTo>
                      <a:pt x="18" y="80"/>
                      <a:pt x="19" y="80"/>
                      <a:pt x="19" y="81"/>
                    </a:cubicBezTo>
                    <a:cubicBezTo>
                      <a:pt x="17" y="79"/>
                      <a:pt x="17" y="78"/>
                      <a:pt x="16" y="77"/>
                    </a:cubicBezTo>
                    <a:cubicBezTo>
                      <a:pt x="14" y="76"/>
                      <a:pt x="19" y="78"/>
                      <a:pt x="18" y="78"/>
                    </a:cubicBezTo>
                    <a:cubicBezTo>
                      <a:pt x="20" y="78"/>
                      <a:pt x="15" y="75"/>
                      <a:pt x="19" y="75"/>
                    </a:cubicBezTo>
                    <a:cubicBezTo>
                      <a:pt x="19" y="76"/>
                      <a:pt x="17" y="74"/>
                      <a:pt x="17" y="75"/>
                    </a:cubicBezTo>
                    <a:cubicBezTo>
                      <a:pt x="17" y="74"/>
                      <a:pt x="20" y="75"/>
                      <a:pt x="19" y="75"/>
                    </a:cubicBezTo>
                    <a:cubicBezTo>
                      <a:pt x="20" y="75"/>
                      <a:pt x="19" y="74"/>
                      <a:pt x="18" y="74"/>
                    </a:cubicBezTo>
                    <a:cubicBezTo>
                      <a:pt x="18" y="73"/>
                      <a:pt x="19" y="74"/>
                      <a:pt x="19" y="74"/>
                    </a:cubicBezTo>
                    <a:cubicBezTo>
                      <a:pt x="18" y="73"/>
                      <a:pt x="17" y="71"/>
                      <a:pt x="19" y="71"/>
                    </a:cubicBezTo>
                    <a:cubicBezTo>
                      <a:pt x="18" y="70"/>
                      <a:pt x="16" y="69"/>
                      <a:pt x="17" y="69"/>
                    </a:cubicBezTo>
                    <a:cubicBezTo>
                      <a:pt x="18" y="69"/>
                      <a:pt x="18" y="69"/>
                      <a:pt x="18" y="69"/>
                    </a:cubicBezTo>
                    <a:cubicBezTo>
                      <a:pt x="20" y="70"/>
                      <a:pt x="19" y="69"/>
                      <a:pt x="20" y="69"/>
                    </a:cubicBezTo>
                    <a:cubicBezTo>
                      <a:pt x="18" y="68"/>
                      <a:pt x="22" y="72"/>
                      <a:pt x="20" y="71"/>
                    </a:cubicBezTo>
                    <a:cubicBezTo>
                      <a:pt x="22" y="71"/>
                      <a:pt x="17" y="68"/>
                      <a:pt x="20" y="70"/>
                    </a:cubicBezTo>
                    <a:cubicBezTo>
                      <a:pt x="20" y="69"/>
                      <a:pt x="18" y="68"/>
                      <a:pt x="20" y="68"/>
                    </a:cubicBezTo>
                    <a:cubicBezTo>
                      <a:pt x="20" y="68"/>
                      <a:pt x="23" y="70"/>
                      <a:pt x="23" y="69"/>
                    </a:cubicBezTo>
                    <a:cubicBezTo>
                      <a:pt x="22" y="69"/>
                      <a:pt x="22" y="69"/>
                      <a:pt x="21" y="68"/>
                    </a:cubicBezTo>
                    <a:cubicBezTo>
                      <a:pt x="21" y="67"/>
                      <a:pt x="21" y="67"/>
                      <a:pt x="21" y="67"/>
                    </a:cubicBezTo>
                    <a:cubicBezTo>
                      <a:pt x="19" y="66"/>
                      <a:pt x="21" y="67"/>
                      <a:pt x="19" y="66"/>
                    </a:cubicBezTo>
                    <a:cubicBezTo>
                      <a:pt x="20" y="67"/>
                      <a:pt x="18" y="65"/>
                      <a:pt x="21" y="66"/>
                    </a:cubicBezTo>
                    <a:cubicBezTo>
                      <a:pt x="24" y="67"/>
                      <a:pt x="24" y="67"/>
                      <a:pt x="24" y="67"/>
                    </a:cubicBezTo>
                    <a:cubicBezTo>
                      <a:pt x="24" y="67"/>
                      <a:pt x="21" y="66"/>
                      <a:pt x="20" y="65"/>
                    </a:cubicBezTo>
                    <a:cubicBezTo>
                      <a:pt x="21" y="65"/>
                      <a:pt x="21" y="65"/>
                      <a:pt x="22" y="66"/>
                    </a:cubicBezTo>
                    <a:cubicBezTo>
                      <a:pt x="18" y="64"/>
                      <a:pt x="22" y="65"/>
                      <a:pt x="19" y="63"/>
                    </a:cubicBezTo>
                    <a:cubicBezTo>
                      <a:pt x="21" y="63"/>
                      <a:pt x="20" y="62"/>
                      <a:pt x="23" y="63"/>
                    </a:cubicBezTo>
                    <a:cubicBezTo>
                      <a:pt x="22" y="62"/>
                      <a:pt x="21" y="61"/>
                      <a:pt x="22" y="61"/>
                    </a:cubicBezTo>
                    <a:cubicBezTo>
                      <a:pt x="22" y="61"/>
                      <a:pt x="22" y="61"/>
                      <a:pt x="23" y="62"/>
                    </a:cubicBezTo>
                    <a:cubicBezTo>
                      <a:pt x="24" y="62"/>
                      <a:pt x="23" y="61"/>
                      <a:pt x="23" y="61"/>
                    </a:cubicBezTo>
                    <a:cubicBezTo>
                      <a:pt x="23" y="61"/>
                      <a:pt x="25" y="61"/>
                      <a:pt x="27" y="61"/>
                    </a:cubicBezTo>
                    <a:cubicBezTo>
                      <a:pt x="26" y="60"/>
                      <a:pt x="24" y="60"/>
                      <a:pt x="22" y="59"/>
                    </a:cubicBezTo>
                    <a:cubicBezTo>
                      <a:pt x="26" y="60"/>
                      <a:pt x="21" y="57"/>
                      <a:pt x="24" y="58"/>
                    </a:cubicBezTo>
                    <a:cubicBezTo>
                      <a:pt x="25" y="58"/>
                      <a:pt x="26" y="59"/>
                      <a:pt x="27" y="59"/>
                    </a:cubicBezTo>
                    <a:cubicBezTo>
                      <a:pt x="31" y="61"/>
                      <a:pt x="25" y="57"/>
                      <a:pt x="27" y="57"/>
                    </a:cubicBezTo>
                    <a:cubicBezTo>
                      <a:pt x="23" y="56"/>
                      <a:pt x="23" y="56"/>
                      <a:pt x="23" y="56"/>
                    </a:cubicBezTo>
                    <a:cubicBezTo>
                      <a:pt x="25" y="57"/>
                      <a:pt x="22" y="54"/>
                      <a:pt x="25" y="56"/>
                    </a:cubicBezTo>
                    <a:cubicBezTo>
                      <a:pt x="24" y="55"/>
                      <a:pt x="27" y="56"/>
                      <a:pt x="24" y="54"/>
                    </a:cubicBezTo>
                    <a:cubicBezTo>
                      <a:pt x="27" y="54"/>
                      <a:pt x="23" y="51"/>
                      <a:pt x="29" y="53"/>
                    </a:cubicBezTo>
                    <a:cubicBezTo>
                      <a:pt x="29" y="53"/>
                      <a:pt x="29" y="53"/>
                      <a:pt x="28" y="52"/>
                    </a:cubicBezTo>
                    <a:cubicBezTo>
                      <a:pt x="26" y="51"/>
                      <a:pt x="29" y="53"/>
                      <a:pt x="28" y="52"/>
                    </a:cubicBezTo>
                    <a:cubicBezTo>
                      <a:pt x="28" y="52"/>
                      <a:pt x="27" y="52"/>
                      <a:pt x="26" y="51"/>
                    </a:cubicBezTo>
                    <a:cubicBezTo>
                      <a:pt x="27" y="51"/>
                      <a:pt x="28" y="51"/>
                      <a:pt x="30" y="53"/>
                    </a:cubicBezTo>
                    <a:cubicBezTo>
                      <a:pt x="32" y="53"/>
                      <a:pt x="25" y="49"/>
                      <a:pt x="27" y="49"/>
                    </a:cubicBezTo>
                    <a:cubicBezTo>
                      <a:pt x="28" y="50"/>
                      <a:pt x="29" y="50"/>
                      <a:pt x="29" y="50"/>
                    </a:cubicBezTo>
                    <a:cubicBezTo>
                      <a:pt x="27" y="48"/>
                      <a:pt x="27" y="48"/>
                      <a:pt x="27" y="48"/>
                    </a:cubicBezTo>
                    <a:cubicBezTo>
                      <a:pt x="28" y="48"/>
                      <a:pt x="30" y="49"/>
                      <a:pt x="32" y="50"/>
                    </a:cubicBezTo>
                    <a:cubicBezTo>
                      <a:pt x="32" y="50"/>
                      <a:pt x="32" y="50"/>
                      <a:pt x="30" y="49"/>
                    </a:cubicBezTo>
                    <a:cubicBezTo>
                      <a:pt x="33" y="50"/>
                      <a:pt x="33" y="50"/>
                      <a:pt x="33" y="50"/>
                    </a:cubicBezTo>
                    <a:cubicBezTo>
                      <a:pt x="31" y="49"/>
                      <a:pt x="32" y="49"/>
                      <a:pt x="32" y="48"/>
                    </a:cubicBezTo>
                    <a:cubicBezTo>
                      <a:pt x="32" y="49"/>
                      <a:pt x="32" y="49"/>
                      <a:pt x="32" y="49"/>
                    </a:cubicBezTo>
                    <a:cubicBezTo>
                      <a:pt x="33" y="49"/>
                      <a:pt x="33" y="49"/>
                      <a:pt x="33" y="48"/>
                    </a:cubicBezTo>
                    <a:cubicBezTo>
                      <a:pt x="31" y="48"/>
                      <a:pt x="31" y="48"/>
                      <a:pt x="30" y="48"/>
                    </a:cubicBezTo>
                    <a:cubicBezTo>
                      <a:pt x="29" y="47"/>
                      <a:pt x="30" y="47"/>
                      <a:pt x="29" y="46"/>
                    </a:cubicBezTo>
                    <a:cubicBezTo>
                      <a:pt x="31" y="47"/>
                      <a:pt x="30" y="46"/>
                      <a:pt x="31" y="46"/>
                    </a:cubicBezTo>
                    <a:cubicBezTo>
                      <a:pt x="31" y="46"/>
                      <a:pt x="29" y="45"/>
                      <a:pt x="29" y="45"/>
                    </a:cubicBezTo>
                    <a:cubicBezTo>
                      <a:pt x="30" y="45"/>
                      <a:pt x="30" y="44"/>
                      <a:pt x="31" y="45"/>
                    </a:cubicBezTo>
                    <a:cubicBezTo>
                      <a:pt x="31" y="46"/>
                      <a:pt x="30" y="45"/>
                      <a:pt x="31" y="46"/>
                    </a:cubicBezTo>
                    <a:cubicBezTo>
                      <a:pt x="32" y="46"/>
                      <a:pt x="33" y="47"/>
                      <a:pt x="32" y="46"/>
                    </a:cubicBezTo>
                    <a:cubicBezTo>
                      <a:pt x="32" y="45"/>
                      <a:pt x="28" y="44"/>
                      <a:pt x="30" y="44"/>
                    </a:cubicBezTo>
                    <a:cubicBezTo>
                      <a:pt x="30" y="44"/>
                      <a:pt x="31" y="45"/>
                      <a:pt x="32" y="45"/>
                    </a:cubicBezTo>
                    <a:cubicBezTo>
                      <a:pt x="33" y="46"/>
                      <a:pt x="33" y="46"/>
                      <a:pt x="33" y="46"/>
                    </a:cubicBezTo>
                    <a:cubicBezTo>
                      <a:pt x="31" y="44"/>
                      <a:pt x="31" y="44"/>
                      <a:pt x="31" y="44"/>
                    </a:cubicBezTo>
                    <a:cubicBezTo>
                      <a:pt x="32" y="45"/>
                      <a:pt x="32" y="45"/>
                      <a:pt x="32" y="45"/>
                    </a:cubicBezTo>
                    <a:cubicBezTo>
                      <a:pt x="30" y="44"/>
                      <a:pt x="32" y="44"/>
                      <a:pt x="30" y="42"/>
                    </a:cubicBezTo>
                    <a:cubicBezTo>
                      <a:pt x="30" y="42"/>
                      <a:pt x="32" y="43"/>
                      <a:pt x="32" y="42"/>
                    </a:cubicBezTo>
                    <a:cubicBezTo>
                      <a:pt x="32" y="43"/>
                      <a:pt x="32" y="43"/>
                      <a:pt x="32" y="43"/>
                    </a:cubicBezTo>
                    <a:cubicBezTo>
                      <a:pt x="33" y="43"/>
                      <a:pt x="33" y="42"/>
                      <a:pt x="32" y="41"/>
                    </a:cubicBezTo>
                    <a:cubicBezTo>
                      <a:pt x="32" y="41"/>
                      <a:pt x="32" y="41"/>
                      <a:pt x="32" y="41"/>
                    </a:cubicBezTo>
                    <a:cubicBezTo>
                      <a:pt x="33" y="41"/>
                      <a:pt x="32" y="41"/>
                      <a:pt x="32" y="40"/>
                    </a:cubicBezTo>
                    <a:cubicBezTo>
                      <a:pt x="33" y="40"/>
                      <a:pt x="38" y="44"/>
                      <a:pt x="36" y="42"/>
                    </a:cubicBezTo>
                    <a:cubicBezTo>
                      <a:pt x="37" y="42"/>
                      <a:pt x="34" y="39"/>
                      <a:pt x="32" y="39"/>
                    </a:cubicBezTo>
                    <a:cubicBezTo>
                      <a:pt x="34" y="39"/>
                      <a:pt x="32" y="36"/>
                      <a:pt x="35" y="37"/>
                    </a:cubicBezTo>
                    <a:cubicBezTo>
                      <a:pt x="34" y="37"/>
                      <a:pt x="34" y="36"/>
                      <a:pt x="34" y="36"/>
                    </a:cubicBezTo>
                    <a:cubicBezTo>
                      <a:pt x="35" y="35"/>
                      <a:pt x="33" y="32"/>
                      <a:pt x="37" y="34"/>
                    </a:cubicBezTo>
                    <a:cubicBezTo>
                      <a:pt x="38" y="35"/>
                      <a:pt x="39" y="35"/>
                      <a:pt x="40" y="36"/>
                    </a:cubicBezTo>
                    <a:cubicBezTo>
                      <a:pt x="39" y="34"/>
                      <a:pt x="42" y="36"/>
                      <a:pt x="39" y="34"/>
                    </a:cubicBezTo>
                    <a:cubicBezTo>
                      <a:pt x="38" y="33"/>
                      <a:pt x="37" y="33"/>
                      <a:pt x="36" y="33"/>
                    </a:cubicBezTo>
                    <a:cubicBezTo>
                      <a:pt x="36" y="31"/>
                      <a:pt x="36" y="30"/>
                      <a:pt x="38" y="31"/>
                    </a:cubicBezTo>
                    <a:cubicBezTo>
                      <a:pt x="37" y="31"/>
                      <a:pt x="37" y="30"/>
                      <a:pt x="37" y="30"/>
                    </a:cubicBezTo>
                    <a:cubicBezTo>
                      <a:pt x="39" y="32"/>
                      <a:pt x="40" y="32"/>
                      <a:pt x="39" y="31"/>
                    </a:cubicBezTo>
                    <a:cubicBezTo>
                      <a:pt x="38" y="29"/>
                      <a:pt x="38" y="29"/>
                      <a:pt x="38" y="29"/>
                    </a:cubicBezTo>
                    <a:cubicBezTo>
                      <a:pt x="39" y="30"/>
                      <a:pt x="39" y="30"/>
                      <a:pt x="39" y="30"/>
                    </a:cubicBezTo>
                    <a:cubicBezTo>
                      <a:pt x="39" y="30"/>
                      <a:pt x="37" y="28"/>
                      <a:pt x="38" y="29"/>
                    </a:cubicBezTo>
                    <a:cubicBezTo>
                      <a:pt x="39" y="29"/>
                      <a:pt x="39" y="29"/>
                      <a:pt x="40" y="30"/>
                    </a:cubicBezTo>
                    <a:cubicBezTo>
                      <a:pt x="39" y="28"/>
                      <a:pt x="37" y="26"/>
                      <a:pt x="39" y="27"/>
                    </a:cubicBezTo>
                    <a:cubicBezTo>
                      <a:pt x="41" y="28"/>
                      <a:pt x="41" y="28"/>
                      <a:pt x="41" y="28"/>
                    </a:cubicBezTo>
                    <a:cubicBezTo>
                      <a:pt x="41" y="28"/>
                      <a:pt x="40" y="27"/>
                      <a:pt x="39" y="26"/>
                    </a:cubicBezTo>
                    <a:cubicBezTo>
                      <a:pt x="41" y="27"/>
                      <a:pt x="42" y="26"/>
                      <a:pt x="44" y="28"/>
                    </a:cubicBezTo>
                    <a:cubicBezTo>
                      <a:pt x="40" y="23"/>
                      <a:pt x="41" y="21"/>
                      <a:pt x="43" y="20"/>
                    </a:cubicBezTo>
                    <a:cubicBezTo>
                      <a:pt x="44" y="21"/>
                      <a:pt x="44" y="21"/>
                      <a:pt x="44" y="21"/>
                    </a:cubicBezTo>
                    <a:cubicBezTo>
                      <a:pt x="45" y="21"/>
                      <a:pt x="43" y="19"/>
                      <a:pt x="43" y="20"/>
                    </a:cubicBezTo>
                    <a:cubicBezTo>
                      <a:pt x="44" y="21"/>
                      <a:pt x="46" y="21"/>
                      <a:pt x="47" y="23"/>
                    </a:cubicBezTo>
                    <a:cubicBezTo>
                      <a:pt x="48" y="23"/>
                      <a:pt x="46" y="20"/>
                      <a:pt x="45" y="20"/>
                    </a:cubicBezTo>
                    <a:cubicBezTo>
                      <a:pt x="44" y="18"/>
                      <a:pt x="46" y="21"/>
                      <a:pt x="44" y="19"/>
                    </a:cubicBezTo>
                    <a:cubicBezTo>
                      <a:pt x="44" y="19"/>
                      <a:pt x="46" y="19"/>
                      <a:pt x="44" y="17"/>
                    </a:cubicBezTo>
                    <a:cubicBezTo>
                      <a:pt x="45" y="18"/>
                      <a:pt x="46" y="19"/>
                      <a:pt x="47" y="20"/>
                    </a:cubicBezTo>
                    <a:cubicBezTo>
                      <a:pt x="47" y="19"/>
                      <a:pt x="47" y="19"/>
                      <a:pt x="47" y="19"/>
                    </a:cubicBezTo>
                    <a:cubicBezTo>
                      <a:pt x="49" y="21"/>
                      <a:pt x="50" y="24"/>
                      <a:pt x="53" y="26"/>
                    </a:cubicBezTo>
                    <a:cubicBezTo>
                      <a:pt x="53" y="26"/>
                      <a:pt x="53" y="26"/>
                      <a:pt x="53" y="26"/>
                    </a:cubicBezTo>
                    <a:cubicBezTo>
                      <a:pt x="55" y="28"/>
                      <a:pt x="54" y="29"/>
                      <a:pt x="56" y="29"/>
                    </a:cubicBezTo>
                    <a:cubicBezTo>
                      <a:pt x="55" y="28"/>
                      <a:pt x="53" y="25"/>
                      <a:pt x="51" y="24"/>
                    </a:cubicBezTo>
                    <a:cubicBezTo>
                      <a:pt x="52" y="23"/>
                      <a:pt x="47" y="19"/>
                      <a:pt x="48" y="19"/>
                    </a:cubicBezTo>
                    <a:cubicBezTo>
                      <a:pt x="49" y="19"/>
                      <a:pt x="48" y="19"/>
                      <a:pt x="49" y="21"/>
                    </a:cubicBezTo>
                    <a:cubicBezTo>
                      <a:pt x="51" y="22"/>
                      <a:pt x="49" y="19"/>
                      <a:pt x="50" y="20"/>
                    </a:cubicBezTo>
                    <a:cubicBezTo>
                      <a:pt x="49" y="19"/>
                      <a:pt x="47" y="17"/>
                      <a:pt x="47" y="16"/>
                    </a:cubicBezTo>
                    <a:cubicBezTo>
                      <a:pt x="48" y="17"/>
                      <a:pt x="49" y="18"/>
                      <a:pt x="49" y="18"/>
                    </a:cubicBezTo>
                    <a:cubicBezTo>
                      <a:pt x="48" y="17"/>
                      <a:pt x="48" y="16"/>
                      <a:pt x="47" y="15"/>
                    </a:cubicBezTo>
                    <a:cubicBezTo>
                      <a:pt x="45" y="12"/>
                      <a:pt x="48" y="15"/>
                      <a:pt x="47" y="13"/>
                    </a:cubicBezTo>
                    <a:cubicBezTo>
                      <a:pt x="48" y="15"/>
                      <a:pt x="50" y="18"/>
                      <a:pt x="51" y="18"/>
                    </a:cubicBezTo>
                    <a:cubicBezTo>
                      <a:pt x="50" y="17"/>
                      <a:pt x="50" y="15"/>
                      <a:pt x="47" y="13"/>
                    </a:cubicBezTo>
                    <a:cubicBezTo>
                      <a:pt x="48" y="13"/>
                      <a:pt x="49" y="15"/>
                      <a:pt x="50" y="16"/>
                    </a:cubicBezTo>
                    <a:cubicBezTo>
                      <a:pt x="51" y="17"/>
                      <a:pt x="48" y="12"/>
                      <a:pt x="51" y="15"/>
                    </a:cubicBezTo>
                    <a:cubicBezTo>
                      <a:pt x="49" y="13"/>
                      <a:pt x="49" y="13"/>
                      <a:pt x="49" y="13"/>
                    </a:cubicBezTo>
                    <a:cubicBezTo>
                      <a:pt x="50" y="14"/>
                      <a:pt x="51" y="14"/>
                      <a:pt x="52" y="15"/>
                    </a:cubicBezTo>
                    <a:cubicBezTo>
                      <a:pt x="52" y="15"/>
                      <a:pt x="50" y="12"/>
                      <a:pt x="53" y="15"/>
                    </a:cubicBezTo>
                    <a:cubicBezTo>
                      <a:pt x="53" y="14"/>
                      <a:pt x="53" y="14"/>
                      <a:pt x="51" y="12"/>
                    </a:cubicBezTo>
                    <a:cubicBezTo>
                      <a:pt x="50" y="11"/>
                      <a:pt x="52" y="14"/>
                      <a:pt x="50" y="11"/>
                    </a:cubicBezTo>
                    <a:cubicBezTo>
                      <a:pt x="52" y="13"/>
                      <a:pt x="50" y="11"/>
                      <a:pt x="50" y="10"/>
                    </a:cubicBezTo>
                    <a:cubicBezTo>
                      <a:pt x="51" y="11"/>
                      <a:pt x="51" y="11"/>
                      <a:pt x="51" y="11"/>
                    </a:cubicBezTo>
                    <a:cubicBezTo>
                      <a:pt x="50" y="10"/>
                      <a:pt x="51" y="10"/>
                      <a:pt x="50" y="9"/>
                    </a:cubicBezTo>
                    <a:cubicBezTo>
                      <a:pt x="51" y="10"/>
                      <a:pt x="51" y="10"/>
                      <a:pt x="52" y="11"/>
                    </a:cubicBezTo>
                    <a:cubicBezTo>
                      <a:pt x="50" y="9"/>
                      <a:pt x="50" y="9"/>
                      <a:pt x="50" y="9"/>
                    </a:cubicBezTo>
                    <a:cubicBezTo>
                      <a:pt x="50" y="7"/>
                      <a:pt x="53" y="12"/>
                      <a:pt x="53" y="11"/>
                    </a:cubicBezTo>
                    <a:cubicBezTo>
                      <a:pt x="54" y="12"/>
                      <a:pt x="54" y="12"/>
                      <a:pt x="54" y="12"/>
                    </a:cubicBezTo>
                    <a:cubicBezTo>
                      <a:pt x="54" y="12"/>
                      <a:pt x="55" y="13"/>
                      <a:pt x="55" y="13"/>
                    </a:cubicBezTo>
                    <a:cubicBezTo>
                      <a:pt x="54" y="11"/>
                      <a:pt x="52" y="9"/>
                      <a:pt x="52" y="8"/>
                    </a:cubicBezTo>
                    <a:cubicBezTo>
                      <a:pt x="51" y="7"/>
                      <a:pt x="53" y="9"/>
                      <a:pt x="52" y="8"/>
                    </a:cubicBezTo>
                    <a:cubicBezTo>
                      <a:pt x="53" y="10"/>
                      <a:pt x="53" y="10"/>
                      <a:pt x="53" y="10"/>
                    </a:cubicBezTo>
                    <a:cubicBezTo>
                      <a:pt x="54" y="10"/>
                      <a:pt x="56" y="12"/>
                      <a:pt x="56" y="12"/>
                    </a:cubicBezTo>
                    <a:cubicBezTo>
                      <a:pt x="56" y="11"/>
                      <a:pt x="55" y="8"/>
                      <a:pt x="53" y="8"/>
                    </a:cubicBezTo>
                    <a:cubicBezTo>
                      <a:pt x="54" y="8"/>
                      <a:pt x="55" y="8"/>
                      <a:pt x="55" y="10"/>
                    </a:cubicBezTo>
                    <a:cubicBezTo>
                      <a:pt x="55" y="9"/>
                      <a:pt x="54" y="8"/>
                      <a:pt x="54" y="7"/>
                    </a:cubicBezTo>
                    <a:cubicBezTo>
                      <a:pt x="55" y="8"/>
                      <a:pt x="56" y="9"/>
                      <a:pt x="58" y="10"/>
                    </a:cubicBezTo>
                    <a:cubicBezTo>
                      <a:pt x="59" y="13"/>
                      <a:pt x="59" y="13"/>
                      <a:pt x="59" y="13"/>
                    </a:cubicBezTo>
                    <a:cubicBezTo>
                      <a:pt x="60" y="13"/>
                      <a:pt x="60" y="13"/>
                      <a:pt x="60" y="13"/>
                    </a:cubicBezTo>
                    <a:cubicBezTo>
                      <a:pt x="61" y="15"/>
                      <a:pt x="61" y="14"/>
                      <a:pt x="63" y="17"/>
                    </a:cubicBezTo>
                    <a:cubicBezTo>
                      <a:pt x="63" y="17"/>
                      <a:pt x="63" y="16"/>
                      <a:pt x="62" y="15"/>
                    </a:cubicBezTo>
                    <a:cubicBezTo>
                      <a:pt x="59" y="12"/>
                      <a:pt x="59" y="10"/>
                      <a:pt x="57" y="7"/>
                    </a:cubicBezTo>
                    <a:cubicBezTo>
                      <a:pt x="57" y="5"/>
                      <a:pt x="63" y="14"/>
                      <a:pt x="60" y="8"/>
                    </a:cubicBezTo>
                    <a:cubicBezTo>
                      <a:pt x="59" y="8"/>
                      <a:pt x="58" y="5"/>
                      <a:pt x="58" y="6"/>
                    </a:cubicBezTo>
                    <a:cubicBezTo>
                      <a:pt x="59" y="6"/>
                      <a:pt x="56" y="3"/>
                      <a:pt x="58" y="3"/>
                    </a:cubicBezTo>
                    <a:cubicBezTo>
                      <a:pt x="58" y="5"/>
                      <a:pt x="61" y="7"/>
                      <a:pt x="61" y="9"/>
                    </a:cubicBezTo>
                    <a:cubicBezTo>
                      <a:pt x="61" y="8"/>
                      <a:pt x="61" y="8"/>
                      <a:pt x="61" y="9"/>
                    </a:cubicBezTo>
                    <a:cubicBezTo>
                      <a:pt x="62" y="10"/>
                      <a:pt x="63" y="12"/>
                      <a:pt x="63" y="12"/>
                    </a:cubicBezTo>
                    <a:cubicBezTo>
                      <a:pt x="64" y="11"/>
                      <a:pt x="64" y="11"/>
                      <a:pt x="63" y="9"/>
                    </a:cubicBezTo>
                    <a:cubicBezTo>
                      <a:pt x="61" y="7"/>
                      <a:pt x="62" y="10"/>
                      <a:pt x="61" y="8"/>
                    </a:cubicBezTo>
                    <a:cubicBezTo>
                      <a:pt x="61" y="7"/>
                      <a:pt x="63" y="10"/>
                      <a:pt x="61" y="6"/>
                    </a:cubicBezTo>
                    <a:cubicBezTo>
                      <a:pt x="61" y="6"/>
                      <a:pt x="60" y="4"/>
                      <a:pt x="59" y="3"/>
                    </a:cubicBezTo>
                    <a:cubicBezTo>
                      <a:pt x="59" y="2"/>
                      <a:pt x="59" y="2"/>
                      <a:pt x="59" y="2"/>
                    </a:cubicBezTo>
                    <a:cubicBezTo>
                      <a:pt x="60" y="3"/>
                      <a:pt x="60" y="3"/>
                      <a:pt x="60" y="3"/>
                    </a:cubicBezTo>
                    <a:cubicBezTo>
                      <a:pt x="61" y="4"/>
                      <a:pt x="58" y="1"/>
                      <a:pt x="59" y="1"/>
                    </a:cubicBezTo>
                    <a:cubicBezTo>
                      <a:pt x="61" y="3"/>
                      <a:pt x="61" y="3"/>
                      <a:pt x="61" y="3"/>
                    </a:cubicBezTo>
                    <a:cubicBezTo>
                      <a:pt x="63" y="5"/>
                      <a:pt x="59" y="3"/>
                      <a:pt x="62" y="6"/>
                    </a:cubicBezTo>
                    <a:cubicBezTo>
                      <a:pt x="63" y="6"/>
                      <a:pt x="62" y="4"/>
                      <a:pt x="63" y="5"/>
                    </a:cubicBezTo>
                    <a:cubicBezTo>
                      <a:pt x="63" y="5"/>
                      <a:pt x="63" y="5"/>
                      <a:pt x="63" y="6"/>
                    </a:cubicBezTo>
                    <a:cubicBezTo>
                      <a:pt x="63" y="6"/>
                      <a:pt x="66" y="11"/>
                      <a:pt x="65" y="7"/>
                    </a:cubicBezTo>
                    <a:cubicBezTo>
                      <a:pt x="65" y="6"/>
                      <a:pt x="64" y="6"/>
                      <a:pt x="64" y="5"/>
                    </a:cubicBezTo>
                    <a:cubicBezTo>
                      <a:pt x="64" y="4"/>
                      <a:pt x="64" y="2"/>
                      <a:pt x="64" y="2"/>
                    </a:cubicBezTo>
                    <a:cubicBezTo>
                      <a:pt x="65" y="4"/>
                      <a:pt x="65" y="1"/>
                      <a:pt x="66" y="4"/>
                    </a:cubicBezTo>
                    <a:cubicBezTo>
                      <a:pt x="65" y="3"/>
                      <a:pt x="64" y="4"/>
                      <a:pt x="65" y="7"/>
                    </a:cubicBezTo>
                    <a:cubicBezTo>
                      <a:pt x="67" y="10"/>
                      <a:pt x="64" y="6"/>
                      <a:pt x="66" y="10"/>
                    </a:cubicBezTo>
                    <a:cubicBezTo>
                      <a:pt x="67" y="10"/>
                      <a:pt x="69" y="13"/>
                      <a:pt x="70" y="15"/>
                    </a:cubicBezTo>
                    <a:cubicBezTo>
                      <a:pt x="70" y="15"/>
                      <a:pt x="70" y="14"/>
                      <a:pt x="70" y="13"/>
                    </a:cubicBezTo>
                    <a:cubicBezTo>
                      <a:pt x="69" y="11"/>
                      <a:pt x="69" y="12"/>
                      <a:pt x="67" y="10"/>
                    </a:cubicBezTo>
                    <a:cubicBezTo>
                      <a:pt x="68" y="10"/>
                      <a:pt x="68" y="8"/>
                      <a:pt x="68" y="6"/>
                    </a:cubicBezTo>
                    <a:cubicBezTo>
                      <a:pt x="68" y="7"/>
                      <a:pt x="69" y="9"/>
                      <a:pt x="69" y="9"/>
                    </a:cubicBezTo>
                    <a:cubicBezTo>
                      <a:pt x="70" y="8"/>
                      <a:pt x="71" y="8"/>
                      <a:pt x="72" y="8"/>
                    </a:cubicBezTo>
                    <a:cubicBezTo>
                      <a:pt x="70" y="5"/>
                      <a:pt x="72" y="7"/>
                      <a:pt x="70" y="4"/>
                    </a:cubicBezTo>
                    <a:cubicBezTo>
                      <a:pt x="70" y="4"/>
                      <a:pt x="68" y="2"/>
                      <a:pt x="67" y="0"/>
                    </a:cubicBezTo>
                    <a:cubicBezTo>
                      <a:pt x="68" y="0"/>
                      <a:pt x="68" y="2"/>
                      <a:pt x="69" y="2"/>
                    </a:cubicBezTo>
                    <a:cubicBezTo>
                      <a:pt x="68" y="0"/>
                      <a:pt x="71" y="5"/>
                      <a:pt x="70" y="2"/>
                    </a:cubicBezTo>
                    <a:cubicBezTo>
                      <a:pt x="69" y="3"/>
                      <a:pt x="72" y="6"/>
                      <a:pt x="73" y="9"/>
                    </a:cubicBezTo>
                    <a:cubicBezTo>
                      <a:pt x="73" y="7"/>
                      <a:pt x="74" y="10"/>
                      <a:pt x="74" y="10"/>
                    </a:cubicBezTo>
                    <a:cubicBezTo>
                      <a:pt x="74" y="8"/>
                      <a:pt x="74" y="7"/>
                      <a:pt x="74" y="6"/>
                    </a:cubicBezTo>
                    <a:cubicBezTo>
                      <a:pt x="76" y="8"/>
                      <a:pt x="76" y="5"/>
                      <a:pt x="77" y="5"/>
                    </a:cubicBezTo>
                    <a:cubicBezTo>
                      <a:pt x="78" y="6"/>
                      <a:pt x="79" y="9"/>
                      <a:pt x="80" y="9"/>
                    </a:cubicBezTo>
                    <a:cubicBezTo>
                      <a:pt x="80" y="9"/>
                      <a:pt x="78" y="6"/>
                      <a:pt x="79" y="7"/>
                    </a:cubicBezTo>
                    <a:cubicBezTo>
                      <a:pt x="79" y="8"/>
                      <a:pt x="79" y="8"/>
                      <a:pt x="79" y="8"/>
                    </a:cubicBezTo>
                    <a:cubicBezTo>
                      <a:pt x="79" y="7"/>
                      <a:pt x="82" y="10"/>
                      <a:pt x="80" y="5"/>
                    </a:cubicBezTo>
                    <a:cubicBezTo>
                      <a:pt x="81" y="8"/>
                      <a:pt x="81" y="8"/>
                      <a:pt x="81" y="8"/>
                    </a:cubicBezTo>
                    <a:cubicBezTo>
                      <a:pt x="81" y="9"/>
                      <a:pt x="81" y="8"/>
                      <a:pt x="81" y="8"/>
                    </a:cubicBezTo>
                    <a:cubicBezTo>
                      <a:pt x="82" y="9"/>
                      <a:pt x="82" y="10"/>
                      <a:pt x="82" y="10"/>
                    </a:cubicBezTo>
                    <a:cubicBezTo>
                      <a:pt x="84" y="12"/>
                      <a:pt x="83" y="10"/>
                      <a:pt x="83" y="9"/>
                    </a:cubicBezTo>
                    <a:cubicBezTo>
                      <a:pt x="82" y="7"/>
                      <a:pt x="82" y="7"/>
                      <a:pt x="82" y="7"/>
                    </a:cubicBezTo>
                    <a:cubicBezTo>
                      <a:pt x="82" y="6"/>
                      <a:pt x="84" y="7"/>
                      <a:pt x="84" y="6"/>
                    </a:cubicBezTo>
                    <a:cubicBezTo>
                      <a:pt x="85" y="8"/>
                      <a:pt x="85" y="8"/>
                      <a:pt x="85" y="8"/>
                    </a:cubicBezTo>
                    <a:cubicBezTo>
                      <a:pt x="85" y="7"/>
                      <a:pt x="85" y="7"/>
                      <a:pt x="85" y="7"/>
                    </a:cubicBezTo>
                    <a:cubicBezTo>
                      <a:pt x="85" y="9"/>
                      <a:pt x="86" y="10"/>
                      <a:pt x="86" y="8"/>
                    </a:cubicBezTo>
                    <a:cubicBezTo>
                      <a:pt x="87" y="13"/>
                      <a:pt x="87" y="13"/>
                      <a:pt x="87" y="13"/>
                    </a:cubicBezTo>
                    <a:cubicBezTo>
                      <a:pt x="86" y="12"/>
                      <a:pt x="86" y="11"/>
                      <a:pt x="85" y="9"/>
                    </a:cubicBezTo>
                    <a:cubicBezTo>
                      <a:pt x="84" y="8"/>
                      <a:pt x="84" y="8"/>
                      <a:pt x="84" y="10"/>
                    </a:cubicBezTo>
                    <a:cubicBezTo>
                      <a:pt x="85" y="10"/>
                      <a:pt x="85" y="10"/>
                      <a:pt x="85" y="9"/>
                    </a:cubicBezTo>
                    <a:cubicBezTo>
                      <a:pt x="86" y="12"/>
                      <a:pt x="85" y="12"/>
                      <a:pt x="86" y="14"/>
                    </a:cubicBezTo>
                    <a:cubicBezTo>
                      <a:pt x="86" y="14"/>
                      <a:pt x="86" y="14"/>
                      <a:pt x="86" y="13"/>
                    </a:cubicBezTo>
                    <a:cubicBezTo>
                      <a:pt x="86" y="15"/>
                      <a:pt x="86" y="15"/>
                      <a:pt x="86" y="15"/>
                    </a:cubicBezTo>
                    <a:cubicBezTo>
                      <a:pt x="86" y="14"/>
                      <a:pt x="85" y="14"/>
                      <a:pt x="85" y="13"/>
                    </a:cubicBezTo>
                    <a:cubicBezTo>
                      <a:pt x="86" y="15"/>
                      <a:pt x="86" y="16"/>
                      <a:pt x="85" y="16"/>
                    </a:cubicBezTo>
                    <a:cubicBezTo>
                      <a:pt x="83" y="13"/>
                      <a:pt x="85" y="18"/>
                      <a:pt x="84" y="17"/>
                    </a:cubicBezTo>
                    <a:cubicBezTo>
                      <a:pt x="83" y="15"/>
                      <a:pt x="82" y="13"/>
                      <a:pt x="82" y="12"/>
                    </a:cubicBezTo>
                    <a:cubicBezTo>
                      <a:pt x="82" y="11"/>
                      <a:pt x="82" y="12"/>
                      <a:pt x="81" y="11"/>
                    </a:cubicBezTo>
                    <a:cubicBezTo>
                      <a:pt x="82" y="13"/>
                      <a:pt x="83" y="16"/>
                      <a:pt x="83" y="17"/>
                    </a:cubicBezTo>
                    <a:cubicBezTo>
                      <a:pt x="82" y="15"/>
                      <a:pt x="82" y="15"/>
                      <a:pt x="82" y="15"/>
                    </a:cubicBezTo>
                    <a:cubicBezTo>
                      <a:pt x="82" y="16"/>
                      <a:pt x="83" y="19"/>
                      <a:pt x="82" y="19"/>
                    </a:cubicBezTo>
                    <a:cubicBezTo>
                      <a:pt x="81" y="18"/>
                      <a:pt x="80" y="18"/>
                      <a:pt x="79" y="19"/>
                    </a:cubicBezTo>
                    <a:cubicBezTo>
                      <a:pt x="79" y="17"/>
                      <a:pt x="79" y="17"/>
                      <a:pt x="79" y="17"/>
                    </a:cubicBezTo>
                    <a:cubicBezTo>
                      <a:pt x="80" y="21"/>
                      <a:pt x="78" y="19"/>
                      <a:pt x="78" y="21"/>
                    </a:cubicBezTo>
                    <a:cubicBezTo>
                      <a:pt x="77" y="20"/>
                      <a:pt x="77" y="24"/>
                      <a:pt x="75" y="21"/>
                    </a:cubicBezTo>
                    <a:cubicBezTo>
                      <a:pt x="75" y="23"/>
                      <a:pt x="74" y="25"/>
                      <a:pt x="72" y="25"/>
                    </a:cubicBezTo>
                    <a:cubicBezTo>
                      <a:pt x="71" y="23"/>
                      <a:pt x="71" y="23"/>
                      <a:pt x="71" y="23"/>
                    </a:cubicBezTo>
                    <a:cubicBezTo>
                      <a:pt x="72" y="25"/>
                      <a:pt x="70" y="22"/>
                      <a:pt x="70" y="22"/>
                    </a:cubicBezTo>
                    <a:cubicBezTo>
                      <a:pt x="72" y="24"/>
                      <a:pt x="71" y="25"/>
                      <a:pt x="72" y="26"/>
                    </a:cubicBezTo>
                    <a:cubicBezTo>
                      <a:pt x="70" y="25"/>
                      <a:pt x="71" y="28"/>
                      <a:pt x="71" y="30"/>
                    </a:cubicBezTo>
                    <a:cubicBezTo>
                      <a:pt x="70" y="28"/>
                      <a:pt x="70" y="28"/>
                      <a:pt x="70" y="28"/>
                    </a:cubicBezTo>
                    <a:cubicBezTo>
                      <a:pt x="72" y="31"/>
                      <a:pt x="69" y="29"/>
                      <a:pt x="68" y="29"/>
                    </a:cubicBezTo>
                    <a:cubicBezTo>
                      <a:pt x="68" y="29"/>
                      <a:pt x="67" y="28"/>
                      <a:pt x="66" y="28"/>
                    </a:cubicBezTo>
                    <a:cubicBezTo>
                      <a:pt x="68" y="31"/>
                      <a:pt x="68" y="31"/>
                      <a:pt x="68" y="32"/>
                    </a:cubicBezTo>
                    <a:cubicBezTo>
                      <a:pt x="68" y="33"/>
                      <a:pt x="67" y="33"/>
                      <a:pt x="66" y="32"/>
                    </a:cubicBezTo>
                    <a:cubicBezTo>
                      <a:pt x="67" y="37"/>
                      <a:pt x="64" y="36"/>
                      <a:pt x="65" y="39"/>
                    </a:cubicBezTo>
                    <a:cubicBezTo>
                      <a:pt x="63" y="38"/>
                      <a:pt x="63" y="38"/>
                      <a:pt x="63" y="38"/>
                    </a:cubicBezTo>
                    <a:cubicBezTo>
                      <a:pt x="65" y="42"/>
                      <a:pt x="61" y="41"/>
                      <a:pt x="61" y="44"/>
                    </a:cubicBezTo>
                    <a:cubicBezTo>
                      <a:pt x="59" y="41"/>
                      <a:pt x="59" y="41"/>
                      <a:pt x="59" y="41"/>
                    </a:cubicBezTo>
                    <a:cubicBezTo>
                      <a:pt x="57" y="41"/>
                      <a:pt x="59" y="43"/>
                      <a:pt x="61" y="44"/>
                    </a:cubicBezTo>
                    <a:cubicBezTo>
                      <a:pt x="59" y="44"/>
                      <a:pt x="61" y="46"/>
                      <a:pt x="59" y="45"/>
                    </a:cubicBezTo>
                    <a:cubicBezTo>
                      <a:pt x="58" y="45"/>
                      <a:pt x="60" y="46"/>
                      <a:pt x="60" y="47"/>
                    </a:cubicBezTo>
                    <a:cubicBezTo>
                      <a:pt x="58" y="47"/>
                      <a:pt x="58" y="47"/>
                      <a:pt x="58" y="48"/>
                    </a:cubicBezTo>
                    <a:cubicBezTo>
                      <a:pt x="58" y="48"/>
                      <a:pt x="58" y="48"/>
                      <a:pt x="58" y="48"/>
                    </a:cubicBezTo>
                    <a:cubicBezTo>
                      <a:pt x="58" y="48"/>
                      <a:pt x="56" y="47"/>
                      <a:pt x="56" y="47"/>
                    </a:cubicBezTo>
                    <a:cubicBezTo>
                      <a:pt x="57" y="48"/>
                      <a:pt x="55" y="47"/>
                      <a:pt x="58" y="50"/>
                    </a:cubicBezTo>
                    <a:cubicBezTo>
                      <a:pt x="56" y="49"/>
                      <a:pt x="59" y="53"/>
                      <a:pt x="55" y="52"/>
                    </a:cubicBezTo>
                    <a:cubicBezTo>
                      <a:pt x="56" y="52"/>
                      <a:pt x="57" y="53"/>
                      <a:pt x="57" y="53"/>
                    </a:cubicBezTo>
                    <a:cubicBezTo>
                      <a:pt x="57" y="54"/>
                      <a:pt x="54" y="53"/>
                      <a:pt x="55" y="55"/>
                    </a:cubicBezTo>
                    <a:cubicBezTo>
                      <a:pt x="55" y="55"/>
                      <a:pt x="54" y="54"/>
                      <a:pt x="53" y="54"/>
                    </a:cubicBezTo>
                    <a:cubicBezTo>
                      <a:pt x="54" y="54"/>
                      <a:pt x="55" y="55"/>
                      <a:pt x="55" y="55"/>
                    </a:cubicBezTo>
                    <a:cubicBezTo>
                      <a:pt x="56" y="58"/>
                      <a:pt x="52" y="57"/>
                      <a:pt x="51" y="58"/>
                    </a:cubicBezTo>
                    <a:cubicBezTo>
                      <a:pt x="52" y="61"/>
                      <a:pt x="50" y="63"/>
                      <a:pt x="49" y="65"/>
                    </a:cubicBezTo>
                    <a:cubicBezTo>
                      <a:pt x="48" y="65"/>
                      <a:pt x="48" y="65"/>
                      <a:pt x="48" y="65"/>
                    </a:cubicBezTo>
                    <a:cubicBezTo>
                      <a:pt x="51" y="67"/>
                      <a:pt x="44" y="65"/>
                      <a:pt x="49" y="68"/>
                    </a:cubicBezTo>
                    <a:cubicBezTo>
                      <a:pt x="48" y="67"/>
                      <a:pt x="48" y="68"/>
                      <a:pt x="47" y="67"/>
                    </a:cubicBezTo>
                    <a:cubicBezTo>
                      <a:pt x="49" y="69"/>
                      <a:pt x="44" y="68"/>
                      <a:pt x="46" y="70"/>
                    </a:cubicBezTo>
                    <a:cubicBezTo>
                      <a:pt x="46" y="70"/>
                      <a:pt x="46" y="70"/>
                      <a:pt x="46" y="69"/>
                    </a:cubicBezTo>
                    <a:cubicBezTo>
                      <a:pt x="44" y="69"/>
                      <a:pt x="46" y="71"/>
                      <a:pt x="44" y="71"/>
                    </a:cubicBezTo>
                    <a:cubicBezTo>
                      <a:pt x="43" y="71"/>
                      <a:pt x="43" y="71"/>
                      <a:pt x="42" y="70"/>
                    </a:cubicBezTo>
                    <a:cubicBezTo>
                      <a:pt x="41" y="70"/>
                      <a:pt x="45" y="73"/>
                      <a:pt x="41" y="71"/>
                    </a:cubicBezTo>
                    <a:cubicBezTo>
                      <a:pt x="41" y="71"/>
                      <a:pt x="43" y="72"/>
                      <a:pt x="43" y="72"/>
                    </a:cubicBezTo>
                    <a:cubicBezTo>
                      <a:pt x="41" y="73"/>
                      <a:pt x="42" y="77"/>
                      <a:pt x="42" y="79"/>
                    </a:cubicBezTo>
                    <a:cubicBezTo>
                      <a:pt x="39" y="79"/>
                      <a:pt x="36" y="76"/>
                      <a:pt x="38" y="79"/>
                    </a:cubicBezTo>
                    <a:cubicBezTo>
                      <a:pt x="37" y="78"/>
                      <a:pt x="40" y="79"/>
                      <a:pt x="39" y="79"/>
                    </a:cubicBezTo>
                    <a:cubicBezTo>
                      <a:pt x="40" y="80"/>
                      <a:pt x="34" y="78"/>
                      <a:pt x="36" y="79"/>
                    </a:cubicBezTo>
                    <a:cubicBezTo>
                      <a:pt x="39" y="80"/>
                      <a:pt x="37" y="80"/>
                      <a:pt x="39" y="80"/>
                    </a:cubicBezTo>
                    <a:cubicBezTo>
                      <a:pt x="37" y="81"/>
                      <a:pt x="34" y="80"/>
                      <a:pt x="36" y="81"/>
                    </a:cubicBezTo>
                    <a:cubicBezTo>
                      <a:pt x="35" y="81"/>
                      <a:pt x="35" y="81"/>
                      <a:pt x="35" y="81"/>
                    </a:cubicBezTo>
                    <a:cubicBezTo>
                      <a:pt x="38" y="83"/>
                      <a:pt x="36" y="83"/>
                      <a:pt x="40" y="86"/>
                    </a:cubicBezTo>
                    <a:cubicBezTo>
                      <a:pt x="39" y="91"/>
                      <a:pt x="39" y="96"/>
                      <a:pt x="38" y="101"/>
                    </a:cubicBezTo>
                    <a:cubicBezTo>
                      <a:pt x="36" y="105"/>
                      <a:pt x="36" y="111"/>
                      <a:pt x="32" y="115"/>
                    </a:cubicBezTo>
                    <a:cubicBezTo>
                      <a:pt x="28" y="115"/>
                      <a:pt x="28" y="115"/>
                      <a:pt x="30" y="117"/>
                    </a:cubicBezTo>
                    <a:cubicBezTo>
                      <a:pt x="29" y="116"/>
                      <a:pt x="29" y="116"/>
                      <a:pt x="28" y="116"/>
                    </a:cubicBezTo>
                    <a:cubicBezTo>
                      <a:pt x="31" y="117"/>
                      <a:pt x="28" y="117"/>
                      <a:pt x="31" y="118"/>
                    </a:cubicBezTo>
                    <a:cubicBezTo>
                      <a:pt x="30" y="120"/>
                      <a:pt x="30" y="122"/>
                      <a:pt x="30" y="124"/>
                    </a:cubicBezTo>
                    <a:cubicBezTo>
                      <a:pt x="29" y="123"/>
                      <a:pt x="27" y="122"/>
                      <a:pt x="27" y="123"/>
                    </a:cubicBezTo>
                    <a:cubicBezTo>
                      <a:pt x="29" y="124"/>
                      <a:pt x="29" y="124"/>
                      <a:pt x="29" y="124"/>
                    </a:cubicBezTo>
                    <a:cubicBezTo>
                      <a:pt x="28" y="124"/>
                      <a:pt x="28" y="124"/>
                      <a:pt x="28" y="124"/>
                    </a:cubicBezTo>
                    <a:cubicBezTo>
                      <a:pt x="28" y="124"/>
                      <a:pt x="30" y="125"/>
                      <a:pt x="31" y="125"/>
                    </a:cubicBezTo>
                    <a:cubicBezTo>
                      <a:pt x="32" y="130"/>
                      <a:pt x="24" y="133"/>
                      <a:pt x="24" y="138"/>
                    </a:cubicBezTo>
                    <a:cubicBezTo>
                      <a:pt x="22" y="139"/>
                      <a:pt x="23" y="141"/>
                      <a:pt x="23" y="142"/>
                    </a:cubicBezTo>
                    <a:cubicBezTo>
                      <a:pt x="18" y="145"/>
                      <a:pt x="13" y="147"/>
                      <a:pt x="15" y="151"/>
                    </a:cubicBezTo>
                    <a:cubicBezTo>
                      <a:pt x="15" y="151"/>
                      <a:pt x="8" y="148"/>
                      <a:pt x="6" y="14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334"/>
              <p:cNvSpPr/>
              <p:nvPr/>
            </p:nvSpPr>
            <p:spPr bwMode="auto">
              <a:xfrm>
                <a:off x="4002088" y="26416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3"/>
                      <a:pt x="0" y="2"/>
                      <a:pt x="0" y="0"/>
                    </a:cubicBezTo>
                    <a:cubicBezTo>
                      <a:pt x="0" y="1"/>
                      <a:pt x="1"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335"/>
              <p:cNvSpPr/>
              <p:nvPr/>
            </p:nvSpPr>
            <p:spPr bwMode="auto">
              <a:xfrm>
                <a:off x="3997326" y="2640013"/>
                <a:ext cx="0" cy="0"/>
              </a:xfrm>
              <a:custGeom>
                <a:avLst/>
                <a:gdLst>
                  <a:gd name="T0" fmla="*/ 1 w 2"/>
                  <a:gd name="T1" fmla="*/ 2 h 2"/>
                  <a:gd name="T2" fmla="*/ 1 w 2"/>
                  <a:gd name="T3" fmla="*/ 1 h 2"/>
                  <a:gd name="T4" fmla="*/ 1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1"/>
                      <a:pt x="1" y="1"/>
                    </a:cubicBezTo>
                    <a:cubicBezTo>
                      <a:pt x="1" y="1"/>
                      <a:pt x="0" y="0"/>
                      <a:pt x="1" y="0"/>
                    </a:cubicBezTo>
                    <a:cubicBezTo>
                      <a:pt x="1" y="0"/>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336"/>
              <p:cNvSpPr/>
              <p:nvPr/>
            </p:nvSpPr>
            <p:spPr bwMode="auto">
              <a:xfrm>
                <a:off x="3995738" y="26400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337"/>
              <p:cNvSpPr/>
              <p:nvPr/>
            </p:nvSpPr>
            <p:spPr bwMode="auto">
              <a:xfrm>
                <a:off x="3994151" y="2638425"/>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338"/>
              <p:cNvSpPr/>
              <p:nvPr/>
            </p:nvSpPr>
            <p:spPr bwMode="auto">
              <a:xfrm>
                <a:off x="3994151" y="2640013"/>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339"/>
              <p:cNvSpPr/>
              <p:nvPr/>
            </p:nvSpPr>
            <p:spPr bwMode="auto">
              <a:xfrm>
                <a:off x="3990976" y="2640013"/>
                <a:ext cx="0"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340"/>
              <p:cNvSpPr/>
              <p:nvPr/>
            </p:nvSpPr>
            <p:spPr bwMode="auto">
              <a:xfrm>
                <a:off x="3990976" y="264160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341"/>
              <p:cNvSpPr/>
              <p:nvPr/>
            </p:nvSpPr>
            <p:spPr bwMode="auto">
              <a:xfrm>
                <a:off x="3979863" y="26590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342"/>
              <p:cNvSpPr/>
              <p:nvPr/>
            </p:nvSpPr>
            <p:spPr bwMode="auto">
              <a:xfrm>
                <a:off x="3976688" y="2667000"/>
                <a:ext cx="1588" cy="0"/>
              </a:xfrm>
              <a:custGeom>
                <a:avLst/>
                <a:gdLst>
                  <a:gd name="T0" fmla="*/ 2 w 3"/>
                  <a:gd name="T1" fmla="*/ 0 h 1"/>
                  <a:gd name="T2" fmla="*/ 0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0"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343"/>
              <p:cNvSpPr/>
              <p:nvPr/>
            </p:nvSpPr>
            <p:spPr bwMode="auto">
              <a:xfrm>
                <a:off x="3978276" y="26717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344"/>
              <p:cNvSpPr/>
              <p:nvPr/>
            </p:nvSpPr>
            <p:spPr bwMode="auto">
              <a:xfrm>
                <a:off x="5676901" y="1892300"/>
                <a:ext cx="1588" cy="0"/>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2"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345"/>
              <p:cNvSpPr/>
              <p:nvPr/>
            </p:nvSpPr>
            <p:spPr bwMode="auto">
              <a:xfrm>
                <a:off x="5630863" y="1887538"/>
                <a:ext cx="46038" cy="42862"/>
              </a:xfrm>
              <a:custGeom>
                <a:avLst/>
                <a:gdLst>
                  <a:gd name="T0" fmla="*/ 14 w 129"/>
                  <a:gd name="T1" fmla="*/ 98 h 118"/>
                  <a:gd name="T2" fmla="*/ 17 w 129"/>
                  <a:gd name="T3" fmla="*/ 94 h 118"/>
                  <a:gd name="T4" fmla="*/ 19 w 129"/>
                  <a:gd name="T5" fmla="*/ 82 h 118"/>
                  <a:gd name="T6" fmla="*/ 22 w 129"/>
                  <a:gd name="T7" fmla="*/ 80 h 118"/>
                  <a:gd name="T8" fmla="*/ 31 w 129"/>
                  <a:gd name="T9" fmla="*/ 74 h 118"/>
                  <a:gd name="T10" fmla="*/ 34 w 129"/>
                  <a:gd name="T11" fmla="*/ 72 h 118"/>
                  <a:gd name="T12" fmla="*/ 36 w 129"/>
                  <a:gd name="T13" fmla="*/ 66 h 118"/>
                  <a:gd name="T14" fmla="*/ 41 w 129"/>
                  <a:gd name="T15" fmla="*/ 63 h 118"/>
                  <a:gd name="T16" fmla="*/ 44 w 129"/>
                  <a:gd name="T17" fmla="*/ 63 h 118"/>
                  <a:gd name="T18" fmla="*/ 44 w 129"/>
                  <a:gd name="T19" fmla="*/ 59 h 118"/>
                  <a:gd name="T20" fmla="*/ 46 w 129"/>
                  <a:gd name="T21" fmla="*/ 52 h 118"/>
                  <a:gd name="T22" fmla="*/ 49 w 129"/>
                  <a:gd name="T23" fmla="*/ 50 h 118"/>
                  <a:gd name="T24" fmla="*/ 50 w 129"/>
                  <a:gd name="T25" fmla="*/ 46 h 118"/>
                  <a:gd name="T26" fmla="*/ 55 w 129"/>
                  <a:gd name="T27" fmla="*/ 45 h 118"/>
                  <a:gd name="T28" fmla="*/ 58 w 129"/>
                  <a:gd name="T29" fmla="*/ 41 h 118"/>
                  <a:gd name="T30" fmla="*/ 64 w 129"/>
                  <a:gd name="T31" fmla="*/ 39 h 118"/>
                  <a:gd name="T32" fmla="*/ 65 w 129"/>
                  <a:gd name="T33" fmla="*/ 36 h 118"/>
                  <a:gd name="T34" fmla="*/ 69 w 129"/>
                  <a:gd name="T35" fmla="*/ 37 h 118"/>
                  <a:gd name="T36" fmla="*/ 69 w 129"/>
                  <a:gd name="T37" fmla="*/ 34 h 118"/>
                  <a:gd name="T38" fmla="*/ 70 w 129"/>
                  <a:gd name="T39" fmla="*/ 33 h 118"/>
                  <a:gd name="T40" fmla="*/ 72 w 129"/>
                  <a:gd name="T41" fmla="*/ 30 h 118"/>
                  <a:gd name="T42" fmla="*/ 78 w 129"/>
                  <a:gd name="T43" fmla="*/ 25 h 118"/>
                  <a:gd name="T44" fmla="*/ 81 w 129"/>
                  <a:gd name="T45" fmla="*/ 23 h 118"/>
                  <a:gd name="T46" fmla="*/ 83 w 129"/>
                  <a:gd name="T47" fmla="*/ 22 h 118"/>
                  <a:gd name="T48" fmla="*/ 90 w 129"/>
                  <a:gd name="T49" fmla="*/ 18 h 118"/>
                  <a:gd name="T50" fmla="*/ 95 w 129"/>
                  <a:gd name="T51" fmla="*/ 23 h 118"/>
                  <a:gd name="T52" fmla="*/ 93 w 129"/>
                  <a:gd name="T53" fmla="*/ 16 h 118"/>
                  <a:gd name="T54" fmla="*/ 91 w 129"/>
                  <a:gd name="T55" fmla="*/ 9 h 118"/>
                  <a:gd name="T56" fmla="*/ 95 w 129"/>
                  <a:gd name="T57" fmla="*/ 10 h 118"/>
                  <a:gd name="T58" fmla="*/ 95 w 129"/>
                  <a:gd name="T59" fmla="*/ 6 h 118"/>
                  <a:gd name="T60" fmla="*/ 97 w 129"/>
                  <a:gd name="T61" fmla="*/ 8 h 118"/>
                  <a:gd name="T62" fmla="*/ 102 w 129"/>
                  <a:gd name="T63" fmla="*/ 12 h 118"/>
                  <a:gd name="T64" fmla="*/ 102 w 129"/>
                  <a:gd name="T65" fmla="*/ 5 h 118"/>
                  <a:gd name="T66" fmla="*/ 104 w 129"/>
                  <a:gd name="T67" fmla="*/ 7 h 118"/>
                  <a:gd name="T68" fmla="*/ 104 w 129"/>
                  <a:gd name="T69" fmla="*/ 3 h 118"/>
                  <a:gd name="T70" fmla="*/ 107 w 129"/>
                  <a:gd name="T71" fmla="*/ 2 h 118"/>
                  <a:gd name="T72" fmla="*/ 110 w 129"/>
                  <a:gd name="T73" fmla="*/ 10 h 118"/>
                  <a:gd name="T74" fmla="*/ 111 w 129"/>
                  <a:gd name="T75" fmla="*/ 3 h 118"/>
                  <a:gd name="T76" fmla="*/ 122 w 129"/>
                  <a:gd name="T77" fmla="*/ 10 h 118"/>
                  <a:gd name="T78" fmla="*/ 124 w 129"/>
                  <a:gd name="T79" fmla="*/ 10 h 118"/>
                  <a:gd name="T80" fmla="*/ 128 w 129"/>
                  <a:gd name="T81" fmla="*/ 8 h 118"/>
                  <a:gd name="T82" fmla="*/ 128 w 129"/>
                  <a:gd name="T83" fmla="*/ 13 h 118"/>
                  <a:gd name="T84" fmla="*/ 123 w 129"/>
                  <a:gd name="T85" fmla="*/ 11 h 118"/>
                  <a:gd name="T86" fmla="*/ 121 w 129"/>
                  <a:gd name="T87" fmla="*/ 21 h 118"/>
                  <a:gd name="T88" fmla="*/ 112 w 129"/>
                  <a:gd name="T89" fmla="*/ 30 h 118"/>
                  <a:gd name="T90" fmla="*/ 103 w 129"/>
                  <a:gd name="T91" fmla="*/ 39 h 118"/>
                  <a:gd name="T92" fmla="*/ 95 w 129"/>
                  <a:gd name="T93" fmla="*/ 45 h 118"/>
                  <a:gd name="T94" fmla="*/ 90 w 129"/>
                  <a:gd name="T95" fmla="*/ 51 h 118"/>
                  <a:gd name="T96" fmla="*/ 77 w 129"/>
                  <a:gd name="T97" fmla="*/ 58 h 118"/>
                  <a:gd name="T98" fmla="*/ 69 w 129"/>
                  <a:gd name="T99" fmla="*/ 61 h 118"/>
                  <a:gd name="T100" fmla="*/ 59 w 129"/>
                  <a:gd name="T101" fmla="*/ 65 h 118"/>
                  <a:gd name="T102" fmla="*/ 39 w 129"/>
                  <a:gd name="T103" fmla="*/ 94 h 118"/>
                  <a:gd name="T104" fmla="*/ 33 w 129"/>
                  <a:gd name="T105" fmla="*/ 100 h 118"/>
                  <a:gd name="T106" fmla="*/ 10 w 129"/>
                  <a:gd name="T10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 h="118">
                    <a:moveTo>
                      <a:pt x="4" y="110"/>
                    </a:moveTo>
                    <a:cubicBezTo>
                      <a:pt x="0" y="104"/>
                      <a:pt x="7" y="107"/>
                      <a:pt x="5" y="103"/>
                    </a:cubicBezTo>
                    <a:cubicBezTo>
                      <a:pt x="5" y="102"/>
                      <a:pt x="8" y="105"/>
                      <a:pt x="8" y="104"/>
                    </a:cubicBezTo>
                    <a:cubicBezTo>
                      <a:pt x="5" y="99"/>
                      <a:pt x="9" y="99"/>
                      <a:pt x="14" y="100"/>
                    </a:cubicBezTo>
                    <a:cubicBezTo>
                      <a:pt x="15" y="100"/>
                      <a:pt x="15" y="100"/>
                      <a:pt x="15" y="100"/>
                    </a:cubicBezTo>
                    <a:cubicBezTo>
                      <a:pt x="16" y="101"/>
                      <a:pt x="14" y="98"/>
                      <a:pt x="14" y="98"/>
                    </a:cubicBezTo>
                    <a:cubicBezTo>
                      <a:pt x="15" y="98"/>
                      <a:pt x="15" y="99"/>
                      <a:pt x="16" y="99"/>
                    </a:cubicBezTo>
                    <a:cubicBezTo>
                      <a:pt x="14" y="98"/>
                      <a:pt x="16" y="98"/>
                      <a:pt x="15" y="96"/>
                    </a:cubicBezTo>
                    <a:cubicBezTo>
                      <a:pt x="15" y="97"/>
                      <a:pt x="17" y="98"/>
                      <a:pt x="17" y="99"/>
                    </a:cubicBezTo>
                    <a:cubicBezTo>
                      <a:pt x="16" y="97"/>
                      <a:pt x="16" y="97"/>
                      <a:pt x="16" y="97"/>
                    </a:cubicBezTo>
                    <a:cubicBezTo>
                      <a:pt x="12" y="92"/>
                      <a:pt x="17" y="96"/>
                      <a:pt x="16" y="93"/>
                    </a:cubicBezTo>
                    <a:cubicBezTo>
                      <a:pt x="16" y="93"/>
                      <a:pt x="17" y="93"/>
                      <a:pt x="17" y="94"/>
                    </a:cubicBezTo>
                    <a:cubicBezTo>
                      <a:pt x="16" y="90"/>
                      <a:pt x="18" y="89"/>
                      <a:pt x="18" y="87"/>
                    </a:cubicBezTo>
                    <a:cubicBezTo>
                      <a:pt x="19" y="87"/>
                      <a:pt x="20" y="88"/>
                      <a:pt x="21" y="89"/>
                    </a:cubicBezTo>
                    <a:cubicBezTo>
                      <a:pt x="19" y="87"/>
                      <a:pt x="19" y="86"/>
                      <a:pt x="19" y="85"/>
                    </a:cubicBezTo>
                    <a:cubicBezTo>
                      <a:pt x="21" y="87"/>
                      <a:pt x="18" y="83"/>
                      <a:pt x="19" y="84"/>
                    </a:cubicBezTo>
                    <a:cubicBezTo>
                      <a:pt x="20" y="84"/>
                      <a:pt x="20" y="84"/>
                      <a:pt x="20" y="84"/>
                    </a:cubicBezTo>
                    <a:cubicBezTo>
                      <a:pt x="18" y="82"/>
                      <a:pt x="21" y="85"/>
                      <a:pt x="19" y="82"/>
                    </a:cubicBezTo>
                    <a:cubicBezTo>
                      <a:pt x="21" y="83"/>
                      <a:pt x="21" y="83"/>
                      <a:pt x="21" y="83"/>
                    </a:cubicBezTo>
                    <a:cubicBezTo>
                      <a:pt x="18" y="81"/>
                      <a:pt x="23" y="84"/>
                      <a:pt x="22" y="83"/>
                    </a:cubicBezTo>
                    <a:cubicBezTo>
                      <a:pt x="21" y="82"/>
                      <a:pt x="21" y="82"/>
                      <a:pt x="21" y="82"/>
                    </a:cubicBezTo>
                    <a:cubicBezTo>
                      <a:pt x="21" y="81"/>
                      <a:pt x="22" y="82"/>
                      <a:pt x="22" y="82"/>
                    </a:cubicBezTo>
                    <a:cubicBezTo>
                      <a:pt x="22" y="82"/>
                      <a:pt x="22" y="82"/>
                      <a:pt x="22" y="82"/>
                    </a:cubicBezTo>
                    <a:cubicBezTo>
                      <a:pt x="22" y="81"/>
                      <a:pt x="24" y="82"/>
                      <a:pt x="22" y="80"/>
                    </a:cubicBezTo>
                    <a:cubicBezTo>
                      <a:pt x="24" y="81"/>
                      <a:pt x="22" y="81"/>
                      <a:pt x="25" y="83"/>
                    </a:cubicBezTo>
                    <a:cubicBezTo>
                      <a:pt x="24" y="79"/>
                      <a:pt x="27" y="78"/>
                      <a:pt x="29" y="76"/>
                    </a:cubicBezTo>
                    <a:cubicBezTo>
                      <a:pt x="30" y="77"/>
                      <a:pt x="30" y="77"/>
                      <a:pt x="31" y="78"/>
                    </a:cubicBezTo>
                    <a:cubicBezTo>
                      <a:pt x="31" y="77"/>
                      <a:pt x="31" y="77"/>
                      <a:pt x="30" y="75"/>
                    </a:cubicBezTo>
                    <a:cubicBezTo>
                      <a:pt x="30" y="75"/>
                      <a:pt x="31" y="76"/>
                      <a:pt x="32" y="76"/>
                    </a:cubicBezTo>
                    <a:cubicBezTo>
                      <a:pt x="33" y="77"/>
                      <a:pt x="30" y="74"/>
                      <a:pt x="31" y="74"/>
                    </a:cubicBezTo>
                    <a:cubicBezTo>
                      <a:pt x="32" y="75"/>
                      <a:pt x="32" y="76"/>
                      <a:pt x="33" y="76"/>
                    </a:cubicBezTo>
                    <a:cubicBezTo>
                      <a:pt x="32" y="74"/>
                      <a:pt x="32" y="74"/>
                      <a:pt x="32" y="73"/>
                    </a:cubicBezTo>
                    <a:cubicBezTo>
                      <a:pt x="33" y="74"/>
                      <a:pt x="33" y="74"/>
                      <a:pt x="33" y="75"/>
                    </a:cubicBezTo>
                    <a:cubicBezTo>
                      <a:pt x="32" y="72"/>
                      <a:pt x="34" y="75"/>
                      <a:pt x="34" y="73"/>
                    </a:cubicBezTo>
                    <a:cubicBezTo>
                      <a:pt x="35" y="74"/>
                      <a:pt x="35" y="74"/>
                      <a:pt x="35" y="74"/>
                    </a:cubicBezTo>
                    <a:cubicBezTo>
                      <a:pt x="37" y="75"/>
                      <a:pt x="32" y="72"/>
                      <a:pt x="34" y="72"/>
                    </a:cubicBezTo>
                    <a:cubicBezTo>
                      <a:pt x="34" y="72"/>
                      <a:pt x="35" y="73"/>
                      <a:pt x="35" y="73"/>
                    </a:cubicBezTo>
                    <a:cubicBezTo>
                      <a:pt x="33" y="71"/>
                      <a:pt x="35" y="71"/>
                      <a:pt x="35" y="70"/>
                    </a:cubicBezTo>
                    <a:cubicBezTo>
                      <a:pt x="35" y="70"/>
                      <a:pt x="35" y="70"/>
                      <a:pt x="35" y="70"/>
                    </a:cubicBezTo>
                    <a:cubicBezTo>
                      <a:pt x="35" y="69"/>
                      <a:pt x="37" y="70"/>
                      <a:pt x="36" y="68"/>
                    </a:cubicBezTo>
                    <a:cubicBezTo>
                      <a:pt x="37" y="68"/>
                      <a:pt x="39" y="71"/>
                      <a:pt x="39" y="70"/>
                    </a:cubicBezTo>
                    <a:cubicBezTo>
                      <a:pt x="37" y="68"/>
                      <a:pt x="39" y="68"/>
                      <a:pt x="36" y="66"/>
                    </a:cubicBezTo>
                    <a:cubicBezTo>
                      <a:pt x="37" y="66"/>
                      <a:pt x="39" y="66"/>
                      <a:pt x="38" y="65"/>
                    </a:cubicBezTo>
                    <a:cubicBezTo>
                      <a:pt x="39" y="66"/>
                      <a:pt x="41" y="68"/>
                      <a:pt x="41" y="68"/>
                    </a:cubicBezTo>
                    <a:cubicBezTo>
                      <a:pt x="43" y="70"/>
                      <a:pt x="43" y="70"/>
                      <a:pt x="43" y="70"/>
                    </a:cubicBezTo>
                    <a:cubicBezTo>
                      <a:pt x="44" y="71"/>
                      <a:pt x="42" y="70"/>
                      <a:pt x="43" y="71"/>
                    </a:cubicBezTo>
                    <a:cubicBezTo>
                      <a:pt x="43" y="71"/>
                      <a:pt x="43" y="69"/>
                      <a:pt x="44" y="69"/>
                    </a:cubicBezTo>
                    <a:cubicBezTo>
                      <a:pt x="43" y="67"/>
                      <a:pt x="40" y="64"/>
                      <a:pt x="41" y="63"/>
                    </a:cubicBezTo>
                    <a:cubicBezTo>
                      <a:pt x="41" y="64"/>
                      <a:pt x="43" y="66"/>
                      <a:pt x="43" y="67"/>
                    </a:cubicBezTo>
                    <a:cubicBezTo>
                      <a:pt x="40" y="61"/>
                      <a:pt x="40" y="61"/>
                      <a:pt x="40" y="61"/>
                    </a:cubicBezTo>
                    <a:cubicBezTo>
                      <a:pt x="40" y="60"/>
                      <a:pt x="42" y="63"/>
                      <a:pt x="42" y="62"/>
                    </a:cubicBezTo>
                    <a:cubicBezTo>
                      <a:pt x="41" y="61"/>
                      <a:pt x="41" y="61"/>
                      <a:pt x="40" y="60"/>
                    </a:cubicBezTo>
                    <a:cubicBezTo>
                      <a:pt x="41" y="60"/>
                      <a:pt x="41" y="59"/>
                      <a:pt x="43" y="61"/>
                    </a:cubicBezTo>
                    <a:cubicBezTo>
                      <a:pt x="44" y="62"/>
                      <a:pt x="43" y="62"/>
                      <a:pt x="44" y="63"/>
                    </a:cubicBezTo>
                    <a:cubicBezTo>
                      <a:pt x="44" y="62"/>
                      <a:pt x="44" y="61"/>
                      <a:pt x="44" y="61"/>
                    </a:cubicBezTo>
                    <a:cubicBezTo>
                      <a:pt x="44" y="61"/>
                      <a:pt x="44" y="61"/>
                      <a:pt x="44" y="61"/>
                    </a:cubicBezTo>
                    <a:cubicBezTo>
                      <a:pt x="45" y="62"/>
                      <a:pt x="44" y="60"/>
                      <a:pt x="43" y="59"/>
                    </a:cubicBezTo>
                    <a:cubicBezTo>
                      <a:pt x="42" y="59"/>
                      <a:pt x="44" y="60"/>
                      <a:pt x="43" y="59"/>
                    </a:cubicBezTo>
                    <a:cubicBezTo>
                      <a:pt x="42" y="58"/>
                      <a:pt x="42" y="57"/>
                      <a:pt x="42" y="57"/>
                    </a:cubicBezTo>
                    <a:cubicBezTo>
                      <a:pt x="43" y="57"/>
                      <a:pt x="43" y="58"/>
                      <a:pt x="44" y="59"/>
                    </a:cubicBezTo>
                    <a:cubicBezTo>
                      <a:pt x="43" y="56"/>
                      <a:pt x="43" y="55"/>
                      <a:pt x="43" y="54"/>
                    </a:cubicBezTo>
                    <a:cubicBezTo>
                      <a:pt x="42" y="53"/>
                      <a:pt x="44" y="56"/>
                      <a:pt x="44" y="56"/>
                    </a:cubicBezTo>
                    <a:cubicBezTo>
                      <a:pt x="46" y="57"/>
                      <a:pt x="43" y="52"/>
                      <a:pt x="46" y="54"/>
                    </a:cubicBezTo>
                    <a:cubicBezTo>
                      <a:pt x="46" y="54"/>
                      <a:pt x="44" y="52"/>
                      <a:pt x="45" y="53"/>
                    </a:cubicBezTo>
                    <a:cubicBezTo>
                      <a:pt x="45" y="52"/>
                      <a:pt x="47" y="54"/>
                      <a:pt x="46" y="53"/>
                    </a:cubicBezTo>
                    <a:cubicBezTo>
                      <a:pt x="47" y="54"/>
                      <a:pt x="46" y="53"/>
                      <a:pt x="46" y="52"/>
                    </a:cubicBezTo>
                    <a:cubicBezTo>
                      <a:pt x="46" y="51"/>
                      <a:pt x="47" y="53"/>
                      <a:pt x="47" y="53"/>
                    </a:cubicBezTo>
                    <a:cubicBezTo>
                      <a:pt x="46" y="52"/>
                      <a:pt x="46" y="49"/>
                      <a:pt x="48" y="50"/>
                    </a:cubicBezTo>
                    <a:cubicBezTo>
                      <a:pt x="48" y="49"/>
                      <a:pt x="47" y="47"/>
                      <a:pt x="47" y="47"/>
                    </a:cubicBezTo>
                    <a:cubicBezTo>
                      <a:pt x="48" y="49"/>
                      <a:pt x="48" y="49"/>
                      <a:pt x="48" y="49"/>
                    </a:cubicBezTo>
                    <a:cubicBezTo>
                      <a:pt x="49" y="50"/>
                      <a:pt x="49" y="48"/>
                      <a:pt x="50" y="49"/>
                    </a:cubicBezTo>
                    <a:cubicBezTo>
                      <a:pt x="49" y="47"/>
                      <a:pt x="50" y="52"/>
                      <a:pt x="49" y="50"/>
                    </a:cubicBezTo>
                    <a:cubicBezTo>
                      <a:pt x="50" y="52"/>
                      <a:pt x="48" y="47"/>
                      <a:pt x="49" y="50"/>
                    </a:cubicBezTo>
                    <a:cubicBezTo>
                      <a:pt x="50" y="49"/>
                      <a:pt x="48" y="47"/>
                      <a:pt x="50" y="48"/>
                    </a:cubicBezTo>
                    <a:cubicBezTo>
                      <a:pt x="50" y="48"/>
                      <a:pt x="52" y="51"/>
                      <a:pt x="52" y="51"/>
                    </a:cubicBezTo>
                    <a:cubicBezTo>
                      <a:pt x="52" y="50"/>
                      <a:pt x="51" y="50"/>
                      <a:pt x="51" y="49"/>
                    </a:cubicBezTo>
                    <a:cubicBezTo>
                      <a:pt x="51" y="48"/>
                      <a:pt x="51" y="48"/>
                      <a:pt x="51" y="48"/>
                    </a:cubicBezTo>
                    <a:cubicBezTo>
                      <a:pt x="50" y="46"/>
                      <a:pt x="52" y="48"/>
                      <a:pt x="50" y="46"/>
                    </a:cubicBezTo>
                    <a:cubicBezTo>
                      <a:pt x="51" y="47"/>
                      <a:pt x="50" y="45"/>
                      <a:pt x="52" y="47"/>
                    </a:cubicBezTo>
                    <a:cubicBezTo>
                      <a:pt x="54" y="49"/>
                      <a:pt x="54" y="49"/>
                      <a:pt x="54" y="49"/>
                    </a:cubicBezTo>
                    <a:cubicBezTo>
                      <a:pt x="54" y="49"/>
                      <a:pt x="52" y="47"/>
                      <a:pt x="52" y="46"/>
                    </a:cubicBezTo>
                    <a:cubicBezTo>
                      <a:pt x="52" y="46"/>
                      <a:pt x="52" y="46"/>
                      <a:pt x="53" y="47"/>
                    </a:cubicBezTo>
                    <a:cubicBezTo>
                      <a:pt x="50" y="43"/>
                      <a:pt x="53" y="47"/>
                      <a:pt x="52" y="44"/>
                    </a:cubicBezTo>
                    <a:cubicBezTo>
                      <a:pt x="53" y="45"/>
                      <a:pt x="53" y="43"/>
                      <a:pt x="55" y="45"/>
                    </a:cubicBezTo>
                    <a:cubicBezTo>
                      <a:pt x="54" y="44"/>
                      <a:pt x="54" y="42"/>
                      <a:pt x="55" y="43"/>
                    </a:cubicBezTo>
                    <a:cubicBezTo>
                      <a:pt x="55" y="43"/>
                      <a:pt x="55" y="43"/>
                      <a:pt x="55" y="44"/>
                    </a:cubicBezTo>
                    <a:cubicBezTo>
                      <a:pt x="56" y="45"/>
                      <a:pt x="56" y="44"/>
                      <a:pt x="56" y="43"/>
                    </a:cubicBezTo>
                    <a:cubicBezTo>
                      <a:pt x="56" y="44"/>
                      <a:pt x="58" y="45"/>
                      <a:pt x="59" y="46"/>
                    </a:cubicBezTo>
                    <a:cubicBezTo>
                      <a:pt x="58" y="44"/>
                      <a:pt x="57" y="43"/>
                      <a:pt x="56" y="41"/>
                    </a:cubicBezTo>
                    <a:cubicBezTo>
                      <a:pt x="59" y="44"/>
                      <a:pt x="56" y="39"/>
                      <a:pt x="58" y="41"/>
                    </a:cubicBezTo>
                    <a:cubicBezTo>
                      <a:pt x="58" y="42"/>
                      <a:pt x="59" y="43"/>
                      <a:pt x="60" y="44"/>
                    </a:cubicBezTo>
                    <a:cubicBezTo>
                      <a:pt x="63" y="47"/>
                      <a:pt x="59" y="41"/>
                      <a:pt x="60" y="42"/>
                    </a:cubicBezTo>
                    <a:cubicBezTo>
                      <a:pt x="58" y="39"/>
                      <a:pt x="58" y="39"/>
                      <a:pt x="58" y="39"/>
                    </a:cubicBezTo>
                    <a:cubicBezTo>
                      <a:pt x="60" y="41"/>
                      <a:pt x="58" y="37"/>
                      <a:pt x="60" y="40"/>
                    </a:cubicBezTo>
                    <a:cubicBezTo>
                      <a:pt x="59" y="39"/>
                      <a:pt x="61" y="41"/>
                      <a:pt x="59" y="38"/>
                    </a:cubicBezTo>
                    <a:cubicBezTo>
                      <a:pt x="62" y="40"/>
                      <a:pt x="60" y="35"/>
                      <a:pt x="64" y="39"/>
                    </a:cubicBezTo>
                    <a:cubicBezTo>
                      <a:pt x="64" y="39"/>
                      <a:pt x="65" y="39"/>
                      <a:pt x="64" y="38"/>
                    </a:cubicBezTo>
                    <a:cubicBezTo>
                      <a:pt x="62" y="36"/>
                      <a:pt x="64" y="39"/>
                      <a:pt x="63" y="38"/>
                    </a:cubicBezTo>
                    <a:cubicBezTo>
                      <a:pt x="63" y="38"/>
                      <a:pt x="63" y="37"/>
                      <a:pt x="63" y="37"/>
                    </a:cubicBezTo>
                    <a:cubicBezTo>
                      <a:pt x="63" y="37"/>
                      <a:pt x="64" y="37"/>
                      <a:pt x="65" y="40"/>
                    </a:cubicBezTo>
                    <a:cubicBezTo>
                      <a:pt x="67" y="41"/>
                      <a:pt x="62" y="35"/>
                      <a:pt x="64" y="35"/>
                    </a:cubicBezTo>
                    <a:cubicBezTo>
                      <a:pt x="65" y="36"/>
                      <a:pt x="65" y="37"/>
                      <a:pt x="65" y="36"/>
                    </a:cubicBezTo>
                    <a:cubicBezTo>
                      <a:pt x="64" y="34"/>
                      <a:pt x="64" y="34"/>
                      <a:pt x="64" y="34"/>
                    </a:cubicBezTo>
                    <a:cubicBezTo>
                      <a:pt x="65" y="34"/>
                      <a:pt x="66" y="36"/>
                      <a:pt x="68" y="38"/>
                    </a:cubicBezTo>
                    <a:cubicBezTo>
                      <a:pt x="68" y="38"/>
                      <a:pt x="68" y="38"/>
                      <a:pt x="67" y="36"/>
                    </a:cubicBezTo>
                    <a:cubicBezTo>
                      <a:pt x="69" y="38"/>
                      <a:pt x="69" y="38"/>
                      <a:pt x="69" y="38"/>
                    </a:cubicBezTo>
                    <a:cubicBezTo>
                      <a:pt x="68" y="37"/>
                      <a:pt x="69" y="37"/>
                      <a:pt x="69" y="36"/>
                    </a:cubicBezTo>
                    <a:cubicBezTo>
                      <a:pt x="69" y="37"/>
                      <a:pt x="69" y="37"/>
                      <a:pt x="69" y="37"/>
                    </a:cubicBezTo>
                    <a:cubicBezTo>
                      <a:pt x="69" y="38"/>
                      <a:pt x="69" y="37"/>
                      <a:pt x="69" y="37"/>
                    </a:cubicBezTo>
                    <a:cubicBezTo>
                      <a:pt x="68" y="35"/>
                      <a:pt x="68" y="35"/>
                      <a:pt x="67" y="35"/>
                    </a:cubicBezTo>
                    <a:cubicBezTo>
                      <a:pt x="67" y="34"/>
                      <a:pt x="67" y="34"/>
                      <a:pt x="67" y="33"/>
                    </a:cubicBezTo>
                    <a:cubicBezTo>
                      <a:pt x="68" y="35"/>
                      <a:pt x="68" y="34"/>
                      <a:pt x="69" y="34"/>
                    </a:cubicBezTo>
                    <a:cubicBezTo>
                      <a:pt x="69" y="34"/>
                      <a:pt x="68" y="32"/>
                      <a:pt x="68" y="32"/>
                    </a:cubicBezTo>
                    <a:cubicBezTo>
                      <a:pt x="68" y="33"/>
                      <a:pt x="68" y="32"/>
                      <a:pt x="69" y="34"/>
                    </a:cubicBezTo>
                    <a:cubicBezTo>
                      <a:pt x="69" y="34"/>
                      <a:pt x="68" y="33"/>
                      <a:pt x="69" y="34"/>
                    </a:cubicBezTo>
                    <a:cubicBezTo>
                      <a:pt x="69" y="34"/>
                      <a:pt x="70" y="36"/>
                      <a:pt x="70" y="34"/>
                    </a:cubicBezTo>
                    <a:cubicBezTo>
                      <a:pt x="70" y="33"/>
                      <a:pt x="67" y="31"/>
                      <a:pt x="69" y="32"/>
                    </a:cubicBezTo>
                    <a:cubicBezTo>
                      <a:pt x="69" y="32"/>
                      <a:pt x="69" y="33"/>
                      <a:pt x="70" y="34"/>
                    </a:cubicBezTo>
                    <a:cubicBezTo>
                      <a:pt x="71" y="34"/>
                      <a:pt x="71" y="34"/>
                      <a:pt x="71" y="34"/>
                    </a:cubicBezTo>
                    <a:cubicBezTo>
                      <a:pt x="70" y="33"/>
                      <a:pt x="70" y="33"/>
                      <a:pt x="70" y="33"/>
                    </a:cubicBezTo>
                    <a:cubicBezTo>
                      <a:pt x="70" y="33"/>
                      <a:pt x="70" y="33"/>
                      <a:pt x="70" y="33"/>
                    </a:cubicBezTo>
                    <a:cubicBezTo>
                      <a:pt x="69" y="32"/>
                      <a:pt x="71" y="32"/>
                      <a:pt x="69" y="30"/>
                    </a:cubicBezTo>
                    <a:cubicBezTo>
                      <a:pt x="69" y="30"/>
                      <a:pt x="71" y="31"/>
                      <a:pt x="71" y="31"/>
                    </a:cubicBezTo>
                    <a:cubicBezTo>
                      <a:pt x="71" y="31"/>
                      <a:pt x="71" y="31"/>
                      <a:pt x="71" y="31"/>
                    </a:cubicBezTo>
                    <a:cubicBezTo>
                      <a:pt x="72" y="32"/>
                      <a:pt x="72" y="31"/>
                      <a:pt x="71" y="30"/>
                    </a:cubicBezTo>
                    <a:cubicBezTo>
                      <a:pt x="72" y="30"/>
                      <a:pt x="72" y="30"/>
                      <a:pt x="72" y="30"/>
                    </a:cubicBezTo>
                    <a:cubicBezTo>
                      <a:pt x="72" y="30"/>
                      <a:pt x="72" y="30"/>
                      <a:pt x="71" y="29"/>
                    </a:cubicBezTo>
                    <a:cubicBezTo>
                      <a:pt x="73" y="30"/>
                      <a:pt x="76" y="35"/>
                      <a:pt x="75" y="33"/>
                    </a:cubicBezTo>
                    <a:cubicBezTo>
                      <a:pt x="75" y="32"/>
                      <a:pt x="73" y="29"/>
                      <a:pt x="73" y="28"/>
                    </a:cubicBezTo>
                    <a:cubicBezTo>
                      <a:pt x="74" y="29"/>
                      <a:pt x="73" y="26"/>
                      <a:pt x="75" y="28"/>
                    </a:cubicBezTo>
                    <a:cubicBezTo>
                      <a:pt x="75" y="27"/>
                      <a:pt x="75" y="27"/>
                      <a:pt x="75" y="26"/>
                    </a:cubicBezTo>
                    <a:cubicBezTo>
                      <a:pt x="76" y="26"/>
                      <a:pt x="75" y="23"/>
                      <a:pt x="78" y="25"/>
                    </a:cubicBezTo>
                    <a:cubicBezTo>
                      <a:pt x="79" y="26"/>
                      <a:pt x="80" y="27"/>
                      <a:pt x="80" y="28"/>
                    </a:cubicBezTo>
                    <a:cubicBezTo>
                      <a:pt x="79" y="26"/>
                      <a:pt x="82" y="30"/>
                      <a:pt x="80" y="27"/>
                    </a:cubicBezTo>
                    <a:cubicBezTo>
                      <a:pt x="79" y="25"/>
                      <a:pt x="78" y="25"/>
                      <a:pt x="78" y="24"/>
                    </a:cubicBezTo>
                    <a:cubicBezTo>
                      <a:pt x="78" y="23"/>
                      <a:pt x="79" y="22"/>
                      <a:pt x="80" y="24"/>
                    </a:cubicBezTo>
                    <a:cubicBezTo>
                      <a:pt x="79" y="23"/>
                      <a:pt x="79" y="22"/>
                      <a:pt x="79" y="22"/>
                    </a:cubicBezTo>
                    <a:cubicBezTo>
                      <a:pt x="81" y="24"/>
                      <a:pt x="81" y="24"/>
                      <a:pt x="81" y="23"/>
                    </a:cubicBezTo>
                    <a:cubicBezTo>
                      <a:pt x="80" y="22"/>
                      <a:pt x="80" y="22"/>
                      <a:pt x="80" y="22"/>
                    </a:cubicBezTo>
                    <a:cubicBezTo>
                      <a:pt x="81" y="23"/>
                      <a:pt x="81" y="23"/>
                      <a:pt x="81" y="23"/>
                    </a:cubicBezTo>
                    <a:cubicBezTo>
                      <a:pt x="81" y="23"/>
                      <a:pt x="79" y="20"/>
                      <a:pt x="81" y="21"/>
                    </a:cubicBezTo>
                    <a:cubicBezTo>
                      <a:pt x="81" y="22"/>
                      <a:pt x="81" y="22"/>
                      <a:pt x="82" y="23"/>
                    </a:cubicBezTo>
                    <a:cubicBezTo>
                      <a:pt x="81" y="21"/>
                      <a:pt x="80" y="19"/>
                      <a:pt x="82" y="20"/>
                    </a:cubicBezTo>
                    <a:cubicBezTo>
                      <a:pt x="83" y="22"/>
                      <a:pt x="83" y="22"/>
                      <a:pt x="83" y="22"/>
                    </a:cubicBezTo>
                    <a:cubicBezTo>
                      <a:pt x="83" y="21"/>
                      <a:pt x="83" y="20"/>
                      <a:pt x="82" y="19"/>
                    </a:cubicBezTo>
                    <a:cubicBezTo>
                      <a:pt x="84" y="20"/>
                      <a:pt x="84" y="20"/>
                      <a:pt x="86" y="22"/>
                    </a:cubicBezTo>
                    <a:cubicBezTo>
                      <a:pt x="84" y="17"/>
                      <a:pt x="85" y="15"/>
                      <a:pt x="87" y="15"/>
                    </a:cubicBezTo>
                    <a:cubicBezTo>
                      <a:pt x="88" y="16"/>
                      <a:pt x="88" y="16"/>
                      <a:pt x="88" y="16"/>
                    </a:cubicBezTo>
                    <a:cubicBezTo>
                      <a:pt x="89" y="17"/>
                      <a:pt x="86" y="14"/>
                      <a:pt x="87" y="15"/>
                    </a:cubicBezTo>
                    <a:cubicBezTo>
                      <a:pt x="88" y="16"/>
                      <a:pt x="89" y="17"/>
                      <a:pt x="90" y="18"/>
                    </a:cubicBezTo>
                    <a:cubicBezTo>
                      <a:pt x="91" y="19"/>
                      <a:pt x="89" y="16"/>
                      <a:pt x="89" y="15"/>
                    </a:cubicBezTo>
                    <a:cubicBezTo>
                      <a:pt x="88" y="14"/>
                      <a:pt x="89" y="16"/>
                      <a:pt x="88" y="14"/>
                    </a:cubicBezTo>
                    <a:cubicBezTo>
                      <a:pt x="88" y="14"/>
                      <a:pt x="90" y="15"/>
                      <a:pt x="88" y="13"/>
                    </a:cubicBezTo>
                    <a:cubicBezTo>
                      <a:pt x="89" y="14"/>
                      <a:pt x="90" y="15"/>
                      <a:pt x="90" y="16"/>
                    </a:cubicBezTo>
                    <a:cubicBezTo>
                      <a:pt x="90" y="15"/>
                      <a:pt x="90" y="15"/>
                      <a:pt x="90" y="15"/>
                    </a:cubicBezTo>
                    <a:cubicBezTo>
                      <a:pt x="92" y="17"/>
                      <a:pt x="92" y="20"/>
                      <a:pt x="95" y="23"/>
                    </a:cubicBezTo>
                    <a:cubicBezTo>
                      <a:pt x="95" y="23"/>
                      <a:pt x="95" y="23"/>
                      <a:pt x="95" y="23"/>
                    </a:cubicBezTo>
                    <a:cubicBezTo>
                      <a:pt x="96" y="25"/>
                      <a:pt x="96" y="26"/>
                      <a:pt x="97" y="27"/>
                    </a:cubicBezTo>
                    <a:cubicBezTo>
                      <a:pt x="96" y="25"/>
                      <a:pt x="95" y="22"/>
                      <a:pt x="94" y="21"/>
                    </a:cubicBezTo>
                    <a:cubicBezTo>
                      <a:pt x="94" y="20"/>
                      <a:pt x="91" y="15"/>
                      <a:pt x="91" y="15"/>
                    </a:cubicBezTo>
                    <a:cubicBezTo>
                      <a:pt x="92" y="16"/>
                      <a:pt x="91" y="16"/>
                      <a:pt x="92" y="17"/>
                    </a:cubicBezTo>
                    <a:cubicBezTo>
                      <a:pt x="94" y="19"/>
                      <a:pt x="92" y="16"/>
                      <a:pt x="93" y="16"/>
                    </a:cubicBezTo>
                    <a:cubicBezTo>
                      <a:pt x="92" y="16"/>
                      <a:pt x="91" y="13"/>
                      <a:pt x="91" y="13"/>
                    </a:cubicBezTo>
                    <a:cubicBezTo>
                      <a:pt x="92" y="14"/>
                      <a:pt x="92" y="15"/>
                      <a:pt x="93" y="15"/>
                    </a:cubicBezTo>
                    <a:cubicBezTo>
                      <a:pt x="92" y="14"/>
                      <a:pt x="92" y="12"/>
                      <a:pt x="91" y="12"/>
                    </a:cubicBezTo>
                    <a:cubicBezTo>
                      <a:pt x="89" y="8"/>
                      <a:pt x="92" y="12"/>
                      <a:pt x="91" y="10"/>
                    </a:cubicBezTo>
                    <a:cubicBezTo>
                      <a:pt x="92" y="12"/>
                      <a:pt x="93" y="15"/>
                      <a:pt x="95" y="16"/>
                    </a:cubicBezTo>
                    <a:cubicBezTo>
                      <a:pt x="93" y="14"/>
                      <a:pt x="94" y="12"/>
                      <a:pt x="91" y="9"/>
                    </a:cubicBezTo>
                    <a:cubicBezTo>
                      <a:pt x="92" y="10"/>
                      <a:pt x="93" y="12"/>
                      <a:pt x="94" y="13"/>
                    </a:cubicBezTo>
                    <a:cubicBezTo>
                      <a:pt x="95" y="14"/>
                      <a:pt x="92" y="9"/>
                      <a:pt x="95" y="13"/>
                    </a:cubicBezTo>
                    <a:cubicBezTo>
                      <a:pt x="94" y="11"/>
                      <a:pt x="94" y="11"/>
                      <a:pt x="94" y="11"/>
                    </a:cubicBezTo>
                    <a:cubicBezTo>
                      <a:pt x="94" y="11"/>
                      <a:pt x="94" y="12"/>
                      <a:pt x="95" y="13"/>
                    </a:cubicBezTo>
                    <a:cubicBezTo>
                      <a:pt x="96" y="13"/>
                      <a:pt x="95" y="9"/>
                      <a:pt x="96" y="12"/>
                    </a:cubicBezTo>
                    <a:cubicBezTo>
                      <a:pt x="96" y="12"/>
                      <a:pt x="97" y="12"/>
                      <a:pt x="95" y="10"/>
                    </a:cubicBezTo>
                    <a:cubicBezTo>
                      <a:pt x="94" y="9"/>
                      <a:pt x="96" y="12"/>
                      <a:pt x="94" y="9"/>
                    </a:cubicBezTo>
                    <a:cubicBezTo>
                      <a:pt x="96" y="11"/>
                      <a:pt x="94" y="8"/>
                      <a:pt x="94" y="7"/>
                    </a:cubicBezTo>
                    <a:cubicBezTo>
                      <a:pt x="95" y="8"/>
                      <a:pt x="95" y="8"/>
                      <a:pt x="95" y="8"/>
                    </a:cubicBezTo>
                    <a:cubicBezTo>
                      <a:pt x="95" y="8"/>
                      <a:pt x="95" y="8"/>
                      <a:pt x="94" y="7"/>
                    </a:cubicBezTo>
                    <a:cubicBezTo>
                      <a:pt x="95" y="7"/>
                      <a:pt x="95" y="8"/>
                      <a:pt x="96" y="8"/>
                    </a:cubicBezTo>
                    <a:cubicBezTo>
                      <a:pt x="95" y="6"/>
                      <a:pt x="95" y="6"/>
                      <a:pt x="95" y="6"/>
                    </a:cubicBezTo>
                    <a:cubicBezTo>
                      <a:pt x="95" y="5"/>
                      <a:pt x="97" y="10"/>
                      <a:pt x="97" y="9"/>
                    </a:cubicBezTo>
                    <a:cubicBezTo>
                      <a:pt x="97" y="10"/>
                      <a:pt x="97" y="10"/>
                      <a:pt x="97" y="10"/>
                    </a:cubicBezTo>
                    <a:cubicBezTo>
                      <a:pt x="97" y="10"/>
                      <a:pt x="99" y="12"/>
                      <a:pt x="98" y="11"/>
                    </a:cubicBezTo>
                    <a:cubicBezTo>
                      <a:pt x="98" y="9"/>
                      <a:pt x="96" y="7"/>
                      <a:pt x="96" y="6"/>
                    </a:cubicBezTo>
                    <a:cubicBezTo>
                      <a:pt x="96" y="5"/>
                      <a:pt x="97" y="8"/>
                      <a:pt x="96" y="6"/>
                    </a:cubicBezTo>
                    <a:cubicBezTo>
                      <a:pt x="97" y="8"/>
                      <a:pt x="97" y="8"/>
                      <a:pt x="97" y="8"/>
                    </a:cubicBezTo>
                    <a:cubicBezTo>
                      <a:pt x="97" y="8"/>
                      <a:pt x="99" y="11"/>
                      <a:pt x="99" y="10"/>
                    </a:cubicBezTo>
                    <a:cubicBezTo>
                      <a:pt x="99" y="10"/>
                      <a:pt x="98" y="7"/>
                      <a:pt x="97" y="6"/>
                    </a:cubicBezTo>
                    <a:cubicBezTo>
                      <a:pt x="98" y="6"/>
                      <a:pt x="98" y="7"/>
                      <a:pt x="99" y="8"/>
                    </a:cubicBezTo>
                    <a:cubicBezTo>
                      <a:pt x="99" y="7"/>
                      <a:pt x="98" y="6"/>
                      <a:pt x="98" y="5"/>
                    </a:cubicBezTo>
                    <a:cubicBezTo>
                      <a:pt x="98" y="6"/>
                      <a:pt x="100" y="7"/>
                      <a:pt x="101" y="9"/>
                    </a:cubicBezTo>
                    <a:cubicBezTo>
                      <a:pt x="102" y="12"/>
                      <a:pt x="102" y="12"/>
                      <a:pt x="102" y="12"/>
                    </a:cubicBezTo>
                    <a:cubicBezTo>
                      <a:pt x="103" y="12"/>
                      <a:pt x="103" y="12"/>
                      <a:pt x="103" y="12"/>
                    </a:cubicBezTo>
                    <a:cubicBezTo>
                      <a:pt x="104" y="14"/>
                      <a:pt x="104" y="14"/>
                      <a:pt x="105" y="16"/>
                    </a:cubicBezTo>
                    <a:cubicBezTo>
                      <a:pt x="106" y="16"/>
                      <a:pt x="105" y="15"/>
                      <a:pt x="105" y="15"/>
                    </a:cubicBezTo>
                    <a:cubicBezTo>
                      <a:pt x="102" y="11"/>
                      <a:pt x="103" y="9"/>
                      <a:pt x="100" y="6"/>
                    </a:cubicBezTo>
                    <a:cubicBezTo>
                      <a:pt x="101" y="4"/>
                      <a:pt x="106" y="14"/>
                      <a:pt x="103" y="8"/>
                    </a:cubicBezTo>
                    <a:cubicBezTo>
                      <a:pt x="103" y="7"/>
                      <a:pt x="102" y="4"/>
                      <a:pt x="102" y="5"/>
                    </a:cubicBezTo>
                    <a:cubicBezTo>
                      <a:pt x="102" y="6"/>
                      <a:pt x="100" y="2"/>
                      <a:pt x="101" y="3"/>
                    </a:cubicBezTo>
                    <a:cubicBezTo>
                      <a:pt x="102" y="4"/>
                      <a:pt x="104" y="6"/>
                      <a:pt x="105" y="9"/>
                    </a:cubicBezTo>
                    <a:cubicBezTo>
                      <a:pt x="104" y="7"/>
                      <a:pt x="104" y="8"/>
                      <a:pt x="104" y="8"/>
                    </a:cubicBezTo>
                    <a:cubicBezTo>
                      <a:pt x="105" y="10"/>
                      <a:pt x="106" y="12"/>
                      <a:pt x="106" y="12"/>
                    </a:cubicBezTo>
                    <a:cubicBezTo>
                      <a:pt x="106" y="11"/>
                      <a:pt x="107" y="11"/>
                      <a:pt x="106" y="9"/>
                    </a:cubicBezTo>
                    <a:cubicBezTo>
                      <a:pt x="104" y="7"/>
                      <a:pt x="105" y="9"/>
                      <a:pt x="104" y="7"/>
                    </a:cubicBezTo>
                    <a:cubicBezTo>
                      <a:pt x="104" y="6"/>
                      <a:pt x="106" y="9"/>
                      <a:pt x="105" y="6"/>
                    </a:cubicBezTo>
                    <a:cubicBezTo>
                      <a:pt x="104" y="6"/>
                      <a:pt x="103" y="4"/>
                      <a:pt x="102" y="3"/>
                    </a:cubicBezTo>
                    <a:cubicBezTo>
                      <a:pt x="102" y="1"/>
                      <a:pt x="102" y="1"/>
                      <a:pt x="102" y="1"/>
                    </a:cubicBezTo>
                    <a:cubicBezTo>
                      <a:pt x="103" y="3"/>
                      <a:pt x="103" y="3"/>
                      <a:pt x="103" y="3"/>
                    </a:cubicBezTo>
                    <a:cubicBezTo>
                      <a:pt x="104" y="3"/>
                      <a:pt x="102" y="0"/>
                      <a:pt x="103" y="0"/>
                    </a:cubicBezTo>
                    <a:cubicBezTo>
                      <a:pt x="104" y="3"/>
                      <a:pt x="104" y="3"/>
                      <a:pt x="104" y="3"/>
                    </a:cubicBezTo>
                    <a:cubicBezTo>
                      <a:pt x="106" y="5"/>
                      <a:pt x="103" y="2"/>
                      <a:pt x="105" y="6"/>
                    </a:cubicBezTo>
                    <a:cubicBezTo>
                      <a:pt x="106" y="6"/>
                      <a:pt x="105" y="4"/>
                      <a:pt x="106" y="5"/>
                    </a:cubicBezTo>
                    <a:cubicBezTo>
                      <a:pt x="106" y="5"/>
                      <a:pt x="106" y="5"/>
                      <a:pt x="106" y="6"/>
                    </a:cubicBezTo>
                    <a:cubicBezTo>
                      <a:pt x="106" y="6"/>
                      <a:pt x="109" y="11"/>
                      <a:pt x="108" y="7"/>
                    </a:cubicBezTo>
                    <a:cubicBezTo>
                      <a:pt x="108" y="6"/>
                      <a:pt x="107" y="6"/>
                      <a:pt x="107" y="4"/>
                    </a:cubicBezTo>
                    <a:cubicBezTo>
                      <a:pt x="107" y="4"/>
                      <a:pt x="106" y="2"/>
                      <a:pt x="107" y="2"/>
                    </a:cubicBezTo>
                    <a:cubicBezTo>
                      <a:pt x="108" y="4"/>
                      <a:pt x="108" y="1"/>
                      <a:pt x="109" y="5"/>
                    </a:cubicBezTo>
                    <a:cubicBezTo>
                      <a:pt x="108" y="3"/>
                      <a:pt x="107" y="4"/>
                      <a:pt x="108" y="7"/>
                    </a:cubicBezTo>
                    <a:cubicBezTo>
                      <a:pt x="110" y="10"/>
                      <a:pt x="107" y="6"/>
                      <a:pt x="109" y="10"/>
                    </a:cubicBezTo>
                    <a:cubicBezTo>
                      <a:pt x="109" y="10"/>
                      <a:pt x="111" y="13"/>
                      <a:pt x="112" y="15"/>
                    </a:cubicBezTo>
                    <a:cubicBezTo>
                      <a:pt x="113" y="15"/>
                      <a:pt x="112" y="14"/>
                      <a:pt x="112" y="14"/>
                    </a:cubicBezTo>
                    <a:cubicBezTo>
                      <a:pt x="111" y="12"/>
                      <a:pt x="111" y="12"/>
                      <a:pt x="110" y="10"/>
                    </a:cubicBezTo>
                    <a:cubicBezTo>
                      <a:pt x="111" y="10"/>
                      <a:pt x="111" y="8"/>
                      <a:pt x="110" y="6"/>
                    </a:cubicBezTo>
                    <a:cubicBezTo>
                      <a:pt x="111" y="7"/>
                      <a:pt x="112" y="9"/>
                      <a:pt x="112" y="10"/>
                    </a:cubicBezTo>
                    <a:cubicBezTo>
                      <a:pt x="112" y="9"/>
                      <a:pt x="113" y="8"/>
                      <a:pt x="114" y="9"/>
                    </a:cubicBezTo>
                    <a:cubicBezTo>
                      <a:pt x="112" y="6"/>
                      <a:pt x="114" y="7"/>
                      <a:pt x="113" y="5"/>
                    </a:cubicBezTo>
                    <a:cubicBezTo>
                      <a:pt x="112" y="4"/>
                      <a:pt x="110" y="2"/>
                      <a:pt x="110" y="1"/>
                    </a:cubicBezTo>
                    <a:cubicBezTo>
                      <a:pt x="110" y="1"/>
                      <a:pt x="110" y="2"/>
                      <a:pt x="111" y="3"/>
                    </a:cubicBezTo>
                    <a:cubicBezTo>
                      <a:pt x="110" y="1"/>
                      <a:pt x="113" y="5"/>
                      <a:pt x="112" y="2"/>
                    </a:cubicBezTo>
                    <a:cubicBezTo>
                      <a:pt x="112" y="4"/>
                      <a:pt x="114" y="6"/>
                      <a:pt x="115" y="9"/>
                    </a:cubicBezTo>
                    <a:cubicBezTo>
                      <a:pt x="115" y="7"/>
                      <a:pt x="116" y="11"/>
                      <a:pt x="117" y="11"/>
                    </a:cubicBezTo>
                    <a:cubicBezTo>
                      <a:pt x="116" y="9"/>
                      <a:pt x="116" y="7"/>
                      <a:pt x="116" y="7"/>
                    </a:cubicBezTo>
                    <a:cubicBezTo>
                      <a:pt x="118" y="9"/>
                      <a:pt x="118" y="6"/>
                      <a:pt x="119" y="5"/>
                    </a:cubicBezTo>
                    <a:cubicBezTo>
                      <a:pt x="120" y="6"/>
                      <a:pt x="121" y="9"/>
                      <a:pt x="122" y="10"/>
                    </a:cubicBezTo>
                    <a:cubicBezTo>
                      <a:pt x="122" y="9"/>
                      <a:pt x="120" y="7"/>
                      <a:pt x="121" y="8"/>
                    </a:cubicBezTo>
                    <a:cubicBezTo>
                      <a:pt x="121" y="8"/>
                      <a:pt x="121" y="8"/>
                      <a:pt x="121" y="8"/>
                    </a:cubicBezTo>
                    <a:cubicBezTo>
                      <a:pt x="121" y="8"/>
                      <a:pt x="123" y="10"/>
                      <a:pt x="121" y="6"/>
                    </a:cubicBezTo>
                    <a:cubicBezTo>
                      <a:pt x="123" y="9"/>
                      <a:pt x="123" y="9"/>
                      <a:pt x="123" y="9"/>
                    </a:cubicBezTo>
                    <a:cubicBezTo>
                      <a:pt x="123" y="9"/>
                      <a:pt x="123" y="8"/>
                      <a:pt x="123" y="8"/>
                    </a:cubicBezTo>
                    <a:cubicBezTo>
                      <a:pt x="123" y="9"/>
                      <a:pt x="124" y="10"/>
                      <a:pt x="124" y="10"/>
                    </a:cubicBezTo>
                    <a:cubicBezTo>
                      <a:pt x="126" y="12"/>
                      <a:pt x="125" y="10"/>
                      <a:pt x="125" y="9"/>
                    </a:cubicBezTo>
                    <a:cubicBezTo>
                      <a:pt x="124" y="8"/>
                      <a:pt x="124" y="8"/>
                      <a:pt x="124" y="8"/>
                    </a:cubicBezTo>
                    <a:cubicBezTo>
                      <a:pt x="124" y="6"/>
                      <a:pt x="125" y="7"/>
                      <a:pt x="126" y="6"/>
                    </a:cubicBezTo>
                    <a:cubicBezTo>
                      <a:pt x="126" y="8"/>
                      <a:pt x="126" y="8"/>
                      <a:pt x="126" y="8"/>
                    </a:cubicBezTo>
                    <a:cubicBezTo>
                      <a:pt x="126" y="7"/>
                      <a:pt x="126" y="7"/>
                      <a:pt x="126" y="7"/>
                    </a:cubicBezTo>
                    <a:cubicBezTo>
                      <a:pt x="127" y="9"/>
                      <a:pt x="128" y="10"/>
                      <a:pt x="128" y="8"/>
                    </a:cubicBezTo>
                    <a:cubicBezTo>
                      <a:pt x="129" y="13"/>
                      <a:pt x="129" y="13"/>
                      <a:pt x="129" y="13"/>
                    </a:cubicBezTo>
                    <a:cubicBezTo>
                      <a:pt x="128" y="12"/>
                      <a:pt x="128" y="11"/>
                      <a:pt x="127" y="9"/>
                    </a:cubicBezTo>
                    <a:cubicBezTo>
                      <a:pt x="126" y="8"/>
                      <a:pt x="126" y="8"/>
                      <a:pt x="126" y="10"/>
                    </a:cubicBezTo>
                    <a:cubicBezTo>
                      <a:pt x="127" y="10"/>
                      <a:pt x="127" y="10"/>
                      <a:pt x="126" y="9"/>
                    </a:cubicBezTo>
                    <a:cubicBezTo>
                      <a:pt x="128" y="12"/>
                      <a:pt x="127" y="12"/>
                      <a:pt x="128" y="14"/>
                    </a:cubicBezTo>
                    <a:cubicBezTo>
                      <a:pt x="128" y="13"/>
                      <a:pt x="129" y="14"/>
                      <a:pt x="128" y="13"/>
                    </a:cubicBezTo>
                    <a:cubicBezTo>
                      <a:pt x="129" y="15"/>
                      <a:pt x="129" y="15"/>
                      <a:pt x="128" y="15"/>
                    </a:cubicBezTo>
                    <a:cubicBezTo>
                      <a:pt x="128" y="14"/>
                      <a:pt x="127" y="14"/>
                      <a:pt x="127" y="13"/>
                    </a:cubicBezTo>
                    <a:cubicBezTo>
                      <a:pt x="128" y="15"/>
                      <a:pt x="128" y="16"/>
                      <a:pt x="127" y="16"/>
                    </a:cubicBezTo>
                    <a:cubicBezTo>
                      <a:pt x="126" y="13"/>
                      <a:pt x="127" y="18"/>
                      <a:pt x="126" y="18"/>
                    </a:cubicBezTo>
                    <a:cubicBezTo>
                      <a:pt x="125" y="15"/>
                      <a:pt x="125" y="13"/>
                      <a:pt x="125" y="12"/>
                    </a:cubicBezTo>
                    <a:cubicBezTo>
                      <a:pt x="124" y="11"/>
                      <a:pt x="124" y="12"/>
                      <a:pt x="123" y="11"/>
                    </a:cubicBezTo>
                    <a:cubicBezTo>
                      <a:pt x="124" y="13"/>
                      <a:pt x="125" y="16"/>
                      <a:pt x="125" y="17"/>
                    </a:cubicBezTo>
                    <a:cubicBezTo>
                      <a:pt x="124" y="15"/>
                      <a:pt x="124" y="15"/>
                      <a:pt x="124" y="15"/>
                    </a:cubicBezTo>
                    <a:cubicBezTo>
                      <a:pt x="124" y="17"/>
                      <a:pt x="126" y="19"/>
                      <a:pt x="125" y="19"/>
                    </a:cubicBezTo>
                    <a:cubicBezTo>
                      <a:pt x="124" y="18"/>
                      <a:pt x="123" y="19"/>
                      <a:pt x="122" y="19"/>
                    </a:cubicBezTo>
                    <a:cubicBezTo>
                      <a:pt x="121" y="18"/>
                      <a:pt x="121" y="18"/>
                      <a:pt x="121" y="18"/>
                    </a:cubicBezTo>
                    <a:cubicBezTo>
                      <a:pt x="122" y="21"/>
                      <a:pt x="120" y="20"/>
                      <a:pt x="121" y="21"/>
                    </a:cubicBezTo>
                    <a:cubicBezTo>
                      <a:pt x="119" y="20"/>
                      <a:pt x="120" y="24"/>
                      <a:pt x="118" y="21"/>
                    </a:cubicBezTo>
                    <a:cubicBezTo>
                      <a:pt x="117" y="24"/>
                      <a:pt x="116" y="25"/>
                      <a:pt x="114" y="26"/>
                    </a:cubicBezTo>
                    <a:cubicBezTo>
                      <a:pt x="113" y="23"/>
                      <a:pt x="113" y="23"/>
                      <a:pt x="113" y="23"/>
                    </a:cubicBezTo>
                    <a:cubicBezTo>
                      <a:pt x="114" y="25"/>
                      <a:pt x="112" y="22"/>
                      <a:pt x="112" y="23"/>
                    </a:cubicBezTo>
                    <a:cubicBezTo>
                      <a:pt x="113" y="24"/>
                      <a:pt x="113" y="25"/>
                      <a:pt x="114" y="27"/>
                    </a:cubicBezTo>
                    <a:cubicBezTo>
                      <a:pt x="112" y="25"/>
                      <a:pt x="112" y="28"/>
                      <a:pt x="112" y="30"/>
                    </a:cubicBezTo>
                    <a:cubicBezTo>
                      <a:pt x="111" y="28"/>
                      <a:pt x="111" y="28"/>
                      <a:pt x="111" y="28"/>
                    </a:cubicBezTo>
                    <a:cubicBezTo>
                      <a:pt x="113" y="32"/>
                      <a:pt x="110" y="30"/>
                      <a:pt x="109" y="30"/>
                    </a:cubicBezTo>
                    <a:cubicBezTo>
                      <a:pt x="109" y="29"/>
                      <a:pt x="108" y="27"/>
                      <a:pt x="108" y="28"/>
                    </a:cubicBezTo>
                    <a:cubicBezTo>
                      <a:pt x="109" y="31"/>
                      <a:pt x="108" y="31"/>
                      <a:pt x="109" y="33"/>
                    </a:cubicBezTo>
                    <a:cubicBezTo>
                      <a:pt x="108" y="33"/>
                      <a:pt x="107" y="33"/>
                      <a:pt x="106" y="32"/>
                    </a:cubicBezTo>
                    <a:cubicBezTo>
                      <a:pt x="107" y="37"/>
                      <a:pt x="103" y="35"/>
                      <a:pt x="103" y="39"/>
                    </a:cubicBezTo>
                    <a:cubicBezTo>
                      <a:pt x="102" y="37"/>
                      <a:pt x="102" y="37"/>
                      <a:pt x="102" y="37"/>
                    </a:cubicBezTo>
                    <a:cubicBezTo>
                      <a:pt x="102" y="42"/>
                      <a:pt x="98" y="39"/>
                      <a:pt x="98" y="42"/>
                    </a:cubicBezTo>
                    <a:cubicBezTo>
                      <a:pt x="96" y="39"/>
                      <a:pt x="96" y="39"/>
                      <a:pt x="96" y="39"/>
                    </a:cubicBezTo>
                    <a:cubicBezTo>
                      <a:pt x="95" y="38"/>
                      <a:pt x="96" y="41"/>
                      <a:pt x="97" y="43"/>
                    </a:cubicBezTo>
                    <a:cubicBezTo>
                      <a:pt x="96" y="42"/>
                      <a:pt x="97" y="45"/>
                      <a:pt x="95" y="43"/>
                    </a:cubicBezTo>
                    <a:cubicBezTo>
                      <a:pt x="94" y="42"/>
                      <a:pt x="96" y="45"/>
                      <a:pt x="95" y="45"/>
                    </a:cubicBezTo>
                    <a:cubicBezTo>
                      <a:pt x="94" y="45"/>
                      <a:pt x="94" y="45"/>
                      <a:pt x="93" y="46"/>
                    </a:cubicBezTo>
                    <a:cubicBezTo>
                      <a:pt x="93" y="46"/>
                      <a:pt x="93" y="46"/>
                      <a:pt x="93" y="46"/>
                    </a:cubicBezTo>
                    <a:cubicBezTo>
                      <a:pt x="93" y="46"/>
                      <a:pt x="92" y="44"/>
                      <a:pt x="92" y="44"/>
                    </a:cubicBezTo>
                    <a:cubicBezTo>
                      <a:pt x="92" y="45"/>
                      <a:pt x="90" y="44"/>
                      <a:pt x="93" y="48"/>
                    </a:cubicBezTo>
                    <a:cubicBezTo>
                      <a:pt x="91" y="46"/>
                      <a:pt x="92" y="51"/>
                      <a:pt x="89" y="48"/>
                    </a:cubicBezTo>
                    <a:cubicBezTo>
                      <a:pt x="90" y="49"/>
                      <a:pt x="90" y="50"/>
                      <a:pt x="90" y="51"/>
                    </a:cubicBezTo>
                    <a:cubicBezTo>
                      <a:pt x="89" y="51"/>
                      <a:pt x="87" y="50"/>
                      <a:pt x="88" y="52"/>
                    </a:cubicBezTo>
                    <a:cubicBezTo>
                      <a:pt x="87" y="51"/>
                      <a:pt x="87" y="50"/>
                      <a:pt x="86" y="50"/>
                    </a:cubicBezTo>
                    <a:cubicBezTo>
                      <a:pt x="86" y="51"/>
                      <a:pt x="87" y="51"/>
                      <a:pt x="87" y="52"/>
                    </a:cubicBezTo>
                    <a:cubicBezTo>
                      <a:pt x="87" y="55"/>
                      <a:pt x="83" y="52"/>
                      <a:pt x="83" y="53"/>
                    </a:cubicBezTo>
                    <a:cubicBezTo>
                      <a:pt x="82" y="57"/>
                      <a:pt x="79" y="57"/>
                      <a:pt x="77" y="59"/>
                    </a:cubicBezTo>
                    <a:cubicBezTo>
                      <a:pt x="77" y="58"/>
                      <a:pt x="77" y="58"/>
                      <a:pt x="77" y="58"/>
                    </a:cubicBezTo>
                    <a:cubicBezTo>
                      <a:pt x="78" y="61"/>
                      <a:pt x="73" y="56"/>
                      <a:pt x="76" y="61"/>
                    </a:cubicBezTo>
                    <a:cubicBezTo>
                      <a:pt x="75" y="60"/>
                      <a:pt x="75" y="61"/>
                      <a:pt x="74" y="60"/>
                    </a:cubicBezTo>
                    <a:cubicBezTo>
                      <a:pt x="75" y="62"/>
                      <a:pt x="71" y="59"/>
                      <a:pt x="72" y="62"/>
                    </a:cubicBezTo>
                    <a:cubicBezTo>
                      <a:pt x="73" y="62"/>
                      <a:pt x="72" y="62"/>
                      <a:pt x="72" y="61"/>
                    </a:cubicBezTo>
                    <a:cubicBezTo>
                      <a:pt x="70" y="60"/>
                      <a:pt x="71" y="63"/>
                      <a:pt x="69" y="62"/>
                    </a:cubicBezTo>
                    <a:cubicBezTo>
                      <a:pt x="69" y="62"/>
                      <a:pt x="69" y="61"/>
                      <a:pt x="69" y="61"/>
                    </a:cubicBezTo>
                    <a:cubicBezTo>
                      <a:pt x="67" y="59"/>
                      <a:pt x="70" y="64"/>
                      <a:pt x="67" y="61"/>
                    </a:cubicBezTo>
                    <a:cubicBezTo>
                      <a:pt x="67" y="61"/>
                      <a:pt x="69" y="63"/>
                      <a:pt x="69" y="63"/>
                    </a:cubicBezTo>
                    <a:cubicBezTo>
                      <a:pt x="66" y="62"/>
                      <a:pt x="66" y="66"/>
                      <a:pt x="65" y="68"/>
                    </a:cubicBezTo>
                    <a:cubicBezTo>
                      <a:pt x="62" y="67"/>
                      <a:pt x="60" y="63"/>
                      <a:pt x="61" y="66"/>
                    </a:cubicBezTo>
                    <a:cubicBezTo>
                      <a:pt x="61" y="65"/>
                      <a:pt x="62" y="67"/>
                      <a:pt x="62" y="67"/>
                    </a:cubicBezTo>
                    <a:cubicBezTo>
                      <a:pt x="62" y="68"/>
                      <a:pt x="58" y="63"/>
                      <a:pt x="59" y="65"/>
                    </a:cubicBezTo>
                    <a:cubicBezTo>
                      <a:pt x="61" y="67"/>
                      <a:pt x="60" y="67"/>
                      <a:pt x="61" y="68"/>
                    </a:cubicBezTo>
                    <a:cubicBezTo>
                      <a:pt x="59" y="67"/>
                      <a:pt x="57" y="65"/>
                      <a:pt x="58" y="68"/>
                    </a:cubicBezTo>
                    <a:cubicBezTo>
                      <a:pt x="57" y="66"/>
                      <a:pt x="57" y="66"/>
                      <a:pt x="57" y="66"/>
                    </a:cubicBezTo>
                    <a:cubicBezTo>
                      <a:pt x="59" y="70"/>
                      <a:pt x="57" y="69"/>
                      <a:pt x="59" y="73"/>
                    </a:cubicBezTo>
                    <a:cubicBezTo>
                      <a:pt x="56" y="77"/>
                      <a:pt x="54" y="82"/>
                      <a:pt x="51" y="86"/>
                    </a:cubicBezTo>
                    <a:cubicBezTo>
                      <a:pt x="47" y="88"/>
                      <a:pt x="44" y="93"/>
                      <a:pt x="39" y="94"/>
                    </a:cubicBezTo>
                    <a:cubicBezTo>
                      <a:pt x="36" y="93"/>
                      <a:pt x="36" y="93"/>
                      <a:pt x="36" y="95"/>
                    </a:cubicBezTo>
                    <a:cubicBezTo>
                      <a:pt x="36" y="94"/>
                      <a:pt x="36" y="94"/>
                      <a:pt x="35" y="94"/>
                    </a:cubicBezTo>
                    <a:cubicBezTo>
                      <a:pt x="37" y="96"/>
                      <a:pt x="35" y="95"/>
                      <a:pt x="37" y="97"/>
                    </a:cubicBezTo>
                    <a:cubicBezTo>
                      <a:pt x="35" y="98"/>
                      <a:pt x="35" y="99"/>
                      <a:pt x="33" y="101"/>
                    </a:cubicBezTo>
                    <a:cubicBezTo>
                      <a:pt x="33" y="100"/>
                      <a:pt x="32" y="98"/>
                      <a:pt x="31" y="99"/>
                    </a:cubicBezTo>
                    <a:cubicBezTo>
                      <a:pt x="33" y="100"/>
                      <a:pt x="33" y="100"/>
                      <a:pt x="33" y="100"/>
                    </a:cubicBezTo>
                    <a:cubicBezTo>
                      <a:pt x="32" y="100"/>
                      <a:pt x="32" y="100"/>
                      <a:pt x="32" y="100"/>
                    </a:cubicBezTo>
                    <a:cubicBezTo>
                      <a:pt x="32" y="100"/>
                      <a:pt x="33" y="102"/>
                      <a:pt x="34" y="102"/>
                    </a:cubicBezTo>
                    <a:cubicBezTo>
                      <a:pt x="33" y="105"/>
                      <a:pt x="31" y="106"/>
                      <a:pt x="29" y="107"/>
                    </a:cubicBezTo>
                    <a:cubicBezTo>
                      <a:pt x="26" y="107"/>
                      <a:pt x="24" y="108"/>
                      <a:pt x="22" y="110"/>
                    </a:cubicBezTo>
                    <a:cubicBezTo>
                      <a:pt x="21" y="110"/>
                      <a:pt x="21" y="112"/>
                      <a:pt x="20" y="113"/>
                    </a:cubicBezTo>
                    <a:cubicBezTo>
                      <a:pt x="15" y="113"/>
                      <a:pt x="10" y="114"/>
                      <a:pt x="10" y="118"/>
                    </a:cubicBezTo>
                    <a:cubicBezTo>
                      <a:pt x="10" y="118"/>
                      <a:pt x="4" y="113"/>
                      <a:pt x="4" y="11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346"/>
              <p:cNvSpPr/>
              <p:nvPr/>
            </p:nvSpPr>
            <p:spPr bwMode="auto">
              <a:xfrm>
                <a:off x="5676901" y="1890713"/>
                <a:ext cx="0"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0" y="2"/>
                      <a:pt x="0" y="0"/>
                    </a:cubicBezTo>
                    <a:cubicBezTo>
                      <a:pt x="0" y="1"/>
                      <a:pt x="1"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347"/>
              <p:cNvSpPr/>
              <p:nvPr/>
            </p:nvSpPr>
            <p:spPr bwMode="auto">
              <a:xfrm>
                <a:off x="5670551" y="1889125"/>
                <a:ext cx="1588" cy="0"/>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0" y="1"/>
                    </a:cubicBezTo>
                    <a:cubicBezTo>
                      <a:pt x="0" y="1"/>
                      <a:pt x="0"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348"/>
              <p:cNvSpPr/>
              <p:nvPr/>
            </p:nvSpPr>
            <p:spPr bwMode="auto">
              <a:xfrm>
                <a:off x="5670551" y="1889125"/>
                <a:ext cx="0" cy="0"/>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349"/>
              <p:cNvSpPr/>
              <p:nvPr/>
            </p:nvSpPr>
            <p:spPr bwMode="auto">
              <a:xfrm>
                <a:off x="5667376" y="1887538"/>
                <a:ext cx="1588" cy="1587"/>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350"/>
              <p:cNvSpPr/>
              <p:nvPr/>
            </p:nvSpPr>
            <p:spPr bwMode="auto">
              <a:xfrm>
                <a:off x="5668963" y="1889125"/>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1"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351"/>
              <p:cNvSpPr/>
              <p:nvPr/>
            </p:nvSpPr>
            <p:spPr bwMode="auto">
              <a:xfrm>
                <a:off x="5665788" y="1889125"/>
                <a:ext cx="1588" cy="0"/>
              </a:xfrm>
              <a:custGeom>
                <a:avLst/>
                <a:gdLst>
                  <a:gd name="T0" fmla="*/ 0 w 1"/>
                  <a:gd name="T1" fmla="*/ 2 h 3"/>
                  <a:gd name="T2" fmla="*/ 0 w 1"/>
                  <a:gd name="T3" fmla="*/ 2 h 3"/>
                  <a:gd name="T4" fmla="*/ 0 w 1"/>
                  <a:gd name="T5" fmla="*/ 2 h 3"/>
                </a:gdLst>
                <a:ahLst/>
                <a:cxnLst>
                  <a:cxn ang="0">
                    <a:pos x="T0" y="T1"/>
                  </a:cxn>
                  <a:cxn ang="0">
                    <a:pos x="T2" y="T3"/>
                  </a:cxn>
                  <a:cxn ang="0">
                    <a:pos x="T4" y="T5"/>
                  </a:cxn>
                </a:cxnLst>
                <a:rect l="0" t="0" r="r" b="b"/>
                <a:pathLst>
                  <a:path w="1" h="3">
                    <a:moveTo>
                      <a:pt x="0" y="2"/>
                    </a:moveTo>
                    <a:cubicBezTo>
                      <a:pt x="0" y="2"/>
                      <a:pt x="1" y="3"/>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352"/>
              <p:cNvSpPr/>
              <p:nvPr/>
            </p:nvSpPr>
            <p:spPr bwMode="auto">
              <a:xfrm>
                <a:off x="5665788" y="1889125"/>
                <a:ext cx="0" cy="1587"/>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353"/>
              <p:cNvSpPr/>
              <p:nvPr/>
            </p:nvSpPr>
            <p:spPr bwMode="auto">
              <a:xfrm>
                <a:off x="5651501" y="1901825"/>
                <a:ext cx="0" cy="158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354"/>
              <p:cNvSpPr/>
              <p:nvPr/>
            </p:nvSpPr>
            <p:spPr bwMode="auto">
              <a:xfrm>
                <a:off x="5645151" y="1906588"/>
                <a:ext cx="0" cy="1587"/>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355"/>
              <p:cNvSpPr/>
              <p:nvPr/>
            </p:nvSpPr>
            <p:spPr bwMode="auto">
              <a:xfrm>
                <a:off x="5643563" y="191293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2" name="文本框 21"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5357606" y="2040460"/>
              <a:ext cx="2242922" cy="707886"/>
            </a:xfrm>
            <a:prstGeom prst="rect">
              <a:avLst/>
            </a:prstGeom>
            <a:noFill/>
            <a:effectLst/>
          </p:spPr>
          <p:txBody>
            <a:bodyPr wrap="none" rtlCol="0">
              <a:spAutoFit/>
            </a:bodyPr>
            <a:lstStyle/>
            <a:p>
              <a:r>
                <a:rPr lang="zh-CN" altLang="en-US" sz="4000" b="1" dirty="0" smtClean="0">
                  <a:solidFill>
                    <a:srgbClr val="FDFDFD"/>
                  </a:solidFill>
                  <a:latin typeface="幼圆" panose="02010509060101010101" pitchFamily="49" charset="-122"/>
                  <a:ea typeface="幼圆" panose="02010509060101010101" pitchFamily="49" charset="-122"/>
                  <a:cs typeface="Kartika" panose="02020503030404060203" pitchFamily="18" charset="0"/>
                </a:rPr>
                <a:t>您的标题</a:t>
              </a:r>
              <a:endParaRPr lang="en-US" altLang="zh-CN" sz="4000" b="1" dirty="0">
                <a:solidFill>
                  <a:srgbClr val="FDFDFD"/>
                </a:solidFill>
                <a:latin typeface="幼圆" panose="02010509060101010101" pitchFamily="49" charset="-122"/>
                <a:ea typeface="幼圆" panose="02010509060101010101" pitchFamily="49" charset="-122"/>
                <a:cs typeface="Kartika" panose="02020503030404060203" pitchFamily="18" charset="0"/>
              </a:endParaRPr>
            </a:p>
          </p:txBody>
        </p:sp>
      </p:grpSp>
      <p:grpSp>
        <p:nvGrpSpPr>
          <p:cNvPr id="374" name="组合 373"/>
          <p:cNvGrpSpPr/>
          <p:nvPr/>
        </p:nvGrpSpPr>
        <p:grpSpPr>
          <a:xfrm>
            <a:off x="5074859" y="3662819"/>
            <a:ext cx="2882901" cy="1058862"/>
            <a:chOff x="5074859" y="3662819"/>
            <a:chExt cx="2882901" cy="1058862"/>
          </a:xfrm>
        </p:grpSpPr>
        <p:grpSp>
          <p:nvGrpSpPr>
            <p:cNvPr id="375" name="组合 374"/>
            <p:cNvGrpSpPr/>
            <p:nvPr/>
          </p:nvGrpSpPr>
          <p:grpSpPr>
            <a:xfrm>
              <a:off x="5074859" y="3662819"/>
              <a:ext cx="2882901" cy="1058862"/>
              <a:chOff x="3925888" y="1852613"/>
              <a:chExt cx="2882901" cy="1058862"/>
            </a:xfrm>
          </p:grpSpPr>
          <p:grpSp>
            <p:nvGrpSpPr>
              <p:cNvPr id="377" name="Group 205"/>
              <p:cNvGrpSpPr/>
              <p:nvPr/>
            </p:nvGrpSpPr>
            <p:grpSpPr bwMode="auto">
              <a:xfrm>
                <a:off x="3930651" y="1852613"/>
                <a:ext cx="2878138" cy="1058862"/>
                <a:chOff x="2476" y="1167"/>
                <a:chExt cx="1813" cy="667"/>
              </a:xfrm>
            </p:grpSpPr>
            <p:sp>
              <p:nvSpPr>
                <p:cNvPr id="528" name="Freeform 5"/>
                <p:cNvSpPr/>
                <p:nvPr/>
              </p:nvSpPr>
              <p:spPr bwMode="auto">
                <a:xfrm>
                  <a:off x="2476" y="1167"/>
                  <a:ext cx="1813" cy="667"/>
                </a:xfrm>
                <a:custGeom>
                  <a:avLst/>
                  <a:gdLst>
                    <a:gd name="T0" fmla="*/ 31 w 8180"/>
                    <a:gd name="T1" fmla="*/ 66 h 2895"/>
                    <a:gd name="T2" fmla="*/ 1264 w 8180"/>
                    <a:gd name="T3" fmla="*/ 1 h 2895"/>
                    <a:gd name="T4" fmla="*/ 1388 w 8180"/>
                    <a:gd name="T5" fmla="*/ 0 h 2895"/>
                    <a:gd name="T6" fmla="*/ 1482 w 8180"/>
                    <a:gd name="T7" fmla="*/ 23 h 2895"/>
                    <a:gd name="T8" fmla="*/ 1987 w 8180"/>
                    <a:gd name="T9" fmla="*/ 42 h 2895"/>
                    <a:gd name="T10" fmla="*/ 2722 w 8180"/>
                    <a:gd name="T11" fmla="*/ 89 h 2895"/>
                    <a:gd name="T12" fmla="*/ 3770 w 8180"/>
                    <a:gd name="T13" fmla="*/ 248 h 2895"/>
                    <a:gd name="T14" fmla="*/ 4647 w 8180"/>
                    <a:gd name="T15" fmla="*/ 98 h 2895"/>
                    <a:gd name="T16" fmla="*/ 6340 w 8180"/>
                    <a:gd name="T17" fmla="*/ 77 h 2895"/>
                    <a:gd name="T18" fmla="*/ 7133 w 8180"/>
                    <a:gd name="T19" fmla="*/ 165 h 2895"/>
                    <a:gd name="T20" fmla="*/ 8012 w 8180"/>
                    <a:gd name="T21" fmla="*/ 247 h 2895"/>
                    <a:gd name="T22" fmla="*/ 8180 w 8180"/>
                    <a:gd name="T23" fmla="*/ 1715 h 2895"/>
                    <a:gd name="T24" fmla="*/ 7964 w 8180"/>
                    <a:gd name="T25" fmla="*/ 2895 h 2895"/>
                    <a:gd name="T26" fmla="*/ 6803 w 8180"/>
                    <a:gd name="T27" fmla="*/ 2747 h 2895"/>
                    <a:gd name="T28" fmla="*/ 2494 w 8180"/>
                    <a:gd name="T29" fmla="*/ 2782 h 2895"/>
                    <a:gd name="T30" fmla="*/ 208 w 8180"/>
                    <a:gd name="T31" fmla="*/ 2771 h 2895"/>
                    <a:gd name="T32" fmla="*/ 19 w 8180"/>
                    <a:gd name="T33" fmla="*/ 2084 h 2895"/>
                    <a:gd name="T34" fmla="*/ 133 w 8180"/>
                    <a:gd name="T35" fmla="*/ 769 h 2895"/>
                    <a:gd name="T36" fmla="*/ 0 w 8180"/>
                    <a:gd name="T37" fmla="*/ 528 h 2895"/>
                    <a:gd name="T38" fmla="*/ 31 w 8180"/>
                    <a:gd name="T39" fmla="*/ 66 h 2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80" h="2895">
                      <a:moveTo>
                        <a:pt x="31" y="66"/>
                      </a:moveTo>
                      <a:cubicBezTo>
                        <a:pt x="1264" y="1"/>
                        <a:pt x="1264" y="1"/>
                        <a:pt x="1264" y="1"/>
                      </a:cubicBezTo>
                      <a:cubicBezTo>
                        <a:pt x="1388" y="0"/>
                        <a:pt x="1388" y="0"/>
                        <a:pt x="1388" y="0"/>
                      </a:cubicBezTo>
                      <a:cubicBezTo>
                        <a:pt x="1482" y="23"/>
                        <a:pt x="1482" y="23"/>
                        <a:pt x="1482" y="23"/>
                      </a:cubicBezTo>
                      <a:cubicBezTo>
                        <a:pt x="1987" y="42"/>
                        <a:pt x="1987" y="42"/>
                        <a:pt x="1987" y="42"/>
                      </a:cubicBezTo>
                      <a:cubicBezTo>
                        <a:pt x="2722" y="89"/>
                        <a:pt x="2722" y="89"/>
                        <a:pt x="2722" y="89"/>
                      </a:cubicBezTo>
                      <a:cubicBezTo>
                        <a:pt x="3770" y="248"/>
                        <a:pt x="3770" y="248"/>
                        <a:pt x="3770" y="248"/>
                      </a:cubicBezTo>
                      <a:cubicBezTo>
                        <a:pt x="4647" y="98"/>
                        <a:pt x="4647" y="98"/>
                        <a:pt x="4647" y="98"/>
                      </a:cubicBezTo>
                      <a:cubicBezTo>
                        <a:pt x="6340" y="77"/>
                        <a:pt x="6340" y="77"/>
                        <a:pt x="6340" y="77"/>
                      </a:cubicBezTo>
                      <a:cubicBezTo>
                        <a:pt x="7133" y="165"/>
                        <a:pt x="7133" y="165"/>
                        <a:pt x="7133" y="165"/>
                      </a:cubicBezTo>
                      <a:cubicBezTo>
                        <a:pt x="7133" y="165"/>
                        <a:pt x="7924" y="230"/>
                        <a:pt x="8012" y="247"/>
                      </a:cubicBezTo>
                      <a:cubicBezTo>
                        <a:pt x="8180" y="1715"/>
                        <a:pt x="8180" y="1715"/>
                        <a:pt x="8180" y="1715"/>
                      </a:cubicBezTo>
                      <a:cubicBezTo>
                        <a:pt x="8180" y="1715"/>
                        <a:pt x="7944" y="2777"/>
                        <a:pt x="7964" y="2895"/>
                      </a:cubicBezTo>
                      <a:cubicBezTo>
                        <a:pt x="6803" y="2747"/>
                        <a:pt x="6803" y="2747"/>
                        <a:pt x="6803" y="2747"/>
                      </a:cubicBezTo>
                      <a:cubicBezTo>
                        <a:pt x="2494" y="2782"/>
                        <a:pt x="2494" y="2782"/>
                        <a:pt x="2494" y="2782"/>
                      </a:cubicBezTo>
                      <a:cubicBezTo>
                        <a:pt x="208" y="2771"/>
                        <a:pt x="208" y="2771"/>
                        <a:pt x="208" y="2771"/>
                      </a:cubicBezTo>
                      <a:cubicBezTo>
                        <a:pt x="19" y="2084"/>
                        <a:pt x="19" y="2084"/>
                        <a:pt x="19" y="2084"/>
                      </a:cubicBezTo>
                      <a:cubicBezTo>
                        <a:pt x="133" y="769"/>
                        <a:pt x="133" y="769"/>
                        <a:pt x="133" y="769"/>
                      </a:cubicBezTo>
                      <a:cubicBezTo>
                        <a:pt x="0" y="528"/>
                        <a:pt x="0" y="528"/>
                        <a:pt x="0" y="528"/>
                      </a:cubicBezTo>
                      <a:lnTo>
                        <a:pt x="31" y="66"/>
                      </a:lnTo>
                      <a:close/>
                    </a:path>
                  </a:pathLst>
                </a:custGeom>
                <a:solidFill>
                  <a:srgbClr val="26262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9" name="Freeform 6"/>
                <p:cNvSpPr/>
                <p:nvPr/>
              </p:nvSpPr>
              <p:spPr bwMode="auto">
                <a:xfrm>
                  <a:off x="2504" y="1218"/>
                  <a:ext cx="1760" cy="565"/>
                </a:xfrm>
                <a:custGeom>
                  <a:avLst/>
                  <a:gdLst>
                    <a:gd name="T0" fmla="*/ 91 w 7941"/>
                    <a:gd name="T1" fmla="*/ 0 h 2455"/>
                    <a:gd name="T2" fmla="*/ 2495 w 7941"/>
                    <a:gd name="T3" fmla="*/ 7 h 2455"/>
                    <a:gd name="T4" fmla="*/ 2988 w 7941"/>
                    <a:gd name="T5" fmla="*/ 107 h 2455"/>
                    <a:gd name="T6" fmla="*/ 3269 w 7941"/>
                    <a:gd name="T7" fmla="*/ 159 h 2455"/>
                    <a:gd name="T8" fmla="*/ 3756 w 7941"/>
                    <a:gd name="T9" fmla="*/ 259 h 2455"/>
                    <a:gd name="T10" fmla="*/ 4346 w 7941"/>
                    <a:gd name="T11" fmla="*/ 99 h 2455"/>
                    <a:gd name="T12" fmla="*/ 6077 w 7941"/>
                    <a:gd name="T13" fmla="*/ 37 h 2455"/>
                    <a:gd name="T14" fmla="*/ 6902 w 7941"/>
                    <a:gd name="T15" fmla="*/ 257 h 2455"/>
                    <a:gd name="T16" fmla="*/ 7749 w 7941"/>
                    <a:gd name="T17" fmla="*/ 247 h 2455"/>
                    <a:gd name="T18" fmla="*/ 7752 w 7941"/>
                    <a:gd name="T19" fmla="*/ 539 h 2455"/>
                    <a:gd name="T20" fmla="*/ 7854 w 7941"/>
                    <a:gd name="T21" fmla="*/ 1180 h 2455"/>
                    <a:gd name="T22" fmla="*/ 7860 w 7941"/>
                    <a:gd name="T23" fmla="*/ 1616 h 2455"/>
                    <a:gd name="T24" fmla="*/ 7664 w 7941"/>
                    <a:gd name="T25" fmla="*/ 2450 h 2455"/>
                    <a:gd name="T26" fmla="*/ 7265 w 7941"/>
                    <a:gd name="T27" fmla="*/ 2455 h 2455"/>
                    <a:gd name="T28" fmla="*/ 6791 w 7941"/>
                    <a:gd name="T29" fmla="*/ 2345 h 2455"/>
                    <a:gd name="T30" fmla="*/ 6236 w 7941"/>
                    <a:gd name="T31" fmla="*/ 2321 h 2455"/>
                    <a:gd name="T32" fmla="*/ 4767 w 7941"/>
                    <a:gd name="T33" fmla="*/ 2370 h 2455"/>
                    <a:gd name="T34" fmla="*/ 4654 w 7941"/>
                    <a:gd name="T35" fmla="*/ 2341 h 2455"/>
                    <a:gd name="T36" fmla="*/ 457 w 7941"/>
                    <a:gd name="T37" fmla="*/ 2368 h 2455"/>
                    <a:gd name="T38" fmla="*/ 220 w 7941"/>
                    <a:gd name="T39" fmla="*/ 2377 h 2455"/>
                    <a:gd name="T40" fmla="*/ 115 w 7941"/>
                    <a:gd name="T41" fmla="*/ 1949 h 2455"/>
                    <a:gd name="T42" fmla="*/ 110 w 7941"/>
                    <a:gd name="T43" fmla="*/ 1519 h 2455"/>
                    <a:gd name="T44" fmla="*/ 134 w 7941"/>
                    <a:gd name="T45" fmla="*/ 454 h 2455"/>
                    <a:gd name="T46" fmla="*/ 44 w 7941"/>
                    <a:gd name="T47" fmla="*/ 249 h 2455"/>
                    <a:gd name="T48" fmla="*/ 91 w 7941"/>
                    <a:gd name="T49" fmla="*/ 0 h 2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41" h="2455">
                      <a:moveTo>
                        <a:pt x="91" y="0"/>
                      </a:moveTo>
                      <a:cubicBezTo>
                        <a:pt x="2495" y="7"/>
                        <a:pt x="2495" y="7"/>
                        <a:pt x="2495" y="7"/>
                      </a:cubicBezTo>
                      <a:cubicBezTo>
                        <a:pt x="2988" y="107"/>
                        <a:pt x="2988" y="107"/>
                        <a:pt x="2988" y="107"/>
                      </a:cubicBezTo>
                      <a:cubicBezTo>
                        <a:pt x="3269" y="159"/>
                        <a:pt x="3269" y="159"/>
                        <a:pt x="3269" y="159"/>
                      </a:cubicBezTo>
                      <a:cubicBezTo>
                        <a:pt x="3756" y="259"/>
                        <a:pt x="3756" y="259"/>
                        <a:pt x="3756" y="259"/>
                      </a:cubicBezTo>
                      <a:cubicBezTo>
                        <a:pt x="4346" y="99"/>
                        <a:pt x="4346" y="99"/>
                        <a:pt x="4346" y="99"/>
                      </a:cubicBezTo>
                      <a:cubicBezTo>
                        <a:pt x="6077" y="37"/>
                        <a:pt x="6077" y="37"/>
                        <a:pt x="6077" y="37"/>
                      </a:cubicBezTo>
                      <a:cubicBezTo>
                        <a:pt x="6902" y="257"/>
                        <a:pt x="6902" y="257"/>
                        <a:pt x="6902" y="257"/>
                      </a:cubicBezTo>
                      <a:cubicBezTo>
                        <a:pt x="7749" y="247"/>
                        <a:pt x="7749" y="247"/>
                        <a:pt x="7749" y="247"/>
                      </a:cubicBezTo>
                      <a:cubicBezTo>
                        <a:pt x="7752" y="539"/>
                        <a:pt x="7752" y="539"/>
                        <a:pt x="7752" y="539"/>
                      </a:cubicBezTo>
                      <a:cubicBezTo>
                        <a:pt x="7752" y="539"/>
                        <a:pt x="7865" y="1130"/>
                        <a:pt x="7854" y="1180"/>
                      </a:cubicBezTo>
                      <a:cubicBezTo>
                        <a:pt x="7854" y="1180"/>
                        <a:pt x="7941" y="1502"/>
                        <a:pt x="7860" y="1616"/>
                      </a:cubicBezTo>
                      <a:cubicBezTo>
                        <a:pt x="7860" y="1616"/>
                        <a:pt x="7655" y="2253"/>
                        <a:pt x="7664" y="2450"/>
                      </a:cubicBezTo>
                      <a:cubicBezTo>
                        <a:pt x="7265" y="2455"/>
                        <a:pt x="7265" y="2455"/>
                        <a:pt x="7265" y="2455"/>
                      </a:cubicBezTo>
                      <a:cubicBezTo>
                        <a:pt x="7265" y="2455"/>
                        <a:pt x="7065" y="2335"/>
                        <a:pt x="6791" y="2345"/>
                      </a:cubicBezTo>
                      <a:cubicBezTo>
                        <a:pt x="6791" y="2345"/>
                        <a:pt x="6318" y="2363"/>
                        <a:pt x="6236" y="2321"/>
                      </a:cubicBezTo>
                      <a:cubicBezTo>
                        <a:pt x="4767" y="2370"/>
                        <a:pt x="4767" y="2370"/>
                        <a:pt x="4767" y="2370"/>
                      </a:cubicBezTo>
                      <a:cubicBezTo>
                        <a:pt x="4654" y="2341"/>
                        <a:pt x="4654" y="2341"/>
                        <a:pt x="4654" y="2341"/>
                      </a:cubicBezTo>
                      <a:cubicBezTo>
                        <a:pt x="457" y="2368"/>
                        <a:pt x="457" y="2368"/>
                        <a:pt x="457" y="2368"/>
                      </a:cubicBezTo>
                      <a:cubicBezTo>
                        <a:pt x="220" y="2377"/>
                        <a:pt x="220" y="2377"/>
                        <a:pt x="220" y="2377"/>
                      </a:cubicBezTo>
                      <a:cubicBezTo>
                        <a:pt x="115" y="1949"/>
                        <a:pt x="115" y="1949"/>
                        <a:pt x="115" y="1949"/>
                      </a:cubicBezTo>
                      <a:cubicBezTo>
                        <a:pt x="115" y="1949"/>
                        <a:pt x="0" y="1682"/>
                        <a:pt x="110" y="1519"/>
                      </a:cubicBezTo>
                      <a:cubicBezTo>
                        <a:pt x="134" y="454"/>
                        <a:pt x="134" y="454"/>
                        <a:pt x="134" y="454"/>
                      </a:cubicBezTo>
                      <a:cubicBezTo>
                        <a:pt x="44" y="249"/>
                        <a:pt x="44" y="249"/>
                        <a:pt x="44" y="249"/>
                      </a:cubicBezTo>
                      <a:lnTo>
                        <a:pt x="91" y="0"/>
                      </a:lnTo>
                      <a:close/>
                    </a:path>
                  </a:pathLst>
                </a:custGeom>
                <a:noFill/>
                <a:ln w="1270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30" name="Freeform 7"/>
                <p:cNvSpPr/>
                <p:nvPr/>
              </p:nvSpPr>
              <p:spPr bwMode="auto">
                <a:xfrm>
                  <a:off x="2580" y="1233"/>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0"/>
                        <a:pt x="0" y="0"/>
                        <a:pt x="1" y="0"/>
                      </a:cubicBezTo>
                      <a:cubicBezTo>
                        <a:pt x="2" y="1"/>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1" name="Freeform 8"/>
                <p:cNvSpPr/>
                <p:nvPr/>
              </p:nvSpPr>
              <p:spPr bwMode="auto">
                <a:xfrm>
                  <a:off x="2557" y="1232"/>
                  <a:ext cx="23" cy="37"/>
                </a:xfrm>
                <a:custGeom>
                  <a:avLst/>
                  <a:gdLst>
                    <a:gd name="T0" fmla="*/ 13 w 105"/>
                    <a:gd name="T1" fmla="*/ 136 h 159"/>
                    <a:gd name="T2" fmla="*/ 15 w 105"/>
                    <a:gd name="T3" fmla="*/ 130 h 159"/>
                    <a:gd name="T4" fmla="*/ 14 w 105"/>
                    <a:gd name="T5" fmla="*/ 118 h 159"/>
                    <a:gd name="T6" fmla="*/ 16 w 105"/>
                    <a:gd name="T7" fmla="*/ 114 h 159"/>
                    <a:gd name="T8" fmla="*/ 23 w 105"/>
                    <a:gd name="T9" fmla="*/ 105 h 159"/>
                    <a:gd name="T10" fmla="*/ 25 w 105"/>
                    <a:gd name="T11" fmla="*/ 102 h 159"/>
                    <a:gd name="T12" fmla="*/ 26 w 105"/>
                    <a:gd name="T13" fmla="*/ 94 h 159"/>
                    <a:gd name="T14" fmla="*/ 30 w 105"/>
                    <a:gd name="T15" fmla="*/ 90 h 159"/>
                    <a:gd name="T16" fmla="*/ 33 w 105"/>
                    <a:gd name="T17" fmla="*/ 88 h 159"/>
                    <a:gd name="T18" fmla="*/ 31 w 105"/>
                    <a:gd name="T19" fmla="*/ 84 h 159"/>
                    <a:gd name="T20" fmla="*/ 32 w 105"/>
                    <a:gd name="T21" fmla="*/ 77 h 159"/>
                    <a:gd name="T22" fmla="*/ 34 w 105"/>
                    <a:gd name="T23" fmla="*/ 74 h 159"/>
                    <a:gd name="T24" fmla="*/ 34 w 105"/>
                    <a:gd name="T25" fmla="*/ 69 h 159"/>
                    <a:gd name="T26" fmla="*/ 38 w 105"/>
                    <a:gd name="T27" fmla="*/ 66 h 159"/>
                    <a:gd name="T28" fmla="*/ 40 w 105"/>
                    <a:gd name="T29" fmla="*/ 61 h 159"/>
                    <a:gd name="T30" fmla="*/ 46 w 105"/>
                    <a:gd name="T31" fmla="*/ 57 h 159"/>
                    <a:gd name="T32" fmla="*/ 46 w 105"/>
                    <a:gd name="T33" fmla="*/ 53 h 159"/>
                    <a:gd name="T34" fmla="*/ 50 w 105"/>
                    <a:gd name="T35" fmla="*/ 52 h 159"/>
                    <a:gd name="T36" fmla="*/ 49 w 105"/>
                    <a:gd name="T37" fmla="*/ 49 h 159"/>
                    <a:gd name="T38" fmla="*/ 49 w 105"/>
                    <a:gd name="T39" fmla="*/ 48 h 159"/>
                    <a:gd name="T40" fmla="*/ 50 w 105"/>
                    <a:gd name="T41" fmla="*/ 45 h 159"/>
                    <a:gd name="T42" fmla="*/ 56 w 105"/>
                    <a:gd name="T43" fmla="*/ 37 h 159"/>
                    <a:gd name="T44" fmla="*/ 58 w 105"/>
                    <a:gd name="T45" fmla="*/ 34 h 159"/>
                    <a:gd name="T46" fmla="*/ 60 w 105"/>
                    <a:gd name="T47" fmla="*/ 31 h 159"/>
                    <a:gd name="T48" fmla="*/ 65 w 105"/>
                    <a:gd name="T49" fmla="*/ 25 h 159"/>
                    <a:gd name="T50" fmla="*/ 72 w 105"/>
                    <a:gd name="T51" fmla="*/ 28 h 159"/>
                    <a:gd name="T52" fmla="*/ 68 w 105"/>
                    <a:gd name="T53" fmla="*/ 22 h 159"/>
                    <a:gd name="T54" fmla="*/ 65 w 105"/>
                    <a:gd name="T55" fmla="*/ 15 h 159"/>
                    <a:gd name="T56" fmla="*/ 69 w 105"/>
                    <a:gd name="T57" fmla="*/ 14 h 159"/>
                    <a:gd name="T58" fmla="*/ 67 w 105"/>
                    <a:gd name="T59" fmla="*/ 11 h 159"/>
                    <a:gd name="T60" fmla="*/ 70 w 105"/>
                    <a:gd name="T61" fmla="*/ 12 h 159"/>
                    <a:gd name="T62" fmla="*/ 77 w 105"/>
                    <a:gd name="T63" fmla="*/ 14 h 159"/>
                    <a:gd name="T64" fmla="*/ 75 w 105"/>
                    <a:gd name="T65" fmla="*/ 7 h 159"/>
                    <a:gd name="T66" fmla="*/ 78 w 105"/>
                    <a:gd name="T67" fmla="*/ 8 h 159"/>
                    <a:gd name="T68" fmla="*/ 77 w 105"/>
                    <a:gd name="T69" fmla="*/ 4 h 159"/>
                    <a:gd name="T70" fmla="*/ 79 w 105"/>
                    <a:gd name="T71" fmla="*/ 2 h 159"/>
                    <a:gd name="T72" fmla="*/ 84 w 105"/>
                    <a:gd name="T73" fmla="*/ 9 h 159"/>
                    <a:gd name="T74" fmla="*/ 84 w 105"/>
                    <a:gd name="T75" fmla="*/ 1 h 159"/>
                    <a:gd name="T76" fmla="*/ 97 w 105"/>
                    <a:gd name="T77" fmla="*/ 5 h 159"/>
                    <a:gd name="T78" fmla="*/ 100 w 105"/>
                    <a:gd name="T79" fmla="*/ 5 h 159"/>
                    <a:gd name="T80" fmla="*/ 103 w 105"/>
                    <a:gd name="T81" fmla="*/ 2 h 159"/>
                    <a:gd name="T82" fmla="*/ 104 w 105"/>
                    <a:gd name="T83" fmla="*/ 7 h 159"/>
                    <a:gd name="T84" fmla="*/ 99 w 105"/>
                    <a:gd name="T85" fmla="*/ 6 h 159"/>
                    <a:gd name="T86" fmla="*/ 98 w 105"/>
                    <a:gd name="T87" fmla="*/ 17 h 159"/>
                    <a:gd name="T88" fmla="*/ 91 w 105"/>
                    <a:gd name="T89" fmla="*/ 28 h 159"/>
                    <a:gd name="T90" fmla="*/ 84 w 105"/>
                    <a:gd name="T91" fmla="*/ 40 h 159"/>
                    <a:gd name="T92" fmla="*/ 79 w 105"/>
                    <a:gd name="T93" fmla="*/ 50 h 159"/>
                    <a:gd name="T94" fmla="*/ 75 w 105"/>
                    <a:gd name="T95" fmla="*/ 57 h 159"/>
                    <a:gd name="T96" fmla="*/ 64 w 105"/>
                    <a:gd name="T97" fmla="*/ 70 h 159"/>
                    <a:gd name="T98" fmla="*/ 57 w 105"/>
                    <a:gd name="T99" fmla="*/ 76 h 159"/>
                    <a:gd name="T100" fmla="*/ 48 w 105"/>
                    <a:gd name="T101" fmla="*/ 85 h 159"/>
                    <a:gd name="T102" fmla="*/ 37 w 105"/>
                    <a:gd name="T103" fmla="*/ 123 h 159"/>
                    <a:gd name="T104" fmla="*/ 32 w 105"/>
                    <a:gd name="T105" fmla="*/ 132 h 159"/>
                    <a:gd name="T106" fmla="*/ 5 w 105"/>
                    <a:gd name="T107" fmla="*/ 15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59">
                      <a:moveTo>
                        <a:pt x="5" y="152"/>
                      </a:moveTo>
                      <a:cubicBezTo>
                        <a:pt x="0" y="147"/>
                        <a:pt x="7" y="148"/>
                        <a:pt x="4" y="144"/>
                      </a:cubicBezTo>
                      <a:cubicBezTo>
                        <a:pt x="4" y="143"/>
                        <a:pt x="8" y="145"/>
                        <a:pt x="7" y="144"/>
                      </a:cubicBezTo>
                      <a:cubicBezTo>
                        <a:pt x="3" y="140"/>
                        <a:pt x="8" y="138"/>
                        <a:pt x="13" y="137"/>
                      </a:cubicBezTo>
                      <a:cubicBezTo>
                        <a:pt x="14" y="138"/>
                        <a:pt x="14" y="138"/>
                        <a:pt x="14" y="138"/>
                      </a:cubicBezTo>
                      <a:cubicBezTo>
                        <a:pt x="15" y="138"/>
                        <a:pt x="12" y="136"/>
                        <a:pt x="13" y="136"/>
                      </a:cubicBezTo>
                      <a:cubicBezTo>
                        <a:pt x="13" y="136"/>
                        <a:pt x="13" y="136"/>
                        <a:pt x="14" y="136"/>
                      </a:cubicBezTo>
                      <a:cubicBezTo>
                        <a:pt x="13" y="135"/>
                        <a:pt x="14" y="135"/>
                        <a:pt x="13" y="134"/>
                      </a:cubicBezTo>
                      <a:cubicBezTo>
                        <a:pt x="13" y="134"/>
                        <a:pt x="15" y="135"/>
                        <a:pt x="16" y="135"/>
                      </a:cubicBezTo>
                      <a:cubicBezTo>
                        <a:pt x="14" y="134"/>
                        <a:pt x="14" y="134"/>
                        <a:pt x="14" y="134"/>
                      </a:cubicBezTo>
                      <a:cubicBezTo>
                        <a:pt x="9" y="130"/>
                        <a:pt x="15" y="132"/>
                        <a:pt x="13" y="130"/>
                      </a:cubicBezTo>
                      <a:cubicBezTo>
                        <a:pt x="14" y="130"/>
                        <a:pt x="14" y="130"/>
                        <a:pt x="15" y="130"/>
                      </a:cubicBezTo>
                      <a:cubicBezTo>
                        <a:pt x="12" y="127"/>
                        <a:pt x="14" y="125"/>
                        <a:pt x="14" y="123"/>
                      </a:cubicBezTo>
                      <a:cubicBezTo>
                        <a:pt x="15" y="123"/>
                        <a:pt x="16" y="124"/>
                        <a:pt x="17" y="124"/>
                      </a:cubicBezTo>
                      <a:cubicBezTo>
                        <a:pt x="15" y="123"/>
                        <a:pt x="14" y="122"/>
                        <a:pt x="14" y="121"/>
                      </a:cubicBezTo>
                      <a:cubicBezTo>
                        <a:pt x="17" y="122"/>
                        <a:pt x="12" y="119"/>
                        <a:pt x="14" y="119"/>
                      </a:cubicBezTo>
                      <a:cubicBezTo>
                        <a:pt x="15" y="120"/>
                        <a:pt x="15" y="120"/>
                        <a:pt x="15" y="120"/>
                      </a:cubicBezTo>
                      <a:cubicBezTo>
                        <a:pt x="12" y="118"/>
                        <a:pt x="16" y="120"/>
                        <a:pt x="14" y="118"/>
                      </a:cubicBezTo>
                      <a:cubicBezTo>
                        <a:pt x="16" y="118"/>
                        <a:pt x="16" y="118"/>
                        <a:pt x="16" y="118"/>
                      </a:cubicBezTo>
                      <a:cubicBezTo>
                        <a:pt x="12" y="116"/>
                        <a:pt x="18" y="119"/>
                        <a:pt x="16" y="117"/>
                      </a:cubicBezTo>
                      <a:cubicBezTo>
                        <a:pt x="15" y="117"/>
                        <a:pt x="15" y="117"/>
                        <a:pt x="15" y="117"/>
                      </a:cubicBezTo>
                      <a:cubicBezTo>
                        <a:pt x="15" y="116"/>
                        <a:pt x="17" y="117"/>
                        <a:pt x="16" y="116"/>
                      </a:cubicBezTo>
                      <a:cubicBezTo>
                        <a:pt x="17" y="116"/>
                        <a:pt x="17" y="116"/>
                        <a:pt x="17" y="116"/>
                      </a:cubicBezTo>
                      <a:cubicBezTo>
                        <a:pt x="16" y="115"/>
                        <a:pt x="18" y="116"/>
                        <a:pt x="16" y="114"/>
                      </a:cubicBezTo>
                      <a:cubicBezTo>
                        <a:pt x="18" y="115"/>
                        <a:pt x="16" y="116"/>
                        <a:pt x="19" y="117"/>
                      </a:cubicBezTo>
                      <a:cubicBezTo>
                        <a:pt x="18" y="113"/>
                        <a:pt x="20" y="110"/>
                        <a:pt x="21" y="108"/>
                      </a:cubicBezTo>
                      <a:cubicBezTo>
                        <a:pt x="23" y="108"/>
                        <a:pt x="23" y="108"/>
                        <a:pt x="24" y="109"/>
                      </a:cubicBezTo>
                      <a:cubicBezTo>
                        <a:pt x="24" y="108"/>
                        <a:pt x="24" y="107"/>
                        <a:pt x="23" y="106"/>
                      </a:cubicBezTo>
                      <a:cubicBezTo>
                        <a:pt x="23" y="107"/>
                        <a:pt x="24" y="107"/>
                        <a:pt x="24" y="107"/>
                      </a:cubicBezTo>
                      <a:cubicBezTo>
                        <a:pt x="26" y="107"/>
                        <a:pt x="22" y="105"/>
                        <a:pt x="23" y="105"/>
                      </a:cubicBezTo>
                      <a:cubicBezTo>
                        <a:pt x="24" y="106"/>
                        <a:pt x="25" y="106"/>
                        <a:pt x="26" y="107"/>
                      </a:cubicBezTo>
                      <a:cubicBezTo>
                        <a:pt x="24" y="105"/>
                        <a:pt x="25" y="105"/>
                        <a:pt x="24" y="104"/>
                      </a:cubicBezTo>
                      <a:cubicBezTo>
                        <a:pt x="25" y="104"/>
                        <a:pt x="25" y="104"/>
                        <a:pt x="26" y="105"/>
                      </a:cubicBezTo>
                      <a:cubicBezTo>
                        <a:pt x="24" y="103"/>
                        <a:pt x="27" y="104"/>
                        <a:pt x="25" y="103"/>
                      </a:cubicBezTo>
                      <a:cubicBezTo>
                        <a:pt x="27" y="104"/>
                        <a:pt x="27" y="104"/>
                        <a:pt x="27" y="104"/>
                      </a:cubicBezTo>
                      <a:cubicBezTo>
                        <a:pt x="29" y="104"/>
                        <a:pt x="24" y="102"/>
                        <a:pt x="25" y="102"/>
                      </a:cubicBezTo>
                      <a:cubicBezTo>
                        <a:pt x="26" y="102"/>
                        <a:pt x="26" y="102"/>
                        <a:pt x="27" y="103"/>
                      </a:cubicBezTo>
                      <a:cubicBezTo>
                        <a:pt x="25" y="101"/>
                        <a:pt x="26" y="100"/>
                        <a:pt x="25" y="99"/>
                      </a:cubicBezTo>
                      <a:cubicBezTo>
                        <a:pt x="26" y="99"/>
                        <a:pt x="26" y="99"/>
                        <a:pt x="26" y="99"/>
                      </a:cubicBezTo>
                      <a:cubicBezTo>
                        <a:pt x="26" y="98"/>
                        <a:pt x="27" y="98"/>
                        <a:pt x="27" y="97"/>
                      </a:cubicBezTo>
                      <a:cubicBezTo>
                        <a:pt x="27" y="97"/>
                        <a:pt x="30" y="99"/>
                        <a:pt x="30" y="98"/>
                      </a:cubicBezTo>
                      <a:cubicBezTo>
                        <a:pt x="27" y="96"/>
                        <a:pt x="30" y="96"/>
                        <a:pt x="26" y="94"/>
                      </a:cubicBezTo>
                      <a:cubicBezTo>
                        <a:pt x="27" y="94"/>
                        <a:pt x="28" y="94"/>
                        <a:pt x="28" y="93"/>
                      </a:cubicBezTo>
                      <a:cubicBezTo>
                        <a:pt x="29" y="94"/>
                        <a:pt x="31" y="95"/>
                        <a:pt x="31" y="95"/>
                      </a:cubicBezTo>
                      <a:cubicBezTo>
                        <a:pt x="33" y="96"/>
                        <a:pt x="33" y="96"/>
                        <a:pt x="33" y="96"/>
                      </a:cubicBezTo>
                      <a:cubicBezTo>
                        <a:pt x="35" y="97"/>
                        <a:pt x="33" y="96"/>
                        <a:pt x="34" y="97"/>
                      </a:cubicBezTo>
                      <a:cubicBezTo>
                        <a:pt x="34" y="97"/>
                        <a:pt x="34" y="95"/>
                        <a:pt x="34" y="95"/>
                      </a:cubicBezTo>
                      <a:cubicBezTo>
                        <a:pt x="33" y="94"/>
                        <a:pt x="30" y="91"/>
                        <a:pt x="30" y="90"/>
                      </a:cubicBezTo>
                      <a:cubicBezTo>
                        <a:pt x="31" y="91"/>
                        <a:pt x="33" y="92"/>
                        <a:pt x="33" y="92"/>
                      </a:cubicBezTo>
                      <a:cubicBezTo>
                        <a:pt x="28" y="88"/>
                        <a:pt x="28" y="88"/>
                        <a:pt x="28" y="88"/>
                      </a:cubicBezTo>
                      <a:cubicBezTo>
                        <a:pt x="28" y="88"/>
                        <a:pt x="31" y="89"/>
                        <a:pt x="30" y="89"/>
                      </a:cubicBezTo>
                      <a:cubicBezTo>
                        <a:pt x="29" y="88"/>
                        <a:pt x="29" y="88"/>
                        <a:pt x="28" y="87"/>
                      </a:cubicBezTo>
                      <a:cubicBezTo>
                        <a:pt x="29" y="87"/>
                        <a:pt x="28" y="86"/>
                        <a:pt x="31" y="87"/>
                      </a:cubicBezTo>
                      <a:cubicBezTo>
                        <a:pt x="32" y="88"/>
                        <a:pt x="32" y="88"/>
                        <a:pt x="33" y="88"/>
                      </a:cubicBezTo>
                      <a:cubicBezTo>
                        <a:pt x="33" y="88"/>
                        <a:pt x="32" y="87"/>
                        <a:pt x="32" y="87"/>
                      </a:cubicBezTo>
                      <a:cubicBezTo>
                        <a:pt x="33" y="87"/>
                        <a:pt x="33" y="87"/>
                        <a:pt x="33" y="87"/>
                      </a:cubicBezTo>
                      <a:cubicBezTo>
                        <a:pt x="33" y="87"/>
                        <a:pt x="32" y="85"/>
                        <a:pt x="30" y="85"/>
                      </a:cubicBezTo>
                      <a:cubicBezTo>
                        <a:pt x="30" y="85"/>
                        <a:pt x="32" y="86"/>
                        <a:pt x="31" y="85"/>
                      </a:cubicBezTo>
                      <a:cubicBezTo>
                        <a:pt x="29" y="84"/>
                        <a:pt x="29" y="83"/>
                        <a:pt x="30" y="83"/>
                      </a:cubicBezTo>
                      <a:cubicBezTo>
                        <a:pt x="30" y="83"/>
                        <a:pt x="31" y="84"/>
                        <a:pt x="31" y="84"/>
                      </a:cubicBezTo>
                      <a:cubicBezTo>
                        <a:pt x="30" y="82"/>
                        <a:pt x="29" y="81"/>
                        <a:pt x="29" y="80"/>
                      </a:cubicBezTo>
                      <a:cubicBezTo>
                        <a:pt x="27" y="79"/>
                        <a:pt x="31" y="82"/>
                        <a:pt x="30" y="81"/>
                      </a:cubicBezTo>
                      <a:cubicBezTo>
                        <a:pt x="33" y="82"/>
                        <a:pt x="29" y="78"/>
                        <a:pt x="32" y="79"/>
                      </a:cubicBezTo>
                      <a:cubicBezTo>
                        <a:pt x="32" y="79"/>
                        <a:pt x="30" y="78"/>
                        <a:pt x="30" y="78"/>
                      </a:cubicBezTo>
                      <a:cubicBezTo>
                        <a:pt x="31" y="78"/>
                        <a:pt x="33" y="79"/>
                        <a:pt x="32" y="78"/>
                      </a:cubicBezTo>
                      <a:cubicBezTo>
                        <a:pt x="33" y="79"/>
                        <a:pt x="32" y="77"/>
                        <a:pt x="32" y="77"/>
                      </a:cubicBezTo>
                      <a:cubicBezTo>
                        <a:pt x="31" y="76"/>
                        <a:pt x="32" y="77"/>
                        <a:pt x="32" y="78"/>
                      </a:cubicBezTo>
                      <a:cubicBezTo>
                        <a:pt x="32" y="77"/>
                        <a:pt x="31" y="74"/>
                        <a:pt x="33" y="74"/>
                      </a:cubicBezTo>
                      <a:cubicBezTo>
                        <a:pt x="32" y="73"/>
                        <a:pt x="31" y="72"/>
                        <a:pt x="31" y="71"/>
                      </a:cubicBezTo>
                      <a:cubicBezTo>
                        <a:pt x="33" y="73"/>
                        <a:pt x="33" y="73"/>
                        <a:pt x="33" y="73"/>
                      </a:cubicBezTo>
                      <a:cubicBezTo>
                        <a:pt x="34" y="73"/>
                        <a:pt x="33" y="72"/>
                        <a:pt x="35" y="73"/>
                      </a:cubicBezTo>
                      <a:cubicBezTo>
                        <a:pt x="33" y="71"/>
                        <a:pt x="35" y="76"/>
                        <a:pt x="34" y="74"/>
                      </a:cubicBezTo>
                      <a:cubicBezTo>
                        <a:pt x="36" y="75"/>
                        <a:pt x="32" y="71"/>
                        <a:pt x="34" y="73"/>
                      </a:cubicBezTo>
                      <a:cubicBezTo>
                        <a:pt x="34" y="72"/>
                        <a:pt x="32" y="71"/>
                        <a:pt x="34" y="71"/>
                      </a:cubicBezTo>
                      <a:cubicBezTo>
                        <a:pt x="34" y="71"/>
                        <a:pt x="37" y="73"/>
                        <a:pt x="37" y="73"/>
                      </a:cubicBezTo>
                      <a:cubicBezTo>
                        <a:pt x="37" y="72"/>
                        <a:pt x="36" y="72"/>
                        <a:pt x="36" y="71"/>
                      </a:cubicBezTo>
                      <a:cubicBezTo>
                        <a:pt x="35" y="71"/>
                        <a:pt x="35" y="71"/>
                        <a:pt x="35" y="71"/>
                      </a:cubicBezTo>
                      <a:cubicBezTo>
                        <a:pt x="33" y="69"/>
                        <a:pt x="36" y="70"/>
                        <a:pt x="34" y="69"/>
                      </a:cubicBezTo>
                      <a:cubicBezTo>
                        <a:pt x="35" y="70"/>
                        <a:pt x="33" y="68"/>
                        <a:pt x="36" y="70"/>
                      </a:cubicBezTo>
                      <a:cubicBezTo>
                        <a:pt x="38" y="71"/>
                        <a:pt x="38" y="71"/>
                        <a:pt x="38" y="71"/>
                      </a:cubicBezTo>
                      <a:cubicBezTo>
                        <a:pt x="38" y="71"/>
                        <a:pt x="36" y="69"/>
                        <a:pt x="35" y="68"/>
                      </a:cubicBezTo>
                      <a:cubicBezTo>
                        <a:pt x="36" y="68"/>
                        <a:pt x="36" y="69"/>
                        <a:pt x="37" y="69"/>
                      </a:cubicBezTo>
                      <a:cubicBezTo>
                        <a:pt x="33" y="67"/>
                        <a:pt x="37" y="68"/>
                        <a:pt x="35" y="66"/>
                      </a:cubicBezTo>
                      <a:cubicBezTo>
                        <a:pt x="36" y="67"/>
                        <a:pt x="36" y="65"/>
                        <a:pt x="38" y="66"/>
                      </a:cubicBezTo>
                      <a:cubicBezTo>
                        <a:pt x="37" y="65"/>
                        <a:pt x="36" y="64"/>
                        <a:pt x="37" y="64"/>
                      </a:cubicBezTo>
                      <a:cubicBezTo>
                        <a:pt x="38" y="64"/>
                        <a:pt x="38" y="64"/>
                        <a:pt x="38" y="65"/>
                      </a:cubicBezTo>
                      <a:cubicBezTo>
                        <a:pt x="40" y="65"/>
                        <a:pt x="39" y="65"/>
                        <a:pt x="38" y="64"/>
                      </a:cubicBezTo>
                      <a:cubicBezTo>
                        <a:pt x="39" y="64"/>
                        <a:pt x="41" y="65"/>
                        <a:pt x="42" y="65"/>
                      </a:cubicBezTo>
                      <a:cubicBezTo>
                        <a:pt x="41" y="64"/>
                        <a:pt x="39" y="63"/>
                        <a:pt x="38" y="62"/>
                      </a:cubicBezTo>
                      <a:cubicBezTo>
                        <a:pt x="42" y="64"/>
                        <a:pt x="37" y="59"/>
                        <a:pt x="40" y="61"/>
                      </a:cubicBezTo>
                      <a:cubicBezTo>
                        <a:pt x="41" y="61"/>
                        <a:pt x="42" y="63"/>
                        <a:pt x="43" y="63"/>
                      </a:cubicBezTo>
                      <a:cubicBezTo>
                        <a:pt x="46" y="65"/>
                        <a:pt x="41" y="60"/>
                        <a:pt x="43" y="61"/>
                      </a:cubicBezTo>
                      <a:cubicBezTo>
                        <a:pt x="40" y="59"/>
                        <a:pt x="40" y="59"/>
                        <a:pt x="40" y="59"/>
                      </a:cubicBezTo>
                      <a:cubicBezTo>
                        <a:pt x="42" y="60"/>
                        <a:pt x="39" y="57"/>
                        <a:pt x="42" y="59"/>
                      </a:cubicBezTo>
                      <a:cubicBezTo>
                        <a:pt x="41" y="58"/>
                        <a:pt x="43" y="59"/>
                        <a:pt x="40" y="57"/>
                      </a:cubicBezTo>
                      <a:cubicBezTo>
                        <a:pt x="43" y="58"/>
                        <a:pt x="41" y="54"/>
                        <a:pt x="46" y="57"/>
                      </a:cubicBezTo>
                      <a:cubicBezTo>
                        <a:pt x="46" y="56"/>
                        <a:pt x="46" y="56"/>
                        <a:pt x="45" y="55"/>
                      </a:cubicBezTo>
                      <a:cubicBezTo>
                        <a:pt x="43" y="54"/>
                        <a:pt x="46" y="56"/>
                        <a:pt x="45" y="56"/>
                      </a:cubicBezTo>
                      <a:cubicBezTo>
                        <a:pt x="45" y="55"/>
                        <a:pt x="44" y="55"/>
                        <a:pt x="43" y="55"/>
                      </a:cubicBezTo>
                      <a:cubicBezTo>
                        <a:pt x="44" y="55"/>
                        <a:pt x="45" y="55"/>
                        <a:pt x="47" y="56"/>
                      </a:cubicBezTo>
                      <a:cubicBezTo>
                        <a:pt x="49" y="57"/>
                        <a:pt x="43" y="53"/>
                        <a:pt x="44" y="52"/>
                      </a:cubicBezTo>
                      <a:cubicBezTo>
                        <a:pt x="45" y="53"/>
                        <a:pt x="46" y="53"/>
                        <a:pt x="46" y="53"/>
                      </a:cubicBezTo>
                      <a:cubicBezTo>
                        <a:pt x="44" y="51"/>
                        <a:pt x="44" y="51"/>
                        <a:pt x="44" y="51"/>
                      </a:cubicBezTo>
                      <a:cubicBezTo>
                        <a:pt x="45" y="51"/>
                        <a:pt x="47" y="53"/>
                        <a:pt x="49" y="54"/>
                      </a:cubicBezTo>
                      <a:cubicBezTo>
                        <a:pt x="49" y="53"/>
                        <a:pt x="49" y="53"/>
                        <a:pt x="48" y="52"/>
                      </a:cubicBezTo>
                      <a:cubicBezTo>
                        <a:pt x="51" y="53"/>
                        <a:pt x="51" y="53"/>
                        <a:pt x="51" y="53"/>
                      </a:cubicBezTo>
                      <a:cubicBezTo>
                        <a:pt x="49" y="52"/>
                        <a:pt x="50" y="52"/>
                        <a:pt x="49" y="52"/>
                      </a:cubicBezTo>
                      <a:cubicBezTo>
                        <a:pt x="50" y="52"/>
                        <a:pt x="50" y="52"/>
                        <a:pt x="50" y="52"/>
                      </a:cubicBezTo>
                      <a:cubicBezTo>
                        <a:pt x="50" y="53"/>
                        <a:pt x="50" y="52"/>
                        <a:pt x="50" y="52"/>
                      </a:cubicBezTo>
                      <a:cubicBezTo>
                        <a:pt x="49" y="51"/>
                        <a:pt x="48" y="51"/>
                        <a:pt x="48" y="51"/>
                      </a:cubicBezTo>
                      <a:cubicBezTo>
                        <a:pt x="47" y="50"/>
                        <a:pt x="47" y="50"/>
                        <a:pt x="46" y="49"/>
                      </a:cubicBezTo>
                      <a:cubicBezTo>
                        <a:pt x="48" y="51"/>
                        <a:pt x="48" y="50"/>
                        <a:pt x="48" y="49"/>
                      </a:cubicBezTo>
                      <a:cubicBezTo>
                        <a:pt x="49" y="49"/>
                        <a:pt x="47" y="48"/>
                        <a:pt x="47" y="48"/>
                      </a:cubicBezTo>
                      <a:cubicBezTo>
                        <a:pt x="48" y="49"/>
                        <a:pt x="48" y="48"/>
                        <a:pt x="49" y="49"/>
                      </a:cubicBezTo>
                      <a:cubicBezTo>
                        <a:pt x="49" y="49"/>
                        <a:pt x="48" y="48"/>
                        <a:pt x="48" y="49"/>
                      </a:cubicBezTo>
                      <a:cubicBezTo>
                        <a:pt x="49" y="49"/>
                        <a:pt x="51" y="51"/>
                        <a:pt x="50" y="49"/>
                      </a:cubicBezTo>
                      <a:cubicBezTo>
                        <a:pt x="49" y="48"/>
                        <a:pt x="46" y="47"/>
                        <a:pt x="48" y="47"/>
                      </a:cubicBezTo>
                      <a:cubicBezTo>
                        <a:pt x="48" y="48"/>
                        <a:pt x="49" y="48"/>
                        <a:pt x="50" y="49"/>
                      </a:cubicBezTo>
                      <a:cubicBezTo>
                        <a:pt x="51" y="49"/>
                        <a:pt x="51" y="49"/>
                        <a:pt x="51" y="49"/>
                      </a:cubicBezTo>
                      <a:cubicBezTo>
                        <a:pt x="49" y="48"/>
                        <a:pt x="49" y="48"/>
                        <a:pt x="49" y="48"/>
                      </a:cubicBezTo>
                      <a:cubicBezTo>
                        <a:pt x="50" y="48"/>
                        <a:pt x="50" y="48"/>
                        <a:pt x="50" y="48"/>
                      </a:cubicBezTo>
                      <a:cubicBezTo>
                        <a:pt x="48" y="47"/>
                        <a:pt x="50" y="47"/>
                        <a:pt x="48" y="46"/>
                      </a:cubicBezTo>
                      <a:cubicBezTo>
                        <a:pt x="48" y="45"/>
                        <a:pt x="50" y="46"/>
                        <a:pt x="50" y="46"/>
                      </a:cubicBezTo>
                      <a:cubicBezTo>
                        <a:pt x="50" y="46"/>
                        <a:pt x="50" y="46"/>
                        <a:pt x="50" y="46"/>
                      </a:cubicBezTo>
                      <a:cubicBezTo>
                        <a:pt x="51" y="46"/>
                        <a:pt x="51" y="45"/>
                        <a:pt x="50" y="44"/>
                      </a:cubicBezTo>
                      <a:cubicBezTo>
                        <a:pt x="50" y="45"/>
                        <a:pt x="50" y="45"/>
                        <a:pt x="50" y="45"/>
                      </a:cubicBezTo>
                      <a:cubicBezTo>
                        <a:pt x="51" y="45"/>
                        <a:pt x="51" y="44"/>
                        <a:pt x="50" y="43"/>
                      </a:cubicBezTo>
                      <a:cubicBezTo>
                        <a:pt x="51" y="44"/>
                        <a:pt x="56" y="47"/>
                        <a:pt x="54" y="45"/>
                      </a:cubicBezTo>
                      <a:cubicBezTo>
                        <a:pt x="55" y="45"/>
                        <a:pt x="52" y="43"/>
                        <a:pt x="51" y="42"/>
                      </a:cubicBezTo>
                      <a:cubicBezTo>
                        <a:pt x="52" y="42"/>
                        <a:pt x="50" y="39"/>
                        <a:pt x="53" y="40"/>
                      </a:cubicBezTo>
                      <a:cubicBezTo>
                        <a:pt x="53" y="40"/>
                        <a:pt x="52" y="40"/>
                        <a:pt x="52" y="39"/>
                      </a:cubicBezTo>
                      <a:cubicBezTo>
                        <a:pt x="54" y="38"/>
                        <a:pt x="52" y="35"/>
                        <a:pt x="56" y="37"/>
                      </a:cubicBezTo>
                      <a:cubicBezTo>
                        <a:pt x="56" y="38"/>
                        <a:pt x="57" y="38"/>
                        <a:pt x="58" y="39"/>
                      </a:cubicBezTo>
                      <a:cubicBezTo>
                        <a:pt x="57" y="37"/>
                        <a:pt x="60" y="40"/>
                        <a:pt x="58" y="38"/>
                      </a:cubicBezTo>
                      <a:cubicBezTo>
                        <a:pt x="56" y="37"/>
                        <a:pt x="55" y="36"/>
                        <a:pt x="55" y="36"/>
                      </a:cubicBezTo>
                      <a:cubicBezTo>
                        <a:pt x="54" y="35"/>
                        <a:pt x="55" y="34"/>
                        <a:pt x="57" y="34"/>
                      </a:cubicBezTo>
                      <a:cubicBezTo>
                        <a:pt x="56" y="34"/>
                        <a:pt x="56" y="33"/>
                        <a:pt x="55" y="33"/>
                      </a:cubicBezTo>
                      <a:cubicBezTo>
                        <a:pt x="58" y="35"/>
                        <a:pt x="58" y="35"/>
                        <a:pt x="58" y="34"/>
                      </a:cubicBezTo>
                      <a:cubicBezTo>
                        <a:pt x="56" y="32"/>
                        <a:pt x="56" y="32"/>
                        <a:pt x="56" y="32"/>
                      </a:cubicBezTo>
                      <a:cubicBezTo>
                        <a:pt x="58" y="33"/>
                        <a:pt x="58" y="33"/>
                        <a:pt x="58" y="33"/>
                      </a:cubicBezTo>
                      <a:cubicBezTo>
                        <a:pt x="58" y="33"/>
                        <a:pt x="55" y="31"/>
                        <a:pt x="57" y="32"/>
                      </a:cubicBezTo>
                      <a:cubicBezTo>
                        <a:pt x="57" y="32"/>
                        <a:pt x="58" y="32"/>
                        <a:pt x="58" y="33"/>
                      </a:cubicBezTo>
                      <a:cubicBezTo>
                        <a:pt x="57" y="31"/>
                        <a:pt x="56" y="29"/>
                        <a:pt x="57" y="30"/>
                      </a:cubicBezTo>
                      <a:cubicBezTo>
                        <a:pt x="60" y="31"/>
                        <a:pt x="60" y="31"/>
                        <a:pt x="60" y="31"/>
                      </a:cubicBezTo>
                      <a:cubicBezTo>
                        <a:pt x="60" y="31"/>
                        <a:pt x="59" y="29"/>
                        <a:pt x="58" y="29"/>
                      </a:cubicBezTo>
                      <a:cubicBezTo>
                        <a:pt x="60" y="30"/>
                        <a:pt x="60" y="29"/>
                        <a:pt x="62" y="31"/>
                      </a:cubicBezTo>
                      <a:cubicBezTo>
                        <a:pt x="59" y="26"/>
                        <a:pt x="60" y="24"/>
                        <a:pt x="61" y="23"/>
                      </a:cubicBezTo>
                      <a:cubicBezTo>
                        <a:pt x="62" y="24"/>
                        <a:pt x="62" y="24"/>
                        <a:pt x="62" y="24"/>
                      </a:cubicBezTo>
                      <a:cubicBezTo>
                        <a:pt x="64" y="24"/>
                        <a:pt x="61" y="22"/>
                        <a:pt x="62" y="22"/>
                      </a:cubicBezTo>
                      <a:cubicBezTo>
                        <a:pt x="63" y="23"/>
                        <a:pt x="64" y="24"/>
                        <a:pt x="65" y="25"/>
                      </a:cubicBezTo>
                      <a:cubicBezTo>
                        <a:pt x="67" y="26"/>
                        <a:pt x="64" y="23"/>
                        <a:pt x="64" y="22"/>
                      </a:cubicBezTo>
                      <a:cubicBezTo>
                        <a:pt x="62" y="21"/>
                        <a:pt x="64" y="23"/>
                        <a:pt x="63" y="22"/>
                      </a:cubicBezTo>
                      <a:cubicBezTo>
                        <a:pt x="62" y="21"/>
                        <a:pt x="64" y="22"/>
                        <a:pt x="62" y="20"/>
                      </a:cubicBezTo>
                      <a:cubicBezTo>
                        <a:pt x="63" y="21"/>
                        <a:pt x="65" y="22"/>
                        <a:pt x="65" y="23"/>
                      </a:cubicBezTo>
                      <a:cubicBezTo>
                        <a:pt x="65" y="22"/>
                        <a:pt x="65" y="22"/>
                        <a:pt x="65" y="22"/>
                      </a:cubicBezTo>
                      <a:cubicBezTo>
                        <a:pt x="67" y="23"/>
                        <a:pt x="68" y="26"/>
                        <a:pt x="72" y="28"/>
                      </a:cubicBezTo>
                      <a:cubicBezTo>
                        <a:pt x="72" y="28"/>
                        <a:pt x="72" y="28"/>
                        <a:pt x="72" y="28"/>
                      </a:cubicBezTo>
                      <a:cubicBezTo>
                        <a:pt x="74" y="29"/>
                        <a:pt x="73" y="31"/>
                        <a:pt x="75" y="31"/>
                      </a:cubicBezTo>
                      <a:cubicBezTo>
                        <a:pt x="74" y="29"/>
                        <a:pt x="71" y="27"/>
                        <a:pt x="70" y="26"/>
                      </a:cubicBezTo>
                      <a:cubicBezTo>
                        <a:pt x="70" y="25"/>
                        <a:pt x="65" y="21"/>
                        <a:pt x="66" y="21"/>
                      </a:cubicBezTo>
                      <a:cubicBezTo>
                        <a:pt x="68" y="22"/>
                        <a:pt x="66" y="22"/>
                        <a:pt x="68" y="23"/>
                      </a:cubicBezTo>
                      <a:cubicBezTo>
                        <a:pt x="70" y="24"/>
                        <a:pt x="67" y="22"/>
                        <a:pt x="68" y="22"/>
                      </a:cubicBezTo>
                      <a:cubicBezTo>
                        <a:pt x="67" y="21"/>
                        <a:pt x="65" y="19"/>
                        <a:pt x="65" y="19"/>
                      </a:cubicBezTo>
                      <a:cubicBezTo>
                        <a:pt x="66" y="19"/>
                        <a:pt x="67" y="21"/>
                        <a:pt x="68" y="20"/>
                      </a:cubicBezTo>
                      <a:cubicBezTo>
                        <a:pt x="66" y="19"/>
                        <a:pt x="66" y="18"/>
                        <a:pt x="65" y="18"/>
                      </a:cubicBezTo>
                      <a:cubicBezTo>
                        <a:pt x="62" y="15"/>
                        <a:pt x="66" y="18"/>
                        <a:pt x="64" y="16"/>
                      </a:cubicBezTo>
                      <a:cubicBezTo>
                        <a:pt x="66" y="17"/>
                        <a:pt x="68" y="20"/>
                        <a:pt x="70" y="20"/>
                      </a:cubicBezTo>
                      <a:cubicBezTo>
                        <a:pt x="68" y="19"/>
                        <a:pt x="68" y="18"/>
                        <a:pt x="65" y="15"/>
                      </a:cubicBezTo>
                      <a:cubicBezTo>
                        <a:pt x="65" y="16"/>
                        <a:pt x="67" y="17"/>
                        <a:pt x="68" y="18"/>
                      </a:cubicBezTo>
                      <a:cubicBezTo>
                        <a:pt x="69" y="19"/>
                        <a:pt x="65" y="14"/>
                        <a:pt x="69" y="17"/>
                      </a:cubicBezTo>
                      <a:cubicBezTo>
                        <a:pt x="67" y="16"/>
                        <a:pt x="67" y="16"/>
                        <a:pt x="67" y="16"/>
                      </a:cubicBezTo>
                      <a:cubicBezTo>
                        <a:pt x="68" y="16"/>
                        <a:pt x="68" y="16"/>
                        <a:pt x="70" y="17"/>
                      </a:cubicBezTo>
                      <a:cubicBezTo>
                        <a:pt x="70" y="17"/>
                        <a:pt x="68" y="14"/>
                        <a:pt x="71" y="17"/>
                      </a:cubicBezTo>
                      <a:cubicBezTo>
                        <a:pt x="70" y="16"/>
                        <a:pt x="71" y="16"/>
                        <a:pt x="69" y="14"/>
                      </a:cubicBezTo>
                      <a:cubicBezTo>
                        <a:pt x="67" y="14"/>
                        <a:pt x="70" y="16"/>
                        <a:pt x="67" y="14"/>
                      </a:cubicBezTo>
                      <a:cubicBezTo>
                        <a:pt x="70" y="15"/>
                        <a:pt x="67" y="13"/>
                        <a:pt x="67" y="12"/>
                      </a:cubicBezTo>
                      <a:cubicBezTo>
                        <a:pt x="68" y="13"/>
                        <a:pt x="68" y="13"/>
                        <a:pt x="68" y="13"/>
                      </a:cubicBezTo>
                      <a:cubicBezTo>
                        <a:pt x="68" y="12"/>
                        <a:pt x="68" y="12"/>
                        <a:pt x="67" y="11"/>
                      </a:cubicBezTo>
                      <a:cubicBezTo>
                        <a:pt x="68" y="12"/>
                        <a:pt x="68" y="13"/>
                        <a:pt x="69" y="13"/>
                      </a:cubicBezTo>
                      <a:cubicBezTo>
                        <a:pt x="67" y="11"/>
                        <a:pt x="67" y="11"/>
                        <a:pt x="67" y="11"/>
                      </a:cubicBezTo>
                      <a:cubicBezTo>
                        <a:pt x="67" y="10"/>
                        <a:pt x="70" y="13"/>
                        <a:pt x="70" y="13"/>
                      </a:cubicBezTo>
                      <a:cubicBezTo>
                        <a:pt x="71" y="14"/>
                        <a:pt x="71" y="14"/>
                        <a:pt x="71" y="14"/>
                      </a:cubicBezTo>
                      <a:cubicBezTo>
                        <a:pt x="71" y="14"/>
                        <a:pt x="73" y="15"/>
                        <a:pt x="72" y="14"/>
                      </a:cubicBezTo>
                      <a:cubicBezTo>
                        <a:pt x="71" y="13"/>
                        <a:pt x="69" y="11"/>
                        <a:pt x="68" y="10"/>
                      </a:cubicBezTo>
                      <a:cubicBezTo>
                        <a:pt x="68" y="9"/>
                        <a:pt x="70" y="11"/>
                        <a:pt x="69" y="10"/>
                      </a:cubicBezTo>
                      <a:cubicBezTo>
                        <a:pt x="70" y="12"/>
                        <a:pt x="70" y="12"/>
                        <a:pt x="70" y="12"/>
                      </a:cubicBezTo>
                      <a:cubicBezTo>
                        <a:pt x="71" y="12"/>
                        <a:pt x="73" y="14"/>
                        <a:pt x="73" y="13"/>
                      </a:cubicBezTo>
                      <a:cubicBezTo>
                        <a:pt x="73" y="12"/>
                        <a:pt x="71" y="10"/>
                        <a:pt x="70" y="10"/>
                      </a:cubicBezTo>
                      <a:cubicBezTo>
                        <a:pt x="70" y="9"/>
                        <a:pt x="72" y="10"/>
                        <a:pt x="72" y="11"/>
                      </a:cubicBezTo>
                      <a:cubicBezTo>
                        <a:pt x="72" y="10"/>
                        <a:pt x="71" y="10"/>
                        <a:pt x="70" y="9"/>
                      </a:cubicBezTo>
                      <a:cubicBezTo>
                        <a:pt x="71" y="9"/>
                        <a:pt x="73" y="10"/>
                        <a:pt x="75" y="11"/>
                      </a:cubicBezTo>
                      <a:cubicBezTo>
                        <a:pt x="77" y="14"/>
                        <a:pt x="77" y="14"/>
                        <a:pt x="77" y="14"/>
                      </a:cubicBezTo>
                      <a:cubicBezTo>
                        <a:pt x="77" y="14"/>
                        <a:pt x="77" y="14"/>
                        <a:pt x="77" y="14"/>
                      </a:cubicBezTo>
                      <a:cubicBezTo>
                        <a:pt x="79" y="16"/>
                        <a:pt x="79" y="15"/>
                        <a:pt x="81" y="17"/>
                      </a:cubicBezTo>
                      <a:cubicBezTo>
                        <a:pt x="81" y="17"/>
                        <a:pt x="81" y="16"/>
                        <a:pt x="80" y="16"/>
                      </a:cubicBezTo>
                      <a:cubicBezTo>
                        <a:pt x="77" y="13"/>
                        <a:pt x="76" y="11"/>
                        <a:pt x="73" y="8"/>
                      </a:cubicBezTo>
                      <a:cubicBezTo>
                        <a:pt x="73" y="6"/>
                        <a:pt x="81" y="15"/>
                        <a:pt x="77" y="9"/>
                      </a:cubicBezTo>
                      <a:cubicBezTo>
                        <a:pt x="76" y="9"/>
                        <a:pt x="74" y="6"/>
                        <a:pt x="75" y="7"/>
                      </a:cubicBezTo>
                      <a:cubicBezTo>
                        <a:pt x="76" y="7"/>
                        <a:pt x="72" y="4"/>
                        <a:pt x="74" y="5"/>
                      </a:cubicBezTo>
                      <a:cubicBezTo>
                        <a:pt x="75" y="6"/>
                        <a:pt x="77" y="7"/>
                        <a:pt x="78" y="10"/>
                      </a:cubicBezTo>
                      <a:cubicBezTo>
                        <a:pt x="77" y="9"/>
                        <a:pt x="77" y="9"/>
                        <a:pt x="78" y="10"/>
                      </a:cubicBezTo>
                      <a:cubicBezTo>
                        <a:pt x="79" y="11"/>
                        <a:pt x="80" y="13"/>
                        <a:pt x="81" y="12"/>
                      </a:cubicBezTo>
                      <a:cubicBezTo>
                        <a:pt x="81" y="12"/>
                        <a:pt x="81" y="11"/>
                        <a:pt x="80" y="10"/>
                      </a:cubicBezTo>
                      <a:cubicBezTo>
                        <a:pt x="78" y="8"/>
                        <a:pt x="79" y="10"/>
                        <a:pt x="78" y="8"/>
                      </a:cubicBezTo>
                      <a:cubicBezTo>
                        <a:pt x="78" y="7"/>
                        <a:pt x="80" y="10"/>
                        <a:pt x="78" y="7"/>
                      </a:cubicBezTo>
                      <a:cubicBezTo>
                        <a:pt x="78" y="7"/>
                        <a:pt x="76" y="5"/>
                        <a:pt x="75" y="4"/>
                      </a:cubicBezTo>
                      <a:cubicBezTo>
                        <a:pt x="74" y="3"/>
                        <a:pt x="74" y="3"/>
                        <a:pt x="74" y="3"/>
                      </a:cubicBezTo>
                      <a:cubicBezTo>
                        <a:pt x="75" y="4"/>
                        <a:pt x="75" y="4"/>
                        <a:pt x="75" y="4"/>
                      </a:cubicBezTo>
                      <a:cubicBezTo>
                        <a:pt x="77" y="5"/>
                        <a:pt x="74" y="2"/>
                        <a:pt x="75" y="2"/>
                      </a:cubicBezTo>
                      <a:cubicBezTo>
                        <a:pt x="77" y="4"/>
                        <a:pt x="77" y="4"/>
                        <a:pt x="77" y="4"/>
                      </a:cubicBezTo>
                      <a:cubicBezTo>
                        <a:pt x="79" y="6"/>
                        <a:pt x="75" y="4"/>
                        <a:pt x="78" y="7"/>
                      </a:cubicBezTo>
                      <a:cubicBezTo>
                        <a:pt x="79" y="7"/>
                        <a:pt x="78" y="5"/>
                        <a:pt x="79" y="5"/>
                      </a:cubicBezTo>
                      <a:cubicBezTo>
                        <a:pt x="79" y="6"/>
                        <a:pt x="79" y="6"/>
                        <a:pt x="79" y="6"/>
                      </a:cubicBezTo>
                      <a:cubicBezTo>
                        <a:pt x="79" y="6"/>
                        <a:pt x="83" y="10"/>
                        <a:pt x="82" y="7"/>
                      </a:cubicBezTo>
                      <a:cubicBezTo>
                        <a:pt x="81" y="6"/>
                        <a:pt x="81" y="6"/>
                        <a:pt x="80" y="5"/>
                      </a:cubicBezTo>
                      <a:cubicBezTo>
                        <a:pt x="80" y="4"/>
                        <a:pt x="79" y="2"/>
                        <a:pt x="79" y="2"/>
                      </a:cubicBezTo>
                      <a:cubicBezTo>
                        <a:pt x="81" y="4"/>
                        <a:pt x="80" y="1"/>
                        <a:pt x="82" y="4"/>
                      </a:cubicBezTo>
                      <a:cubicBezTo>
                        <a:pt x="81" y="3"/>
                        <a:pt x="80" y="4"/>
                        <a:pt x="82" y="6"/>
                      </a:cubicBezTo>
                      <a:cubicBezTo>
                        <a:pt x="84" y="9"/>
                        <a:pt x="81" y="6"/>
                        <a:pt x="83" y="9"/>
                      </a:cubicBezTo>
                      <a:cubicBezTo>
                        <a:pt x="84" y="9"/>
                        <a:pt x="86" y="12"/>
                        <a:pt x="88" y="13"/>
                      </a:cubicBezTo>
                      <a:cubicBezTo>
                        <a:pt x="88" y="13"/>
                        <a:pt x="88" y="12"/>
                        <a:pt x="88" y="12"/>
                      </a:cubicBezTo>
                      <a:cubicBezTo>
                        <a:pt x="86" y="10"/>
                        <a:pt x="86" y="11"/>
                        <a:pt x="84" y="9"/>
                      </a:cubicBezTo>
                      <a:cubicBezTo>
                        <a:pt x="85" y="9"/>
                        <a:pt x="85" y="7"/>
                        <a:pt x="84" y="5"/>
                      </a:cubicBezTo>
                      <a:cubicBezTo>
                        <a:pt x="85" y="6"/>
                        <a:pt x="86" y="8"/>
                        <a:pt x="86" y="8"/>
                      </a:cubicBezTo>
                      <a:cubicBezTo>
                        <a:pt x="86" y="7"/>
                        <a:pt x="87" y="6"/>
                        <a:pt x="89" y="6"/>
                      </a:cubicBezTo>
                      <a:cubicBezTo>
                        <a:pt x="86" y="4"/>
                        <a:pt x="89" y="5"/>
                        <a:pt x="86" y="3"/>
                      </a:cubicBezTo>
                      <a:cubicBezTo>
                        <a:pt x="85" y="3"/>
                        <a:pt x="83" y="1"/>
                        <a:pt x="82" y="0"/>
                      </a:cubicBezTo>
                      <a:cubicBezTo>
                        <a:pt x="83" y="0"/>
                        <a:pt x="83" y="1"/>
                        <a:pt x="84" y="1"/>
                      </a:cubicBezTo>
                      <a:cubicBezTo>
                        <a:pt x="83" y="0"/>
                        <a:pt x="87" y="3"/>
                        <a:pt x="85" y="1"/>
                      </a:cubicBezTo>
                      <a:cubicBezTo>
                        <a:pt x="85" y="2"/>
                        <a:pt x="88" y="4"/>
                        <a:pt x="90" y="6"/>
                      </a:cubicBezTo>
                      <a:cubicBezTo>
                        <a:pt x="89" y="5"/>
                        <a:pt x="91" y="8"/>
                        <a:pt x="91" y="8"/>
                      </a:cubicBezTo>
                      <a:cubicBezTo>
                        <a:pt x="91" y="6"/>
                        <a:pt x="91" y="4"/>
                        <a:pt x="91" y="4"/>
                      </a:cubicBezTo>
                      <a:cubicBezTo>
                        <a:pt x="93" y="5"/>
                        <a:pt x="92" y="2"/>
                        <a:pt x="93" y="1"/>
                      </a:cubicBezTo>
                      <a:cubicBezTo>
                        <a:pt x="94" y="2"/>
                        <a:pt x="96" y="5"/>
                        <a:pt x="97" y="5"/>
                      </a:cubicBezTo>
                      <a:cubicBezTo>
                        <a:pt x="97" y="5"/>
                        <a:pt x="94" y="3"/>
                        <a:pt x="96" y="3"/>
                      </a:cubicBezTo>
                      <a:cubicBezTo>
                        <a:pt x="96" y="4"/>
                        <a:pt x="96" y="4"/>
                        <a:pt x="96" y="4"/>
                      </a:cubicBezTo>
                      <a:cubicBezTo>
                        <a:pt x="96" y="3"/>
                        <a:pt x="99" y="5"/>
                        <a:pt x="96" y="1"/>
                      </a:cubicBezTo>
                      <a:cubicBezTo>
                        <a:pt x="98" y="4"/>
                        <a:pt x="98" y="4"/>
                        <a:pt x="98" y="4"/>
                      </a:cubicBezTo>
                      <a:cubicBezTo>
                        <a:pt x="98" y="4"/>
                        <a:pt x="98" y="3"/>
                        <a:pt x="98" y="3"/>
                      </a:cubicBezTo>
                      <a:cubicBezTo>
                        <a:pt x="99" y="4"/>
                        <a:pt x="99" y="5"/>
                        <a:pt x="100" y="5"/>
                      </a:cubicBezTo>
                      <a:cubicBezTo>
                        <a:pt x="102" y="7"/>
                        <a:pt x="100" y="4"/>
                        <a:pt x="100" y="4"/>
                      </a:cubicBezTo>
                      <a:cubicBezTo>
                        <a:pt x="99" y="3"/>
                        <a:pt x="99" y="3"/>
                        <a:pt x="99" y="3"/>
                      </a:cubicBezTo>
                      <a:cubicBezTo>
                        <a:pt x="99" y="1"/>
                        <a:pt x="100" y="2"/>
                        <a:pt x="101" y="1"/>
                      </a:cubicBezTo>
                      <a:cubicBezTo>
                        <a:pt x="102" y="3"/>
                        <a:pt x="102" y="3"/>
                        <a:pt x="102" y="3"/>
                      </a:cubicBezTo>
                      <a:cubicBezTo>
                        <a:pt x="101" y="1"/>
                        <a:pt x="101" y="1"/>
                        <a:pt x="101" y="1"/>
                      </a:cubicBezTo>
                      <a:cubicBezTo>
                        <a:pt x="103" y="3"/>
                        <a:pt x="104" y="4"/>
                        <a:pt x="103" y="2"/>
                      </a:cubicBezTo>
                      <a:cubicBezTo>
                        <a:pt x="105" y="7"/>
                        <a:pt x="105" y="7"/>
                        <a:pt x="105" y="7"/>
                      </a:cubicBezTo>
                      <a:cubicBezTo>
                        <a:pt x="104" y="6"/>
                        <a:pt x="104" y="5"/>
                        <a:pt x="102" y="3"/>
                      </a:cubicBezTo>
                      <a:cubicBezTo>
                        <a:pt x="101" y="2"/>
                        <a:pt x="101" y="3"/>
                        <a:pt x="102" y="5"/>
                      </a:cubicBezTo>
                      <a:cubicBezTo>
                        <a:pt x="102" y="5"/>
                        <a:pt x="102" y="4"/>
                        <a:pt x="102" y="3"/>
                      </a:cubicBezTo>
                      <a:cubicBezTo>
                        <a:pt x="104" y="6"/>
                        <a:pt x="103" y="6"/>
                        <a:pt x="104" y="8"/>
                      </a:cubicBezTo>
                      <a:cubicBezTo>
                        <a:pt x="104" y="7"/>
                        <a:pt x="105" y="8"/>
                        <a:pt x="104" y="7"/>
                      </a:cubicBezTo>
                      <a:cubicBezTo>
                        <a:pt x="105" y="8"/>
                        <a:pt x="105" y="9"/>
                        <a:pt x="105" y="9"/>
                      </a:cubicBezTo>
                      <a:cubicBezTo>
                        <a:pt x="104" y="8"/>
                        <a:pt x="103" y="8"/>
                        <a:pt x="103" y="7"/>
                      </a:cubicBezTo>
                      <a:cubicBezTo>
                        <a:pt x="104" y="9"/>
                        <a:pt x="105" y="10"/>
                        <a:pt x="104" y="10"/>
                      </a:cubicBezTo>
                      <a:cubicBezTo>
                        <a:pt x="102" y="8"/>
                        <a:pt x="104" y="12"/>
                        <a:pt x="103" y="12"/>
                      </a:cubicBezTo>
                      <a:cubicBezTo>
                        <a:pt x="102" y="10"/>
                        <a:pt x="101" y="8"/>
                        <a:pt x="100" y="7"/>
                      </a:cubicBezTo>
                      <a:cubicBezTo>
                        <a:pt x="99" y="6"/>
                        <a:pt x="100" y="7"/>
                        <a:pt x="99" y="6"/>
                      </a:cubicBezTo>
                      <a:cubicBezTo>
                        <a:pt x="100" y="8"/>
                        <a:pt x="101" y="10"/>
                        <a:pt x="102" y="12"/>
                      </a:cubicBezTo>
                      <a:cubicBezTo>
                        <a:pt x="101" y="10"/>
                        <a:pt x="101" y="10"/>
                        <a:pt x="101" y="10"/>
                      </a:cubicBezTo>
                      <a:cubicBezTo>
                        <a:pt x="101" y="11"/>
                        <a:pt x="103" y="13"/>
                        <a:pt x="102" y="13"/>
                      </a:cubicBezTo>
                      <a:cubicBezTo>
                        <a:pt x="100" y="14"/>
                        <a:pt x="99" y="14"/>
                        <a:pt x="99" y="15"/>
                      </a:cubicBezTo>
                      <a:cubicBezTo>
                        <a:pt x="97" y="13"/>
                        <a:pt x="97" y="13"/>
                        <a:pt x="97" y="13"/>
                      </a:cubicBezTo>
                      <a:cubicBezTo>
                        <a:pt x="100" y="17"/>
                        <a:pt x="97" y="16"/>
                        <a:pt x="98" y="17"/>
                      </a:cubicBezTo>
                      <a:cubicBezTo>
                        <a:pt x="96" y="17"/>
                        <a:pt x="97" y="20"/>
                        <a:pt x="95" y="18"/>
                      </a:cubicBezTo>
                      <a:cubicBezTo>
                        <a:pt x="94" y="21"/>
                        <a:pt x="94" y="23"/>
                        <a:pt x="92" y="24"/>
                      </a:cubicBezTo>
                      <a:cubicBezTo>
                        <a:pt x="90" y="22"/>
                        <a:pt x="90" y="22"/>
                        <a:pt x="90" y="22"/>
                      </a:cubicBezTo>
                      <a:cubicBezTo>
                        <a:pt x="92" y="23"/>
                        <a:pt x="89" y="21"/>
                        <a:pt x="89" y="21"/>
                      </a:cubicBezTo>
                      <a:cubicBezTo>
                        <a:pt x="91" y="22"/>
                        <a:pt x="91" y="24"/>
                        <a:pt x="92" y="25"/>
                      </a:cubicBezTo>
                      <a:cubicBezTo>
                        <a:pt x="90" y="24"/>
                        <a:pt x="91" y="26"/>
                        <a:pt x="91" y="28"/>
                      </a:cubicBezTo>
                      <a:cubicBezTo>
                        <a:pt x="90" y="27"/>
                        <a:pt x="90" y="27"/>
                        <a:pt x="90" y="27"/>
                      </a:cubicBezTo>
                      <a:cubicBezTo>
                        <a:pt x="92" y="30"/>
                        <a:pt x="89" y="29"/>
                        <a:pt x="88" y="29"/>
                      </a:cubicBezTo>
                      <a:cubicBezTo>
                        <a:pt x="87" y="28"/>
                        <a:pt x="86" y="27"/>
                        <a:pt x="86" y="28"/>
                      </a:cubicBezTo>
                      <a:cubicBezTo>
                        <a:pt x="88" y="30"/>
                        <a:pt x="87" y="30"/>
                        <a:pt x="88" y="32"/>
                      </a:cubicBezTo>
                      <a:cubicBezTo>
                        <a:pt x="88" y="33"/>
                        <a:pt x="87" y="33"/>
                        <a:pt x="85" y="32"/>
                      </a:cubicBezTo>
                      <a:cubicBezTo>
                        <a:pt x="87" y="37"/>
                        <a:pt x="84" y="37"/>
                        <a:pt x="84" y="40"/>
                      </a:cubicBezTo>
                      <a:cubicBezTo>
                        <a:pt x="82" y="39"/>
                        <a:pt x="82" y="39"/>
                        <a:pt x="82" y="39"/>
                      </a:cubicBezTo>
                      <a:cubicBezTo>
                        <a:pt x="85" y="44"/>
                        <a:pt x="80" y="43"/>
                        <a:pt x="80" y="46"/>
                      </a:cubicBezTo>
                      <a:cubicBezTo>
                        <a:pt x="78" y="43"/>
                        <a:pt x="78" y="43"/>
                        <a:pt x="78" y="43"/>
                      </a:cubicBezTo>
                      <a:cubicBezTo>
                        <a:pt x="76" y="43"/>
                        <a:pt x="77" y="45"/>
                        <a:pt x="80" y="47"/>
                      </a:cubicBezTo>
                      <a:cubicBezTo>
                        <a:pt x="78" y="46"/>
                        <a:pt x="80" y="49"/>
                        <a:pt x="78" y="47"/>
                      </a:cubicBezTo>
                      <a:cubicBezTo>
                        <a:pt x="77" y="47"/>
                        <a:pt x="78" y="49"/>
                        <a:pt x="79" y="50"/>
                      </a:cubicBezTo>
                      <a:cubicBezTo>
                        <a:pt x="77" y="50"/>
                        <a:pt x="77" y="50"/>
                        <a:pt x="77" y="52"/>
                      </a:cubicBezTo>
                      <a:cubicBezTo>
                        <a:pt x="77" y="51"/>
                        <a:pt x="77" y="51"/>
                        <a:pt x="77" y="51"/>
                      </a:cubicBezTo>
                      <a:cubicBezTo>
                        <a:pt x="76" y="51"/>
                        <a:pt x="75" y="50"/>
                        <a:pt x="75" y="50"/>
                      </a:cubicBezTo>
                      <a:cubicBezTo>
                        <a:pt x="75" y="51"/>
                        <a:pt x="73" y="51"/>
                        <a:pt x="77" y="53"/>
                      </a:cubicBezTo>
                      <a:cubicBezTo>
                        <a:pt x="74" y="52"/>
                        <a:pt x="77" y="57"/>
                        <a:pt x="73" y="55"/>
                      </a:cubicBezTo>
                      <a:cubicBezTo>
                        <a:pt x="74" y="56"/>
                        <a:pt x="74" y="56"/>
                        <a:pt x="75" y="57"/>
                      </a:cubicBezTo>
                      <a:cubicBezTo>
                        <a:pt x="74" y="58"/>
                        <a:pt x="72" y="57"/>
                        <a:pt x="73" y="59"/>
                      </a:cubicBezTo>
                      <a:cubicBezTo>
                        <a:pt x="72" y="59"/>
                        <a:pt x="71" y="58"/>
                        <a:pt x="71" y="58"/>
                      </a:cubicBezTo>
                      <a:cubicBezTo>
                        <a:pt x="71" y="58"/>
                        <a:pt x="72" y="59"/>
                        <a:pt x="73" y="60"/>
                      </a:cubicBezTo>
                      <a:cubicBezTo>
                        <a:pt x="73" y="62"/>
                        <a:pt x="69" y="61"/>
                        <a:pt x="68" y="63"/>
                      </a:cubicBezTo>
                      <a:cubicBezTo>
                        <a:pt x="69" y="66"/>
                        <a:pt x="66" y="68"/>
                        <a:pt x="65" y="71"/>
                      </a:cubicBezTo>
                      <a:cubicBezTo>
                        <a:pt x="64" y="70"/>
                        <a:pt x="64" y="70"/>
                        <a:pt x="64" y="70"/>
                      </a:cubicBezTo>
                      <a:cubicBezTo>
                        <a:pt x="66" y="73"/>
                        <a:pt x="60" y="70"/>
                        <a:pt x="64" y="73"/>
                      </a:cubicBezTo>
                      <a:cubicBezTo>
                        <a:pt x="63" y="73"/>
                        <a:pt x="63" y="74"/>
                        <a:pt x="62" y="73"/>
                      </a:cubicBezTo>
                      <a:cubicBezTo>
                        <a:pt x="63" y="75"/>
                        <a:pt x="59" y="73"/>
                        <a:pt x="61" y="76"/>
                      </a:cubicBezTo>
                      <a:cubicBezTo>
                        <a:pt x="61" y="76"/>
                        <a:pt x="61" y="75"/>
                        <a:pt x="60" y="75"/>
                      </a:cubicBezTo>
                      <a:cubicBezTo>
                        <a:pt x="58" y="75"/>
                        <a:pt x="60" y="77"/>
                        <a:pt x="58" y="77"/>
                      </a:cubicBezTo>
                      <a:cubicBezTo>
                        <a:pt x="58" y="77"/>
                        <a:pt x="57" y="77"/>
                        <a:pt x="57" y="76"/>
                      </a:cubicBezTo>
                      <a:cubicBezTo>
                        <a:pt x="55" y="75"/>
                        <a:pt x="59" y="79"/>
                        <a:pt x="56" y="77"/>
                      </a:cubicBezTo>
                      <a:cubicBezTo>
                        <a:pt x="55" y="77"/>
                        <a:pt x="57" y="78"/>
                        <a:pt x="57" y="78"/>
                      </a:cubicBezTo>
                      <a:cubicBezTo>
                        <a:pt x="55" y="79"/>
                        <a:pt x="56" y="83"/>
                        <a:pt x="55" y="85"/>
                      </a:cubicBezTo>
                      <a:cubicBezTo>
                        <a:pt x="52" y="86"/>
                        <a:pt x="49" y="82"/>
                        <a:pt x="51" y="85"/>
                      </a:cubicBezTo>
                      <a:cubicBezTo>
                        <a:pt x="50" y="84"/>
                        <a:pt x="52" y="86"/>
                        <a:pt x="51" y="85"/>
                      </a:cubicBezTo>
                      <a:cubicBezTo>
                        <a:pt x="52" y="86"/>
                        <a:pt x="47" y="83"/>
                        <a:pt x="48" y="85"/>
                      </a:cubicBezTo>
                      <a:cubicBezTo>
                        <a:pt x="51" y="86"/>
                        <a:pt x="50" y="86"/>
                        <a:pt x="51" y="87"/>
                      </a:cubicBezTo>
                      <a:cubicBezTo>
                        <a:pt x="49" y="87"/>
                        <a:pt x="47" y="86"/>
                        <a:pt x="48" y="87"/>
                      </a:cubicBezTo>
                      <a:cubicBezTo>
                        <a:pt x="47" y="87"/>
                        <a:pt x="47" y="87"/>
                        <a:pt x="47" y="87"/>
                      </a:cubicBezTo>
                      <a:cubicBezTo>
                        <a:pt x="50" y="90"/>
                        <a:pt x="47" y="90"/>
                        <a:pt x="51" y="93"/>
                      </a:cubicBezTo>
                      <a:cubicBezTo>
                        <a:pt x="49" y="98"/>
                        <a:pt x="48" y="104"/>
                        <a:pt x="46" y="109"/>
                      </a:cubicBezTo>
                      <a:cubicBezTo>
                        <a:pt x="42" y="113"/>
                        <a:pt x="42" y="119"/>
                        <a:pt x="37" y="123"/>
                      </a:cubicBezTo>
                      <a:cubicBezTo>
                        <a:pt x="33" y="122"/>
                        <a:pt x="33" y="122"/>
                        <a:pt x="34" y="124"/>
                      </a:cubicBezTo>
                      <a:cubicBezTo>
                        <a:pt x="33" y="124"/>
                        <a:pt x="33" y="124"/>
                        <a:pt x="33" y="124"/>
                      </a:cubicBezTo>
                      <a:cubicBezTo>
                        <a:pt x="35" y="125"/>
                        <a:pt x="32" y="125"/>
                        <a:pt x="35" y="126"/>
                      </a:cubicBezTo>
                      <a:cubicBezTo>
                        <a:pt x="33" y="128"/>
                        <a:pt x="33" y="130"/>
                        <a:pt x="32" y="132"/>
                      </a:cubicBezTo>
                      <a:cubicBezTo>
                        <a:pt x="32" y="131"/>
                        <a:pt x="30" y="130"/>
                        <a:pt x="30" y="130"/>
                      </a:cubicBezTo>
                      <a:cubicBezTo>
                        <a:pt x="32" y="132"/>
                        <a:pt x="32" y="132"/>
                        <a:pt x="32" y="132"/>
                      </a:cubicBezTo>
                      <a:cubicBezTo>
                        <a:pt x="31" y="131"/>
                        <a:pt x="31" y="131"/>
                        <a:pt x="31" y="131"/>
                      </a:cubicBezTo>
                      <a:cubicBezTo>
                        <a:pt x="31" y="132"/>
                        <a:pt x="32" y="133"/>
                        <a:pt x="33" y="133"/>
                      </a:cubicBezTo>
                      <a:cubicBezTo>
                        <a:pt x="33" y="139"/>
                        <a:pt x="25" y="141"/>
                        <a:pt x="24" y="146"/>
                      </a:cubicBezTo>
                      <a:cubicBezTo>
                        <a:pt x="22" y="146"/>
                        <a:pt x="22" y="148"/>
                        <a:pt x="22" y="150"/>
                      </a:cubicBezTo>
                      <a:cubicBezTo>
                        <a:pt x="17" y="152"/>
                        <a:pt x="12" y="154"/>
                        <a:pt x="13" y="159"/>
                      </a:cubicBezTo>
                      <a:cubicBezTo>
                        <a:pt x="13" y="159"/>
                        <a:pt x="6" y="155"/>
                        <a:pt x="5" y="15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2" name="Freeform 9"/>
                <p:cNvSpPr/>
                <p:nvPr/>
              </p:nvSpPr>
              <p:spPr bwMode="auto">
                <a:xfrm>
                  <a:off x="2580" y="1233"/>
                  <a:ext cx="0"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3" name="Freeform 10"/>
                <p:cNvSpPr/>
                <p:nvPr/>
              </p:nvSpPr>
              <p:spPr bwMode="auto">
                <a:xfrm>
                  <a:off x="2576" y="1232"/>
                  <a:ext cx="0" cy="1"/>
                </a:xfrm>
                <a:custGeom>
                  <a:avLst/>
                  <a:gdLst>
                    <a:gd name="T0" fmla="*/ 1 w 2"/>
                    <a:gd name="T1" fmla="*/ 2 h 2"/>
                    <a:gd name="T2" fmla="*/ 1 w 2"/>
                    <a:gd name="T3" fmla="*/ 2 h 2"/>
                    <a:gd name="T4" fmla="*/ 1 w 2"/>
                    <a:gd name="T5" fmla="*/ 1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2"/>
                        <a:pt x="1" y="2"/>
                      </a:cubicBezTo>
                      <a:cubicBezTo>
                        <a:pt x="1"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4" name="Freeform 11"/>
                <p:cNvSpPr/>
                <p:nvPr/>
              </p:nvSpPr>
              <p:spPr bwMode="auto">
                <a:xfrm>
                  <a:off x="2575" y="1233"/>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5" name="Freeform 12"/>
                <p:cNvSpPr/>
                <p:nvPr/>
              </p:nvSpPr>
              <p:spPr bwMode="auto">
                <a:xfrm>
                  <a:off x="2574" y="1232"/>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6" name="Freeform 13"/>
                <p:cNvSpPr/>
                <p:nvPr/>
              </p:nvSpPr>
              <p:spPr bwMode="auto">
                <a:xfrm>
                  <a:off x="2574" y="1233"/>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1"/>
                        <a:pt x="0" y="0"/>
                      </a:cubicBezTo>
                      <a:cubicBezTo>
                        <a:pt x="1"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7" name="Freeform 14"/>
                <p:cNvSpPr/>
                <p:nvPr/>
              </p:nvSpPr>
              <p:spPr bwMode="auto">
                <a:xfrm>
                  <a:off x="2572" y="1234"/>
                  <a:ext cx="1" cy="0"/>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2"/>
                        <a:pt x="2"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8" name="Freeform 15"/>
                <p:cNvSpPr/>
                <p:nvPr/>
              </p:nvSpPr>
              <p:spPr bwMode="auto">
                <a:xfrm>
                  <a:off x="2572" y="123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9" name="Freeform 16"/>
                <p:cNvSpPr/>
                <p:nvPr/>
              </p:nvSpPr>
              <p:spPr bwMode="auto">
                <a:xfrm>
                  <a:off x="2565" y="1246"/>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0" name="Freeform 17"/>
                <p:cNvSpPr/>
                <p:nvPr/>
              </p:nvSpPr>
              <p:spPr bwMode="auto">
                <a:xfrm>
                  <a:off x="2562" y="1251"/>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1" name="Freeform 18"/>
                <p:cNvSpPr/>
                <p:nvPr/>
              </p:nvSpPr>
              <p:spPr bwMode="auto">
                <a:xfrm>
                  <a:off x="2563" y="1254"/>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2" name="Freeform 19"/>
                <p:cNvSpPr/>
                <p:nvPr/>
              </p:nvSpPr>
              <p:spPr bwMode="auto">
                <a:xfrm>
                  <a:off x="2948" y="1181"/>
                  <a:ext cx="0" cy="1"/>
                </a:xfrm>
                <a:custGeom>
                  <a:avLst/>
                  <a:gdLst>
                    <a:gd name="T0" fmla="*/ 2 w 2"/>
                    <a:gd name="T1" fmla="*/ 2 h 3"/>
                    <a:gd name="T2" fmla="*/ 1 w 2"/>
                    <a:gd name="T3" fmla="*/ 1 h 3"/>
                    <a:gd name="T4" fmla="*/ 2 w 2"/>
                    <a:gd name="T5" fmla="*/ 2 h 3"/>
                  </a:gdLst>
                  <a:ahLst/>
                  <a:cxnLst>
                    <a:cxn ang="0">
                      <a:pos x="T0" y="T1"/>
                    </a:cxn>
                    <a:cxn ang="0">
                      <a:pos x="T2" y="T3"/>
                    </a:cxn>
                    <a:cxn ang="0">
                      <a:pos x="T4" y="T5"/>
                    </a:cxn>
                  </a:cxnLst>
                  <a:rect l="0" t="0" r="r" b="b"/>
                  <a:pathLst>
                    <a:path w="2" h="3">
                      <a:moveTo>
                        <a:pt x="2" y="2"/>
                      </a:moveTo>
                      <a:cubicBezTo>
                        <a:pt x="2" y="1"/>
                        <a:pt x="0" y="0"/>
                        <a:pt x="1" y="1"/>
                      </a:cubicBezTo>
                      <a:cubicBezTo>
                        <a:pt x="2" y="2"/>
                        <a:pt x="2" y="3"/>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3" name="Freeform 20"/>
                <p:cNvSpPr/>
                <p:nvPr/>
              </p:nvSpPr>
              <p:spPr bwMode="auto">
                <a:xfrm>
                  <a:off x="2926" y="1179"/>
                  <a:ext cx="22" cy="23"/>
                </a:xfrm>
                <a:custGeom>
                  <a:avLst/>
                  <a:gdLst>
                    <a:gd name="T0" fmla="*/ 13 w 99"/>
                    <a:gd name="T1" fmla="*/ 84 h 101"/>
                    <a:gd name="T2" fmla="*/ 16 w 99"/>
                    <a:gd name="T3" fmla="*/ 81 h 101"/>
                    <a:gd name="T4" fmla="*/ 18 w 99"/>
                    <a:gd name="T5" fmla="*/ 71 h 101"/>
                    <a:gd name="T6" fmla="*/ 20 w 99"/>
                    <a:gd name="T7" fmla="*/ 70 h 101"/>
                    <a:gd name="T8" fmla="*/ 28 w 99"/>
                    <a:gd name="T9" fmla="*/ 67 h 101"/>
                    <a:gd name="T10" fmla="*/ 30 w 99"/>
                    <a:gd name="T11" fmla="*/ 65 h 101"/>
                    <a:gd name="T12" fmla="*/ 32 w 99"/>
                    <a:gd name="T13" fmla="*/ 60 h 101"/>
                    <a:gd name="T14" fmla="*/ 35 w 99"/>
                    <a:gd name="T15" fmla="*/ 58 h 101"/>
                    <a:gd name="T16" fmla="*/ 38 w 99"/>
                    <a:gd name="T17" fmla="*/ 58 h 101"/>
                    <a:gd name="T18" fmla="*/ 37 w 99"/>
                    <a:gd name="T19" fmla="*/ 54 h 101"/>
                    <a:gd name="T20" fmla="*/ 38 w 99"/>
                    <a:gd name="T21" fmla="*/ 49 h 101"/>
                    <a:gd name="T22" fmla="*/ 40 w 99"/>
                    <a:gd name="T23" fmla="*/ 47 h 101"/>
                    <a:gd name="T24" fmla="*/ 40 w 99"/>
                    <a:gd name="T25" fmla="*/ 43 h 101"/>
                    <a:gd name="T26" fmla="*/ 44 w 99"/>
                    <a:gd name="T27" fmla="*/ 42 h 101"/>
                    <a:gd name="T28" fmla="*/ 46 w 99"/>
                    <a:gd name="T29" fmla="*/ 39 h 101"/>
                    <a:gd name="T30" fmla="*/ 51 w 99"/>
                    <a:gd name="T31" fmla="*/ 37 h 101"/>
                    <a:gd name="T32" fmla="*/ 51 w 99"/>
                    <a:gd name="T33" fmla="*/ 35 h 101"/>
                    <a:gd name="T34" fmla="*/ 54 w 99"/>
                    <a:gd name="T35" fmla="*/ 35 h 101"/>
                    <a:gd name="T36" fmla="*/ 53 w 99"/>
                    <a:gd name="T37" fmla="*/ 32 h 101"/>
                    <a:gd name="T38" fmla="*/ 54 w 99"/>
                    <a:gd name="T39" fmla="*/ 31 h 101"/>
                    <a:gd name="T40" fmla="*/ 55 w 99"/>
                    <a:gd name="T41" fmla="*/ 29 h 101"/>
                    <a:gd name="T42" fmla="*/ 59 w 99"/>
                    <a:gd name="T43" fmla="*/ 25 h 101"/>
                    <a:gd name="T44" fmla="*/ 61 w 99"/>
                    <a:gd name="T45" fmla="*/ 22 h 101"/>
                    <a:gd name="T46" fmla="*/ 63 w 99"/>
                    <a:gd name="T47" fmla="*/ 21 h 101"/>
                    <a:gd name="T48" fmla="*/ 67 w 99"/>
                    <a:gd name="T49" fmla="*/ 18 h 101"/>
                    <a:gd name="T50" fmla="*/ 73 w 99"/>
                    <a:gd name="T51" fmla="*/ 22 h 101"/>
                    <a:gd name="T52" fmla="*/ 69 w 99"/>
                    <a:gd name="T53" fmla="*/ 16 h 101"/>
                    <a:gd name="T54" fmla="*/ 66 w 99"/>
                    <a:gd name="T55" fmla="*/ 9 h 101"/>
                    <a:gd name="T56" fmla="*/ 70 w 99"/>
                    <a:gd name="T57" fmla="*/ 9 h 101"/>
                    <a:gd name="T58" fmla="*/ 68 w 99"/>
                    <a:gd name="T59" fmla="*/ 6 h 101"/>
                    <a:gd name="T60" fmla="*/ 71 w 99"/>
                    <a:gd name="T61" fmla="*/ 8 h 101"/>
                    <a:gd name="T62" fmla="*/ 76 w 99"/>
                    <a:gd name="T63" fmla="*/ 11 h 101"/>
                    <a:gd name="T64" fmla="*/ 74 w 99"/>
                    <a:gd name="T65" fmla="*/ 5 h 101"/>
                    <a:gd name="T66" fmla="*/ 77 w 99"/>
                    <a:gd name="T67" fmla="*/ 7 h 101"/>
                    <a:gd name="T68" fmla="*/ 76 w 99"/>
                    <a:gd name="T69" fmla="*/ 3 h 101"/>
                    <a:gd name="T70" fmla="*/ 77 w 99"/>
                    <a:gd name="T71" fmla="*/ 1 h 101"/>
                    <a:gd name="T72" fmla="*/ 82 w 99"/>
                    <a:gd name="T73" fmla="*/ 9 h 101"/>
                    <a:gd name="T74" fmla="*/ 81 w 99"/>
                    <a:gd name="T75" fmla="*/ 2 h 101"/>
                    <a:gd name="T76" fmla="*/ 92 w 99"/>
                    <a:gd name="T77" fmla="*/ 8 h 101"/>
                    <a:gd name="T78" fmla="*/ 94 w 99"/>
                    <a:gd name="T79" fmla="*/ 9 h 101"/>
                    <a:gd name="T80" fmla="*/ 96 w 99"/>
                    <a:gd name="T81" fmla="*/ 7 h 101"/>
                    <a:gd name="T82" fmla="*/ 98 w 99"/>
                    <a:gd name="T83" fmla="*/ 11 h 101"/>
                    <a:gd name="T84" fmla="*/ 94 w 99"/>
                    <a:gd name="T85" fmla="*/ 10 h 101"/>
                    <a:gd name="T86" fmla="*/ 94 w 99"/>
                    <a:gd name="T87" fmla="*/ 19 h 101"/>
                    <a:gd name="T88" fmla="*/ 89 w 99"/>
                    <a:gd name="T89" fmla="*/ 27 h 101"/>
                    <a:gd name="T90" fmla="*/ 84 w 99"/>
                    <a:gd name="T91" fmla="*/ 35 h 101"/>
                    <a:gd name="T92" fmla="*/ 79 w 99"/>
                    <a:gd name="T93" fmla="*/ 42 h 101"/>
                    <a:gd name="T94" fmla="*/ 76 w 99"/>
                    <a:gd name="T95" fmla="*/ 47 h 101"/>
                    <a:gd name="T96" fmla="*/ 66 w 99"/>
                    <a:gd name="T97" fmla="*/ 54 h 101"/>
                    <a:gd name="T98" fmla="*/ 60 w 99"/>
                    <a:gd name="T99" fmla="*/ 57 h 101"/>
                    <a:gd name="T100" fmla="*/ 52 w 99"/>
                    <a:gd name="T101" fmla="*/ 61 h 101"/>
                    <a:gd name="T102" fmla="*/ 36 w 99"/>
                    <a:gd name="T103" fmla="*/ 87 h 101"/>
                    <a:gd name="T104" fmla="*/ 29 w 99"/>
                    <a:gd name="T105" fmla="*/ 91 h 101"/>
                    <a:gd name="T106" fmla="*/ 2 w 99"/>
                    <a:gd name="T107" fmla="*/ 9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 h="101">
                      <a:moveTo>
                        <a:pt x="2" y="91"/>
                      </a:moveTo>
                      <a:cubicBezTo>
                        <a:pt x="0" y="84"/>
                        <a:pt x="6" y="89"/>
                        <a:pt x="5" y="85"/>
                      </a:cubicBezTo>
                      <a:cubicBezTo>
                        <a:pt x="5" y="84"/>
                        <a:pt x="7" y="88"/>
                        <a:pt x="7" y="87"/>
                      </a:cubicBezTo>
                      <a:cubicBezTo>
                        <a:pt x="5" y="81"/>
                        <a:pt x="9" y="83"/>
                        <a:pt x="13" y="86"/>
                      </a:cubicBezTo>
                      <a:cubicBezTo>
                        <a:pt x="14" y="87"/>
                        <a:pt x="14" y="87"/>
                        <a:pt x="14" y="87"/>
                      </a:cubicBezTo>
                      <a:cubicBezTo>
                        <a:pt x="14" y="87"/>
                        <a:pt x="13" y="84"/>
                        <a:pt x="13" y="84"/>
                      </a:cubicBezTo>
                      <a:cubicBezTo>
                        <a:pt x="14" y="85"/>
                        <a:pt x="14" y="85"/>
                        <a:pt x="14" y="86"/>
                      </a:cubicBezTo>
                      <a:cubicBezTo>
                        <a:pt x="13" y="84"/>
                        <a:pt x="15" y="84"/>
                        <a:pt x="14" y="83"/>
                      </a:cubicBezTo>
                      <a:cubicBezTo>
                        <a:pt x="14" y="84"/>
                        <a:pt x="15" y="85"/>
                        <a:pt x="16" y="86"/>
                      </a:cubicBezTo>
                      <a:cubicBezTo>
                        <a:pt x="15" y="84"/>
                        <a:pt x="15" y="84"/>
                        <a:pt x="15" y="84"/>
                      </a:cubicBezTo>
                      <a:cubicBezTo>
                        <a:pt x="12" y="78"/>
                        <a:pt x="16" y="83"/>
                        <a:pt x="15" y="80"/>
                      </a:cubicBezTo>
                      <a:cubicBezTo>
                        <a:pt x="16" y="80"/>
                        <a:pt x="16" y="81"/>
                        <a:pt x="16" y="81"/>
                      </a:cubicBezTo>
                      <a:cubicBezTo>
                        <a:pt x="15" y="77"/>
                        <a:pt x="17" y="77"/>
                        <a:pt x="17" y="75"/>
                      </a:cubicBezTo>
                      <a:cubicBezTo>
                        <a:pt x="18" y="76"/>
                        <a:pt x="19" y="77"/>
                        <a:pt x="19" y="78"/>
                      </a:cubicBezTo>
                      <a:cubicBezTo>
                        <a:pt x="18" y="76"/>
                        <a:pt x="18" y="75"/>
                        <a:pt x="18" y="74"/>
                      </a:cubicBezTo>
                      <a:cubicBezTo>
                        <a:pt x="20" y="76"/>
                        <a:pt x="17" y="72"/>
                        <a:pt x="18" y="73"/>
                      </a:cubicBezTo>
                      <a:cubicBezTo>
                        <a:pt x="19" y="73"/>
                        <a:pt x="19" y="73"/>
                        <a:pt x="19" y="73"/>
                      </a:cubicBezTo>
                      <a:cubicBezTo>
                        <a:pt x="17" y="71"/>
                        <a:pt x="20" y="74"/>
                        <a:pt x="18" y="71"/>
                      </a:cubicBezTo>
                      <a:cubicBezTo>
                        <a:pt x="20" y="73"/>
                        <a:pt x="20" y="73"/>
                        <a:pt x="20" y="73"/>
                      </a:cubicBezTo>
                      <a:cubicBezTo>
                        <a:pt x="17" y="70"/>
                        <a:pt x="21" y="74"/>
                        <a:pt x="20" y="72"/>
                      </a:cubicBezTo>
                      <a:cubicBezTo>
                        <a:pt x="20" y="72"/>
                        <a:pt x="20" y="72"/>
                        <a:pt x="20" y="72"/>
                      </a:cubicBezTo>
                      <a:cubicBezTo>
                        <a:pt x="19" y="71"/>
                        <a:pt x="21" y="72"/>
                        <a:pt x="21" y="72"/>
                      </a:cubicBezTo>
                      <a:cubicBezTo>
                        <a:pt x="21" y="72"/>
                        <a:pt x="21" y="72"/>
                        <a:pt x="21" y="72"/>
                      </a:cubicBezTo>
                      <a:cubicBezTo>
                        <a:pt x="21" y="71"/>
                        <a:pt x="22" y="72"/>
                        <a:pt x="20" y="70"/>
                      </a:cubicBezTo>
                      <a:cubicBezTo>
                        <a:pt x="22" y="72"/>
                        <a:pt x="21" y="71"/>
                        <a:pt x="23" y="74"/>
                      </a:cubicBezTo>
                      <a:cubicBezTo>
                        <a:pt x="23" y="70"/>
                        <a:pt x="25" y="69"/>
                        <a:pt x="26" y="68"/>
                      </a:cubicBezTo>
                      <a:cubicBezTo>
                        <a:pt x="27" y="69"/>
                        <a:pt x="27" y="69"/>
                        <a:pt x="28" y="70"/>
                      </a:cubicBezTo>
                      <a:cubicBezTo>
                        <a:pt x="28" y="69"/>
                        <a:pt x="28" y="69"/>
                        <a:pt x="28" y="67"/>
                      </a:cubicBezTo>
                      <a:cubicBezTo>
                        <a:pt x="28" y="68"/>
                        <a:pt x="29" y="69"/>
                        <a:pt x="29" y="69"/>
                      </a:cubicBezTo>
                      <a:cubicBezTo>
                        <a:pt x="30" y="69"/>
                        <a:pt x="27" y="66"/>
                        <a:pt x="28" y="67"/>
                      </a:cubicBezTo>
                      <a:cubicBezTo>
                        <a:pt x="29" y="67"/>
                        <a:pt x="29" y="68"/>
                        <a:pt x="30" y="69"/>
                      </a:cubicBezTo>
                      <a:cubicBezTo>
                        <a:pt x="29" y="67"/>
                        <a:pt x="29" y="67"/>
                        <a:pt x="29" y="66"/>
                      </a:cubicBezTo>
                      <a:cubicBezTo>
                        <a:pt x="29" y="66"/>
                        <a:pt x="30" y="67"/>
                        <a:pt x="30" y="67"/>
                      </a:cubicBezTo>
                      <a:cubicBezTo>
                        <a:pt x="29" y="65"/>
                        <a:pt x="31" y="67"/>
                        <a:pt x="30" y="66"/>
                      </a:cubicBezTo>
                      <a:cubicBezTo>
                        <a:pt x="31" y="67"/>
                        <a:pt x="31" y="67"/>
                        <a:pt x="31" y="67"/>
                      </a:cubicBezTo>
                      <a:cubicBezTo>
                        <a:pt x="33" y="68"/>
                        <a:pt x="29" y="64"/>
                        <a:pt x="30" y="65"/>
                      </a:cubicBezTo>
                      <a:cubicBezTo>
                        <a:pt x="31" y="65"/>
                        <a:pt x="31" y="66"/>
                        <a:pt x="32" y="66"/>
                      </a:cubicBezTo>
                      <a:cubicBezTo>
                        <a:pt x="30" y="64"/>
                        <a:pt x="31" y="64"/>
                        <a:pt x="31" y="63"/>
                      </a:cubicBezTo>
                      <a:cubicBezTo>
                        <a:pt x="31" y="63"/>
                        <a:pt x="31" y="63"/>
                        <a:pt x="31" y="63"/>
                      </a:cubicBezTo>
                      <a:cubicBezTo>
                        <a:pt x="31" y="63"/>
                        <a:pt x="32" y="63"/>
                        <a:pt x="32" y="62"/>
                      </a:cubicBezTo>
                      <a:cubicBezTo>
                        <a:pt x="33" y="62"/>
                        <a:pt x="35" y="65"/>
                        <a:pt x="35" y="64"/>
                      </a:cubicBezTo>
                      <a:cubicBezTo>
                        <a:pt x="32" y="61"/>
                        <a:pt x="35" y="62"/>
                        <a:pt x="32" y="60"/>
                      </a:cubicBezTo>
                      <a:cubicBezTo>
                        <a:pt x="32" y="60"/>
                        <a:pt x="34" y="60"/>
                        <a:pt x="33" y="59"/>
                      </a:cubicBezTo>
                      <a:cubicBezTo>
                        <a:pt x="34" y="60"/>
                        <a:pt x="36" y="62"/>
                        <a:pt x="36" y="63"/>
                      </a:cubicBezTo>
                      <a:cubicBezTo>
                        <a:pt x="38" y="64"/>
                        <a:pt x="38" y="64"/>
                        <a:pt x="38" y="64"/>
                      </a:cubicBezTo>
                      <a:cubicBezTo>
                        <a:pt x="39" y="65"/>
                        <a:pt x="37" y="64"/>
                        <a:pt x="39" y="65"/>
                      </a:cubicBezTo>
                      <a:cubicBezTo>
                        <a:pt x="39" y="65"/>
                        <a:pt x="38" y="63"/>
                        <a:pt x="39" y="64"/>
                      </a:cubicBezTo>
                      <a:cubicBezTo>
                        <a:pt x="38" y="62"/>
                        <a:pt x="35" y="59"/>
                        <a:pt x="35" y="58"/>
                      </a:cubicBezTo>
                      <a:cubicBezTo>
                        <a:pt x="36" y="59"/>
                        <a:pt x="38" y="61"/>
                        <a:pt x="38" y="61"/>
                      </a:cubicBezTo>
                      <a:cubicBezTo>
                        <a:pt x="34" y="56"/>
                        <a:pt x="34" y="56"/>
                        <a:pt x="34" y="56"/>
                      </a:cubicBezTo>
                      <a:cubicBezTo>
                        <a:pt x="34" y="55"/>
                        <a:pt x="36" y="58"/>
                        <a:pt x="36" y="57"/>
                      </a:cubicBezTo>
                      <a:cubicBezTo>
                        <a:pt x="35" y="56"/>
                        <a:pt x="35" y="56"/>
                        <a:pt x="35" y="55"/>
                      </a:cubicBezTo>
                      <a:cubicBezTo>
                        <a:pt x="35" y="55"/>
                        <a:pt x="35" y="54"/>
                        <a:pt x="37" y="56"/>
                      </a:cubicBezTo>
                      <a:cubicBezTo>
                        <a:pt x="38" y="57"/>
                        <a:pt x="37" y="57"/>
                        <a:pt x="38" y="58"/>
                      </a:cubicBezTo>
                      <a:cubicBezTo>
                        <a:pt x="38" y="58"/>
                        <a:pt x="38" y="57"/>
                        <a:pt x="38" y="56"/>
                      </a:cubicBezTo>
                      <a:cubicBezTo>
                        <a:pt x="38" y="57"/>
                        <a:pt x="38" y="57"/>
                        <a:pt x="38" y="57"/>
                      </a:cubicBezTo>
                      <a:cubicBezTo>
                        <a:pt x="39" y="57"/>
                        <a:pt x="38" y="55"/>
                        <a:pt x="36" y="54"/>
                      </a:cubicBezTo>
                      <a:cubicBezTo>
                        <a:pt x="36" y="54"/>
                        <a:pt x="38" y="55"/>
                        <a:pt x="37" y="55"/>
                      </a:cubicBezTo>
                      <a:cubicBezTo>
                        <a:pt x="36" y="53"/>
                        <a:pt x="36" y="53"/>
                        <a:pt x="36" y="52"/>
                      </a:cubicBezTo>
                      <a:cubicBezTo>
                        <a:pt x="36" y="53"/>
                        <a:pt x="37" y="53"/>
                        <a:pt x="37" y="54"/>
                      </a:cubicBezTo>
                      <a:cubicBezTo>
                        <a:pt x="36" y="52"/>
                        <a:pt x="36" y="51"/>
                        <a:pt x="35" y="50"/>
                      </a:cubicBezTo>
                      <a:cubicBezTo>
                        <a:pt x="34" y="48"/>
                        <a:pt x="37" y="52"/>
                        <a:pt x="37" y="51"/>
                      </a:cubicBezTo>
                      <a:cubicBezTo>
                        <a:pt x="39" y="53"/>
                        <a:pt x="35" y="48"/>
                        <a:pt x="38" y="50"/>
                      </a:cubicBezTo>
                      <a:cubicBezTo>
                        <a:pt x="38" y="50"/>
                        <a:pt x="37" y="48"/>
                        <a:pt x="37" y="49"/>
                      </a:cubicBezTo>
                      <a:cubicBezTo>
                        <a:pt x="37" y="49"/>
                        <a:pt x="39" y="50"/>
                        <a:pt x="38" y="50"/>
                      </a:cubicBezTo>
                      <a:cubicBezTo>
                        <a:pt x="39" y="51"/>
                        <a:pt x="38" y="49"/>
                        <a:pt x="38" y="49"/>
                      </a:cubicBezTo>
                      <a:cubicBezTo>
                        <a:pt x="38" y="48"/>
                        <a:pt x="39" y="49"/>
                        <a:pt x="39" y="49"/>
                      </a:cubicBezTo>
                      <a:cubicBezTo>
                        <a:pt x="38" y="48"/>
                        <a:pt x="38" y="46"/>
                        <a:pt x="39" y="47"/>
                      </a:cubicBezTo>
                      <a:cubicBezTo>
                        <a:pt x="39" y="46"/>
                        <a:pt x="38" y="44"/>
                        <a:pt x="38" y="44"/>
                      </a:cubicBezTo>
                      <a:cubicBezTo>
                        <a:pt x="39" y="45"/>
                        <a:pt x="39" y="45"/>
                        <a:pt x="39" y="45"/>
                      </a:cubicBezTo>
                      <a:cubicBezTo>
                        <a:pt x="40" y="46"/>
                        <a:pt x="39" y="45"/>
                        <a:pt x="41" y="46"/>
                      </a:cubicBezTo>
                      <a:cubicBezTo>
                        <a:pt x="39" y="44"/>
                        <a:pt x="41" y="49"/>
                        <a:pt x="40" y="47"/>
                      </a:cubicBezTo>
                      <a:cubicBezTo>
                        <a:pt x="42" y="48"/>
                        <a:pt x="38" y="44"/>
                        <a:pt x="40" y="46"/>
                      </a:cubicBezTo>
                      <a:cubicBezTo>
                        <a:pt x="40" y="46"/>
                        <a:pt x="39" y="44"/>
                        <a:pt x="41" y="45"/>
                      </a:cubicBezTo>
                      <a:cubicBezTo>
                        <a:pt x="40" y="45"/>
                        <a:pt x="43" y="48"/>
                        <a:pt x="43" y="47"/>
                      </a:cubicBezTo>
                      <a:cubicBezTo>
                        <a:pt x="43" y="47"/>
                        <a:pt x="42" y="46"/>
                        <a:pt x="42" y="46"/>
                      </a:cubicBezTo>
                      <a:cubicBezTo>
                        <a:pt x="41" y="45"/>
                        <a:pt x="41" y="45"/>
                        <a:pt x="41" y="45"/>
                      </a:cubicBezTo>
                      <a:cubicBezTo>
                        <a:pt x="40" y="43"/>
                        <a:pt x="42" y="45"/>
                        <a:pt x="40" y="43"/>
                      </a:cubicBezTo>
                      <a:cubicBezTo>
                        <a:pt x="41" y="44"/>
                        <a:pt x="40" y="42"/>
                        <a:pt x="42" y="44"/>
                      </a:cubicBezTo>
                      <a:cubicBezTo>
                        <a:pt x="44" y="46"/>
                        <a:pt x="44" y="46"/>
                        <a:pt x="44" y="46"/>
                      </a:cubicBezTo>
                      <a:cubicBezTo>
                        <a:pt x="44" y="46"/>
                        <a:pt x="42" y="44"/>
                        <a:pt x="42" y="43"/>
                      </a:cubicBezTo>
                      <a:cubicBezTo>
                        <a:pt x="42" y="43"/>
                        <a:pt x="42" y="44"/>
                        <a:pt x="43" y="44"/>
                      </a:cubicBezTo>
                      <a:cubicBezTo>
                        <a:pt x="40" y="41"/>
                        <a:pt x="43" y="44"/>
                        <a:pt x="41" y="41"/>
                      </a:cubicBezTo>
                      <a:cubicBezTo>
                        <a:pt x="42" y="42"/>
                        <a:pt x="42" y="41"/>
                        <a:pt x="44" y="42"/>
                      </a:cubicBezTo>
                      <a:cubicBezTo>
                        <a:pt x="43" y="41"/>
                        <a:pt x="43" y="40"/>
                        <a:pt x="43" y="40"/>
                      </a:cubicBezTo>
                      <a:cubicBezTo>
                        <a:pt x="44" y="41"/>
                        <a:pt x="44" y="41"/>
                        <a:pt x="44" y="41"/>
                      </a:cubicBezTo>
                      <a:cubicBezTo>
                        <a:pt x="45" y="42"/>
                        <a:pt x="45" y="41"/>
                        <a:pt x="44" y="41"/>
                      </a:cubicBezTo>
                      <a:cubicBezTo>
                        <a:pt x="45" y="41"/>
                        <a:pt x="46" y="42"/>
                        <a:pt x="48" y="43"/>
                      </a:cubicBezTo>
                      <a:cubicBezTo>
                        <a:pt x="47" y="42"/>
                        <a:pt x="45" y="40"/>
                        <a:pt x="44" y="39"/>
                      </a:cubicBezTo>
                      <a:cubicBezTo>
                        <a:pt x="47" y="42"/>
                        <a:pt x="43" y="37"/>
                        <a:pt x="46" y="39"/>
                      </a:cubicBezTo>
                      <a:cubicBezTo>
                        <a:pt x="46" y="40"/>
                        <a:pt x="47" y="41"/>
                        <a:pt x="48" y="41"/>
                      </a:cubicBezTo>
                      <a:cubicBezTo>
                        <a:pt x="51" y="44"/>
                        <a:pt x="46" y="39"/>
                        <a:pt x="48" y="40"/>
                      </a:cubicBezTo>
                      <a:cubicBezTo>
                        <a:pt x="46" y="38"/>
                        <a:pt x="46" y="38"/>
                        <a:pt x="46" y="38"/>
                      </a:cubicBezTo>
                      <a:cubicBezTo>
                        <a:pt x="47" y="39"/>
                        <a:pt x="45" y="36"/>
                        <a:pt x="47" y="38"/>
                      </a:cubicBezTo>
                      <a:cubicBezTo>
                        <a:pt x="47" y="37"/>
                        <a:pt x="48" y="38"/>
                        <a:pt x="46" y="36"/>
                      </a:cubicBezTo>
                      <a:cubicBezTo>
                        <a:pt x="49" y="38"/>
                        <a:pt x="46" y="34"/>
                        <a:pt x="51" y="37"/>
                      </a:cubicBezTo>
                      <a:cubicBezTo>
                        <a:pt x="51" y="37"/>
                        <a:pt x="51" y="37"/>
                        <a:pt x="50" y="36"/>
                      </a:cubicBezTo>
                      <a:cubicBezTo>
                        <a:pt x="49" y="35"/>
                        <a:pt x="51" y="37"/>
                        <a:pt x="50" y="36"/>
                      </a:cubicBezTo>
                      <a:cubicBezTo>
                        <a:pt x="50" y="36"/>
                        <a:pt x="49" y="35"/>
                        <a:pt x="49" y="35"/>
                      </a:cubicBezTo>
                      <a:cubicBezTo>
                        <a:pt x="50" y="35"/>
                        <a:pt x="50" y="35"/>
                        <a:pt x="52" y="38"/>
                      </a:cubicBezTo>
                      <a:cubicBezTo>
                        <a:pt x="53" y="39"/>
                        <a:pt x="48" y="33"/>
                        <a:pt x="50" y="34"/>
                      </a:cubicBezTo>
                      <a:cubicBezTo>
                        <a:pt x="51" y="35"/>
                        <a:pt x="51" y="35"/>
                        <a:pt x="51" y="35"/>
                      </a:cubicBezTo>
                      <a:cubicBezTo>
                        <a:pt x="50" y="33"/>
                        <a:pt x="50" y="33"/>
                        <a:pt x="50" y="33"/>
                      </a:cubicBezTo>
                      <a:cubicBezTo>
                        <a:pt x="50" y="33"/>
                        <a:pt x="52" y="35"/>
                        <a:pt x="54" y="36"/>
                      </a:cubicBezTo>
                      <a:cubicBezTo>
                        <a:pt x="53" y="36"/>
                        <a:pt x="54" y="36"/>
                        <a:pt x="53" y="34"/>
                      </a:cubicBezTo>
                      <a:cubicBezTo>
                        <a:pt x="55" y="36"/>
                        <a:pt x="55" y="36"/>
                        <a:pt x="55" y="36"/>
                      </a:cubicBezTo>
                      <a:cubicBezTo>
                        <a:pt x="53" y="35"/>
                        <a:pt x="54" y="35"/>
                        <a:pt x="54" y="35"/>
                      </a:cubicBezTo>
                      <a:cubicBezTo>
                        <a:pt x="54" y="35"/>
                        <a:pt x="54" y="35"/>
                        <a:pt x="54" y="35"/>
                      </a:cubicBezTo>
                      <a:cubicBezTo>
                        <a:pt x="55" y="36"/>
                        <a:pt x="55" y="35"/>
                        <a:pt x="54" y="35"/>
                      </a:cubicBezTo>
                      <a:cubicBezTo>
                        <a:pt x="53" y="34"/>
                        <a:pt x="53" y="34"/>
                        <a:pt x="52" y="33"/>
                      </a:cubicBezTo>
                      <a:cubicBezTo>
                        <a:pt x="52" y="33"/>
                        <a:pt x="52" y="33"/>
                        <a:pt x="51" y="32"/>
                      </a:cubicBezTo>
                      <a:cubicBezTo>
                        <a:pt x="53" y="33"/>
                        <a:pt x="53" y="33"/>
                        <a:pt x="53" y="33"/>
                      </a:cubicBezTo>
                      <a:cubicBezTo>
                        <a:pt x="54" y="33"/>
                        <a:pt x="52" y="31"/>
                        <a:pt x="52" y="31"/>
                      </a:cubicBezTo>
                      <a:cubicBezTo>
                        <a:pt x="53" y="32"/>
                        <a:pt x="52" y="31"/>
                        <a:pt x="53" y="32"/>
                      </a:cubicBezTo>
                      <a:cubicBezTo>
                        <a:pt x="54" y="32"/>
                        <a:pt x="53" y="31"/>
                        <a:pt x="53" y="32"/>
                      </a:cubicBezTo>
                      <a:cubicBezTo>
                        <a:pt x="54" y="33"/>
                        <a:pt x="55" y="34"/>
                        <a:pt x="54" y="33"/>
                      </a:cubicBezTo>
                      <a:cubicBezTo>
                        <a:pt x="54" y="32"/>
                        <a:pt x="51" y="30"/>
                        <a:pt x="53" y="31"/>
                      </a:cubicBezTo>
                      <a:cubicBezTo>
                        <a:pt x="53" y="31"/>
                        <a:pt x="54" y="32"/>
                        <a:pt x="54" y="32"/>
                      </a:cubicBezTo>
                      <a:cubicBezTo>
                        <a:pt x="55" y="33"/>
                        <a:pt x="55" y="33"/>
                        <a:pt x="55" y="33"/>
                      </a:cubicBezTo>
                      <a:cubicBezTo>
                        <a:pt x="54" y="31"/>
                        <a:pt x="54" y="31"/>
                        <a:pt x="54" y="31"/>
                      </a:cubicBezTo>
                      <a:cubicBezTo>
                        <a:pt x="54" y="32"/>
                        <a:pt x="54" y="32"/>
                        <a:pt x="54" y="32"/>
                      </a:cubicBezTo>
                      <a:cubicBezTo>
                        <a:pt x="53" y="30"/>
                        <a:pt x="54" y="31"/>
                        <a:pt x="53" y="29"/>
                      </a:cubicBezTo>
                      <a:cubicBezTo>
                        <a:pt x="53" y="29"/>
                        <a:pt x="54" y="30"/>
                        <a:pt x="55" y="30"/>
                      </a:cubicBezTo>
                      <a:cubicBezTo>
                        <a:pt x="55" y="30"/>
                        <a:pt x="55" y="30"/>
                        <a:pt x="55" y="30"/>
                      </a:cubicBezTo>
                      <a:cubicBezTo>
                        <a:pt x="56" y="31"/>
                        <a:pt x="55" y="30"/>
                        <a:pt x="55" y="29"/>
                      </a:cubicBezTo>
                      <a:cubicBezTo>
                        <a:pt x="55" y="29"/>
                        <a:pt x="55" y="29"/>
                        <a:pt x="55" y="29"/>
                      </a:cubicBezTo>
                      <a:cubicBezTo>
                        <a:pt x="55" y="29"/>
                        <a:pt x="55" y="29"/>
                        <a:pt x="54" y="28"/>
                      </a:cubicBezTo>
                      <a:cubicBezTo>
                        <a:pt x="56" y="29"/>
                        <a:pt x="60" y="33"/>
                        <a:pt x="58" y="31"/>
                      </a:cubicBezTo>
                      <a:cubicBezTo>
                        <a:pt x="59" y="31"/>
                        <a:pt x="56" y="28"/>
                        <a:pt x="55" y="27"/>
                      </a:cubicBezTo>
                      <a:cubicBezTo>
                        <a:pt x="57" y="28"/>
                        <a:pt x="55" y="25"/>
                        <a:pt x="57" y="27"/>
                      </a:cubicBezTo>
                      <a:cubicBezTo>
                        <a:pt x="57" y="26"/>
                        <a:pt x="56" y="26"/>
                        <a:pt x="56" y="25"/>
                      </a:cubicBezTo>
                      <a:cubicBezTo>
                        <a:pt x="57" y="25"/>
                        <a:pt x="56" y="22"/>
                        <a:pt x="59" y="25"/>
                      </a:cubicBezTo>
                      <a:cubicBezTo>
                        <a:pt x="60" y="25"/>
                        <a:pt x="61" y="26"/>
                        <a:pt x="62" y="27"/>
                      </a:cubicBezTo>
                      <a:cubicBezTo>
                        <a:pt x="60" y="25"/>
                        <a:pt x="63" y="28"/>
                        <a:pt x="61" y="26"/>
                      </a:cubicBezTo>
                      <a:cubicBezTo>
                        <a:pt x="60" y="24"/>
                        <a:pt x="59" y="24"/>
                        <a:pt x="58" y="23"/>
                      </a:cubicBezTo>
                      <a:cubicBezTo>
                        <a:pt x="58" y="22"/>
                        <a:pt x="59" y="22"/>
                        <a:pt x="60" y="23"/>
                      </a:cubicBezTo>
                      <a:cubicBezTo>
                        <a:pt x="59" y="22"/>
                        <a:pt x="59" y="22"/>
                        <a:pt x="59" y="21"/>
                      </a:cubicBezTo>
                      <a:cubicBezTo>
                        <a:pt x="61" y="23"/>
                        <a:pt x="61" y="23"/>
                        <a:pt x="61" y="22"/>
                      </a:cubicBezTo>
                      <a:cubicBezTo>
                        <a:pt x="60" y="21"/>
                        <a:pt x="60" y="21"/>
                        <a:pt x="60" y="21"/>
                      </a:cubicBezTo>
                      <a:cubicBezTo>
                        <a:pt x="61" y="22"/>
                        <a:pt x="61" y="22"/>
                        <a:pt x="61" y="22"/>
                      </a:cubicBezTo>
                      <a:cubicBezTo>
                        <a:pt x="61" y="22"/>
                        <a:pt x="59" y="19"/>
                        <a:pt x="60" y="21"/>
                      </a:cubicBezTo>
                      <a:cubicBezTo>
                        <a:pt x="61" y="21"/>
                        <a:pt x="61" y="22"/>
                        <a:pt x="61" y="22"/>
                      </a:cubicBezTo>
                      <a:cubicBezTo>
                        <a:pt x="61" y="21"/>
                        <a:pt x="59" y="18"/>
                        <a:pt x="61" y="19"/>
                      </a:cubicBezTo>
                      <a:cubicBezTo>
                        <a:pt x="63" y="21"/>
                        <a:pt x="63" y="21"/>
                        <a:pt x="63" y="21"/>
                      </a:cubicBezTo>
                      <a:cubicBezTo>
                        <a:pt x="63" y="21"/>
                        <a:pt x="62" y="19"/>
                        <a:pt x="61" y="19"/>
                      </a:cubicBezTo>
                      <a:cubicBezTo>
                        <a:pt x="62" y="20"/>
                        <a:pt x="63" y="20"/>
                        <a:pt x="65" y="21"/>
                      </a:cubicBezTo>
                      <a:cubicBezTo>
                        <a:pt x="61" y="16"/>
                        <a:pt x="63" y="15"/>
                        <a:pt x="64" y="15"/>
                      </a:cubicBezTo>
                      <a:cubicBezTo>
                        <a:pt x="65" y="16"/>
                        <a:pt x="65" y="16"/>
                        <a:pt x="65" y="16"/>
                      </a:cubicBezTo>
                      <a:cubicBezTo>
                        <a:pt x="66" y="16"/>
                        <a:pt x="63" y="14"/>
                        <a:pt x="64" y="14"/>
                      </a:cubicBezTo>
                      <a:cubicBezTo>
                        <a:pt x="65" y="15"/>
                        <a:pt x="66" y="16"/>
                        <a:pt x="67" y="18"/>
                      </a:cubicBezTo>
                      <a:cubicBezTo>
                        <a:pt x="68" y="18"/>
                        <a:pt x="66" y="15"/>
                        <a:pt x="66" y="15"/>
                      </a:cubicBezTo>
                      <a:cubicBezTo>
                        <a:pt x="64" y="13"/>
                        <a:pt x="66" y="16"/>
                        <a:pt x="65" y="14"/>
                      </a:cubicBezTo>
                      <a:cubicBezTo>
                        <a:pt x="64" y="14"/>
                        <a:pt x="66" y="15"/>
                        <a:pt x="64" y="13"/>
                      </a:cubicBezTo>
                      <a:cubicBezTo>
                        <a:pt x="65" y="13"/>
                        <a:pt x="66" y="15"/>
                        <a:pt x="67" y="16"/>
                      </a:cubicBezTo>
                      <a:cubicBezTo>
                        <a:pt x="67" y="15"/>
                        <a:pt x="67" y="15"/>
                        <a:pt x="67" y="15"/>
                      </a:cubicBezTo>
                      <a:cubicBezTo>
                        <a:pt x="69" y="17"/>
                        <a:pt x="70" y="19"/>
                        <a:pt x="73" y="22"/>
                      </a:cubicBezTo>
                      <a:cubicBezTo>
                        <a:pt x="72" y="22"/>
                        <a:pt x="72" y="22"/>
                        <a:pt x="72" y="22"/>
                      </a:cubicBezTo>
                      <a:cubicBezTo>
                        <a:pt x="75" y="23"/>
                        <a:pt x="74" y="24"/>
                        <a:pt x="75" y="25"/>
                      </a:cubicBezTo>
                      <a:cubicBezTo>
                        <a:pt x="75" y="23"/>
                        <a:pt x="72" y="20"/>
                        <a:pt x="71" y="20"/>
                      </a:cubicBezTo>
                      <a:cubicBezTo>
                        <a:pt x="71" y="19"/>
                        <a:pt x="67" y="15"/>
                        <a:pt x="68" y="14"/>
                      </a:cubicBezTo>
                      <a:cubicBezTo>
                        <a:pt x="69" y="15"/>
                        <a:pt x="68" y="15"/>
                        <a:pt x="69" y="17"/>
                      </a:cubicBezTo>
                      <a:cubicBezTo>
                        <a:pt x="71" y="18"/>
                        <a:pt x="69" y="15"/>
                        <a:pt x="69" y="16"/>
                      </a:cubicBezTo>
                      <a:cubicBezTo>
                        <a:pt x="69" y="15"/>
                        <a:pt x="67" y="13"/>
                        <a:pt x="67" y="12"/>
                      </a:cubicBezTo>
                      <a:cubicBezTo>
                        <a:pt x="68" y="13"/>
                        <a:pt x="68" y="14"/>
                        <a:pt x="69" y="14"/>
                      </a:cubicBezTo>
                      <a:cubicBezTo>
                        <a:pt x="68" y="13"/>
                        <a:pt x="67" y="12"/>
                        <a:pt x="66" y="11"/>
                      </a:cubicBezTo>
                      <a:cubicBezTo>
                        <a:pt x="64" y="9"/>
                        <a:pt x="67" y="12"/>
                        <a:pt x="66" y="10"/>
                      </a:cubicBezTo>
                      <a:cubicBezTo>
                        <a:pt x="68" y="11"/>
                        <a:pt x="69" y="14"/>
                        <a:pt x="70" y="15"/>
                      </a:cubicBezTo>
                      <a:cubicBezTo>
                        <a:pt x="69" y="13"/>
                        <a:pt x="69" y="12"/>
                        <a:pt x="66" y="9"/>
                      </a:cubicBezTo>
                      <a:cubicBezTo>
                        <a:pt x="67" y="10"/>
                        <a:pt x="68" y="11"/>
                        <a:pt x="69" y="12"/>
                      </a:cubicBezTo>
                      <a:cubicBezTo>
                        <a:pt x="70" y="13"/>
                        <a:pt x="67" y="9"/>
                        <a:pt x="70" y="12"/>
                      </a:cubicBezTo>
                      <a:cubicBezTo>
                        <a:pt x="68" y="10"/>
                        <a:pt x="68" y="10"/>
                        <a:pt x="68" y="10"/>
                      </a:cubicBezTo>
                      <a:cubicBezTo>
                        <a:pt x="69" y="11"/>
                        <a:pt x="69" y="11"/>
                        <a:pt x="70" y="12"/>
                      </a:cubicBezTo>
                      <a:cubicBezTo>
                        <a:pt x="71" y="12"/>
                        <a:pt x="69" y="9"/>
                        <a:pt x="71" y="12"/>
                      </a:cubicBezTo>
                      <a:cubicBezTo>
                        <a:pt x="71" y="11"/>
                        <a:pt x="72" y="11"/>
                        <a:pt x="70" y="9"/>
                      </a:cubicBezTo>
                      <a:cubicBezTo>
                        <a:pt x="68" y="8"/>
                        <a:pt x="71" y="11"/>
                        <a:pt x="68" y="9"/>
                      </a:cubicBezTo>
                      <a:cubicBezTo>
                        <a:pt x="70" y="11"/>
                        <a:pt x="68" y="8"/>
                        <a:pt x="68" y="7"/>
                      </a:cubicBezTo>
                      <a:cubicBezTo>
                        <a:pt x="69" y="8"/>
                        <a:pt x="69" y="8"/>
                        <a:pt x="69" y="8"/>
                      </a:cubicBezTo>
                      <a:cubicBezTo>
                        <a:pt x="69" y="8"/>
                        <a:pt x="69" y="8"/>
                        <a:pt x="68" y="7"/>
                      </a:cubicBezTo>
                      <a:cubicBezTo>
                        <a:pt x="69" y="7"/>
                        <a:pt x="69" y="8"/>
                        <a:pt x="70" y="8"/>
                      </a:cubicBezTo>
                      <a:cubicBezTo>
                        <a:pt x="68" y="6"/>
                        <a:pt x="68" y="6"/>
                        <a:pt x="68" y="6"/>
                      </a:cubicBezTo>
                      <a:cubicBezTo>
                        <a:pt x="68" y="5"/>
                        <a:pt x="71" y="9"/>
                        <a:pt x="71" y="8"/>
                      </a:cubicBezTo>
                      <a:cubicBezTo>
                        <a:pt x="72" y="10"/>
                        <a:pt x="72" y="10"/>
                        <a:pt x="72" y="10"/>
                      </a:cubicBezTo>
                      <a:cubicBezTo>
                        <a:pt x="71" y="10"/>
                        <a:pt x="73" y="11"/>
                        <a:pt x="73" y="10"/>
                      </a:cubicBezTo>
                      <a:cubicBezTo>
                        <a:pt x="71" y="9"/>
                        <a:pt x="70" y="7"/>
                        <a:pt x="69" y="6"/>
                      </a:cubicBezTo>
                      <a:cubicBezTo>
                        <a:pt x="69" y="5"/>
                        <a:pt x="71" y="7"/>
                        <a:pt x="69" y="6"/>
                      </a:cubicBezTo>
                      <a:cubicBezTo>
                        <a:pt x="71" y="8"/>
                        <a:pt x="71" y="8"/>
                        <a:pt x="71" y="8"/>
                      </a:cubicBezTo>
                      <a:cubicBezTo>
                        <a:pt x="71" y="8"/>
                        <a:pt x="73" y="10"/>
                        <a:pt x="73" y="10"/>
                      </a:cubicBezTo>
                      <a:cubicBezTo>
                        <a:pt x="73" y="9"/>
                        <a:pt x="71" y="7"/>
                        <a:pt x="70" y="6"/>
                      </a:cubicBezTo>
                      <a:cubicBezTo>
                        <a:pt x="71" y="6"/>
                        <a:pt x="72" y="7"/>
                        <a:pt x="72" y="8"/>
                      </a:cubicBezTo>
                      <a:cubicBezTo>
                        <a:pt x="72" y="7"/>
                        <a:pt x="71" y="6"/>
                        <a:pt x="70" y="5"/>
                      </a:cubicBezTo>
                      <a:cubicBezTo>
                        <a:pt x="71" y="6"/>
                        <a:pt x="73" y="7"/>
                        <a:pt x="74" y="8"/>
                      </a:cubicBezTo>
                      <a:cubicBezTo>
                        <a:pt x="76" y="11"/>
                        <a:pt x="76" y="11"/>
                        <a:pt x="76" y="11"/>
                      </a:cubicBezTo>
                      <a:cubicBezTo>
                        <a:pt x="76" y="11"/>
                        <a:pt x="76" y="11"/>
                        <a:pt x="76" y="11"/>
                      </a:cubicBezTo>
                      <a:cubicBezTo>
                        <a:pt x="78" y="13"/>
                        <a:pt x="78" y="12"/>
                        <a:pt x="80" y="15"/>
                      </a:cubicBezTo>
                      <a:cubicBezTo>
                        <a:pt x="80" y="15"/>
                        <a:pt x="80" y="14"/>
                        <a:pt x="79" y="13"/>
                      </a:cubicBezTo>
                      <a:cubicBezTo>
                        <a:pt x="76" y="10"/>
                        <a:pt x="76" y="8"/>
                        <a:pt x="73" y="5"/>
                      </a:cubicBezTo>
                      <a:cubicBezTo>
                        <a:pt x="73" y="4"/>
                        <a:pt x="80" y="13"/>
                        <a:pt x="76" y="7"/>
                      </a:cubicBezTo>
                      <a:cubicBezTo>
                        <a:pt x="75" y="6"/>
                        <a:pt x="74" y="4"/>
                        <a:pt x="74" y="5"/>
                      </a:cubicBezTo>
                      <a:cubicBezTo>
                        <a:pt x="75" y="5"/>
                        <a:pt x="72" y="2"/>
                        <a:pt x="73" y="3"/>
                      </a:cubicBezTo>
                      <a:cubicBezTo>
                        <a:pt x="74" y="4"/>
                        <a:pt x="76" y="6"/>
                        <a:pt x="77" y="8"/>
                      </a:cubicBezTo>
                      <a:cubicBezTo>
                        <a:pt x="76" y="7"/>
                        <a:pt x="76" y="7"/>
                        <a:pt x="76" y="8"/>
                      </a:cubicBezTo>
                      <a:cubicBezTo>
                        <a:pt x="78" y="9"/>
                        <a:pt x="79" y="11"/>
                        <a:pt x="79" y="11"/>
                      </a:cubicBezTo>
                      <a:cubicBezTo>
                        <a:pt x="79" y="10"/>
                        <a:pt x="80" y="10"/>
                        <a:pt x="78" y="8"/>
                      </a:cubicBezTo>
                      <a:cubicBezTo>
                        <a:pt x="77" y="6"/>
                        <a:pt x="78" y="9"/>
                        <a:pt x="77" y="7"/>
                      </a:cubicBezTo>
                      <a:cubicBezTo>
                        <a:pt x="77" y="6"/>
                        <a:pt x="79" y="8"/>
                        <a:pt x="76" y="5"/>
                      </a:cubicBezTo>
                      <a:cubicBezTo>
                        <a:pt x="76" y="6"/>
                        <a:pt x="75" y="4"/>
                        <a:pt x="74" y="2"/>
                      </a:cubicBezTo>
                      <a:cubicBezTo>
                        <a:pt x="73" y="1"/>
                        <a:pt x="73" y="1"/>
                        <a:pt x="73" y="1"/>
                      </a:cubicBezTo>
                      <a:cubicBezTo>
                        <a:pt x="74" y="3"/>
                        <a:pt x="74" y="3"/>
                        <a:pt x="74" y="3"/>
                      </a:cubicBezTo>
                      <a:cubicBezTo>
                        <a:pt x="76" y="3"/>
                        <a:pt x="73" y="0"/>
                        <a:pt x="74" y="0"/>
                      </a:cubicBezTo>
                      <a:cubicBezTo>
                        <a:pt x="76" y="3"/>
                        <a:pt x="76" y="3"/>
                        <a:pt x="76" y="3"/>
                      </a:cubicBezTo>
                      <a:cubicBezTo>
                        <a:pt x="77" y="5"/>
                        <a:pt x="74" y="2"/>
                        <a:pt x="77" y="5"/>
                      </a:cubicBezTo>
                      <a:cubicBezTo>
                        <a:pt x="77" y="5"/>
                        <a:pt x="76" y="4"/>
                        <a:pt x="77" y="4"/>
                      </a:cubicBezTo>
                      <a:cubicBezTo>
                        <a:pt x="77" y="5"/>
                        <a:pt x="77" y="5"/>
                        <a:pt x="78" y="5"/>
                      </a:cubicBezTo>
                      <a:cubicBezTo>
                        <a:pt x="78" y="5"/>
                        <a:pt x="81" y="9"/>
                        <a:pt x="80" y="7"/>
                      </a:cubicBezTo>
                      <a:cubicBezTo>
                        <a:pt x="79" y="5"/>
                        <a:pt x="79" y="5"/>
                        <a:pt x="78" y="4"/>
                      </a:cubicBezTo>
                      <a:cubicBezTo>
                        <a:pt x="78" y="3"/>
                        <a:pt x="77" y="2"/>
                        <a:pt x="77" y="1"/>
                      </a:cubicBezTo>
                      <a:cubicBezTo>
                        <a:pt x="79" y="4"/>
                        <a:pt x="78" y="1"/>
                        <a:pt x="80" y="4"/>
                      </a:cubicBezTo>
                      <a:cubicBezTo>
                        <a:pt x="79" y="3"/>
                        <a:pt x="78" y="3"/>
                        <a:pt x="80" y="6"/>
                      </a:cubicBezTo>
                      <a:cubicBezTo>
                        <a:pt x="82" y="9"/>
                        <a:pt x="79" y="6"/>
                        <a:pt x="81" y="9"/>
                      </a:cubicBezTo>
                      <a:cubicBezTo>
                        <a:pt x="82" y="9"/>
                        <a:pt x="84" y="11"/>
                        <a:pt x="85" y="13"/>
                      </a:cubicBezTo>
                      <a:cubicBezTo>
                        <a:pt x="86" y="13"/>
                        <a:pt x="85" y="12"/>
                        <a:pt x="85" y="12"/>
                      </a:cubicBezTo>
                      <a:cubicBezTo>
                        <a:pt x="84" y="10"/>
                        <a:pt x="83" y="10"/>
                        <a:pt x="82" y="9"/>
                      </a:cubicBezTo>
                      <a:cubicBezTo>
                        <a:pt x="83" y="9"/>
                        <a:pt x="82" y="7"/>
                        <a:pt x="81" y="5"/>
                      </a:cubicBezTo>
                      <a:cubicBezTo>
                        <a:pt x="82" y="6"/>
                        <a:pt x="84" y="8"/>
                        <a:pt x="83" y="8"/>
                      </a:cubicBezTo>
                      <a:cubicBezTo>
                        <a:pt x="84" y="7"/>
                        <a:pt x="84" y="7"/>
                        <a:pt x="85" y="7"/>
                      </a:cubicBezTo>
                      <a:cubicBezTo>
                        <a:pt x="83" y="5"/>
                        <a:pt x="85" y="6"/>
                        <a:pt x="83" y="4"/>
                      </a:cubicBezTo>
                      <a:cubicBezTo>
                        <a:pt x="82" y="4"/>
                        <a:pt x="81" y="2"/>
                        <a:pt x="80" y="0"/>
                      </a:cubicBezTo>
                      <a:cubicBezTo>
                        <a:pt x="80" y="0"/>
                        <a:pt x="81" y="1"/>
                        <a:pt x="81" y="2"/>
                      </a:cubicBezTo>
                      <a:cubicBezTo>
                        <a:pt x="80" y="0"/>
                        <a:pt x="84" y="4"/>
                        <a:pt x="82" y="2"/>
                      </a:cubicBezTo>
                      <a:cubicBezTo>
                        <a:pt x="82" y="3"/>
                        <a:pt x="85" y="5"/>
                        <a:pt x="86" y="8"/>
                      </a:cubicBezTo>
                      <a:cubicBezTo>
                        <a:pt x="86" y="6"/>
                        <a:pt x="87" y="9"/>
                        <a:pt x="88" y="9"/>
                      </a:cubicBezTo>
                      <a:cubicBezTo>
                        <a:pt x="87" y="8"/>
                        <a:pt x="87" y="6"/>
                        <a:pt x="87" y="5"/>
                      </a:cubicBezTo>
                      <a:cubicBezTo>
                        <a:pt x="89" y="7"/>
                        <a:pt x="88" y="5"/>
                        <a:pt x="89" y="4"/>
                      </a:cubicBezTo>
                      <a:cubicBezTo>
                        <a:pt x="90" y="5"/>
                        <a:pt x="91" y="8"/>
                        <a:pt x="92" y="8"/>
                      </a:cubicBezTo>
                      <a:cubicBezTo>
                        <a:pt x="92" y="8"/>
                        <a:pt x="90" y="6"/>
                        <a:pt x="91" y="6"/>
                      </a:cubicBezTo>
                      <a:cubicBezTo>
                        <a:pt x="91" y="7"/>
                        <a:pt x="91" y="7"/>
                        <a:pt x="91" y="7"/>
                      </a:cubicBezTo>
                      <a:cubicBezTo>
                        <a:pt x="91" y="6"/>
                        <a:pt x="93" y="8"/>
                        <a:pt x="91" y="4"/>
                      </a:cubicBezTo>
                      <a:cubicBezTo>
                        <a:pt x="93" y="7"/>
                        <a:pt x="93" y="7"/>
                        <a:pt x="93" y="7"/>
                      </a:cubicBezTo>
                      <a:cubicBezTo>
                        <a:pt x="93" y="7"/>
                        <a:pt x="93" y="7"/>
                        <a:pt x="92" y="6"/>
                      </a:cubicBezTo>
                      <a:cubicBezTo>
                        <a:pt x="93" y="7"/>
                        <a:pt x="94" y="8"/>
                        <a:pt x="94" y="9"/>
                      </a:cubicBezTo>
                      <a:cubicBezTo>
                        <a:pt x="96" y="11"/>
                        <a:pt x="94" y="8"/>
                        <a:pt x="95" y="8"/>
                      </a:cubicBezTo>
                      <a:cubicBezTo>
                        <a:pt x="93" y="6"/>
                        <a:pt x="93" y="6"/>
                        <a:pt x="93" y="6"/>
                      </a:cubicBezTo>
                      <a:cubicBezTo>
                        <a:pt x="93" y="5"/>
                        <a:pt x="94" y="6"/>
                        <a:pt x="94" y="5"/>
                      </a:cubicBezTo>
                      <a:cubicBezTo>
                        <a:pt x="96" y="7"/>
                        <a:pt x="96" y="7"/>
                        <a:pt x="96" y="7"/>
                      </a:cubicBezTo>
                      <a:cubicBezTo>
                        <a:pt x="95" y="6"/>
                        <a:pt x="95" y="6"/>
                        <a:pt x="95" y="6"/>
                      </a:cubicBezTo>
                      <a:cubicBezTo>
                        <a:pt x="96" y="7"/>
                        <a:pt x="97" y="8"/>
                        <a:pt x="96" y="7"/>
                      </a:cubicBezTo>
                      <a:cubicBezTo>
                        <a:pt x="99" y="11"/>
                        <a:pt x="99" y="11"/>
                        <a:pt x="99" y="11"/>
                      </a:cubicBezTo>
                      <a:cubicBezTo>
                        <a:pt x="98" y="10"/>
                        <a:pt x="97" y="9"/>
                        <a:pt x="96" y="7"/>
                      </a:cubicBezTo>
                      <a:cubicBezTo>
                        <a:pt x="95" y="6"/>
                        <a:pt x="95" y="7"/>
                        <a:pt x="96" y="9"/>
                      </a:cubicBezTo>
                      <a:cubicBezTo>
                        <a:pt x="96" y="9"/>
                        <a:pt x="96" y="8"/>
                        <a:pt x="96" y="8"/>
                      </a:cubicBezTo>
                      <a:cubicBezTo>
                        <a:pt x="97" y="10"/>
                        <a:pt x="97" y="10"/>
                        <a:pt x="98" y="12"/>
                      </a:cubicBezTo>
                      <a:cubicBezTo>
                        <a:pt x="98" y="11"/>
                        <a:pt x="99" y="12"/>
                        <a:pt x="98" y="11"/>
                      </a:cubicBezTo>
                      <a:cubicBezTo>
                        <a:pt x="99" y="13"/>
                        <a:pt x="99" y="13"/>
                        <a:pt x="99" y="13"/>
                      </a:cubicBezTo>
                      <a:cubicBezTo>
                        <a:pt x="98" y="12"/>
                        <a:pt x="97" y="12"/>
                        <a:pt x="97" y="11"/>
                      </a:cubicBezTo>
                      <a:cubicBezTo>
                        <a:pt x="98" y="13"/>
                        <a:pt x="99" y="14"/>
                        <a:pt x="98" y="14"/>
                      </a:cubicBezTo>
                      <a:cubicBezTo>
                        <a:pt x="96" y="11"/>
                        <a:pt x="98" y="16"/>
                        <a:pt x="98" y="15"/>
                      </a:cubicBezTo>
                      <a:cubicBezTo>
                        <a:pt x="96" y="13"/>
                        <a:pt x="95" y="11"/>
                        <a:pt x="95" y="10"/>
                      </a:cubicBezTo>
                      <a:cubicBezTo>
                        <a:pt x="94" y="9"/>
                        <a:pt x="95" y="11"/>
                        <a:pt x="94" y="10"/>
                      </a:cubicBezTo>
                      <a:cubicBezTo>
                        <a:pt x="95" y="11"/>
                        <a:pt x="96" y="14"/>
                        <a:pt x="97" y="15"/>
                      </a:cubicBezTo>
                      <a:cubicBezTo>
                        <a:pt x="95" y="13"/>
                        <a:pt x="95" y="13"/>
                        <a:pt x="95" y="13"/>
                      </a:cubicBezTo>
                      <a:cubicBezTo>
                        <a:pt x="96" y="14"/>
                        <a:pt x="97" y="17"/>
                        <a:pt x="97" y="17"/>
                      </a:cubicBezTo>
                      <a:cubicBezTo>
                        <a:pt x="95" y="16"/>
                        <a:pt x="95" y="17"/>
                        <a:pt x="94" y="17"/>
                      </a:cubicBezTo>
                      <a:cubicBezTo>
                        <a:pt x="93" y="15"/>
                        <a:pt x="93" y="15"/>
                        <a:pt x="93" y="15"/>
                      </a:cubicBezTo>
                      <a:cubicBezTo>
                        <a:pt x="95" y="19"/>
                        <a:pt x="93" y="17"/>
                        <a:pt x="94" y="19"/>
                      </a:cubicBezTo>
                      <a:cubicBezTo>
                        <a:pt x="92" y="18"/>
                        <a:pt x="94" y="21"/>
                        <a:pt x="91" y="19"/>
                      </a:cubicBezTo>
                      <a:cubicBezTo>
                        <a:pt x="91" y="21"/>
                        <a:pt x="91" y="23"/>
                        <a:pt x="89" y="23"/>
                      </a:cubicBezTo>
                      <a:cubicBezTo>
                        <a:pt x="88" y="21"/>
                        <a:pt x="88" y="21"/>
                        <a:pt x="88" y="21"/>
                      </a:cubicBezTo>
                      <a:cubicBezTo>
                        <a:pt x="89" y="23"/>
                        <a:pt x="87" y="20"/>
                        <a:pt x="87" y="20"/>
                      </a:cubicBezTo>
                      <a:cubicBezTo>
                        <a:pt x="88" y="22"/>
                        <a:pt x="88" y="23"/>
                        <a:pt x="89" y="24"/>
                      </a:cubicBezTo>
                      <a:cubicBezTo>
                        <a:pt x="87" y="23"/>
                        <a:pt x="88" y="25"/>
                        <a:pt x="89" y="27"/>
                      </a:cubicBezTo>
                      <a:cubicBezTo>
                        <a:pt x="88" y="26"/>
                        <a:pt x="88" y="26"/>
                        <a:pt x="88" y="26"/>
                      </a:cubicBezTo>
                      <a:cubicBezTo>
                        <a:pt x="90" y="29"/>
                        <a:pt x="87" y="27"/>
                        <a:pt x="86" y="27"/>
                      </a:cubicBezTo>
                      <a:cubicBezTo>
                        <a:pt x="86" y="26"/>
                        <a:pt x="85" y="25"/>
                        <a:pt x="85" y="25"/>
                      </a:cubicBezTo>
                      <a:cubicBezTo>
                        <a:pt x="86" y="28"/>
                        <a:pt x="86" y="28"/>
                        <a:pt x="87" y="30"/>
                      </a:cubicBezTo>
                      <a:cubicBezTo>
                        <a:pt x="86" y="30"/>
                        <a:pt x="85" y="30"/>
                        <a:pt x="84" y="29"/>
                      </a:cubicBezTo>
                      <a:cubicBezTo>
                        <a:pt x="86" y="33"/>
                        <a:pt x="83" y="32"/>
                        <a:pt x="84" y="35"/>
                      </a:cubicBezTo>
                      <a:cubicBezTo>
                        <a:pt x="82" y="34"/>
                        <a:pt x="82" y="34"/>
                        <a:pt x="82" y="34"/>
                      </a:cubicBezTo>
                      <a:cubicBezTo>
                        <a:pt x="84" y="38"/>
                        <a:pt x="80" y="36"/>
                        <a:pt x="80" y="39"/>
                      </a:cubicBezTo>
                      <a:cubicBezTo>
                        <a:pt x="78" y="36"/>
                        <a:pt x="78" y="36"/>
                        <a:pt x="78" y="36"/>
                      </a:cubicBezTo>
                      <a:cubicBezTo>
                        <a:pt x="77" y="36"/>
                        <a:pt x="78" y="37"/>
                        <a:pt x="80" y="39"/>
                      </a:cubicBezTo>
                      <a:cubicBezTo>
                        <a:pt x="79" y="39"/>
                        <a:pt x="80" y="41"/>
                        <a:pt x="78" y="39"/>
                      </a:cubicBezTo>
                      <a:cubicBezTo>
                        <a:pt x="77" y="39"/>
                        <a:pt x="79" y="41"/>
                        <a:pt x="79" y="42"/>
                      </a:cubicBezTo>
                      <a:cubicBezTo>
                        <a:pt x="77" y="41"/>
                        <a:pt x="77" y="42"/>
                        <a:pt x="77" y="43"/>
                      </a:cubicBezTo>
                      <a:cubicBezTo>
                        <a:pt x="78" y="43"/>
                        <a:pt x="78" y="43"/>
                        <a:pt x="78" y="43"/>
                      </a:cubicBezTo>
                      <a:cubicBezTo>
                        <a:pt x="77" y="42"/>
                        <a:pt x="76" y="41"/>
                        <a:pt x="76" y="41"/>
                      </a:cubicBezTo>
                      <a:cubicBezTo>
                        <a:pt x="76" y="42"/>
                        <a:pt x="74" y="41"/>
                        <a:pt x="77" y="44"/>
                      </a:cubicBezTo>
                      <a:cubicBezTo>
                        <a:pt x="75" y="43"/>
                        <a:pt x="77" y="47"/>
                        <a:pt x="74" y="45"/>
                      </a:cubicBezTo>
                      <a:cubicBezTo>
                        <a:pt x="75" y="46"/>
                        <a:pt x="75" y="46"/>
                        <a:pt x="76" y="47"/>
                      </a:cubicBezTo>
                      <a:cubicBezTo>
                        <a:pt x="75" y="47"/>
                        <a:pt x="73" y="46"/>
                        <a:pt x="74" y="48"/>
                      </a:cubicBezTo>
                      <a:cubicBezTo>
                        <a:pt x="74" y="48"/>
                        <a:pt x="73" y="46"/>
                        <a:pt x="72" y="46"/>
                      </a:cubicBezTo>
                      <a:cubicBezTo>
                        <a:pt x="73" y="47"/>
                        <a:pt x="74" y="48"/>
                        <a:pt x="74" y="48"/>
                      </a:cubicBezTo>
                      <a:cubicBezTo>
                        <a:pt x="75" y="51"/>
                        <a:pt x="70" y="48"/>
                        <a:pt x="70" y="49"/>
                      </a:cubicBezTo>
                      <a:cubicBezTo>
                        <a:pt x="70" y="53"/>
                        <a:pt x="68" y="53"/>
                        <a:pt x="67" y="55"/>
                      </a:cubicBezTo>
                      <a:cubicBezTo>
                        <a:pt x="66" y="54"/>
                        <a:pt x="66" y="54"/>
                        <a:pt x="66" y="54"/>
                      </a:cubicBezTo>
                      <a:cubicBezTo>
                        <a:pt x="68" y="57"/>
                        <a:pt x="63" y="53"/>
                        <a:pt x="66" y="57"/>
                      </a:cubicBezTo>
                      <a:cubicBezTo>
                        <a:pt x="65" y="56"/>
                        <a:pt x="65" y="57"/>
                        <a:pt x="64" y="56"/>
                      </a:cubicBezTo>
                      <a:cubicBezTo>
                        <a:pt x="65" y="58"/>
                        <a:pt x="61" y="55"/>
                        <a:pt x="63" y="58"/>
                      </a:cubicBezTo>
                      <a:cubicBezTo>
                        <a:pt x="63" y="58"/>
                        <a:pt x="63" y="57"/>
                        <a:pt x="63" y="57"/>
                      </a:cubicBezTo>
                      <a:cubicBezTo>
                        <a:pt x="61" y="56"/>
                        <a:pt x="62" y="59"/>
                        <a:pt x="60" y="58"/>
                      </a:cubicBezTo>
                      <a:cubicBezTo>
                        <a:pt x="60" y="58"/>
                        <a:pt x="60" y="57"/>
                        <a:pt x="60" y="57"/>
                      </a:cubicBezTo>
                      <a:cubicBezTo>
                        <a:pt x="58" y="56"/>
                        <a:pt x="62" y="60"/>
                        <a:pt x="59" y="57"/>
                      </a:cubicBezTo>
                      <a:cubicBezTo>
                        <a:pt x="58" y="57"/>
                        <a:pt x="60" y="58"/>
                        <a:pt x="60" y="58"/>
                      </a:cubicBezTo>
                      <a:cubicBezTo>
                        <a:pt x="58" y="58"/>
                        <a:pt x="58" y="62"/>
                        <a:pt x="57" y="64"/>
                      </a:cubicBezTo>
                      <a:cubicBezTo>
                        <a:pt x="55" y="63"/>
                        <a:pt x="52" y="58"/>
                        <a:pt x="54" y="61"/>
                      </a:cubicBezTo>
                      <a:cubicBezTo>
                        <a:pt x="53" y="61"/>
                        <a:pt x="55" y="63"/>
                        <a:pt x="54" y="62"/>
                      </a:cubicBezTo>
                      <a:cubicBezTo>
                        <a:pt x="55" y="63"/>
                        <a:pt x="50" y="59"/>
                        <a:pt x="52" y="61"/>
                      </a:cubicBezTo>
                      <a:cubicBezTo>
                        <a:pt x="54" y="63"/>
                        <a:pt x="53" y="62"/>
                        <a:pt x="54" y="63"/>
                      </a:cubicBezTo>
                      <a:cubicBezTo>
                        <a:pt x="52" y="63"/>
                        <a:pt x="50" y="61"/>
                        <a:pt x="51" y="63"/>
                      </a:cubicBezTo>
                      <a:cubicBezTo>
                        <a:pt x="50" y="62"/>
                        <a:pt x="50" y="62"/>
                        <a:pt x="50" y="62"/>
                      </a:cubicBezTo>
                      <a:cubicBezTo>
                        <a:pt x="52" y="65"/>
                        <a:pt x="50" y="64"/>
                        <a:pt x="53" y="68"/>
                      </a:cubicBezTo>
                      <a:cubicBezTo>
                        <a:pt x="51" y="71"/>
                        <a:pt x="50" y="76"/>
                        <a:pt x="47" y="79"/>
                      </a:cubicBezTo>
                      <a:cubicBezTo>
                        <a:pt x="43" y="81"/>
                        <a:pt x="41" y="86"/>
                        <a:pt x="36" y="87"/>
                      </a:cubicBezTo>
                      <a:cubicBezTo>
                        <a:pt x="33" y="84"/>
                        <a:pt x="33" y="84"/>
                        <a:pt x="33" y="86"/>
                      </a:cubicBezTo>
                      <a:cubicBezTo>
                        <a:pt x="33" y="86"/>
                        <a:pt x="33" y="86"/>
                        <a:pt x="32" y="85"/>
                      </a:cubicBezTo>
                      <a:cubicBezTo>
                        <a:pt x="34" y="88"/>
                        <a:pt x="32" y="86"/>
                        <a:pt x="34" y="88"/>
                      </a:cubicBezTo>
                      <a:cubicBezTo>
                        <a:pt x="32" y="89"/>
                        <a:pt x="31" y="90"/>
                        <a:pt x="30" y="91"/>
                      </a:cubicBezTo>
                      <a:cubicBezTo>
                        <a:pt x="30" y="91"/>
                        <a:pt x="29" y="89"/>
                        <a:pt x="28" y="89"/>
                      </a:cubicBezTo>
                      <a:cubicBezTo>
                        <a:pt x="29" y="91"/>
                        <a:pt x="29" y="91"/>
                        <a:pt x="29" y="91"/>
                      </a:cubicBezTo>
                      <a:cubicBezTo>
                        <a:pt x="29" y="90"/>
                        <a:pt x="29" y="90"/>
                        <a:pt x="29" y="90"/>
                      </a:cubicBezTo>
                      <a:cubicBezTo>
                        <a:pt x="29" y="91"/>
                        <a:pt x="30" y="92"/>
                        <a:pt x="30" y="93"/>
                      </a:cubicBezTo>
                      <a:cubicBezTo>
                        <a:pt x="29" y="98"/>
                        <a:pt x="22" y="95"/>
                        <a:pt x="18" y="98"/>
                      </a:cubicBezTo>
                      <a:cubicBezTo>
                        <a:pt x="17" y="97"/>
                        <a:pt x="16" y="99"/>
                        <a:pt x="16" y="100"/>
                      </a:cubicBezTo>
                      <a:cubicBezTo>
                        <a:pt x="11" y="98"/>
                        <a:pt x="7" y="97"/>
                        <a:pt x="6" y="101"/>
                      </a:cubicBezTo>
                      <a:cubicBezTo>
                        <a:pt x="6" y="101"/>
                        <a:pt x="2" y="93"/>
                        <a:pt x="2" y="9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4" name="Freeform 21"/>
                <p:cNvSpPr/>
                <p:nvPr/>
              </p:nvSpPr>
              <p:spPr bwMode="auto">
                <a:xfrm>
                  <a:off x="2948" y="1181"/>
                  <a:ext cx="0"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5" name="Freeform 22"/>
                <p:cNvSpPr/>
                <p:nvPr/>
              </p:nvSpPr>
              <p:spPr bwMode="auto">
                <a:xfrm>
                  <a:off x="2944" y="1179"/>
                  <a:ext cx="1" cy="1"/>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2"/>
                        <a:pt x="0" y="2"/>
                      </a:cubicBezTo>
                      <a:cubicBezTo>
                        <a:pt x="0" y="2"/>
                        <a:pt x="0" y="0"/>
                        <a:pt x="0"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6" name="Freeform 23"/>
                <p:cNvSpPr/>
                <p:nvPr/>
              </p:nvSpPr>
              <p:spPr bwMode="auto">
                <a:xfrm>
                  <a:off x="2944" y="1179"/>
                  <a:ext cx="0"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7" name="Freeform 24"/>
                <p:cNvSpPr/>
                <p:nvPr/>
              </p:nvSpPr>
              <p:spPr bwMode="auto">
                <a:xfrm>
                  <a:off x="2943" y="1179"/>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8" name="Freeform 25"/>
                <p:cNvSpPr/>
                <p:nvPr/>
              </p:nvSpPr>
              <p:spPr bwMode="auto">
                <a:xfrm>
                  <a:off x="2943" y="1180"/>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1"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9" name="Freeform 26"/>
                <p:cNvSpPr/>
                <p:nvPr/>
              </p:nvSpPr>
              <p:spPr bwMode="auto">
                <a:xfrm>
                  <a:off x="2942" y="118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0" name="Freeform 27"/>
                <p:cNvSpPr/>
                <p:nvPr/>
              </p:nvSpPr>
              <p:spPr bwMode="auto">
                <a:xfrm>
                  <a:off x="2942" y="1180"/>
                  <a:ext cx="0" cy="1"/>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1" name="Freeform 28"/>
                <p:cNvSpPr/>
                <p:nvPr/>
              </p:nvSpPr>
              <p:spPr bwMode="auto">
                <a:xfrm>
                  <a:off x="2936" y="1188"/>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2" name="Freeform 29"/>
                <p:cNvSpPr/>
                <p:nvPr/>
              </p:nvSpPr>
              <p:spPr bwMode="auto">
                <a:xfrm>
                  <a:off x="2933" y="1190"/>
                  <a:ext cx="1" cy="1"/>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3" name="Freeform 30"/>
                <p:cNvSpPr/>
                <p:nvPr/>
              </p:nvSpPr>
              <p:spPr bwMode="auto">
                <a:xfrm>
                  <a:off x="2933" y="11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4" name="Freeform 31"/>
                <p:cNvSpPr/>
                <p:nvPr/>
              </p:nvSpPr>
              <p:spPr bwMode="auto">
                <a:xfrm>
                  <a:off x="3026" y="1229"/>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5" name="Freeform 32"/>
                <p:cNvSpPr/>
                <p:nvPr/>
              </p:nvSpPr>
              <p:spPr bwMode="auto">
                <a:xfrm>
                  <a:off x="2999" y="1228"/>
                  <a:ext cx="27" cy="34"/>
                </a:xfrm>
                <a:custGeom>
                  <a:avLst/>
                  <a:gdLst>
                    <a:gd name="T0" fmla="*/ 16 w 124"/>
                    <a:gd name="T1" fmla="*/ 126 h 148"/>
                    <a:gd name="T2" fmla="*/ 19 w 124"/>
                    <a:gd name="T3" fmla="*/ 121 h 148"/>
                    <a:gd name="T4" fmla="*/ 22 w 124"/>
                    <a:gd name="T5" fmla="*/ 109 h 148"/>
                    <a:gd name="T6" fmla="*/ 25 w 124"/>
                    <a:gd name="T7" fmla="*/ 106 h 148"/>
                    <a:gd name="T8" fmla="*/ 35 w 124"/>
                    <a:gd name="T9" fmla="*/ 99 h 148"/>
                    <a:gd name="T10" fmla="*/ 38 w 124"/>
                    <a:gd name="T11" fmla="*/ 97 h 148"/>
                    <a:gd name="T12" fmla="*/ 40 w 124"/>
                    <a:gd name="T13" fmla="*/ 90 h 148"/>
                    <a:gd name="T14" fmla="*/ 45 w 124"/>
                    <a:gd name="T15" fmla="*/ 87 h 148"/>
                    <a:gd name="T16" fmla="*/ 48 w 124"/>
                    <a:gd name="T17" fmla="*/ 85 h 148"/>
                    <a:gd name="T18" fmla="*/ 48 w 124"/>
                    <a:gd name="T19" fmla="*/ 81 h 148"/>
                    <a:gd name="T20" fmla="*/ 49 w 124"/>
                    <a:gd name="T21" fmla="*/ 74 h 148"/>
                    <a:gd name="T22" fmla="*/ 52 w 124"/>
                    <a:gd name="T23" fmla="*/ 72 h 148"/>
                    <a:gd name="T24" fmla="*/ 53 w 124"/>
                    <a:gd name="T25" fmla="*/ 67 h 148"/>
                    <a:gd name="T26" fmla="*/ 57 w 124"/>
                    <a:gd name="T27" fmla="*/ 65 h 148"/>
                    <a:gd name="T28" fmla="*/ 60 w 124"/>
                    <a:gd name="T29" fmla="*/ 60 h 148"/>
                    <a:gd name="T30" fmla="*/ 66 w 124"/>
                    <a:gd name="T31" fmla="*/ 57 h 148"/>
                    <a:gd name="T32" fmla="*/ 67 w 124"/>
                    <a:gd name="T33" fmla="*/ 53 h 148"/>
                    <a:gd name="T34" fmla="*/ 70 w 124"/>
                    <a:gd name="T35" fmla="*/ 53 h 148"/>
                    <a:gd name="T36" fmla="*/ 70 w 124"/>
                    <a:gd name="T37" fmla="*/ 49 h 148"/>
                    <a:gd name="T38" fmla="*/ 70 w 124"/>
                    <a:gd name="T39" fmla="*/ 48 h 148"/>
                    <a:gd name="T40" fmla="*/ 72 w 124"/>
                    <a:gd name="T41" fmla="*/ 46 h 148"/>
                    <a:gd name="T42" fmla="*/ 78 w 124"/>
                    <a:gd name="T43" fmla="*/ 39 h 148"/>
                    <a:gd name="T44" fmla="*/ 80 w 124"/>
                    <a:gd name="T45" fmla="*/ 36 h 148"/>
                    <a:gd name="T46" fmla="*/ 82 w 124"/>
                    <a:gd name="T47" fmla="*/ 33 h 148"/>
                    <a:gd name="T48" fmla="*/ 87 w 124"/>
                    <a:gd name="T49" fmla="*/ 28 h 148"/>
                    <a:gd name="T50" fmla="*/ 93 w 124"/>
                    <a:gd name="T51" fmla="*/ 31 h 148"/>
                    <a:gd name="T52" fmla="*/ 90 w 124"/>
                    <a:gd name="T53" fmla="*/ 24 h 148"/>
                    <a:gd name="T54" fmla="*/ 86 w 124"/>
                    <a:gd name="T55" fmla="*/ 18 h 148"/>
                    <a:gd name="T56" fmla="*/ 90 w 124"/>
                    <a:gd name="T57" fmla="*/ 17 h 148"/>
                    <a:gd name="T58" fmla="*/ 88 w 124"/>
                    <a:gd name="T59" fmla="*/ 14 h 148"/>
                    <a:gd name="T60" fmla="*/ 91 w 124"/>
                    <a:gd name="T61" fmla="*/ 14 h 148"/>
                    <a:gd name="T62" fmla="*/ 97 w 124"/>
                    <a:gd name="T63" fmla="*/ 16 h 148"/>
                    <a:gd name="T64" fmla="*/ 94 w 124"/>
                    <a:gd name="T65" fmla="*/ 10 h 148"/>
                    <a:gd name="T66" fmla="*/ 98 w 124"/>
                    <a:gd name="T67" fmla="*/ 11 h 148"/>
                    <a:gd name="T68" fmla="*/ 96 w 124"/>
                    <a:gd name="T69" fmla="*/ 7 h 148"/>
                    <a:gd name="T70" fmla="*/ 98 w 124"/>
                    <a:gd name="T71" fmla="*/ 5 h 148"/>
                    <a:gd name="T72" fmla="*/ 104 w 124"/>
                    <a:gd name="T73" fmla="*/ 11 h 148"/>
                    <a:gd name="T74" fmla="*/ 102 w 124"/>
                    <a:gd name="T75" fmla="*/ 4 h 148"/>
                    <a:gd name="T76" fmla="*/ 115 w 124"/>
                    <a:gd name="T77" fmla="*/ 5 h 148"/>
                    <a:gd name="T78" fmla="*/ 118 w 124"/>
                    <a:gd name="T79" fmla="*/ 5 h 148"/>
                    <a:gd name="T80" fmla="*/ 120 w 124"/>
                    <a:gd name="T81" fmla="*/ 1 h 148"/>
                    <a:gd name="T82" fmla="*/ 123 w 124"/>
                    <a:gd name="T83" fmla="*/ 5 h 148"/>
                    <a:gd name="T84" fmla="*/ 117 w 124"/>
                    <a:gd name="T85" fmla="*/ 6 h 148"/>
                    <a:gd name="T86" fmla="*/ 119 w 124"/>
                    <a:gd name="T87" fmla="*/ 17 h 148"/>
                    <a:gd name="T88" fmla="*/ 113 w 124"/>
                    <a:gd name="T89" fmla="*/ 29 h 148"/>
                    <a:gd name="T90" fmla="*/ 106 w 124"/>
                    <a:gd name="T91" fmla="*/ 42 h 148"/>
                    <a:gd name="T92" fmla="*/ 100 w 124"/>
                    <a:gd name="T93" fmla="*/ 52 h 148"/>
                    <a:gd name="T94" fmla="*/ 95 w 124"/>
                    <a:gd name="T95" fmla="*/ 60 h 148"/>
                    <a:gd name="T96" fmla="*/ 83 w 124"/>
                    <a:gd name="T97" fmla="*/ 72 h 148"/>
                    <a:gd name="T98" fmla="*/ 74 w 124"/>
                    <a:gd name="T99" fmla="*/ 78 h 148"/>
                    <a:gd name="T100" fmla="*/ 64 w 124"/>
                    <a:gd name="T101" fmla="*/ 85 h 148"/>
                    <a:gd name="T102" fmla="*/ 43 w 124"/>
                    <a:gd name="T103" fmla="*/ 120 h 148"/>
                    <a:gd name="T104" fmla="*/ 35 w 124"/>
                    <a:gd name="T105" fmla="*/ 127 h 148"/>
                    <a:gd name="T106" fmla="*/ 4 w 124"/>
                    <a:gd name="T107"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4" h="148">
                      <a:moveTo>
                        <a:pt x="4" y="140"/>
                      </a:moveTo>
                      <a:cubicBezTo>
                        <a:pt x="0" y="133"/>
                        <a:pt x="7" y="136"/>
                        <a:pt x="6" y="131"/>
                      </a:cubicBezTo>
                      <a:cubicBezTo>
                        <a:pt x="6" y="131"/>
                        <a:pt x="8" y="134"/>
                        <a:pt x="8" y="133"/>
                      </a:cubicBezTo>
                      <a:cubicBezTo>
                        <a:pt x="6" y="127"/>
                        <a:pt x="11" y="127"/>
                        <a:pt x="16" y="128"/>
                      </a:cubicBezTo>
                      <a:cubicBezTo>
                        <a:pt x="16" y="129"/>
                        <a:pt x="16" y="129"/>
                        <a:pt x="16" y="129"/>
                      </a:cubicBezTo>
                      <a:cubicBezTo>
                        <a:pt x="17" y="129"/>
                        <a:pt x="15" y="126"/>
                        <a:pt x="16" y="126"/>
                      </a:cubicBezTo>
                      <a:cubicBezTo>
                        <a:pt x="17" y="126"/>
                        <a:pt x="17" y="127"/>
                        <a:pt x="17" y="127"/>
                      </a:cubicBezTo>
                      <a:cubicBezTo>
                        <a:pt x="16" y="126"/>
                        <a:pt x="17" y="126"/>
                        <a:pt x="16" y="124"/>
                      </a:cubicBezTo>
                      <a:cubicBezTo>
                        <a:pt x="17" y="125"/>
                        <a:pt x="18" y="126"/>
                        <a:pt x="19" y="127"/>
                      </a:cubicBezTo>
                      <a:cubicBezTo>
                        <a:pt x="18" y="125"/>
                        <a:pt x="18" y="125"/>
                        <a:pt x="18" y="125"/>
                      </a:cubicBezTo>
                      <a:cubicBezTo>
                        <a:pt x="14" y="120"/>
                        <a:pt x="20" y="123"/>
                        <a:pt x="18" y="120"/>
                      </a:cubicBezTo>
                      <a:cubicBezTo>
                        <a:pt x="19" y="121"/>
                        <a:pt x="19" y="121"/>
                        <a:pt x="19" y="121"/>
                      </a:cubicBezTo>
                      <a:cubicBezTo>
                        <a:pt x="18" y="117"/>
                        <a:pt x="20" y="116"/>
                        <a:pt x="21" y="114"/>
                      </a:cubicBezTo>
                      <a:cubicBezTo>
                        <a:pt x="22" y="114"/>
                        <a:pt x="23" y="116"/>
                        <a:pt x="23" y="116"/>
                      </a:cubicBezTo>
                      <a:cubicBezTo>
                        <a:pt x="22" y="114"/>
                        <a:pt x="22" y="113"/>
                        <a:pt x="22" y="112"/>
                      </a:cubicBezTo>
                      <a:cubicBezTo>
                        <a:pt x="24" y="114"/>
                        <a:pt x="21" y="110"/>
                        <a:pt x="22" y="111"/>
                      </a:cubicBezTo>
                      <a:cubicBezTo>
                        <a:pt x="23" y="111"/>
                        <a:pt x="23" y="111"/>
                        <a:pt x="23" y="111"/>
                      </a:cubicBezTo>
                      <a:cubicBezTo>
                        <a:pt x="21" y="109"/>
                        <a:pt x="24" y="112"/>
                        <a:pt x="22" y="109"/>
                      </a:cubicBezTo>
                      <a:cubicBezTo>
                        <a:pt x="24" y="110"/>
                        <a:pt x="24" y="110"/>
                        <a:pt x="24" y="110"/>
                      </a:cubicBezTo>
                      <a:cubicBezTo>
                        <a:pt x="21" y="107"/>
                        <a:pt x="26" y="111"/>
                        <a:pt x="25" y="109"/>
                      </a:cubicBezTo>
                      <a:cubicBezTo>
                        <a:pt x="24" y="109"/>
                        <a:pt x="24" y="109"/>
                        <a:pt x="24" y="109"/>
                      </a:cubicBezTo>
                      <a:cubicBezTo>
                        <a:pt x="24" y="108"/>
                        <a:pt x="25" y="109"/>
                        <a:pt x="25" y="108"/>
                      </a:cubicBezTo>
                      <a:cubicBezTo>
                        <a:pt x="25" y="109"/>
                        <a:pt x="25" y="109"/>
                        <a:pt x="25" y="109"/>
                      </a:cubicBezTo>
                      <a:cubicBezTo>
                        <a:pt x="25" y="107"/>
                        <a:pt x="27" y="108"/>
                        <a:pt x="25" y="106"/>
                      </a:cubicBezTo>
                      <a:cubicBezTo>
                        <a:pt x="27" y="108"/>
                        <a:pt x="25" y="108"/>
                        <a:pt x="28" y="110"/>
                      </a:cubicBezTo>
                      <a:cubicBezTo>
                        <a:pt x="28" y="106"/>
                        <a:pt x="30" y="104"/>
                        <a:pt x="32" y="102"/>
                      </a:cubicBezTo>
                      <a:cubicBezTo>
                        <a:pt x="33" y="102"/>
                        <a:pt x="34" y="102"/>
                        <a:pt x="35" y="103"/>
                      </a:cubicBezTo>
                      <a:cubicBezTo>
                        <a:pt x="34" y="103"/>
                        <a:pt x="35" y="102"/>
                        <a:pt x="34" y="101"/>
                      </a:cubicBezTo>
                      <a:cubicBezTo>
                        <a:pt x="34" y="101"/>
                        <a:pt x="35" y="102"/>
                        <a:pt x="36" y="102"/>
                      </a:cubicBezTo>
                      <a:cubicBezTo>
                        <a:pt x="37" y="102"/>
                        <a:pt x="34" y="99"/>
                        <a:pt x="35" y="99"/>
                      </a:cubicBezTo>
                      <a:cubicBezTo>
                        <a:pt x="35" y="100"/>
                        <a:pt x="36" y="101"/>
                        <a:pt x="37" y="102"/>
                      </a:cubicBezTo>
                      <a:cubicBezTo>
                        <a:pt x="35" y="100"/>
                        <a:pt x="36" y="99"/>
                        <a:pt x="36" y="98"/>
                      </a:cubicBezTo>
                      <a:cubicBezTo>
                        <a:pt x="36" y="99"/>
                        <a:pt x="36" y="99"/>
                        <a:pt x="37" y="100"/>
                      </a:cubicBezTo>
                      <a:cubicBezTo>
                        <a:pt x="36" y="98"/>
                        <a:pt x="38" y="99"/>
                        <a:pt x="38" y="98"/>
                      </a:cubicBezTo>
                      <a:cubicBezTo>
                        <a:pt x="39" y="99"/>
                        <a:pt x="39" y="99"/>
                        <a:pt x="39" y="99"/>
                      </a:cubicBezTo>
                      <a:cubicBezTo>
                        <a:pt x="41" y="100"/>
                        <a:pt x="36" y="96"/>
                        <a:pt x="38" y="97"/>
                      </a:cubicBezTo>
                      <a:cubicBezTo>
                        <a:pt x="38" y="97"/>
                        <a:pt x="38" y="98"/>
                        <a:pt x="39" y="98"/>
                      </a:cubicBezTo>
                      <a:cubicBezTo>
                        <a:pt x="37" y="95"/>
                        <a:pt x="39" y="95"/>
                        <a:pt x="38" y="94"/>
                      </a:cubicBezTo>
                      <a:cubicBezTo>
                        <a:pt x="39" y="94"/>
                        <a:pt x="39" y="95"/>
                        <a:pt x="39" y="95"/>
                      </a:cubicBezTo>
                      <a:cubicBezTo>
                        <a:pt x="39" y="94"/>
                        <a:pt x="40" y="94"/>
                        <a:pt x="40" y="92"/>
                      </a:cubicBezTo>
                      <a:cubicBezTo>
                        <a:pt x="41" y="93"/>
                        <a:pt x="43" y="95"/>
                        <a:pt x="43" y="94"/>
                      </a:cubicBezTo>
                      <a:cubicBezTo>
                        <a:pt x="41" y="92"/>
                        <a:pt x="43" y="92"/>
                        <a:pt x="40" y="90"/>
                      </a:cubicBezTo>
                      <a:cubicBezTo>
                        <a:pt x="41" y="90"/>
                        <a:pt x="43" y="90"/>
                        <a:pt x="42" y="89"/>
                      </a:cubicBezTo>
                      <a:cubicBezTo>
                        <a:pt x="43" y="90"/>
                        <a:pt x="45" y="91"/>
                        <a:pt x="45" y="92"/>
                      </a:cubicBezTo>
                      <a:cubicBezTo>
                        <a:pt x="47" y="93"/>
                        <a:pt x="47" y="93"/>
                        <a:pt x="47" y="93"/>
                      </a:cubicBezTo>
                      <a:cubicBezTo>
                        <a:pt x="48" y="94"/>
                        <a:pt x="46" y="93"/>
                        <a:pt x="48" y="94"/>
                      </a:cubicBezTo>
                      <a:cubicBezTo>
                        <a:pt x="48" y="94"/>
                        <a:pt x="47" y="92"/>
                        <a:pt x="48" y="92"/>
                      </a:cubicBezTo>
                      <a:cubicBezTo>
                        <a:pt x="47" y="91"/>
                        <a:pt x="44" y="87"/>
                        <a:pt x="45" y="87"/>
                      </a:cubicBezTo>
                      <a:cubicBezTo>
                        <a:pt x="45" y="88"/>
                        <a:pt x="47" y="89"/>
                        <a:pt x="48" y="90"/>
                      </a:cubicBezTo>
                      <a:cubicBezTo>
                        <a:pt x="44" y="84"/>
                        <a:pt x="44" y="84"/>
                        <a:pt x="44" y="84"/>
                      </a:cubicBezTo>
                      <a:cubicBezTo>
                        <a:pt x="44" y="84"/>
                        <a:pt x="46" y="86"/>
                        <a:pt x="45" y="85"/>
                      </a:cubicBezTo>
                      <a:cubicBezTo>
                        <a:pt x="45" y="84"/>
                        <a:pt x="44" y="84"/>
                        <a:pt x="44" y="83"/>
                      </a:cubicBezTo>
                      <a:cubicBezTo>
                        <a:pt x="44" y="83"/>
                        <a:pt x="44" y="82"/>
                        <a:pt x="47" y="84"/>
                      </a:cubicBezTo>
                      <a:cubicBezTo>
                        <a:pt x="48" y="85"/>
                        <a:pt x="47" y="85"/>
                        <a:pt x="48" y="85"/>
                      </a:cubicBezTo>
                      <a:cubicBezTo>
                        <a:pt x="48" y="85"/>
                        <a:pt x="48" y="84"/>
                        <a:pt x="48" y="84"/>
                      </a:cubicBezTo>
                      <a:cubicBezTo>
                        <a:pt x="48" y="84"/>
                        <a:pt x="48" y="84"/>
                        <a:pt x="48" y="84"/>
                      </a:cubicBezTo>
                      <a:cubicBezTo>
                        <a:pt x="49" y="84"/>
                        <a:pt x="48" y="82"/>
                        <a:pt x="46" y="81"/>
                      </a:cubicBezTo>
                      <a:cubicBezTo>
                        <a:pt x="46" y="81"/>
                        <a:pt x="48" y="83"/>
                        <a:pt x="47" y="82"/>
                      </a:cubicBezTo>
                      <a:cubicBezTo>
                        <a:pt x="46" y="81"/>
                        <a:pt x="46" y="80"/>
                        <a:pt x="46" y="79"/>
                      </a:cubicBezTo>
                      <a:cubicBezTo>
                        <a:pt x="46" y="80"/>
                        <a:pt x="47" y="81"/>
                        <a:pt x="48" y="81"/>
                      </a:cubicBezTo>
                      <a:cubicBezTo>
                        <a:pt x="46" y="79"/>
                        <a:pt x="46" y="78"/>
                        <a:pt x="46" y="76"/>
                      </a:cubicBezTo>
                      <a:cubicBezTo>
                        <a:pt x="45" y="75"/>
                        <a:pt x="48" y="79"/>
                        <a:pt x="47" y="78"/>
                      </a:cubicBezTo>
                      <a:cubicBezTo>
                        <a:pt x="49" y="79"/>
                        <a:pt x="46" y="74"/>
                        <a:pt x="49" y="76"/>
                      </a:cubicBezTo>
                      <a:cubicBezTo>
                        <a:pt x="49" y="76"/>
                        <a:pt x="47" y="74"/>
                        <a:pt x="48" y="75"/>
                      </a:cubicBezTo>
                      <a:cubicBezTo>
                        <a:pt x="48" y="75"/>
                        <a:pt x="50" y="76"/>
                        <a:pt x="50" y="75"/>
                      </a:cubicBezTo>
                      <a:cubicBezTo>
                        <a:pt x="51" y="76"/>
                        <a:pt x="50" y="75"/>
                        <a:pt x="49" y="74"/>
                      </a:cubicBezTo>
                      <a:cubicBezTo>
                        <a:pt x="49" y="73"/>
                        <a:pt x="50" y="75"/>
                        <a:pt x="50" y="75"/>
                      </a:cubicBezTo>
                      <a:cubicBezTo>
                        <a:pt x="49" y="74"/>
                        <a:pt x="49" y="71"/>
                        <a:pt x="51" y="72"/>
                      </a:cubicBezTo>
                      <a:cubicBezTo>
                        <a:pt x="51" y="71"/>
                        <a:pt x="49" y="69"/>
                        <a:pt x="50" y="69"/>
                      </a:cubicBezTo>
                      <a:cubicBezTo>
                        <a:pt x="51" y="70"/>
                        <a:pt x="51" y="70"/>
                        <a:pt x="51" y="70"/>
                      </a:cubicBezTo>
                      <a:cubicBezTo>
                        <a:pt x="52" y="71"/>
                        <a:pt x="51" y="69"/>
                        <a:pt x="53" y="71"/>
                      </a:cubicBezTo>
                      <a:cubicBezTo>
                        <a:pt x="51" y="68"/>
                        <a:pt x="53" y="74"/>
                        <a:pt x="52" y="72"/>
                      </a:cubicBezTo>
                      <a:cubicBezTo>
                        <a:pt x="54" y="73"/>
                        <a:pt x="50" y="69"/>
                        <a:pt x="52" y="71"/>
                      </a:cubicBezTo>
                      <a:cubicBezTo>
                        <a:pt x="53" y="70"/>
                        <a:pt x="51" y="68"/>
                        <a:pt x="53" y="69"/>
                      </a:cubicBezTo>
                      <a:cubicBezTo>
                        <a:pt x="53" y="69"/>
                        <a:pt x="55" y="72"/>
                        <a:pt x="55" y="71"/>
                      </a:cubicBezTo>
                      <a:cubicBezTo>
                        <a:pt x="55" y="70"/>
                        <a:pt x="54" y="70"/>
                        <a:pt x="54" y="70"/>
                      </a:cubicBezTo>
                      <a:cubicBezTo>
                        <a:pt x="54" y="69"/>
                        <a:pt x="54" y="69"/>
                        <a:pt x="54" y="69"/>
                      </a:cubicBezTo>
                      <a:cubicBezTo>
                        <a:pt x="52" y="67"/>
                        <a:pt x="55" y="68"/>
                        <a:pt x="53" y="67"/>
                      </a:cubicBezTo>
                      <a:cubicBezTo>
                        <a:pt x="54" y="68"/>
                        <a:pt x="53" y="66"/>
                        <a:pt x="55" y="68"/>
                      </a:cubicBezTo>
                      <a:cubicBezTo>
                        <a:pt x="57" y="70"/>
                        <a:pt x="57" y="70"/>
                        <a:pt x="57" y="70"/>
                      </a:cubicBezTo>
                      <a:cubicBezTo>
                        <a:pt x="57" y="69"/>
                        <a:pt x="55" y="68"/>
                        <a:pt x="55" y="67"/>
                      </a:cubicBezTo>
                      <a:cubicBezTo>
                        <a:pt x="55" y="67"/>
                        <a:pt x="55" y="67"/>
                        <a:pt x="56" y="67"/>
                      </a:cubicBezTo>
                      <a:cubicBezTo>
                        <a:pt x="52" y="64"/>
                        <a:pt x="56" y="67"/>
                        <a:pt x="54" y="65"/>
                      </a:cubicBezTo>
                      <a:cubicBezTo>
                        <a:pt x="56" y="65"/>
                        <a:pt x="55" y="63"/>
                        <a:pt x="57" y="65"/>
                      </a:cubicBezTo>
                      <a:cubicBezTo>
                        <a:pt x="57" y="64"/>
                        <a:pt x="56" y="62"/>
                        <a:pt x="57" y="63"/>
                      </a:cubicBezTo>
                      <a:cubicBezTo>
                        <a:pt x="57" y="63"/>
                        <a:pt x="57" y="63"/>
                        <a:pt x="58" y="64"/>
                      </a:cubicBezTo>
                      <a:cubicBezTo>
                        <a:pt x="59" y="64"/>
                        <a:pt x="58" y="63"/>
                        <a:pt x="58" y="63"/>
                      </a:cubicBezTo>
                      <a:cubicBezTo>
                        <a:pt x="58" y="63"/>
                        <a:pt x="60" y="64"/>
                        <a:pt x="62" y="65"/>
                      </a:cubicBezTo>
                      <a:cubicBezTo>
                        <a:pt x="61" y="63"/>
                        <a:pt x="59" y="62"/>
                        <a:pt x="58" y="61"/>
                      </a:cubicBezTo>
                      <a:cubicBezTo>
                        <a:pt x="62" y="63"/>
                        <a:pt x="57" y="58"/>
                        <a:pt x="60" y="60"/>
                      </a:cubicBezTo>
                      <a:cubicBezTo>
                        <a:pt x="61" y="61"/>
                        <a:pt x="61" y="62"/>
                        <a:pt x="62" y="63"/>
                      </a:cubicBezTo>
                      <a:cubicBezTo>
                        <a:pt x="66" y="65"/>
                        <a:pt x="61" y="60"/>
                        <a:pt x="63" y="61"/>
                      </a:cubicBezTo>
                      <a:cubicBezTo>
                        <a:pt x="60" y="58"/>
                        <a:pt x="60" y="58"/>
                        <a:pt x="60" y="58"/>
                      </a:cubicBezTo>
                      <a:cubicBezTo>
                        <a:pt x="62" y="60"/>
                        <a:pt x="59" y="56"/>
                        <a:pt x="62" y="59"/>
                      </a:cubicBezTo>
                      <a:cubicBezTo>
                        <a:pt x="61" y="58"/>
                        <a:pt x="63" y="59"/>
                        <a:pt x="61" y="57"/>
                      </a:cubicBezTo>
                      <a:cubicBezTo>
                        <a:pt x="64" y="58"/>
                        <a:pt x="61" y="53"/>
                        <a:pt x="66" y="57"/>
                      </a:cubicBezTo>
                      <a:cubicBezTo>
                        <a:pt x="66" y="56"/>
                        <a:pt x="67" y="56"/>
                        <a:pt x="65" y="55"/>
                      </a:cubicBezTo>
                      <a:cubicBezTo>
                        <a:pt x="64" y="54"/>
                        <a:pt x="66" y="56"/>
                        <a:pt x="65" y="56"/>
                      </a:cubicBezTo>
                      <a:cubicBezTo>
                        <a:pt x="65" y="55"/>
                        <a:pt x="64" y="55"/>
                        <a:pt x="64" y="54"/>
                      </a:cubicBezTo>
                      <a:cubicBezTo>
                        <a:pt x="65" y="55"/>
                        <a:pt x="65" y="55"/>
                        <a:pt x="67" y="57"/>
                      </a:cubicBezTo>
                      <a:cubicBezTo>
                        <a:pt x="69" y="57"/>
                        <a:pt x="63" y="52"/>
                        <a:pt x="65" y="52"/>
                      </a:cubicBezTo>
                      <a:cubicBezTo>
                        <a:pt x="66" y="53"/>
                        <a:pt x="67" y="54"/>
                        <a:pt x="67" y="53"/>
                      </a:cubicBezTo>
                      <a:cubicBezTo>
                        <a:pt x="65" y="51"/>
                        <a:pt x="65" y="51"/>
                        <a:pt x="65" y="51"/>
                      </a:cubicBezTo>
                      <a:cubicBezTo>
                        <a:pt x="66" y="51"/>
                        <a:pt x="68" y="53"/>
                        <a:pt x="70" y="55"/>
                      </a:cubicBezTo>
                      <a:cubicBezTo>
                        <a:pt x="70" y="54"/>
                        <a:pt x="70" y="54"/>
                        <a:pt x="69" y="53"/>
                      </a:cubicBezTo>
                      <a:cubicBezTo>
                        <a:pt x="71" y="54"/>
                        <a:pt x="71" y="54"/>
                        <a:pt x="71" y="54"/>
                      </a:cubicBezTo>
                      <a:cubicBezTo>
                        <a:pt x="69" y="53"/>
                        <a:pt x="70" y="53"/>
                        <a:pt x="70" y="52"/>
                      </a:cubicBezTo>
                      <a:cubicBezTo>
                        <a:pt x="70" y="53"/>
                        <a:pt x="70" y="53"/>
                        <a:pt x="70" y="53"/>
                      </a:cubicBezTo>
                      <a:cubicBezTo>
                        <a:pt x="71" y="54"/>
                        <a:pt x="71" y="53"/>
                        <a:pt x="71" y="52"/>
                      </a:cubicBezTo>
                      <a:cubicBezTo>
                        <a:pt x="70" y="52"/>
                        <a:pt x="69" y="52"/>
                        <a:pt x="69" y="51"/>
                      </a:cubicBezTo>
                      <a:cubicBezTo>
                        <a:pt x="68" y="51"/>
                        <a:pt x="68" y="51"/>
                        <a:pt x="68" y="50"/>
                      </a:cubicBezTo>
                      <a:cubicBezTo>
                        <a:pt x="69" y="51"/>
                        <a:pt x="69" y="50"/>
                        <a:pt x="70" y="50"/>
                      </a:cubicBezTo>
                      <a:cubicBezTo>
                        <a:pt x="70" y="50"/>
                        <a:pt x="68" y="48"/>
                        <a:pt x="68" y="48"/>
                      </a:cubicBezTo>
                      <a:cubicBezTo>
                        <a:pt x="69" y="49"/>
                        <a:pt x="69" y="48"/>
                        <a:pt x="70" y="49"/>
                      </a:cubicBezTo>
                      <a:cubicBezTo>
                        <a:pt x="70" y="50"/>
                        <a:pt x="69" y="49"/>
                        <a:pt x="70" y="50"/>
                      </a:cubicBezTo>
                      <a:cubicBezTo>
                        <a:pt x="70" y="50"/>
                        <a:pt x="72" y="52"/>
                        <a:pt x="71" y="50"/>
                      </a:cubicBezTo>
                      <a:cubicBezTo>
                        <a:pt x="70" y="49"/>
                        <a:pt x="68" y="47"/>
                        <a:pt x="69" y="48"/>
                      </a:cubicBezTo>
                      <a:cubicBezTo>
                        <a:pt x="69" y="48"/>
                        <a:pt x="70" y="49"/>
                        <a:pt x="71" y="50"/>
                      </a:cubicBezTo>
                      <a:cubicBezTo>
                        <a:pt x="72" y="50"/>
                        <a:pt x="72" y="50"/>
                        <a:pt x="72" y="50"/>
                      </a:cubicBezTo>
                      <a:cubicBezTo>
                        <a:pt x="70" y="48"/>
                        <a:pt x="70" y="48"/>
                        <a:pt x="70" y="48"/>
                      </a:cubicBezTo>
                      <a:cubicBezTo>
                        <a:pt x="71" y="49"/>
                        <a:pt x="71" y="49"/>
                        <a:pt x="71" y="49"/>
                      </a:cubicBezTo>
                      <a:cubicBezTo>
                        <a:pt x="70" y="47"/>
                        <a:pt x="71" y="48"/>
                        <a:pt x="70" y="46"/>
                      </a:cubicBezTo>
                      <a:cubicBezTo>
                        <a:pt x="70" y="46"/>
                        <a:pt x="71" y="47"/>
                        <a:pt x="71" y="47"/>
                      </a:cubicBezTo>
                      <a:cubicBezTo>
                        <a:pt x="71" y="47"/>
                        <a:pt x="71" y="47"/>
                        <a:pt x="71" y="47"/>
                      </a:cubicBezTo>
                      <a:cubicBezTo>
                        <a:pt x="73" y="47"/>
                        <a:pt x="72" y="46"/>
                        <a:pt x="71" y="45"/>
                      </a:cubicBezTo>
                      <a:cubicBezTo>
                        <a:pt x="72" y="46"/>
                        <a:pt x="72" y="46"/>
                        <a:pt x="72" y="46"/>
                      </a:cubicBezTo>
                      <a:cubicBezTo>
                        <a:pt x="72" y="46"/>
                        <a:pt x="72" y="45"/>
                        <a:pt x="71" y="44"/>
                      </a:cubicBezTo>
                      <a:cubicBezTo>
                        <a:pt x="73" y="45"/>
                        <a:pt x="77" y="49"/>
                        <a:pt x="76" y="47"/>
                      </a:cubicBezTo>
                      <a:cubicBezTo>
                        <a:pt x="76" y="46"/>
                        <a:pt x="73" y="44"/>
                        <a:pt x="72" y="43"/>
                      </a:cubicBezTo>
                      <a:cubicBezTo>
                        <a:pt x="74" y="43"/>
                        <a:pt x="72" y="40"/>
                        <a:pt x="75" y="42"/>
                      </a:cubicBezTo>
                      <a:cubicBezTo>
                        <a:pt x="74" y="41"/>
                        <a:pt x="74" y="41"/>
                        <a:pt x="74" y="40"/>
                      </a:cubicBezTo>
                      <a:cubicBezTo>
                        <a:pt x="75" y="40"/>
                        <a:pt x="74" y="37"/>
                        <a:pt x="78" y="39"/>
                      </a:cubicBezTo>
                      <a:cubicBezTo>
                        <a:pt x="78" y="39"/>
                        <a:pt x="79" y="40"/>
                        <a:pt x="80" y="41"/>
                      </a:cubicBezTo>
                      <a:cubicBezTo>
                        <a:pt x="79" y="39"/>
                        <a:pt x="82" y="42"/>
                        <a:pt x="79" y="39"/>
                      </a:cubicBezTo>
                      <a:cubicBezTo>
                        <a:pt x="78" y="38"/>
                        <a:pt x="77" y="38"/>
                        <a:pt x="76" y="37"/>
                      </a:cubicBezTo>
                      <a:cubicBezTo>
                        <a:pt x="76" y="36"/>
                        <a:pt x="77" y="35"/>
                        <a:pt x="79" y="36"/>
                      </a:cubicBezTo>
                      <a:cubicBezTo>
                        <a:pt x="78" y="36"/>
                        <a:pt x="78" y="35"/>
                        <a:pt x="77" y="35"/>
                      </a:cubicBezTo>
                      <a:cubicBezTo>
                        <a:pt x="79" y="37"/>
                        <a:pt x="80" y="37"/>
                        <a:pt x="80" y="36"/>
                      </a:cubicBezTo>
                      <a:cubicBezTo>
                        <a:pt x="78" y="34"/>
                        <a:pt x="78" y="34"/>
                        <a:pt x="78" y="34"/>
                      </a:cubicBezTo>
                      <a:cubicBezTo>
                        <a:pt x="80" y="35"/>
                        <a:pt x="80" y="35"/>
                        <a:pt x="80" y="35"/>
                      </a:cubicBezTo>
                      <a:cubicBezTo>
                        <a:pt x="80" y="35"/>
                        <a:pt x="77" y="33"/>
                        <a:pt x="79" y="33"/>
                      </a:cubicBezTo>
                      <a:cubicBezTo>
                        <a:pt x="79" y="34"/>
                        <a:pt x="80" y="34"/>
                        <a:pt x="80" y="35"/>
                      </a:cubicBezTo>
                      <a:cubicBezTo>
                        <a:pt x="79" y="33"/>
                        <a:pt x="78" y="31"/>
                        <a:pt x="79" y="32"/>
                      </a:cubicBezTo>
                      <a:cubicBezTo>
                        <a:pt x="82" y="33"/>
                        <a:pt x="82" y="33"/>
                        <a:pt x="82" y="33"/>
                      </a:cubicBezTo>
                      <a:cubicBezTo>
                        <a:pt x="82" y="33"/>
                        <a:pt x="81" y="32"/>
                        <a:pt x="80" y="31"/>
                      </a:cubicBezTo>
                      <a:cubicBezTo>
                        <a:pt x="82" y="32"/>
                        <a:pt x="82" y="32"/>
                        <a:pt x="84" y="33"/>
                      </a:cubicBezTo>
                      <a:cubicBezTo>
                        <a:pt x="81" y="28"/>
                        <a:pt x="82" y="26"/>
                        <a:pt x="83" y="25"/>
                      </a:cubicBezTo>
                      <a:cubicBezTo>
                        <a:pt x="84" y="26"/>
                        <a:pt x="84" y="26"/>
                        <a:pt x="84" y="26"/>
                      </a:cubicBezTo>
                      <a:cubicBezTo>
                        <a:pt x="86" y="27"/>
                        <a:pt x="83" y="25"/>
                        <a:pt x="83" y="25"/>
                      </a:cubicBezTo>
                      <a:cubicBezTo>
                        <a:pt x="84" y="26"/>
                        <a:pt x="86" y="26"/>
                        <a:pt x="87" y="28"/>
                      </a:cubicBezTo>
                      <a:cubicBezTo>
                        <a:pt x="88" y="28"/>
                        <a:pt x="86" y="26"/>
                        <a:pt x="85" y="25"/>
                      </a:cubicBezTo>
                      <a:cubicBezTo>
                        <a:pt x="84" y="24"/>
                        <a:pt x="86" y="26"/>
                        <a:pt x="84" y="24"/>
                      </a:cubicBezTo>
                      <a:cubicBezTo>
                        <a:pt x="84" y="24"/>
                        <a:pt x="86" y="24"/>
                        <a:pt x="84" y="23"/>
                      </a:cubicBezTo>
                      <a:cubicBezTo>
                        <a:pt x="85" y="23"/>
                        <a:pt x="86" y="25"/>
                        <a:pt x="87" y="25"/>
                      </a:cubicBezTo>
                      <a:cubicBezTo>
                        <a:pt x="86" y="24"/>
                        <a:pt x="86" y="24"/>
                        <a:pt x="86" y="24"/>
                      </a:cubicBezTo>
                      <a:cubicBezTo>
                        <a:pt x="89" y="26"/>
                        <a:pt x="90" y="29"/>
                        <a:pt x="93" y="31"/>
                      </a:cubicBezTo>
                      <a:cubicBezTo>
                        <a:pt x="93" y="30"/>
                        <a:pt x="93" y="30"/>
                        <a:pt x="93" y="30"/>
                      </a:cubicBezTo>
                      <a:cubicBezTo>
                        <a:pt x="96" y="32"/>
                        <a:pt x="95" y="33"/>
                        <a:pt x="96" y="33"/>
                      </a:cubicBezTo>
                      <a:cubicBezTo>
                        <a:pt x="96" y="32"/>
                        <a:pt x="93" y="29"/>
                        <a:pt x="92" y="28"/>
                      </a:cubicBezTo>
                      <a:cubicBezTo>
                        <a:pt x="92" y="27"/>
                        <a:pt x="87" y="24"/>
                        <a:pt x="88" y="24"/>
                      </a:cubicBezTo>
                      <a:cubicBezTo>
                        <a:pt x="89" y="24"/>
                        <a:pt x="88" y="24"/>
                        <a:pt x="89" y="26"/>
                      </a:cubicBezTo>
                      <a:cubicBezTo>
                        <a:pt x="91" y="27"/>
                        <a:pt x="89" y="24"/>
                        <a:pt x="90" y="24"/>
                      </a:cubicBezTo>
                      <a:cubicBezTo>
                        <a:pt x="89" y="24"/>
                        <a:pt x="87" y="22"/>
                        <a:pt x="87" y="22"/>
                      </a:cubicBezTo>
                      <a:cubicBezTo>
                        <a:pt x="88" y="22"/>
                        <a:pt x="88" y="23"/>
                        <a:pt x="89" y="23"/>
                      </a:cubicBezTo>
                      <a:cubicBezTo>
                        <a:pt x="88" y="22"/>
                        <a:pt x="87" y="21"/>
                        <a:pt x="86" y="20"/>
                      </a:cubicBezTo>
                      <a:cubicBezTo>
                        <a:pt x="83" y="18"/>
                        <a:pt x="87" y="21"/>
                        <a:pt x="85" y="19"/>
                      </a:cubicBezTo>
                      <a:cubicBezTo>
                        <a:pt x="87" y="20"/>
                        <a:pt x="89" y="23"/>
                        <a:pt x="91" y="23"/>
                      </a:cubicBezTo>
                      <a:cubicBezTo>
                        <a:pt x="89" y="22"/>
                        <a:pt x="89" y="20"/>
                        <a:pt x="86" y="18"/>
                      </a:cubicBezTo>
                      <a:cubicBezTo>
                        <a:pt x="87" y="18"/>
                        <a:pt x="88" y="20"/>
                        <a:pt x="89" y="21"/>
                      </a:cubicBezTo>
                      <a:cubicBezTo>
                        <a:pt x="90" y="21"/>
                        <a:pt x="86" y="17"/>
                        <a:pt x="90" y="20"/>
                      </a:cubicBezTo>
                      <a:cubicBezTo>
                        <a:pt x="88" y="18"/>
                        <a:pt x="88" y="18"/>
                        <a:pt x="88" y="18"/>
                      </a:cubicBezTo>
                      <a:cubicBezTo>
                        <a:pt x="89" y="19"/>
                        <a:pt x="89" y="19"/>
                        <a:pt x="91" y="20"/>
                      </a:cubicBezTo>
                      <a:cubicBezTo>
                        <a:pt x="91" y="20"/>
                        <a:pt x="89" y="17"/>
                        <a:pt x="92" y="19"/>
                      </a:cubicBezTo>
                      <a:cubicBezTo>
                        <a:pt x="91" y="19"/>
                        <a:pt x="92" y="18"/>
                        <a:pt x="90" y="17"/>
                      </a:cubicBezTo>
                      <a:cubicBezTo>
                        <a:pt x="88" y="16"/>
                        <a:pt x="91" y="19"/>
                        <a:pt x="88" y="17"/>
                      </a:cubicBezTo>
                      <a:cubicBezTo>
                        <a:pt x="90" y="18"/>
                        <a:pt x="88" y="16"/>
                        <a:pt x="88" y="15"/>
                      </a:cubicBezTo>
                      <a:cubicBezTo>
                        <a:pt x="89" y="16"/>
                        <a:pt x="89" y="16"/>
                        <a:pt x="89" y="16"/>
                      </a:cubicBezTo>
                      <a:cubicBezTo>
                        <a:pt x="88" y="15"/>
                        <a:pt x="89" y="15"/>
                        <a:pt x="88" y="14"/>
                      </a:cubicBezTo>
                      <a:cubicBezTo>
                        <a:pt x="88" y="15"/>
                        <a:pt x="89" y="15"/>
                        <a:pt x="89" y="16"/>
                      </a:cubicBezTo>
                      <a:cubicBezTo>
                        <a:pt x="88" y="14"/>
                        <a:pt x="88" y="14"/>
                        <a:pt x="88" y="14"/>
                      </a:cubicBezTo>
                      <a:cubicBezTo>
                        <a:pt x="87" y="13"/>
                        <a:pt x="91" y="16"/>
                        <a:pt x="91" y="15"/>
                      </a:cubicBezTo>
                      <a:cubicBezTo>
                        <a:pt x="92" y="17"/>
                        <a:pt x="92" y="17"/>
                        <a:pt x="92" y="17"/>
                      </a:cubicBezTo>
                      <a:cubicBezTo>
                        <a:pt x="92" y="17"/>
                        <a:pt x="93" y="18"/>
                        <a:pt x="93" y="17"/>
                      </a:cubicBezTo>
                      <a:cubicBezTo>
                        <a:pt x="92" y="16"/>
                        <a:pt x="90" y="14"/>
                        <a:pt x="89" y="13"/>
                      </a:cubicBezTo>
                      <a:cubicBezTo>
                        <a:pt x="88" y="12"/>
                        <a:pt x="91" y="14"/>
                        <a:pt x="89" y="13"/>
                      </a:cubicBezTo>
                      <a:cubicBezTo>
                        <a:pt x="91" y="14"/>
                        <a:pt x="91" y="14"/>
                        <a:pt x="91" y="14"/>
                      </a:cubicBezTo>
                      <a:cubicBezTo>
                        <a:pt x="91" y="15"/>
                        <a:pt x="94" y="16"/>
                        <a:pt x="94" y="16"/>
                      </a:cubicBezTo>
                      <a:cubicBezTo>
                        <a:pt x="93" y="15"/>
                        <a:pt x="92" y="13"/>
                        <a:pt x="90" y="13"/>
                      </a:cubicBezTo>
                      <a:cubicBezTo>
                        <a:pt x="90" y="12"/>
                        <a:pt x="92" y="13"/>
                        <a:pt x="93" y="14"/>
                      </a:cubicBezTo>
                      <a:cubicBezTo>
                        <a:pt x="92" y="13"/>
                        <a:pt x="91" y="13"/>
                        <a:pt x="90" y="12"/>
                      </a:cubicBezTo>
                      <a:cubicBezTo>
                        <a:pt x="91" y="12"/>
                        <a:pt x="93" y="13"/>
                        <a:pt x="95" y="14"/>
                      </a:cubicBezTo>
                      <a:cubicBezTo>
                        <a:pt x="97" y="16"/>
                        <a:pt x="97" y="16"/>
                        <a:pt x="97" y="16"/>
                      </a:cubicBezTo>
                      <a:cubicBezTo>
                        <a:pt x="98" y="16"/>
                        <a:pt x="98" y="16"/>
                        <a:pt x="98" y="16"/>
                      </a:cubicBezTo>
                      <a:cubicBezTo>
                        <a:pt x="99" y="18"/>
                        <a:pt x="99" y="17"/>
                        <a:pt x="101" y="19"/>
                      </a:cubicBezTo>
                      <a:cubicBezTo>
                        <a:pt x="102" y="19"/>
                        <a:pt x="101" y="18"/>
                        <a:pt x="101" y="18"/>
                      </a:cubicBezTo>
                      <a:cubicBezTo>
                        <a:pt x="97" y="15"/>
                        <a:pt x="97" y="13"/>
                        <a:pt x="93" y="11"/>
                      </a:cubicBezTo>
                      <a:cubicBezTo>
                        <a:pt x="93" y="9"/>
                        <a:pt x="101" y="17"/>
                        <a:pt x="97" y="12"/>
                      </a:cubicBezTo>
                      <a:cubicBezTo>
                        <a:pt x="96" y="11"/>
                        <a:pt x="94" y="9"/>
                        <a:pt x="94" y="10"/>
                      </a:cubicBezTo>
                      <a:cubicBezTo>
                        <a:pt x="95" y="10"/>
                        <a:pt x="91" y="7"/>
                        <a:pt x="93" y="8"/>
                      </a:cubicBezTo>
                      <a:cubicBezTo>
                        <a:pt x="94" y="9"/>
                        <a:pt x="97" y="10"/>
                        <a:pt x="98" y="12"/>
                      </a:cubicBezTo>
                      <a:cubicBezTo>
                        <a:pt x="97" y="11"/>
                        <a:pt x="97" y="12"/>
                        <a:pt x="97" y="12"/>
                      </a:cubicBezTo>
                      <a:cubicBezTo>
                        <a:pt x="99" y="13"/>
                        <a:pt x="101" y="15"/>
                        <a:pt x="101" y="14"/>
                      </a:cubicBezTo>
                      <a:cubicBezTo>
                        <a:pt x="101" y="14"/>
                        <a:pt x="101" y="13"/>
                        <a:pt x="99" y="12"/>
                      </a:cubicBezTo>
                      <a:cubicBezTo>
                        <a:pt x="98" y="11"/>
                        <a:pt x="99" y="13"/>
                        <a:pt x="98" y="11"/>
                      </a:cubicBezTo>
                      <a:cubicBezTo>
                        <a:pt x="97" y="10"/>
                        <a:pt x="100" y="12"/>
                        <a:pt x="97" y="9"/>
                      </a:cubicBezTo>
                      <a:cubicBezTo>
                        <a:pt x="97" y="10"/>
                        <a:pt x="95" y="8"/>
                        <a:pt x="94" y="7"/>
                      </a:cubicBezTo>
                      <a:cubicBezTo>
                        <a:pt x="93" y="6"/>
                        <a:pt x="93" y="6"/>
                        <a:pt x="93" y="6"/>
                      </a:cubicBezTo>
                      <a:cubicBezTo>
                        <a:pt x="95" y="7"/>
                        <a:pt x="95" y="7"/>
                        <a:pt x="95" y="7"/>
                      </a:cubicBezTo>
                      <a:cubicBezTo>
                        <a:pt x="96" y="7"/>
                        <a:pt x="92" y="5"/>
                        <a:pt x="93" y="5"/>
                      </a:cubicBezTo>
                      <a:cubicBezTo>
                        <a:pt x="96" y="7"/>
                        <a:pt x="96" y="7"/>
                        <a:pt x="96" y="7"/>
                      </a:cubicBezTo>
                      <a:cubicBezTo>
                        <a:pt x="98" y="8"/>
                        <a:pt x="94" y="7"/>
                        <a:pt x="98" y="9"/>
                      </a:cubicBezTo>
                      <a:cubicBezTo>
                        <a:pt x="98" y="9"/>
                        <a:pt x="97" y="8"/>
                        <a:pt x="98" y="8"/>
                      </a:cubicBezTo>
                      <a:cubicBezTo>
                        <a:pt x="98" y="8"/>
                        <a:pt x="98" y="8"/>
                        <a:pt x="98" y="9"/>
                      </a:cubicBezTo>
                      <a:cubicBezTo>
                        <a:pt x="99" y="9"/>
                        <a:pt x="103" y="12"/>
                        <a:pt x="101" y="9"/>
                      </a:cubicBezTo>
                      <a:cubicBezTo>
                        <a:pt x="100" y="8"/>
                        <a:pt x="100" y="8"/>
                        <a:pt x="99" y="7"/>
                      </a:cubicBezTo>
                      <a:cubicBezTo>
                        <a:pt x="99" y="6"/>
                        <a:pt x="98" y="5"/>
                        <a:pt x="98" y="5"/>
                      </a:cubicBezTo>
                      <a:cubicBezTo>
                        <a:pt x="100" y="7"/>
                        <a:pt x="99" y="4"/>
                        <a:pt x="101" y="6"/>
                      </a:cubicBezTo>
                      <a:cubicBezTo>
                        <a:pt x="99" y="6"/>
                        <a:pt x="98" y="7"/>
                        <a:pt x="101" y="9"/>
                      </a:cubicBezTo>
                      <a:cubicBezTo>
                        <a:pt x="104" y="11"/>
                        <a:pt x="100" y="9"/>
                        <a:pt x="103" y="11"/>
                      </a:cubicBezTo>
                      <a:cubicBezTo>
                        <a:pt x="103" y="11"/>
                        <a:pt x="106" y="13"/>
                        <a:pt x="108" y="15"/>
                      </a:cubicBezTo>
                      <a:cubicBezTo>
                        <a:pt x="108" y="15"/>
                        <a:pt x="108" y="14"/>
                        <a:pt x="107" y="13"/>
                      </a:cubicBezTo>
                      <a:cubicBezTo>
                        <a:pt x="106" y="12"/>
                        <a:pt x="106" y="12"/>
                        <a:pt x="104" y="11"/>
                      </a:cubicBezTo>
                      <a:cubicBezTo>
                        <a:pt x="105" y="11"/>
                        <a:pt x="104" y="9"/>
                        <a:pt x="103" y="7"/>
                      </a:cubicBezTo>
                      <a:cubicBezTo>
                        <a:pt x="104" y="8"/>
                        <a:pt x="105" y="9"/>
                        <a:pt x="105" y="10"/>
                      </a:cubicBezTo>
                      <a:cubicBezTo>
                        <a:pt x="105" y="9"/>
                        <a:pt x="106" y="8"/>
                        <a:pt x="107" y="8"/>
                      </a:cubicBezTo>
                      <a:cubicBezTo>
                        <a:pt x="104" y="6"/>
                        <a:pt x="107" y="6"/>
                        <a:pt x="105" y="5"/>
                      </a:cubicBezTo>
                      <a:cubicBezTo>
                        <a:pt x="104" y="5"/>
                        <a:pt x="101" y="3"/>
                        <a:pt x="100" y="2"/>
                      </a:cubicBezTo>
                      <a:cubicBezTo>
                        <a:pt x="101" y="2"/>
                        <a:pt x="101" y="3"/>
                        <a:pt x="102" y="4"/>
                      </a:cubicBezTo>
                      <a:cubicBezTo>
                        <a:pt x="101" y="2"/>
                        <a:pt x="105" y="5"/>
                        <a:pt x="103" y="3"/>
                      </a:cubicBezTo>
                      <a:cubicBezTo>
                        <a:pt x="103" y="4"/>
                        <a:pt x="106" y="6"/>
                        <a:pt x="109" y="8"/>
                      </a:cubicBezTo>
                      <a:cubicBezTo>
                        <a:pt x="108" y="6"/>
                        <a:pt x="110" y="9"/>
                        <a:pt x="111" y="9"/>
                      </a:cubicBezTo>
                      <a:cubicBezTo>
                        <a:pt x="110" y="7"/>
                        <a:pt x="109" y="6"/>
                        <a:pt x="109" y="5"/>
                      </a:cubicBezTo>
                      <a:cubicBezTo>
                        <a:pt x="112" y="6"/>
                        <a:pt x="110" y="3"/>
                        <a:pt x="111" y="2"/>
                      </a:cubicBezTo>
                      <a:cubicBezTo>
                        <a:pt x="112" y="3"/>
                        <a:pt x="115" y="5"/>
                        <a:pt x="115" y="5"/>
                      </a:cubicBezTo>
                      <a:cubicBezTo>
                        <a:pt x="116" y="5"/>
                        <a:pt x="112" y="3"/>
                        <a:pt x="114" y="4"/>
                      </a:cubicBezTo>
                      <a:cubicBezTo>
                        <a:pt x="114" y="4"/>
                        <a:pt x="114" y="4"/>
                        <a:pt x="114" y="4"/>
                      </a:cubicBezTo>
                      <a:cubicBezTo>
                        <a:pt x="114" y="4"/>
                        <a:pt x="117" y="4"/>
                        <a:pt x="113" y="1"/>
                      </a:cubicBezTo>
                      <a:cubicBezTo>
                        <a:pt x="116" y="4"/>
                        <a:pt x="116" y="4"/>
                        <a:pt x="116" y="4"/>
                      </a:cubicBezTo>
                      <a:cubicBezTo>
                        <a:pt x="116" y="4"/>
                        <a:pt x="116" y="3"/>
                        <a:pt x="116" y="3"/>
                      </a:cubicBezTo>
                      <a:cubicBezTo>
                        <a:pt x="117" y="4"/>
                        <a:pt x="118" y="4"/>
                        <a:pt x="118" y="5"/>
                      </a:cubicBezTo>
                      <a:cubicBezTo>
                        <a:pt x="120" y="6"/>
                        <a:pt x="118" y="4"/>
                        <a:pt x="119" y="3"/>
                      </a:cubicBezTo>
                      <a:cubicBezTo>
                        <a:pt x="117" y="2"/>
                        <a:pt x="117" y="2"/>
                        <a:pt x="117" y="2"/>
                      </a:cubicBezTo>
                      <a:cubicBezTo>
                        <a:pt x="116" y="1"/>
                        <a:pt x="118" y="1"/>
                        <a:pt x="118" y="0"/>
                      </a:cubicBezTo>
                      <a:cubicBezTo>
                        <a:pt x="119" y="2"/>
                        <a:pt x="119" y="2"/>
                        <a:pt x="119" y="2"/>
                      </a:cubicBezTo>
                      <a:cubicBezTo>
                        <a:pt x="119" y="0"/>
                        <a:pt x="119" y="0"/>
                        <a:pt x="119" y="0"/>
                      </a:cubicBezTo>
                      <a:cubicBezTo>
                        <a:pt x="120" y="2"/>
                        <a:pt x="122" y="2"/>
                        <a:pt x="120" y="1"/>
                      </a:cubicBezTo>
                      <a:cubicBezTo>
                        <a:pt x="124" y="5"/>
                        <a:pt x="124" y="5"/>
                        <a:pt x="124" y="5"/>
                      </a:cubicBezTo>
                      <a:cubicBezTo>
                        <a:pt x="122" y="5"/>
                        <a:pt x="122" y="3"/>
                        <a:pt x="120" y="2"/>
                      </a:cubicBezTo>
                      <a:cubicBezTo>
                        <a:pt x="119" y="1"/>
                        <a:pt x="119" y="2"/>
                        <a:pt x="120" y="3"/>
                      </a:cubicBezTo>
                      <a:cubicBezTo>
                        <a:pt x="120" y="3"/>
                        <a:pt x="120" y="3"/>
                        <a:pt x="120" y="2"/>
                      </a:cubicBezTo>
                      <a:cubicBezTo>
                        <a:pt x="122" y="4"/>
                        <a:pt x="122" y="4"/>
                        <a:pt x="123" y="6"/>
                      </a:cubicBezTo>
                      <a:cubicBezTo>
                        <a:pt x="123" y="5"/>
                        <a:pt x="124" y="6"/>
                        <a:pt x="123" y="5"/>
                      </a:cubicBezTo>
                      <a:cubicBezTo>
                        <a:pt x="124" y="6"/>
                        <a:pt x="124" y="7"/>
                        <a:pt x="124" y="7"/>
                      </a:cubicBezTo>
                      <a:cubicBezTo>
                        <a:pt x="123" y="6"/>
                        <a:pt x="122" y="6"/>
                        <a:pt x="122" y="6"/>
                      </a:cubicBezTo>
                      <a:cubicBezTo>
                        <a:pt x="124" y="7"/>
                        <a:pt x="124" y="8"/>
                        <a:pt x="123" y="8"/>
                      </a:cubicBezTo>
                      <a:cubicBezTo>
                        <a:pt x="120" y="7"/>
                        <a:pt x="124" y="10"/>
                        <a:pt x="123" y="10"/>
                      </a:cubicBezTo>
                      <a:cubicBezTo>
                        <a:pt x="121" y="9"/>
                        <a:pt x="119" y="7"/>
                        <a:pt x="119" y="6"/>
                      </a:cubicBezTo>
                      <a:cubicBezTo>
                        <a:pt x="118" y="6"/>
                        <a:pt x="119" y="6"/>
                        <a:pt x="117" y="6"/>
                      </a:cubicBezTo>
                      <a:cubicBezTo>
                        <a:pt x="119" y="7"/>
                        <a:pt x="121" y="9"/>
                        <a:pt x="122" y="10"/>
                      </a:cubicBezTo>
                      <a:cubicBezTo>
                        <a:pt x="120" y="9"/>
                        <a:pt x="120" y="9"/>
                        <a:pt x="120" y="9"/>
                      </a:cubicBezTo>
                      <a:cubicBezTo>
                        <a:pt x="120" y="10"/>
                        <a:pt x="123" y="12"/>
                        <a:pt x="122" y="12"/>
                      </a:cubicBezTo>
                      <a:cubicBezTo>
                        <a:pt x="120" y="13"/>
                        <a:pt x="120" y="14"/>
                        <a:pt x="119" y="14"/>
                      </a:cubicBezTo>
                      <a:cubicBezTo>
                        <a:pt x="117" y="13"/>
                        <a:pt x="117" y="13"/>
                        <a:pt x="117" y="13"/>
                      </a:cubicBezTo>
                      <a:cubicBezTo>
                        <a:pt x="120" y="16"/>
                        <a:pt x="118" y="15"/>
                        <a:pt x="119" y="17"/>
                      </a:cubicBezTo>
                      <a:cubicBezTo>
                        <a:pt x="116" y="17"/>
                        <a:pt x="118" y="20"/>
                        <a:pt x="115" y="18"/>
                      </a:cubicBezTo>
                      <a:cubicBezTo>
                        <a:pt x="115" y="21"/>
                        <a:pt x="115" y="23"/>
                        <a:pt x="114" y="24"/>
                      </a:cubicBezTo>
                      <a:cubicBezTo>
                        <a:pt x="112" y="22"/>
                        <a:pt x="112" y="22"/>
                        <a:pt x="112" y="22"/>
                      </a:cubicBezTo>
                      <a:cubicBezTo>
                        <a:pt x="113" y="24"/>
                        <a:pt x="110" y="22"/>
                        <a:pt x="110" y="22"/>
                      </a:cubicBezTo>
                      <a:cubicBezTo>
                        <a:pt x="112" y="23"/>
                        <a:pt x="112" y="24"/>
                        <a:pt x="113" y="26"/>
                      </a:cubicBezTo>
                      <a:cubicBezTo>
                        <a:pt x="111" y="25"/>
                        <a:pt x="112" y="27"/>
                        <a:pt x="113" y="29"/>
                      </a:cubicBezTo>
                      <a:cubicBezTo>
                        <a:pt x="112" y="28"/>
                        <a:pt x="112" y="28"/>
                        <a:pt x="112" y="28"/>
                      </a:cubicBezTo>
                      <a:cubicBezTo>
                        <a:pt x="114" y="31"/>
                        <a:pt x="111" y="30"/>
                        <a:pt x="110" y="30"/>
                      </a:cubicBezTo>
                      <a:cubicBezTo>
                        <a:pt x="109" y="30"/>
                        <a:pt x="108" y="29"/>
                        <a:pt x="108" y="29"/>
                      </a:cubicBezTo>
                      <a:cubicBezTo>
                        <a:pt x="110" y="32"/>
                        <a:pt x="109" y="32"/>
                        <a:pt x="110" y="34"/>
                      </a:cubicBezTo>
                      <a:cubicBezTo>
                        <a:pt x="110" y="34"/>
                        <a:pt x="109" y="35"/>
                        <a:pt x="107" y="34"/>
                      </a:cubicBezTo>
                      <a:cubicBezTo>
                        <a:pt x="109" y="39"/>
                        <a:pt x="106" y="39"/>
                        <a:pt x="106" y="42"/>
                      </a:cubicBezTo>
                      <a:cubicBezTo>
                        <a:pt x="104" y="41"/>
                        <a:pt x="104" y="41"/>
                        <a:pt x="104" y="41"/>
                      </a:cubicBezTo>
                      <a:cubicBezTo>
                        <a:pt x="107" y="46"/>
                        <a:pt x="101" y="45"/>
                        <a:pt x="102" y="49"/>
                      </a:cubicBezTo>
                      <a:cubicBezTo>
                        <a:pt x="99" y="46"/>
                        <a:pt x="99" y="46"/>
                        <a:pt x="99" y="46"/>
                      </a:cubicBezTo>
                      <a:cubicBezTo>
                        <a:pt x="98" y="46"/>
                        <a:pt x="99" y="48"/>
                        <a:pt x="101" y="49"/>
                      </a:cubicBezTo>
                      <a:cubicBezTo>
                        <a:pt x="100" y="49"/>
                        <a:pt x="102" y="52"/>
                        <a:pt x="99" y="50"/>
                      </a:cubicBezTo>
                      <a:cubicBezTo>
                        <a:pt x="98" y="50"/>
                        <a:pt x="100" y="52"/>
                        <a:pt x="100" y="52"/>
                      </a:cubicBezTo>
                      <a:cubicBezTo>
                        <a:pt x="98" y="52"/>
                        <a:pt x="98" y="53"/>
                        <a:pt x="98" y="54"/>
                      </a:cubicBezTo>
                      <a:cubicBezTo>
                        <a:pt x="98" y="54"/>
                        <a:pt x="98" y="54"/>
                        <a:pt x="98" y="54"/>
                      </a:cubicBezTo>
                      <a:cubicBezTo>
                        <a:pt x="97" y="54"/>
                        <a:pt x="96" y="53"/>
                        <a:pt x="96" y="53"/>
                      </a:cubicBezTo>
                      <a:cubicBezTo>
                        <a:pt x="96" y="54"/>
                        <a:pt x="94" y="53"/>
                        <a:pt x="98" y="56"/>
                      </a:cubicBezTo>
                      <a:cubicBezTo>
                        <a:pt x="95" y="55"/>
                        <a:pt x="97" y="59"/>
                        <a:pt x="94" y="58"/>
                      </a:cubicBezTo>
                      <a:cubicBezTo>
                        <a:pt x="95" y="59"/>
                        <a:pt x="95" y="59"/>
                        <a:pt x="95" y="60"/>
                      </a:cubicBezTo>
                      <a:cubicBezTo>
                        <a:pt x="95" y="61"/>
                        <a:pt x="92" y="60"/>
                        <a:pt x="93" y="62"/>
                      </a:cubicBezTo>
                      <a:cubicBezTo>
                        <a:pt x="92" y="62"/>
                        <a:pt x="92" y="60"/>
                        <a:pt x="91" y="61"/>
                      </a:cubicBezTo>
                      <a:cubicBezTo>
                        <a:pt x="91" y="61"/>
                        <a:pt x="92" y="62"/>
                        <a:pt x="93" y="62"/>
                      </a:cubicBezTo>
                      <a:cubicBezTo>
                        <a:pt x="93" y="65"/>
                        <a:pt x="88" y="64"/>
                        <a:pt x="88" y="65"/>
                      </a:cubicBezTo>
                      <a:cubicBezTo>
                        <a:pt x="88" y="69"/>
                        <a:pt x="85" y="71"/>
                        <a:pt x="83" y="73"/>
                      </a:cubicBezTo>
                      <a:cubicBezTo>
                        <a:pt x="83" y="72"/>
                        <a:pt x="83" y="72"/>
                        <a:pt x="83" y="72"/>
                      </a:cubicBezTo>
                      <a:cubicBezTo>
                        <a:pt x="85" y="75"/>
                        <a:pt x="78" y="72"/>
                        <a:pt x="82" y="76"/>
                      </a:cubicBezTo>
                      <a:cubicBezTo>
                        <a:pt x="81" y="75"/>
                        <a:pt x="81" y="76"/>
                        <a:pt x="80" y="75"/>
                      </a:cubicBezTo>
                      <a:cubicBezTo>
                        <a:pt x="81" y="77"/>
                        <a:pt x="77" y="75"/>
                        <a:pt x="78" y="78"/>
                      </a:cubicBezTo>
                      <a:cubicBezTo>
                        <a:pt x="78" y="78"/>
                        <a:pt x="78" y="78"/>
                        <a:pt x="78" y="77"/>
                      </a:cubicBezTo>
                      <a:cubicBezTo>
                        <a:pt x="76" y="77"/>
                        <a:pt x="77" y="79"/>
                        <a:pt x="75" y="79"/>
                      </a:cubicBezTo>
                      <a:cubicBezTo>
                        <a:pt x="75" y="79"/>
                        <a:pt x="75" y="78"/>
                        <a:pt x="74" y="78"/>
                      </a:cubicBezTo>
                      <a:cubicBezTo>
                        <a:pt x="73" y="77"/>
                        <a:pt x="76" y="81"/>
                        <a:pt x="73" y="78"/>
                      </a:cubicBezTo>
                      <a:cubicBezTo>
                        <a:pt x="73" y="79"/>
                        <a:pt x="74" y="80"/>
                        <a:pt x="74" y="80"/>
                      </a:cubicBezTo>
                      <a:cubicBezTo>
                        <a:pt x="72" y="81"/>
                        <a:pt x="72" y="84"/>
                        <a:pt x="71" y="87"/>
                      </a:cubicBezTo>
                      <a:cubicBezTo>
                        <a:pt x="67" y="87"/>
                        <a:pt x="65" y="82"/>
                        <a:pt x="67" y="85"/>
                      </a:cubicBezTo>
                      <a:cubicBezTo>
                        <a:pt x="66" y="85"/>
                        <a:pt x="68" y="87"/>
                        <a:pt x="67" y="86"/>
                      </a:cubicBezTo>
                      <a:cubicBezTo>
                        <a:pt x="68" y="87"/>
                        <a:pt x="63" y="83"/>
                        <a:pt x="64" y="85"/>
                      </a:cubicBezTo>
                      <a:cubicBezTo>
                        <a:pt x="66" y="87"/>
                        <a:pt x="65" y="86"/>
                        <a:pt x="66" y="87"/>
                      </a:cubicBezTo>
                      <a:cubicBezTo>
                        <a:pt x="64" y="87"/>
                        <a:pt x="62" y="86"/>
                        <a:pt x="63" y="88"/>
                      </a:cubicBezTo>
                      <a:cubicBezTo>
                        <a:pt x="62" y="87"/>
                        <a:pt x="62" y="87"/>
                        <a:pt x="62" y="87"/>
                      </a:cubicBezTo>
                      <a:cubicBezTo>
                        <a:pt x="64" y="90"/>
                        <a:pt x="62" y="90"/>
                        <a:pt x="65" y="93"/>
                      </a:cubicBezTo>
                      <a:cubicBezTo>
                        <a:pt x="61" y="98"/>
                        <a:pt x="59" y="104"/>
                        <a:pt x="56" y="109"/>
                      </a:cubicBezTo>
                      <a:cubicBezTo>
                        <a:pt x="51" y="112"/>
                        <a:pt x="49" y="118"/>
                        <a:pt x="43" y="120"/>
                      </a:cubicBezTo>
                      <a:cubicBezTo>
                        <a:pt x="40" y="119"/>
                        <a:pt x="40" y="119"/>
                        <a:pt x="40" y="121"/>
                      </a:cubicBezTo>
                      <a:cubicBezTo>
                        <a:pt x="39" y="120"/>
                        <a:pt x="39" y="120"/>
                        <a:pt x="39" y="120"/>
                      </a:cubicBezTo>
                      <a:cubicBezTo>
                        <a:pt x="41" y="122"/>
                        <a:pt x="38" y="121"/>
                        <a:pt x="40" y="123"/>
                      </a:cubicBezTo>
                      <a:cubicBezTo>
                        <a:pt x="38" y="124"/>
                        <a:pt x="38" y="126"/>
                        <a:pt x="36" y="128"/>
                      </a:cubicBezTo>
                      <a:cubicBezTo>
                        <a:pt x="36" y="127"/>
                        <a:pt x="34" y="125"/>
                        <a:pt x="34" y="126"/>
                      </a:cubicBezTo>
                      <a:cubicBezTo>
                        <a:pt x="35" y="127"/>
                        <a:pt x="35" y="127"/>
                        <a:pt x="35" y="127"/>
                      </a:cubicBezTo>
                      <a:cubicBezTo>
                        <a:pt x="35" y="127"/>
                        <a:pt x="35" y="127"/>
                        <a:pt x="35" y="127"/>
                      </a:cubicBezTo>
                      <a:cubicBezTo>
                        <a:pt x="35" y="127"/>
                        <a:pt x="36" y="129"/>
                        <a:pt x="37" y="129"/>
                      </a:cubicBezTo>
                      <a:cubicBezTo>
                        <a:pt x="35" y="135"/>
                        <a:pt x="27" y="135"/>
                        <a:pt x="23" y="139"/>
                      </a:cubicBezTo>
                      <a:cubicBezTo>
                        <a:pt x="22" y="139"/>
                        <a:pt x="21" y="141"/>
                        <a:pt x="21" y="143"/>
                      </a:cubicBezTo>
                      <a:cubicBezTo>
                        <a:pt x="15" y="143"/>
                        <a:pt x="10" y="143"/>
                        <a:pt x="9" y="148"/>
                      </a:cubicBezTo>
                      <a:cubicBezTo>
                        <a:pt x="9" y="148"/>
                        <a:pt x="4" y="142"/>
                        <a:pt x="4" y="14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6" name="Freeform 33"/>
                <p:cNvSpPr/>
                <p:nvPr/>
              </p:nvSpPr>
              <p:spPr bwMode="auto">
                <a:xfrm>
                  <a:off x="3026" y="1229"/>
                  <a:ext cx="0"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1"/>
                        <a:pt x="0" y="0"/>
                      </a:cubicBezTo>
                      <a:cubicBezTo>
                        <a:pt x="1" y="1"/>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7" name="Freeform 34"/>
                <p:cNvSpPr/>
                <p:nvPr/>
              </p:nvSpPr>
              <p:spPr bwMode="auto">
                <a:xfrm>
                  <a:off x="3022" y="1229"/>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8" name="Freeform 35"/>
                <p:cNvSpPr/>
                <p:nvPr/>
              </p:nvSpPr>
              <p:spPr bwMode="auto">
                <a:xfrm>
                  <a:off x="3021" y="1229"/>
                  <a:ext cx="0" cy="1"/>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1"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9" name="Freeform 36"/>
                <p:cNvSpPr/>
                <p:nvPr/>
              </p:nvSpPr>
              <p:spPr bwMode="auto">
                <a:xfrm>
                  <a:off x="3020" y="1229"/>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0" name="Freeform 37"/>
                <p:cNvSpPr/>
                <p:nvPr/>
              </p:nvSpPr>
              <p:spPr bwMode="auto">
                <a:xfrm>
                  <a:off x="3020" y="1230"/>
                  <a:ext cx="1"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1" name="Freeform 38"/>
                <p:cNvSpPr/>
                <p:nvPr/>
              </p:nvSpPr>
              <p:spPr bwMode="auto">
                <a:xfrm>
                  <a:off x="3019" y="1230"/>
                  <a:ext cx="0" cy="1"/>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2" y="2"/>
                        <a:pt x="3" y="3"/>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2" name="Freeform 39"/>
                <p:cNvSpPr/>
                <p:nvPr/>
              </p:nvSpPr>
              <p:spPr bwMode="auto">
                <a:xfrm>
                  <a:off x="3019" y="1231"/>
                  <a:ext cx="0" cy="1"/>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1"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3" name="Rectangle 40"/>
                <p:cNvSpPr>
                  <a:spLocks noChangeArrowheads="1"/>
                </p:cNvSpPr>
                <p:nvPr/>
              </p:nvSpPr>
              <p:spPr bwMode="auto">
                <a:xfrm>
                  <a:off x="3012" y="124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64" name="Freeform 41"/>
                <p:cNvSpPr/>
                <p:nvPr/>
              </p:nvSpPr>
              <p:spPr bwMode="auto">
                <a:xfrm>
                  <a:off x="3008" y="124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5" name="Freeform 42"/>
                <p:cNvSpPr/>
                <p:nvPr/>
              </p:nvSpPr>
              <p:spPr bwMode="auto">
                <a:xfrm>
                  <a:off x="3007" y="1249"/>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6" name="Freeform 43"/>
                <p:cNvSpPr/>
                <p:nvPr/>
              </p:nvSpPr>
              <p:spPr bwMode="auto">
                <a:xfrm>
                  <a:off x="3657" y="1238"/>
                  <a:ext cx="1"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0"/>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7" name="Freeform 44"/>
                <p:cNvSpPr/>
                <p:nvPr/>
              </p:nvSpPr>
              <p:spPr bwMode="auto">
                <a:xfrm>
                  <a:off x="3617" y="1238"/>
                  <a:ext cx="40" cy="60"/>
                </a:xfrm>
                <a:custGeom>
                  <a:avLst/>
                  <a:gdLst>
                    <a:gd name="T0" fmla="*/ 26 w 180"/>
                    <a:gd name="T1" fmla="*/ 230 h 260"/>
                    <a:gd name="T2" fmla="*/ 33 w 180"/>
                    <a:gd name="T3" fmla="*/ 224 h 260"/>
                    <a:gd name="T4" fmla="*/ 44 w 180"/>
                    <a:gd name="T5" fmla="*/ 207 h 260"/>
                    <a:gd name="T6" fmla="*/ 49 w 180"/>
                    <a:gd name="T7" fmla="*/ 203 h 260"/>
                    <a:gd name="T8" fmla="*/ 66 w 180"/>
                    <a:gd name="T9" fmla="*/ 191 h 260"/>
                    <a:gd name="T10" fmla="*/ 70 w 180"/>
                    <a:gd name="T11" fmla="*/ 187 h 260"/>
                    <a:gd name="T12" fmla="*/ 76 w 180"/>
                    <a:gd name="T13" fmla="*/ 177 h 260"/>
                    <a:gd name="T14" fmla="*/ 84 w 180"/>
                    <a:gd name="T15" fmla="*/ 171 h 260"/>
                    <a:gd name="T16" fmla="*/ 89 w 180"/>
                    <a:gd name="T17" fmla="*/ 168 h 260"/>
                    <a:gd name="T18" fmla="*/ 89 w 180"/>
                    <a:gd name="T19" fmla="*/ 162 h 260"/>
                    <a:gd name="T20" fmla="*/ 94 w 180"/>
                    <a:gd name="T21" fmla="*/ 152 h 260"/>
                    <a:gd name="T22" fmla="*/ 98 w 180"/>
                    <a:gd name="T23" fmla="*/ 147 h 260"/>
                    <a:gd name="T24" fmla="*/ 99 w 180"/>
                    <a:gd name="T25" fmla="*/ 140 h 260"/>
                    <a:gd name="T26" fmla="*/ 105 w 180"/>
                    <a:gd name="T27" fmla="*/ 135 h 260"/>
                    <a:gd name="T28" fmla="*/ 110 w 180"/>
                    <a:gd name="T29" fmla="*/ 127 h 260"/>
                    <a:gd name="T30" fmla="*/ 118 w 180"/>
                    <a:gd name="T31" fmla="*/ 119 h 260"/>
                    <a:gd name="T32" fmla="*/ 118 w 180"/>
                    <a:gd name="T33" fmla="*/ 114 h 260"/>
                    <a:gd name="T34" fmla="*/ 123 w 180"/>
                    <a:gd name="T35" fmla="*/ 111 h 260"/>
                    <a:gd name="T36" fmla="*/ 122 w 180"/>
                    <a:gd name="T37" fmla="*/ 106 h 260"/>
                    <a:gd name="T38" fmla="*/ 123 w 180"/>
                    <a:gd name="T39" fmla="*/ 105 h 260"/>
                    <a:gd name="T40" fmla="*/ 124 w 180"/>
                    <a:gd name="T41" fmla="*/ 100 h 260"/>
                    <a:gd name="T42" fmla="*/ 130 w 180"/>
                    <a:gd name="T43" fmla="*/ 86 h 260"/>
                    <a:gd name="T44" fmla="*/ 132 w 180"/>
                    <a:gd name="T45" fmla="*/ 80 h 260"/>
                    <a:gd name="T46" fmla="*/ 133 w 180"/>
                    <a:gd name="T47" fmla="*/ 75 h 260"/>
                    <a:gd name="T48" fmla="*/ 138 w 180"/>
                    <a:gd name="T49" fmla="*/ 63 h 260"/>
                    <a:gd name="T50" fmla="*/ 145 w 180"/>
                    <a:gd name="T51" fmla="*/ 62 h 260"/>
                    <a:gd name="T52" fmla="*/ 140 w 180"/>
                    <a:gd name="T53" fmla="*/ 56 h 260"/>
                    <a:gd name="T54" fmla="*/ 135 w 180"/>
                    <a:gd name="T55" fmla="*/ 50 h 260"/>
                    <a:gd name="T56" fmla="*/ 140 w 180"/>
                    <a:gd name="T57" fmla="*/ 44 h 260"/>
                    <a:gd name="T58" fmla="*/ 137 w 180"/>
                    <a:gd name="T59" fmla="*/ 41 h 260"/>
                    <a:gd name="T60" fmla="*/ 140 w 180"/>
                    <a:gd name="T61" fmla="*/ 40 h 260"/>
                    <a:gd name="T62" fmla="*/ 148 w 180"/>
                    <a:gd name="T63" fmla="*/ 37 h 260"/>
                    <a:gd name="T64" fmla="*/ 144 w 180"/>
                    <a:gd name="T65" fmla="*/ 30 h 260"/>
                    <a:gd name="T66" fmla="*/ 148 w 180"/>
                    <a:gd name="T67" fmla="*/ 29 h 260"/>
                    <a:gd name="T68" fmla="*/ 146 w 180"/>
                    <a:gd name="T69" fmla="*/ 23 h 260"/>
                    <a:gd name="T70" fmla="*/ 148 w 180"/>
                    <a:gd name="T71" fmla="*/ 18 h 260"/>
                    <a:gd name="T72" fmla="*/ 155 w 180"/>
                    <a:gd name="T73" fmla="*/ 24 h 260"/>
                    <a:gd name="T74" fmla="*/ 154 w 180"/>
                    <a:gd name="T75" fmla="*/ 14 h 260"/>
                    <a:gd name="T76" fmla="*/ 170 w 180"/>
                    <a:gd name="T77" fmla="*/ 9 h 260"/>
                    <a:gd name="T78" fmla="*/ 173 w 180"/>
                    <a:gd name="T79" fmla="*/ 7 h 260"/>
                    <a:gd name="T80" fmla="*/ 177 w 180"/>
                    <a:gd name="T81" fmla="*/ 0 h 260"/>
                    <a:gd name="T82" fmla="*/ 179 w 180"/>
                    <a:gd name="T83" fmla="*/ 6 h 260"/>
                    <a:gd name="T84" fmla="*/ 172 w 180"/>
                    <a:gd name="T85" fmla="*/ 9 h 260"/>
                    <a:gd name="T86" fmla="*/ 172 w 180"/>
                    <a:gd name="T87" fmla="*/ 24 h 260"/>
                    <a:gd name="T88" fmla="*/ 167 w 180"/>
                    <a:gd name="T89" fmla="*/ 45 h 260"/>
                    <a:gd name="T90" fmla="*/ 161 w 180"/>
                    <a:gd name="T91" fmla="*/ 69 h 260"/>
                    <a:gd name="T92" fmla="*/ 156 w 180"/>
                    <a:gd name="T93" fmla="*/ 89 h 260"/>
                    <a:gd name="T94" fmla="*/ 152 w 180"/>
                    <a:gd name="T95" fmla="*/ 103 h 260"/>
                    <a:gd name="T96" fmla="*/ 137 w 180"/>
                    <a:gd name="T97" fmla="*/ 133 h 260"/>
                    <a:gd name="T98" fmla="*/ 125 w 180"/>
                    <a:gd name="T99" fmla="*/ 146 h 260"/>
                    <a:gd name="T100" fmla="*/ 113 w 180"/>
                    <a:gd name="T101" fmla="*/ 160 h 260"/>
                    <a:gd name="T102" fmla="*/ 108 w 180"/>
                    <a:gd name="T103" fmla="*/ 172 h 260"/>
                    <a:gd name="T104" fmla="*/ 61 w 180"/>
                    <a:gd name="T105" fmla="*/ 218 h 260"/>
                    <a:gd name="T106" fmla="*/ 53 w 180"/>
                    <a:gd name="T107" fmla="*/ 23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 h="260">
                      <a:moveTo>
                        <a:pt x="2" y="250"/>
                      </a:moveTo>
                      <a:cubicBezTo>
                        <a:pt x="0" y="242"/>
                        <a:pt x="9" y="245"/>
                        <a:pt x="9" y="239"/>
                      </a:cubicBezTo>
                      <a:cubicBezTo>
                        <a:pt x="9" y="238"/>
                        <a:pt x="11" y="242"/>
                        <a:pt x="12" y="241"/>
                      </a:cubicBezTo>
                      <a:cubicBezTo>
                        <a:pt x="12" y="234"/>
                        <a:pt x="19" y="233"/>
                        <a:pt x="25" y="233"/>
                      </a:cubicBezTo>
                      <a:cubicBezTo>
                        <a:pt x="25" y="234"/>
                        <a:pt x="25" y="234"/>
                        <a:pt x="25" y="234"/>
                      </a:cubicBezTo>
                      <a:cubicBezTo>
                        <a:pt x="27" y="234"/>
                        <a:pt x="25" y="230"/>
                        <a:pt x="26" y="230"/>
                      </a:cubicBezTo>
                      <a:cubicBezTo>
                        <a:pt x="27" y="231"/>
                        <a:pt x="27" y="231"/>
                        <a:pt x="28" y="232"/>
                      </a:cubicBezTo>
                      <a:cubicBezTo>
                        <a:pt x="26" y="230"/>
                        <a:pt x="28" y="230"/>
                        <a:pt x="28" y="228"/>
                      </a:cubicBezTo>
                      <a:cubicBezTo>
                        <a:pt x="29" y="229"/>
                        <a:pt x="30" y="230"/>
                        <a:pt x="31" y="231"/>
                      </a:cubicBezTo>
                      <a:cubicBezTo>
                        <a:pt x="29" y="228"/>
                        <a:pt x="29" y="228"/>
                        <a:pt x="29" y="228"/>
                      </a:cubicBezTo>
                      <a:cubicBezTo>
                        <a:pt x="27" y="223"/>
                        <a:pt x="33" y="226"/>
                        <a:pt x="32" y="223"/>
                      </a:cubicBezTo>
                      <a:cubicBezTo>
                        <a:pt x="33" y="223"/>
                        <a:pt x="33" y="224"/>
                        <a:pt x="33" y="224"/>
                      </a:cubicBezTo>
                      <a:cubicBezTo>
                        <a:pt x="34" y="219"/>
                        <a:pt x="37" y="217"/>
                        <a:pt x="40" y="213"/>
                      </a:cubicBezTo>
                      <a:cubicBezTo>
                        <a:pt x="40" y="214"/>
                        <a:pt x="41" y="216"/>
                        <a:pt x="42" y="216"/>
                      </a:cubicBezTo>
                      <a:cubicBezTo>
                        <a:pt x="40" y="214"/>
                        <a:pt x="41" y="213"/>
                        <a:pt x="41" y="212"/>
                      </a:cubicBezTo>
                      <a:cubicBezTo>
                        <a:pt x="43" y="214"/>
                        <a:pt x="41" y="209"/>
                        <a:pt x="43" y="209"/>
                      </a:cubicBezTo>
                      <a:cubicBezTo>
                        <a:pt x="43" y="210"/>
                        <a:pt x="43" y="210"/>
                        <a:pt x="43" y="210"/>
                      </a:cubicBezTo>
                      <a:cubicBezTo>
                        <a:pt x="42" y="207"/>
                        <a:pt x="45" y="210"/>
                        <a:pt x="44" y="207"/>
                      </a:cubicBezTo>
                      <a:cubicBezTo>
                        <a:pt x="45" y="208"/>
                        <a:pt x="45" y="208"/>
                        <a:pt x="45" y="208"/>
                      </a:cubicBezTo>
                      <a:cubicBezTo>
                        <a:pt x="43" y="205"/>
                        <a:pt x="48" y="209"/>
                        <a:pt x="47" y="207"/>
                      </a:cubicBezTo>
                      <a:cubicBezTo>
                        <a:pt x="46" y="206"/>
                        <a:pt x="46" y="206"/>
                        <a:pt x="46" y="206"/>
                      </a:cubicBezTo>
                      <a:cubicBezTo>
                        <a:pt x="46" y="205"/>
                        <a:pt x="48" y="207"/>
                        <a:pt x="48" y="206"/>
                      </a:cubicBezTo>
                      <a:cubicBezTo>
                        <a:pt x="48" y="206"/>
                        <a:pt x="48" y="206"/>
                        <a:pt x="48" y="206"/>
                      </a:cubicBezTo>
                      <a:cubicBezTo>
                        <a:pt x="49" y="204"/>
                        <a:pt x="51" y="205"/>
                        <a:pt x="49" y="203"/>
                      </a:cubicBezTo>
                      <a:cubicBezTo>
                        <a:pt x="51" y="204"/>
                        <a:pt x="48" y="205"/>
                        <a:pt x="51" y="207"/>
                      </a:cubicBezTo>
                      <a:cubicBezTo>
                        <a:pt x="53" y="201"/>
                        <a:pt x="57" y="198"/>
                        <a:pt x="61" y="195"/>
                      </a:cubicBezTo>
                      <a:cubicBezTo>
                        <a:pt x="62" y="196"/>
                        <a:pt x="63" y="196"/>
                        <a:pt x="64" y="196"/>
                      </a:cubicBezTo>
                      <a:cubicBezTo>
                        <a:pt x="64" y="196"/>
                        <a:pt x="65" y="195"/>
                        <a:pt x="64" y="193"/>
                      </a:cubicBezTo>
                      <a:cubicBezTo>
                        <a:pt x="64" y="193"/>
                        <a:pt x="65" y="194"/>
                        <a:pt x="66" y="194"/>
                      </a:cubicBezTo>
                      <a:cubicBezTo>
                        <a:pt x="67" y="194"/>
                        <a:pt x="64" y="191"/>
                        <a:pt x="66" y="191"/>
                      </a:cubicBezTo>
                      <a:cubicBezTo>
                        <a:pt x="66" y="192"/>
                        <a:pt x="66" y="193"/>
                        <a:pt x="67" y="194"/>
                      </a:cubicBezTo>
                      <a:cubicBezTo>
                        <a:pt x="66" y="191"/>
                        <a:pt x="67" y="191"/>
                        <a:pt x="68" y="190"/>
                      </a:cubicBezTo>
                      <a:cubicBezTo>
                        <a:pt x="68" y="190"/>
                        <a:pt x="68" y="191"/>
                        <a:pt x="69" y="191"/>
                      </a:cubicBezTo>
                      <a:cubicBezTo>
                        <a:pt x="68" y="189"/>
                        <a:pt x="70" y="190"/>
                        <a:pt x="70" y="188"/>
                      </a:cubicBezTo>
                      <a:cubicBezTo>
                        <a:pt x="71" y="190"/>
                        <a:pt x="71" y="190"/>
                        <a:pt x="71" y="190"/>
                      </a:cubicBezTo>
                      <a:cubicBezTo>
                        <a:pt x="73" y="190"/>
                        <a:pt x="69" y="187"/>
                        <a:pt x="70" y="187"/>
                      </a:cubicBezTo>
                      <a:cubicBezTo>
                        <a:pt x="71" y="188"/>
                        <a:pt x="71" y="188"/>
                        <a:pt x="72" y="188"/>
                      </a:cubicBezTo>
                      <a:cubicBezTo>
                        <a:pt x="70" y="185"/>
                        <a:pt x="73" y="185"/>
                        <a:pt x="73" y="183"/>
                      </a:cubicBezTo>
                      <a:cubicBezTo>
                        <a:pt x="73" y="183"/>
                        <a:pt x="73" y="184"/>
                        <a:pt x="73" y="184"/>
                      </a:cubicBezTo>
                      <a:cubicBezTo>
                        <a:pt x="74" y="182"/>
                        <a:pt x="76" y="182"/>
                        <a:pt x="76" y="180"/>
                      </a:cubicBezTo>
                      <a:cubicBezTo>
                        <a:pt x="77" y="180"/>
                        <a:pt x="78" y="183"/>
                        <a:pt x="79" y="182"/>
                      </a:cubicBezTo>
                      <a:cubicBezTo>
                        <a:pt x="77" y="179"/>
                        <a:pt x="80" y="179"/>
                        <a:pt x="76" y="177"/>
                      </a:cubicBezTo>
                      <a:cubicBezTo>
                        <a:pt x="78" y="176"/>
                        <a:pt x="80" y="176"/>
                        <a:pt x="80" y="175"/>
                      </a:cubicBezTo>
                      <a:cubicBezTo>
                        <a:pt x="80" y="176"/>
                        <a:pt x="83" y="177"/>
                        <a:pt x="83" y="178"/>
                      </a:cubicBezTo>
                      <a:cubicBezTo>
                        <a:pt x="85" y="179"/>
                        <a:pt x="85" y="179"/>
                        <a:pt x="85" y="179"/>
                      </a:cubicBezTo>
                      <a:cubicBezTo>
                        <a:pt x="86" y="180"/>
                        <a:pt x="84" y="179"/>
                        <a:pt x="85" y="180"/>
                      </a:cubicBezTo>
                      <a:cubicBezTo>
                        <a:pt x="85" y="180"/>
                        <a:pt x="85" y="178"/>
                        <a:pt x="86" y="178"/>
                      </a:cubicBezTo>
                      <a:cubicBezTo>
                        <a:pt x="85" y="176"/>
                        <a:pt x="83" y="172"/>
                        <a:pt x="84" y="171"/>
                      </a:cubicBezTo>
                      <a:cubicBezTo>
                        <a:pt x="84" y="172"/>
                        <a:pt x="87" y="173"/>
                        <a:pt x="87" y="174"/>
                      </a:cubicBezTo>
                      <a:cubicBezTo>
                        <a:pt x="83" y="168"/>
                        <a:pt x="83" y="168"/>
                        <a:pt x="83" y="168"/>
                      </a:cubicBezTo>
                      <a:cubicBezTo>
                        <a:pt x="84" y="167"/>
                        <a:pt x="86" y="170"/>
                        <a:pt x="85" y="168"/>
                      </a:cubicBezTo>
                      <a:cubicBezTo>
                        <a:pt x="85" y="168"/>
                        <a:pt x="84" y="167"/>
                        <a:pt x="84" y="167"/>
                      </a:cubicBezTo>
                      <a:cubicBezTo>
                        <a:pt x="84" y="167"/>
                        <a:pt x="85" y="164"/>
                        <a:pt x="87" y="167"/>
                      </a:cubicBezTo>
                      <a:cubicBezTo>
                        <a:pt x="89" y="167"/>
                        <a:pt x="87" y="168"/>
                        <a:pt x="89" y="168"/>
                      </a:cubicBezTo>
                      <a:cubicBezTo>
                        <a:pt x="89" y="167"/>
                        <a:pt x="89" y="166"/>
                        <a:pt x="89" y="166"/>
                      </a:cubicBezTo>
                      <a:cubicBezTo>
                        <a:pt x="89" y="166"/>
                        <a:pt x="89" y="166"/>
                        <a:pt x="89" y="166"/>
                      </a:cubicBezTo>
                      <a:cubicBezTo>
                        <a:pt x="90" y="166"/>
                        <a:pt x="90" y="164"/>
                        <a:pt x="88" y="163"/>
                      </a:cubicBezTo>
                      <a:cubicBezTo>
                        <a:pt x="87" y="163"/>
                        <a:pt x="89" y="164"/>
                        <a:pt x="88" y="164"/>
                      </a:cubicBezTo>
                      <a:cubicBezTo>
                        <a:pt x="87" y="162"/>
                        <a:pt x="87" y="161"/>
                        <a:pt x="88" y="161"/>
                      </a:cubicBezTo>
                      <a:cubicBezTo>
                        <a:pt x="88" y="161"/>
                        <a:pt x="89" y="162"/>
                        <a:pt x="89" y="162"/>
                      </a:cubicBezTo>
                      <a:cubicBezTo>
                        <a:pt x="88" y="160"/>
                        <a:pt x="88" y="158"/>
                        <a:pt x="88" y="156"/>
                      </a:cubicBezTo>
                      <a:cubicBezTo>
                        <a:pt x="87" y="155"/>
                        <a:pt x="90" y="159"/>
                        <a:pt x="90" y="158"/>
                      </a:cubicBezTo>
                      <a:cubicBezTo>
                        <a:pt x="92" y="158"/>
                        <a:pt x="89" y="153"/>
                        <a:pt x="93" y="154"/>
                      </a:cubicBezTo>
                      <a:cubicBezTo>
                        <a:pt x="93" y="155"/>
                        <a:pt x="91" y="153"/>
                        <a:pt x="91" y="153"/>
                      </a:cubicBezTo>
                      <a:cubicBezTo>
                        <a:pt x="92" y="153"/>
                        <a:pt x="94" y="154"/>
                        <a:pt x="94" y="153"/>
                      </a:cubicBezTo>
                      <a:cubicBezTo>
                        <a:pt x="95" y="154"/>
                        <a:pt x="94" y="153"/>
                        <a:pt x="94" y="152"/>
                      </a:cubicBezTo>
                      <a:cubicBezTo>
                        <a:pt x="93" y="151"/>
                        <a:pt x="94" y="152"/>
                        <a:pt x="94" y="153"/>
                      </a:cubicBezTo>
                      <a:cubicBezTo>
                        <a:pt x="94" y="151"/>
                        <a:pt x="94" y="147"/>
                        <a:pt x="97" y="147"/>
                      </a:cubicBezTo>
                      <a:cubicBezTo>
                        <a:pt x="96" y="147"/>
                        <a:pt x="95" y="144"/>
                        <a:pt x="95" y="144"/>
                      </a:cubicBezTo>
                      <a:cubicBezTo>
                        <a:pt x="97" y="146"/>
                        <a:pt x="97" y="146"/>
                        <a:pt x="97" y="146"/>
                      </a:cubicBezTo>
                      <a:cubicBezTo>
                        <a:pt x="98" y="146"/>
                        <a:pt x="97" y="144"/>
                        <a:pt x="99" y="145"/>
                      </a:cubicBezTo>
                      <a:cubicBezTo>
                        <a:pt x="97" y="143"/>
                        <a:pt x="98" y="149"/>
                        <a:pt x="98" y="147"/>
                      </a:cubicBezTo>
                      <a:cubicBezTo>
                        <a:pt x="99" y="148"/>
                        <a:pt x="96" y="144"/>
                        <a:pt x="98" y="146"/>
                      </a:cubicBezTo>
                      <a:cubicBezTo>
                        <a:pt x="99" y="145"/>
                        <a:pt x="97" y="143"/>
                        <a:pt x="99" y="144"/>
                      </a:cubicBezTo>
                      <a:cubicBezTo>
                        <a:pt x="99" y="144"/>
                        <a:pt x="101" y="146"/>
                        <a:pt x="102" y="145"/>
                      </a:cubicBezTo>
                      <a:cubicBezTo>
                        <a:pt x="102" y="144"/>
                        <a:pt x="101" y="144"/>
                        <a:pt x="101" y="143"/>
                      </a:cubicBezTo>
                      <a:cubicBezTo>
                        <a:pt x="101" y="142"/>
                        <a:pt x="101" y="142"/>
                        <a:pt x="101" y="142"/>
                      </a:cubicBezTo>
                      <a:cubicBezTo>
                        <a:pt x="99" y="141"/>
                        <a:pt x="101" y="141"/>
                        <a:pt x="99" y="140"/>
                      </a:cubicBezTo>
                      <a:cubicBezTo>
                        <a:pt x="101" y="141"/>
                        <a:pt x="99" y="138"/>
                        <a:pt x="102" y="141"/>
                      </a:cubicBezTo>
                      <a:cubicBezTo>
                        <a:pt x="104" y="142"/>
                        <a:pt x="104" y="142"/>
                        <a:pt x="104" y="142"/>
                      </a:cubicBezTo>
                      <a:cubicBezTo>
                        <a:pt x="104" y="142"/>
                        <a:pt x="102" y="140"/>
                        <a:pt x="102" y="139"/>
                      </a:cubicBezTo>
                      <a:cubicBezTo>
                        <a:pt x="102" y="139"/>
                        <a:pt x="102" y="139"/>
                        <a:pt x="103" y="139"/>
                      </a:cubicBezTo>
                      <a:cubicBezTo>
                        <a:pt x="99" y="137"/>
                        <a:pt x="104" y="139"/>
                        <a:pt x="101" y="136"/>
                      </a:cubicBezTo>
                      <a:cubicBezTo>
                        <a:pt x="103" y="136"/>
                        <a:pt x="103" y="134"/>
                        <a:pt x="105" y="135"/>
                      </a:cubicBezTo>
                      <a:cubicBezTo>
                        <a:pt x="105" y="134"/>
                        <a:pt x="104" y="132"/>
                        <a:pt x="105" y="132"/>
                      </a:cubicBezTo>
                      <a:cubicBezTo>
                        <a:pt x="106" y="132"/>
                        <a:pt x="106" y="132"/>
                        <a:pt x="106" y="133"/>
                      </a:cubicBezTo>
                      <a:cubicBezTo>
                        <a:pt x="108" y="133"/>
                        <a:pt x="107" y="132"/>
                        <a:pt x="107" y="132"/>
                      </a:cubicBezTo>
                      <a:cubicBezTo>
                        <a:pt x="107" y="132"/>
                        <a:pt x="109" y="132"/>
                        <a:pt x="111" y="132"/>
                      </a:cubicBezTo>
                      <a:cubicBezTo>
                        <a:pt x="110" y="131"/>
                        <a:pt x="108" y="130"/>
                        <a:pt x="107" y="129"/>
                      </a:cubicBezTo>
                      <a:cubicBezTo>
                        <a:pt x="111" y="131"/>
                        <a:pt x="106" y="126"/>
                        <a:pt x="110" y="127"/>
                      </a:cubicBezTo>
                      <a:cubicBezTo>
                        <a:pt x="110" y="127"/>
                        <a:pt x="111" y="129"/>
                        <a:pt x="112" y="129"/>
                      </a:cubicBezTo>
                      <a:cubicBezTo>
                        <a:pt x="116" y="131"/>
                        <a:pt x="110" y="126"/>
                        <a:pt x="113" y="126"/>
                      </a:cubicBezTo>
                      <a:cubicBezTo>
                        <a:pt x="110" y="124"/>
                        <a:pt x="110" y="124"/>
                        <a:pt x="110" y="124"/>
                      </a:cubicBezTo>
                      <a:cubicBezTo>
                        <a:pt x="112" y="125"/>
                        <a:pt x="109" y="122"/>
                        <a:pt x="112" y="124"/>
                      </a:cubicBezTo>
                      <a:cubicBezTo>
                        <a:pt x="111" y="123"/>
                        <a:pt x="114" y="123"/>
                        <a:pt x="111" y="122"/>
                      </a:cubicBezTo>
                      <a:cubicBezTo>
                        <a:pt x="114" y="121"/>
                        <a:pt x="112" y="117"/>
                        <a:pt x="118" y="119"/>
                      </a:cubicBezTo>
                      <a:cubicBezTo>
                        <a:pt x="117" y="118"/>
                        <a:pt x="118" y="118"/>
                        <a:pt x="117" y="117"/>
                      </a:cubicBezTo>
                      <a:cubicBezTo>
                        <a:pt x="115" y="117"/>
                        <a:pt x="118" y="118"/>
                        <a:pt x="116" y="118"/>
                      </a:cubicBezTo>
                      <a:cubicBezTo>
                        <a:pt x="116" y="118"/>
                        <a:pt x="116" y="117"/>
                        <a:pt x="115" y="117"/>
                      </a:cubicBezTo>
                      <a:cubicBezTo>
                        <a:pt x="116" y="117"/>
                        <a:pt x="117" y="116"/>
                        <a:pt x="119" y="118"/>
                      </a:cubicBezTo>
                      <a:cubicBezTo>
                        <a:pt x="121" y="118"/>
                        <a:pt x="115" y="114"/>
                        <a:pt x="117" y="113"/>
                      </a:cubicBezTo>
                      <a:cubicBezTo>
                        <a:pt x="118" y="114"/>
                        <a:pt x="118" y="114"/>
                        <a:pt x="118" y="114"/>
                      </a:cubicBezTo>
                      <a:cubicBezTo>
                        <a:pt x="117" y="112"/>
                        <a:pt x="117" y="112"/>
                        <a:pt x="117" y="112"/>
                      </a:cubicBezTo>
                      <a:cubicBezTo>
                        <a:pt x="118" y="111"/>
                        <a:pt x="120" y="113"/>
                        <a:pt x="122" y="114"/>
                      </a:cubicBezTo>
                      <a:cubicBezTo>
                        <a:pt x="122" y="113"/>
                        <a:pt x="122" y="113"/>
                        <a:pt x="121" y="111"/>
                      </a:cubicBezTo>
                      <a:cubicBezTo>
                        <a:pt x="124" y="112"/>
                        <a:pt x="124" y="112"/>
                        <a:pt x="124" y="112"/>
                      </a:cubicBezTo>
                      <a:cubicBezTo>
                        <a:pt x="122" y="112"/>
                        <a:pt x="123" y="111"/>
                        <a:pt x="122" y="111"/>
                      </a:cubicBezTo>
                      <a:cubicBezTo>
                        <a:pt x="123" y="111"/>
                        <a:pt x="123" y="111"/>
                        <a:pt x="123" y="111"/>
                      </a:cubicBezTo>
                      <a:cubicBezTo>
                        <a:pt x="124" y="111"/>
                        <a:pt x="124" y="111"/>
                        <a:pt x="123" y="110"/>
                      </a:cubicBezTo>
                      <a:cubicBezTo>
                        <a:pt x="122" y="110"/>
                        <a:pt x="121" y="110"/>
                        <a:pt x="121" y="110"/>
                      </a:cubicBezTo>
                      <a:cubicBezTo>
                        <a:pt x="120" y="109"/>
                        <a:pt x="120" y="109"/>
                        <a:pt x="120" y="108"/>
                      </a:cubicBezTo>
                      <a:cubicBezTo>
                        <a:pt x="121" y="109"/>
                        <a:pt x="121" y="108"/>
                        <a:pt x="122" y="108"/>
                      </a:cubicBezTo>
                      <a:cubicBezTo>
                        <a:pt x="122" y="107"/>
                        <a:pt x="120" y="106"/>
                        <a:pt x="120" y="106"/>
                      </a:cubicBezTo>
                      <a:cubicBezTo>
                        <a:pt x="121" y="107"/>
                        <a:pt x="121" y="105"/>
                        <a:pt x="122" y="106"/>
                      </a:cubicBezTo>
                      <a:cubicBezTo>
                        <a:pt x="123" y="107"/>
                        <a:pt x="121" y="106"/>
                        <a:pt x="122" y="107"/>
                      </a:cubicBezTo>
                      <a:cubicBezTo>
                        <a:pt x="123" y="107"/>
                        <a:pt x="125" y="108"/>
                        <a:pt x="124" y="107"/>
                      </a:cubicBezTo>
                      <a:cubicBezTo>
                        <a:pt x="123" y="106"/>
                        <a:pt x="120" y="105"/>
                        <a:pt x="121" y="105"/>
                      </a:cubicBezTo>
                      <a:cubicBezTo>
                        <a:pt x="122" y="105"/>
                        <a:pt x="122" y="106"/>
                        <a:pt x="123" y="106"/>
                      </a:cubicBezTo>
                      <a:cubicBezTo>
                        <a:pt x="125" y="106"/>
                        <a:pt x="125" y="106"/>
                        <a:pt x="125" y="106"/>
                      </a:cubicBezTo>
                      <a:cubicBezTo>
                        <a:pt x="123" y="105"/>
                        <a:pt x="123" y="105"/>
                        <a:pt x="123" y="105"/>
                      </a:cubicBezTo>
                      <a:cubicBezTo>
                        <a:pt x="123" y="105"/>
                        <a:pt x="123" y="105"/>
                        <a:pt x="124" y="105"/>
                      </a:cubicBezTo>
                      <a:cubicBezTo>
                        <a:pt x="122" y="104"/>
                        <a:pt x="124" y="103"/>
                        <a:pt x="122" y="102"/>
                      </a:cubicBezTo>
                      <a:cubicBezTo>
                        <a:pt x="122" y="102"/>
                        <a:pt x="123" y="102"/>
                        <a:pt x="124" y="101"/>
                      </a:cubicBezTo>
                      <a:cubicBezTo>
                        <a:pt x="124" y="102"/>
                        <a:pt x="124" y="102"/>
                        <a:pt x="124" y="102"/>
                      </a:cubicBezTo>
                      <a:cubicBezTo>
                        <a:pt x="125" y="102"/>
                        <a:pt x="125" y="101"/>
                        <a:pt x="124" y="100"/>
                      </a:cubicBezTo>
                      <a:cubicBezTo>
                        <a:pt x="124" y="100"/>
                        <a:pt x="124" y="100"/>
                        <a:pt x="124" y="100"/>
                      </a:cubicBezTo>
                      <a:cubicBezTo>
                        <a:pt x="125" y="100"/>
                        <a:pt x="125" y="99"/>
                        <a:pt x="124" y="98"/>
                      </a:cubicBezTo>
                      <a:cubicBezTo>
                        <a:pt x="125" y="98"/>
                        <a:pt x="131" y="101"/>
                        <a:pt x="129" y="99"/>
                      </a:cubicBezTo>
                      <a:cubicBezTo>
                        <a:pt x="129" y="98"/>
                        <a:pt x="126" y="96"/>
                        <a:pt x="125" y="96"/>
                      </a:cubicBezTo>
                      <a:cubicBezTo>
                        <a:pt x="126" y="95"/>
                        <a:pt x="124" y="92"/>
                        <a:pt x="127" y="92"/>
                      </a:cubicBezTo>
                      <a:cubicBezTo>
                        <a:pt x="127" y="92"/>
                        <a:pt x="126" y="92"/>
                        <a:pt x="126" y="91"/>
                      </a:cubicBezTo>
                      <a:cubicBezTo>
                        <a:pt x="128" y="89"/>
                        <a:pt x="125" y="86"/>
                        <a:pt x="130" y="86"/>
                      </a:cubicBezTo>
                      <a:cubicBezTo>
                        <a:pt x="130" y="87"/>
                        <a:pt x="132" y="87"/>
                        <a:pt x="133" y="87"/>
                      </a:cubicBezTo>
                      <a:cubicBezTo>
                        <a:pt x="131" y="86"/>
                        <a:pt x="135" y="87"/>
                        <a:pt x="132" y="86"/>
                      </a:cubicBezTo>
                      <a:cubicBezTo>
                        <a:pt x="130" y="85"/>
                        <a:pt x="129" y="85"/>
                        <a:pt x="128" y="85"/>
                      </a:cubicBezTo>
                      <a:cubicBezTo>
                        <a:pt x="128" y="83"/>
                        <a:pt x="129" y="82"/>
                        <a:pt x="131" y="81"/>
                      </a:cubicBezTo>
                      <a:cubicBezTo>
                        <a:pt x="130" y="82"/>
                        <a:pt x="129" y="81"/>
                        <a:pt x="129" y="81"/>
                      </a:cubicBezTo>
                      <a:cubicBezTo>
                        <a:pt x="132" y="82"/>
                        <a:pt x="132" y="81"/>
                        <a:pt x="132" y="80"/>
                      </a:cubicBezTo>
                      <a:cubicBezTo>
                        <a:pt x="130" y="79"/>
                        <a:pt x="130" y="79"/>
                        <a:pt x="130" y="79"/>
                      </a:cubicBezTo>
                      <a:cubicBezTo>
                        <a:pt x="132" y="79"/>
                        <a:pt x="132" y="79"/>
                        <a:pt x="132" y="79"/>
                      </a:cubicBezTo>
                      <a:cubicBezTo>
                        <a:pt x="131" y="79"/>
                        <a:pt x="128" y="78"/>
                        <a:pt x="130" y="78"/>
                      </a:cubicBezTo>
                      <a:cubicBezTo>
                        <a:pt x="131" y="78"/>
                        <a:pt x="132" y="78"/>
                        <a:pt x="132" y="78"/>
                      </a:cubicBezTo>
                      <a:cubicBezTo>
                        <a:pt x="131" y="77"/>
                        <a:pt x="129" y="75"/>
                        <a:pt x="131" y="75"/>
                      </a:cubicBezTo>
                      <a:cubicBezTo>
                        <a:pt x="133" y="75"/>
                        <a:pt x="133" y="75"/>
                        <a:pt x="133" y="75"/>
                      </a:cubicBezTo>
                      <a:cubicBezTo>
                        <a:pt x="133" y="75"/>
                        <a:pt x="132" y="73"/>
                        <a:pt x="131" y="74"/>
                      </a:cubicBezTo>
                      <a:cubicBezTo>
                        <a:pt x="133" y="73"/>
                        <a:pt x="133" y="72"/>
                        <a:pt x="136" y="73"/>
                      </a:cubicBezTo>
                      <a:cubicBezTo>
                        <a:pt x="131" y="68"/>
                        <a:pt x="132" y="65"/>
                        <a:pt x="133" y="62"/>
                      </a:cubicBezTo>
                      <a:cubicBezTo>
                        <a:pt x="135" y="63"/>
                        <a:pt x="135" y="63"/>
                        <a:pt x="135" y="63"/>
                      </a:cubicBezTo>
                      <a:cubicBezTo>
                        <a:pt x="136" y="62"/>
                        <a:pt x="133" y="62"/>
                        <a:pt x="134" y="61"/>
                      </a:cubicBezTo>
                      <a:cubicBezTo>
                        <a:pt x="135" y="62"/>
                        <a:pt x="137" y="62"/>
                        <a:pt x="138" y="63"/>
                      </a:cubicBezTo>
                      <a:cubicBezTo>
                        <a:pt x="140" y="62"/>
                        <a:pt x="136" y="61"/>
                        <a:pt x="136" y="60"/>
                      </a:cubicBezTo>
                      <a:cubicBezTo>
                        <a:pt x="134" y="59"/>
                        <a:pt x="137" y="61"/>
                        <a:pt x="135" y="60"/>
                      </a:cubicBezTo>
                      <a:cubicBezTo>
                        <a:pt x="134" y="60"/>
                        <a:pt x="136" y="59"/>
                        <a:pt x="134" y="58"/>
                      </a:cubicBezTo>
                      <a:cubicBezTo>
                        <a:pt x="135" y="58"/>
                        <a:pt x="137" y="59"/>
                        <a:pt x="138" y="59"/>
                      </a:cubicBezTo>
                      <a:cubicBezTo>
                        <a:pt x="137" y="58"/>
                        <a:pt x="137" y="58"/>
                        <a:pt x="137" y="58"/>
                      </a:cubicBezTo>
                      <a:cubicBezTo>
                        <a:pt x="140" y="58"/>
                        <a:pt x="141" y="62"/>
                        <a:pt x="145" y="62"/>
                      </a:cubicBezTo>
                      <a:cubicBezTo>
                        <a:pt x="145" y="61"/>
                        <a:pt x="145" y="61"/>
                        <a:pt x="145" y="61"/>
                      </a:cubicBezTo>
                      <a:cubicBezTo>
                        <a:pt x="148" y="62"/>
                        <a:pt x="148" y="64"/>
                        <a:pt x="149" y="63"/>
                      </a:cubicBezTo>
                      <a:cubicBezTo>
                        <a:pt x="148" y="62"/>
                        <a:pt x="145" y="60"/>
                        <a:pt x="143" y="60"/>
                      </a:cubicBezTo>
                      <a:cubicBezTo>
                        <a:pt x="143" y="59"/>
                        <a:pt x="137" y="57"/>
                        <a:pt x="138" y="56"/>
                      </a:cubicBezTo>
                      <a:cubicBezTo>
                        <a:pt x="140" y="56"/>
                        <a:pt x="138" y="57"/>
                        <a:pt x="140" y="58"/>
                      </a:cubicBezTo>
                      <a:cubicBezTo>
                        <a:pt x="143" y="58"/>
                        <a:pt x="140" y="56"/>
                        <a:pt x="140" y="56"/>
                      </a:cubicBezTo>
                      <a:cubicBezTo>
                        <a:pt x="139" y="56"/>
                        <a:pt x="137" y="55"/>
                        <a:pt x="137" y="54"/>
                      </a:cubicBezTo>
                      <a:cubicBezTo>
                        <a:pt x="138" y="54"/>
                        <a:pt x="139" y="55"/>
                        <a:pt x="139" y="54"/>
                      </a:cubicBezTo>
                      <a:cubicBezTo>
                        <a:pt x="138" y="54"/>
                        <a:pt x="137" y="52"/>
                        <a:pt x="136" y="53"/>
                      </a:cubicBezTo>
                      <a:cubicBezTo>
                        <a:pt x="133" y="51"/>
                        <a:pt x="137" y="52"/>
                        <a:pt x="135" y="50"/>
                      </a:cubicBezTo>
                      <a:cubicBezTo>
                        <a:pt x="137" y="51"/>
                        <a:pt x="140" y="53"/>
                        <a:pt x="141" y="53"/>
                      </a:cubicBezTo>
                      <a:cubicBezTo>
                        <a:pt x="139" y="52"/>
                        <a:pt x="139" y="50"/>
                        <a:pt x="135" y="50"/>
                      </a:cubicBezTo>
                      <a:cubicBezTo>
                        <a:pt x="136" y="49"/>
                        <a:pt x="138" y="50"/>
                        <a:pt x="139" y="51"/>
                      </a:cubicBezTo>
                      <a:cubicBezTo>
                        <a:pt x="141" y="51"/>
                        <a:pt x="136" y="48"/>
                        <a:pt x="140" y="49"/>
                      </a:cubicBezTo>
                      <a:cubicBezTo>
                        <a:pt x="138" y="48"/>
                        <a:pt x="138" y="48"/>
                        <a:pt x="138" y="48"/>
                      </a:cubicBezTo>
                      <a:cubicBezTo>
                        <a:pt x="139" y="48"/>
                        <a:pt x="139" y="48"/>
                        <a:pt x="141" y="48"/>
                      </a:cubicBezTo>
                      <a:cubicBezTo>
                        <a:pt x="141" y="48"/>
                        <a:pt x="138" y="45"/>
                        <a:pt x="142" y="46"/>
                      </a:cubicBezTo>
                      <a:cubicBezTo>
                        <a:pt x="141" y="46"/>
                        <a:pt x="142" y="45"/>
                        <a:pt x="140" y="44"/>
                      </a:cubicBezTo>
                      <a:cubicBezTo>
                        <a:pt x="138" y="45"/>
                        <a:pt x="141" y="46"/>
                        <a:pt x="137" y="45"/>
                      </a:cubicBezTo>
                      <a:cubicBezTo>
                        <a:pt x="140" y="46"/>
                        <a:pt x="138" y="44"/>
                        <a:pt x="137" y="43"/>
                      </a:cubicBezTo>
                      <a:cubicBezTo>
                        <a:pt x="138" y="44"/>
                        <a:pt x="138" y="44"/>
                        <a:pt x="138" y="44"/>
                      </a:cubicBezTo>
                      <a:cubicBezTo>
                        <a:pt x="138" y="43"/>
                        <a:pt x="138" y="43"/>
                        <a:pt x="137" y="42"/>
                      </a:cubicBezTo>
                      <a:cubicBezTo>
                        <a:pt x="138" y="42"/>
                        <a:pt x="139" y="43"/>
                        <a:pt x="139" y="42"/>
                      </a:cubicBezTo>
                      <a:cubicBezTo>
                        <a:pt x="137" y="41"/>
                        <a:pt x="137" y="41"/>
                        <a:pt x="137" y="41"/>
                      </a:cubicBezTo>
                      <a:cubicBezTo>
                        <a:pt x="136" y="40"/>
                        <a:pt x="141" y="42"/>
                        <a:pt x="141" y="41"/>
                      </a:cubicBezTo>
                      <a:cubicBezTo>
                        <a:pt x="142" y="43"/>
                        <a:pt x="142" y="43"/>
                        <a:pt x="142" y="43"/>
                      </a:cubicBezTo>
                      <a:cubicBezTo>
                        <a:pt x="142" y="42"/>
                        <a:pt x="144" y="43"/>
                        <a:pt x="143" y="42"/>
                      </a:cubicBezTo>
                      <a:cubicBezTo>
                        <a:pt x="141" y="41"/>
                        <a:pt x="139" y="40"/>
                        <a:pt x="138" y="39"/>
                      </a:cubicBezTo>
                      <a:cubicBezTo>
                        <a:pt x="137" y="38"/>
                        <a:pt x="140" y="39"/>
                        <a:pt x="138" y="38"/>
                      </a:cubicBezTo>
                      <a:cubicBezTo>
                        <a:pt x="140" y="40"/>
                        <a:pt x="140" y="40"/>
                        <a:pt x="140" y="40"/>
                      </a:cubicBezTo>
                      <a:cubicBezTo>
                        <a:pt x="141" y="40"/>
                        <a:pt x="144" y="40"/>
                        <a:pt x="144" y="39"/>
                      </a:cubicBezTo>
                      <a:cubicBezTo>
                        <a:pt x="143" y="39"/>
                        <a:pt x="141" y="37"/>
                        <a:pt x="140" y="37"/>
                      </a:cubicBezTo>
                      <a:cubicBezTo>
                        <a:pt x="140" y="37"/>
                        <a:pt x="141" y="37"/>
                        <a:pt x="142" y="38"/>
                      </a:cubicBezTo>
                      <a:cubicBezTo>
                        <a:pt x="142" y="36"/>
                        <a:pt x="140" y="37"/>
                        <a:pt x="140" y="36"/>
                      </a:cubicBezTo>
                      <a:cubicBezTo>
                        <a:pt x="141" y="36"/>
                        <a:pt x="143" y="35"/>
                        <a:pt x="145" y="35"/>
                      </a:cubicBezTo>
                      <a:cubicBezTo>
                        <a:pt x="148" y="37"/>
                        <a:pt x="148" y="37"/>
                        <a:pt x="148" y="37"/>
                      </a:cubicBezTo>
                      <a:cubicBezTo>
                        <a:pt x="148" y="37"/>
                        <a:pt x="148" y="37"/>
                        <a:pt x="148" y="37"/>
                      </a:cubicBezTo>
                      <a:cubicBezTo>
                        <a:pt x="150" y="39"/>
                        <a:pt x="150" y="37"/>
                        <a:pt x="153" y="39"/>
                      </a:cubicBezTo>
                      <a:cubicBezTo>
                        <a:pt x="153" y="38"/>
                        <a:pt x="153" y="38"/>
                        <a:pt x="152" y="37"/>
                      </a:cubicBezTo>
                      <a:cubicBezTo>
                        <a:pt x="147" y="36"/>
                        <a:pt x="147" y="33"/>
                        <a:pt x="143" y="32"/>
                      </a:cubicBezTo>
                      <a:cubicBezTo>
                        <a:pt x="142" y="30"/>
                        <a:pt x="153" y="35"/>
                        <a:pt x="147" y="31"/>
                      </a:cubicBezTo>
                      <a:cubicBezTo>
                        <a:pt x="146" y="31"/>
                        <a:pt x="144" y="29"/>
                        <a:pt x="144" y="30"/>
                      </a:cubicBezTo>
                      <a:cubicBezTo>
                        <a:pt x="145" y="29"/>
                        <a:pt x="141" y="28"/>
                        <a:pt x="143" y="27"/>
                      </a:cubicBezTo>
                      <a:cubicBezTo>
                        <a:pt x="144" y="29"/>
                        <a:pt x="147" y="28"/>
                        <a:pt x="149" y="30"/>
                      </a:cubicBezTo>
                      <a:cubicBezTo>
                        <a:pt x="148" y="30"/>
                        <a:pt x="147" y="31"/>
                        <a:pt x="148" y="31"/>
                      </a:cubicBezTo>
                      <a:cubicBezTo>
                        <a:pt x="149" y="31"/>
                        <a:pt x="152" y="33"/>
                        <a:pt x="152" y="32"/>
                      </a:cubicBezTo>
                      <a:cubicBezTo>
                        <a:pt x="152" y="31"/>
                        <a:pt x="152" y="30"/>
                        <a:pt x="150" y="29"/>
                      </a:cubicBezTo>
                      <a:cubicBezTo>
                        <a:pt x="148" y="28"/>
                        <a:pt x="150" y="30"/>
                        <a:pt x="148" y="29"/>
                      </a:cubicBezTo>
                      <a:cubicBezTo>
                        <a:pt x="148" y="27"/>
                        <a:pt x="151" y="29"/>
                        <a:pt x="147" y="26"/>
                      </a:cubicBezTo>
                      <a:cubicBezTo>
                        <a:pt x="147" y="27"/>
                        <a:pt x="145" y="27"/>
                        <a:pt x="144" y="26"/>
                      </a:cubicBezTo>
                      <a:cubicBezTo>
                        <a:pt x="143" y="25"/>
                        <a:pt x="143" y="25"/>
                        <a:pt x="143" y="25"/>
                      </a:cubicBezTo>
                      <a:cubicBezTo>
                        <a:pt x="144" y="25"/>
                        <a:pt x="144" y="25"/>
                        <a:pt x="144" y="25"/>
                      </a:cubicBezTo>
                      <a:cubicBezTo>
                        <a:pt x="146" y="24"/>
                        <a:pt x="142" y="24"/>
                        <a:pt x="143" y="23"/>
                      </a:cubicBezTo>
                      <a:cubicBezTo>
                        <a:pt x="146" y="23"/>
                        <a:pt x="146" y="23"/>
                        <a:pt x="146" y="23"/>
                      </a:cubicBezTo>
                      <a:cubicBezTo>
                        <a:pt x="148" y="25"/>
                        <a:pt x="144" y="25"/>
                        <a:pt x="148" y="26"/>
                      </a:cubicBezTo>
                      <a:cubicBezTo>
                        <a:pt x="149" y="25"/>
                        <a:pt x="147" y="24"/>
                        <a:pt x="148" y="24"/>
                      </a:cubicBezTo>
                      <a:cubicBezTo>
                        <a:pt x="149" y="24"/>
                        <a:pt x="149" y="24"/>
                        <a:pt x="149" y="25"/>
                      </a:cubicBezTo>
                      <a:cubicBezTo>
                        <a:pt x="149" y="25"/>
                        <a:pt x="155" y="27"/>
                        <a:pt x="152" y="24"/>
                      </a:cubicBezTo>
                      <a:cubicBezTo>
                        <a:pt x="151" y="23"/>
                        <a:pt x="151" y="23"/>
                        <a:pt x="149" y="22"/>
                      </a:cubicBezTo>
                      <a:cubicBezTo>
                        <a:pt x="149" y="21"/>
                        <a:pt x="148" y="20"/>
                        <a:pt x="148" y="18"/>
                      </a:cubicBezTo>
                      <a:cubicBezTo>
                        <a:pt x="151" y="20"/>
                        <a:pt x="149" y="17"/>
                        <a:pt x="152" y="19"/>
                      </a:cubicBezTo>
                      <a:cubicBezTo>
                        <a:pt x="150" y="19"/>
                        <a:pt x="149" y="21"/>
                        <a:pt x="152" y="23"/>
                      </a:cubicBezTo>
                      <a:cubicBezTo>
                        <a:pt x="155" y="24"/>
                        <a:pt x="151" y="24"/>
                        <a:pt x="154" y="26"/>
                      </a:cubicBezTo>
                      <a:cubicBezTo>
                        <a:pt x="155" y="25"/>
                        <a:pt x="158" y="26"/>
                        <a:pt x="160" y="27"/>
                      </a:cubicBezTo>
                      <a:cubicBezTo>
                        <a:pt x="161" y="27"/>
                        <a:pt x="160" y="26"/>
                        <a:pt x="159" y="26"/>
                      </a:cubicBezTo>
                      <a:cubicBezTo>
                        <a:pt x="157" y="25"/>
                        <a:pt x="157" y="25"/>
                        <a:pt x="155" y="24"/>
                      </a:cubicBezTo>
                      <a:cubicBezTo>
                        <a:pt x="156" y="23"/>
                        <a:pt x="156" y="21"/>
                        <a:pt x="154" y="20"/>
                      </a:cubicBezTo>
                      <a:cubicBezTo>
                        <a:pt x="155" y="20"/>
                        <a:pt x="157" y="21"/>
                        <a:pt x="157" y="22"/>
                      </a:cubicBezTo>
                      <a:cubicBezTo>
                        <a:pt x="157" y="20"/>
                        <a:pt x="158" y="18"/>
                        <a:pt x="160" y="17"/>
                      </a:cubicBezTo>
                      <a:cubicBezTo>
                        <a:pt x="156" y="16"/>
                        <a:pt x="160" y="15"/>
                        <a:pt x="157" y="14"/>
                      </a:cubicBezTo>
                      <a:cubicBezTo>
                        <a:pt x="156" y="15"/>
                        <a:pt x="153" y="14"/>
                        <a:pt x="152" y="13"/>
                      </a:cubicBezTo>
                      <a:cubicBezTo>
                        <a:pt x="152" y="13"/>
                        <a:pt x="153" y="14"/>
                        <a:pt x="154" y="14"/>
                      </a:cubicBezTo>
                      <a:cubicBezTo>
                        <a:pt x="152" y="12"/>
                        <a:pt x="157" y="14"/>
                        <a:pt x="155" y="12"/>
                      </a:cubicBezTo>
                      <a:cubicBezTo>
                        <a:pt x="155" y="14"/>
                        <a:pt x="159" y="15"/>
                        <a:pt x="161" y="16"/>
                      </a:cubicBezTo>
                      <a:cubicBezTo>
                        <a:pt x="160" y="15"/>
                        <a:pt x="163" y="17"/>
                        <a:pt x="163" y="16"/>
                      </a:cubicBezTo>
                      <a:cubicBezTo>
                        <a:pt x="163" y="15"/>
                        <a:pt x="162" y="13"/>
                        <a:pt x="162" y="11"/>
                      </a:cubicBezTo>
                      <a:cubicBezTo>
                        <a:pt x="165" y="11"/>
                        <a:pt x="164" y="8"/>
                        <a:pt x="165" y="7"/>
                      </a:cubicBezTo>
                      <a:cubicBezTo>
                        <a:pt x="166" y="7"/>
                        <a:pt x="169" y="9"/>
                        <a:pt x="170" y="9"/>
                      </a:cubicBezTo>
                      <a:cubicBezTo>
                        <a:pt x="170" y="8"/>
                        <a:pt x="166" y="7"/>
                        <a:pt x="168" y="7"/>
                      </a:cubicBezTo>
                      <a:cubicBezTo>
                        <a:pt x="169" y="8"/>
                        <a:pt x="169" y="8"/>
                        <a:pt x="169" y="8"/>
                      </a:cubicBezTo>
                      <a:cubicBezTo>
                        <a:pt x="169" y="7"/>
                        <a:pt x="172" y="7"/>
                        <a:pt x="168" y="4"/>
                      </a:cubicBezTo>
                      <a:cubicBezTo>
                        <a:pt x="171" y="6"/>
                        <a:pt x="171" y="6"/>
                        <a:pt x="171" y="6"/>
                      </a:cubicBezTo>
                      <a:cubicBezTo>
                        <a:pt x="172" y="6"/>
                        <a:pt x="171" y="5"/>
                        <a:pt x="171" y="5"/>
                      </a:cubicBezTo>
                      <a:cubicBezTo>
                        <a:pt x="172" y="6"/>
                        <a:pt x="173" y="6"/>
                        <a:pt x="173" y="7"/>
                      </a:cubicBezTo>
                      <a:cubicBezTo>
                        <a:pt x="176" y="8"/>
                        <a:pt x="174" y="5"/>
                        <a:pt x="174" y="4"/>
                      </a:cubicBezTo>
                      <a:cubicBezTo>
                        <a:pt x="172" y="4"/>
                        <a:pt x="172" y="4"/>
                        <a:pt x="172" y="4"/>
                      </a:cubicBezTo>
                      <a:cubicBezTo>
                        <a:pt x="172" y="2"/>
                        <a:pt x="174" y="2"/>
                        <a:pt x="174" y="0"/>
                      </a:cubicBezTo>
                      <a:cubicBezTo>
                        <a:pt x="176" y="2"/>
                        <a:pt x="176" y="2"/>
                        <a:pt x="176" y="2"/>
                      </a:cubicBezTo>
                      <a:cubicBezTo>
                        <a:pt x="175" y="0"/>
                        <a:pt x="175" y="0"/>
                        <a:pt x="175" y="0"/>
                      </a:cubicBezTo>
                      <a:cubicBezTo>
                        <a:pt x="177" y="1"/>
                        <a:pt x="178" y="2"/>
                        <a:pt x="177" y="0"/>
                      </a:cubicBezTo>
                      <a:cubicBezTo>
                        <a:pt x="180" y="5"/>
                        <a:pt x="180" y="5"/>
                        <a:pt x="180" y="5"/>
                      </a:cubicBezTo>
                      <a:cubicBezTo>
                        <a:pt x="179" y="5"/>
                        <a:pt x="179" y="3"/>
                        <a:pt x="177" y="2"/>
                      </a:cubicBezTo>
                      <a:cubicBezTo>
                        <a:pt x="175" y="1"/>
                        <a:pt x="175" y="3"/>
                        <a:pt x="176" y="4"/>
                      </a:cubicBezTo>
                      <a:cubicBezTo>
                        <a:pt x="177" y="4"/>
                        <a:pt x="176" y="4"/>
                        <a:pt x="176" y="3"/>
                      </a:cubicBezTo>
                      <a:cubicBezTo>
                        <a:pt x="178" y="4"/>
                        <a:pt x="178" y="5"/>
                        <a:pt x="179" y="6"/>
                      </a:cubicBezTo>
                      <a:cubicBezTo>
                        <a:pt x="179" y="6"/>
                        <a:pt x="180" y="6"/>
                        <a:pt x="179" y="6"/>
                      </a:cubicBezTo>
                      <a:cubicBezTo>
                        <a:pt x="180" y="7"/>
                        <a:pt x="180" y="7"/>
                        <a:pt x="180" y="8"/>
                      </a:cubicBezTo>
                      <a:cubicBezTo>
                        <a:pt x="179" y="7"/>
                        <a:pt x="178" y="7"/>
                        <a:pt x="178" y="7"/>
                      </a:cubicBezTo>
                      <a:cubicBezTo>
                        <a:pt x="180" y="8"/>
                        <a:pt x="180" y="9"/>
                        <a:pt x="179" y="10"/>
                      </a:cubicBezTo>
                      <a:cubicBezTo>
                        <a:pt x="176" y="9"/>
                        <a:pt x="179" y="12"/>
                        <a:pt x="178" y="13"/>
                      </a:cubicBezTo>
                      <a:cubicBezTo>
                        <a:pt x="176" y="11"/>
                        <a:pt x="175" y="10"/>
                        <a:pt x="174" y="8"/>
                      </a:cubicBezTo>
                      <a:cubicBezTo>
                        <a:pt x="173" y="8"/>
                        <a:pt x="174" y="9"/>
                        <a:pt x="172" y="9"/>
                      </a:cubicBezTo>
                      <a:cubicBezTo>
                        <a:pt x="174" y="10"/>
                        <a:pt x="176" y="12"/>
                        <a:pt x="176" y="14"/>
                      </a:cubicBezTo>
                      <a:cubicBezTo>
                        <a:pt x="175" y="13"/>
                        <a:pt x="175" y="13"/>
                        <a:pt x="175" y="13"/>
                      </a:cubicBezTo>
                      <a:cubicBezTo>
                        <a:pt x="175" y="14"/>
                        <a:pt x="177" y="15"/>
                        <a:pt x="176" y="16"/>
                      </a:cubicBezTo>
                      <a:cubicBezTo>
                        <a:pt x="175" y="17"/>
                        <a:pt x="174" y="19"/>
                        <a:pt x="173" y="20"/>
                      </a:cubicBezTo>
                      <a:cubicBezTo>
                        <a:pt x="171" y="19"/>
                        <a:pt x="171" y="19"/>
                        <a:pt x="171" y="19"/>
                      </a:cubicBezTo>
                      <a:cubicBezTo>
                        <a:pt x="174" y="22"/>
                        <a:pt x="171" y="23"/>
                        <a:pt x="172" y="24"/>
                      </a:cubicBezTo>
                      <a:cubicBezTo>
                        <a:pt x="170" y="25"/>
                        <a:pt x="172" y="29"/>
                        <a:pt x="169" y="28"/>
                      </a:cubicBezTo>
                      <a:cubicBezTo>
                        <a:pt x="168" y="32"/>
                        <a:pt x="169" y="35"/>
                        <a:pt x="167" y="38"/>
                      </a:cubicBezTo>
                      <a:cubicBezTo>
                        <a:pt x="164" y="37"/>
                        <a:pt x="164" y="37"/>
                        <a:pt x="164" y="37"/>
                      </a:cubicBezTo>
                      <a:cubicBezTo>
                        <a:pt x="166" y="38"/>
                        <a:pt x="163" y="36"/>
                        <a:pt x="163" y="37"/>
                      </a:cubicBezTo>
                      <a:cubicBezTo>
                        <a:pt x="165" y="37"/>
                        <a:pt x="165" y="39"/>
                        <a:pt x="167" y="40"/>
                      </a:cubicBezTo>
                      <a:cubicBezTo>
                        <a:pt x="164" y="41"/>
                        <a:pt x="166" y="43"/>
                        <a:pt x="167" y="45"/>
                      </a:cubicBezTo>
                      <a:cubicBezTo>
                        <a:pt x="165" y="45"/>
                        <a:pt x="165" y="45"/>
                        <a:pt x="165" y="45"/>
                      </a:cubicBezTo>
                      <a:cubicBezTo>
                        <a:pt x="168" y="47"/>
                        <a:pt x="164" y="48"/>
                        <a:pt x="163" y="49"/>
                      </a:cubicBezTo>
                      <a:cubicBezTo>
                        <a:pt x="163" y="49"/>
                        <a:pt x="161" y="49"/>
                        <a:pt x="161" y="49"/>
                      </a:cubicBezTo>
                      <a:cubicBezTo>
                        <a:pt x="163" y="51"/>
                        <a:pt x="163" y="52"/>
                        <a:pt x="164" y="54"/>
                      </a:cubicBezTo>
                      <a:cubicBezTo>
                        <a:pt x="164" y="55"/>
                        <a:pt x="163" y="56"/>
                        <a:pt x="161" y="56"/>
                      </a:cubicBezTo>
                      <a:cubicBezTo>
                        <a:pt x="164" y="62"/>
                        <a:pt x="160" y="64"/>
                        <a:pt x="161" y="69"/>
                      </a:cubicBezTo>
                      <a:cubicBezTo>
                        <a:pt x="159" y="69"/>
                        <a:pt x="159" y="69"/>
                        <a:pt x="159" y="69"/>
                      </a:cubicBezTo>
                      <a:cubicBezTo>
                        <a:pt x="163" y="74"/>
                        <a:pt x="157" y="77"/>
                        <a:pt x="158" y="81"/>
                      </a:cubicBezTo>
                      <a:cubicBezTo>
                        <a:pt x="155" y="80"/>
                        <a:pt x="155" y="80"/>
                        <a:pt x="155" y="80"/>
                      </a:cubicBezTo>
                      <a:cubicBezTo>
                        <a:pt x="153" y="80"/>
                        <a:pt x="155" y="82"/>
                        <a:pt x="157" y="83"/>
                      </a:cubicBezTo>
                      <a:cubicBezTo>
                        <a:pt x="156" y="84"/>
                        <a:pt x="158" y="86"/>
                        <a:pt x="155" y="86"/>
                      </a:cubicBezTo>
                      <a:cubicBezTo>
                        <a:pt x="154" y="87"/>
                        <a:pt x="156" y="88"/>
                        <a:pt x="156" y="89"/>
                      </a:cubicBezTo>
                      <a:cubicBezTo>
                        <a:pt x="154" y="90"/>
                        <a:pt x="154" y="91"/>
                        <a:pt x="154" y="93"/>
                      </a:cubicBezTo>
                      <a:cubicBezTo>
                        <a:pt x="155" y="93"/>
                        <a:pt x="155" y="93"/>
                        <a:pt x="155" y="93"/>
                      </a:cubicBezTo>
                      <a:cubicBezTo>
                        <a:pt x="154" y="92"/>
                        <a:pt x="152" y="92"/>
                        <a:pt x="152" y="92"/>
                      </a:cubicBezTo>
                      <a:cubicBezTo>
                        <a:pt x="153" y="93"/>
                        <a:pt x="150" y="95"/>
                        <a:pt x="154" y="96"/>
                      </a:cubicBezTo>
                      <a:cubicBezTo>
                        <a:pt x="151" y="97"/>
                        <a:pt x="155" y="101"/>
                        <a:pt x="150" y="102"/>
                      </a:cubicBezTo>
                      <a:cubicBezTo>
                        <a:pt x="152" y="102"/>
                        <a:pt x="152" y="103"/>
                        <a:pt x="152" y="103"/>
                      </a:cubicBezTo>
                      <a:cubicBezTo>
                        <a:pt x="151" y="105"/>
                        <a:pt x="148" y="106"/>
                        <a:pt x="150" y="109"/>
                      </a:cubicBezTo>
                      <a:cubicBezTo>
                        <a:pt x="149" y="109"/>
                        <a:pt x="148" y="107"/>
                        <a:pt x="147" y="108"/>
                      </a:cubicBezTo>
                      <a:cubicBezTo>
                        <a:pt x="148" y="109"/>
                        <a:pt x="149" y="109"/>
                        <a:pt x="149" y="110"/>
                      </a:cubicBezTo>
                      <a:cubicBezTo>
                        <a:pt x="150" y="114"/>
                        <a:pt x="144" y="115"/>
                        <a:pt x="143" y="118"/>
                      </a:cubicBezTo>
                      <a:cubicBezTo>
                        <a:pt x="143" y="121"/>
                        <a:pt x="142" y="123"/>
                        <a:pt x="141" y="126"/>
                      </a:cubicBezTo>
                      <a:cubicBezTo>
                        <a:pt x="140" y="128"/>
                        <a:pt x="138" y="130"/>
                        <a:pt x="137" y="133"/>
                      </a:cubicBezTo>
                      <a:cubicBezTo>
                        <a:pt x="136" y="132"/>
                        <a:pt x="136" y="132"/>
                        <a:pt x="136" y="132"/>
                      </a:cubicBezTo>
                      <a:cubicBezTo>
                        <a:pt x="138" y="135"/>
                        <a:pt x="131" y="133"/>
                        <a:pt x="135" y="137"/>
                      </a:cubicBezTo>
                      <a:cubicBezTo>
                        <a:pt x="134" y="137"/>
                        <a:pt x="133" y="138"/>
                        <a:pt x="132" y="137"/>
                      </a:cubicBezTo>
                      <a:cubicBezTo>
                        <a:pt x="133" y="140"/>
                        <a:pt x="128" y="139"/>
                        <a:pt x="130" y="142"/>
                      </a:cubicBezTo>
                      <a:cubicBezTo>
                        <a:pt x="130" y="142"/>
                        <a:pt x="130" y="142"/>
                        <a:pt x="129" y="142"/>
                      </a:cubicBezTo>
                      <a:cubicBezTo>
                        <a:pt x="127" y="142"/>
                        <a:pt x="128" y="145"/>
                        <a:pt x="125" y="146"/>
                      </a:cubicBezTo>
                      <a:cubicBezTo>
                        <a:pt x="125" y="145"/>
                        <a:pt x="125" y="145"/>
                        <a:pt x="124" y="144"/>
                      </a:cubicBezTo>
                      <a:cubicBezTo>
                        <a:pt x="123" y="144"/>
                        <a:pt x="127" y="148"/>
                        <a:pt x="123" y="146"/>
                      </a:cubicBezTo>
                      <a:cubicBezTo>
                        <a:pt x="123" y="146"/>
                        <a:pt x="124" y="147"/>
                        <a:pt x="124" y="147"/>
                      </a:cubicBezTo>
                      <a:cubicBezTo>
                        <a:pt x="122" y="149"/>
                        <a:pt x="121" y="151"/>
                        <a:pt x="121" y="153"/>
                      </a:cubicBezTo>
                      <a:cubicBezTo>
                        <a:pt x="120" y="155"/>
                        <a:pt x="119" y="158"/>
                        <a:pt x="118" y="160"/>
                      </a:cubicBezTo>
                      <a:cubicBezTo>
                        <a:pt x="114" y="161"/>
                        <a:pt x="112" y="156"/>
                        <a:pt x="113" y="160"/>
                      </a:cubicBezTo>
                      <a:cubicBezTo>
                        <a:pt x="112" y="159"/>
                        <a:pt x="114" y="161"/>
                        <a:pt x="114" y="160"/>
                      </a:cubicBezTo>
                      <a:cubicBezTo>
                        <a:pt x="114" y="162"/>
                        <a:pt x="109" y="158"/>
                        <a:pt x="110" y="160"/>
                      </a:cubicBezTo>
                      <a:cubicBezTo>
                        <a:pt x="112" y="162"/>
                        <a:pt x="111" y="162"/>
                        <a:pt x="112" y="163"/>
                      </a:cubicBezTo>
                      <a:cubicBezTo>
                        <a:pt x="110" y="163"/>
                        <a:pt x="107" y="162"/>
                        <a:pt x="108" y="165"/>
                      </a:cubicBezTo>
                      <a:cubicBezTo>
                        <a:pt x="107" y="164"/>
                        <a:pt x="107" y="164"/>
                        <a:pt x="107" y="164"/>
                      </a:cubicBezTo>
                      <a:cubicBezTo>
                        <a:pt x="109" y="168"/>
                        <a:pt x="106" y="168"/>
                        <a:pt x="108" y="172"/>
                      </a:cubicBezTo>
                      <a:cubicBezTo>
                        <a:pt x="106" y="177"/>
                        <a:pt x="102" y="181"/>
                        <a:pt x="100" y="185"/>
                      </a:cubicBezTo>
                      <a:cubicBezTo>
                        <a:pt x="97" y="190"/>
                        <a:pt x="94" y="194"/>
                        <a:pt x="90" y="198"/>
                      </a:cubicBezTo>
                      <a:cubicBezTo>
                        <a:pt x="86" y="201"/>
                        <a:pt x="83" y="205"/>
                        <a:pt x="79" y="208"/>
                      </a:cubicBezTo>
                      <a:cubicBezTo>
                        <a:pt x="76" y="212"/>
                        <a:pt x="72" y="215"/>
                        <a:pt x="67" y="217"/>
                      </a:cubicBezTo>
                      <a:cubicBezTo>
                        <a:pt x="63" y="216"/>
                        <a:pt x="63" y="216"/>
                        <a:pt x="62" y="219"/>
                      </a:cubicBezTo>
                      <a:cubicBezTo>
                        <a:pt x="62" y="219"/>
                        <a:pt x="62" y="218"/>
                        <a:pt x="61" y="218"/>
                      </a:cubicBezTo>
                      <a:cubicBezTo>
                        <a:pt x="63" y="220"/>
                        <a:pt x="60" y="219"/>
                        <a:pt x="62" y="222"/>
                      </a:cubicBezTo>
                      <a:cubicBezTo>
                        <a:pt x="58" y="224"/>
                        <a:pt x="56" y="227"/>
                        <a:pt x="53" y="229"/>
                      </a:cubicBezTo>
                      <a:cubicBezTo>
                        <a:pt x="54" y="228"/>
                        <a:pt x="52" y="226"/>
                        <a:pt x="52" y="227"/>
                      </a:cubicBezTo>
                      <a:cubicBezTo>
                        <a:pt x="52" y="229"/>
                        <a:pt x="52" y="229"/>
                        <a:pt x="52" y="229"/>
                      </a:cubicBezTo>
                      <a:cubicBezTo>
                        <a:pt x="52" y="228"/>
                        <a:pt x="52" y="228"/>
                        <a:pt x="52" y="228"/>
                      </a:cubicBezTo>
                      <a:cubicBezTo>
                        <a:pt x="52" y="229"/>
                        <a:pt x="52" y="230"/>
                        <a:pt x="53" y="231"/>
                      </a:cubicBezTo>
                      <a:cubicBezTo>
                        <a:pt x="47" y="239"/>
                        <a:pt x="36" y="240"/>
                        <a:pt x="29" y="246"/>
                      </a:cubicBezTo>
                      <a:cubicBezTo>
                        <a:pt x="27" y="247"/>
                        <a:pt x="25" y="249"/>
                        <a:pt x="24" y="251"/>
                      </a:cubicBezTo>
                      <a:cubicBezTo>
                        <a:pt x="16" y="252"/>
                        <a:pt x="9" y="254"/>
                        <a:pt x="5" y="260"/>
                      </a:cubicBezTo>
                      <a:cubicBezTo>
                        <a:pt x="5" y="260"/>
                        <a:pt x="0" y="254"/>
                        <a:pt x="2" y="25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8" name="Freeform 45"/>
                <p:cNvSpPr/>
                <p:nvPr/>
              </p:nvSpPr>
              <p:spPr bwMode="auto">
                <a:xfrm>
                  <a:off x="3656" y="1238"/>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2"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9" name="Freeform 46"/>
                <p:cNvSpPr/>
                <p:nvPr/>
              </p:nvSpPr>
              <p:spPr bwMode="auto">
                <a:xfrm>
                  <a:off x="3651" y="1240"/>
                  <a:ext cx="1" cy="1"/>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0" name="Freeform 47"/>
                <p:cNvSpPr/>
                <p:nvPr/>
              </p:nvSpPr>
              <p:spPr bwMode="auto">
                <a:xfrm>
                  <a:off x="3651" y="1241"/>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1" name="Freeform 48"/>
                <p:cNvSpPr/>
                <p:nvPr/>
              </p:nvSpPr>
              <p:spPr bwMode="auto">
                <a:xfrm>
                  <a:off x="3649" y="1242"/>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2" name="Freeform 49"/>
                <p:cNvSpPr/>
                <p:nvPr/>
              </p:nvSpPr>
              <p:spPr bwMode="auto">
                <a:xfrm>
                  <a:off x="3650" y="1243"/>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3" name="Freeform 50"/>
                <p:cNvSpPr/>
                <p:nvPr/>
              </p:nvSpPr>
              <p:spPr bwMode="auto">
                <a:xfrm>
                  <a:off x="3648" y="1245"/>
                  <a:ext cx="0" cy="1"/>
                </a:xfrm>
                <a:custGeom>
                  <a:avLst/>
                  <a:gdLst>
                    <a:gd name="T0" fmla="*/ 1 w 2"/>
                    <a:gd name="T1" fmla="*/ 1 h 2"/>
                    <a:gd name="T2" fmla="*/ 1 w 2"/>
                    <a:gd name="T3" fmla="*/ 2 h 2"/>
                    <a:gd name="T4" fmla="*/ 1 w 2"/>
                    <a:gd name="T5" fmla="*/ 1 h 2"/>
                  </a:gdLst>
                  <a:ahLst/>
                  <a:cxnLst>
                    <a:cxn ang="0">
                      <a:pos x="T0" y="T1"/>
                    </a:cxn>
                    <a:cxn ang="0">
                      <a:pos x="T2" y="T3"/>
                    </a:cxn>
                    <a:cxn ang="0">
                      <a:pos x="T4" y="T5"/>
                    </a:cxn>
                  </a:cxnLst>
                  <a:rect l="0" t="0" r="r" b="b"/>
                  <a:pathLst>
                    <a:path w="2" h="2">
                      <a:moveTo>
                        <a:pt x="1" y="1"/>
                      </a:moveTo>
                      <a:cubicBezTo>
                        <a:pt x="1" y="1"/>
                        <a:pt x="2" y="2"/>
                        <a:pt x="1" y="2"/>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4" name="Freeform 51"/>
                <p:cNvSpPr/>
                <p:nvPr/>
              </p:nvSpPr>
              <p:spPr bwMode="auto">
                <a:xfrm>
                  <a:off x="3648" y="1246"/>
                  <a:ext cx="0" cy="1"/>
                </a:xfrm>
                <a:custGeom>
                  <a:avLst/>
                  <a:gdLst>
                    <a:gd name="T0" fmla="*/ 1 w 1"/>
                    <a:gd name="T1" fmla="*/ 0 h 1"/>
                    <a:gd name="T2" fmla="*/ 1 w 1"/>
                    <a:gd name="T3" fmla="*/ 1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1"/>
                        <a:pt x="1" y="1"/>
                        <a:pt x="1" y="1"/>
                      </a:cubicBezTo>
                      <a:cubicBezTo>
                        <a:pt x="0" y="1"/>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5" name="Rectangle 52"/>
                <p:cNvSpPr>
                  <a:spLocks noChangeArrowheads="1"/>
                </p:cNvSpPr>
                <p:nvPr/>
              </p:nvSpPr>
              <p:spPr bwMode="auto">
                <a:xfrm>
                  <a:off x="3641" y="126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76" name="Freeform 53"/>
                <p:cNvSpPr/>
                <p:nvPr/>
              </p:nvSpPr>
              <p:spPr bwMode="auto">
                <a:xfrm>
                  <a:off x="3636" y="1274"/>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7" name="Rectangle 54"/>
                <p:cNvSpPr>
                  <a:spLocks noChangeArrowheads="1"/>
                </p:cNvSpPr>
                <p:nvPr/>
              </p:nvSpPr>
              <p:spPr bwMode="auto">
                <a:xfrm>
                  <a:off x="3634" y="127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78" name="Freeform 55"/>
                <p:cNvSpPr/>
                <p:nvPr/>
              </p:nvSpPr>
              <p:spPr bwMode="auto">
                <a:xfrm>
                  <a:off x="3683" y="1271"/>
                  <a:ext cx="1"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1"/>
                        <a:pt x="0" y="0"/>
                        <a:pt x="2" y="0"/>
                      </a:cubicBezTo>
                      <a:cubicBezTo>
                        <a:pt x="2"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9" name="Freeform 56"/>
                <p:cNvSpPr/>
                <p:nvPr/>
              </p:nvSpPr>
              <p:spPr bwMode="auto">
                <a:xfrm>
                  <a:off x="3650" y="1270"/>
                  <a:ext cx="33" cy="32"/>
                </a:xfrm>
                <a:custGeom>
                  <a:avLst/>
                  <a:gdLst>
                    <a:gd name="T0" fmla="*/ 18 w 151"/>
                    <a:gd name="T1" fmla="*/ 121 h 141"/>
                    <a:gd name="T2" fmla="*/ 23 w 151"/>
                    <a:gd name="T3" fmla="*/ 117 h 141"/>
                    <a:gd name="T4" fmla="*/ 29 w 151"/>
                    <a:gd name="T5" fmla="*/ 105 h 141"/>
                    <a:gd name="T6" fmla="*/ 33 w 151"/>
                    <a:gd name="T7" fmla="*/ 103 h 141"/>
                    <a:gd name="T8" fmla="*/ 45 w 151"/>
                    <a:gd name="T9" fmla="*/ 97 h 141"/>
                    <a:gd name="T10" fmla="*/ 48 w 151"/>
                    <a:gd name="T11" fmla="*/ 95 h 141"/>
                    <a:gd name="T12" fmla="*/ 51 w 151"/>
                    <a:gd name="T13" fmla="*/ 88 h 141"/>
                    <a:gd name="T14" fmla="*/ 57 w 151"/>
                    <a:gd name="T15" fmla="*/ 85 h 141"/>
                    <a:gd name="T16" fmla="*/ 61 w 151"/>
                    <a:gd name="T17" fmla="*/ 84 h 141"/>
                    <a:gd name="T18" fmla="*/ 61 w 151"/>
                    <a:gd name="T19" fmla="*/ 80 h 141"/>
                    <a:gd name="T20" fmla="*/ 64 w 151"/>
                    <a:gd name="T21" fmla="*/ 73 h 141"/>
                    <a:gd name="T22" fmla="*/ 67 w 151"/>
                    <a:gd name="T23" fmla="*/ 70 h 141"/>
                    <a:gd name="T24" fmla="*/ 68 w 151"/>
                    <a:gd name="T25" fmla="*/ 66 h 141"/>
                    <a:gd name="T26" fmla="*/ 73 w 151"/>
                    <a:gd name="T27" fmla="*/ 64 h 141"/>
                    <a:gd name="T28" fmla="*/ 76 w 151"/>
                    <a:gd name="T29" fmla="*/ 59 h 141"/>
                    <a:gd name="T30" fmla="*/ 83 w 151"/>
                    <a:gd name="T31" fmla="*/ 55 h 141"/>
                    <a:gd name="T32" fmla="*/ 84 w 151"/>
                    <a:gd name="T33" fmla="*/ 52 h 141"/>
                    <a:gd name="T34" fmla="*/ 88 w 151"/>
                    <a:gd name="T35" fmla="*/ 52 h 141"/>
                    <a:gd name="T36" fmla="*/ 88 w 151"/>
                    <a:gd name="T37" fmla="*/ 48 h 141"/>
                    <a:gd name="T38" fmla="*/ 88 w 151"/>
                    <a:gd name="T39" fmla="*/ 47 h 141"/>
                    <a:gd name="T40" fmla="*/ 90 w 151"/>
                    <a:gd name="T41" fmla="*/ 44 h 141"/>
                    <a:gd name="T42" fmla="*/ 97 w 151"/>
                    <a:gd name="T43" fmla="*/ 37 h 141"/>
                    <a:gd name="T44" fmla="*/ 99 w 151"/>
                    <a:gd name="T45" fmla="*/ 34 h 141"/>
                    <a:gd name="T46" fmla="*/ 102 w 151"/>
                    <a:gd name="T47" fmla="*/ 31 h 141"/>
                    <a:gd name="T48" fmla="*/ 108 w 151"/>
                    <a:gd name="T49" fmla="*/ 26 h 141"/>
                    <a:gd name="T50" fmla="*/ 114 w 151"/>
                    <a:gd name="T51" fmla="*/ 29 h 141"/>
                    <a:gd name="T52" fmla="*/ 112 w 151"/>
                    <a:gd name="T53" fmla="*/ 23 h 141"/>
                    <a:gd name="T54" fmla="*/ 109 w 151"/>
                    <a:gd name="T55" fmla="*/ 16 h 141"/>
                    <a:gd name="T56" fmla="*/ 113 w 151"/>
                    <a:gd name="T57" fmla="*/ 15 h 141"/>
                    <a:gd name="T58" fmla="*/ 112 w 151"/>
                    <a:gd name="T59" fmla="*/ 12 h 141"/>
                    <a:gd name="T60" fmla="*/ 115 w 151"/>
                    <a:gd name="T61" fmla="*/ 12 h 141"/>
                    <a:gd name="T62" fmla="*/ 122 w 151"/>
                    <a:gd name="T63" fmla="*/ 15 h 141"/>
                    <a:gd name="T64" fmla="*/ 120 w 151"/>
                    <a:gd name="T65" fmla="*/ 8 h 141"/>
                    <a:gd name="T66" fmla="*/ 123 w 151"/>
                    <a:gd name="T67" fmla="*/ 9 h 141"/>
                    <a:gd name="T68" fmla="*/ 122 w 151"/>
                    <a:gd name="T69" fmla="*/ 5 h 141"/>
                    <a:gd name="T70" fmla="*/ 125 w 151"/>
                    <a:gd name="T71" fmla="*/ 3 h 141"/>
                    <a:gd name="T72" fmla="*/ 129 w 151"/>
                    <a:gd name="T73" fmla="*/ 10 h 141"/>
                    <a:gd name="T74" fmla="*/ 130 w 151"/>
                    <a:gd name="T75" fmla="*/ 2 h 141"/>
                    <a:gd name="T76" fmla="*/ 143 w 151"/>
                    <a:gd name="T77" fmla="*/ 6 h 141"/>
                    <a:gd name="T78" fmla="*/ 146 w 151"/>
                    <a:gd name="T79" fmla="*/ 6 h 141"/>
                    <a:gd name="T80" fmla="*/ 149 w 151"/>
                    <a:gd name="T81" fmla="*/ 3 h 141"/>
                    <a:gd name="T82" fmla="*/ 151 w 151"/>
                    <a:gd name="T83" fmla="*/ 8 h 141"/>
                    <a:gd name="T84" fmla="*/ 145 w 151"/>
                    <a:gd name="T85" fmla="*/ 7 h 141"/>
                    <a:gd name="T86" fmla="*/ 143 w 151"/>
                    <a:gd name="T87" fmla="*/ 18 h 141"/>
                    <a:gd name="T88" fmla="*/ 135 w 151"/>
                    <a:gd name="T89" fmla="*/ 30 h 141"/>
                    <a:gd name="T90" fmla="*/ 126 w 151"/>
                    <a:gd name="T91" fmla="*/ 43 h 141"/>
                    <a:gd name="T92" fmla="*/ 118 w 151"/>
                    <a:gd name="T93" fmla="*/ 52 h 141"/>
                    <a:gd name="T94" fmla="*/ 113 w 151"/>
                    <a:gd name="T95" fmla="*/ 60 h 141"/>
                    <a:gd name="T96" fmla="*/ 98 w 151"/>
                    <a:gd name="T97" fmla="*/ 72 h 141"/>
                    <a:gd name="T98" fmla="*/ 89 w 151"/>
                    <a:gd name="T99" fmla="*/ 77 h 141"/>
                    <a:gd name="T100" fmla="*/ 77 w 151"/>
                    <a:gd name="T101" fmla="*/ 85 h 141"/>
                    <a:gd name="T102" fmla="*/ 48 w 151"/>
                    <a:gd name="T103" fmla="*/ 120 h 141"/>
                    <a:gd name="T104" fmla="*/ 38 w 151"/>
                    <a:gd name="T105" fmla="*/ 126 h 141"/>
                    <a:gd name="T106" fmla="*/ 3 w 151"/>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1">
                      <a:moveTo>
                        <a:pt x="1" y="131"/>
                      </a:moveTo>
                      <a:cubicBezTo>
                        <a:pt x="0" y="123"/>
                        <a:pt x="6" y="128"/>
                        <a:pt x="6" y="123"/>
                      </a:cubicBezTo>
                      <a:cubicBezTo>
                        <a:pt x="6" y="123"/>
                        <a:pt x="8" y="127"/>
                        <a:pt x="8" y="125"/>
                      </a:cubicBezTo>
                      <a:cubicBezTo>
                        <a:pt x="8" y="119"/>
                        <a:pt x="13" y="120"/>
                        <a:pt x="17" y="123"/>
                      </a:cubicBezTo>
                      <a:cubicBezTo>
                        <a:pt x="18" y="124"/>
                        <a:pt x="18" y="124"/>
                        <a:pt x="18" y="124"/>
                      </a:cubicBezTo>
                      <a:cubicBezTo>
                        <a:pt x="19" y="124"/>
                        <a:pt x="18" y="120"/>
                        <a:pt x="18" y="121"/>
                      </a:cubicBezTo>
                      <a:cubicBezTo>
                        <a:pt x="19" y="121"/>
                        <a:pt x="19" y="122"/>
                        <a:pt x="19" y="122"/>
                      </a:cubicBezTo>
                      <a:cubicBezTo>
                        <a:pt x="18" y="120"/>
                        <a:pt x="20" y="121"/>
                        <a:pt x="19" y="119"/>
                      </a:cubicBezTo>
                      <a:cubicBezTo>
                        <a:pt x="20" y="120"/>
                        <a:pt x="21" y="122"/>
                        <a:pt x="22" y="122"/>
                      </a:cubicBezTo>
                      <a:cubicBezTo>
                        <a:pt x="21" y="120"/>
                        <a:pt x="21" y="120"/>
                        <a:pt x="21" y="120"/>
                      </a:cubicBezTo>
                      <a:cubicBezTo>
                        <a:pt x="18" y="114"/>
                        <a:pt x="23" y="119"/>
                        <a:pt x="22" y="116"/>
                      </a:cubicBezTo>
                      <a:cubicBezTo>
                        <a:pt x="23" y="116"/>
                        <a:pt x="23" y="117"/>
                        <a:pt x="23" y="117"/>
                      </a:cubicBezTo>
                      <a:cubicBezTo>
                        <a:pt x="23" y="113"/>
                        <a:pt x="26" y="112"/>
                        <a:pt x="27" y="110"/>
                      </a:cubicBezTo>
                      <a:cubicBezTo>
                        <a:pt x="27" y="110"/>
                        <a:pt x="28" y="112"/>
                        <a:pt x="29" y="113"/>
                      </a:cubicBezTo>
                      <a:cubicBezTo>
                        <a:pt x="28" y="110"/>
                        <a:pt x="28" y="109"/>
                        <a:pt x="28" y="109"/>
                      </a:cubicBezTo>
                      <a:cubicBezTo>
                        <a:pt x="30" y="111"/>
                        <a:pt x="28" y="106"/>
                        <a:pt x="29" y="107"/>
                      </a:cubicBezTo>
                      <a:cubicBezTo>
                        <a:pt x="29" y="107"/>
                        <a:pt x="29" y="107"/>
                        <a:pt x="29" y="107"/>
                      </a:cubicBezTo>
                      <a:cubicBezTo>
                        <a:pt x="28" y="105"/>
                        <a:pt x="31" y="108"/>
                        <a:pt x="29" y="105"/>
                      </a:cubicBezTo>
                      <a:cubicBezTo>
                        <a:pt x="31" y="107"/>
                        <a:pt x="31" y="107"/>
                        <a:pt x="31" y="107"/>
                      </a:cubicBezTo>
                      <a:cubicBezTo>
                        <a:pt x="29" y="103"/>
                        <a:pt x="33" y="108"/>
                        <a:pt x="32" y="106"/>
                      </a:cubicBezTo>
                      <a:cubicBezTo>
                        <a:pt x="31" y="105"/>
                        <a:pt x="31" y="105"/>
                        <a:pt x="31" y="105"/>
                      </a:cubicBezTo>
                      <a:cubicBezTo>
                        <a:pt x="31" y="104"/>
                        <a:pt x="33" y="106"/>
                        <a:pt x="33" y="105"/>
                      </a:cubicBezTo>
                      <a:cubicBezTo>
                        <a:pt x="33" y="105"/>
                        <a:pt x="33" y="105"/>
                        <a:pt x="33" y="105"/>
                      </a:cubicBezTo>
                      <a:cubicBezTo>
                        <a:pt x="33" y="104"/>
                        <a:pt x="35" y="105"/>
                        <a:pt x="33" y="103"/>
                      </a:cubicBezTo>
                      <a:cubicBezTo>
                        <a:pt x="35" y="105"/>
                        <a:pt x="33" y="104"/>
                        <a:pt x="35" y="107"/>
                      </a:cubicBezTo>
                      <a:cubicBezTo>
                        <a:pt x="36" y="103"/>
                        <a:pt x="39" y="101"/>
                        <a:pt x="41" y="99"/>
                      </a:cubicBezTo>
                      <a:cubicBezTo>
                        <a:pt x="42" y="100"/>
                        <a:pt x="43" y="100"/>
                        <a:pt x="44" y="101"/>
                      </a:cubicBezTo>
                      <a:cubicBezTo>
                        <a:pt x="43" y="100"/>
                        <a:pt x="44" y="100"/>
                        <a:pt x="43" y="99"/>
                      </a:cubicBezTo>
                      <a:cubicBezTo>
                        <a:pt x="43" y="99"/>
                        <a:pt x="45" y="100"/>
                        <a:pt x="45" y="100"/>
                      </a:cubicBezTo>
                      <a:cubicBezTo>
                        <a:pt x="46" y="100"/>
                        <a:pt x="43" y="97"/>
                        <a:pt x="45" y="97"/>
                      </a:cubicBezTo>
                      <a:cubicBezTo>
                        <a:pt x="45" y="98"/>
                        <a:pt x="45" y="99"/>
                        <a:pt x="46" y="100"/>
                      </a:cubicBezTo>
                      <a:cubicBezTo>
                        <a:pt x="45" y="98"/>
                        <a:pt x="46" y="98"/>
                        <a:pt x="46" y="97"/>
                      </a:cubicBezTo>
                      <a:cubicBezTo>
                        <a:pt x="46" y="97"/>
                        <a:pt x="46" y="97"/>
                        <a:pt x="47" y="98"/>
                      </a:cubicBezTo>
                      <a:cubicBezTo>
                        <a:pt x="46" y="96"/>
                        <a:pt x="48" y="98"/>
                        <a:pt x="48" y="96"/>
                      </a:cubicBezTo>
                      <a:cubicBezTo>
                        <a:pt x="49" y="98"/>
                        <a:pt x="49" y="98"/>
                        <a:pt x="49" y="98"/>
                      </a:cubicBezTo>
                      <a:cubicBezTo>
                        <a:pt x="51" y="99"/>
                        <a:pt x="47" y="95"/>
                        <a:pt x="48" y="95"/>
                      </a:cubicBezTo>
                      <a:cubicBezTo>
                        <a:pt x="48" y="96"/>
                        <a:pt x="49" y="96"/>
                        <a:pt x="49" y="97"/>
                      </a:cubicBezTo>
                      <a:cubicBezTo>
                        <a:pt x="48" y="94"/>
                        <a:pt x="49" y="94"/>
                        <a:pt x="49" y="92"/>
                      </a:cubicBezTo>
                      <a:cubicBezTo>
                        <a:pt x="49" y="93"/>
                        <a:pt x="50" y="93"/>
                        <a:pt x="50" y="93"/>
                      </a:cubicBezTo>
                      <a:cubicBezTo>
                        <a:pt x="50" y="92"/>
                        <a:pt x="51" y="92"/>
                        <a:pt x="51" y="91"/>
                      </a:cubicBezTo>
                      <a:cubicBezTo>
                        <a:pt x="52" y="91"/>
                        <a:pt x="54" y="94"/>
                        <a:pt x="54" y="93"/>
                      </a:cubicBezTo>
                      <a:cubicBezTo>
                        <a:pt x="52" y="90"/>
                        <a:pt x="54" y="91"/>
                        <a:pt x="51" y="88"/>
                      </a:cubicBezTo>
                      <a:cubicBezTo>
                        <a:pt x="52" y="88"/>
                        <a:pt x="54" y="88"/>
                        <a:pt x="54" y="87"/>
                      </a:cubicBezTo>
                      <a:cubicBezTo>
                        <a:pt x="54" y="88"/>
                        <a:pt x="57" y="90"/>
                        <a:pt x="57" y="91"/>
                      </a:cubicBezTo>
                      <a:cubicBezTo>
                        <a:pt x="58" y="92"/>
                        <a:pt x="58" y="92"/>
                        <a:pt x="58" y="92"/>
                      </a:cubicBezTo>
                      <a:cubicBezTo>
                        <a:pt x="59" y="93"/>
                        <a:pt x="58" y="92"/>
                        <a:pt x="59" y="93"/>
                      </a:cubicBezTo>
                      <a:cubicBezTo>
                        <a:pt x="59" y="93"/>
                        <a:pt x="59" y="91"/>
                        <a:pt x="59" y="92"/>
                      </a:cubicBezTo>
                      <a:cubicBezTo>
                        <a:pt x="59" y="90"/>
                        <a:pt x="56" y="86"/>
                        <a:pt x="57" y="85"/>
                      </a:cubicBezTo>
                      <a:cubicBezTo>
                        <a:pt x="57" y="87"/>
                        <a:pt x="59" y="88"/>
                        <a:pt x="60" y="89"/>
                      </a:cubicBezTo>
                      <a:cubicBezTo>
                        <a:pt x="56" y="83"/>
                        <a:pt x="56" y="83"/>
                        <a:pt x="56" y="83"/>
                      </a:cubicBezTo>
                      <a:cubicBezTo>
                        <a:pt x="56" y="82"/>
                        <a:pt x="58" y="85"/>
                        <a:pt x="58" y="84"/>
                      </a:cubicBezTo>
                      <a:cubicBezTo>
                        <a:pt x="57" y="83"/>
                        <a:pt x="57" y="82"/>
                        <a:pt x="57" y="82"/>
                      </a:cubicBezTo>
                      <a:cubicBezTo>
                        <a:pt x="57" y="82"/>
                        <a:pt x="57" y="80"/>
                        <a:pt x="59" y="83"/>
                      </a:cubicBezTo>
                      <a:cubicBezTo>
                        <a:pt x="60" y="84"/>
                        <a:pt x="60" y="84"/>
                        <a:pt x="61" y="84"/>
                      </a:cubicBezTo>
                      <a:cubicBezTo>
                        <a:pt x="61" y="84"/>
                        <a:pt x="60" y="83"/>
                        <a:pt x="61" y="83"/>
                      </a:cubicBezTo>
                      <a:cubicBezTo>
                        <a:pt x="61" y="83"/>
                        <a:pt x="61" y="83"/>
                        <a:pt x="61" y="83"/>
                      </a:cubicBezTo>
                      <a:cubicBezTo>
                        <a:pt x="62" y="83"/>
                        <a:pt x="61" y="81"/>
                        <a:pt x="59" y="80"/>
                      </a:cubicBezTo>
                      <a:cubicBezTo>
                        <a:pt x="59" y="80"/>
                        <a:pt x="61" y="81"/>
                        <a:pt x="60" y="81"/>
                      </a:cubicBezTo>
                      <a:cubicBezTo>
                        <a:pt x="59" y="79"/>
                        <a:pt x="59" y="78"/>
                        <a:pt x="59" y="78"/>
                      </a:cubicBezTo>
                      <a:cubicBezTo>
                        <a:pt x="59" y="79"/>
                        <a:pt x="60" y="79"/>
                        <a:pt x="61" y="80"/>
                      </a:cubicBezTo>
                      <a:cubicBezTo>
                        <a:pt x="59" y="77"/>
                        <a:pt x="60" y="76"/>
                        <a:pt x="59" y="75"/>
                      </a:cubicBezTo>
                      <a:cubicBezTo>
                        <a:pt x="58" y="74"/>
                        <a:pt x="61" y="77"/>
                        <a:pt x="61" y="77"/>
                      </a:cubicBezTo>
                      <a:cubicBezTo>
                        <a:pt x="63" y="78"/>
                        <a:pt x="60" y="73"/>
                        <a:pt x="63" y="75"/>
                      </a:cubicBezTo>
                      <a:cubicBezTo>
                        <a:pt x="63" y="75"/>
                        <a:pt x="61" y="73"/>
                        <a:pt x="62" y="73"/>
                      </a:cubicBezTo>
                      <a:cubicBezTo>
                        <a:pt x="62" y="73"/>
                        <a:pt x="64" y="75"/>
                        <a:pt x="63" y="74"/>
                      </a:cubicBezTo>
                      <a:cubicBezTo>
                        <a:pt x="64" y="75"/>
                        <a:pt x="64" y="73"/>
                        <a:pt x="64" y="73"/>
                      </a:cubicBezTo>
                      <a:cubicBezTo>
                        <a:pt x="63" y="72"/>
                        <a:pt x="64" y="73"/>
                        <a:pt x="64" y="74"/>
                      </a:cubicBezTo>
                      <a:cubicBezTo>
                        <a:pt x="63" y="72"/>
                        <a:pt x="64" y="69"/>
                        <a:pt x="66" y="70"/>
                      </a:cubicBezTo>
                      <a:cubicBezTo>
                        <a:pt x="65" y="69"/>
                        <a:pt x="64" y="67"/>
                        <a:pt x="64" y="67"/>
                      </a:cubicBezTo>
                      <a:cubicBezTo>
                        <a:pt x="66" y="69"/>
                        <a:pt x="66" y="69"/>
                        <a:pt x="66" y="69"/>
                      </a:cubicBezTo>
                      <a:cubicBezTo>
                        <a:pt x="67" y="69"/>
                        <a:pt x="66" y="68"/>
                        <a:pt x="67" y="69"/>
                      </a:cubicBezTo>
                      <a:cubicBezTo>
                        <a:pt x="66" y="67"/>
                        <a:pt x="67" y="72"/>
                        <a:pt x="67" y="70"/>
                      </a:cubicBezTo>
                      <a:cubicBezTo>
                        <a:pt x="68" y="72"/>
                        <a:pt x="65" y="67"/>
                        <a:pt x="67" y="69"/>
                      </a:cubicBezTo>
                      <a:cubicBezTo>
                        <a:pt x="67" y="69"/>
                        <a:pt x="66" y="67"/>
                        <a:pt x="68" y="68"/>
                      </a:cubicBezTo>
                      <a:cubicBezTo>
                        <a:pt x="67" y="68"/>
                        <a:pt x="69" y="70"/>
                        <a:pt x="70" y="70"/>
                      </a:cubicBezTo>
                      <a:cubicBezTo>
                        <a:pt x="70" y="69"/>
                        <a:pt x="69" y="69"/>
                        <a:pt x="69" y="68"/>
                      </a:cubicBezTo>
                      <a:cubicBezTo>
                        <a:pt x="69" y="67"/>
                        <a:pt x="69" y="67"/>
                        <a:pt x="69" y="67"/>
                      </a:cubicBezTo>
                      <a:cubicBezTo>
                        <a:pt x="67" y="66"/>
                        <a:pt x="69" y="67"/>
                        <a:pt x="68" y="66"/>
                      </a:cubicBezTo>
                      <a:cubicBezTo>
                        <a:pt x="69" y="67"/>
                        <a:pt x="68" y="64"/>
                        <a:pt x="70" y="67"/>
                      </a:cubicBezTo>
                      <a:cubicBezTo>
                        <a:pt x="72" y="69"/>
                        <a:pt x="72" y="69"/>
                        <a:pt x="72" y="69"/>
                      </a:cubicBezTo>
                      <a:cubicBezTo>
                        <a:pt x="72" y="68"/>
                        <a:pt x="70" y="66"/>
                        <a:pt x="70" y="65"/>
                      </a:cubicBezTo>
                      <a:cubicBezTo>
                        <a:pt x="70" y="65"/>
                        <a:pt x="70" y="66"/>
                        <a:pt x="71" y="66"/>
                      </a:cubicBezTo>
                      <a:cubicBezTo>
                        <a:pt x="68" y="63"/>
                        <a:pt x="71" y="66"/>
                        <a:pt x="69" y="63"/>
                      </a:cubicBezTo>
                      <a:cubicBezTo>
                        <a:pt x="71" y="64"/>
                        <a:pt x="71" y="62"/>
                        <a:pt x="73" y="64"/>
                      </a:cubicBezTo>
                      <a:cubicBezTo>
                        <a:pt x="72" y="62"/>
                        <a:pt x="72" y="61"/>
                        <a:pt x="73" y="61"/>
                      </a:cubicBezTo>
                      <a:cubicBezTo>
                        <a:pt x="73" y="61"/>
                        <a:pt x="73" y="62"/>
                        <a:pt x="73" y="62"/>
                      </a:cubicBezTo>
                      <a:cubicBezTo>
                        <a:pt x="75" y="63"/>
                        <a:pt x="74" y="62"/>
                        <a:pt x="74" y="61"/>
                      </a:cubicBezTo>
                      <a:cubicBezTo>
                        <a:pt x="74" y="62"/>
                        <a:pt x="76" y="63"/>
                        <a:pt x="77" y="63"/>
                      </a:cubicBezTo>
                      <a:cubicBezTo>
                        <a:pt x="77" y="62"/>
                        <a:pt x="75" y="61"/>
                        <a:pt x="74" y="60"/>
                      </a:cubicBezTo>
                      <a:cubicBezTo>
                        <a:pt x="77" y="62"/>
                        <a:pt x="73" y="57"/>
                        <a:pt x="76" y="59"/>
                      </a:cubicBezTo>
                      <a:cubicBezTo>
                        <a:pt x="77" y="59"/>
                        <a:pt x="77" y="61"/>
                        <a:pt x="78" y="61"/>
                      </a:cubicBezTo>
                      <a:cubicBezTo>
                        <a:pt x="81" y="64"/>
                        <a:pt x="77" y="58"/>
                        <a:pt x="79" y="59"/>
                      </a:cubicBezTo>
                      <a:cubicBezTo>
                        <a:pt x="76" y="57"/>
                        <a:pt x="76" y="57"/>
                        <a:pt x="76" y="57"/>
                      </a:cubicBezTo>
                      <a:cubicBezTo>
                        <a:pt x="78" y="58"/>
                        <a:pt x="76" y="55"/>
                        <a:pt x="78" y="57"/>
                      </a:cubicBezTo>
                      <a:cubicBezTo>
                        <a:pt x="77" y="56"/>
                        <a:pt x="80" y="57"/>
                        <a:pt x="77" y="55"/>
                      </a:cubicBezTo>
                      <a:cubicBezTo>
                        <a:pt x="80" y="56"/>
                        <a:pt x="78" y="52"/>
                        <a:pt x="83" y="55"/>
                      </a:cubicBezTo>
                      <a:cubicBezTo>
                        <a:pt x="83" y="55"/>
                        <a:pt x="83" y="55"/>
                        <a:pt x="82" y="54"/>
                      </a:cubicBezTo>
                      <a:cubicBezTo>
                        <a:pt x="81" y="53"/>
                        <a:pt x="83" y="55"/>
                        <a:pt x="82" y="54"/>
                      </a:cubicBezTo>
                      <a:cubicBezTo>
                        <a:pt x="82" y="54"/>
                        <a:pt x="81" y="53"/>
                        <a:pt x="81" y="53"/>
                      </a:cubicBezTo>
                      <a:cubicBezTo>
                        <a:pt x="82" y="53"/>
                        <a:pt x="82" y="53"/>
                        <a:pt x="84" y="55"/>
                      </a:cubicBezTo>
                      <a:cubicBezTo>
                        <a:pt x="86" y="56"/>
                        <a:pt x="81" y="51"/>
                        <a:pt x="82" y="51"/>
                      </a:cubicBezTo>
                      <a:cubicBezTo>
                        <a:pt x="83" y="52"/>
                        <a:pt x="84" y="52"/>
                        <a:pt x="84" y="52"/>
                      </a:cubicBezTo>
                      <a:cubicBezTo>
                        <a:pt x="83" y="50"/>
                        <a:pt x="83" y="50"/>
                        <a:pt x="83" y="50"/>
                      </a:cubicBezTo>
                      <a:cubicBezTo>
                        <a:pt x="83" y="50"/>
                        <a:pt x="85" y="52"/>
                        <a:pt x="87" y="53"/>
                      </a:cubicBezTo>
                      <a:cubicBezTo>
                        <a:pt x="87" y="53"/>
                        <a:pt x="87" y="52"/>
                        <a:pt x="86" y="51"/>
                      </a:cubicBezTo>
                      <a:cubicBezTo>
                        <a:pt x="88" y="53"/>
                        <a:pt x="88" y="53"/>
                        <a:pt x="88" y="53"/>
                      </a:cubicBezTo>
                      <a:cubicBezTo>
                        <a:pt x="87" y="52"/>
                        <a:pt x="88" y="52"/>
                        <a:pt x="87" y="51"/>
                      </a:cubicBezTo>
                      <a:cubicBezTo>
                        <a:pt x="88" y="52"/>
                        <a:pt x="88" y="52"/>
                        <a:pt x="88" y="52"/>
                      </a:cubicBezTo>
                      <a:cubicBezTo>
                        <a:pt x="88" y="52"/>
                        <a:pt x="88" y="52"/>
                        <a:pt x="88" y="51"/>
                      </a:cubicBezTo>
                      <a:cubicBezTo>
                        <a:pt x="87" y="50"/>
                        <a:pt x="86" y="50"/>
                        <a:pt x="86" y="50"/>
                      </a:cubicBezTo>
                      <a:cubicBezTo>
                        <a:pt x="85" y="49"/>
                        <a:pt x="86" y="49"/>
                        <a:pt x="85" y="48"/>
                      </a:cubicBezTo>
                      <a:cubicBezTo>
                        <a:pt x="87" y="50"/>
                        <a:pt x="87" y="49"/>
                        <a:pt x="87" y="49"/>
                      </a:cubicBezTo>
                      <a:cubicBezTo>
                        <a:pt x="88" y="49"/>
                        <a:pt x="86" y="47"/>
                        <a:pt x="86" y="47"/>
                      </a:cubicBezTo>
                      <a:cubicBezTo>
                        <a:pt x="87" y="48"/>
                        <a:pt x="87" y="47"/>
                        <a:pt x="88" y="48"/>
                      </a:cubicBezTo>
                      <a:cubicBezTo>
                        <a:pt x="88" y="48"/>
                        <a:pt x="87" y="47"/>
                        <a:pt x="87" y="48"/>
                      </a:cubicBezTo>
                      <a:cubicBezTo>
                        <a:pt x="88" y="49"/>
                        <a:pt x="89" y="50"/>
                        <a:pt x="89" y="49"/>
                      </a:cubicBezTo>
                      <a:cubicBezTo>
                        <a:pt x="88" y="48"/>
                        <a:pt x="85" y="46"/>
                        <a:pt x="87" y="46"/>
                      </a:cubicBezTo>
                      <a:cubicBezTo>
                        <a:pt x="87" y="47"/>
                        <a:pt x="88" y="47"/>
                        <a:pt x="88" y="48"/>
                      </a:cubicBezTo>
                      <a:cubicBezTo>
                        <a:pt x="90" y="48"/>
                        <a:pt x="90" y="48"/>
                        <a:pt x="90" y="48"/>
                      </a:cubicBezTo>
                      <a:cubicBezTo>
                        <a:pt x="88" y="47"/>
                        <a:pt x="88" y="47"/>
                        <a:pt x="88" y="47"/>
                      </a:cubicBezTo>
                      <a:cubicBezTo>
                        <a:pt x="89" y="47"/>
                        <a:pt x="89" y="47"/>
                        <a:pt x="89" y="48"/>
                      </a:cubicBezTo>
                      <a:cubicBezTo>
                        <a:pt x="88" y="46"/>
                        <a:pt x="89" y="46"/>
                        <a:pt x="88" y="45"/>
                      </a:cubicBezTo>
                      <a:cubicBezTo>
                        <a:pt x="88" y="44"/>
                        <a:pt x="89" y="45"/>
                        <a:pt x="89" y="45"/>
                      </a:cubicBezTo>
                      <a:cubicBezTo>
                        <a:pt x="90" y="45"/>
                        <a:pt x="90" y="45"/>
                        <a:pt x="90" y="45"/>
                      </a:cubicBezTo>
                      <a:cubicBezTo>
                        <a:pt x="91" y="46"/>
                        <a:pt x="91" y="45"/>
                        <a:pt x="90" y="44"/>
                      </a:cubicBezTo>
                      <a:cubicBezTo>
                        <a:pt x="90" y="44"/>
                        <a:pt x="90" y="44"/>
                        <a:pt x="90" y="44"/>
                      </a:cubicBezTo>
                      <a:cubicBezTo>
                        <a:pt x="90" y="44"/>
                        <a:pt x="90" y="43"/>
                        <a:pt x="90" y="42"/>
                      </a:cubicBezTo>
                      <a:cubicBezTo>
                        <a:pt x="91" y="43"/>
                        <a:pt x="95" y="48"/>
                        <a:pt x="94" y="45"/>
                      </a:cubicBezTo>
                      <a:cubicBezTo>
                        <a:pt x="94" y="45"/>
                        <a:pt x="92" y="42"/>
                        <a:pt x="91" y="41"/>
                      </a:cubicBezTo>
                      <a:cubicBezTo>
                        <a:pt x="93" y="42"/>
                        <a:pt x="91" y="38"/>
                        <a:pt x="94" y="40"/>
                      </a:cubicBezTo>
                      <a:cubicBezTo>
                        <a:pt x="93" y="39"/>
                        <a:pt x="93" y="39"/>
                        <a:pt x="93" y="39"/>
                      </a:cubicBezTo>
                      <a:cubicBezTo>
                        <a:pt x="94" y="38"/>
                        <a:pt x="93" y="35"/>
                        <a:pt x="97" y="37"/>
                      </a:cubicBezTo>
                      <a:cubicBezTo>
                        <a:pt x="97" y="38"/>
                        <a:pt x="98" y="38"/>
                        <a:pt x="99" y="39"/>
                      </a:cubicBezTo>
                      <a:cubicBezTo>
                        <a:pt x="98" y="38"/>
                        <a:pt x="101" y="40"/>
                        <a:pt x="99" y="38"/>
                      </a:cubicBezTo>
                      <a:cubicBezTo>
                        <a:pt x="97" y="36"/>
                        <a:pt x="97" y="36"/>
                        <a:pt x="96" y="36"/>
                      </a:cubicBezTo>
                      <a:cubicBezTo>
                        <a:pt x="96" y="34"/>
                        <a:pt x="97" y="33"/>
                        <a:pt x="98" y="34"/>
                      </a:cubicBezTo>
                      <a:cubicBezTo>
                        <a:pt x="98" y="34"/>
                        <a:pt x="97" y="33"/>
                        <a:pt x="97" y="33"/>
                      </a:cubicBezTo>
                      <a:cubicBezTo>
                        <a:pt x="99" y="35"/>
                        <a:pt x="100" y="35"/>
                        <a:pt x="99" y="34"/>
                      </a:cubicBezTo>
                      <a:cubicBezTo>
                        <a:pt x="98" y="32"/>
                        <a:pt x="98" y="32"/>
                        <a:pt x="98" y="32"/>
                      </a:cubicBezTo>
                      <a:cubicBezTo>
                        <a:pt x="100" y="33"/>
                        <a:pt x="100" y="33"/>
                        <a:pt x="100" y="33"/>
                      </a:cubicBezTo>
                      <a:cubicBezTo>
                        <a:pt x="99" y="33"/>
                        <a:pt x="97" y="31"/>
                        <a:pt x="99" y="31"/>
                      </a:cubicBezTo>
                      <a:cubicBezTo>
                        <a:pt x="99" y="32"/>
                        <a:pt x="100" y="32"/>
                        <a:pt x="100" y="33"/>
                      </a:cubicBezTo>
                      <a:cubicBezTo>
                        <a:pt x="100" y="31"/>
                        <a:pt x="98" y="29"/>
                        <a:pt x="100" y="30"/>
                      </a:cubicBezTo>
                      <a:cubicBezTo>
                        <a:pt x="102" y="31"/>
                        <a:pt x="102" y="31"/>
                        <a:pt x="102" y="31"/>
                      </a:cubicBezTo>
                      <a:cubicBezTo>
                        <a:pt x="102" y="31"/>
                        <a:pt x="101" y="30"/>
                        <a:pt x="100" y="29"/>
                      </a:cubicBezTo>
                      <a:cubicBezTo>
                        <a:pt x="102" y="30"/>
                        <a:pt x="103" y="30"/>
                        <a:pt x="104" y="31"/>
                      </a:cubicBezTo>
                      <a:cubicBezTo>
                        <a:pt x="102" y="26"/>
                        <a:pt x="103" y="24"/>
                        <a:pt x="105" y="23"/>
                      </a:cubicBezTo>
                      <a:cubicBezTo>
                        <a:pt x="106" y="24"/>
                        <a:pt x="106" y="24"/>
                        <a:pt x="106" y="24"/>
                      </a:cubicBezTo>
                      <a:cubicBezTo>
                        <a:pt x="107" y="25"/>
                        <a:pt x="104" y="22"/>
                        <a:pt x="105" y="23"/>
                      </a:cubicBezTo>
                      <a:cubicBezTo>
                        <a:pt x="106" y="24"/>
                        <a:pt x="107" y="24"/>
                        <a:pt x="108" y="26"/>
                      </a:cubicBezTo>
                      <a:cubicBezTo>
                        <a:pt x="110" y="26"/>
                        <a:pt x="107" y="23"/>
                        <a:pt x="107" y="23"/>
                      </a:cubicBezTo>
                      <a:cubicBezTo>
                        <a:pt x="106" y="21"/>
                        <a:pt x="108" y="24"/>
                        <a:pt x="106" y="22"/>
                      </a:cubicBezTo>
                      <a:cubicBezTo>
                        <a:pt x="106" y="22"/>
                        <a:pt x="108" y="22"/>
                        <a:pt x="106" y="20"/>
                      </a:cubicBezTo>
                      <a:cubicBezTo>
                        <a:pt x="107" y="21"/>
                        <a:pt x="108" y="22"/>
                        <a:pt x="109" y="23"/>
                      </a:cubicBezTo>
                      <a:cubicBezTo>
                        <a:pt x="108" y="22"/>
                        <a:pt x="108" y="22"/>
                        <a:pt x="108" y="22"/>
                      </a:cubicBezTo>
                      <a:cubicBezTo>
                        <a:pt x="111" y="24"/>
                        <a:pt x="111" y="27"/>
                        <a:pt x="114" y="29"/>
                      </a:cubicBezTo>
                      <a:cubicBezTo>
                        <a:pt x="114" y="29"/>
                        <a:pt x="114" y="29"/>
                        <a:pt x="114" y="29"/>
                      </a:cubicBezTo>
                      <a:cubicBezTo>
                        <a:pt x="117" y="31"/>
                        <a:pt x="116" y="32"/>
                        <a:pt x="117" y="32"/>
                      </a:cubicBezTo>
                      <a:cubicBezTo>
                        <a:pt x="117" y="31"/>
                        <a:pt x="114" y="28"/>
                        <a:pt x="113" y="27"/>
                      </a:cubicBezTo>
                      <a:cubicBezTo>
                        <a:pt x="113" y="26"/>
                        <a:pt x="109" y="22"/>
                        <a:pt x="110" y="21"/>
                      </a:cubicBezTo>
                      <a:cubicBezTo>
                        <a:pt x="111" y="22"/>
                        <a:pt x="110" y="22"/>
                        <a:pt x="111" y="24"/>
                      </a:cubicBezTo>
                      <a:cubicBezTo>
                        <a:pt x="113" y="25"/>
                        <a:pt x="111" y="22"/>
                        <a:pt x="112" y="23"/>
                      </a:cubicBezTo>
                      <a:cubicBezTo>
                        <a:pt x="111" y="22"/>
                        <a:pt x="109" y="20"/>
                        <a:pt x="109" y="19"/>
                      </a:cubicBezTo>
                      <a:cubicBezTo>
                        <a:pt x="110" y="20"/>
                        <a:pt x="111" y="21"/>
                        <a:pt x="111" y="21"/>
                      </a:cubicBezTo>
                      <a:cubicBezTo>
                        <a:pt x="110" y="20"/>
                        <a:pt x="110" y="19"/>
                        <a:pt x="109" y="18"/>
                      </a:cubicBezTo>
                      <a:cubicBezTo>
                        <a:pt x="107" y="15"/>
                        <a:pt x="110" y="18"/>
                        <a:pt x="108" y="16"/>
                      </a:cubicBezTo>
                      <a:cubicBezTo>
                        <a:pt x="110" y="18"/>
                        <a:pt x="112" y="21"/>
                        <a:pt x="113" y="21"/>
                      </a:cubicBezTo>
                      <a:cubicBezTo>
                        <a:pt x="112" y="19"/>
                        <a:pt x="112" y="18"/>
                        <a:pt x="109" y="16"/>
                      </a:cubicBezTo>
                      <a:cubicBezTo>
                        <a:pt x="110" y="16"/>
                        <a:pt x="111" y="17"/>
                        <a:pt x="112" y="19"/>
                      </a:cubicBezTo>
                      <a:cubicBezTo>
                        <a:pt x="113" y="19"/>
                        <a:pt x="110" y="15"/>
                        <a:pt x="113" y="18"/>
                      </a:cubicBezTo>
                      <a:cubicBezTo>
                        <a:pt x="111" y="16"/>
                        <a:pt x="111" y="16"/>
                        <a:pt x="111" y="16"/>
                      </a:cubicBezTo>
                      <a:cubicBezTo>
                        <a:pt x="112" y="17"/>
                        <a:pt x="113" y="17"/>
                        <a:pt x="114" y="18"/>
                      </a:cubicBezTo>
                      <a:cubicBezTo>
                        <a:pt x="114" y="18"/>
                        <a:pt x="112" y="15"/>
                        <a:pt x="115" y="17"/>
                      </a:cubicBezTo>
                      <a:cubicBezTo>
                        <a:pt x="115" y="17"/>
                        <a:pt x="115" y="16"/>
                        <a:pt x="113" y="15"/>
                      </a:cubicBezTo>
                      <a:cubicBezTo>
                        <a:pt x="112" y="14"/>
                        <a:pt x="114" y="17"/>
                        <a:pt x="112" y="14"/>
                      </a:cubicBezTo>
                      <a:cubicBezTo>
                        <a:pt x="114" y="16"/>
                        <a:pt x="112" y="13"/>
                        <a:pt x="112" y="13"/>
                      </a:cubicBezTo>
                      <a:cubicBezTo>
                        <a:pt x="113" y="14"/>
                        <a:pt x="113" y="14"/>
                        <a:pt x="113" y="14"/>
                      </a:cubicBezTo>
                      <a:cubicBezTo>
                        <a:pt x="112" y="13"/>
                        <a:pt x="113" y="13"/>
                        <a:pt x="112" y="12"/>
                      </a:cubicBezTo>
                      <a:cubicBezTo>
                        <a:pt x="112" y="12"/>
                        <a:pt x="113" y="13"/>
                        <a:pt x="113" y="13"/>
                      </a:cubicBezTo>
                      <a:cubicBezTo>
                        <a:pt x="112" y="12"/>
                        <a:pt x="112" y="12"/>
                        <a:pt x="112" y="12"/>
                      </a:cubicBezTo>
                      <a:cubicBezTo>
                        <a:pt x="112" y="10"/>
                        <a:pt x="115" y="14"/>
                        <a:pt x="115" y="13"/>
                      </a:cubicBezTo>
                      <a:cubicBezTo>
                        <a:pt x="116" y="15"/>
                        <a:pt x="116" y="15"/>
                        <a:pt x="116" y="15"/>
                      </a:cubicBezTo>
                      <a:cubicBezTo>
                        <a:pt x="116" y="15"/>
                        <a:pt x="117" y="16"/>
                        <a:pt x="117" y="15"/>
                      </a:cubicBezTo>
                      <a:cubicBezTo>
                        <a:pt x="116" y="14"/>
                        <a:pt x="114" y="12"/>
                        <a:pt x="113" y="10"/>
                      </a:cubicBezTo>
                      <a:cubicBezTo>
                        <a:pt x="113" y="9"/>
                        <a:pt x="115" y="12"/>
                        <a:pt x="114" y="10"/>
                      </a:cubicBezTo>
                      <a:cubicBezTo>
                        <a:pt x="115" y="12"/>
                        <a:pt x="115" y="12"/>
                        <a:pt x="115" y="12"/>
                      </a:cubicBezTo>
                      <a:cubicBezTo>
                        <a:pt x="115" y="13"/>
                        <a:pt x="118" y="14"/>
                        <a:pt x="118" y="14"/>
                      </a:cubicBezTo>
                      <a:cubicBezTo>
                        <a:pt x="118" y="13"/>
                        <a:pt x="116" y="11"/>
                        <a:pt x="115" y="10"/>
                      </a:cubicBezTo>
                      <a:cubicBezTo>
                        <a:pt x="115" y="10"/>
                        <a:pt x="116" y="11"/>
                        <a:pt x="117" y="12"/>
                      </a:cubicBezTo>
                      <a:cubicBezTo>
                        <a:pt x="117" y="11"/>
                        <a:pt x="116" y="10"/>
                        <a:pt x="115" y="9"/>
                      </a:cubicBezTo>
                      <a:cubicBezTo>
                        <a:pt x="116" y="10"/>
                        <a:pt x="118" y="11"/>
                        <a:pt x="120" y="12"/>
                      </a:cubicBezTo>
                      <a:cubicBezTo>
                        <a:pt x="122" y="15"/>
                        <a:pt x="122" y="15"/>
                        <a:pt x="122" y="15"/>
                      </a:cubicBezTo>
                      <a:cubicBezTo>
                        <a:pt x="122" y="15"/>
                        <a:pt x="122" y="15"/>
                        <a:pt x="122" y="15"/>
                      </a:cubicBezTo>
                      <a:cubicBezTo>
                        <a:pt x="123" y="17"/>
                        <a:pt x="123" y="16"/>
                        <a:pt x="125" y="18"/>
                      </a:cubicBezTo>
                      <a:cubicBezTo>
                        <a:pt x="126" y="18"/>
                        <a:pt x="125" y="17"/>
                        <a:pt x="125" y="17"/>
                      </a:cubicBezTo>
                      <a:cubicBezTo>
                        <a:pt x="121" y="14"/>
                        <a:pt x="121" y="12"/>
                        <a:pt x="118" y="9"/>
                      </a:cubicBezTo>
                      <a:cubicBezTo>
                        <a:pt x="118" y="7"/>
                        <a:pt x="126" y="16"/>
                        <a:pt x="122" y="10"/>
                      </a:cubicBezTo>
                      <a:cubicBezTo>
                        <a:pt x="121" y="9"/>
                        <a:pt x="120" y="7"/>
                        <a:pt x="120" y="8"/>
                      </a:cubicBezTo>
                      <a:cubicBezTo>
                        <a:pt x="121" y="8"/>
                        <a:pt x="117" y="5"/>
                        <a:pt x="119" y="6"/>
                      </a:cubicBezTo>
                      <a:cubicBezTo>
                        <a:pt x="120" y="7"/>
                        <a:pt x="122" y="8"/>
                        <a:pt x="123" y="11"/>
                      </a:cubicBezTo>
                      <a:cubicBezTo>
                        <a:pt x="123" y="10"/>
                        <a:pt x="122" y="10"/>
                        <a:pt x="123" y="11"/>
                      </a:cubicBezTo>
                      <a:cubicBezTo>
                        <a:pt x="124" y="11"/>
                        <a:pt x="125" y="14"/>
                        <a:pt x="126" y="13"/>
                      </a:cubicBezTo>
                      <a:cubicBezTo>
                        <a:pt x="126" y="13"/>
                        <a:pt x="126" y="12"/>
                        <a:pt x="125" y="11"/>
                      </a:cubicBezTo>
                      <a:cubicBezTo>
                        <a:pt x="123" y="9"/>
                        <a:pt x="124" y="11"/>
                        <a:pt x="123" y="9"/>
                      </a:cubicBezTo>
                      <a:cubicBezTo>
                        <a:pt x="123" y="8"/>
                        <a:pt x="126" y="11"/>
                        <a:pt x="123" y="7"/>
                      </a:cubicBezTo>
                      <a:cubicBezTo>
                        <a:pt x="123" y="8"/>
                        <a:pt x="121" y="6"/>
                        <a:pt x="120" y="5"/>
                      </a:cubicBezTo>
                      <a:cubicBezTo>
                        <a:pt x="120" y="4"/>
                        <a:pt x="120" y="4"/>
                        <a:pt x="120" y="4"/>
                      </a:cubicBezTo>
                      <a:cubicBezTo>
                        <a:pt x="121" y="5"/>
                        <a:pt x="121" y="5"/>
                        <a:pt x="121" y="5"/>
                      </a:cubicBezTo>
                      <a:cubicBezTo>
                        <a:pt x="122" y="5"/>
                        <a:pt x="119" y="3"/>
                        <a:pt x="120" y="3"/>
                      </a:cubicBezTo>
                      <a:cubicBezTo>
                        <a:pt x="122" y="5"/>
                        <a:pt x="122" y="5"/>
                        <a:pt x="122" y="5"/>
                      </a:cubicBezTo>
                      <a:cubicBezTo>
                        <a:pt x="124" y="7"/>
                        <a:pt x="121" y="5"/>
                        <a:pt x="124" y="8"/>
                      </a:cubicBezTo>
                      <a:cubicBezTo>
                        <a:pt x="124" y="7"/>
                        <a:pt x="123" y="6"/>
                        <a:pt x="124" y="6"/>
                      </a:cubicBezTo>
                      <a:cubicBezTo>
                        <a:pt x="124" y="6"/>
                        <a:pt x="124" y="7"/>
                        <a:pt x="124" y="7"/>
                      </a:cubicBezTo>
                      <a:cubicBezTo>
                        <a:pt x="125" y="7"/>
                        <a:pt x="129" y="11"/>
                        <a:pt x="127" y="8"/>
                      </a:cubicBezTo>
                      <a:cubicBezTo>
                        <a:pt x="127" y="7"/>
                        <a:pt x="126" y="7"/>
                        <a:pt x="125" y="6"/>
                      </a:cubicBezTo>
                      <a:cubicBezTo>
                        <a:pt x="125" y="5"/>
                        <a:pt x="125" y="3"/>
                        <a:pt x="125" y="3"/>
                      </a:cubicBezTo>
                      <a:cubicBezTo>
                        <a:pt x="127" y="5"/>
                        <a:pt x="126" y="2"/>
                        <a:pt x="128" y="5"/>
                      </a:cubicBezTo>
                      <a:cubicBezTo>
                        <a:pt x="126" y="4"/>
                        <a:pt x="125" y="5"/>
                        <a:pt x="127" y="7"/>
                      </a:cubicBezTo>
                      <a:cubicBezTo>
                        <a:pt x="130" y="10"/>
                        <a:pt x="126" y="7"/>
                        <a:pt x="128" y="10"/>
                      </a:cubicBezTo>
                      <a:cubicBezTo>
                        <a:pt x="129" y="10"/>
                        <a:pt x="131" y="13"/>
                        <a:pt x="133" y="14"/>
                      </a:cubicBezTo>
                      <a:cubicBezTo>
                        <a:pt x="133" y="14"/>
                        <a:pt x="133" y="14"/>
                        <a:pt x="133" y="13"/>
                      </a:cubicBezTo>
                      <a:cubicBezTo>
                        <a:pt x="131" y="11"/>
                        <a:pt x="131" y="12"/>
                        <a:pt x="129" y="10"/>
                      </a:cubicBezTo>
                      <a:cubicBezTo>
                        <a:pt x="131" y="10"/>
                        <a:pt x="130" y="8"/>
                        <a:pt x="129" y="6"/>
                      </a:cubicBezTo>
                      <a:cubicBezTo>
                        <a:pt x="130" y="7"/>
                        <a:pt x="132" y="9"/>
                        <a:pt x="132" y="9"/>
                      </a:cubicBezTo>
                      <a:cubicBezTo>
                        <a:pt x="132" y="8"/>
                        <a:pt x="133" y="7"/>
                        <a:pt x="134" y="7"/>
                      </a:cubicBezTo>
                      <a:cubicBezTo>
                        <a:pt x="131" y="5"/>
                        <a:pt x="134" y="6"/>
                        <a:pt x="132" y="4"/>
                      </a:cubicBezTo>
                      <a:cubicBezTo>
                        <a:pt x="131" y="4"/>
                        <a:pt x="129" y="2"/>
                        <a:pt x="128" y="0"/>
                      </a:cubicBezTo>
                      <a:cubicBezTo>
                        <a:pt x="128" y="0"/>
                        <a:pt x="129" y="2"/>
                        <a:pt x="130" y="2"/>
                      </a:cubicBezTo>
                      <a:cubicBezTo>
                        <a:pt x="129" y="0"/>
                        <a:pt x="132" y="4"/>
                        <a:pt x="131" y="2"/>
                      </a:cubicBezTo>
                      <a:cubicBezTo>
                        <a:pt x="131" y="3"/>
                        <a:pt x="133" y="5"/>
                        <a:pt x="135" y="7"/>
                      </a:cubicBezTo>
                      <a:cubicBezTo>
                        <a:pt x="135" y="6"/>
                        <a:pt x="137" y="9"/>
                        <a:pt x="137" y="9"/>
                      </a:cubicBezTo>
                      <a:cubicBezTo>
                        <a:pt x="136" y="7"/>
                        <a:pt x="136" y="5"/>
                        <a:pt x="136" y="4"/>
                      </a:cubicBezTo>
                      <a:cubicBezTo>
                        <a:pt x="139" y="6"/>
                        <a:pt x="138" y="3"/>
                        <a:pt x="139" y="2"/>
                      </a:cubicBezTo>
                      <a:cubicBezTo>
                        <a:pt x="140" y="3"/>
                        <a:pt x="142" y="6"/>
                        <a:pt x="143" y="6"/>
                      </a:cubicBezTo>
                      <a:cubicBezTo>
                        <a:pt x="143" y="6"/>
                        <a:pt x="140" y="4"/>
                        <a:pt x="142" y="4"/>
                      </a:cubicBezTo>
                      <a:cubicBezTo>
                        <a:pt x="142" y="5"/>
                        <a:pt x="142" y="5"/>
                        <a:pt x="142" y="5"/>
                      </a:cubicBezTo>
                      <a:cubicBezTo>
                        <a:pt x="142" y="4"/>
                        <a:pt x="145" y="6"/>
                        <a:pt x="142" y="2"/>
                      </a:cubicBezTo>
                      <a:cubicBezTo>
                        <a:pt x="144" y="5"/>
                        <a:pt x="144" y="5"/>
                        <a:pt x="144" y="5"/>
                      </a:cubicBezTo>
                      <a:cubicBezTo>
                        <a:pt x="144" y="5"/>
                        <a:pt x="144" y="4"/>
                        <a:pt x="144" y="4"/>
                      </a:cubicBezTo>
                      <a:cubicBezTo>
                        <a:pt x="144" y="5"/>
                        <a:pt x="145" y="5"/>
                        <a:pt x="146" y="6"/>
                      </a:cubicBezTo>
                      <a:cubicBezTo>
                        <a:pt x="148" y="8"/>
                        <a:pt x="146" y="5"/>
                        <a:pt x="147" y="5"/>
                      </a:cubicBezTo>
                      <a:cubicBezTo>
                        <a:pt x="145" y="3"/>
                        <a:pt x="145" y="3"/>
                        <a:pt x="145" y="3"/>
                      </a:cubicBezTo>
                      <a:cubicBezTo>
                        <a:pt x="145" y="1"/>
                        <a:pt x="146" y="3"/>
                        <a:pt x="147" y="1"/>
                      </a:cubicBezTo>
                      <a:cubicBezTo>
                        <a:pt x="148" y="3"/>
                        <a:pt x="148" y="3"/>
                        <a:pt x="148" y="3"/>
                      </a:cubicBezTo>
                      <a:cubicBezTo>
                        <a:pt x="148" y="2"/>
                        <a:pt x="148" y="2"/>
                        <a:pt x="148" y="2"/>
                      </a:cubicBezTo>
                      <a:cubicBezTo>
                        <a:pt x="149" y="3"/>
                        <a:pt x="150" y="4"/>
                        <a:pt x="149" y="3"/>
                      </a:cubicBezTo>
                      <a:cubicBezTo>
                        <a:pt x="151" y="7"/>
                        <a:pt x="151" y="7"/>
                        <a:pt x="151" y="7"/>
                      </a:cubicBezTo>
                      <a:cubicBezTo>
                        <a:pt x="150" y="7"/>
                        <a:pt x="150" y="5"/>
                        <a:pt x="148" y="4"/>
                      </a:cubicBezTo>
                      <a:cubicBezTo>
                        <a:pt x="147" y="2"/>
                        <a:pt x="147" y="3"/>
                        <a:pt x="148" y="5"/>
                      </a:cubicBezTo>
                      <a:cubicBezTo>
                        <a:pt x="148" y="5"/>
                        <a:pt x="148" y="5"/>
                        <a:pt x="148" y="4"/>
                      </a:cubicBezTo>
                      <a:cubicBezTo>
                        <a:pt x="150" y="6"/>
                        <a:pt x="149" y="6"/>
                        <a:pt x="150" y="8"/>
                      </a:cubicBezTo>
                      <a:cubicBezTo>
                        <a:pt x="150" y="8"/>
                        <a:pt x="151" y="8"/>
                        <a:pt x="151" y="8"/>
                      </a:cubicBezTo>
                      <a:cubicBezTo>
                        <a:pt x="151" y="9"/>
                        <a:pt x="151" y="9"/>
                        <a:pt x="151" y="10"/>
                      </a:cubicBezTo>
                      <a:cubicBezTo>
                        <a:pt x="150" y="9"/>
                        <a:pt x="149" y="8"/>
                        <a:pt x="149" y="8"/>
                      </a:cubicBezTo>
                      <a:cubicBezTo>
                        <a:pt x="151" y="10"/>
                        <a:pt x="151" y="11"/>
                        <a:pt x="150" y="10"/>
                      </a:cubicBezTo>
                      <a:cubicBezTo>
                        <a:pt x="148" y="9"/>
                        <a:pt x="150" y="13"/>
                        <a:pt x="149" y="13"/>
                      </a:cubicBezTo>
                      <a:cubicBezTo>
                        <a:pt x="147" y="10"/>
                        <a:pt x="146" y="9"/>
                        <a:pt x="146" y="8"/>
                      </a:cubicBezTo>
                      <a:cubicBezTo>
                        <a:pt x="145" y="7"/>
                        <a:pt x="146" y="8"/>
                        <a:pt x="145" y="7"/>
                      </a:cubicBezTo>
                      <a:cubicBezTo>
                        <a:pt x="146" y="9"/>
                        <a:pt x="147" y="11"/>
                        <a:pt x="148" y="13"/>
                      </a:cubicBezTo>
                      <a:cubicBezTo>
                        <a:pt x="146" y="11"/>
                        <a:pt x="146" y="11"/>
                        <a:pt x="146" y="11"/>
                      </a:cubicBezTo>
                      <a:cubicBezTo>
                        <a:pt x="147" y="12"/>
                        <a:pt x="148" y="14"/>
                        <a:pt x="147" y="14"/>
                      </a:cubicBezTo>
                      <a:cubicBezTo>
                        <a:pt x="146" y="14"/>
                        <a:pt x="145" y="15"/>
                        <a:pt x="144" y="16"/>
                      </a:cubicBezTo>
                      <a:cubicBezTo>
                        <a:pt x="143" y="14"/>
                        <a:pt x="143" y="14"/>
                        <a:pt x="143" y="14"/>
                      </a:cubicBezTo>
                      <a:cubicBezTo>
                        <a:pt x="145" y="18"/>
                        <a:pt x="142" y="17"/>
                        <a:pt x="143" y="18"/>
                      </a:cubicBezTo>
                      <a:cubicBezTo>
                        <a:pt x="141" y="18"/>
                        <a:pt x="142" y="22"/>
                        <a:pt x="140" y="20"/>
                      </a:cubicBezTo>
                      <a:cubicBezTo>
                        <a:pt x="139" y="22"/>
                        <a:pt x="139" y="24"/>
                        <a:pt x="136" y="25"/>
                      </a:cubicBezTo>
                      <a:cubicBezTo>
                        <a:pt x="135" y="23"/>
                        <a:pt x="135" y="23"/>
                        <a:pt x="135" y="23"/>
                      </a:cubicBezTo>
                      <a:cubicBezTo>
                        <a:pt x="136" y="25"/>
                        <a:pt x="134" y="22"/>
                        <a:pt x="134" y="23"/>
                      </a:cubicBezTo>
                      <a:cubicBezTo>
                        <a:pt x="135" y="24"/>
                        <a:pt x="135" y="25"/>
                        <a:pt x="136" y="27"/>
                      </a:cubicBezTo>
                      <a:cubicBezTo>
                        <a:pt x="134" y="26"/>
                        <a:pt x="134" y="28"/>
                        <a:pt x="135" y="30"/>
                      </a:cubicBezTo>
                      <a:cubicBezTo>
                        <a:pt x="134" y="29"/>
                        <a:pt x="134" y="29"/>
                        <a:pt x="134" y="29"/>
                      </a:cubicBezTo>
                      <a:cubicBezTo>
                        <a:pt x="136" y="32"/>
                        <a:pt x="133" y="31"/>
                        <a:pt x="131" y="31"/>
                      </a:cubicBezTo>
                      <a:cubicBezTo>
                        <a:pt x="131" y="30"/>
                        <a:pt x="129" y="29"/>
                        <a:pt x="129" y="30"/>
                      </a:cubicBezTo>
                      <a:cubicBezTo>
                        <a:pt x="131" y="32"/>
                        <a:pt x="131" y="32"/>
                        <a:pt x="131" y="34"/>
                      </a:cubicBezTo>
                      <a:cubicBezTo>
                        <a:pt x="131" y="35"/>
                        <a:pt x="130" y="35"/>
                        <a:pt x="128" y="34"/>
                      </a:cubicBezTo>
                      <a:cubicBezTo>
                        <a:pt x="129" y="39"/>
                        <a:pt x="126" y="39"/>
                        <a:pt x="126" y="43"/>
                      </a:cubicBezTo>
                      <a:cubicBezTo>
                        <a:pt x="124" y="41"/>
                        <a:pt x="124" y="41"/>
                        <a:pt x="124" y="41"/>
                      </a:cubicBezTo>
                      <a:cubicBezTo>
                        <a:pt x="126" y="46"/>
                        <a:pt x="120" y="45"/>
                        <a:pt x="121" y="48"/>
                      </a:cubicBezTo>
                      <a:cubicBezTo>
                        <a:pt x="118" y="46"/>
                        <a:pt x="118" y="46"/>
                        <a:pt x="118" y="46"/>
                      </a:cubicBezTo>
                      <a:cubicBezTo>
                        <a:pt x="117" y="45"/>
                        <a:pt x="118" y="47"/>
                        <a:pt x="120" y="49"/>
                      </a:cubicBezTo>
                      <a:cubicBezTo>
                        <a:pt x="119" y="49"/>
                        <a:pt x="120" y="52"/>
                        <a:pt x="117" y="50"/>
                      </a:cubicBezTo>
                      <a:cubicBezTo>
                        <a:pt x="116" y="50"/>
                        <a:pt x="118" y="52"/>
                        <a:pt x="118" y="52"/>
                      </a:cubicBezTo>
                      <a:cubicBezTo>
                        <a:pt x="116" y="52"/>
                        <a:pt x="116" y="53"/>
                        <a:pt x="116" y="54"/>
                      </a:cubicBezTo>
                      <a:cubicBezTo>
                        <a:pt x="116" y="54"/>
                        <a:pt x="116" y="54"/>
                        <a:pt x="116" y="54"/>
                      </a:cubicBezTo>
                      <a:cubicBezTo>
                        <a:pt x="115" y="53"/>
                        <a:pt x="114" y="52"/>
                        <a:pt x="114" y="52"/>
                      </a:cubicBezTo>
                      <a:cubicBezTo>
                        <a:pt x="114" y="53"/>
                        <a:pt x="112" y="53"/>
                        <a:pt x="115" y="56"/>
                      </a:cubicBezTo>
                      <a:cubicBezTo>
                        <a:pt x="113" y="55"/>
                        <a:pt x="115" y="59"/>
                        <a:pt x="111" y="58"/>
                      </a:cubicBezTo>
                      <a:cubicBezTo>
                        <a:pt x="112" y="59"/>
                        <a:pt x="112" y="59"/>
                        <a:pt x="113" y="60"/>
                      </a:cubicBezTo>
                      <a:cubicBezTo>
                        <a:pt x="112" y="61"/>
                        <a:pt x="109" y="60"/>
                        <a:pt x="110" y="62"/>
                      </a:cubicBezTo>
                      <a:cubicBezTo>
                        <a:pt x="109" y="62"/>
                        <a:pt x="109" y="60"/>
                        <a:pt x="108" y="60"/>
                      </a:cubicBezTo>
                      <a:cubicBezTo>
                        <a:pt x="108" y="61"/>
                        <a:pt x="109" y="62"/>
                        <a:pt x="110" y="62"/>
                      </a:cubicBezTo>
                      <a:cubicBezTo>
                        <a:pt x="110" y="65"/>
                        <a:pt x="105" y="63"/>
                        <a:pt x="104" y="65"/>
                      </a:cubicBezTo>
                      <a:cubicBezTo>
                        <a:pt x="104" y="69"/>
                        <a:pt x="101" y="71"/>
                        <a:pt x="99" y="73"/>
                      </a:cubicBezTo>
                      <a:cubicBezTo>
                        <a:pt x="98" y="72"/>
                        <a:pt x="98" y="72"/>
                        <a:pt x="98" y="72"/>
                      </a:cubicBezTo>
                      <a:cubicBezTo>
                        <a:pt x="100" y="76"/>
                        <a:pt x="94" y="71"/>
                        <a:pt x="97" y="76"/>
                      </a:cubicBezTo>
                      <a:cubicBezTo>
                        <a:pt x="96" y="75"/>
                        <a:pt x="96" y="76"/>
                        <a:pt x="95" y="75"/>
                      </a:cubicBezTo>
                      <a:cubicBezTo>
                        <a:pt x="96" y="77"/>
                        <a:pt x="92" y="75"/>
                        <a:pt x="93" y="78"/>
                      </a:cubicBezTo>
                      <a:cubicBezTo>
                        <a:pt x="93" y="78"/>
                        <a:pt x="93" y="78"/>
                        <a:pt x="93" y="77"/>
                      </a:cubicBezTo>
                      <a:cubicBezTo>
                        <a:pt x="91" y="77"/>
                        <a:pt x="92" y="79"/>
                        <a:pt x="90" y="79"/>
                      </a:cubicBezTo>
                      <a:cubicBezTo>
                        <a:pt x="89" y="78"/>
                        <a:pt x="89" y="78"/>
                        <a:pt x="89" y="77"/>
                      </a:cubicBezTo>
                      <a:cubicBezTo>
                        <a:pt x="87" y="76"/>
                        <a:pt x="91" y="81"/>
                        <a:pt x="87" y="78"/>
                      </a:cubicBezTo>
                      <a:cubicBezTo>
                        <a:pt x="87" y="78"/>
                        <a:pt x="89" y="80"/>
                        <a:pt x="89" y="80"/>
                      </a:cubicBezTo>
                      <a:cubicBezTo>
                        <a:pt x="86" y="80"/>
                        <a:pt x="85" y="84"/>
                        <a:pt x="84" y="87"/>
                      </a:cubicBezTo>
                      <a:cubicBezTo>
                        <a:pt x="81" y="86"/>
                        <a:pt x="79" y="82"/>
                        <a:pt x="80" y="85"/>
                      </a:cubicBezTo>
                      <a:cubicBezTo>
                        <a:pt x="79" y="85"/>
                        <a:pt x="81" y="86"/>
                        <a:pt x="80" y="86"/>
                      </a:cubicBezTo>
                      <a:cubicBezTo>
                        <a:pt x="81" y="87"/>
                        <a:pt x="76" y="83"/>
                        <a:pt x="77" y="85"/>
                      </a:cubicBezTo>
                      <a:cubicBezTo>
                        <a:pt x="79" y="87"/>
                        <a:pt x="78" y="86"/>
                        <a:pt x="79" y="87"/>
                      </a:cubicBezTo>
                      <a:cubicBezTo>
                        <a:pt x="77" y="87"/>
                        <a:pt x="75" y="85"/>
                        <a:pt x="76" y="87"/>
                      </a:cubicBezTo>
                      <a:cubicBezTo>
                        <a:pt x="75" y="86"/>
                        <a:pt x="75" y="86"/>
                        <a:pt x="75" y="86"/>
                      </a:cubicBezTo>
                      <a:cubicBezTo>
                        <a:pt x="77" y="90"/>
                        <a:pt x="74" y="89"/>
                        <a:pt x="77" y="94"/>
                      </a:cubicBezTo>
                      <a:cubicBezTo>
                        <a:pt x="73" y="99"/>
                        <a:pt x="69" y="105"/>
                        <a:pt x="65" y="109"/>
                      </a:cubicBezTo>
                      <a:cubicBezTo>
                        <a:pt x="59" y="112"/>
                        <a:pt x="55" y="118"/>
                        <a:pt x="48" y="120"/>
                      </a:cubicBezTo>
                      <a:cubicBezTo>
                        <a:pt x="45" y="118"/>
                        <a:pt x="45" y="118"/>
                        <a:pt x="44" y="120"/>
                      </a:cubicBezTo>
                      <a:cubicBezTo>
                        <a:pt x="44" y="120"/>
                        <a:pt x="44" y="119"/>
                        <a:pt x="44" y="119"/>
                      </a:cubicBezTo>
                      <a:cubicBezTo>
                        <a:pt x="45" y="122"/>
                        <a:pt x="43" y="120"/>
                        <a:pt x="45" y="122"/>
                      </a:cubicBezTo>
                      <a:cubicBezTo>
                        <a:pt x="42" y="123"/>
                        <a:pt x="41" y="125"/>
                        <a:pt x="39" y="127"/>
                      </a:cubicBezTo>
                      <a:cubicBezTo>
                        <a:pt x="39" y="126"/>
                        <a:pt x="38" y="124"/>
                        <a:pt x="37" y="124"/>
                      </a:cubicBezTo>
                      <a:cubicBezTo>
                        <a:pt x="38" y="126"/>
                        <a:pt x="38" y="126"/>
                        <a:pt x="38" y="126"/>
                      </a:cubicBezTo>
                      <a:cubicBezTo>
                        <a:pt x="37" y="126"/>
                        <a:pt x="37" y="126"/>
                        <a:pt x="37" y="126"/>
                      </a:cubicBezTo>
                      <a:cubicBezTo>
                        <a:pt x="37" y="126"/>
                        <a:pt x="38" y="128"/>
                        <a:pt x="39" y="128"/>
                      </a:cubicBezTo>
                      <a:cubicBezTo>
                        <a:pt x="37" y="131"/>
                        <a:pt x="34" y="132"/>
                        <a:pt x="30" y="133"/>
                      </a:cubicBezTo>
                      <a:cubicBezTo>
                        <a:pt x="27" y="133"/>
                        <a:pt x="24" y="134"/>
                        <a:pt x="21" y="136"/>
                      </a:cubicBezTo>
                      <a:cubicBezTo>
                        <a:pt x="19" y="135"/>
                        <a:pt x="18" y="137"/>
                        <a:pt x="17" y="139"/>
                      </a:cubicBezTo>
                      <a:cubicBezTo>
                        <a:pt x="11" y="137"/>
                        <a:pt x="6" y="136"/>
                        <a:pt x="3" y="141"/>
                      </a:cubicBezTo>
                      <a:cubicBezTo>
                        <a:pt x="3" y="141"/>
                        <a:pt x="0" y="133"/>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0" name="Freeform 57"/>
                <p:cNvSpPr/>
                <p:nvPr/>
              </p:nvSpPr>
              <p:spPr bwMode="auto">
                <a:xfrm>
                  <a:off x="3683" y="1270"/>
                  <a:ext cx="1"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1" name="Freeform 58"/>
                <p:cNvSpPr/>
                <p:nvPr/>
              </p:nvSpPr>
              <p:spPr bwMode="auto">
                <a:xfrm>
                  <a:off x="3679" y="1270"/>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2" name="Freeform 59"/>
                <p:cNvSpPr/>
                <p:nvPr/>
              </p:nvSpPr>
              <p:spPr bwMode="auto">
                <a:xfrm>
                  <a:off x="3678" y="1270"/>
                  <a:ext cx="1"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3" name="Freeform 60"/>
                <p:cNvSpPr/>
                <p:nvPr/>
              </p:nvSpPr>
              <p:spPr bwMode="auto">
                <a:xfrm>
                  <a:off x="3677" y="1270"/>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4" name="Freeform 61"/>
                <p:cNvSpPr/>
                <p:nvPr/>
              </p:nvSpPr>
              <p:spPr bwMode="auto">
                <a:xfrm>
                  <a:off x="3677" y="1270"/>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5" name="Freeform 62"/>
                <p:cNvSpPr/>
                <p:nvPr/>
              </p:nvSpPr>
              <p:spPr bwMode="auto">
                <a:xfrm>
                  <a:off x="3675" y="1271"/>
                  <a:ext cx="1"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6" name="Freeform 63"/>
                <p:cNvSpPr/>
                <p:nvPr/>
              </p:nvSpPr>
              <p:spPr bwMode="auto">
                <a:xfrm>
                  <a:off x="3675" y="1272"/>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7" name="Rectangle 64"/>
                <p:cNvSpPr>
                  <a:spLocks noChangeArrowheads="1"/>
                </p:cNvSpPr>
                <p:nvPr/>
              </p:nvSpPr>
              <p:spPr bwMode="auto">
                <a:xfrm>
                  <a:off x="3667" y="128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88" name="Freeform 65"/>
                <p:cNvSpPr/>
                <p:nvPr/>
              </p:nvSpPr>
              <p:spPr bwMode="auto">
                <a:xfrm>
                  <a:off x="3662" y="1287"/>
                  <a:ext cx="1"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9" name="Freeform 66"/>
                <p:cNvSpPr/>
                <p:nvPr/>
              </p:nvSpPr>
              <p:spPr bwMode="auto">
                <a:xfrm>
                  <a:off x="3661" y="1290"/>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0" name="Freeform 67"/>
                <p:cNvSpPr/>
                <p:nvPr/>
              </p:nvSpPr>
              <p:spPr bwMode="auto">
                <a:xfrm>
                  <a:off x="3878" y="1191"/>
                  <a:ext cx="1" cy="0"/>
                </a:xfrm>
                <a:custGeom>
                  <a:avLst/>
                  <a:gdLst>
                    <a:gd name="T0" fmla="*/ 0 w 1"/>
                    <a:gd name="T1" fmla="*/ 2 h 3"/>
                    <a:gd name="T2" fmla="*/ 0 w 1"/>
                    <a:gd name="T3" fmla="*/ 1 h 3"/>
                    <a:gd name="T4" fmla="*/ 0 w 1"/>
                    <a:gd name="T5" fmla="*/ 2 h 3"/>
                  </a:gdLst>
                  <a:ahLst/>
                  <a:cxnLst>
                    <a:cxn ang="0">
                      <a:pos x="T0" y="T1"/>
                    </a:cxn>
                    <a:cxn ang="0">
                      <a:pos x="T2" y="T3"/>
                    </a:cxn>
                    <a:cxn ang="0">
                      <a:pos x="T4" y="T5"/>
                    </a:cxn>
                  </a:cxnLst>
                  <a:rect l="0" t="0" r="r" b="b"/>
                  <a:pathLst>
                    <a:path w="1" h="3">
                      <a:moveTo>
                        <a:pt x="0" y="2"/>
                      </a:moveTo>
                      <a:cubicBezTo>
                        <a:pt x="1"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1" name="Freeform 68"/>
                <p:cNvSpPr/>
                <p:nvPr/>
              </p:nvSpPr>
              <p:spPr bwMode="auto">
                <a:xfrm>
                  <a:off x="3866" y="1185"/>
                  <a:ext cx="12" cy="12"/>
                </a:xfrm>
                <a:custGeom>
                  <a:avLst/>
                  <a:gdLst>
                    <a:gd name="T0" fmla="*/ 7 w 56"/>
                    <a:gd name="T1" fmla="*/ 32 h 49"/>
                    <a:gd name="T2" fmla="*/ 9 w 56"/>
                    <a:gd name="T3" fmla="*/ 31 h 49"/>
                    <a:gd name="T4" fmla="*/ 9 w 56"/>
                    <a:gd name="T5" fmla="*/ 23 h 49"/>
                    <a:gd name="T6" fmla="*/ 10 w 56"/>
                    <a:gd name="T7" fmla="*/ 23 h 49"/>
                    <a:gd name="T8" fmla="*/ 15 w 56"/>
                    <a:gd name="T9" fmla="*/ 24 h 49"/>
                    <a:gd name="T10" fmla="*/ 16 w 56"/>
                    <a:gd name="T11" fmla="*/ 23 h 49"/>
                    <a:gd name="T12" fmla="*/ 17 w 56"/>
                    <a:gd name="T13" fmla="*/ 20 h 49"/>
                    <a:gd name="T14" fmla="*/ 19 w 56"/>
                    <a:gd name="T15" fmla="*/ 20 h 49"/>
                    <a:gd name="T16" fmla="*/ 21 w 56"/>
                    <a:gd name="T17" fmla="*/ 22 h 49"/>
                    <a:gd name="T18" fmla="*/ 21 w 56"/>
                    <a:gd name="T19" fmla="*/ 18 h 49"/>
                    <a:gd name="T20" fmla="*/ 22 w 56"/>
                    <a:gd name="T21" fmla="*/ 15 h 49"/>
                    <a:gd name="T22" fmla="*/ 23 w 56"/>
                    <a:gd name="T23" fmla="*/ 15 h 49"/>
                    <a:gd name="T24" fmla="*/ 24 w 56"/>
                    <a:gd name="T25" fmla="*/ 11 h 49"/>
                    <a:gd name="T26" fmla="*/ 26 w 56"/>
                    <a:gd name="T27" fmla="*/ 13 h 49"/>
                    <a:gd name="T28" fmla="*/ 28 w 56"/>
                    <a:gd name="T29" fmla="*/ 12 h 49"/>
                    <a:gd name="T30" fmla="*/ 30 w 56"/>
                    <a:gd name="T31" fmla="*/ 14 h 49"/>
                    <a:gd name="T32" fmla="*/ 31 w 56"/>
                    <a:gd name="T33" fmla="*/ 12 h 49"/>
                    <a:gd name="T34" fmla="*/ 32 w 56"/>
                    <a:gd name="T35" fmla="*/ 14 h 49"/>
                    <a:gd name="T36" fmla="*/ 33 w 56"/>
                    <a:gd name="T37" fmla="*/ 11 h 49"/>
                    <a:gd name="T38" fmla="*/ 33 w 56"/>
                    <a:gd name="T39" fmla="*/ 11 h 49"/>
                    <a:gd name="T40" fmla="*/ 34 w 56"/>
                    <a:gd name="T41" fmla="*/ 10 h 49"/>
                    <a:gd name="T42" fmla="*/ 37 w 56"/>
                    <a:gd name="T43" fmla="*/ 10 h 49"/>
                    <a:gd name="T44" fmla="*/ 38 w 56"/>
                    <a:gd name="T45" fmla="*/ 9 h 49"/>
                    <a:gd name="T46" fmla="*/ 39 w 56"/>
                    <a:gd name="T47" fmla="*/ 9 h 49"/>
                    <a:gd name="T48" fmla="*/ 42 w 56"/>
                    <a:gd name="T49" fmla="*/ 9 h 49"/>
                    <a:gd name="T50" fmla="*/ 43 w 56"/>
                    <a:gd name="T51" fmla="*/ 16 h 49"/>
                    <a:gd name="T52" fmla="*/ 43 w 56"/>
                    <a:gd name="T53" fmla="*/ 9 h 49"/>
                    <a:gd name="T54" fmla="*/ 44 w 56"/>
                    <a:gd name="T55" fmla="*/ 2 h 49"/>
                    <a:gd name="T56" fmla="*/ 45 w 56"/>
                    <a:gd name="T57" fmla="*/ 5 h 49"/>
                    <a:gd name="T58" fmla="*/ 45 w 56"/>
                    <a:gd name="T59" fmla="*/ 1 h 49"/>
                    <a:gd name="T60" fmla="*/ 46 w 56"/>
                    <a:gd name="T61" fmla="*/ 4 h 49"/>
                    <a:gd name="T62" fmla="*/ 47 w 56"/>
                    <a:gd name="T63" fmla="*/ 10 h 49"/>
                    <a:gd name="T64" fmla="*/ 48 w 56"/>
                    <a:gd name="T65" fmla="*/ 4 h 49"/>
                    <a:gd name="T66" fmla="*/ 49 w 56"/>
                    <a:gd name="T67" fmla="*/ 7 h 49"/>
                    <a:gd name="T68" fmla="*/ 49 w 56"/>
                    <a:gd name="T69" fmla="*/ 3 h 49"/>
                    <a:gd name="T70" fmla="*/ 50 w 56"/>
                    <a:gd name="T71" fmla="*/ 3 h 49"/>
                    <a:gd name="T72" fmla="*/ 50 w 56"/>
                    <a:gd name="T73" fmla="*/ 12 h 49"/>
                    <a:gd name="T74" fmla="*/ 51 w 56"/>
                    <a:gd name="T75" fmla="*/ 6 h 49"/>
                    <a:gd name="T76" fmla="*/ 54 w 56"/>
                    <a:gd name="T77" fmla="*/ 17 h 49"/>
                    <a:gd name="T78" fmla="*/ 54 w 56"/>
                    <a:gd name="T79" fmla="*/ 19 h 49"/>
                    <a:gd name="T80" fmla="*/ 56 w 56"/>
                    <a:gd name="T81" fmla="*/ 19 h 49"/>
                    <a:gd name="T82" fmla="*/ 55 w 56"/>
                    <a:gd name="T83" fmla="*/ 24 h 49"/>
                    <a:gd name="T84" fmla="*/ 54 w 56"/>
                    <a:gd name="T85" fmla="*/ 20 h 49"/>
                    <a:gd name="T86" fmla="*/ 52 w 56"/>
                    <a:gd name="T87" fmla="*/ 27 h 49"/>
                    <a:gd name="T88" fmla="*/ 48 w 56"/>
                    <a:gd name="T89" fmla="*/ 31 h 49"/>
                    <a:gd name="T90" fmla="*/ 44 w 56"/>
                    <a:gd name="T91" fmla="*/ 33 h 49"/>
                    <a:gd name="T92" fmla="*/ 40 w 56"/>
                    <a:gd name="T93" fmla="*/ 35 h 49"/>
                    <a:gd name="T94" fmla="*/ 38 w 56"/>
                    <a:gd name="T95" fmla="*/ 37 h 49"/>
                    <a:gd name="T96" fmla="*/ 33 w 56"/>
                    <a:gd name="T97" fmla="*/ 36 h 49"/>
                    <a:gd name="T98" fmla="*/ 30 w 56"/>
                    <a:gd name="T99" fmla="*/ 34 h 49"/>
                    <a:gd name="T100" fmla="*/ 27 w 56"/>
                    <a:gd name="T101" fmla="*/ 32 h 49"/>
                    <a:gd name="T102" fmla="*/ 20 w 56"/>
                    <a:gd name="T103" fmla="*/ 44 h 49"/>
                    <a:gd name="T104" fmla="*/ 17 w 56"/>
                    <a:gd name="T105" fmla="*/ 44 h 49"/>
                    <a:gd name="T106" fmla="*/ 3 w 56"/>
                    <a:gd name="T107"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 h="49">
                      <a:moveTo>
                        <a:pt x="3" y="36"/>
                      </a:moveTo>
                      <a:cubicBezTo>
                        <a:pt x="0" y="29"/>
                        <a:pt x="4" y="35"/>
                        <a:pt x="3" y="31"/>
                      </a:cubicBezTo>
                      <a:cubicBezTo>
                        <a:pt x="3" y="30"/>
                        <a:pt x="5" y="34"/>
                        <a:pt x="4" y="33"/>
                      </a:cubicBezTo>
                      <a:cubicBezTo>
                        <a:pt x="2" y="28"/>
                        <a:pt x="5" y="30"/>
                        <a:pt x="8" y="33"/>
                      </a:cubicBezTo>
                      <a:cubicBezTo>
                        <a:pt x="8" y="34"/>
                        <a:pt x="8" y="34"/>
                        <a:pt x="8" y="34"/>
                      </a:cubicBezTo>
                      <a:cubicBezTo>
                        <a:pt x="9" y="35"/>
                        <a:pt x="7" y="32"/>
                        <a:pt x="7" y="32"/>
                      </a:cubicBezTo>
                      <a:cubicBezTo>
                        <a:pt x="8" y="33"/>
                        <a:pt x="8" y="33"/>
                        <a:pt x="8" y="34"/>
                      </a:cubicBezTo>
                      <a:cubicBezTo>
                        <a:pt x="7" y="32"/>
                        <a:pt x="8" y="33"/>
                        <a:pt x="7" y="31"/>
                      </a:cubicBezTo>
                      <a:cubicBezTo>
                        <a:pt x="8" y="32"/>
                        <a:pt x="9" y="34"/>
                        <a:pt x="9" y="34"/>
                      </a:cubicBezTo>
                      <a:cubicBezTo>
                        <a:pt x="8" y="32"/>
                        <a:pt x="8" y="32"/>
                        <a:pt x="8" y="32"/>
                      </a:cubicBezTo>
                      <a:cubicBezTo>
                        <a:pt x="6" y="27"/>
                        <a:pt x="9" y="32"/>
                        <a:pt x="8" y="29"/>
                      </a:cubicBezTo>
                      <a:cubicBezTo>
                        <a:pt x="8" y="30"/>
                        <a:pt x="8" y="30"/>
                        <a:pt x="9" y="31"/>
                      </a:cubicBezTo>
                      <a:cubicBezTo>
                        <a:pt x="7" y="27"/>
                        <a:pt x="9" y="28"/>
                        <a:pt x="9" y="26"/>
                      </a:cubicBezTo>
                      <a:cubicBezTo>
                        <a:pt x="9" y="27"/>
                        <a:pt x="10" y="28"/>
                        <a:pt x="10" y="29"/>
                      </a:cubicBezTo>
                      <a:cubicBezTo>
                        <a:pt x="9" y="27"/>
                        <a:pt x="9" y="26"/>
                        <a:pt x="9" y="26"/>
                      </a:cubicBezTo>
                      <a:cubicBezTo>
                        <a:pt x="10" y="28"/>
                        <a:pt x="8" y="23"/>
                        <a:pt x="9" y="24"/>
                      </a:cubicBezTo>
                      <a:cubicBezTo>
                        <a:pt x="9" y="25"/>
                        <a:pt x="9" y="25"/>
                        <a:pt x="9" y="25"/>
                      </a:cubicBezTo>
                      <a:cubicBezTo>
                        <a:pt x="8" y="22"/>
                        <a:pt x="10" y="26"/>
                        <a:pt x="9" y="23"/>
                      </a:cubicBezTo>
                      <a:cubicBezTo>
                        <a:pt x="10" y="25"/>
                        <a:pt x="10" y="25"/>
                        <a:pt x="10" y="25"/>
                      </a:cubicBezTo>
                      <a:cubicBezTo>
                        <a:pt x="8" y="22"/>
                        <a:pt x="11" y="27"/>
                        <a:pt x="10" y="25"/>
                      </a:cubicBezTo>
                      <a:cubicBezTo>
                        <a:pt x="10" y="24"/>
                        <a:pt x="10" y="24"/>
                        <a:pt x="10" y="24"/>
                      </a:cubicBezTo>
                      <a:cubicBezTo>
                        <a:pt x="10" y="23"/>
                        <a:pt x="10" y="25"/>
                        <a:pt x="10" y="24"/>
                      </a:cubicBezTo>
                      <a:cubicBezTo>
                        <a:pt x="10" y="25"/>
                        <a:pt x="10" y="25"/>
                        <a:pt x="10" y="25"/>
                      </a:cubicBezTo>
                      <a:cubicBezTo>
                        <a:pt x="10" y="24"/>
                        <a:pt x="11" y="26"/>
                        <a:pt x="10" y="23"/>
                      </a:cubicBezTo>
                      <a:cubicBezTo>
                        <a:pt x="11" y="25"/>
                        <a:pt x="10" y="24"/>
                        <a:pt x="12" y="27"/>
                      </a:cubicBezTo>
                      <a:cubicBezTo>
                        <a:pt x="11" y="24"/>
                        <a:pt x="13" y="24"/>
                        <a:pt x="13" y="24"/>
                      </a:cubicBezTo>
                      <a:cubicBezTo>
                        <a:pt x="14" y="25"/>
                        <a:pt x="14" y="25"/>
                        <a:pt x="15" y="26"/>
                      </a:cubicBezTo>
                      <a:cubicBezTo>
                        <a:pt x="14" y="26"/>
                        <a:pt x="15" y="26"/>
                        <a:pt x="14" y="24"/>
                      </a:cubicBezTo>
                      <a:cubicBezTo>
                        <a:pt x="14" y="24"/>
                        <a:pt x="15" y="25"/>
                        <a:pt x="15" y="26"/>
                      </a:cubicBezTo>
                      <a:cubicBezTo>
                        <a:pt x="15" y="27"/>
                        <a:pt x="14" y="22"/>
                        <a:pt x="15" y="24"/>
                      </a:cubicBezTo>
                      <a:cubicBezTo>
                        <a:pt x="15" y="24"/>
                        <a:pt x="15" y="25"/>
                        <a:pt x="16" y="26"/>
                      </a:cubicBezTo>
                      <a:cubicBezTo>
                        <a:pt x="15" y="24"/>
                        <a:pt x="15" y="24"/>
                        <a:pt x="15" y="24"/>
                      </a:cubicBezTo>
                      <a:cubicBezTo>
                        <a:pt x="15" y="24"/>
                        <a:pt x="15" y="24"/>
                        <a:pt x="16" y="25"/>
                      </a:cubicBezTo>
                      <a:cubicBezTo>
                        <a:pt x="15" y="23"/>
                        <a:pt x="16" y="26"/>
                        <a:pt x="16" y="24"/>
                      </a:cubicBezTo>
                      <a:cubicBezTo>
                        <a:pt x="16" y="26"/>
                        <a:pt x="16" y="26"/>
                        <a:pt x="16" y="26"/>
                      </a:cubicBezTo>
                      <a:cubicBezTo>
                        <a:pt x="17" y="28"/>
                        <a:pt x="15" y="22"/>
                        <a:pt x="16" y="23"/>
                      </a:cubicBezTo>
                      <a:cubicBezTo>
                        <a:pt x="16" y="24"/>
                        <a:pt x="16" y="25"/>
                        <a:pt x="16" y="25"/>
                      </a:cubicBezTo>
                      <a:cubicBezTo>
                        <a:pt x="16" y="22"/>
                        <a:pt x="16" y="23"/>
                        <a:pt x="16" y="22"/>
                      </a:cubicBezTo>
                      <a:cubicBezTo>
                        <a:pt x="16" y="22"/>
                        <a:pt x="16" y="23"/>
                        <a:pt x="16" y="23"/>
                      </a:cubicBezTo>
                      <a:cubicBezTo>
                        <a:pt x="17" y="22"/>
                        <a:pt x="17" y="23"/>
                        <a:pt x="17" y="22"/>
                      </a:cubicBezTo>
                      <a:cubicBezTo>
                        <a:pt x="17" y="22"/>
                        <a:pt x="18" y="26"/>
                        <a:pt x="18" y="25"/>
                      </a:cubicBezTo>
                      <a:cubicBezTo>
                        <a:pt x="17" y="22"/>
                        <a:pt x="18" y="23"/>
                        <a:pt x="17" y="20"/>
                      </a:cubicBezTo>
                      <a:cubicBezTo>
                        <a:pt x="17" y="20"/>
                        <a:pt x="18" y="21"/>
                        <a:pt x="18" y="20"/>
                      </a:cubicBezTo>
                      <a:cubicBezTo>
                        <a:pt x="18" y="21"/>
                        <a:pt x="19" y="24"/>
                        <a:pt x="19" y="25"/>
                      </a:cubicBezTo>
                      <a:cubicBezTo>
                        <a:pt x="20" y="27"/>
                        <a:pt x="20" y="27"/>
                        <a:pt x="20" y="27"/>
                      </a:cubicBezTo>
                      <a:cubicBezTo>
                        <a:pt x="20" y="28"/>
                        <a:pt x="20" y="26"/>
                        <a:pt x="20" y="28"/>
                      </a:cubicBezTo>
                      <a:cubicBezTo>
                        <a:pt x="20" y="28"/>
                        <a:pt x="20" y="26"/>
                        <a:pt x="20" y="27"/>
                      </a:cubicBezTo>
                      <a:cubicBezTo>
                        <a:pt x="20" y="25"/>
                        <a:pt x="19" y="21"/>
                        <a:pt x="19" y="20"/>
                      </a:cubicBezTo>
                      <a:cubicBezTo>
                        <a:pt x="19" y="22"/>
                        <a:pt x="20" y="24"/>
                        <a:pt x="20" y="25"/>
                      </a:cubicBezTo>
                      <a:cubicBezTo>
                        <a:pt x="19" y="18"/>
                        <a:pt x="19" y="18"/>
                        <a:pt x="19" y="18"/>
                      </a:cubicBezTo>
                      <a:cubicBezTo>
                        <a:pt x="19" y="18"/>
                        <a:pt x="20" y="21"/>
                        <a:pt x="19" y="20"/>
                      </a:cubicBezTo>
                      <a:cubicBezTo>
                        <a:pt x="19" y="19"/>
                        <a:pt x="19" y="18"/>
                        <a:pt x="19" y="18"/>
                      </a:cubicBezTo>
                      <a:cubicBezTo>
                        <a:pt x="19" y="18"/>
                        <a:pt x="19" y="17"/>
                        <a:pt x="20" y="20"/>
                      </a:cubicBezTo>
                      <a:cubicBezTo>
                        <a:pt x="20" y="21"/>
                        <a:pt x="20" y="21"/>
                        <a:pt x="21" y="22"/>
                      </a:cubicBezTo>
                      <a:cubicBezTo>
                        <a:pt x="21" y="22"/>
                        <a:pt x="20" y="21"/>
                        <a:pt x="21" y="20"/>
                      </a:cubicBezTo>
                      <a:cubicBezTo>
                        <a:pt x="21" y="21"/>
                        <a:pt x="21" y="21"/>
                        <a:pt x="21" y="21"/>
                      </a:cubicBezTo>
                      <a:cubicBezTo>
                        <a:pt x="21" y="21"/>
                        <a:pt x="21" y="19"/>
                        <a:pt x="20" y="18"/>
                      </a:cubicBezTo>
                      <a:cubicBezTo>
                        <a:pt x="20" y="18"/>
                        <a:pt x="21" y="20"/>
                        <a:pt x="20" y="19"/>
                      </a:cubicBezTo>
                      <a:cubicBezTo>
                        <a:pt x="20" y="17"/>
                        <a:pt x="20" y="16"/>
                        <a:pt x="20" y="16"/>
                      </a:cubicBezTo>
                      <a:cubicBezTo>
                        <a:pt x="20" y="17"/>
                        <a:pt x="20" y="17"/>
                        <a:pt x="21" y="18"/>
                      </a:cubicBezTo>
                      <a:cubicBezTo>
                        <a:pt x="20" y="16"/>
                        <a:pt x="20" y="15"/>
                        <a:pt x="20" y="14"/>
                      </a:cubicBezTo>
                      <a:cubicBezTo>
                        <a:pt x="20" y="12"/>
                        <a:pt x="21" y="17"/>
                        <a:pt x="20" y="16"/>
                      </a:cubicBezTo>
                      <a:cubicBezTo>
                        <a:pt x="21" y="18"/>
                        <a:pt x="20" y="13"/>
                        <a:pt x="22" y="16"/>
                      </a:cubicBezTo>
                      <a:cubicBezTo>
                        <a:pt x="22" y="16"/>
                        <a:pt x="21" y="13"/>
                        <a:pt x="21" y="14"/>
                      </a:cubicBezTo>
                      <a:cubicBezTo>
                        <a:pt x="21" y="14"/>
                        <a:pt x="22" y="16"/>
                        <a:pt x="22" y="15"/>
                      </a:cubicBezTo>
                      <a:cubicBezTo>
                        <a:pt x="22" y="17"/>
                        <a:pt x="22" y="15"/>
                        <a:pt x="22" y="15"/>
                      </a:cubicBezTo>
                      <a:cubicBezTo>
                        <a:pt x="22" y="14"/>
                        <a:pt x="22" y="15"/>
                        <a:pt x="22" y="15"/>
                      </a:cubicBezTo>
                      <a:cubicBezTo>
                        <a:pt x="22" y="14"/>
                        <a:pt x="22" y="12"/>
                        <a:pt x="23" y="14"/>
                      </a:cubicBezTo>
                      <a:cubicBezTo>
                        <a:pt x="23" y="13"/>
                        <a:pt x="22" y="11"/>
                        <a:pt x="22" y="11"/>
                      </a:cubicBezTo>
                      <a:cubicBezTo>
                        <a:pt x="23" y="13"/>
                        <a:pt x="23" y="13"/>
                        <a:pt x="23" y="13"/>
                      </a:cubicBezTo>
                      <a:cubicBezTo>
                        <a:pt x="23" y="14"/>
                        <a:pt x="23" y="12"/>
                        <a:pt x="24" y="14"/>
                      </a:cubicBezTo>
                      <a:cubicBezTo>
                        <a:pt x="23" y="12"/>
                        <a:pt x="23" y="17"/>
                        <a:pt x="23" y="15"/>
                      </a:cubicBezTo>
                      <a:cubicBezTo>
                        <a:pt x="24" y="16"/>
                        <a:pt x="23" y="11"/>
                        <a:pt x="23" y="14"/>
                      </a:cubicBezTo>
                      <a:cubicBezTo>
                        <a:pt x="23" y="14"/>
                        <a:pt x="23" y="11"/>
                        <a:pt x="24" y="13"/>
                      </a:cubicBezTo>
                      <a:cubicBezTo>
                        <a:pt x="24" y="13"/>
                        <a:pt x="24" y="16"/>
                        <a:pt x="24" y="16"/>
                      </a:cubicBezTo>
                      <a:cubicBezTo>
                        <a:pt x="24" y="16"/>
                        <a:pt x="24" y="15"/>
                        <a:pt x="24" y="14"/>
                      </a:cubicBezTo>
                      <a:cubicBezTo>
                        <a:pt x="24" y="14"/>
                        <a:pt x="24" y="14"/>
                        <a:pt x="24" y="14"/>
                      </a:cubicBezTo>
                      <a:cubicBezTo>
                        <a:pt x="24" y="11"/>
                        <a:pt x="24" y="14"/>
                        <a:pt x="24" y="11"/>
                      </a:cubicBezTo>
                      <a:cubicBezTo>
                        <a:pt x="24" y="13"/>
                        <a:pt x="24" y="10"/>
                        <a:pt x="25" y="14"/>
                      </a:cubicBezTo>
                      <a:cubicBezTo>
                        <a:pt x="25" y="16"/>
                        <a:pt x="25" y="16"/>
                        <a:pt x="25" y="16"/>
                      </a:cubicBezTo>
                      <a:cubicBezTo>
                        <a:pt x="25" y="16"/>
                        <a:pt x="25" y="14"/>
                        <a:pt x="25" y="12"/>
                      </a:cubicBezTo>
                      <a:cubicBezTo>
                        <a:pt x="25" y="13"/>
                        <a:pt x="25" y="13"/>
                        <a:pt x="25" y="14"/>
                      </a:cubicBezTo>
                      <a:cubicBezTo>
                        <a:pt x="24" y="10"/>
                        <a:pt x="25" y="14"/>
                        <a:pt x="25" y="11"/>
                      </a:cubicBezTo>
                      <a:cubicBezTo>
                        <a:pt x="25" y="12"/>
                        <a:pt x="25" y="11"/>
                        <a:pt x="26" y="13"/>
                      </a:cubicBezTo>
                      <a:cubicBezTo>
                        <a:pt x="26" y="12"/>
                        <a:pt x="26" y="10"/>
                        <a:pt x="26" y="11"/>
                      </a:cubicBezTo>
                      <a:cubicBezTo>
                        <a:pt x="26" y="12"/>
                        <a:pt x="26" y="12"/>
                        <a:pt x="26" y="13"/>
                      </a:cubicBezTo>
                      <a:cubicBezTo>
                        <a:pt x="27" y="14"/>
                        <a:pt x="26" y="13"/>
                        <a:pt x="26" y="12"/>
                      </a:cubicBezTo>
                      <a:cubicBezTo>
                        <a:pt x="27" y="13"/>
                        <a:pt x="27" y="14"/>
                        <a:pt x="28" y="16"/>
                      </a:cubicBezTo>
                      <a:cubicBezTo>
                        <a:pt x="27" y="15"/>
                        <a:pt x="27" y="12"/>
                        <a:pt x="27" y="11"/>
                      </a:cubicBezTo>
                      <a:cubicBezTo>
                        <a:pt x="28" y="15"/>
                        <a:pt x="27" y="8"/>
                        <a:pt x="28" y="12"/>
                      </a:cubicBezTo>
                      <a:cubicBezTo>
                        <a:pt x="28" y="13"/>
                        <a:pt x="28" y="14"/>
                        <a:pt x="28" y="15"/>
                      </a:cubicBezTo>
                      <a:cubicBezTo>
                        <a:pt x="29" y="19"/>
                        <a:pt x="28" y="12"/>
                        <a:pt x="28" y="14"/>
                      </a:cubicBezTo>
                      <a:cubicBezTo>
                        <a:pt x="28" y="11"/>
                        <a:pt x="28" y="11"/>
                        <a:pt x="28" y="11"/>
                      </a:cubicBezTo>
                      <a:cubicBezTo>
                        <a:pt x="28" y="13"/>
                        <a:pt x="28" y="9"/>
                        <a:pt x="28" y="12"/>
                      </a:cubicBezTo>
                      <a:cubicBezTo>
                        <a:pt x="28" y="11"/>
                        <a:pt x="29" y="13"/>
                        <a:pt x="28" y="10"/>
                      </a:cubicBezTo>
                      <a:cubicBezTo>
                        <a:pt x="29" y="12"/>
                        <a:pt x="29" y="8"/>
                        <a:pt x="30" y="14"/>
                      </a:cubicBezTo>
                      <a:cubicBezTo>
                        <a:pt x="30" y="13"/>
                        <a:pt x="30" y="14"/>
                        <a:pt x="30" y="12"/>
                      </a:cubicBezTo>
                      <a:cubicBezTo>
                        <a:pt x="30" y="10"/>
                        <a:pt x="30" y="13"/>
                        <a:pt x="30" y="12"/>
                      </a:cubicBezTo>
                      <a:cubicBezTo>
                        <a:pt x="30" y="12"/>
                        <a:pt x="30" y="11"/>
                        <a:pt x="30" y="11"/>
                      </a:cubicBezTo>
                      <a:cubicBezTo>
                        <a:pt x="30" y="11"/>
                        <a:pt x="30" y="12"/>
                        <a:pt x="31" y="14"/>
                      </a:cubicBezTo>
                      <a:cubicBezTo>
                        <a:pt x="31" y="16"/>
                        <a:pt x="30" y="9"/>
                        <a:pt x="31" y="10"/>
                      </a:cubicBezTo>
                      <a:cubicBezTo>
                        <a:pt x="31" y="11"/>
                        <a:pt x="31" y="12"/>
                        <a:pt x="31" y="12"/>
                      </a:cubicBezTo>
                      <a:cubicBezTo>
                        <a:pt x="31" y="9"/>
                        <a:pt x="31" y="9"/>
                        <a:pt x="31" y="9"/>
                      </a:cubicBezTo>
                      <a:cubicBezTo>
                        <a:pt x="31" y="10"/>
                        <a:pt x="31" y="12"/>
                        <a:pt x="32" y="15"/>
                      </a:cubicBezTo>
                      <a:cubicBezTo>
                        <a:pt x="32" y="14"/>
                        <a:pt x="32" y="14"/>
                        <a:pt x="32" y="13"/>
                      </a:cubicBezTo>
                      <a:cubicBezTo>
                        <a:pt x="32" y="16"/>
                        <a:pt x="32" y="16"/>
                        <a:pt x="32" y="16"/>
                      </a:cubicBezTo>
                      <a:cubicBezTo>
                        <a:pt x="32" y="13"/>
                        <a:pt x="32" y="14"/>
                        <a:pt x="32" y="14"/>
                      </a:cubicBezTo>
                      <a:cubicBezTo>
                        <a:pt x="32" y="14"/>
                        <a:pt x="32" y="14"/>
                        <a:pt x="32" y="14"/>
                      </a:cubicBezTo>
                      <a:cubicBezTo>
                        <a:pt x="32" y="15"/>
                        <a:pt x="32" y="14"/>
                        <a:pt x="32" y="14"/>
                      </a:cubicBezTo>
                      <a:cubicBezTo>
                        <a:pt x="32" y="13"/>
                        <a:pt x="32" y="12"/>
                        <a:pt x="32" y="12"/>
                      </a:cubicBezTo>
                      <a:cubicBezTo>
                        <a:pt x="32" y="11"/>
                        <a:pt x="32" y="11"/>
                        <a:pt x="32" y="10"/>
                      </a:cubicBezTo>
                      <a:cubicBezTo>
                        <a:pt x="32" y="12"/>
                        <a:pt x="32" y="11"/>
                        <a:pt x="32" y="12"/>
                      </a:cubicBezTo>
                      <a:cubicBezTo>
                        <a:pt x="33" y="12"/>
                        <a:pt x="32" y="10"/>
                        <a:pt x="32" y="10"/>
                      </a:cubicBezTo>
                      <a:cubicBezTo>
                        <a:pt x="32" y="11"/>
                        <a:pt x="33" y="10"/>
                        <a:pt x="33" y="11"/>
                      </a:cubicBezTo>
                      <a:cubicBezTo>
                        <a:pt x="33" y="12"/>
                        <a:pt x="32" y="10"/>
                        <a:pt x="32" y="11"/>
                      </a:cubicBezTo>
                      <a:cubicBezTo>
                        <a:pt x="33" y="12"/>
                        <a:pt x="33" y="14"/>
                        <a:pt x="33" y="13"/>
                      </a:cubicBezTo>
                      <a:cubicBezTo>
                        <a:pt x="33" y="12"/>
                        <a:pt x="32" y="8"/>
                        <a:pt x="33" y="10"/>
                      </a:cubicBezTo>
                      <a:cubicBezTo>
                        <a:pt x="33" y="10"/>
                        <a:pt x="33" y="11"/>
                        <a:pt x="33" y="12"/>
                      </a:cubicBezTo>
                      <a:cubicBezTo>
                        <a:pt x="33" y="13"/>
                        <a:pt x="33" y="13"/>
                        <a:pt x="33" y="13"/>
                      </a:cubicBezTo>
                      <a:cubicBezTo>
                        <a:pt x="33" y="11"/>
                        <a:pt x="33" y="11"/>
                        <a:pt x="33" y="11"/>
                      </a:cubicBezTo>
                      <a:cubicBezTo>
                        <a:pt x="33" y="12"/>
                        <a:pt x="33" y="12"/>
                        <a:pt x="33" y="12"/>
                      </a:cubicBezTo>
                      <a:cubicBezTo>
                        <a:pt x="33" y="10"/>
                        <a:pt x="33" y="11"/>
                        <a:pt x="33" y="9"/>
                      </a:cubicBezTo>
                      <a:cubicBezTo>
                        <a:pt x="33" y="9"/>
                        <a:pt x="34" y="10"/>
                        <a:pt x="34" y="10"/>
                      </a:cubicBezTo>
                      <a:cubicBezTo>
                        <a:pt x="34" y="11"/>
                        <a:pt x="34" y="11"/>
                        <a:pt x="34" y="11"/>
                      </a:cubicBezTo>
                      <a:cubicBezTo>
                        <a:pt x="34" y="12"/>
                        <a:pt x="34" y="11"/>
                        <a:pt x="34" y="10"/>
                      </a:cubicBezTo>
                      <a:cubicBezTo>
                        <a:pt x="34" y="10"/>
                        <a:pt x="34" y="10"/>
                        <a:pt x="34" y="10"/>
                      </a:cubicBezTo>
                      <a:cubicBezTo>
                        <a:pt x="34" y="10"/>
                        <a:pt x="34" y="10"/>
                        <a:pt x="34" y="9"/>
                      </a:cubicBezTo>
                      <a:cubicBezTo>
                        <a:pt x="34" y="10"/>
                        <a:pt x="35" y="16"/>
                        <a:pt x="35" y="14"/>
                      </a:cubicBezTo>
                      <a:cubicBezTo>
                        <a:pt x="35" y="14"/>
                        <a:pt x="35" y="10"/>
                        <a:pt x="35" y="9"/>
                      </a:cubicBezTo>
                      <a:cubicBezTo>
                        <a:pt x="35" y="10"/>
                        <a:pt x="35" y="7"/>
                        <a:pt x="36" y="10"/>
                      </a:cubicBezTo>
                      <a:cubicBezTo>
                        <a:pt x="36" y="9"/>
                        <a:pt x="36" y="9"/>
                        <a:pt x="36" y="8"/>
                      </a:cubicBezTo>
                      <a:cubicBezTo>
                        <a:pt x="36" y="9"/>
                        <a:pt x="36" y="5"/>
                        <a:pt x="37" y="10"/>
                      </a:cubicBezTo>
                      <a:cubicBezTo>
                        <a:pt x="37" y="10"/>
                        <a:pt x="37" y="12"/>
                        <a:pt x="37" y="13"/>
                      </a:cubicBezTo>
                      <a:cubicBezTo>
                        <a:pt x="37" y="11"/>
                        <a:pt x="38" y="15"/>
                        <a:pt x="37" y="12"/>
                      </a:cubicBezTo>
                      <a:cubicBezTo>
                        <a:pt x="37" y="10"/>
                        <a:pt x="37" y="9"/>
                        <a:pt x="37" y="8"/>
                      </a:cubicBezTo>
                      <a:cubicBezTo>
                        <a:pt x="37" y="7"/>
                        <a:pt x="38" y="7"/>
                        <a:pt x="38" y="9"/>
                      </a:cubicBezTo>
                      <a:cubicBezTo>
                        <a:pt x="38" y="8"/>
                        <a:pt x="38" y="7"/>
                        <a:pt x="38" y="7"/>
                      </a:cubicBezTo>
                      <a:cubicBezTo>
                        <a:pt x="38" y="10"/>
                        <a:pt x="38" y="10"/>
                        <a:pt x="38" y="9"/>
                      </a:cubicBezTo>
                      <a:cubicBezTo>
                        <a:pt x="38" y="7"/>
                        <a:pt x="38" y="7"/>
                        <a:pt x="38" y="7"/>
                      </a:cubicBezTo>
                      <a:cubicBezTo>
                        <a:pt x="38" y="9"/>
                        <a:pt x="38" y="9"/>
                        <a:pt x="38" y="9"/>
                      </a:cubicBezTo>
                      <a:cubicBezTo>
                        <a:pt x="38" y="8"/>
                        <a:pt x="38" y="5"/>
                        <a:pt x="38" y="7"/>
                      </a:cubicBezTo>
                      <a:cubicBezTo>
                        <a:pt x="39" y="8"/>
                        <a:pt x="39" y="8"/>
                        <a:pt x="39" y="9"/>
                      </a:cubicBezTo>
                      <a:cubicBezTo>
                        <a:pt x="39" y="7"/>
                        <a:pt x="39" y="5"/>
                        <a:pt x="39" y="6"/>
                      </a:cubicBezTo>
                      <a:cubicBezTo>
                        <a:pt x="39" y="9"/>
                        <a:pt x="39" y="9"/>
                        <a:pt x="39" y="9"/>
                      </a:cubicBezTo>
                      <a:cubicBezTo>
                        <a:pt x="39" y="9"/>
                        <a:pt x="39" y="7"/>
                        <a:pt x="39" y="6"/>
                      </a:cubicBezTo>
                      <a:cubicBezTo>
                        <a:pt x="40" y="8"/>
                        <a:pt x="40" y="8"/>
                        <a:pt x="40" y="10"/>
                      </a:cubicBezTo>
                      <a:cubicBezTo>
                        <a:pt x="40" y="5"/>
                        <a:pt x="41" y="4"/>
                        <a:pt x="42" y="5"/>
                      </a:cubicBezTo>
                      <a:cubicBezTo>
                        <a:pt x="42" y="6"/>
                        <a:pt x="42" y="6"/>
                        <a:pt x="42" y="6"/>
                      </a:cubicBezTo>
                      <a:cubicBezTo>
                        <a:pt x="42" y="8"/>
                        <a:pt x="42" y="4"/>
                        <a:pt x="42" y="5"/>
                      </a:cubicBezTo>
                      <a:cubicBezTo>
                        <a:pt x="42" y="6"/>
                        <a:pt x="42" y="8"/>
                        <a:pt x="42" y="9"/>
                      </a:cubicBezTo>
                      <a:cubicBezTo>
                        <a:pt x="42" y="11"/>
                        <a:pt x="42" y="7"/>
                        <a:pt x="42" y="6"/>
                      </a:cubicBezTo>
                      <a:cubicBezTo>
                        <a:pt x="42" y="4"/>
                        <a:pt x="42" y="7"/>
                        <a:pt x="42" y="5"/>
                      </a:cubicBezTo>
                      <a:cubicBezTo>
                        <a:pt x="42" y="4"/>
                        <a:pt x="42" y="6"/>
                        <a:pt x="42" y="4"/>
                      </a:cubicBezTo>
                      <a:cubicBezTo>
                        <a:pt x="42" y="5"/>
                        <a:pt x="43" y="7"/>
                        <a:pt x="43" y="8"/>
                      </a:cubicBezTo>
                      <a:cubicBezTo>
                        <a:pt x="43" y="7"/>
                        <a:pt x="43" y="7"/>
                        <a:pt x="43" y="7"/>
                      </a:cubicBezTo>
                      <a:cubicBezTo>
                        <a:pt x="43" y="10"/>
                        <a:pt x="43" y="12"/>
                        <a:pt x="43" y="16"/>
                      </a:cubicBezTo>
                      <a:cubicBezTo>
                        <a:pt x="43" y="16"/>
                        <a:pt x="43" y="16"/>
                        <a:pt x="43" y="16"/>
                      </a:cubicBezTo>
                      <a:cubicBezTo>
                        <a:pt x="43" y="19"/>
                        <a:pt x="43" y="19"/>
                        <a:pt x="43" y="20"/>
                      </a:cubicBezTo>
                      <a:cubicBezTo>
                        <a:pt x="43" y="19"/>
                        <a:pt x="43" y="15"/>
                        <a:pt x="43" y="13"/>
                      </a:cubicBezTo>
                      <a:cubicBezTo>
                        <a:pt x="43" y="13"/>
                        <a:pt x="43" y="7"/>
                        <a:pt x="43" y="7"/>
                      </a:cubicBezTo>
                      <a:cubicBezTo>
                        <a:pt x="43" y="9"/>
                        <a:pt x="43" y="8"/>
                        <a:pt x="43" y="10"/>
                      </a:cubicBezTo>
                      <a:cubicBezTo>
                        <a:pt x="43" y="12"/>
                        <a:pt x="43" y="9"/>
                        <a:pt x="43" y="9"/>
                      </a:cubicBezTo>
                      <a:cubicBezTo>
                        <a:pt x="43" y="8"/>
                        <a:pt x="43" y="6"/>
                        <a:pt x="43" y="5"/>
                      </a:cubicBezTo>
                      <a:cubicBezTo>
                        <a:pt x="44" y="6"/>
                        <a:pt x="43" y="8"/>
                        <a:pt x="44" y="8"/>
                      </a:cubicBezTo>
                      <a:cubicBezTo>
                        <a:pt x="44" y="6"/>
                        <a:pt x="44" y="5"/>
                        <a:pt x="43" y="4"/>
                      </a:cubicBezTo>
                      <a:cubicBezTo>
                        <a:pt x="43" y="1"/>
                        <a:pt x="44" y="5"/>
                        <a:pt x="44" y="2"/>
                      </a:cubicBezTo>
                      <a:cubicBezTo>
                        <a:pt x="44" y="5"/>
                        <a:pt x="44" y="8"/>
                        <a:pt x="44" y="9"/>
                      </a:cubicBezTo>
                      <a:cubicBezTo>
                        <a:pt x="44" y="7"/>
                        <a:pt x="44" y="6"/>
                        <a:pt x="44" y="2"/>
                      </a:cubicBezTo>
                      <a:cubicBezTo>
                        <a:pt x="44" y="3"/>
                        <a:pt x="44" y="5"/>
                        <a:pt x="44" y="7"/>
                      </a:cubicBezTo>
                      <a:cubicBezTo>
                        <a:pt x="44" y="8"/>
                        <a:pt x="44" y="2"/>
                        <a:pt x="45" y="7"/>
                      </a:cubicBezTo>
                      <a:cubicBezTo>
                        <a:pt x="44" y="4"/>
                        <a:pt x="44" y="4"/>
                        <a:pt x="44" y="4"/>
                      </a:cubicBezTo>
                      <a:cubicBezTo>
                        <a:pt x="45" y="5"/>
                        <a:pt x="45" y="6"/>
                        <a:pt x="45" y="7"/>
                      </a:cubicBezTo>
                      <a:cubicBezTo>
                        <a:pt x="45" y="7"/>
                        <a:pt x="45" y="4"/>
                        <a:pt x="45" y="8"/>
                      </a:cubicBezTo>
                      <a:cubicBezTo>
                        <a:pt x="45" y="7"/>
                        <a:pt x="45" y="7"/>
                        <a:pt x="45" y="5"/>
                      </a:cubicBezTo>
                      <a:cubicBezTo>
                        <a:pt x="45" y="3"/>
                        <a:pt x="45" y="7"/>
                        <a:pt x="45" y="3"/>
                      </a:cubicBezTo>
                      <a:cubicBezTo>
                        <a:pt x="45" y="6"/>
                        <a:pt x="45" y="3"/>
                        <a:pt x="45" y="2"/>
                      </a:cubicBezTo>
                      <a:cubicBezTo>
                        <a:pt x="45" y="3"/>
                        <a:pt x="45" y="3"/>
                        <a:pt x="45" y="3"/>
                      </a:cubicBezTo>
                      <a:cubicBezTo>
                        <a:pt x="45" y="3"/>
                        <a:pt x="45" y="3"/>
                        <a:pt x="45" y="1"/>
                      </a:cubicBezTo>
                      <a:cubicBezTo>
                        <a:pt x="45" y="2"/>
                        <a:pt x="45" y="3"/>
                        <a:pt x="46" y="4"/>
                      </a:cubicBezTo>
                      <a:cubicBezTo>
                        <a:pt x="45" y="1"/>
                        <a:pt x="45" y="1"/>
                        <a:pt x="45" y="1"/>
                      </a:cubicBezTo>
                      <a:cubicBezTo>
                        <a:pt x="46" y="0"/>
                        <a:pt x="46" y="5"/>
                        <a:pt x="46" y="5"/>
                      </a:cubicBezTo>
                      <a:cubicBezTo>
                        <a:pt x="46" y="6"/>
                        <a:pt x="46" y="6"/>
                        <a:pt x="46" y="6"/>
                      </a:cubicBezTo>
                      <a:cubicBezTo>
                        <a:pt x="46" y="6"/>
                        <a:pt x="46" y="8"/>
                        <a:pt x="46" y="7"/>
                      </a:cubicBezTo>
                      <a:cubicBezTo>
                        <a:pt x="46" y="5"/>
                        <a:pt x="46" y="3"/>
                        <a:pt x="46" y="1"/>
                      </a:cubicBezTo>
                      <a:cubicBezTo>
                        <a:pt x="46" y="0"/>
                        <a:pt x="46" y="4"/>
                        <a:pt x="46" y="2"/>
                      </a:cubicBezTo>
                      <a:cubicBezTo>
                        <a:pt x="46" y="4"/>
                        <a:pt x="46" y="4"/>
                        <a:pt x="46" y="4"/>
                      </a:cubicBezTo>
                      <a:cubicBezTo>
                        <a:pt x="46" y="5"/>
                        <a:pt x="46" y="7"/>
                        <a:pt x="46" y="7"/>
                      </a:cubicBezTo>
                      <a:cubicBezTo>
                        <a:pt x="47" y="7"/>
                        <a:pt x="47" y="4"/>
                        <a:pt x="46" y="3"/>
                      </a:cubicBezTo>
                      <a:cubicBezTo>
                        <a:pt x="47" y="2"/>
                        <a:pt x="47" y="4"/>
                        <a:pt x="47" y="5"/>
                      </a:cubicBezTo>
                      <a:cubicBezTo>
                        <a:pt x="47" y="4"/>
                        <a:pt x="47" y="3"/>
                        <a:pt x="47" y="2"/>
                      </a:cubicBezTo>
                      <a:cubicBezTo>
                        <a:pt x="47" y="3"/>
                        <a:pt x="47" y="5"/>
                        <a:pt x="47" y="7"/>
                      </a:cubicBezTo>
                      <a:cubicBezTo>
                        <a:pt x="47" y="10"/>
                        <a:pt x="47" y="10"/>
                        <a:pt x="47" y="10"/>
                      </a:cubicBezTo>
                      <a:cubicBezTo>
                        <a:pt x="47" y="10"/>
                        <a:pt x="47" y="10"/>
                        <a:pt x="47" y="10"/>
                      </a:cubicBezTo>
                      <a:cubicBezTo>
                        <a:pt x="47" y="13"/>
                        <a:pt x="47" y="12"/>
                        <a:pt x="47" y="15"/>
                      </a:cubicBezTo>
                      <a:cubicBezTo>
                        <a:pt x="48" y="16"/>
                        <a:pt x="48" y="15"/>
                        <a:pt x="48" y="14"/>
                      </a:cubicBezTo>
                      <a:cubicBezTo>
                        <a:pt x="47" y="9"/>
                        <a:pt x="48" y="8"/>
                        <a:pt x="48" y="4"/>
                      </a:cubicBezTo>
                      <a:cubicBezTo>
                        <a:pt x="48" y="2"/>
                        <a:pt x="48" y="14"/>
                        <a:pt x="48" y="7"/>
                      </a:cubicBezTo>
                      <a:cubicBezTo>
                        <a:pt x="48" y="6"/>
                        <a:pt x="48" y="3"/>
                        <a:pt x="48" y="4"/>
                      </a:cubicBezTo>
                      <a:cubicBezTo>
                        <a:pt x="48" y="5"/>
                        <a:pt x="48" y="0"/>
                        <a:pt x="48" y="2"/>
                      </a:cubicBezTo>
                      <a:cubicBezTo>
                        <a:pt x="48" y="3"/>
                        <a:pt x="49" y="6"/>
                        <a:pt x="48" y="8"/>
                      </a:cubicBezTo>
                      <a:cubicBezTo>
                        <a:pt x="48" y="7"/>
                        <a:pt x="48" y="7"/>
                        <a:pt x="48" y="8"/>
                      </a:cubicBezTo>
                      <a:cubicBezTo>
                        <a:pt x="48" y="9"/>
                        <a:pt x="48" y="12"/>
                        <a:pt x="49" y="12"/>
                      </a:cubicBezTo>
                      <a:cubicBezTo>
                        <a:pt x="49" y="11"/>
                        <a:pt x="49" y="11"/>
                        <a:pt x="49" y="9"/>
                      </a:cubicBezTo>
                      <a:cubicBezTo>
                        <a:pt x="49" y="7"/>
                        <a:pt x="49" y="9"/>
                        <a:pt x="49" y="7"/>
                      </a:cubicBezTo>
                      <a:cubicBezTo>
                        <a:pt x="49" y="6"/>
                        <a:pt x="49" y="10"/>
                        <a:pt x="49" y="6"/>
                      </a:cubicBezTo>
                      <a:cubicBezTo>
                        <a:pt x="49" y="6"/>
                        <a:pt x="49" y="4"/>
                        <a:pt x="49" y="2"/>
                      </a:cubicBezTo>
                      <a:cubicBezTo>
                        <a:pt x="49" y="1"/>
                        <a:pt x="49" y="1"/>
                        <a:pt x="49" y="1"/>
                      </a:cubicBezTo>
                      <a:cubicBezTo>
                        <a:pt x="49" y="2"/>
                        <a:pt x="49" y="2"/>
                        <a:pt x="49" y="2"/>
                      </a:cubicBezTo>
                      <a:cubicBezTo>
                        <a:pt x="49" y="4"/>
                        <a:pt x="49" y="0"/>
                        <a:pt x="49" y="0"/>
                      </a:cubicBezTo>
                      <a:cubicBezTo>
                        <a:pt x="49" y="3"/>
                        <a:pt x="49" y="3"/>
                        <a:pt x="49" y="3"/>
                      </a:cubicBezTo>
                      <a:cubicBezTo>
                        <a:pt x="49" y="6"/>
                        <a:pt x="49" y="2"/>
                        <a:pt x="49" y="6"/>
                      </a:cubicBezTo>
                      <a:cubicBezTo>
                        <a:pt x="49" y="6"/>
                        <a:pt x="49" y="4"/>
                        <a:pt x="49" y="5"/>
                      </a:cubicBezTo>
                      <a:cubicBezTo>
                        <a:pt x="49" y="6"/>
                        <a:pt x="49" y="6"/>
                        <a:pt x="49" y="6"/>
                      </a:cubicBezTo>
                      <a:cubicBezTo>
                        <a:pt x="49" y="6"/>
                        <a:pt x="50" y="12"/>
                        <a:pt x="50" y="9"/>
                      </a:cubicBezTo>
                      <a:cubicBezTo>
                        <a:pt x="50" y="7"/>
                        <a:pt x="50" y="7"/>
                        <a:pt x="50" y="6"/>
                      </a:cubicBezTo>
                      <a:cubicBezTo>
                        <a:pt x="50" y="5"/>
                        <a:pt x="50" y="3"/>
                        <a:pt x="50" y="3"/>
                      </a:cubicBezTo>
                      <a:cubicBezTo>
                        <a:pt x="50" y="6"/>
                        <a:pt x="51" y="4"/>
                        <a:pt x="50" y="7"/>
                      </a:cubicBezTo>
                      <a:cubicBezTo>
                        <a:pt x="50" y="5"/>
                        <a:pt x="50" y="5"/>
                        <a:pt x="50" y="8"/>
                      </a:cubicBezTo>
                      <a:cubicBezTo>
                        <a:pt x="50" y="12"/>
                        <a:pt x="50" y="8"/>
                        <a:pt x="50" y="11"/>
                      </a:cubicBezTo>
                      <a:cubicBezTo>
                        <a:pt x="50" y="11"/>
                        <a:pt x="50" y="15"/>
                        <a:pt x="50" y="18"/>
                      </a:cubicBezTo>
                      <a:cubicBezTo>
                        <a:pt x="50" y="18"/>
                        <a:pt x="50" y="17"/>
                        <a:pt x="50" y="16"/>
                      </a:cubicBezTo>
                      <a:cubicBezTo>
                        <a:pt x="50" y="14"/>
                        <a:pt x="50" y="14"/>
                        <a:pt x="50" y="12"/>
                      </a:cubicBezTo>
                      <a:cubicBezTo>
                        <a:pt x="50" y="12"/>
                        <a:pt x="50" y="11"/>
                        <a:pt x="51" y="9"/>
                      </a:cubicBezTo>
                      <a:cubicBezTo>
                        <a:pt x="51" y="10"/>
                        <a:pt x="51" y="12"/>
                        <a:pt x="51" y="13"/>
                      </a:cubicBezTo>
                      <a:cubicBezTo>
                        <a:pt x="51" y="12"/>
                        <a:pt x="51" y="12"/>
                        <a:pt x="51" y="13"/>
                      </a:cubicBezTo>
                      <a:cubicBezTo>
                        <a:pt x="51" y="9"/>
                        <a:pt x="52" y="12"/>
                        <a:pt x="52" y="9"/>
                      </a:cubicBezTo>
                      <a:cubicBezTo>
                        <a:pt x="51" y="8"/>
                        <a:pt x="51" y="5"/>
                        <a:pt x="51" y="4"/>
                      </a:cubicBezTo>
                      <a:cubicBezTo>
                        <a:pt x="51" y="4"/>
                        <a:pt x="51" y="5"/>
                        <a:pt x="51" y="6"/>
                      </a:cubicBezTo>
                      <a:cubicBezTo>
                        <a:pt x="51" y="4"/>
                        <a:pt x="52" y="9"/>
                        <a:pt x="52" y="6"/>
                      </a:cubicBezTo>
                      <a:cubicBezTo>
                        <a:pt x="51" y="7"/>
                        <a:pt x="52" y="11"/>
                        <a:pt x="52" y="14"/>
                      </a:cubicBezTo>
                      <a:cubicBezTo>
                        <a:pt x="52" y="12"/>
                        <a:pt x="52" y="16"/>
                        <a:pt x="52" y="16"/>
                      </a:cubicBezTo>
                      <a:cubicBezTo>
                        <a:pt x="52" y="14"/>
                        <a:pt x="52" y="13"/>
                        <a:pt x="53" y="12"/>
                      </a:cubicBezTo>
                      <a:cubicBezTo>
                        <a:pt x="53" y="15"/>
                        <a:pt x="53" y="12"/>
                        <a:pt x="53" y="12"/>
                      </a:cubicBezTo>
                      <a:cubicBezTo>
                        <a:pt x="54" y="14"/>
                        <a:pt x="54" y="17"/>
                        <a:pt x="54" y="17"/>
                      </a:cubicBezTo>
                      <a:cubicBezTo>
                        <a:pt x="54" y="17"/>
                        <a:pt x="54" y="14"/>
                        <a:pt x="54" y="15"/>
                      </a:cubicBezTo>
                      <a:cubicBezTo>
                        <a:pt x="54" y="16"/>
                        <a:pt x="54" y="16"/>
                        <a:pt x="54" y="16"/>
                      </a:cubicBezTo>
                      <a:cubicBezTo>
                        <a:pt x="54" y="15"/>
                        <a:pt x="54" y="18"/>
                        <a:pt x="54" y="14"/>
                      </a:cubicBezTo>
                      <a:cubicBezTo>
                        <a:pt x="54" y="17"/>
                        <a:pt x="54" y="17"/>
                        <a:pt x="54" y="17"/>
                      </a:cubicBezTo>
                      <a:cubicBezTo>
                        <a:pt x="54" y="17"/>
                        <a:pt x="54" y="17"/>
                        <a:pt x="54" y="16"/>
                      </a:cubicBezTo>
                      <a:cubicBezTo>
                        <a:pt x="54" y="17"/>
                        <a:pt x="54" y="18"/>
                        <a:pt x="54" y="19"/>
                      </a:cubicBezTo>
                      <a:cubicBezTo>
                        <a:pt x="55" y="22"/>
                        <a:pt x="55" y="19"/>
                        <a:pt x="55" y="19"/>
                      </a:cubicBezTo>
                      <a:cubicBezTo>
                        <a:pt x="55" y="17"/>
                        <a:pt x="55" y="17"/>
                        <a:pt x="55" y="17"/>
                      </a:cubicBezTo>
                      <a:cubicBezTo>
                        <a:pt x="55" y="15"/>
                        <a:pt x="55" y="17"/>
                        <a:pt x="55" y="16"/>
                      </a:cubicBezTo>
                      <a:cubicBezTo>
                        <a:pt x="55" y="18"/>
                        <a:pt x="55" y="18"/>
                        <a:pt x="55" y="18"/>
                      </a:cubicBezTo>
                      <a:cubicBezTo>
                        <a:pt x="56" y="17"/>
                        <a:pt x="56" y="17"/>
                        <a:pt x="56" y="17"/>
                      </a:cubicBezTo>
                      <a:cubicBezTo>
                        <a:pt x="56" y="19"/>
                        <a:pt x="56" y="20"/>
                        <a:pt x="56" y="19"/>
                      </a:cubicBezTo>
                      <a:cubicBezTo>
                        <a:pt x="55" y="24"/>
                        <a:pt x="55" y="24"/>
                        <a:pt x="55" y="24"/>
                      </a:cubicBezTo>
                      <a:cubicBezTo>
                        <a:pt x="55" y="23"/>
                        <a:pt x="56" y="21"/>
                        <a:pt x="55" y="19"/>
                      </a:cubicBezTo>
                      <a:cubicBezTo>
                        <a:pt x="55" y="18"/>
                        <a:pt x="55" y="18"/>
                        <a:pt x="55" y="20"/>
                      </a:cubicBezTo>
                      <a:cubicBezTo>
                        <a:pt x="55" y="20"/>
                        <a:pt x="55" y="20"/>
                        <a:pt x="55" y="19"/>
                      </a:cubicBezTo>
                      <a:cubicBezTo>
                        <a:pt x="55" y="22"/>
                        <a:pt x="55" y="22"/>
                        <a:pt x="55" y="24"/>
                      </a:cubicBezTo>
                      <a:cubicBezTo>
                        <a:pt x="55" y="24"/>
                        <a:pt x="55" y="25"/>
                        <a:pt x="55" y="24"/>
                      </a:cubicBezTo>
                      <a:cubicBezTo>
                        <a:pt x="55" y="25"/>
                        <a:pt x="55" y="25"/>
                        <a:pt x="55" y="25"/>
                      </a:cubicBezTo>
                      <a:cubicBezTo>
                        <a:pt x="55" y="24"/>
                        <a:pt x="55" y="24"/>
                        <a:pt x="55" y="23"/>
                      </a:cubicBezTo>
                      <a:cubicBezTo>
                        <a:pt x="55" y="25"/>
                        <a:pt x="55" y="26"/>
                        <a:pt x="55" y="25"/>
                      </a:cubicBezTo>
                      <a:cubicBezTo>
                        <a:pt x="54" y="22"/>
                        <a:pt x="54" y="27"/>
                        <a:pt x="54" y="26"/>
                      </a:cubicBezTo>
                      <a:cubicBezTo>
                        <a:pt x="54" y="24"/>
                        <a:pt x="54" y="22"/>
                        <a:pt x="54" y="21"/>
                      </a:cubicBezTo>
                      <a:cubicBezTo>
                        <a:pt x="54" y="19"/>
                        <a:pt x="54" y="21"/>
                        <a:pt x="54" y="20"/>
                      </a:cubicBezTo>
                      <a:cubicBezTo>
                        <a:pt x="54" y="21"/>
                        <a:pt x="54" y="24"/>
                        <a:pt x="54" y="26"/>
                      </a:cubicBezTo>
                      <a:cubicBezTo>
                        <a:pt x="54" y="24"/>
                        <a:pt x="54" y="24"/>
                        <a:pt x="54" y="24"/>
                      </a:cubicBezTo>
                      <a:cubicBezTo>
                        <a:pt x="54" y="25"/>
                        <a:pt x="54" y="27"/>
                        <a:pt x="53" y="27"/>
                      </a:cubicBezTo>
                      <a:cubicBezTo>
                        <a:pt x="53" y="26"/>
                        <a:pt x="53" y="26"/>
                        <a:pt x="52" y="26"/>
                      </a:cubicBezTo>
                      <a:cubicBezTo>
                        <a:pt x="52" y="24"/>
                        <a:pt x="52" y="24"/>
                        <a:pt x="52" y="24"/>
                      </a:cubicBezTo>
                      <a:cubicBezTo>
                        <a:pt x="52" y="28"/>
                        <a:pt x="52" y="25"/>
                        <a:pt x="52" y="27"/>
                      </a:cubicBezTo>
                      <a:cubicBezTo>
                        <a:pt x="51" y="25"/>
                        <a:pt x="51" y="29"/>
                        <a:pt x="51" y="26"/>
                      </a:cubicBezTo>
                      <a:cubicBezTo>
                        <a:pt x="50" y="27"/>
                        <a:pt x="50" y="29"/>
                        <a:pt x="49" y="28"/>
                      </a:cubicBezTo>
                      <a:cubicBezTo>
                        <a:pt x="49" y="25"/>
                        <a:pt x="49" y="25"/>
                        <a:pt x="49" y="25"/>
                      </a:cubicBezTo>
                      <a:cubicBezTo>
                        <a:pt x="49" y="27"/>
                        <a:pt x="49" y="24"/>
                        <a:pt x="49" y="24"/>
                      </a:cubicBezTo>
                      <a:cubicBezTo>
                        <a:pt x="49" y="26"/>
                        <a:pt x="49" y="27"/>
                        <a:pt x="49" y="29"/>
                      </a:cubicBezTo>
                      <a:cubicBezTo>
                        <a:pt x="48" y="26"/>
                        <a:pt x="48" y="29"/>
                        <a:pt x="48" y="31"/>
                      </a:cubicBezTo>
                      <a:cubicBezTo>
                        <a:pt x="48" y="29"/>
                        <a:pt x="48" y="29"/>
                        <a:pt x="48" y="29"/>
                      </a:cubicBezTo>
                      <a:cubicBezTo>
                        <a:pt x="48" y="32"/>
                        <a:pt x="47" y="29"/>
                        <a:pt x="47" y="29"/>
                      </a:cubicBezTo>
                      <a:cubicBezTo>
                        <a:pt x="47" y="28"/>
                        <a:pt x="47" y="26"/>
                        <a:pt x="47" y="26"/>
                      </a:cubicBezTo>
                      <a:cubicBezTo>
                        <a:pt x="46" y="29"/>
                        <a:pt x="46" y="29"/>
                        <a:pt x="46" y="31"/>
                      </a:cubicBezTo>
                      <a:cubicBezTo>
                        <a:pt x="46" y="31"/>
                        <a:pt x="46" y="30"/>
                        <a:pt x="45" y="29"/>
                      </a:cubicBezTo>
                      <a:cubicBezTo>
                        <a:pt x="45" y="34"/>
                        <a:pt x="44" y="31"/>
                        <a:pt x="44" y="33"/>
                      </a:cubicBezTo>
                      <a:cubicBezTo>
                        <a:pt x="43" y="31"/>
                        <a:pt x="43" y="31"/>
                        <a:pt x="43" y="31"/>
                      </a:cubicBezTo>
                      <a:cubicBezTo>
                        <a:pt x="43" y="36"/>
                        <a:pt x="42" y="32"/>
                        <a:pt x="42" y="34"/>
                      </a:cubicBezTo>
                      <a:cubicBezTo>
                        <a:pt x="41" y="30"/>
                        <a:pt x="41" y="30"/>
                        <a:pt x="41" y="30"/>
                      </a:cubicBezTo>
                      <a:cubicBezTo>
                        <a:pt x="41" y="29"/>
                        <a:pt x="41" y="31"/>
                        <a:pt x="41" y="34"/>
                      </a:cubicBezTo>
                      <a:cubicBezTo>
                        <a:pt x="41" y="33"/>
                        <a:pt x="41" y="36"/>
                        <a:pt x="41" y="33"/>
                      </a:cubicBezTo>
                      <a:cubicBezTo>
                        <a:pt x="40" y="32"/>
                        <a:pt x="40" y="35"/>
                        <a:pt x="40" y="35"/>
                      </a:cubicBezTo>
                      <a:cubicBezTo>
                        <a:pt x="40" y="34"/>
                        <a:pt x="40" y="34"/>
                        <a:pt x="40" y="35"/>
                      </a:cubicBezTo>
                      <a:cubicBezTo>
                        <a:pt x="40" y="35"/>
                        <a:pt x="40" y="35"/>
                        <a:pt x="40" y="35"/>
                      </a:cubicBezTo>
                      <a:cubicBezTo>
                        <a:pt x="40" y="34"/>
                        <a:pt x="39" y="33"/>
                        <a:pt x="39" y="32"/>
                      </a:cubicBezTo>
                      <a:cubicBezTo>
                        <a:pt x="39" y="33"/>
                        <a:pt x="39" y="31"/>
                        <a:pt x="39" y="36"/>
                      </a:cubicBezTo>
                      <a:cubicBezTo>
                        <a:pt x="39" y="33"/>
                        <a:pt x="39" y="38"/>
                        <a:pt x="38" y="35"/>
                      </a:cubicBezTo>
                      <a:cubicBezTo>
                        <a:pt x="38" y="36"/>
                        <a:pt x="38" y="36"/>
                        <a:pt x="38" y="37"/>
                      </a:cubicBezTo>
                      <a:cubicBezTo>
                        <a:pt x="38" y="37"/>
                        <a:pt x="37" y="35"/>
                        <a:pt x="37" y="37"/>
                      </a:cubicBezTo>
                      <a:cubicBezTo>
                        <a:pt x="37" y="36"/>
                        <a:pt x="37" y="35"/>
                        <a:pt x="37" y="34"/>
                      </a:cubicBezTo>
                      <a:cubicBezTo>
                        <a:pt x="37" y="35"/>
                        <a:pt x="37" y="36"/>
                        <a:pt x="37" y="37"/>
                      </a:cubicBezTo>
                      <a:cubicBezTo>
                        <a:pt x="37" y="39"/>
                        <a:pt x="36" y="35"/>
                        <a:pt x="36" y="35"/>
                      </a:cubicBezTo>
                      <a:cubicBezTo>
                        <a:pt x="35" y="38"/>
                        <a:pt x="34" y="37"/>
                        <a:pt x="33" y="37"/>
                      </a:cubicBezTo>
                      <a:cubicBezTo>
                        <a:pt x="33" y="36"/>
                        <a:pt x="33" y="36"/>
                        <a:pt x="33" y="36"/>
                      </a:cubicBezTo>
                      <a:cubicBezTo>
                        <a:pt x="34" y="40"/>
                        <a:pt x="32" y="33"/>
                        <a:pt x="33" y="38"/>
                      </a:cubicBezTo>
                      <a:cubicBezTo>
                        <a:pt x="33" y="37"/>
                        <a:pt x="32" y="38"/>
                        <a:pt x="32" y="36"/>
                      </a:cubicBezTo>
                      <a:cubicBezTo>
                        <a:pt x="32" y="38"/>
                        <a:pt x="31" y="34"/>
                        <a:pt x="32" y="37"/>
                      </a:cubicBezTo>
                      <a:cubicBezTo>
                        <a:pt x="32" y="37"/>
                        <a:pt x="32" y="37"/>
                        <a:pt x="32" y="36"/>
                      </a:cubicBezTo>
                      <a:cubicBezTo>
                        <a:pt x="31" y="34"/>
                        <a:pt x="31" y="37"/>
                        <a:pt x="31" y="35"/>
                      </a:cubicBezTo>
                      <a:cubicBezTo>
                        <a:pt x="30" y="35"/>
                        <a:pt x="30" y="35"/>
                        <a:pt x="30" y="34"/>
                      </a:cubicBezTo>
                      <a:cubicBezTo>
                        <a:pt x="30" y="32"/>
                        <a:pt x="31" y="38"/>
                        <a:pt x="30" y="33"/>
                      </a:cubicBezTo>
                      <a:cubicBezTo>
                        <a:pt x="30" y="33"/>
                        <a:pt x="30" y="35"/>
                        <a:pt x="30" y="35"/>
                      </a:cubicBezTo>
                      <a:cubicBezTo>
                        <a:pt x="29" y="34"/>
                        <a:pt x="29" y="37"/>
                        <a:pt x="29" y="38"/>
                      </a:cubicBezTo>
                      <a:cubicBezTo>
                        <a:pt x="28" y="35"/>
                        <a:pt x="27" y="31"/>
                        <a:pt x="27" y="34"/>
                      </a:cubicBezTo>
                      <a:cubicBezTo>
                        <a:pt x="27" y="33"/>
                        <a:pt x="28" y="36"/>
                        <a:pt x="28" y="35"/>
                      </a:cubicBezTo>
                      <a:cubicBezTo>
                        <a:pt x="28" y="36"/>
                        <a:pt x="26" y="30"/>
                        <a:pt x="27" y="32"/>
                      </a:cubicBezTo>
                      <a:cubicBezTo>
                        <a:pt x="27" y="35"/>
                        <a:pt x="27" y="34"/>
                        <a:pt x="27" y="35"/>
                      </a:cubicBezTo>
                      <a:cubicBezTo>
                        <a:pt x="27" y="34"/>
                        <a:pt x="26" y="31"/>
                        <a:pt x="26" y="33"/>
                      </a:cubicBezTo>
                      <a:cubicBezTo>
                        <a:pt x="26" y="32"/>
                        <a:pt x="26" y="32"/>
                        <a:pt x="26" y="32"/>
                      </a:cubicBezTo>
                      <a:cubicBezTo>
                        <a:pt x="27" y="36"/>
                        <a:pt x="26" y="34"/>
                        <a:pt x="27" y="38"/>
                      </a:cubicBezTo>
                      <a:cubicBezTo>
                        <a:pt x="25" y="39"/>
                        <a:pt x="25" y="43"/>
                        <a:pt x="24" y="43"/>
                      </a:cubicBezTo>
                      <a:cubicBezTo>
                        <a:pt x="22" y="43"/>
                        <a:pt x="22" y="45"/>
                        <a:pt x="20" y="44"/>
                      </a:cubicBezTo>
                      <a:cubicBezTo>
                        <a:pt x="18" y="40"/>
                        <a:pt x="18" y="40"/>
                        <a:pt x="18" y="42"/>
                      </a:cubicBezTo>
                      <a:cubicBezTo>
                        <a:pt x="18" y="41"/>
                        <a:pt x="18" y="41"/>
                        <a:pt x="18" y="41"/>
                      </a:cubicBezTo>
                      <a:cubicBezTo>
                        <a:pt x="19" y="44"/>
                        <a:pt x="18" y="41"/>
                        <a:pt x="19" y="44"/>
                      </a:cubicBezTo>
                      <a:cubicBezTo>
                        <a:pt x="18" y="43"/>
                        <a:pt x="18" y="44"/>
                        <a:pt x="18" y="45"/>
                      </a:cubicBezTo>
                      <a:cubicBezTo>
                        <a:pt x="18" y="44"/>
                        <a:pt x="17" y="42"/>
                        <a:pt x="17" y="42"/>
                      </a:cubicBezTo>
                      <a:cubicBezTo>
                        <a:pt x="17" y="44"/>
                        <a:pt x="17" y="44"/>
                        <a:pt x="17" y="44"/>
                      </a:cubicBezTo>
                      <a:cubicBezTo>
                        <a:pt x="17" y="43"/>
                        <a:pt x="17" y="43"/>
                        <a:pt x="17" y="43"/>
                      </a:cubicBezTo>
                      <a:cubicBezTo>
                        <a:pt x="17" y="44"/>
                        <a:pt x="18" y="45"/>
                        <a:pt x="18" y="46"/>
                      </a:cubicBezTo>
                      <a:cubicBezTo>
                        <a:pt x="18" y="49"/>
                        <a:pt x="14" y="44"/>
                        <a:pt x="14" y="45"/>
                      </a:cubicBezTo>
                      <a:cubicBezTo>
                        <a:pt x="13" y="44"/>
                        <a:pt x="13" y="46"/>
                        <a:pt x="13" y="46"/>
                      </a:cubicBezTo>
                      <a:cubicBezTo>
                        <a:pt x="10" y="43"/>
                        <a:pt x="7" y="41"/>
                        <a:pt x="8" y="44"/>
                      </a:cubicBezTo>
                      <a:cubicBezTo>
                        <a:pt x="8" y="44"/>
                        <a:pt x="4" y="37"/>
                        <a:pt x="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2" name="Freeform 69"/>
                <p:cNvSpPr/>
                <p:nvPr/>
              </p:nvSpPr>
              <p:spPr bwMode="auto">
                <a:xfrm>
                  <a:off x="3878" y="1190"/>
                  <a:ext cx="0" cy="1"/>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3" name="Freeform 70"/>
                <p:cNvSpPr/>
                <p:nvPr/>
              </p:nvSpPr>
              <p:spPr bwMode="auto">
                <a:xfrm>
                  <a:off x="3877" y="1187"/>
                  <a:ext cx="0" cy="1"/>
                </a:xfrm>
                <a:custGeom>
                  <a:avLst/>
                  <a:gdLst>
                    <a:gd name="T0" fmla="*/ 3 h 3"/>
                    <a:gd name="T1" fmla="*/ 2 h 3"/>
                    <a:gd name="T2" fmla="*/ 1 h 3"/>
                    <a:gd name="T3" fmla="*/ 3 h 3"/>
                  </a:gdLst>
                  <a:ahLst/>
                  <a:cxnLst>
                    <a:cxn ang="0">
                      <a:pos x="0" y="T0"/>
                    </a:cxn>
                    <a:cxn ang="0">
                      <a:pos x="0" y="T1"/>
                    </a:cxn>
                    <a:cxn ang="0">
                      <a:pos x="0" y="T2"/>
                    </a:cxn>
                    <a:cxn ang="0">
                      <a:pos x="0" y="T3"/>
                    </a:cxn>
                  </a:cxnLst>
                  <a:rect l="0" t="0" r="r" b="b"/>
                  <a:pathLst>
                    <a:path h="3">
                      <a:moveTo>
                        <a:pt x="0" y="3"/>
                      </a:moveTo>
                      <a:cubicBezTo>
                        <a:pt x="0" y="3"/>
                        <a:pt x="0" y="2"/>
                        <a:pt x="0" y="2"/>
                      </a:cubicBezTo>
                      <a:cubicBezTo>
                        <a:pt x="0" y="2"/>
                        <a:pt x="0" y="0"/>
                        <a:pt x="0" y="1"/>
                      </a:cubicBezTo>
                      <a:cubicBezTo>
                        <a:pt x="0" y="1"/>
                        <a:pt x="0"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4" name="Freeform 71"/>
                <p:cNvSpPr/>
                <p:nvPr/>
              </p:nvSpPr>
              <p:spPr bwMode="auto">
                <a:xfrm>
                  <a:off x="3877" y="1187"/>
                  <a:ext cx="0" cy="1"/>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1"/>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5" name="Freeform 72"/>
                <p:cNvSpPr/>
                <p:nvPr/>
              </p:nvSpPr>
              <p:spPr bwMode="auto">
                <a:xfrm>
                  <a:off x="3877" y="1186"/>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1"/>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6" name="Freeform 73"/>
                <p:cNvSpPr/>
                <p:nvPr/>
              </p:nvSpPr>
              <p:spPr bwMode="auto">
                <a:xfrm>
                  <a:off x="3877" y="1186"/>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0" y="2"/>
                        <a:pt x="1"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7" name="Freeform 74"/>
                <p:cNvSpPr/>
                <p:nvPr/>
              </p:nvSpPr>
              <p:spPr bwMode="auto">
                <a:xfrm>
                  <a:off x="3876" y="1185"/>
                  <a:ext cx="0" cy="1"/>
                </a:xfrm>
                <a:custGeom>
                  <a:avLst/>
                  <a:gdLst>
                    <a:gd name="T0" fmla="*/ 2 h 4"/>
                    <a:gd name="T1" fmla="*/ 2 h 4"/>
                    <a:gd name="T2" fmla="*/ 2 h 4"/>
                  </a:gdLst>
                  <a:ahLst/>
                  <a:cxnLst>
                    <a:cxn ang="0">
                      <a:pos x="0" y="T0"/>
                    </a:cxn>
                    <a:cxn ang="0">
                      <a:pos x="0" y="T1"/>
                    </a:cxn>
                    <a:cxn ang="0">
                      <a:pos x="0" y="T2"/>
                    </a:cxn>
                  </a:cxnLst>
                  <a:rect l="0" t="0" r="r" b="b"/>
                  <a:pathLst>
                    <a:path h="4">
                      <a:moveTo>
                        <a:pt x="0" y="2"/>
                      </a:moveTo>
                      <a:cubicBezTo>
                        <a:pt x="0" y="2"/>
                        <a:pt x="0" y="4"/>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8" name="Freeform 75"/>
                <p:cNvSpPr/>
                <p:nvPr/>
              </p:nvSpPr>
              <p:spPr bwMode="auto">
                <a:xfrm>
                  <a:off x="3876" y="1186"/>
                  <a:ext cx="0" cy="0"/>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0"/>
                        <a:pt x="0" y="0"/>
                      </a:cubicBez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9" name="Rectangle 76"/>
                <p:cNvSpPr>
                  <a:spLocks noChangeArrowheads="1"/>
                </p:cNvSpPr>
                <p:nvPr/>
              </p:nvSpPr>
              <p:spPr bwMode="auto">
                <a:xfrm>
                  <a:off x="3872" y="1188"/>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00" name="Freeform 77"/>
                <p:cNvSpPr/>
                <p:nvPr/>
              </p:nvSpPr>
              <p:spPr bwMode="auto">
                <a:xfrm>
                  <a:off x="3870" y="1188"/>
                  <a:ext cx="0" cy="1"/>
                </a:xfrm>
                <a:custGeom>
                  <a:avLst/>
                  <a:gdLst>
                    <a:gd name="T0" fmla="*/ 1 h 2"/>
                    <a:gd name="T1" fmla="*/ 0 h 2"/>
                    <a:gd name="T2" fmla="*/ 1 h 2"/>
                  </a:gdLst>
                  <a:ahLst/>
                  <a:cxnLst>
                    <a:cxn ang="0">
                      <a:pos x="0" y="T0"/>
                    </a:cxn>
                    <a:cxn ang="0">
                      <a:pos x="0" y="T1"/>
                    </a:cxn>
                    <a:cxn ang="0">
                      <a:pos x="0" y="T2"/>
                    </a:cxn>
                  </a:cxnLst>
                  <a:rect l="0" t="0" r="r" b="b"/>
                  <a:pathLst>
                    <a:path h="2">
                      <a:moveTo>
                        <a:pt x="0" y="1"/>
                      </a:moveTo>
                      <a:cubicBezTo>
                        <a:pt x="0" y="2"/>
                        <a:pt x="0" y="0"/>
                        <a:pt x="0" y="0"/>
                      </a:cubicBezTo>
                      <a:cubicBezTo>
                        <a:pt x="0" y="0"/>
                        <a:pt x="0" y="2"/>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1" name="Freeform 78"/>
                <p:cNvSpPr/>
                <p:nvPr/>
              </p:nvSpPr>
              <p:spPr bwMode="auto">
                <a:xfrm>
                  <a:off x="3870" y="1190"/>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2" name="Freeform 79"/>
                <p:cNvSpPr/>
                <p:nvPr/>
              </p:nvSpPr>
              <p:spPr bwMode="auto">
                <a:xfrm>
                  <a:off x="3928" y="1193"/>
                  <a:ext cx="1"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1"/>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3" name="Freeform 80"/>
                <p:cNvSpPr/>
                <p:nvPr/>
              </p:nvSpPr>
              <p:spPr bwMode="auto">
                <a:xfrm>
                  <a:off x="3910" y="1191"/>
                  <a:ext cx="18" cy="29"/>
                </a:xfrm>
                <a:custGeom>
                  <a:avLst/>
                  <a:gdLst>
                    <a:gd name="T0" fmla="*/ 9 w 83"/>
                    <a:gd name="T1" fmla="*/ 108 h 126"/>
                    <a:gd name="T2" fmla="*/ 10 w 83"/>
                    <a:gd name="T3" fmla="*/ 104 h 126"/>
                    <a:gd name="T4" fmla="*/ 7 w 83"/>
                    <a:gd name="T5" fmla="*/ 93 h 126"/>
                    <a:gd name="T6" fmla="*/ 9 w 83"/>
                    <a:gd name="T7" fmla="*/ 91 h 126"/>
                    <a:gd name="T8" fmla="*/ 15 w 83"/>
                    <a:gd name="T9" fmla="*/ 83 h 126"/>
                    <a:gd name="T10" fmla="*/ 16 w 83"/>
                    <a:gd name="T11" fmla="*/ 80 h 126"/>
                    <a:gd name="T12" fmla="*/ 16 w 83"/>
                    <a:gd name="T13" fmla="*/ 74 h 126"/>
                    <a:gd name="T14" fmla="*/ 19 w 83"/>
                    <a:gd name="T15" fmla="*/ 71 h 126"/>
                    <a:gd name="T16" fmla="*/ 22 w 83"/>
                    <a:gd name="T17" fmla="*/ 70 h 126"/>
                    <a:gd name="T18" fmla="*/ 20 w 83"/>
                    <a:gd name="T19" fmla="*/ 66 h 126"/>
                    <a:gd name="T20" fmla="*/ 20 w 83"/>
                    <a:gd name="T21" fmla="*/ 60 h 126"/>
                    <a:gd name="T22" fmla="*/ 22 w 83"/>
                    <a:gd name="T23" fmla="*/ 58 h 126"/>
                    <a:gd name="T24" fmla="*/ 21 w 83"/>
                    <a:gd name="T25" fmla="*/ 53 h 126"/>
                    <a:gd name="T26" fmla="*/ 25 w 83"/>
                    <a:gd name="T27" fmla="*/ 51 h 126"/>
                    <a:gd name="T28" fmla="*/ 27 w 83"/>
                    <a:gd name="T29" fmla="*/ 47 h 126"/>
                    <a:gd name="T30" fmla="*/ 32 w 83"/>
                    <a:gd name="T31" fmla="*/ 44 h 126"/>
                    <a:gd name="T32" fmla="*/ 32 w 83"/>
                    <a:gd name="T33" fmla="*/ 41 h 126"/>
                    <a:gd name="T34" fmla="*/ 35 w 83"/>
                    <a:gd name="T35" fmla="*/ 41 h 126"/>
                    <a:gd name="T36" fmla="*/ 35 w 83"/>
                    <a:gd name="T37" fmla="*/ 38 h 126"/>
                    <a:gd name="T38" fmla="*/ 35 w 83"/>
                    <a:gd name="T39" fmla="*/ 37 h 126"/>
                    <a:gd name="T40" fmla="*/ 36 w 83"/>
                    <a:gd name="T41" fmla="*/ 34 h 126"/>
                    <a:gd name="T42" fmla="*/ 41 w 83"/>
                    <a:gd name="T43" fmla="*/ 28 h 126"/>
                    <a:gd name="T44" fmla="*/ 42 w 83"/>
                    <a:gd name="T45" fmla="*/ 26 h 126"/>
                    <a:gd name="T46" fmla="*/ 44 w 83"/>
                    <a:gd name="T47" fmla="*/ 24 h 126"/>
                    <a:gd name="T48" fmla="*/ 49 w 83"/>
                    <a:gd name="T49" fmla="*/ 20 h 126"/>
                    <a:gd name="T50" fmla="*/ 55 w 83"/>
                    <a:gd name="T51" fmla="*/ 23 h 126"/>
                    <a:gd name="T52" fmla="*/ 51 w 83"/>
                    <a:gd name="T53" fmla="*/ 17 h 126"/>
                    <a:gd name="T54" fmla="*/ 48 w 83"/>
                    <a:gd name="T55" fmla="*/ 11 h 126"/>
                    <a:gd name="T56" fmla="*/ 51 w 83"/>
                    <a:gd name="T57" fmla="*/ 11 h 126"/>
                    <a:gd name="T58" fmla="*/ 50 w 83"/>
                    <a:gd name="T59" fmla="*/ 8 h 126"/>
                    <a:gd name="T60" fmla="*/ 53 w 83"/>
                    <a:gd name="T61" fmla="*/ 9 h 126"/>
                    <a:gd name="T62" fmla="*/ 59 w 83"/>
                    <a:gd name="T63" fmla="*/ 11 h 126"/>
                    <a:gd name="T64" fmla="*/ 56 w 83"/>
                    <a:gd name="T65" fmla="*/ 5 h 126"/>
                    <a:gd name="T66" fmla="*/ 59 w 83"/>
                    <a:gd name="T67" fmla="*/ 7 h 126"/>
                    <a:gd name="T68" fmla="*/ 58 w 83"/>
                    <a:gd name="T69" fmla="*/ 2 h 126"/>
                    <a:gd name="T70" fmla="*/ 59 w 83"/>
                    <a:gd name="T71" fmla="*/ 1 h 126"/>
                    <a:gd name="T72" fmla="*/ 64 w 83"/>
                    <a:gd name="T73" fmla="*/ 8 h 126"/>
                    <a:gd name="T74" fmla="*/ 64 w 83"/>
                    <a:gd name="T75" fmla="*/ 1 h 126"/>
                    <a:gd name="T76" fmla="*/ 75 w 83"/>
                    <a:gd name="T77" fmla="*/ 6 h 126"/>
                    <a:gd name="T78" fmla="*/ 78 w 83"/>
                    <a:gd name="T79" fmla="*/ 6 h 126"/>
                    <a:gd name="T80" fmla="*/ 80 w 83"/>
                    <a:gd name="T81" fmla="*/ 4 h 126"/>
                    <a:gd name="T82" fmla="*/ 82 w 83"/>
                    <a:gd name="T83" fmla="*/ 8 h 126"/>
                    <a:gd name="T84" fmla="*/ 77 w 83"/>
                    <a:gd name="T85" fmla="*/ 7 h 126"/>
                    <a:gd name="T86" fmla="*/ 77 w 83"/>
                    <a:gd name="T87" fmla="*/ 17 h 126"/>
                    <a:gd name="T88" fmla="*/ 73 w 83"/>
                    <a:gd name="T89" fmla="*/ 26 h 126"/>
                    <a:gd name="T90" fmla="*/ 67 w 83"/>
                    <a:gd name="T91" fmla="*/ 36 h 126"/>
                    <a:gd name="T92" fmla="*/ 62 w 83"/>
                    <a:gd name="T93" fmla="*/ 43 h 126"/>
                    <a:gd name="T94" fmla="*/ 59 w 83"/>
                    <a:gd name="T95" fmla="*/ 49 h 126"/>
                    <a:gd name="T96" fmla="*/ 50 w 83"/>
                    <a:gd name="T97" fmla="*/ 58 h 126"/>
                    <a:gd name="T98" fmla="*/ 43 w 83"/>
                    <a:gd name="T99" fmla="*/ 62 h 126"/>
                    <a:gd name="T100" fmla="*/ 36 w 83"/>
                    <a:gd name="T101" fmla="*/ 68 h 126"/>
                    <a:gd name="T102" fmla="*/ 37 w 83"/>
                    <a:gd name="T103" fmla="*/ 88 h 126"/>
                    <a:gd name="T104" fmla="*/ 29 w 83"/>
                    <a:gd name="T105" fmla="*/ 101 h 126"/>
                    <a:gd name="T106" fmla="*/ 26 w 83"/>
                    <a:gd name="T107" fmla="*/ 1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126">
                      <a:moveTo>
                        <a:pt x="6" y="122"/>
                      </a:moveTo>
                      <a:cubicBezTo>
                        <a:pt x="0" y="119"/>
                        <a:pt x="7" y="118"/>
                        <a:pt x="3" y="115"/>
                      </a:cubicBezTo>
                      <a:cubicBezTo>
                        <a:pt x="3" y="115"/>
                        <a:pt x="7" y="116"/>
                        <a:pt x="6" y="116"/>
                      </a:cubicBezTo>
                      <a:cubicBezTo>
                        <a:pt x="2" y="112"/>
                        <a:pt x="6" y="110"/>
                        <a:pt x="10" y="110"/>
                      </a:cubicBezTo>
                      <a:cubicBezTo>
                        <a:pt x="11" y="110"/>
                        <a:pt x="11" y="110"/>
                        <a:pt x="11" y="110"/>
                      </a:cubicBezTo>
                      <a:cubicBezTo>
                        <a:pt x="12" y="110"/>
                        <a:pt x="9" y="108"/>
                        <a:pt x="9" y="108"/>
                      </a:cubicBezTo>
                      <a:cubicBezTo>
                        <a:pt x="10" y="108"/>
                        <a:pt x="10" y="109"/>
                        <a:pt x="11" y="109"/>
                      </a:cubicBezTo>
                      <a:cubicBezTo>
                        <a:pt x="9" y="108"/>
                        <a:pt x="11" y="108"/>
                        <a:pt x="9" y="107"/>
                      </a:cubicBezTo>
                      <a:cubicBezTo>
                        <a:pt x="10" y="107"/>
                        <a:pt x="12" y="108"/>
                        <a:pt x="13" y="108"/>
                      </a:cubicBezTo>
                      <a:cubicBezTo>
                        <a:pt x="10" y="107"/>
                        <a:pt x="10" y="107"/>
                        <a:pt x="10" y="107"/>
                      </a:cubicBezTo>
                      <a:cubicBezTo>
                        <a:pt x="5" y="104"/>
                        <a:pt x="11" y="105"/>
                        <a:pt x="9" y="103"/>
                      </a:cubicBezTo>
                      <a:cubicBezTo>
                        <a:pt x="9" y="104"/>
                        <a:pt x="10" y="104"/>
                        <a:pt x="10" y="104"/>
                      </a:cubicBezTo>
                      <a:cubicBezTo>
                        <a:pt x="7" y="101"/>
                        <a:pt x="9" y="100"/>
                        <a:pt x="8" y="98"/>
                      </a:cubicBezTo>
                      <a:cubicBezTo>
                        <a:pt x="9" y="98"/>
                        <a:pt x="10" y="99"/>
                        <a:pt x="11" y="99"/>
                      </a:cubicBezTo>
                      <a:cubicBezTo>
                        <a:pt x="9" y="98"/>
                        <a:pt x="9" y="97"/>
                        <a:pt x="8" y="96"/>
                      </a:cubicBezTo>
                      <a:cubicBezTo>
                        <a:pt x="11" y="97"/>
                        <a:pt x="6" y="95"/>
                        <a:pt x="8" y="95"/>
                      </a:cubicBezTo>
                      <a:cubicBezTo>
                        <a:pt x="8" y="95"/>
                        <a:pt x="8" y="95"/>
                        <a:pt x="8" y="95"/>
                      </a:cubicBezTo>
                      <a:cubicBezTo>
                        <a:pt x="6" y="94"/>
                        <a:pt x="10" y="95"/>
                        <a:pt x="7" y="93"/>
                      </a:cubicBezTo>
                      <a:cubicBezTo>
                        <a:pt x="9" y="94"/>
                        <a:pt x="9" y="94"/>
                        <a:pt x="9" y="94"/>
                      </a:cubicBezTo>
                      <a:cubicBezTo>
                        <a:pt x="6" y="92"/>
                        <a:pt x="11" y="94"/>
                        <a:pt x="10" y="93"/>
                      </a:cubicBezTo>
                      <a:cubicBezTo>
                        <a:pt x="9" y="93"/>
                        <a:pt x="9" y="93"/>
                        <a:pt x="9" y="93"/>
                      </a:cubicBezTo>
                      <a:cubicBezTo>
                        <a:pt x="8" y="92"/>
                        <a:pt x="10" y="93"/>
                        <a:pt x="9" y="92"/>
                      </a:cubicBezTo>
                      <a:cubicBezTo>
                        <a:pt x="10" y="92"/>
                        <a:pt x="10" y="92"/>
                        <a:pt x="10" y="92"/>
                      </a:cubicBezTo>
                      <a:cubicBezTo>
                        <a:pt x="9" y="91"/>
                        <a:pt x="11" y="92"/>
                        <a:pt x="9" y="91"/>
                      </a:cubicBezTo>
                      <a:cubicBezTo>
                        <a:pt x="11" y="91"/>
                        <a:pt x="9" y="92"/>
                        <a:pt x="13" y="93"/>
                      </a:cubicBezTo>
                      <a:cubicBezTo>
                        <a:pt x="11" y="89"/>
                        <a:pt x="12" y="87"/>
                        <a:pt x="13" y="85"/>
                      </a:cubicBezTo>
                      <a:cubicBezTo>
                        <a:pt x="14" y="86"/>
                        <a:pt x="15" y="86"/>
                        <a:pt x="16" y="86"/>
                      </a:cubicBezTo>
                      <a:cubicBezTo>
                        <a:pt x="15" y="86"/>
                        <a:pt x="16" y="85"/>
                        <a:pt x="14" y="84"/>
                      </a:cubicBezTo>
                      <a:cubicBezTo>
                        <a:pt x="14" y="84"/>
                        <a:pt x="16" y="85"/>
                        <a:pt x="16" y="85"/>
                      </a:cubicBezTo>
                      <a:cubicBezTo>
                        <a:pt x="17" y="85"/>
                        <a:pt x="13" y="83"/>
                        <a:pt x="15" y="83"/>
                      </a:cubicBezTo>
                      <a:cubicBezTo>
                        <a:pt x="15" y="84"/>
                        <a:pt x="16" y="84"/>
                        <a:pt x="17" y="85"/>
                      </a:cubicBezTo>
                      <a:cubicBezTo>
                        <a:pt x="15" y="83"/>
                        <a:pt x="16" y="83"/>
                        <a:pt x="15" y="82"/>
                      </a:cubicBezTo>
                      <a:cubicBezTo>
                        <a:pt x="16" y="82"/>
                        <a:pt x="16" y="83"/>
                        <a:pt x="17" y="83"/>
                      </a:cubicBezTo>
                      <a:cubicBezTo>
                        <a:pt x="15" y="81"/>
                        <a:pt x="18" y="82"/>
                        <a:pt x="16" y="81"/>
                      </a:cubicBezTo>
                      <a:cubicBezTo>
                        <a:pt x="18" y="82"/>
                        <a:pt x="18" y="82"/>
                        <a:pt x="18" y="82"/>
                      </a:cubicBezTo>
                      <a:cubicBezTo>
                        <a:pt x="20" y="83"/>
                        <a:pt x="15" y="80"/>
                        <a:pt x="16" y="80"/>
                      </a:cubicBezTo>
                      <a:cubicBezTo>
                        <a:pt x="17" y="81"/>
                        <a:pt x="17" y="81"/>
                        <a:pt x="18" y="81"/>
                      </a:cubicBezTo>
                      <a:cubicBezTo>
                        <a:pt x="15" y="79"/>
                        <a:pt x="17" y="79"/>
                        <a:pt x="16" y="78"/>
                      </a:cubicBezTo>
                      <a:cubicBezTo>
                        <a:pt x="16" y="78"/>
                        <a:pt x="17" y="78"/>
                        <a:pt x="17" y="78"/>
                      </a:cubicBezTo>
                      <a:cubicBezTo>
                        <a:pt x="17" y="78"/>
                        <a:pt x="18" y="78"/>
                        <a:pt x="17" y="76"/>
                      </a:cubicBezTo>
                      <a:cubicBezTo>
                        <a:pt x="18" y="76"/>
                        <a:pt x="21" y="78"/>
                        <a:pt x="20" y="78"/>
                      </a:cubicBezTo>
                      <a:cubicBezTo>
                        <a:pt x="17" y="76"/>
                        <a:pt x="20" y="76"/>
                        <a:pt x="16" y="74"/>
                      </a:cubicBezTo>
                      <a:cubicBezTo>
                        <a:pt x="17" y="74"/>
                        <a:pt x="18" y="74"/>
                        <a:pt x="17" y="73"/>
                      </a:cubicBezTo>
                      <a:cubicBezTo>
                        <a:pt x="18" y="74"/>
                        <a:pt x="21" y="75"/>
                        <a:pt x="21" y="75"/>
                      </a:cubicBezTo>
                      <a:cubicBezTo>
                        <a:pt x="23" y="76"/>
                        <a:pt x="23" y="76"/>
                        <a:pt x="23" y="76"/>
                      </a:cubicBezTo>
                      <a:cubicBezTo>
                        <a:pt x="24" y="77"/>
                        <a:pt x="23" y="76"/>
                        <a:pt x="24" y="77"/>
                      </a:cubicBezTo>
                      <a:cubicBezTo>
                        <a:pt x="24" y="77"/>
                        <a:pt x="23" y="75"/>
                        <a:pt x="24" y="75"/>
                      </a:cubicBezTo>
                      <a:cubicBezTo>
                        <a:pt x="22" y="74"/>
                        <a:pt x="19" y="72"/>
                        <a:pt x="19" y="71"/>
                      </a:cubicBezTo>
                      <a:cubicBezTo>
                        <a:pt x="20" y="72"/>
                        <a:pt x="22" y="73"/>
                        <a:pt x="23" y="73"/>
                      </a:cubicBezTo>
                      <a:cubicBezTo>
                        <a:pt x="18" y="69"/>
                        <a:pt x="18" y="69"/>
                        <a:pt x="18" y="69"/>
                      </a:cubicBezTo>
                      <a:cubicBezTo>
                        <a:pt x="17" y="69"/>
                        <a:pt x="20" y="70"/>
                        <a:pt x="19" y="70"/>
                      </a:cubicBezTo>
                      <a:cubicBezTo>
                        <a:pt x="18" y="69"/>
                        <a:pt x="18" y="69"/>
                        <a:pt x="17" y="68"/>
                      </a:cubicBezTo>
                      <a:cubicBezTo>
                        <a:pt x="18" y="68"/>
                        <a:pt x="17" y="67"/>
                        <a:pt x="20" y="69"/>
                      </a:cubicBezTo>
                      <a:cubicBezTo>
                        <a:pt x="22" y="69"/>
                        <a:pt x="21" y="69"/>
                        <a:pt x="22" y="70"/>
                      </a:cubicBezTo>
                      <a:cubicBezTo>
                        <a:pt x="22" y="69"/>
                        <a:pt x="21" y="69"/>
                        <a:pt x="21" y="68"/>
                      </a:cubicBezTo>
                      <a:cubicBezTo>
                        <a:pt x="22" y="68"/>
                        <a:pt x="22" y="68"/>
                        <a:pt x="22" y="68"/>
                      </a:cubicBezTo>
                      <a:cubicBezTo>
                        <a:pt x="22" y="68"/>
                        <a:pt x="21" y="67"/>
                        <a:pt x="19" y="66"/>
                      </a:cubicBezTo>
                      <a:cubicBezTo>
                        <a:pt x="19" y="66"/>
                        <a:pt x="21" y="67"/>
                        <a:pt x="20" y="67"/>
                      </a:cubicBezTo>
                      <a:cubicBezTo>
                        <a:pt x="18" y="66"/>
                        <a:pt x="18" y="65"/>
                        <a:pt x="18" y="65"/>
                      </a:cubicBezTo>
                      <a:cubicBezTo>
                        <a:pt x="19" y="65"/>
                        <a:pt x="19" y="66"/>
                        <a:pt x="20" y="66"/>
                      </a:cubicBezTo>
                      <a:cubicBezTo>
                        <a:pt x="18" y="64"/>
                        <a:pt x="18" y="63"/>
                        <a:pt x="17" y="62"/>
                      </a:cubicBezTo>
                      <a:cubicBezTo>
                        <a:pt x="16" y="61"/>
                        <a:pt x="20" y="64"/>
                        <a:pt x="19" y="64"/>
                      </a:cubicBezTo>
                      <a:cubicBezTo>
                        <a:pt x="21" y="64"/>
                        <a:pt x="17" y="60"/>
                        <a:pt x="20" y="61"/>
                      </a:cubicBezTo>
                      <a:cubicBezTo>
                        <a:pt x="21" y="62"/>
                        <a:pt x="18" y="60"/>
                        <a:pt x="19" y="61"/>
                      </a:cubicBezTo>
                      <a:cubicBezTo>
                        <a:pt x="19" y="60"/>
                        <a:pt x="21" y="62"/>
                        <a:pt x="21" y="61"/>
                      </a:cubicBezTo>
                      <a:cubicBezTo>
                        <a:pt x="22" y="62"/>
                        <a:pt x="20" y="60"/>
                        <a:pt x="20" y="60"/>
                      </a:cubicBezTo>
                      <a:cubicBezTo>
                        <a:pt x="19" y="59"/>
                        <a:pt x="21" y="60"/>
                        <a:pt x="21" y="60"/>
                      </a:cubicBezTo>
                      <a:cubicBezTo>
                        <a:pt x="20" y="60"/>
                        <a:pt x="19" y="57"/>
                        <a:pt x="21" y="57"/>
                      </a:cubicBezTo>
                      <a:cubicBezTo>
                        <a:pt x="20" y="57"/>
                        <a:pt x="19" y="55"/>
                        <a:pt x="19" y="55"/>
                      </a:cubicBezTo>
                      <a:cubicBezTo>
                        <a:pt x="21" y="56"/>
                        <a:pt x="21" y="56"/>
                        <a:pt x="21" y="56"/>
                      </a:cubicBezTo>
                      <a:cubicBezTo>
                        <a:pt x="22" y="57"/>
                        <a:pt x="21" y="55"/>
                        <a:pt x="22" y="56"/>
                      </a:cubicBezTo>
                      <a:cubicBezTo>
                        <a:pt x="21" y="55"/>
                        <a:pt x="23" y="59"/>
                        <a:pt x="22" y="58"/>
                      </a:cubicBezTo>
                      <a:cubicBezTo>
                        <a:pt x="24" y="58"/>
                        <a:pt x="20" y="55"/>
                        <a:pt x="22" y="57"/>
                      </a:cubicBezTo>
                      <a:cubicBezTo>
                        <a:pt x="22" y="56"/>
                        <a:pt x="20" y="55"/>
                        <a:pt x="22" y="55"/>
                      </a:cubicBezTo>
                      <a:cubicBezTo>
                        <a:pt x="22" y="55"/>
                        <a:pt x="25" y="57"/>
                        <a:pt x="25" y="57"/>
                      </a:cubicBezTo>
                      <a:cubicBezTo>
                        <a:pt x="25" y="56"/>
                        <a:pt x="24" y="56"/>
                        <a:pt x="23" y="55"/>
                      </a:cubicBezTo>
                      <a:cubicBezTo>
                        <a:pt x="23" y="55"/>
                        <a:pt x="23" y="55"/>
                        <a:pt x="23" y="55"/>
                      </a:cubicBezTo>
                      <a:cubicBezTo>
                        <a:pt x="21" y="54"/>
                        <a:pt x="23" y="54"/>
                        <a:pt x="21" y="53"/>
                      </a:cubicBezTo>
                      <a:cubicBezTo>
                        <a:pt x="23" y="54"/>
                        <a:pt x="21" y="52"/>
                        <a:pt x="24" y="54"/>
                      </a:cubicBezTo>
                      <a:cubicBezTo>
                        <a:pt x="26" y="56"/>
                        <a:pt x="26" y="56"/>
                        <a:pt x="26" y="56"/>
                      </a:cubicBezTo>
                      <a:cubicBezTo>
                        <a:pt x="26" y="55"/>
                        <a:pt x="24" y="54"/>
                        <a:pt x="23" y="53"/>
                      </a:cubicBezTo>
                      <a:cubicBezTo>
                        <a:pt x="23" y="53"/>
                        <a:pt x="24" y="53"/>
                        <a:pt x="24" y="53"/>
                      </a:cubicBezTo>
                      <a:cubicBezTo>
                        <a:pt x="21" y="51"/>
                        <a:pt x="25" y="53"/>
                        <a:pt x="22" y="51"/>
                      </a:cubicBezTo>
                      <a:cubicBezTo>
                        <a:pt x="24" y="51"/>
                        <a:pt x="23" y="50"/>
                        <a:pt x="25" y="51"/>
                      </a:cubicBezTo>
                      <a:cubicBezTo>
                        <a:pt x="25" y="50"/>
                        <a:pt x="24" y="49"/>
                        <a:pt x="25" y="49"/>
                      </a:cubicBezTo>
                      <a:cubicBezTo>
                        <a:pt x="25" y="49"/>
                        <a:pt x="25" y="50"/>
                        <a:pt x="26" y="50"/>
                      </a:cubicBezTo>
                      <a:cubicBezTo>
                        <a:pt x="27" y="51"/>
                        <a:pt x="26" y="50"/>
                        <a:pt x="25" y="49"/>
                      </a:cubicBezTo>
                      <a:cubicBezTo>
                        <a:pt x="26" y="50"/>
                        <a:pt x="28" y="50"/>
                        <a:pt x="29" y="51"/>
                      </a:cubicBezTo>
                      <a:cubicBezTo>
                        <a:pt x="28" y="50"/>
                        <a:pt x="27" y="49"/>
                        <a:pt x="25" y="48"/>
                      </a:cubicBezTo>
                      <a:cubicBezTo>
                        <a:pt x="29" y="50"/>
                        <a:pt x="24" y="45"/>
                        <a:pt x="27" y="47"/>
                      </a:cubicBezTo>
                      <a:cubicBezTo>
                        <a:pt x="28" y="48"/>
                        <a:pt x="29" y="49"/>
                        <a:pt x="30" y="49"/>
                      </a:cubicBezTo>
                      <a:cubicBezTo>
                        <a:pt x="33" y="51"/>
                        <a:pt x="28" y="47"/>
                        <a:pt x="30" y="47"/>
                      </a:cubicBezTo>
                      <a:cubicBezTo>
                        <a:pt x="27" y="45"/>
                        <a:pt x="27" y="45"/>
                        <a:pt x="27" y="45"/>
                      </a:cubicBezTo>
                      <a:cubicBezTo>
                        <a:pt x="29" y="46"/>
                        <a:pt x="26" y="44"/>
                        <a:pt x="28" y="46"/>
                      </a:cubicBezTo>
                      <a:cubicBezTo>
                        <a:pt x="28" y="45"/>
                        <a:pt x="30" y="46"/>
                        <a:pt x="27" y="44"/>
                      </a:cubicBezTo>
                      <a:cubicBezTo>
                        <a:pt x="30" y="45"/>
                        <a:pt x="27" y="41"/>
                        <a:pt x="32" y="44"/>
                      </a:cubicBezTo>
                      <a:cubicBezTo>
                        <a:pt x="32" y="44"/>
                        <a:pt x="33" y="44"/>
                        <a:pt x="31" y="43"/>
                      </a:cubicBezTo>
                      <a:cubicBezTo>
                        <a:pt x="30" y="42"/>
                        <a:pt x="32" y="44"/>
                        <a:pt x="31" y="43"/>
                      </a:cubicBezTo>
                      <a:cubicBezTo>
                        <a:pt x="31" y="43"/>
                        <a:pt x="30" y="42"/>
                        <a:pt x="30" y="42"/>
                      </a:cubicBezTo>
                      <a:cubicBezTo>
                        <a:pt x="31" y="42"/>
                        <a:pt x="31" y="42"/>
                        <a:pt x="33" y="44"/>
                      </a:cubicBezTo>
                      <a:cubicBezTo>
                        <a:pt x="35" y="45"/>
                        <a:pt x="29" y="40"/>
                        <a:pt x="31" y="40"/>
                      </a:cubicBezTo>
                      <a:cubicBezTo>
                        <a:pt x="32" y="41"/>
                        <a:pt x="32" y="41"/>
                        <a:pt x="32" y="41"/>
                      </a:cubicBezTo>
                      <a:cubicBezTo>
                        <a:pt x="31" y="39"/>
                        <a:pt x="31" y="39"/>
                        <a:pt x="31" y="39"/>
                      </a:cubicBezTo>
                      <a:cubicBezTo>
                        <a:pt x="31" y="39"/>
                        <a:pt x="33" y="41"/>
                        <a:pt x="35" y="42"/>
                      </a:cubicBezTo>
                      <a:cubicBezTo>
                        <a:pt x="35" y="42"/>
                        <a:pt x="35" y="42"/>
                        <a:pt x="34" y="40"/>
                      </a:cubicBezTo>
                      <a:cubicBezTo>
                        <a:pt x="36" y="42"/>
                        <a:pt x="36" y="42"/>
                        <a:pt x="36" y="42"/>
                      </a:cubicBezTo>
                      <a:cubicBezTo>
                        <a:pt x="35" y="41"/>
                        <a:pt x="35" y="41"/>
                        <a:pt x="35" y="40"/>
                      </a:cubicBezTo>
                      <a:cubicBezTo>
                        <a:pt x="35" y="41"/>
                        <a:pt x="35" y="41"/>
                        <a:pt x="35" y="41"/>
                      </a:cubicBezTo>
                      <a:cubicBezTo>
                        <a:pt x="36" y="41"/>
                        <a:pt x="36" y="41"/>
                        <a:pt x="36" y="40"/>
                      </a:cubicBezTo>
                      <a:cubicBezTo>
                        <a:pt x="35" y="40"/>
                        <a:pt x="34" y="39"/>
                        <a:pt x="34" y="39"/>
                      </a:cubicBezTo>
                      <a:cubicBezTo>
                        <a:pt x="33" y="39"/>
                        <a:pt x="33" y="39"/>
                        <a:pt x="32" y="38"/>
                      </a:cubicBezTo>
                      <a:cubicBezTo>
                        <a:pt x="34" y="39"/>
                        <a:pt x="34" y="38"/>
                        <a:pt x="34" y="38"/>
                      </a:cubicBezTo>
                      <a:cubicBezTo>
                        <a:pt x="35" y="38"/>
                        <a:pt x="33" y="37"/>
                        <a:pt x="33" y="37"/>
                      </a:cubicBezTo>
                      <a:cubicBezTo>
                        <a:pt x="34" y="37"/>
                        <a:pt x="33" y="36"/>
                        <a:pt x="35" y="38"/>
                      </a:cubicBezTo>
                      <a:cubicBezTo>
                        <a:pt x="35" y="38"/>
                        <a:pt x="34" y="37"/>
                        <a:pt x="34" y="38"/>
                      </a:cubicBezTo>
                      <a:cubicBezTo>
                        <a:pt x="35" y="38"/>
                        <a:pt x="37" y="40"/>
                        <a:pt x="36" y="38"/>
                      </a:cubicBezTo>
                      <a:cubicBezTo>
                        <a:pt x="35" y="37"/>
                        <a:pt x="32" y="36"/>
                        <a:pt x="34" y="36"/>
                      </a:cubicBezTo>
                      <a:cubicBezTo>
                        <a:pt x="34" y="37"/>
                        <a:pt x="35" y="37"/>
                        <a:pt x="35" y="38"/>
                      </a:cubicBezTo>
                      <a:cubicBezTo>
                        <a:pt x="36" y="38"/>
                        <a:pt x="36" y="38"/>
                        <a:pt x="36" y="38"/>
                      </a:cubicBezTo>
                      <a:cubicBezTo>
                        <a:pt x="35" y="37"/>
                        <a:pt x="35" y="37"/>
                        <a:pt x="35" y="37"/>
                      </a:cubicBezTo>
                      <a:cubicBezTo>
                        <a:pt x="35" y="37"/>
                        <a:pt x="35" y="37"/>
                        <a:pt x="36" y="37"/>
                      </a:cubicBezTo>
                      <a:cubicBezTo>
                        <a:pt x="34" y="36"/>
                        <a:pt x="36" y="36"/>
                        <a:pt x="34" y="35"/>
                      </a:cubicBezTo>
                      <a:cubicBezTo>
                        <a:pt x="34" y="34"/>
                        <a:pt x="35" y="35"/>
                        <a:pt x="36" y="35"/>
                      </a:cubicBezTo>
                      <a:cubicBezTo>
                        <a:pt x="36" y="35"/>
                        <a:pt x="36" y="35"/>
                        <a:pt x="36" y="35"/>
                      </a:cubicBezTo>
                      <a:cubicBezTo>
                        <a:pt x="37" y="36"/>
                        <a:pt x="36" y="35"/>
                        <a:pt x="36" y="34"/>
                      </a:cubicBezTo>
                      <a:cubicBezTo>
                        <a:pt x="36" y="34"/>
                        <a:pt x="36" y="34"/>
                        <a:pt x="36" y="34"/>
                      </a:cubicBezTo>
                      <a:cubicBezTo>
                        <a:pt x="36" y="34"/>
                        <a:pt x="36" y="34"/>
                        <a:pt x="35" y="33"/>
                      </a:cubicBezTo>
                      <a:cubicBezTo>
                        <a:pt x="37" y="33"/>
                        <a:pt x="41" y="38"/>
                        <a:pt x="40" y="36"/>
                      </a:cubicBezTo>
                      <a:cubicBezTo>
                        <a:pt x="40" y="35"/>
                        <a:pt x="37" y="33"/>
                        <a:pt x="36" y="32"/>
                      </a:cubicBezTo>
                      <a:cubicBezTo>
                        <a:pt x="38" y="32"/>
                        <a:pt x="36" y="30"/>
                        <a:pt x="39" y="31"/>
                      </a:cubicBezTo>
                      <a:cubicBezTo>
                        <a:pt x="38" y="30"/>
                        <a:pt x="38" y="30"/>
                        <a:pt x="37" y="30"/>
                      </a:cubicBezTo>
                      <a:cubicBezTo>
                        <a:pt x="39" y="29"/>
                        <a:pt x="37" y="26"/>
                        <a:pt x="41" y="28"/>
                      </a:cubicBezTo>
                      <a:cubicBezTo>
                        <a:pt x="41" y="29"/>
                        <a:pt x="42" y="30"/>
                        <a:pt x="43" y="31"/>
                      </a:cubicBezTo>
                      <a:cubicBezTo>
                        <a:pt x="42" y="29"/>
                        <a:pt x="45" y="32"/>
                        <a:pt x="42" y="29"/>
                      </a:cubicBezTo>
                      <a:cubicBezTo>
                        <a:pt x="41" y="28"/>
                        <a:pt x="40" y="28"/>
                        <a:pt x="40" y="27"/>
                      </a:cubicBezTo>
                      <a:cubicBezTo>
                        <a:pt x="39" y="26"/>
                        <a:pt x="40" y="25"/>
                        <a:pt x="41" y="26"/>
                      </a:cubicBezTo>
                      <a:cubicBezTo>
                        <a:pt x="41" y="26"/>
                        <a:pt x="40" y="25"/>
                        <a:pt x="40" y="25"/>
                      </a:cubicBezTo>
                      <a:cubicBezTo>
                        <a:pt x="42" y="27"/>
                        <a:pt x="43" y="27"/>
                        <a:pt x="42" y="26"/>
                      </a:cubicBezTo>
                      <a:cubicBezTo>
                        <a:pt x="41" y="25"/>
                        <a:pt x="41" y="25"/>
                        <a:pt x="41" y="25"/>
                      </a:cubicBezTo>
                      <a:cubicBezTo>
                        <a:pt x="43" y="26"/>
                        <a:pt x="43" y="26"/>
                        <a:pt x="43" y="26"/>
                      </a:cubicBezTo>
                      <a:cubicBezTo>
                        <a:pt x="42" y="25"/>
                        <a:pt x="40" y="23"/>
                        <a:pt x="41" y="24"/>
                      </a:cubicBezTo>
                      <a:cubicBezTo>
                        <a:pt x="42" y="24"/>
                        <a:pt x="42" y="25"/>
                        <a:pt x="43" y="25"/>
                      </a:cubicBezTo>
                      <a:cubicBezTo>
                        <a:pt x="42" y="24"/>
                        <a:pt x="41" y="22"/>
                        <a:pt x="42" y="22"/>
                      </a:cubicBezTo>
                      <a:cubicBezTo>
                        <a:pt x="44" y="24"/>
                        <a:pt x="44" y="24"/>
                        <a:pt x="44" y="24"/>
                      </a:cubicBezTo>
                      <a:cubicBezTo>
                        <a:pt x="44" y="24"/>
                        <a:pt x="43" y="22"/>
                        <a:pt x="42" y="22"/>
                      </a:cubicBezTo>
                      <a:cubicBezTo>
                        <a:pt x="44" y="23"/>
                        <a:pt x="44" y="22"/>
                        <a:pt x="46" y="24"/>
                      </a:cubicBezTo>
                      <a:cubicBezTo>
                        <a:pt x="43" y="19"/>
                        <a:pt x="44" y="18"/>
                        <a:pt x="45" y="17"/>
                      </a:cubicBezTo>
                      <a:cubicBezTo>
                        <a:pt x="46" y="18"/>
                        <a:pt x="46" y="18"/>
                        <a:pt x="46" y="18"/>
                      </a:cubicBezTo>
                      <a:cubicBezTo>
                        <a:pt x="47" y="18"/>
                        <a:pt x="45" y="16"/>
                        <a:pt x="45" y="17"/>
                      </a:cubicBezTo>
                      <a:cubicBezTo>
                        <a:pt x="46" y="18"/>
                        <a:pt x="48" y="18"/>
                        <a:pt x="49" y="20"/>
                      </a:cubicBezTo>
                      <a:cubicBezTo>
                        <a:pt x="50" y="20"/>
                        <a:pt x="47" y="17"/>
                        <a:pt x="47" y="17"/>
                      </a:cubicBezTo>
                      <a:cubicBezTo>
                        <a:pt x="46" y="16"/>
                        <a:pt x="48" y="18"/>
                        <a:pt x="46" y="16"/>
                      </a:cubicBezTo>
                      <a:cubicBezTo>
                        <a:pt x="46" y="16"/>
                        <a:pt x="48" y="17"/>
                        <a:pt x="46" y="15"/>
                      </a:cubicBezTo>
                      <a:cubicBezTo>
                        <a:pt x="47" y="15"/>
                        <a:pt x="48" y="17"/>
                        <a:pt x="49" y="18"/>
                      </a:cubicBezTo>
                      <a:cubicBezTo>
                        <a:pt x="48" y="16"/>
                        <a:pt x="48" y="16"/>
                        <a:pt x="48" y="16"/>
                      </a:cubicBezTo>
                      <a:cubicBezTo>
                        <a:pt x="51" y="18"/>
                        <a:pt x="52" y="21"/>
                        <a:pt x="55" y="23"/>
                      </a:cubicBezTo>
                      <a:cubicBezTo>
                        <a:pt x="55" y="23"/>
                        <a:pt x="55" y="23"/>
                        <a:pt x="55" y="23"/>
                      </a:cubicBezTo>
                      <a:cubicBezTo>
                        <a:pt x="57" y="25"/>
                        <a:pt x="56" y="26"/>
                        <a:pt x="58" y="26"/>
                      </a:cubicBezTo>
                      <a:cubicBezTo>
                        <a:pt x="57" y="25"/>
                        <a:pt x="54" y="22"/>
                        <a:pt x="53" y="21"/>
                      </a:cubicBezTo>
                      <a:cubicBezTo>
                        <a:pt x="53" y="20"/>
                        <a:pt x="49" y="16"/>
                        <a:pt x="49" y="16"/>
                      </a:cubicBezTo>
                      <a:cubicBezTo>
                        <a:pt x="51" y="17"/>
                        <a:pt x="49" y="17"/>
                        <a:pt x="51" y="18"/>
                      </a:cubicBezTo>
                      <a:cubicBezTo>
                        <a:pt x="53" y="19"/>
                        <a:pt x="51" y="17"/>
                        <a:pt x="51" y="17"/>
                      </a:cubicBezTo>
                      <a:cubicBezTo>
                        <a:pt x="50" y="17"/>
                        <a:pt x="49" y="15"/>
                        <a:pt x="48" y="14"/>
                      </a:cubicBezTo>
                      <a:cubicBezTo>
                        <a:pt x="50" y="15"/>
                        <a:pt x="50" y="16"/>
                        <a:pt x="51" y="16"/>
                      </a:cubicBezTo>
                      <a:cubicBezTo>
                        <a:pt x="50" y="15"/>
                        <a:pt x="49" y="14"/>
                        <a:pt x="48" y="13"/>
                      </a:cubicBezTo>
                      <a:cubicBezTo>
                        <a:pt x="46" y="10"/>
                        <a:pt x="49" y="13"/>
                        <a:pt x="47" y="11"/>
                      </a:cubicBezTo>
                      <a:cubicBezTo>
                        <a:pt x="49" y="13"/>
                        <a:pt x="51" y="16"/>
                        <a:pt x="52" y="16"/>
                      </a:cubicBezTo>
                      <a:cubicBezTo>
                        <a:pt x="51" y="15"/>
                        <a:pt x="51" y="13"/>
                        <a:pt x="48" y="11"/>
                      </a:cubicBezTo>
                      <a:cubicBezTo>
                        <a:pt x="48" y="11"/>
                        <a:pt x="50" y="13"/>
                        <a:pt x="51" y="14"/>
                      </a:cubicBezTo>
                      <a:cubicBezTo>
                        <a:pt x="52" y="15"/>
                        <a:pt x="48" y="10"/>
                        <a:pt x="52" y="13"/>
                      </a:cubicBezTo>
                      <a:cubicBezTo>
                        <a:pt x="50" y="12"/>
                        <a:pt x="50" y="12"/>
                        <a:pt x="50" y="12"/>
                      </a:cubicBezTo>
                      <a:cubicBezTo>
                        <a:pt x="51" y="12"/>
                        <a:pt x="51" y="13"/>
                        <a:pt x="52" y="13"/>
                      </a:cubicBezTo>
                      <a:cubicBezTo>
                        <a:pt x="52" y="13"/>
                        <a:pt x="50" y="10"/>
                        <a:pt x="53" y="13"/>
                      </a:cubicBezTo>
                      <a:cubicBezTo>
                        <a:pt x="53" y="13"/>
                        <a:pt x="53" y="12"/>
                        <a:pt x="51" y="11"/>
                      </a:cubicBezTo>
                      <a:cubicBezTo>
                        <a:pt x="50" y="10"/>
                        <a:pt x="52" y="12"/>
                        <a:pt x="50" y="10"/>
                      </a:cubicBezTo>
                      <a:cubicBezTo>
                        <a:pt x="52" y="12"/>
                        <a:pt x="50" y="9"/>
                        <a:pt x="50" y="8"/>
                      </a:cubicBezTo>
                      <a:cubicBezTo>
                        <a:pt x="51" y="9"/>
                        <a:pt x="51" y="9"/>
                        <a:pt x="51" y="9"/>
                      </a:cubicBezTo>
                      <a:cubicBezTo>
                        <a:pt x="50" y="9"/>
                        <a:pt x="51" y="9"/>
                        <a:pt x="50" y="8"/>
                      </a:cubicBezTo>
                      <a:cubicBezTo>
                        <a:pt x="50" y="8"/>
                        <a:pt x="51" y="9"/>
                        <a:pt x="51" y="9"/>
                      </a:cubicBezTo>
                      <a:cubicBezTo>
                        <a:pt x="50" y="8"/>
                        <a:pt x="50" y="8"/>
                        <a:pt x="50" y="8"/>
                      </a:cubicBezTo>
                      <a:cubicBezTo>
                        <a:pt x="49" y="6"/>
                        <a:pt x="53" y="10"/>
                        <a:pt x="53" y="9"/>
                      </a:cubicBezTo>
                      <a:cubicBezTo>
                        <a:pt x="53" y="11"/>
                        <a:pt x="53" y="11"/>
                        <a:pt x="53" y="11"/>
                      </a:cubicBezTo>
                      <a:cubicBezTo>
                        <a:pt x="53" y="11"/>
                        <a:pt x="55" y="12"/>
                        <a:pt x="55" y="11"/>
                      </a:cubicBezTo>
                      <a:cubicBezTo>
                        <a:pt x="53" y="10"/>
                        <a:pt x="52" y="8"/>
                        <a:pt x="51" y="7"/>
                      </a:cubicBezTo>
                      <a:cubicBezTo>
                        <a:pt x="50" y="6"/>
                        <a:pt x="52" y="8"/>
                        <a:pt x="51" y="7"/>
                      </a:cubicBezTo>
                      <a:cubicBezTo>
                        <a:pt x="53" y="9"/>
                        <a:pt x="53" y="9"/>
                        <a:pt x="53" y="9"/>
                      </a:cubicBezTo>
                      <a:cubicBezTo>
                        <a:pt x="53" y="9"/>
                        <a:pt x="55" y="11"/>
                        <a:pt x="55" y="10"/>
                      </a:cubicBezTo>
                      <a:cubicBezTo>
                        <a:pt x="55" y="10"/>
                        <a:pt x="53" y="7"/>
                        <a:pt x="52" y="7"/>
                      </a:cubicBezTo>
                      <a:cubicBezTo>
                        <a:pt x="52" y="7"/>
                        <a:pt x="53" y="7"/>
                        <a:pt x="54" y="8"/>
                      </a:cubicBezTo>
                      <a:cubicBezTo>
                        <a:pt x="54" y="8"/>
                        <a:pt x="53" y="7"/>
                        <a:pt x="52" y="6"/>
                      </a:cubicBezTo>
                      <a:cubicBezTo>
                        <a:pt x="53" y="7"/>
                        <a:pt x="55" y="8"/>
                        <a:pt x="56" y="9"/>
                      </a:cubicBezTo>
                      <a:cubicBezTo>
                        <a:pt x="59" y="11"/>
                        <a:pt x="59" y="11"/>
                        <a:pt x="59" y="11"/>
                      </a:cubicBezTo>
                      <a:cubicBezTo>
                        <a:pt x="59" y="11"/>
                        <a:pt x="59" y="11"/>
                        <a:pt x="59" y="11"/>
                      </a:cubicBezTo>
                      <a:cubicBezTo>
                        <a:pt x="60" y="13"/>
                        <a:pt x="60" y="13"/>
                        <a:pt x="62" y="15"/>
                      </a:cubicBezTo>
                      <a:cubicBezTo>
                        <a:pt x="63" y="15"/>
                        <a:pt x="62" y="14"/>
                        <a:pt x="62" y="14"/>
                      </a:cubicBezTo>
                      <a:cubicBezTo>
                        <a:pt x="58" y="11"/>
                        <a:pt x="58" y="9"/>
                        <a:pt x="55" y="6"/>
                      </a:cubicBezTo>
                      <a:cubicBezTo>
                        <a:pt x="55" y="4"/>
                        <a:pt x="62" y="13"/>
                        <a:pt x="58" y="7"/>
                      </a:cubicBezTo>
                      <a:cubicBezTo>
                        <a:pt x="57" y="7"/>
                        <a:pt x="56" y="4"/>
                        <a:pt x="56" y="5"/>
                      </a:cubicBezTo>
                      <a:cubicBezTo>
                        <a:pt x="57" y="5"/>
                        <a:pt x="53" y="2"/>
                        <a:pt x="55" y="3"/>
                      </a:cubicBezTo>
                      <a:cubicBezTo>
                        <a:pt x="56" y="5"/>
                        <a:pt x="58" y="6"/>
                        <a:pt x="59" y="8"/>
                      </a:cubicBezTo>
                      <a:cubicBezTo>
                        <a:pt x="58" y="7"/>
                        <a:pt x="58" y="7"/>
                        <a:pt x="59" y="8"/>
                      </a:cubicBezTo>
                      <a:cubicBezTo>
                        <a:pt x="60" y="9"/>
                        <a:pt x="61" y="11"/>
                        <a:pt x="62" y="10"/>
                      </a:cubicBezTo>
                      <a:cubicBezTo>
                        <a:pt x="62" y="10"/>
                        <a:pt x="62" y="10"/>
                        <a:pt x="60" y="8"/>
                      </a:cubicBezTo>
                      <a:cubicBezTo>
                        <a:pt x="59" y="6"/>
                        <a:pt x="60" y="9"/>
                        <a:pt x="59" y="7"/>
                      </a:cubicBezTo>
                      <a:cubicBezTo>
                        <a:pt x="59" y="6"/>
                        <a:pt x="61" y="8"/>
                        <a:pt x="59" y="5"/>
                      </a:cubicBezTo>
                      <a:cubicBezTo>
                        <a:pt x="58" y="5"/>
                        <a:pt x="57" y="4"/>
                        <a:pt x="56" y="3"/>
                      </a:cubicBezTo>
                      <a:cubicBezTo>
                        <a:pt x="55" y="2"/>
                        <a:pt x="55" y="2"/>
                        <a:pt x="55" y="2"/>
                      </a:cubicBezTo>
                      <a:cubicBezTo>
                        <a:pt x="56" y="3"/>
                        <a:pt x="56" y="3"/>
                        <a:pt x="56" y="3"/>
                      </a:cubicBezTo>
                      <a:cubicBezTo>
                        <a:pt x="58" y="3"/>
                        <a:pt x="55" y="1"/>
                        <a:pt x="55" y="0"/>
                      </a:cubicBezTo>
                      <a:cubicBezTo>
                        <a:pt x="58" y="2"/>
                        <a:pt x="58" y="2"/>
                        <a:pt x="58" y="2"/>
                      </a:cubicBezTo>
                      <a:cubicBezTo>
                        <a:pt x="59" y="5"/>
                        <a:pt x="56" y="2"/>
                        <a:pt x="59" y="5"/>
                      </a:cubicBezTo>
                      <a:cubicBezTo>
                        <a:pt x="60" y="5"/>
                        <a:pt x="58" y="3"/>
                        <a:pt x="59" y="4"/>
                      </a:cubicBezTo>
                      <a:cubicBezTo>
                        <a:pt x="60" y="4"/>
                        <a:pt x="59" y="5"/>
                        <a:pt x="60" y="5"/>
                      </a:cubicBezTo>
                      <a:cubicBezTo>
                        <a:pt x="60" y="5"/>
                        <a:pt x="64" y="9"/>
                        <a:pt x="62" y="6"/>
                      </a:cubicBezTo>
                      <a:cubicBezTo>
                        <a:pt x="61" y="5"/>
                        <a:pt x="61" y="5"/>
                        <a:pt x="60" y="4"/>
                      </a:cubicBezTo>
                      <a:cubicBezTo>
                        <a:pt x="60" y="3"/>
                        <a:pt x="59" y="1"/>
                        <a:pt x="59" y="1"/>
                      </a:cubicBezTo>
                      <a:cubicBezTo>
                        <a:pt x="62" y="3"/>
                        <a:pt x="60" y="1"/>
                        <a:pt x="62" y="3"/>
                      </a:cubicBezTo>
                      <a:cubicBezTo>
                        <a:pt x="61" y="2"/>
                        <a:pt x="60" y="3"/>
                        <a:pt x="62" y="5"/>
                      </a:cubicBezTo>
                      <a:cubicBezTo>
                        <a:pt x="65" y="8"/>
                        <a:pt x="61" y="5"/>
                        <a:pt x="64" y="8"/>
                      </a:cubicBezTo>
                      <a:cubicBezTo>
                        <a:pt x="64" y="8"/>
                        <a:pt x="67" y="11"/>
                        <a:pt x="68" y="12"/>
                      </a:cubicBezTo>
                      <a:cubicBezTo>
                        <a:pt x="69" y="12"/>
                        <a:pt x="68" y="12"/>
                        <a:pt x="68" y="11"/>
                      </a:cubicBezTo>
                      <a:cubicBezTo>
                        <a:pt x="66" y="10"/>
                        <a:pt x="66" y="10"/>
                        <a:pt x="64" y="8"/>
                      </a:cubicBezTo>
                      <a:cubicBezTo>
                        <a:pt x="65" y="8"/>
                        <a:pt x="65" y="7"/>
                        <a:pt x="64" y="5"/>
                      </a:cubicBezTo>
                      <a:cubicBezTo>
                        <a:pt x="65" y="5"/>
                        <a:pt x="66" y="7"/>
                        <a:pt x="66" y="8"/>
                      </a:cubicBezTo>
                      <a:cubicBezTo>
                        <a:pt x="66" y="7"/>
                        <a:pt x="67" y="6"/>
                        <a:pt x="68" y="6"/>
                      </a:cubicBezTo>
                      <a:cubicBezTo>
                        <a:pt x="65" y="4"/>
                        <a:pt x="68" y="5"/>
                        <a:pt x="66" y="3"/>
                      </a:cubicBezTo>
                      <a:cubicBezTo>
                        <a:pt x="65" y="3"/>
                        <a:pt x="63" y="1"/>
                        <a:pt x="62" y="0"/>
                      </a:cubicBezTo>
                      <a:cubicBezTo>
                        <a:pt x="62" y="0"/>
                        <a:pt x="63" y="1"/>
                        <a:pt x="64" y="1"/>
                      </a:cubicBezTo>
                      <a:cubicBezTo>
                        <a:pt x="62" y="0"/>
                        <a:pt x="66" y="3"/>
                        <a:pt x="64" y="1"/>
                      </a:cubicBezTo>
                      <a:cubicBezTo>
                        <a:pt x="64" y="2"/>
                        <a:pt x="67" y="4"/>
                        <a:pt x="69" y="6"/>
                      </a:cubicBezTo>
                      <a:cubicBezTo>
                        <a:pt x="68" y="5"/>
                        <a:pt x="70" y="8"/>
                        <a:pt x="71" y="8"/>
                      </a:cubicBezTo>
                      <a:cubicBezTo>
                        <a:pt x="70" y="6"/>
                        <a:pt x="70" y="5"/>
                        <a:pt x="70" y="4"/>
                      </a:cubicBezTo>
                      <a:cubicBezTo>
                        <a:pt x="72" y="6"/>
                        <a:pt x="71" y="3"/>
                        <a:pt x="71" y="2"/>
                      </a:cubicBezTo>
                      <a:cubicBezTo>
                        <a:pt x="73" y="3"/>
                        <a:pt x="75" y="6"/>
                        <a:pt x="75" y="6"/>
                      </a:cubicBezTo>
                      <a:cubicBezTo>
                        <a:pt x="75" y="6"/>
                        <a:pt x="73" y="4"/>
                        <a:pt x="74" y="4"/>
                      </a:cubicBezTo>
                      <a:cubicBezTo>
                        <a:pt x="74" y="5"/>
                        <a:pt x="74" y="5"/>
                        <a:pt x="74" y="5"/>
                      </a:cubicBezTo>
                      <a:cubicBezTo>
                        <a:pt x="74" y="4"/>
                        <a:pt x="77" y="6"/>
                        <a:pt x="74" y="2"/>
                      </a:cubicBezTo>
                      <a:cubicBezTo>
                        <a:pt x="76" y="5"/>
                        <a:pt x="76" y="5"/>
                        <a:pt x="76" y="5"/>
                      </a:cubicBezTo>
                      <a:cubicBezTo>
                        <a:pt x="76" y="5"/>
                        <a:pt x="76" y="4"/>
                        <a:pt x="76" y="4"/>
                      </a:cubicBezTo>
                      <a:cubicBezTo>
                        <a:pt x="76" y="5"/>
                        <a:pt x="77" y="6"/>
                        <a:pt x="78" y="6"/>
                      </a:cubicBezTo>
                      <a:cubicBezTo>
                        <a:pt x="79" y="8"/>
                        <a:pt x="78" y="6"/>
                        <a:pt x="78" y="5"/>
                      </a:cubicBezTo>
                      <a:cubicBezTo>
                        <a:pt x="77" y="4"/>
                        <a:pt x="77" y="4"/>
                        <a:pt x="77" y="4"/>
                      </a:cubicBezTo>
                      <a:cubicBezTo>
                        <a:pt x="76" y="2"/>
                        <a:pt x="78" y="3"/>
                        <a:pt x="78" y="2"/>
                      </a:cubicBezTo>
                      <a:cubicBezTo>
                        <a:pt x="79" y="4"/>
                        <a:pt x="79" y="4"/>
                        <a:pt x="79" y="4"/>
                      </a:cubicBezTo>
                      <a:cubicBezTo>
                        <a:pt x="78" y="3"/>
                        <a:pt x="78" y="3"/>
                        <a:pt x="78" y="3"/>
                      </a:cubicBezTo>
                      <a:cubicBezTo>
                        <a:pt x="80" y="4"/>
                        <a:pt x="81" y="5"/>
                        <a:pt x="80" y="4"/>
                      </a:cubicBezTo>
                      <a:cubicBezTo>
                        <a:pt x="82" y="8"/>
                        <a:pt x="82" y="8"/>
                        <a:pt x="82" y="8"/>
                      </a:cubicBezTo>
                      <a:cubicBezTo>
                        <a:pt x="81" y="7"/>
                        <a:pt x="81" y="6"/>
                        <a:pt x="80" y="5"/>
                      </a:cubicBezTo>
                      <a:cubicBezTo>
                        <a:pt x="78" y="3"/>
                        <a:pt x="78" y="4"/>
                        <a:pt x="79" y="6"/>
                      </a:cubicBezTo>
                      <a:cubicBezTo>
                        <a:pt x="80" y="6"/>
                        <a:pt x="79" y="5"/>
                        <a:pt x="79" y="5"/>
                      </a:cubicBezTo>
                      <a:cubicBezTo>
                        <a:pt x="81" y="7"/>
                        <a:pt x="81" y="7"/>
                        <a:pt x="82" y="9"/>
                      </a:cubicBezTo>
                      <a:cubicBezTo>
                        <a:pt x="82" y="8"/>
                        <a:pt x="83" y="9"/>
                        <a:pt x="82" y="8"/>
                      </a:cubicBezTo>
                      <a:cubicBezTo>
                        <a:pt x="83" y="10"/>
                        <a:pt x="83" y="10"/>
                        <a:pt x="82" y="10"/>
                      </a:cubicBezTo>
                      <a:cubicBezTo>
                        <a:pt x="82" y="9"/>
                        <a:pt x="81" y="9"/>
                        <a:pt x="81" y="8"/>
                      </a:cubicBezTo>
                      <a:cubicBezTo>
                        <a:pt x="82" y="10"/>
                        <a:pt x="83" y="11"/>
                        <a:pt x="82" y="11"/>
                      </a:cubicBezTo>
                      <a:cubicBezTo>
                        <a:pt x="80" y="9"/>
                        <a:pt x="82" y="13"/>
                        <a:pt x="81" y="13"/>
                      </a:cubicBezTo>
                      <a:cubicBezTo>
                        <a:pt x="80" y="10"/>
                        <a:pt x="79" y="9"/>
                        <a:pt x="78" y="8"/>
                      </a:cubicBezTo>
                      <a:cubicBezTo>
                        <a:pt x="77" y="7"/>
                        <a:pt x="78" y="8"/>
                        <a:pt x="77" y="7"/>
                      </a:cubicBezTo>
                      <a:cubicBezTo>
                        <a:pt x="78" y="9"/>
                        <a:pt x="80" y="11"/>
                        <a:pt x="80" y="12"/>
                      </a:cubicBezTo>
                      <a:cubicBezTo>
                        <a:pt x="79" y="11"/>
                        <a:pt x="79" y="11"/>
                        <a:pt x="79" y="11"/>
                      </a:cubicBezTo>
                      <a:cubicBezTo>
                        <a:pt x="79" y="12"/>
                        <a:pt x="81" y="14"/>
                        <a:pt x="81" y="14"/>
                      </a:cubicBezTo>
                      <a:cubicBezTo>
                        <a:pt x="79" y="14"/>
                        <a:pt x="79" y="15"/>
                        <a:pt x="78" y="15"/>
                      </a:cubicBezTo>
                      <a:cubicBezTo>
                        <a:pt x="77" y="13"/>
                        <a:pt x="77" y="13"/>
                        <a:pt x="77" y="13"/>
                      </a:cubicBezTo>
                      <a:cubicBezTo>
                        <a:pt x="79" y="17"/>
                        <a:pt x="77" y="15"/>
                        <a:pt x="77" y="17"/>
                      </a:cubicBezTo>
                      <a:cubicBezTo>
                        <a:pt x="76" y="16"/>
                        <a:pt x="77" y="20"/>
                        <a:pt x="75" y="18"/>
                      </a:cubicBezTo>
                      <a:cubicBezTo>
                        <a:pt x="74" y="20"/>
                        <a:pt x="74" y="22"/>
                        <a:pt x="73" y="22"/>
                      </a:cubicBezTo>
                      <a:cubicBezTo>
                        <a:pt x="71" y="20"/>
                        <a:pt x="71" y="20"/>
                        <a:pt x="71" y="20"/>
                      </a:cubicBezTo>
                      <a:cubicBezTo>
                        <a:pt x="72" y="22"/>
                        <a:pt x="70" y="19"/>
                        <a:pt x="70" y="20"/>
                      </a:cubicBezTo>
                      <a:cubicBezTo>
                        <a:pt x="72" y="21"/>
                        <a:pt x="72" y="22"/>
                        <a:pt x="73" y="23"/>
                      </a:cubicBezTo>
                      <a:cubicBezTo>
                        <a:pt x="71" y="22"/>
                        <a:pt x="72" y="25"/>
                        <a:pt x="73" y="26"/>
                      </a:cubicBezTo>
                      <a:cubicBezTo>
                        <a:pt x="71" y="25"/>
                        <a:pt x="71" y="25"/>
                        <a:pt x="71" y="25"/>
                      </a:cubicBezTo>
                      <a:cubicBezTo>
                        <a:pt x="73" y="28"/>
                        <a:pt x="71" y="26"/>
                        <a:pt x="70" y="27"/>
                      </a:cubicBezTo>
                      <a:cubicBezTo>
                        <a:pt x="69" y="26"/>
                        <a:pt x="68" y="25"/>
                        <a:pt x="68" y="25"/>
                      </a:cubicBezTo>
                      <a:cubicBezTo>
                        <a:pt x="69" y="28"/>
                        <a:pt x="69" y="28"/>
                        <a:pt x="70" y="29"/>
                      </a:cubicBezTo>
                      <a:cubicBezTo>
                        <a:pt x="70" y="30"/>
                        <a:pt x="69" y="30"/>
                        <a:pt x="67" y="29"/>
                      </a:cubicBezTo>
                      <a:cubicBezTo>
                        <a:pt x="69" y="34"/>
                        <a:pt x="66" y="33"/>
                        <a:pt x="67" y="36"/>
                      </a:cubicBezTo>
                      <a:cubicBezTo>
                        <a:pt x="65" y="34"/>
                        <a:pt x="65" y="34"/>
                        <a:pt x="65" y="34"/>
                      </a:cubicBezTo>
                      <a:cubicBezTo>
                        <a:pt x="67" y="39"/>
                        <a:pt x="63" y="38"/>
                        <a:pt x="63" y="40"/>
                      </a:cubicBezTo>
                      <a:cubicBezTo>
                        <a:pt x="61" y="38"/>
                        <a:pt x="61" y="38"/>
                        <a:pt x="61" y="38"/>
                      </a:cubicBezTo>
                      <a:cubicBezTo>
                        <a:pt x="60" y="37"/>
                        <a:pt x="61" y="39"/>
                        <a:pt x="63" y="41"/>
                      </a:cubicBezTo>
                      <a:cubicBezTo>
                        <a:pt x="62" y="40"/>
                        <a:pt x="63" y="43"/>
                        <a:pt x="61" y="41"/>
                      </a:cubicBezTo>
                      <a:cubicBezTo>
                        <a:pt x="60" y="41"/>
                        <a:pt x="62" y="43"/>
                        <a:pt x="62" y="43"/>
                      </a:cubicBezTo>
                      <a:cubicBezTo>
                        <a:pt x="60" y="43"/>
                        <a:pt x="60" y="44"/>
                        <a:pt x="60" y="45"/>
                      </a:cubicBezTo>
                      <a:cubicBezTo>
                        <a:pt x="61" y="45"/>
                        <a:pt x="61" y="45"/>
                        <a:pt x="61" y="45"/>
                      </a:cubicBezTo>
                      <a:cubicBezTo>
                        <a:pt x="60" y="44"/>
                        <a:pt x="59" y="43"/>
                        <a:pt x="58" y="43"/>
                      </a:cubicBezTo>
                      <a:cubicBezTo>
                        <a:pt x="59" y="44"/>
                        <a:pt x="57" y="43"/>
                        <a:pt x="61" y="46"/>
                      </a:cubicBezTo>
                      <a:cubicBezTo>
                        <a:pt x="58" y="45"/>
                        <a:pt x="61" y="49"/>
                        <a:pt x="57" y="47"/>
                      </a:cubicBezTo>
                      <a:cubicBezTo>
                        <a:pt x="58" y="48"/>
                        <a:pt x="58" y="48"/>
                        <a:pt x="59" y="49"/>
                      </a:cubicBezTo>
                      <a:cubicBezTo>
                        <a:pt x="59" y="50"/>
                        <a:pt x="56" y="49"/>
                        <a:pt x="57" y="51"/>
                      </a:cubicBezTo>
                      <a:cubicBezTo>
                        <a:pt x="57" y="50"/>
                        <a:pt x="56" y="49"/>
                        <a:pt x="55" y="49"/>
                      </a:cubicBezTo>
                      <a:cubicBezTo>
                        <a:pt x="56" y="50"/>
                        <a:pt x="57" y="50"/>
                        <a:pt x="57" y="51"/>
                      </a:cubicBezTo>
                      <a:cubicBezTo>
                        <a:pt x="58" y="53"/>
                        <a:pt x="53" y="51"/>
                        <a:pt x="53" y="53"/>
                      </a:cubicBezTo>
                      <a:cubicBezTo>
                        <a:pt x="54" y="56"/>
                        <a:pt x="51" y="57"/>
                        <a:pt x="50" y="59"/>
                      </a:cubicBezTo>
                      <a:cubicBezTo>
                        <a:pt x="50" y="58"/>
                        <a:pt x="50" y="58"/>
                        <a:pt x="50" y="58"/>
                      </a:cubicBezTo>
                      <a:cubicBezTo>
                        <a:pt x="52" y="61"/>
                        <a:pt x="46" y="57"/>
                        <a:pt x="50" y="61"/>
                      </a:cubicBezTo>
                      <a:cubicBezTo>
                        <a:pt x="49" y="61"/>
                        <a:pt x="49" y="61"/>
                        <a:pt x="48" y="60"/>
                      </a:cubicBezTo>
                      <a:cubicBezTo>
                        <a:pt x="49" y="62"/>
                        <a:pt x="45" y="60"/>
                        <a:pt x="47" y="62"/>
                      </a:cubicBezTo>
                      <a:cubicBezTo>
                        <a:pt x="47" y="62"/>
                        <a:pt x="47" y="62"/>
                        <a:pt x="47" y="62"/>
                      </a:cubicBezTo>
                      <a:cubicBezTo>
                        <a:pt x="45" y="62"/>
                        <a:pt x="46" y="64"/>
                        <a:pt x="44" y="63"/>
                      </a:cubicBezTo>
                      <a:cubicBezTo>
                        <a:pt x="44" y="63"/>
                        <a:pt x="44" y="63"/>
                        <a:pt x="43" y="62"/>
                      </a:cubicBezTo>
                      <a:cubicBezTo>
                        <a:pt x="42" y="61"/>
                        <a:pt x="46" y="65"/>
                        <a:pt x="42" y="63"/>
                      </a:cubicBezTo>
                      <a:cubicBezTo>
                        <a:pt x="42" y="63"/>
                        <a:pt x="44" y="64"/>
                        <a:pt x="44" y="64"/>
                      </a:cubicBezTo>
                      <a:cubicBezTo>
                        <a:pt x="41" y="64"/>
                        <a:pt x="43" y="68"/>
                        <a:pt x="43" y="70"/>
                      </a:cubicBezTo>
                      <a:cubicBezTo>
                        <a:pt x="40" y="70"/>
                        <a:pt x="36" y="66"/>
                        <a:pt x="38" y="69"/>
                      </a:cubicBezTo>
                      <a:cubicBezTo>
                        <a:pt x="38" y="68"/>
                        <a:pt x="40" y="70"/>
                        <a:pt x="39" y="69"/>
                      </a:cubicBezTo>
                      <a:cubicBezTo>
                        <a:pt x="40" y="70"/>
                        <a:pt x="35" y="67"/>
                        <a:pt x="36" y="68"/>
                      </a:cubicBezTo>
                      <a:cubicBezTo>
                        <a:pt x="39" y="70"/>
                        <a:pt x="38" y="69"/>
                        <a:pt x="39" y="70"/>
                      </a:cubicBezTo>
                      <a:cubicBezTo>
                        <a:pt x="37" y="70"/>
                        <a:pt x="35" y="69"/>
                        <a:pt x="36" y="71"/>
                      </a:cubicBezTo>
                      <a:cubicBezTo>
                        <a:pt x="35" y="70"/>
                        <a:pt x="35" y="70"/>
                        <a:pt x="35" y="70"/>
                      </a:cubicBezTo>
                      <a:cubicBezTo>
                        <a:pt x="38" y="73"/>
                        <a:pt x="36" y="72"/>
                        <a:pt x="39" y="75"/>
                      </a:cubicBezTo>
                      <a:cubicBezTo>
                        <a:pt x="39" y="77"/>
                        <a:pt x="38" y="79"/>
                        <a:pt x="38" y="82"/>
                      </a:cubicBezTo>
                      <a:cubicBezTo>
                        <a:pt x="38" y="84"/>
                        <a:pt x="37" y="86"/>
                        <a:pt x="37" y="88"/>
                      </a:cubicBezTo>
                      <a:cubicBezTo>
                        <a:pt x="35" y="89"/>
                        <a:pt x="35" y="91"/>
                        <a:pt x="34" y="93"/>
                      </a:cubicBezTo>
                      <a:cubicBezTo>
                        <a:pt x="33" y="94"/>
                        <a:pt x="33" y="95"/>
                        <a:pt x="32" y="96"/>
                      </a:cubicBezTo>
                      <a:cubicBezTo>
                        <a:pt x="32" y="97"/>
                        <a:pt x="31" y="97"/>
                        <a:pt x="30" y="98"/>
                      </a:cubicBezTo>
                      <a:cubicBezTo>
                        <a:pt x="26" y="97"/>
                        <a:pt x="26" y="97"/>
                        <a:pt x="27" y="99"/>
                      </a:cubicBezTo>
                      <a:cubicBezTo>
                        <a:pt x="27" y="99"/>
                        <a:pt x="27" y="99"/>
                        <a:pt x="26" y="99"/>
                      </a:cubicBezTo>
                      <a:cubicBezTo>
                        <a:pt x="29" y="100"/>
                        <a:pt x="26" y="99"/>
                        <a:pt x="29" y="101"/>
                      </a:cubicBezTo>
                      <a:cubicBezTo>
                        <a:pt x="28" y="102"/>
                        <a:pt x="28" y="103"/>
                        <a:pt x="28" y="105"/>
                      </a:cubicBezTo>
                      <a:cubicBezTo>
                        <a:pt x="27" y="104"/>
                        <a:pt x="25" y="103"/>
                        <a:pt x="25" y="104"/>
                      </a:cubicBezTo>
                      <a:cubicBezTo>
                        <a:pt x="27" y="105"/>
                        <a:pt x="27" y="105"/>
                        <a:pt x="27" y="105"/>
                      </a:cubicBezTo>
                      <a:cubicBezTo>
                        <a:pt x="26" y="104"/>
                        <a:pt x="26" y="104"/>
                        <a:pt x="26" y="104"/>
                      </a:cubicBezTo>
                      <a:cubicBezTo>
                        <a:pt x="26" y="105"/>
                        <a:pt x="28" y="106"/>
                        <a:pt x="29" y="106"/>
                      </a:cubicBezTo>
                      <a:cubicBezTo>
                        <a:pt x="29" y="108"/>
                        <a:pt x="28" y="109"/>
                        <a:pt x="26" y="111"/>
                      </a:cubicBezTo>
                      <a:cubicBezTo>
                        <a:pt x="24" y="112"/>
                        <a:pt x="23" y="114"/>
                        <a:pt x="22" y="116"/>
                      </a:cubicBezTo>
                      <a:cubicBezTo>
                        <a:pt x="21" y="116"/>
                        <a:pt x="22" y="118"/>
                        <a:pt x="22" y="119"/>
                      </a:cubicBezTo>
                      <a:cubicBezTo>
                        <a:pt x="17" y="120"/>
                        <a:pt x="13" y="122"/>
                        <a:pt x="15" y="126"/>
                      </a:cubicBezTo>
                      <a:cubicBezTo>
                        <a:pt x="15" y="126"/>
                        <a:pt x="8" y="124"/>
                        <a:pt x="6" y="1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4" name="Freeform 81"/>
                <p:cNvSpPr/>
                <p:nvPr/>
              </p:nvSpPr>
              <p:spPr bwMode="auto">
                <a:xfrm>
                  <a:off x="3928" y="1193"/>
                  <a:ext cx="1"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2" y="2"/>
                        <a:pt x="0" y="0"/>
                      </a:cubicBezTo>
                      <a:cubicBezTo>
                        <a:pt x="1" y="1"/>
                        <a:pt x="3"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5" name="Freeform 82"/>
                <p:cNvSpPr/>
                <p:nvPr/>
              </p:nvSpPr>
              <p:spPr bwMode="auto">
                <a:xfrm>
                  <a:off x="3924" y="1192"/>
                  <a:ext cx="1" cy="0"/>
                </a:xfrm>
                <a:custGeom>
                  <a:avLst/>
                  <a:gdLst>
                    <a:gd name="T0" fmla="*/ 2 w 2"/>
                    <a:gd name="T1" fmla="*/ 2 h 3"/>
                    <a:gd name="T2" fmla="*/ 1 w 2"/>
                    <a:gd name="T3" fmla="*/ 2 h 3"/>
                    <a:gd name="T4" fmla="*/ 1 w 2"/>
                    <a:gd name="T5" fmla="*/ 1 h 3"/>
                    <a:gd name="T6" fmla="*/ 2 w 2"/>
                    <a:gd name="T7" fmla="*/ 2 h 3"/>
                  </a:gdLst>
                  <a:ahLst/>
                  <a:cxnLst>
                    <a:cxn ang="0">
                      <a:pos x="T0" y="T1"/>
                    </a:cxn>
                    <a:cxn ang="0">
                      <a:pos x="T2" y="T3"/>
                    </a:cxn>
                    <a:cxn ang="0">
                      <a:pos x="T4" y="T5"/>
                    </a:cxn>
                    <a:cxn ang="0">
                      <a:pos x="T6" y="T7"/>
                    </a:cxn>
                  </a:cxnLst>
                  <a:rect l="0" t="0" r="r" b="b"/>
                  <a:pathLst>
                    <a:path w="2" h="3">
                      <a:moveTo>
                        <a:pt x="2" y="2"/>
                      </a:moveTo>
                      <a:cubicBezTo>
                        <a:pt x="2" y="3"/>
                        <a:pt x="1" y="2"/>
                        <a:pt x="1" y="2"/>
                      </a:cubicBezTo>
                      <a:cubicBezTo>
                        <a:pt x="1" y="2"/>
                        <a:pt x="0" y="0"/>
                        <a:pt x="1" y="1"/>
                      </a:cubicBezTo>
                      <a:cubicBezTo>
                        <a:pt x="1" y="1"/>
                        <a:pt x="1"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6" name="Freeform 83"/>
                <p:cNvSpPr/>
                <p:nvPr/>
              </p:nvSpPr>
              <p:spPr bwMode="auto">
                <a:xfrm>
                  <a:off x="3924" y="1192"/>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7" name="Freeform 84"/>
                <p:cNvSpPr/>
                <p:nvPr/>
              </p:nvSpPr>
              <p:spPr bwMode="auto">
                <a:xfrm>
                  <a:off x="3923" y="1191"/>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8" name="Freeform 85"/>
                <p:cNvSpPr/>
                <p:nvPr/>
              </p:nvSpPr>
              <p:spPr bwMode="auto">
                <a:xfrm>
                  <a:off x="3923" y="1192"/>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9" name="Freeform 86"/>
                <p:cNvSpPr/>
                <p:nvPr/>
              </p:nvSpPr>
              <p:spPr bwMode="auto">
                <a:xfrm>
                  <a:off x="3922" y="1192"/>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2"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0" name="Freeform 87"/>
                <p:cNvSpPr/>
                <p:nvPr/>
              </p:nvSpPr>
              <p:spPr bwMode="auto">
                <a:xfrm>
                  <a:off x="3922" y="1193"/>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1" name="Rectangle 88"/>
                <p:cNvSpPr>
                  <a:spLocks noChangeArrowheads="1"/>
                </p:cNvSpPr>
                <p:nvPr/>
              </p:nvSpPr>
              <p:spPr bwMode="auto">
                <a:xfrm>
                  <a:off x="3916" y="120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12" name="Freeform 89"/>
                <p:cNvSpPr/>
                <p:nvPr/>
              </p:nvSpPr>
              <p:spPr bwMode="auto">
                <a:xfrm>
                  <a:off x="3913" y="120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3" name="Rectangle 90"/>
                <p:cNvSpPr>
                  <a:spLocks noChangeArrowheads="1"/>
                </p:cNvSpPr>
                <p:nvPr/>
              </p:nvSpPr>
              <p:spPr bwMode="auto">
                <a:xfrm>
                  <a:off x="3914" y="120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14" name="Freeform 91"/>
                <p:cNvSpPr/>
                <p:nvPr/>
              </p:nvSpPr>
              <p:spPr bwMode="auto">
                <a:xfrm>
                  <a:off x="4078" y="1210"/>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2"/>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5" name="Freeform 92"/>
                <p:cNvSpPr/>
                <p:nvPr/>
              </p:nvSpPr>
              <p:spPr bwMode="auto">
                <a:xfrm>
                  <a:off x="4054" y="1207"/>
                  <a:ext cx="23" cy="25"/>
                </a:xfrm>
                <a:custGeom>
                  <a:avLst/>
                  <a:gdLst>
                    <a:gd name="T0" fmla="*/ 12 w 105"/>
                    <a:gd name="T1" fmla="*/ 92 h 110"/>
                    <a:gd name="T2" fmla="*/ 14 w 105"/>
                    <a:gd name="T3" fmla="*/ 88 h 110"/>
                    <a:gd name="T4" fmla="*/ 14 w 105"/>
                    <a:gd name="T5" fmla="*/ 77 h 110"/>
                    <a:gd name="T6" fmla="*/ 16 w 105"/>
                    <a:gd name="T7" fmla="*/ 75 h 110"/>
                    <a:gd name="T8" fmla="*/ 24 w 105"/>
                    <a:gd name="T9" fmla="*/ 70 h 110"/>
                    <a:gd name="T10" fmla="*/ 26 w 105"/>
                    <a:gd name="T11" fmla="*/ 68 h 110"/>
                    <a:gd name="T12" fmla="*/ 28 w 105"/>
                    <a:gd name="T13" fmla="*/ 62 h 110"/>
                    <a:gd name="T14" fmla="*/ 31 w 105"/>
                    <a:gd name="T15" fmla="*/ 59 h 110"/>
                    <a:gd name="T16" fmla="*/ 35 w 105"/>
                    <a:gd name="T17" fmla="*/ 59 h 110"/>
                    <a:gd name="T18" fmla="*/ 34 w 105"/>
                    <a:gd name="T19" fmla="*/ 55 h 110"/>
                    <a:gd name="T20" fmla="*/ 35 w 105"/>
                    <a:gd name="T21" fmla="*/ 49 h 110"/>
                    <a:gd name="T22" fmla="*/ 37 w 105"/>
                    <a:gd name="T23" fmla="*/ 48 h 110"/>
                    <a:gd name="T24" fmla="*/ 38 w 105"/>
                    <a:gd name="T25" fmla="*/ 43 h 110"/>
                    <a:gd name="T26" fmla="*/ 42 w 105"/>
                    <a:gd name="T27" fmla="*/ 42 h 110"/>
                    <a:gd name="T28" fmla="*/ 45 w 105"/>
                    <a:gd name="T29" fmla="*/ 39 h 110"/>
                    <a:gd name="T30" fmla="*/ 50 w 105"/>
                    <a:gd name="T31" fmla="*/ 37 h 110"/>
                    <a:gd name="T32" fmla="*/ 51 w 105"/>
                    <a:gd name="T33" fmla="*/ 34 h 110"/>
                    <a:gd name="T34" fmla="*/ 54 w 105"/>
                    <a:gd name="T35" fmla="*/ 35 h 110"/>
                    <a:gd name="T36" fmla="*/ 54 w 105"/>
                    <a:gd name="T37" fmla="*/ 32 h 110"/>
                    <a:gd name="T38" fmla="*/ 54 w 105"/>
                    <a:gd name="T39" fmla="*/ 31 h 110"/>
                    <a:gd name="T40" fmla="*/ 56 w 105"/>
                    <a:gd name="T41" fmla="*/ 29 h 110"/>
                    <a:gd name="T42" fmla="*/ 61 w 105"/>
                    <a:gd name="T43" fmla="*/ 24 h 110"/>
                    <a:gd name="T44" fmla="*/ 63 w 105"/>
                    <a:gd name="T45" fmla="*/ 22 h 110"/>
                    <a:gd name="T46" fmla="*/ 65 w 105"/>
                    <a:gd name="T47" fmla="*/ 21 h 110"/>
                    <a:gd name="T48" fmla="*/ 71 w 105"/>
                    <a:gd name="T49" fmla="*/ 17 h 110"/>
                    <a:gd name="T50" fmla="*/ 76 w 105"/>
                    <a:gd name="T51" fmla="*/ 22 h 110"/>
                    <a:gd name="T52" fmla="*/ 74 w 105"/>
                    <a:gd name="T53" fmla="*/ 16 h 110"/>
                    <a:gd name="T54" fmla="*/ 71 w 105"/>
                    <a:gd name="T55" fmla="*/ 9 h 110"/>
                    <a:gd name="T56" fmla="*/ 75 w 105"/>
                    <a:gd name="T57" fmla="*/ 9 h 110"/>
                    <a:gd name="T58" fmla="*/ 74 w 105"/>
                    <a:gd name="T59" fmla="*/ 6 h 110"/>
                    <a:gd name="T60" fmla="*/ 76 w 105"/>
                    <a:gd name="T61" fmla="*/ 7 h 110"/>
                    <a:gd name="T62" fmla="*/ 81 w 105"/>
                    <a:gd name="T63" fmla="*/ 11 h 110"/>
                    <a:gd name="T64" fmla="*/ 80 w 105"/>
                    <a:gd name="T65" fmla="*/ 5 h 110"/>
                    <a:gd name="T66" fmla="*/ 83 w 105"/>
                    <a:gd name="T67" fmla="*/ 7 h 110"/>
                    <a:gd name="T68" fmla="*/ 82 w 105"/>
                    <a:gd name="T69" fmla="*/ 3 h 110"/>
                    <a:gd name="T70" fmla="*/ 84 w 105"/>
                    <a:gd name="T71" fmla="*/ 1 h 110"/>
                    <a:gd name="T72" fmla="*/ 88 w 105"/>
                    <a:gd name="T73" fmla="*/ 9 h 110"/>
                    <a:gd name="T74" fmla="*/ 88 w 105"/>
                    <a:gd name="T75" fmla="*/ 2 h 110"/>
                    <a:gd name="T76" fmla="*/ 99 w 105"/>
                    <a:gd name="T77" fmla="*/ 9 h 110"/>
                    <a:gd name="T78" fmla="*/ 101 w 105"/>
                    <a:gd name="T79" fmla="*/ 10 h 110"/>
                    <a:gd name="T80" fmla="*/ 103 w 105"/>
                    <a:gd name="T81" fmla="*/ 8 h 110"/>
                    <a:gd name="T82" fmla="*/ 105 w 105"/>
                    <a:gd name="T83" fmla="*/ 13 h 110"/>
                    <a:gd name="T84" fmla="*/ 100 w 105"/>
                    <a:gd name="T85" fmla="*/ 11 h 110"/>
                    <a:gd name="T86" fmla="*/ 99 w 105"/>
                    <a:gd name="T87" fmla="*/ 21 h 110"/>
                    <a:gd name="T88" fmla="*/ 93 w 105"/>
                    <a:gd name="T89" fmla="*/ 29 h 110"/>
                    <a:gd name="T90" fmla="*/ 85 w 105"/>
                    <a:gd name="T91" fmla="*/ 37 h 110"/>
                    <a:gd name="T92" fmla="*/ 79 w 105"/>
                    <a:gd name="T93" fmla="*/ 43 h 110"/>
                    <a:gd name="T94" fmla="*/ 75 w 105"/>
                    <a:gd name="T95" fmla="*/ 48 h 110"/>
                    <a:gd name="T96" fmla="*/ 64 w 105"/>
                    <a:gd name="T97" fmla="*/ 55 h 110"/>
                    <a:gd name="T98" fmla="*/ 57 w 105"/>
                    <a:gd name="T99" fmla="*/ 57 h 110"/>
                    <a:gd name="T100" fmla="*/ 49 w 105"/>
                    <a:gd name="T101" fmla="*/ 62 h 110"/>
                    <a:gd name="T102" fmla="*/ 35 w 105"/>
                    <a:gd name="T103" fmla="*/ 88 h 110"/>
                    <a:gd name="T104" fmla="*/ 30 w 105"/>
                    <a:gd name="T105" fmla="*/ 94 h 110"/>
                    <a:gd name="T106" fmla="*/ 4 w 105"/>
                    <a:gd name="T10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10">
                      <a:moveTo>
                        <a:pt x="4" y="103"/>
                      </a:moveTo>
                      <a:cubicBezTo>
                        <a:pt x="0" y="98"/>
                        <a:pt x="7" y="100"/>
                        <a:pt x="4" y="96"/>
                      </a:cubicBezTo>
                      <a:cubicBezTo>
                        <a:pt x="4" y="96"/>
                        <a:pt x="7" y="98"/>
                        <a:pt x="7" y="98"/>
                      </a:cubicBezTo>
                      <a:cubicBezTo>
                        <a:pt x="3" y="93"/>
                        <a:pt x="8" y="92"/>
                        <a:pt x="12" y="93"/>
                      </a:cubicBezTo>
                      <a:cubicBezTo>
                        <a:pt x="13" y="94"/>
                        <a:pt x="13" y="94"/>
                        <a:pt x="13" y="94"/>
                      </a:cubicBezTo>
                      <a:cubicBezTo>
                        <a:pt x="14" y="94"/>
                        <a:pt x="11" y="92"/>
                        <a:pt x="12" y="92"/>
                      </a:cubicBezTo>
                      <a:cubicBezTo>
                        <a:pt x="13" y="92"/>
                        <a:pt x="13" y="92"/>
                        <a:pt x="14" y="93"/>
                      </a:cubicBezTo>
                      <a:cubicBezTo>
                        <a:pt x="12" y="91"/>
                        <a:pt x="13" y="92"/>
                        <a:pt x="12" y="90"/>
                      </a:cubicBezTo>
                      <a:cubicBezTo>
                        <a:pt x="13" y="91"/>
                        <a:pt x="14" y="92"/>
                        <a:pt x="15" y="92"/>
                      </a:cubicBezTo>
                      <a:cubicBezTo>
                        <a:pt x="13" y="91"/>
                        <a:pt x="13" y="91"/>
                        <a:pt x="13" y="91"/>
                      </a:cubicBezTo>
                      <a:cubicBezTo>
                        <a:pt x="9" y="86"/>
                        <a:pt x="15" y="90"/>
                        <a:pt x="13" y="87"/>
                      </a:cubicBezTo>
                      <a:cubicBezTo>
                        <a:pt x="13" y="87"/>
                        <a:pt x="14" y="88"/>
                        <a:pt x="14" y="88"/>
                      </a:cubicBezTo>
                      <a:cubicBezTo>
                        <a:pt x="12" y="85"/>
                        <a:pt x="14" y="83"/>
                        <a:pt x="14" y="81"/>
                      </a:cubicBezTo>
                      <a:cubicBezTo>
                        <a:pt x="15" y="82"/>
                        <a:pt x="16" y="83"/>
                        <a:pt x="17" y="83"/>
                      </a:cubicBezTo>
                      <a:cubicBezTo>
                        <a:pt x="15" y="82"/>
                        <a:pt x="14" y="81"/>
                        <a:pt x="14" y="80"/>
                      </a:cubicBezTo>
                      <a:cubicBezTo>
                        <a:pt x="17" y="82"/>
                        <a:pt x="13" y="78"/>
                        <a:pt x="14" y="79"/>
                      </a:cubicBezTo>
                      <a:cubicBezTo>
                        <a:pt x="15" y="79"/>
                        <a:pt x="15" y="79"/>
                        <a:pt x="15" y="79"/>
                      </a:cubicBezTo>
                      <a:cubicBezTo>
                        <a:pt x="13" y="77"/>
                        <a:pt x="17" y="80"/>
                        <a:pt x="14" y="77"/>
                      </a:cubicBezTo>
                      <a:cubicBezTo>
                        <a:pt x="16" y="78"/>
                        <a:pt x="16" y="78"/>
                        <a:pt x="16" y="78"/>
                      </a:cubicBezTo>
                      <a:cubicBezTo>
                        <a:pt x="13" y="76"/>
                        <a:pt x="18" y="79"/>
                        <a:pt x="17" y="78"/>
                      </a:cubicBezTo>
                      <a:cubicBezTo>
                        <a:pt x="16" y="77"/>
                        <a:pt x="16" y="77"/>
                        <a:pt x="16" y="77"/>
                      </a:cubicBezTo>
                      <a:cubicBezTo>
                        <a:pt x="15" y="76"/>
                        <a:pt x="17" y="77"/>
                        <a:pt x="17" y="77"/>
                      </a:cubicBezTo>
                      <a:cubicBezTo>
                        <a:pt x="17" y="77"/>
                        <a:pt x="17" y="77"/>
                        <a:pt x="17" y="77"/>
                      </a:cubicBezTo>
                      <a:cubicBezTo>
                        <a:pt x="17" y="76"/>
                        <a:pt x="19" y="77"/>
                        <a:pt x="16" y="75"/>
                      </a:cubicBezTo>
                      <a:cubicBezTo>
                        <a:pt x="18" y="76"/>
                        <a:pt x="17" y="76"/>
                        <a:pt x="20" y="78"/>
                      </a:cubicBezTo>
                      <a:cubicBezTo>
                        <a:pt x="19" y="74"/>
                        <a:pt x="21" y="73"/>
                        <a:pt x="22" y="71"/>
                      </a:cubicBezTo>
                      <a:cubicBezTo>
                        <a:pt x="23" y="72"/>
                        <a:pt x="24" y="72"/>
                        <a:pt x="24" y="73"/>
                      </a:cubicBezTo>
                      <a:cubicBezTo>
                        <a:pt x="24" y="72"/>
                        <a:pt x="25" y="72"/>
                        <a:pt x="24" y="71"/>
                      </a:cubicBezTo>
                      <a:cubicBezTo>
                        <a:pt x="24" y="71"/>
                        <a:pt x="25" y="72"/>
                        <a:pt x="25" y="72"/>
                      </a:cubicBezTo>
                      <a:cubicBezTo>
                        <a:pt x="26" y="72"/>
                        <a:pt x="23" y="69"/>
                        <a:pt x="24" y="70"/>
                      </a:cubicBezTo>
                      <a:cubicBezTo>
                        <a:pt x="25" y="70"/>
                        <a:pt x="25" y="71"/>
                        <a:pt x="26" y="72"/>
                      </a:cubicBezTo>
                      <a:cubicBezTo>
                        <a:pt x="25" y="70"/>
                        <a:pt x="25" y="70"/>
                        <a:pt x="25" y="69"/>
                      </a:cubicBezTo>
                      <a:cubicBezTo>
                        <a:pt x="25" y="69"/>
                        <a:pt x="26" y="70"/>
                        <a:pt x="26" y="70"/>
                      </a:cubicBezTo>
                      <a:cubicBezTo>
                        <a:pt x="25" y="68"/>
                        <a:pt x="27" y="70"/>
                        <a:pt x="26" y="69"/>
                      </a:cubicBezTo>
                      <a:cubicBezTo>
                        <a:pt x="28" y="70"/>
                        <a:pt x="28" y="70"/>
                        <a:pt x="28" y="70"/>
                      </a:cubicBezTo>
                      <a:cubicBezTo>
                        <a:pt x="30" y="71"/>
                        <a:pt x="25" y="67"/>
                        <a:pt x="26" y="68"/>
                      </a:cubicBezTo>
                      <a:cubicBezTo>
                        <a:pt x="27" y="68"/>
                        <a:pt x="27" y="69"/>
                        <a:pt x="28" y="69"/>
                      </a:cubicBezTo>
                      <a:cubicBezTo>
                        <a:pt x="26" y="66"/>
                        <a:pt x="27" y="67"/>
                        <a:pt x="27" y="65"/>
                      </a:cubicBezTo>
                      <a:cubicBezTo>
                        <a:pt x="27" y="66"/>
                        <a:pt x="27" y="66"/>
                        <a:pt x="27" y="66"/>
                      </a:cubicBezTo>
                      <a:cubicBezTo>
                        <a:pt x="27" y="65"/>
                        <a:pt x="29" y="65"/>
                        <a:pt x="28" y="64"/>
                      </a:cubicBezTo>
                      <a:cubicBezTo>
                        <a:pt x="29" y="64"/>
                        <a:pt x="31" y="67"/>
                        <a:pt x="31" y="66"/>
                      </a:cubicBezTo>
                      <a:cubicBezTo>
                        <a:pt x="28" y="64"/>
                        <a:pt x="31" y="64"/>
                        <a:pt x="28" y="62"/>
                      </a:cubicBezTo>
                      <a:cubicBezTo>
                        <a:pt x="28" y="62"/>
                        <a:pt x="30" y="62"/>
                        <a:pt x="29" y="61"/>
                      </a:cubicBezTo>
                      <a:cubicBezTo>
                        <a:pt x="30" y="62"/>
                        <a:pt x="33" y="64"/>
                        <a:pt x="32" y="64"/>
                      </a:cubicBezTo>
                      <a:cubicBezTo>
                        <a:pt x="34" y="65"/>
                        <a:pt x="34" y="65"/>
                        <a:pt x="34" y="65"/>
                      </a:cubicBezTo>
                      <a:cubicBezTo>
                        <a:pt x="35" y="67"/>
                        <a:pt x="34" y="65"/>
                        <a:pt x="35" y="67"/>
                      </a:cubicBezTo>
                      <a:cubicBezTo>
                        <a:pt x="35" y="66"/>
                        <a:pt x="34" y="65"/>
                        <a:pt x="35" y="65"/>
                      </a:cubicBezTo>
                      <a:cubicBezTo>
                        <a:pt x="34" y="63"/>
                        <a:pt x="31" y="60"/>
                        <a:pt x="31" y="59"/>
                      </a:cubicBezTo>
                      <a:cubicBezTo>
                        <a:pt x="32" y="61"/>
                        <a:pt x="34" y="62"/>
                        <a:pt x="35" y="63"/>
                      </a:cubicBezTo>
                      <a:cubicBezTo>
                        <a:pt x="31" y="57"/>
                        <a:pt x="31" y="57"/>
                        <a:pt x="31" y="57"/>
                      </a:cubicBezTo>
                      <a:cubicBezTo>
                        <a:pt x="31" y="57"/>
                        <a:pt x="33" y="59"/>
                        <a:pt x="32" y="58"/>
                      </a:cubicBezTo>
                      <a:cubicBezTo>
                        <a:pt x="31" y="58"/>
                        <a:pt x="31" y="57"/>
                        <a:pt x="31" y="57"/>
                      </a:cubicBezTo>
                      <a:cubicBezTo>
                        <a:pt x="31" y="57"/>
                        <a:pt x="31" y="55"/>
                        <a:pt x="33" y="58"/>
                      </a:cubicBezTo>
                      <a:cubicBezTo>
                        <a:pt x="34" y="59"/>
                        <a:pt x="34" y="58"/>
                        <a:pt x="35" y="59"/>
                      </a:cubicBezTo>
                      <a:cubicBezTo>
                        <a:pt x="35" y="59"/>
                        <a:pt x="34" y="58"/>
                        <a:pt x="34" y="58"/>
                      </a:cubicBezTo>
                      <a:cubicBezTo>
                        <a:pt x="35" y="58"/>
                        <a:pt x="35" y="58"/>
                        <a:pt x="35" y="58"/>
                      </a:cubicBezTo>
                      <a:cubicBezTo>
                        <a:pt x="35" y="58"/>
                        <a:pt x="34" y="56"/>
                        <a:pt x="33" y="55"/>
                      </a:cubicBezTo>
                      <a:cubicBezTo>
                        <a:pt x="32" y="55"/>
                        <a:pt x="34" y="57"/>
                        <a:pt x="33" y="56"/>
                      </a:cubicBezTo>
                      <a:cubicBezTo>
                        <a:pt x="32" y="54"/>
                        <a:pt x="32" y="54"/>
                        <a:pt x="32" y="53"/>
                      </a:cubicBezTo>
                      <a:cubicBezTo>
                        <a:pt x="33" y="54"/>
                        <a:pt x="33" y="55"/>
                        <a:pt x="34" y="55"/>
                      </a:cubicBezTo>
                      <a:cubicBezTo>
                        <a:pt x="32" y="53"/>
                        <a:pt x="32" y="52"/>
                        <a:pt x="32" y="51"/>
                      </a:cubicBezTo>
                      <a:cubicBezTo>
                        <a:pt x="31" y="49"/>
                        <a:pt x="34" y="53"/>
                        <a:pt x="33" y="52"/>
                      </a:cubicBezTo>
                      <a:cubicBezTo>
                        <a:pt x="35" y="53"/>
                        <a:pt x="32" y="49"/>
                        <a:pt x="35" y="51"/>
                      </a:cubicBezTo>
                      <a:cubicBezTo>
                        <a:pt x="35" y="51"/>
                        <a:pt x="33" y="49"/>
                        <a:pt x="34" y="50"/>
                      </a:cubicBezTo>
                      <a:cubicBezTo>
                        <a:pt x="34" y="49"/>
                        <a:pt x="36" y="51"/>
                        <a:pt x="35" y="50"/>
                      </a:cubicBezTo>
                      <a:cubicBezTo>
                        <a:pt x="36" y="51"/>
                        <a:pt x="35" y="50"/>
                        <a:pt x="35" y="49"/>
                      </a:cubicBezTo>
                      <a:cubicBezTo>
                        <a:pt x="35" y="48"/>
                        <a:pt x="36" y="50"/>
                        <a:pt x="36" y="50"/>
                      </a:cubicBezTo>
                      <a:cubicBezTo>
                        <a:pt x="35" y="49"/>
                        <a:pt x="35" y="46"/>
                        <a:pt x="37" y="47"/>
                      </a:cubicBezTo>
                      <a:cubicBezTo>
                        <a:pt x="36" y="47"/>
                        <a:pt x="35" y="44"/>
                        <a:pt x="35" y="44"/>
                      </a:cubicBezTo>
                      <a:cubicBezTo>
                        <a:pt x="36" y="46"/>
                        <a:pt x="36" y="46"/>
                        <a:pt x="36" y="46"/>
                      </a:cubicBezTo>
                      <a:cubicBezTo>
                        <a:pt x="37" y="47"/>
                        <a:pt x="37" y="45"/>
                        <a:pt x="38" y="47"/>
                      </a:cubicBezTo>
                      <a:cubicBezTo>
                        <a:pt x="37" y="44"/>
                        <a:pt x="38" y="49"/>
                        <a:pt x="37" y="48"/>
                      </a:cubicBezTo>
                      <a:cubicBezTo>
                        <a:pt x="39" y="49"/>
                        <a:pt x="36" y="44"/>
                        <a:pt x="38" y="47"/>
                      </a:cubicBezTo>
                      <a:cubicBezTo>
                        <a:pt x="38" y="46"/>
                        <a:pt x="37" y="44"/>
                        <a:pt x="38" y="46"/>
                      </a:cubicBezTo>
                      <a:cubicBezTo>
                        <a:pt x="38" y="45"/>
                        <a:pt x="40" y="48"/>
                        <a:pt x="40" y="48"/>
                      </a:cubicBezTo>
                      <a:cubicBezTo>
                        <a:pt x="40" y="47"/>
                        <a:pt x="39" y="47"/>
                        <a:pt x="39" y="46"/>
                      </a:cubicBezTo>
                      <a:cubicBezTo>
                        <a:pt x="39" y="45"/>
                        <a:pt x="39" y="45"/>
                        <a:pt x="39" y="45"/>
                      </a:cubicBezTo>
                      <a:cubicBezTo>
                        <a:pt x="38" y="43"/>
                        <a:pt x="40" y="45"/>
                        <a:pt x="38" y="43"/>
                      </a:cubicBezTo>
                      <a:cubicBezTo>
                        <a:pt x="39" y="45"/>
                        <a:pt x="38" y="42"/>
                        <a:pt x="40" y="45"/>
                      </a:cubicBezTo>
                      <a:cubicBezTo>
                        <a:pt x="42" y="47"/>
                        <a:pt x="42" y="47"/>
                        <a:pt x="42" y="47"/>
                      </a:cubicBezTo>
                      <a:cubicBezTo>
                        <a:pt x="42" y="46"/>
                        <a:pt x="40" y="44"/>
                        <a:pt x="39" y="43"/>
                      </a:cubicBezTo>
                      <a:cubicBezTo>
                        <a:pt x="40" y="43"/>
                        <a:pt x="40" y="44"/>
                        <a:pt x="40" y="44"/>
                      </a:cubicBezTo>
                      <a:cubicBezTo>
                        <a:pt x="38" y="41"/>
                        <a:pt x="41" y="44"/>
                        <a:pt x="39" y="41"/>
                      </a:cubicBezTo>
                      <a:cubicBezTo>
                        <a:pt x="40" y="42"/>
                        <a:pt x="40" y="41"/>
                        <a:pt x="42" y="42"/>
                      </a:cubicBezTo>
                      <a:cubicBezTo>
                        <a:pt x="42" y="41"/>
                        <a:pt x="41" y="40"/>
                        <a:pt x="42" y="40"/>
                      </a:cubicBezTo>
                      <a:cubicBezTo>
                        <a:pt x="42" y="41"/>
                        <a:pt x="42" y="41"/>
                        <a:pt x="43" y="41"/>
                      </a:cubicBezTo>
                      <a:cubicBezTo>
                        <a:pt x="44" y="42"/>
                        <a:pt x="43" y="41"/>
                        <a:pt x="43" y="41"/>
                      </a:cubicBezTo>
                      <a:cubicBezTo>
                        <a:pt x="43" y="41"/>
                        <a:pt x="45" y="42"/>
                        <a:pt x="46" y="43"/>
                      </a:cubicBezTo>
                      <a:cubicBezTo>
                        <a:pt x="45" y="42"/>
                        <a:pt x="44" y="40"/>
                        <a:pt x="43" y="39"/>
                      </a:cubicBezTo>
                      <a:cubicBezTo>
                        <a:pt x="46" y="42"/>
                        <a:pt x="42" y="36"/>
                        <a:pt x="45" y="39"/>
                      </a:cubicBezTo>
                      <a:cubicBezTo>
                        <a:pt x="45" y="39"/>
                        <a:pt x="46" y="41"/>
                        <a:pt x="47" y="41"/>
                      </a:cubicBezTo>
                      <a:cubicBezTo>
                        <a:pt x="50" y="44"/>
                        <a:pt x="45" y="39"/>
                        <a:pt x="47" y="40"/>
                      </a:cubicBezTo>
                      <a:cubicBezTo>
                        <a:pt x="45" y="37"/>
                        <a:pt x="45" y="37"/>
                        <a:pt x="45" y="37"/>
                      </a:cubicBezTo>
                      <a:cubicBezTo>
                        <a:pt x="46" y="39"/>
                        <a:pt x="44" y="35"/>
                        <a:pt x="46" y="38"/>
                      </a:cubicBezTo>
                      <a:cubicBezTo>
                        <a:pt x="46" y="37"/>
                        <a:pt x="47" y="38"/>
                        <a:pt x="45" y="36"/>
                      </a:cubicBezTo>
                      <a:cubicBezTo>
                        <a:pt x="48" y="37"/>
                        <a:pt x="46" y="33"/>
                        <a:pt x="50" y="37"/>
                      </a:cubicBezTo>
                      <a:cubicBezTo>
                        <a:pt x="50" y="37"/>
                        <a:pt x="51" y="37"/>
                        <a:pt x="49" y="36"/>
                      </a:cubicBezTo>
                      <a:cubicBezTo>
                        <a:pt x="48" y="34"/>
                        <a:pt x="50" y="37"/>
                        <a:pt x="49" y="36"/>
                      </a:cubicBezTo>
                      <a:cubicBezTo>
                        <a:pt x="49" y="36"/>
                        <a:pt x="49" y="35"/>
                        <a:pt x="48" y="35"/>
                      </a:cubicBezTo>
                      <a:cubicBezTo>
                        <a:pt x="49" y="35"/>
                        <a:pt x="49" y="35"/>
                        <a:pt x="51" y="37"/>
                      </a:cubicBezTo>
                      <a:cubicBezTo>
                        <a:pt x="53" y="39"/>
                        <a:pt x="48" y="33"/>
                        <a:pt x="49" y="33"/>
                      </a:cubicBezTo>
                      <a:cubicBezTo>
                        <a:pt x="50" y="34"/>
                        <a:pt x="51" y="35"/>
                        <a:pt x="51" y="34"/>
                      </a:cubicBezTo>
                      <a:cubicBezTo>
                        <a:pt x="50" y="32"/>
                        <a:pt x="50" y="32"/>
                        <a:pt x="50" y="32"/>
                      </a:cubicBezTo>
                      <a:cubicBezTo>
                        <a:pt x="50" y="32"/>
                        <a:pt x="52" y="34"/>
                        <a:pt x="53" y="36"/>
                      </a:cubicBezTo>
                      <a:cubicBezTo>
                        <a:pt x="53" y="36"/>
                        <a:pt x="54" y="35"/>
                        <a:pt x="53" y="34"/>
                      </a:cubicBezTo>
                      <a:cubicBezTo>
                        <a:pt x="55" y="36"/>
                        <a:pt x="55" y="36"/>
                        <a:pt x="55" y="36"/>
                      </a:cubicBezTo>
                      <a:cubicBezTo>
                        <a:pt x="53" y="35"/>
                        <a:pt x="54" y="35"/>
                        <a:pt x="54" y="34"/>
                      </a:cubicBezTo>
                      <a:cubicBezTo>
                        <a:pt x="54" y="35"/>
                        <a:pt x="54" y="35"/>
                        <a:pt x="54" y="35"/>
                      </a:cubicBezTo>
                      <a:cubicBezTo>
                        <a:pt x="55" y="36"/>
                        <a:pt x="54" y="35"/>
                        <a:pt x="54" y="35"/>
                      </a:cubicBezTo>
                      <a:cubicBezTo>
                        <a:pt x="53" y="33"/>
                        <a:pt x="53" y="33"/>
                        <a:pt x="52" y="33"/>
                      </a:cubicBezTo>
                      <a:cubicBezTo>
                        <a:pt x="52" y="32"/>
                        <a:pt x="52" y="32"/>
                        <a:pt x="52" y="31"/>
                      </a:cubicBezTo>
                      <a:cubicBezTo>
                        <a:pt x="53" y="33"/>
                        <a:pt x="53" y="32"/>
                        <a:pt x="53" y="32"/>
                      </a:cubicBezTo>
                      <a:cubicBezTo>
                        <a:pt x="54" y="32"/>
                        <a:pt x="52" y="30"/>
                        <a:pt x="52" y="30"/>
                      </a:cubicBezTo>
                      <a:cubicBezTo>
                        <a:pt x="53" y="31"/>
                        <a:pt x="53" y="30"/>
                        <a:pt x="54" y="32"/>
                      </a:cubicBezTo>
                      <a:cubicBezTo>
                        <a:pt x="54" y="32"/>
                        <a:pt x="53" y="31"/>
                        <a:pt x="53" y="32"/>
                      </a:cubicBezTo>
                      <a:cubicBezTo>
                        <a:pt x="54" y="32"/>
                        <a:pt x="55" y="34"/>
                        <a:pt x="55" y="33"/>
                      </a:cubicBezTo>
                      <a:cubicBezTo>
                        <a:pt x="54" y="32"/>
                        <a:pt x="52" y="29"/>
                        <a:pt x="53" y="30"/>
                      </a:cubicBezTo>
                      <a:cubicBezTo>
                        <a:pt x="53" y="30"/>
                        <a:pt x="54" y="31"/>
                        <a:pt x="54" y="32"/>
                      </a:cubicBezTo>
                      <a:cubicBezTo>
                        <a:pt x="55" y="33"/>
                        <a:pt x="55" y="33"/>
                        <a:pt x="55" y="33"/>
                      </a:cubicBezTo>
                      <a:cubicBezTo>
                        <a:pt x="54" y="31"/>
                        <a:pt x="54" y="31"/>
                        <a:pt x="54" y="31"/>
                      </a:cubicBezTo>
                      <a:cubicBezTo>
                        <a:pt x="55" y="31"/>
                        <a:pt x="55" y="31"/>
                        <a:pt x="55" y="32"/>
                      </a:cubicBezTo>
                      <a:cubicBezTo>
                        <a:pt x="54" y="30"/>
                        <a:pt x="55" y="31"/>
                        <a:pt x="54" y="29"/>
                      </a:cubicBezTo>
                      <a:cubicBezTo>
                        <a:pt x="54" y="28"/>
                        <a:pt x="55" y="29"/>
                        <a:pt x="55" y="30"/>
                      </a:cubicBezTo>
                      <a:cubicBezTo>
                        <a:pt x="55" y="30"/>
                        <a:pt x="55" y="30"/>
                        <a:pt x="55" y="30"/>
                      </a:cubicBezTo>
                      <a:cubicBezTo>
                        <a:pt x="56" y="30"/>
                        <a:pt x="56" y="30"/>
                        <a:pt x="55" y="28"/>
                      </a:cubicBezTo>
                      <a:cubicBezTo>
                        <a:pt x="56" y="29"/>
                        <a:pt x="56" y="29"/>
                        <a:pt x="56" y="29"/>
                      </a:cubicBezTo>
                      <a:cubicBezTo>
                        <a:pt x="56" y="29"/>
                        <a:pt x="56" y="28"/>
                        <a:pt x="55" y="27"/>
                      </a:cubicBezTo>
                      <a:cubicBezTo>
                        <a:pt x="57" y="28"/>
                        <a:pt x="60" y="33"/>
                        <a:pt x="59" y="31"/>
                      </a:cubicBezTo>
                      <a:cubicBezTo>
                        <a:pt x="59" y="31"/>
                        <a:pt x="57" y="28"/>
                        <a:pt x="56" y="27"/>
                      </a:cubicBezTo>
                      <a:cubicBezTo>
                        <a:pt x="58" y="27"/>
                        <a:pt x="56" y="24"/>
                        <a:pt x="59" y="26"/>
                      </a:cubicBezTo>
                      <a:cubicBezTo>
                        <a:pt x="58" y="26"/>
                        <a:pt x="58" y="25"/>
                        <a:pt x="58" y="25"/>
                      </a:cubicBezTo>
                      <a:cubicBezTo>
                        <a:pt x="59" y="25"/>
                        <a:pt x="58" y="21"/>
                        <a:pt x="61" y="24"/>
                      </a:cubicBezTo>
                      <a:cubicBezTo>
                        <a:pt x="62" y="25"/>
                        <a:pt x="63" y="26"/>
                        <a:pt x="63" y="27"/>
                      </a:cubicBezTo>
                      <a:cubicBezTo>
                        <a:pt x="62" y="25"/>
                        <a:pt x="65" y="28"/>
                        <a:pt x="63" y="25"/>
                      </a:cubicBezTo>
                      <a:cubicBezTo>
                        <a:pt x="62" y="24"/>
                        <a:pt x="61" y="23"/>
                        <a:pt x="60" y="23"/>
                      </a:cubicBezTo>
                      <a:cubicBezTo>
                        <a:pt x="60" y="22"/>
                        <a:pt x="61" y="21"/>
                        <a:pt x="62" y="22"/>
                      </a:cubicBezTo>
                      <a:cubicBezTo>
                        <a:pt x="62" y="22"/>
                        <a:pt x="62" y="21"/>
                        <a:pt x="61" y="21"/>
                      </a:cubicBezTo>
                      <a:cubicBezTo>
                        <a:pt x="63" y="23"/>
                        <a:pt x="64" y="23"/>
                        <a:pt x="63" y="22"/>
                      </a:cubicBezTo>
                      <a:cubicBezTo>
                        <a:pt x="62" y="21"/>
                        <a:pt x="62" y="21"/>
                        <a:pt x="62" y="21"/>
                      </a:cubicBezTo>
                      <a:cubicBezTo>
                        <a:pt x="64" y="22"/>
                        <a:pt x="64" y="22"/>
                        <a:pt x="64" y="22"/>
                      </a:cubicBezTo>
                      <a:cubicBezTo>
                        <a:pt x="63" y="21"/>
                        <a:pt x="61" y="19"/>
                        <a:pt x="63" y="20"/>
                      </a:cubicBezTo>
                      <a:cubicBezTo>
                        <a:pt x="63" y="20"/>
                        <a:pt x="64" y="21"/>
                        <a:pt x="64" y="21"/>
                      </a:cubicBezTo>
                      <a:cubicBezTo>
                        <a:pt x="63" y="20"/>
                        <a:pt x="62" y="18"/>
                        <a:pt x="64" y="19"/>
                      </a:cubicBezTo>
                      <a:cubicBezTo>
                        <a:pt x="65" y="21"/>
                        <a:pt x="65" y="21"/>
                        <a:pt x="65" y="21"/>
                      </a:cubicBezTo>
                      <a:cubicBezTo>
                        <a:pt x="65" y="20"/>
                        <a:pt x="65" y="19"/>
                        <a:pt x="64" y="18"/>
                      </a:cubicBezTo>
                      <a:cubicBezTo>
                        <a:pt x="65" y="19"/>
                        <a:pt x="66" y="19"/>
                        <a:pt x="67" y="21"/>
                      </a:cubicBezTo>
                      <a:cubicBezTo>
                        <a:pt x="65" y="16"/>
                        <a:pt x="66" y="14"/>
                        <a:pt x="68" y="14"/>
                      </a:cubicBezTo>
                      <a:cubicBezTo>
                        <a:pt x="68" y="15"/>
                        <a:pt x="68" y="15"/>
                        <a:pt x="68" y="15"/>
                      </a:cubicBezTo>
                      <a:cubicBezTo>
                        <a:pt x="70" y="16"/>
                        <a:pt x="67" y="13"/>
                        <a:pt x="68" y="14"/>
                      </a:cubicBezTo>
                      <a:cubicBezTo>
                        <a:pt x="69" y="15"/>
                        <a:pt x="70" y="16"/>
                        <a:pt x="71" y="17"/>
                      </a:cubicBezTo>
                      <a:cubicBezTo>
                        <a:pt x="72" y="18"/>
                        <a:pt x="70" y="15"/>
                        <a:pt x="70" y="14"/>
                      </a:cubicBezTo>
                      <a:cubicBezTo>
                        <a:pt x="69" y="13"/>
                        <a:pt x="70" y="15"/>
                        <a:pt x="69" y="14"/>
                      </a:cubicBezTo>
                      <a:cubicBezTo>
                        <a:pt x="69" y="13"/>
                        <a:pt x="70" y="14"/>
                        <a:pt x="69" y="12"/>
                      </a:cubicBezTo>
                      <a:cubicBezTo>
                        <a:pt x="69" y="13"/>
                        <a:pt x="71" y="15"/>
                        <a:pt x="71" y="15"/>
                      </a:cubicBezTo>
                      <a:cubicBezTo>
                        <a:pt x="71" y="14"/>
                        <a:pt x="71" y="14"/>
                        <a:pt x="71" y="14"/>
                      </a:cubicBezTo>
                      <a:cubicBezTo>
                        <a:pt x="73" y="17"/>
                        <a:pt x="73" y="19"/>
                        <a:pt x="76" y="22"/>
                      </a:cubicBezTo>
                      <a:cubicBezTo>
                        <a:pt x="76" y="22"/>
                        <a:pt x="76" y="22"/>
                        <a:pt x="76" y="22"/>
                      </a:cubicBezTo>
                      <a:cubicBezTo>
                        <a:pt x="78" y="24"/>
                        <a:pt x="77" y="25"/>
                        <a:pt x="78" y="25"/>
                      </a:cubicBezTo>
                      <a:cubicBezTo>
                        <a:pt x="78" y="24"/>
                        <a:pt x="76" y="21"/>
                        <a:pt x="75" y="20"/>
                      </a:cubicBezTo>
                      <a:cubicBezTo>
                        <a:pt x="75" y="19"/>
                        <a:pt x="71" y="14"/>
                        <a:pt x="72" y="14"/>
                      </a:cubicBezTo>
                      <a:cubicBezTo>
                        <a:pt x="73" y="15"/>
                        <a:pt x="72" y="15"/>
                        <a:pt x="73" y="16"/>
                      </a:cubicBezTo>
                      <a:cubicBezTo>
                        <a:pt x="75" y="18"/>
                        <a:pt x="73" y="15"/>
                        <a:pt x="74" y="16"/>
                      </a:cubicBezTo>
                      <a:cubicBezTo>
                        <a:pt x="73" y="15"/>
                        <a:pt x="71" y="12"/>
                        <a:pt x="71" y="12"/>
                      </a:cubicBezTo>
                      <a:cubicBezTo>
                        <a:pt x="72" y="13"/>
                        <a:pt x="73" y="14"/>
                        <a:pt x="73" y="14"/>
                      </a:cubicBezTo>
                      <a:cubicBezTo>
                        <a:pt x="72" y="13"/>
                        <a:pt x="72" y="12"/>
                        <a:pt x="71" y="11"/>
                      </a:cubicBezTo>
                      <a:cubicBezTo>
                        <a:pt x="69" y="8"/>
                        <a:pt x="72" y="11"/>
                        <a:pt x="71" y="9"/>
                      </a:cubicBezTo>
                      <a:cubicBezTo>
                        <a:pt x="72" y="11"/>
                        <a:pt x="74" y="14"/>
                        <a:pt x="75" y="15"/>
                      </a:cubicBezTo>
                      <a:cubicBezTo>
                        <a:pt x="73" y="13"/>
                        <a:pt x="73" y="12"/>
                        <a:pt x="71" y="9"/>
                      </a:cubicBezTo>
                      <a:cubicBezTo>
                        <a:pt x="72" y="9"/>
                        <a:pt x="73" y="11"/>
                        <a:pt x="74" y="12"/>
                      </a:cubicBezTo>
                      <a:cubicBezTo>
                        <a:pt x="75" y="13"/>
                        <a:pt x="72" y="8"/>
                        <a:pt x="75" y="12"/>
                      </a:cubicBezTo>
                      <a:cubicBezTo>
                        <a:pt x="73" y="10"/>
                        <a:pt x="73" y="10"/>
                        <a:pt x="73" y="10"/>
                      </a:cubicBezTo>
                      <a:cubicBezTo>
                        <a:pt x="74" y="11"/>
                        <a:pt x="74" y="11"/>
                        <a:pt x="75" y="12"/>
                      </a:cubicBezTo>
                      <a:cubicBezTo>
                        <a:pt x="75" y="12"/>
                        <a:pt x="74" y="9"/>
                        <a:pt x="76" y="12"/>
                      </a:cubicBezTo>
                      <a:cubicBezTo>
                        <a:pt x="76" y="11"/>
                        <a:pt x="77" y="11"/>
                        <a:pt x="75" y="9"/>
                      </a:cubicBezTo>
                      <a:cubicBezTo>
                        <a:pt x="74" y="8"/>
                        <a:pt x="76" y="11"/>
                        <a:pt x="73" y="8"/>
                      </a:cubicBezTo>
                      <a:cubicBezTo>
                        <a:pt x="75" y="10"/>
                        <a:pt x="74" y="8"/>
                        <a:pt x="73" y="7"/>
                      </a:cubicBezTo>
                      <a:cubicBezTo>
                        <a:pt x="74" y="8"/>
                        <a:pt x="74" y="8"/>
                        <a:pt x="74" y="8"/>
                      </a:cubicBezTo>
                      <a:cubicBezTo>
                        <a:pt x="74" y="7"/>
                        <a:pt x="74" y="7"/>
                        <a:pt x="74" y="6"/>
                      </a:cubicBezTo>
                      <a:cubicBezTo>
                        <a:pt x="74" y="7"/>
                        <a:pt x="75" y="8"/>
                        <a:pt x="75" y="8"/>
                      </a:cubicBezTo>
                      <a:cubicBezTo>
                        <a:pt x="74" y="6"/>
                        <a:pt x="74" y="6"/>
                        <a:pt x="74" y="6"/>
                      </a:cubicBezTo>
                      <a:cubicBezTo>
                        <a:pt x="74" y="5"/>
                        <a:pt x="76" y="9"/>
                        <a:pt x="76" y="8"/>
                      </a:cubicBezTo>
                      <a:cubicBezTo>
                        <a:pt x="77" y="10"/>
                        <a:pt x="77" y="10"/>
                        <a:pt x="77" y="10"/>
                      </a:cubicBezTo>
                      <a:cubicBezTo>
                        <a:pt x="77" y="10"/>
                        <a:pt x="78" y="11"/>
                        <a:pt x="78" y="10"/>
                      </a:cubicBezTo>
                      <a:cubicBezTo>
                        <a:pt x="77" y="9"/>
                        <a:pt x="76" y="7"/>
                        <a:pt x="75" y="5"/>
                      </a:cubicBezTo>
                      <a:cubicBezTo>
                        <a:pt x="74" y="4"/>
                        <a:pt x="76" y="7"/>
                        <a:pt x="75" y="5"/>
                      </a:cubicBezTo>
                      <a:cubicBezTo>
                        <a:pt x="76" y="7"/>
                        <a:pt x="76" y="7"/>
                        <a:pt x="76" y="7"/>
                      </a:cubicBezTo>
                      <a:cubicBezTo>
                        <a:pt x="77" y="8"/>
                        <a:pt x="78" y="10"/>
                        <a:pt x="79" y="10"/>
                      </a:cubicBezTo>
                      <a:cubicBezTo>
                        <a:pt x="78" y="9"/>
                        <a:pt x="77" y="6"/>
                        <a:pt x="76" y="6"/>
                      </a:cubicBezTo>
                      <a:cubicBezTo>
                        <a:pt x="76" y="6"/>
                        <a:pt x="77" y="6"/>
                        <a:pt x="78" y="8"/>
                      </a:cubicBezTo>
                      <a:cubicBezTo>
                        <a:pt x="78" y="7"/>
                        <a:pt x="77" y="6"/>
                        <a:pt x="76" y="5"/>
                      </a:cubicBezTo>
                      <a:cubicBezTo>
                        <a:pt x="77" y="6"/>
                        <a:pt x="79" y="7"/>
                        <a:pt x="80" y="8"/>
                      </a:cubicBezTo>
                      <a:cubicBezTo>
                        <a:pt x="81" y="11"/>
                        <a:pt x="81" y="11"/>
                        <a:pt x="81" y="11"/>
                      </a:cubicBezTo>
                      <a:cubicBezTo>
                        <a:pt x="82" y="11"/>
                        <a:pt x="82" y="11"/>
                        <a:pt x="82" y="11"/>
                      </a:cubicBezTo>
                      <a:cubicBezTo>
                        <a:pt x="83" y="14"/>
                        <a:pt x="83" y="13"/>
                        <a:pt x="84" y="15"/>
                      </a:cubicBezTo>
                      <a:cubicBezTo>
                        <a:pt x="85" y="16"/>
                        <a:pt x="84" y="15"/>
                        <a:pt x="84" y="14"/>
                      </a:cubicBezTo>
                      <a:cubicBezTo>
                        <a:pt x="81" y="11"/>
                        <a:pt x="81" y="9"/>
                        <a:pt x="79" y="5"/>
                      </a:cubicBezTo>
                      <a:cubicBezTo>
                        <a:pt x="79" y="4"/>
                        <a:pt x="85" y="13"/>
                        <a:pt x="82" y="7"/>
                      </a:cubicBezTo>
                      <a:cubicBezTo>
                        <a:pt x="81" y="7"/>
                        <a:pt x="80" y="4"/>
                        <a:pt x="80" y="5"/>
                      </a:cubicBezTo>
                      <a:cubicBezTo>
                        <a:pt x="81" y="5"/>
                        <a:pt x="78" y="1"/>
                        <a:pt x="79" y="2"/>
                      </a:cubicBezTo>
                      <a:cubicBezTo>
                        <a:pt x="80" y="4"/>
                        <a:pt x="82" y="6"/>
                        <a:pt x="83" y="8"/>
                      </a:cubicBezTo>
                      <a:cubicBezTo>
                        <a:pt x="82" y="7"/>
                        <a:pt x="82" y="7"/>
                        <a:pt x="82" y="8"/>
                      </a:cubicBezTo>
                      <a:cubicBezTo>
                        <a:pt x="83" y="9"/>
                        <a:pt x="84" y="11"/>
                        <a:pt x="85" y="11"/>
                      </a:cubicBezTo>
                      <a:cubicBezTo>
                        <a:pt x="85" y="11"/>
                        <a:pt x="85" y="10"/>
                        <a:pt x="84" y="9"/>
                      </a:cubicBezTo>
                      <a:cubicBezTo>
                        <a:pt x="83" y="7"/>
                        <a:pt x="84" y="9"/>
                        <a:pt x="83" y="7"/>
                      </a:cubicBezTo>
                      <a:cubicBezTo>
                        <a:pt x="83" y="6"/>
                        <a:pt x="85" y="9"/>
                        <a:pt x="83" y="5"/>
                      </a:cubicBezTo>
                      <a:cubicBezTo>
                        <a:pt x="82" y="6"/>
                        <a:pt x="81" y="4"/>
                        <a:pt x="80" y="2"/>
                      </a:cubicBezTo>
                      <a:cubicBezTo>
                        <a:pt x="80" y="1"/>
                        <a:pt x="80" y="1"/>
                        <a:pt x="80" y="1"/>
                      </a:cubicBezTo>
                      <a:cubicBezTo>
                        <a:pt x="81" y="3"/>
                        <a:pt x="81" y="3"/>
                        <a:pt x="81" y="3"/>
                      </a:cubicBezTo>
                      <a:cubicBezTo>
                        <a:pt x="82" y="3"/>
                        <a:pt x="79" y="0"/>
                        <a:pt x="80" y="0"/>
                      </a:cubicBezTo>
                      <a:cubicBezTo>
                        <a:pt x="82" y="3"/>
                        <a:pt x="82" y="3"/>
                        <a:pt x="82" y="3"/>
                      </a:cubicBezTo>
                      <a:cubicBezTo>
                        <a:pt x="84" y="5"/>
                        <a:pt x="81" y="2"/>
                        <a:pt x="83" y="6"/>
                      </a:cubicBezTo>
                      <a:cubicBezTo>
                        <a:pt x="84" y="6"/>
                        <a:pt x="83" y="4"/>
                        <a:pt x="84" y="4"/>
                      </a:cubicBezTo>
                      <a:cubicBezTo>
                        <a:pt x="84" y="5"/>
                        <a:pt x="84" y="5"/>
                        <a:pt x="84" y="5"/>
                      </a:cubicBezTo>
                      <a:cubicBezTo>
                        <a:pt x="84" y="5"/>
                        <a:pt x="87" y="10"/>
                        <a:pt x="86" y="7"/>
                      </a:cubicBezTo>
                      <a:cubicBezTo>
                        <a:pt x="85" y="6"/>
                        <a:pt x="85" y="6"/>
                        <a:pt x="84" y="4"/>
                      </a:cubicBezTo>
                      <a:cubicBezTo>
                        <a:pt x="85" y="3"/>
                        <a:pt x="84" y="2"/>
                        <a:pt x="84" y="1"/>
                      </a:cubicBezTo>
                      <a:cubicBezTo>
                        <a:pt x="86" y="4"/>
                        <a:pt x="85" y="1"/>
                        <a:pt x="86" y="4"/>
                      </a:cubicBezTo>
                      <a:cubicBezTo>
                        <a:pt x="85" y="3"/>
                        <a:pt x="84" y="4"/>
                        <a:pt x="86" y="6"/>
                      </a:cubicBezTo>
                      <a:cubicBezTo>
                        <a:pt x="88" y="9"/>
                        <a:pt x="85" y="6"/>
                        <a:pt x="87" y="9"/>
                      </a:cubicBezTo>
                      <a:cubicBezTo>
                        <a:pt x="87" y="9"/>
                        <a:pt x="89" y="12"/>
                        <a:pt x="91" y="14"/>
                      </a:cubicBezTo>
                      <a:cubicBezTo>
                        <a:pt x="91" y="14"/>
                        <a:pt x="91" y="13"/>
                        <a:pt x="90" y="13"/>
                      </a:cubicBezTo>
                      <a:cubicBezTo>
                        <a:pt x="89" y="11"/>
                        <a:pt x="89" y="11"/>
                        <a:pt x="88" y="9"/>
                      </a:cubicBezTo>
                      <a:cubicBezTo>
                        <a:pt x="89" y="9"/>
                        <a:pt x="89" y="8"/>
                        <a:pt x="88" y="6"/>
                      </a:cubicBezTo>
                      <a:cubicBezTo>
                        <a:pt x="88" y="7"/>
                        <a:pt x="90" y="9"/>
                        <a:pt x="90" y="9"/>
                      </a:cubicBezTo>
                      <a:cubicBezTo>
                        <a:pt x="90" y="8"/>
                        <a:pt x="91" y="8"/>
                        <a:pt x="92" y="8"/>
                      </a:cubicBezTo>
                      <a:cubicBezTo>
                        <a:pt x="89" y="5"/>
                        <a:pt x="92" y="7"/>
                        <a:pt x="90" y="5"/>
                      </a:cubicBezTo>
                      <a:cubicBezTo>
                        <a:pt x="89" y="4"/>
                        <a:pt x="87" y="2"/>
                        <a:pt x="87" y="0"/>
                      </a:cubicBezTo>
                      <a:cubicBezTo>
                        <a:pt x="87" y="1"/>
                        <a:pt x="88" y="2"/>
                        <a:pt x="88" y="2"/>
                      </a:cubicBezTo>
                      <a:cubicBezTo>
                        <a:pt x="87" y="1"/>
                        <a:pt x="90" y="5"/>
                        <a:pt x="89" y="2"/>
                      </a:cubicBezTo>
                      <a:cubicBezTo>
                        <a:pt x="89" y="4"/>
                        <a:pt x="91" y="6"/>
                        <a:pt x="92" y="9"/>
                      </a:cubicBezTo>
                      <a:cubicBezTo>
                        <a:pt x="92" y="7"/>
                        <a:pt x="94" y="10"/>
                        <a:pt x="94" y="10"/>
                      </a:cubicBezTo>
                      <a:cubicBezTo>
                        <a:pt x="93" y="8"/>
                        <a:pt x="93" y="7"/>
                        <a:pt x="93" y="6"/>
                      </a:cubicBezTo>
                      <a:cubicBezTo>
                        <a:pt x="95" y="8"/>
                        <a:pt x="95" y="5"/>
                        <a:pt x="95" y="5"/>
                      </a:cubicBezTo>
                      <a:cubicBezTo>
                        <a:pt x="96" y="6"/>
                        <a:pt x="98" y="9"/>
                        <a:pt x="99" y="9"/>
                      </a:cubicBezTo>
                      <a:cubicBezTo>
                        <a:pt x="99" y="9"/>
                        <a:pt x="96" y="6"/>
                        <a:pt x="98" y="7"/>
                      </a:cubicBezTo>
                      <a:cubicBezTo>
                        <a:pt x="98" y="8"/>
                        <a:pt x="98" y="8"/>
                        <a:pt x="98" y="8"/>
                      </a:cubicBezTo>
                      <a:cubicBezTo>
                        <a:pt x="98" y="7"/>
                        <a:pt x="100" y="9"/>
                        <a:pt x="98" y="5"/>
                      </a:cubicBezTo>
                      <a:cubicBezTo>
                        <a:pt x="99" y="8"/>
                        <a:pt x="99" y="8"/>
                        <a:pt x="99" y="8"/>
                      </a:cubicBezTo>
                      <a:cubicBezTo>
                        <a:pt x="100" y="9"/>
                        <a:pt x="99" y="8"/>
                        <a:pt x="99" y="8"/>
                      </a:cubicBezTo>
                      <a:cubicBezTo>
                        <a:pt x="100" y="9"/>
                        <a:pt x="101" y="9"/>
                        <a:pt x="101" y="10"/>
                      </a:cubicBezTo>
                      <a:cubicBezTo>
                        <a:pt x="102" y="12"/>
                        <a:pt x="101" y="9"/>
                        <a:pt x="101" y="9"/>
                      </a:cubicBezTo>
                      <a:cubicBezTo>
                        <a:pt x="100" y="7"/>
                        <a:pt x="100" y="7"/>
                        <a:pt x="100" y="7"/>
                      </a:cubicBezTo>
                      <a:cubicBezTo>
                        <a:pt x="100" y="6"/>
                        <a:pt x="101" y="7"/>
                        <a:pt x="102" y="6"/>
                      </a:cubicBezTo>
                      <a:cubicBezTo>
                        <a:pt x="103" y="8"/>
                        <a:pt x="103" y="8"/>
                        <a:pt x="103" y="8"/>
                      </a:cubicBezTo>
                      <a:cubicBezTo>
                        <a:pt x="102" y="7"/>
                        <a:pt x="102" y="7"/>
                        <a:pt x="102" y="7"/>
                      </a:cubicBezTo>
                      <a:cubicBezTo>
                        <a:pt x="103" y="9"/>
                        <a:pt x="104" y="9"/>
                        <a:pt x="103" y="8"/>
                      </a:cubicBezTo>
                      <a:cubicBezTo>
                        <a:pt x="105" y="13"/>
                        <a:pt x="105" y="13"/>
                        <a:pt x="105" y="13"/>
                      </a:cubicBezTo>
                      <a:cubicBezTo>
                        <a:pt x="104" y="12"/>
                        <a:pt x="104" y="10"/>
                        <a:pt x="103" y="9"/>
                      </a:cubicBezTo>
                      <a:cubicBezTo>
                        <a:pt x="102" y="7"/>
                        <a:pt x="102" y="8"/>
                        <a:pt x="103" y="10"/>
                      </a:cubicBezTo>
                      <a:cubicBezTo>
                        <a:pt x="103" y="10"/>
                        <a:pt x="103" y="10"/>
                        <a:pt x="103" y="9"/>
                      </a:cubicBezTo>
                      <a:cubicBezTo>
                        <a:pt x="104" y="11"/>
                        <a:pt x="104" y="11"/>
                        <a:pt x="105" y="13"/>
                      </a:cubicBezTo>
                      <a:cubicBezTo>
                        <a:pt x="105" y="13"/>
                        <a:pt x="105" y="14"/>
                        <a:pt x="105" y="13"/>
                      </a:cubicBezTo>
                      <a:cubicBezTo>
                        <a:pt x="105" y="14"/>
                        <a:pt x="105" y="14"/>
                        <a:pt x="105" y="15"/>
                      </a:cubicBezTo>
                      <a:cubicBezTo>
                        <a:pt x="105" y="14"/>
                        <a:pt x="104" y="13"/>
                        <a:pt x="104" y="12"/>
                      </a:cubicBezTo>
                      <a:cubicBezTo>
                        <a:pt x="105" y="15"/>
                        <a:pt x="105" y="16"/>
                        <a:pt x="104" y="15"/>
                      </a:cubicBezTo>
                      <a:cubicBezTo>
                        <a:pt x="102" y="13"/>
                        <a:pt x="104" y="17"/>
                        <a:pt x="103" y="17"/>
                      </a:cubicBezTo>
                      <a:cubicBezTo>
                        <a:pt x="102" y="15"/>
                        <a:pt x="102" y="13"/>
                        <a:pt x="101" y="12"/>
                      </a:cubicBezTo>
                      <a:cubicBezTo>
                        <a:pt x="100" y="11"/>
                        <a:pt x="101" y="12"/>
                        <a:pt x="100" y="11"/>
                      </a:cubicBezTo>
                      <a:cubicBezTo>
                        <a:pt x="101" y="13"/>
                        <a:pt x="102" y="15"/>
                        <a:pt x="102" y="16"/>
                      </a:cubicBezTo>
                      <a:cubicBezTo>
                        <a:pt x="101" y="15"/>
                        <a:pt x="101" y="15"/>
                        <a:pt x="101" y="15"/>
                      </a:cubicBezTo>
                      <a:cubicBezTo>
                        <a:pt x="102" y="16"/>
                        <a:pt x="103" y="18"/>
                        <a:pt x="102" y="18"/>
                      </a:cubicBezTo>
                      <a:cubicBezTo>
                        <a:pt x="101" y="18"/>
                        <a:pt x="100" y="18"/>
                        <a:pt x="100" y="18"/>
                      </a:cubicBezTo>
                      <a:cubicBezTo>
                        <a:pt x="99" y="17"/>
                        <a:pt x="99" y="17"/>
                        <a:pt x="99" y="17"/>
                      </a:cubicBezTo>
                      <a:cubicBezTo>
                        <a:pt x="100" y="20"/>
                        <a:pt x="98" y="19"/>
                        <a:pt x="99" y="21"/>
                      </a:cubicBezTo>
                      <a:cubicBezTo>
                        <a:pt x="97" y="19"/>
                        <a:pt x="98" y="23"/>
                        <a:pt x="96" y="21"/>
                      </a:cubicBezTo>
                      <a:cubicBezTo>
                        <a:pt x="96" y="23"/>
                        <a:pt x="95" y="24"/>
                        <a:pt x="93" y="25"/>
                      </a:cubicBezTo>
                      <a:cubicBezTo>
                        <a:pt x="92" y="22"/>
                        <a:pt x="92" y="22"/>
                        <a:pt x="92" y="22"/>
                      </a:cubicBezTo>
                      <a:cubicBezTo>
                        <a:pt x="93" y="24"/>
                        <a:pt x="91" y="21"/>
                        <a:pt x="91" y="22"/>
                      </a:cubicBezTo>
                      <a:cubicBezTo>
                        <a:pt x="93" y="23"/>
                        <a:pt x="92" y="24"/>
                        <a:pt x="93" y="26"/>
                      </a:cubicBezTo>
                      <a:cubicBezTo>
                        <a:pt x="91" y="24"/>
                        <a:pt x="92" y="27"/>
                        <a:pt x="93" y="29"/>
                      </a:cubicBezTo>
                      <a:cubicBezTo>
                        <a:pt x="91" y="27"/>
                        <a:pt x="91" y="27"/>
                        <a:pt x="91" y="27"/>
                      </a:cubicBezTo>
                      <a:cubicBezTo>
                        <a:pt x="93" y="30"/>
                        <a:pt x="91" y="28"/>
                        <a:pt x="90" y="28"/>
                      </a:cubicBezTo>
                      <a:cubicBezTo>
                        <a:pt x="89" y="28"/>
                        <a:pt x="88" y="26"/>
                        <a:pt x="88" y="27"/>
                      </a:cubicBezTo>
                      <a:cubicBezTo>
                        <a:pt x="89" y="29"/>
                        <a:pt x="89" y="29"/>
                        <a:pt x="90" y="31"/>
                      </a:cubicBezTo>
                      <a:cubicBezTo>
                        <a:pt x="89" y="31"/>
                        <a:pt x="88" y="31"/>
                        <a:pt x="87" y="31"/>
                      </a:cubicBezTo>
                      <a:cubicBezTo>
                        <a:pt x="88" y="35"/>
                        <a:pt x="85" y="34"/>
                        <a:pt x="85" y="37"/>
                      </a:cubicBezTo>
                      <a:cubicBezTo>
                        <a:pt x="84" y="35"/>
                        <a:pt x="84" y="35"/>
                        <a:pt x="84" y="35"/>
                      </a:cubicBezTo>
                      <a:cubicBezTo>
                        <a:pt x="85" y="40"/>
                        <a:pt x="81" y="38"/>
                        <a:pt x="81" y="40"/>
                      </a:cubicBezTo>
                      <a:cubicBezTo>
                        <a:pt x="79" y="37"/>
                        <a:pt x="79" y="37"/>
                        <a:pt x="79" y="37"/>
                      </a:cubicBezTo>
                      <a:cubicBezTo>
                        <a:pt x="78" y="37"/>
                        <a:pt x="79" y="39"/>
                        <a:pt x="80" y="41"/>
                      </a:cubicBezTo>
                      <a:cubicBezTo>
                        <a:pt x="79" y="40"/>
                        <a:pt x="81" y="43"/>
                        <a:pt x="79" y="41"/>
                      </a:cubicBezTo>
                      <a:cubicBezTo>
                        <a:pt x="78" y="40"/>
                        <a:pt x="79" y="42"/>
                        <a:pt x="79" y="43"/>
                      </a:cubicBezTo>
                      <a:cubicBezTo>
                        <a:pt x="77" y="42"/>
                        <a:pt x="77" y="43"/>
                        <a:pt x="77" y="44"/>
                      </a:cubicBezTo>
                      <a:cubicBezTo>
                        <a:pt x="77" y="44"/>
                        <a:pt x="77" y="44"/>
                        <a:pt x="77" y="44"/>
                      </a:cubicBezTo>
                      <a:cubicBezTo>
                        <a:pt x="77" y="43"/>
                        <a:pt x="76" y="42"/>
                        <a:pt x="76" y="42"/>
                      </a:cubicBezTo>
                      <a:cubicBezTo>
                        <a:pt x="76" y="43"/>
                        <a:pt x="74" y="42"/>
                        <a:pt x="77" y="45"/>
                      </a:cubicBezTo>
                      <a:cubicBezTo>
                        <a:pt x="75" y="44"/>
                        <a:pt x="77" y="48"/>
                        <a:pt x="74" y="46"/>
                      </a:cubicBezTo>
                      <a:cubicBezTo>
                        <a:pt x="75" y="47"/>
                        <a:pt x="75" y="47"/>
                        <a:pt x="75" y="48"/>
                      </a:cubicBezTo>
                      <a:cubicBezTo>
                        <a:pt x="74" y="49"/>
                        <a:pt x="72" y="47"/>
                        <a:pt x="73" y="49"/>
                      </a:cubicBezTo>
                      <a:cubicBezTo>
                        <a:pt x="72" y="49"/>
                        <a:pt x="72" y="47"/>
                        <a:pt x="71" y="48"/>
                      </a:cubicBezTo>
                      <a:cubicBezTo>
                        <a:pt x="72" y="48"/>
                        <a:pt x="72" y="49"/>
                        <a:pt x="73" y="50"/>
                      </a:cubicBezTo>
                      <a:cubicBezTo>
                        <a:pt x="73" y="52"/>
                        <a:pt x="69" y="49"/>
                        <a:pt x="69" y="50"/>
                      </a:cubicBezTo>
                      <a:cubicBezTo>
                        <a:pt x="68" y="54"/>
                        <a:pt x="66" y="54"/>
                        <a:pt x="65" y="56"/>
                      </a:cubicBezTo>
                      <a:cubicBezTo>
                        <a:pt x="64" y="55"/>
                        <a:pt x="64" y="55"/>
                        <a:pt x="64" y="55"/>
                      </a:cubicBezTo>
                      <a:cubicBezTo>
                        <a:pt x="66" y="58"/>
                        <a:pt x="61" y="53"/>
                        <a:pt x="63" y="58"/>
                      </a:cubicBezTo>
                      <a:cubicBezTo>
                        <a:pt x="63" y="57"/>
                        <a:pt x="63" y="58"/>
                        <a:pt x="62" y="56"/>
                      </a:cubicBezTo>
                      <a:cubicBezTo>
                        <a:pt x="63" y="59"/>
                        <a:pt x="59" y="56"/>
                        <a:pt x="60" y="59"/>
                      </a:cubicBezTo>
                      <a:cubicBezTo>
                        <a:pt x="61" y="59"/>
                        <a:pt x="60" y="58"/>
                        <a:pt x="60" y="58"/>
                      </a:cubicBezTo>
                      <a:cubicBezTo>
                        <a:pt x="58" y="57"/>
                        <a:pt x="60" y="60"/>
                        <a:pt x="58" y="59"/>
                      </a:cubicBezTo>
                      <a:cubicBezTo>
                        <a:pt x="58" y="58"/>
                        <a:pt x="58" y="58"/>
                        <a:pt x="57" y="57"/>
                      </a:cubicBezTo>
                      <a:cubicBezTo>
                        <a:pt x="56" y="56"/>
                        <a:pt x="59" y="61"/>
                        <a:pt x="56" y="58"/>
                      </a:cubicBezTo>
                      <a:cubicBezTo>
                        <a:pt x="56" y="58"/>
                        <a:pt x="57" y="59"/>
                        <a:pt x="57" y="59"/>
                      </a:cubicBezTo>
                      <a:cubicBezTo>
                        <a:pt x="55" y="59"/>
                        <a:pt x="55" y="62"/>
                        <a:pt x="54" y="65"/>
                      </a:cubicBezTo>
                      <a:cubicBezTo>
                        <a:pt x="52" y="64"/>
                        <a:pt x="49" y="59"/>
                        <a:pt x="51" y="62"/>
                      </a:cubicBezTo>
                      <a:cubicBezTo>
                        <a:pt x="50" y="62"/>
                        <a:pt x="52" y="64"/>
                        <a:pt x="51" y="63"/>
                      </a:cubicBezTo>
                      <a:cubicBezTo>
                        <a:pt x="52" y="64"/>
                        <a:pt x="47" y="60"/>
                        <a:pt x="49" y="62"/>
                      </a:cubicBezTo>
                      <a:cubicBezTo>
                        <a:pt x="51" y="64"/>
                        <a:pt x="50" y="63"/>
                        <a:pt x="51" y="64"/>
                      </a:cubicBezTo>
                      <a:cubicBezTo>
                        <a:pt x="49" y="63"/>
                        <a:pt x="47" y="62"/>
                        <a:pt x="48" y="64"/>
                      </a:cubicBezTo>
                      <a:cubicBezTo>
                        <a:pt x="47" y="63"/>
                        <a:pt x="47" y="63"/>
                        <a:pt x="47" y="63"/>
                      </a:cubicBezTo>
                      <a:cubicBezTo>
                        <a:pt x="49" y="66"/>
                        <a:pt x="47" y="65"/>
                        <a:pt x="50" y="69"/>
                      </a:cubicBezTo>
                      <a:cubicBezTo>
                        <a:pt x="47" y="72"/>
                        <a:pt x="46" y="77"/>
                        <a:pt x="44" y="80"/>
                      </a:cubicBezTo>
                      <a:cubicBezTo>
                        <a:pt x="40" y="83"/>
                        <a:pt x="39" y="87"/>
                        <a:pt x="35" y="88"/>
                      </a:cubicBezTo>
                      <a:cubicBezTo>
                        <a:pt x="31" y="87"/>
                        <a:pt x="31" y="87"/>
                        <a:pt x="32" y="89"/>
                      </a:cubicBezTo>
                      <a:cubicBezTo>
                        <a:pt x="31" y="88"/>
                        <a:pt x="31" y="88"/>
                        <a:pt x="31" y="88"/>
                      </a:cubicBezTo>
                      <a:cubicBezTo>
                        <a:pt x="33" y="90"/>
                        <a:pt x="31" y="88"/>
                        <a:pt x="33" y="90"/>
                      </a:cubicBezTo>
                      <a:cubicBezTo>
                        <a:pt x="31" y="91"/>
                        <a:pt x="31" y="93"/>
                        <a:pt x="30" y="94"/>
                      </a:cubicBezTo>
                      <a:cubicBezTo>
                        <a:pt x="30" y="94"/>
                        <a:pt x="28" y="92"/>
                        <a:pt x="28" y="92"/>
                      </a:cubicBezTo>
                      <a:cubicBezTo>
                        <a:pt x="30" y="94"/>
                        <a:pt x="30" y="94"/>
                        <a:pt x="30" y="94"/>
                      </a:cubicBezTo>
                      <a:cubicBezTo>
                        <a:pt x="29" y="93"/>
                        <a:pt x="29" y="93"/>
                        <a:pt x="29" y="93"/>
                      </a:cubicBezTo>
                      <a:cubicBezTo>
                        <a:pt x="29" y="94"/>
                        <a:pt x="30" y="95"/>
                        <a:pt x="31" y="95"/>
                      </a:cubicBezTo>
                      <a:cubicBezTo>
                        <a:pt x="31" y="100"/>
                        <a:pt x="23" y="99"/>
                        <a:pt x="22" y="103"/>
                      </a:cubicBezTo>
                      <a:cubicBezTo>
                        <a:pt x="20" y="103"/>
                        <a:pt x="20" y="104"/>
                        <a:pt x="20" y="106"/>
                      </a:cubicBezTo>
                      <a:cubicBezTo>
                        <a:pt x="15" y="106"/>
                        <a:pt x="11" y="106"/>
                        <a:pt x="12" y="110"/>
                      </a:cubicBezTo>
                      <a:cubicBezTo>
                        <a:pt x="12" y="110"/>
                        <a:pt x="5" y="105"/>
                        <a:pt x="4" y="10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6" name="Freeform 93"/>
                <p:cNvSpPr/>
                <p:nvPr/>
              </p:nvSpPr>
              <p:spPr bwMode="auto">
                <a:xfrm>
                  <a:off x="4077" y="1209"/>
                  <a:ext cx="1" cy="1"/>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1"/>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7" name="Freeform 94"/>
                <p:cNvSpPr/>
                <p:nvPr/>
              </p:nvSpPr>
              <p:spPr bwMode="auto">
                <a:xfrm>
                  <a:off x="4074" y="1208"/>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0"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8" name="Freeform 95"/>
                <p:cNvSpPr/>
                <p:nvPr/>
              </p:nvSpPr>
              <p:spPr bwMode="auto">
                <a:xfrm>
                  <a:off x="4073" y="1208"/>
                  <a:ext cx="1"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9" name="Freeform 96"/>
                <p:cNvSpPr/>
                <p:nvPr/>
              </p:nvSpPr>
              <p:spPr bwMode="auto">
                <a:xfrm>
                  <a:off x="4072" y="1207"/>
                  <a:ext cx="0"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0" name="Freeform 97"/>
                <p:cNvSpPr/>
                <p:nvPr/>
              </p:nvSpPr>
              <p:spPr bwMode="auto">
                <a:xfrm>
                  <a:off x="4072" y="1208"/>
                  <a:ext cx="1"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1" name="Freeform 98"/>
                <p:cNvSpPr/>
                <p:nvPr/>
              </p:nvSpPr>
              <p:spPr bwMode="auto">
                <a:xfrm>
                  <a:off x="4071" y="1208"/>
                  <a:ext cx="0" cy="0"/>
                </a:xfrm>
                <a:custGeom>
                  <a:avLst/>
                  <a:gdLst>
                    <a:gd name="T0" fmla="*/ 1 w 1"/>
                    <a:gd name="T1" fmla="*/ 1 h 3"/>
                    <a:gd name="T2" fmla="*/ 0 w 1"/>
                    <a:gd name="T3" fmla="*/ 1 h 3"/>
                    <a:gd name="T4" fmla="*/ 1 w 1"/>
                    <a:gd name="T5" fmla="*/ 1 h 3"/>
                  </a:gdLst>
                  <a:ahLst/>
                  <a:cxnLst>
                    <a:cxn ang="0">
                      <a:pos x="T0" y="T1"/>
                    </a:cxn>
                    <a:cxn ang="0">
                      <a:pos x="T2" y="T3"/>
                    </a:cxn>
                    <a:cxn ang="0">
                      <a:pos x="T4" y="T5"/>
                    </a:cxn>
                  </a:cxnLst>
                  <a:rect l="0" t="0" r="r" b="b"/>
                  <a:pathLst>
                    <a:path w="1" h="3">
                      <a:moveTo>
                        <a:pt x="1" y="1"/>
                      </a:moveTo>
                      <a:cubicBezTo>
                        <a:pt x="1" y="1"/>
                        <a:pt x="1" y="3"/>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2" name="Freeform 99"/>
                <p:cNvSpPr/>
                <p:nvPr/>
              </p:nvSpPr>
              <p:spPr bwMode="auto">
                <a:xfrm>
                  <a:off x="4071" y="1208"/>
                  <a:ext cx="0" cy="1"/>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3" name="Rectangle 100"/>
                <p:cNvSpPr>
                  <a:spLocks noChangeArrowheads="1"/>
                </p:cNvSpPr>
                <p:nvPr/>
              </p:nvSpPr>
              <p:spPr bwMode="auto">
                <a:xfrm>
                  <a:off x="4064" y="1216"/>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24" name="Freeform 101"/>
                <p:cNvSpPr/>
                <p:nvPr/>
              </p:nvSpPr>
              <p:spPr bwMode="auto">
                <a:xfrm>
                  <a:off x="4061" y="1219"/>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1"/>
                        <a:pt x="0" y="0"/>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5" name="Freeform 102"/>
                <p:cNvSpPr/>
                <p:nvPr/>
              </p:nvSpPr>
              <p:spPr bwMode="auto">
                <a:xfrm>
                  <a:off x="4060" y="1222"/>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6" name="Freeform 103"/>
                <p:cNvSpPr/>
                <p:nvPr/>
              </p:nvSpPr>
              <p:spPr bwMode="auto">
                <a:xfrm>
                  <a:off x="4097" y="1212"/>
                  <a:ext cx="0" cy="1"/>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7" name="Freeform 104"/>
                <p:cNvSpPr/>
                <p:nvPr/>
              </p:nvSpPr>
              <p:spPr bwMode="auto">
                <a:xfrm>
                  <a:off x="4061" y="1210"/>
                  <a:ext cx="35" cy="37"/>
                </a:xfrm>
                <a:custGeom>
                  <a:avLst/>
                  <a:gdLst>
                    <a:gd name="T0" fmla="*/ 17 w 159"/>
                    <a:gd name="T1" fmla="*/ 133 h 159"/>
                    <a:gd name="T2" fmla="*/ 20 w 159"/>
                    <a:gd name="T3" fmla="*/ 128 h 159"/>
                    <a:gd name="T4" fmla="*/ 23 w 159"/>
                    <a:gd name="T5" fmla="*/ 113 h 159"/>
                    <a:gd name="T6" fmla="*/ 26 w 159"/>
                    <a:gd name="T7" fmla="*/ 110 h 159"/>
                    <a:gd name="T8" fmla="*/ 37 w 159"/>
                    <a:gd name="T9" fmla="*/ 101 h 159"/>
                    <a:gd name="T10" fmla="*/ 40 w 159"/>
                    <a:gd name="T11" fmla="*/ 97 h 159"/>
                    <a:gd name="T12" fmla="*/ 43 w 159"/>
                    <a:gd name="T13" fmla="*/ 90 h 159"/>
                    <a:gd name="T14" fmla="*/ 48 w 159"/>
                    <a:gd name="T15" fmla="*/ 85 h 159"/>
                    <a:gd name="T16" fmla="*/ 52 w 159"/>
                    <a:gd name="T17" fmla="*/ 84 h 159"/>
                    <a:gd name="T18" fmla="*/ 52 w 159"/>
                    <a:gd name="T19" fmla="*/ 79 h 159"/>
                    <a:gd name="T20" fmla="*/ 55 w 159"/>
                    <a:gd name="T21" fmla="*/ 71 h 159"/>
                    <a:gd name="T22" fmla="*/ 58 w 159"/>
                    <a:gd name="T23" fmla="*/ 69 h 159"/>
                    <a:gd name="T24" fmla="*/ 60 w 159"/>
                    <a:gd name="T25" fmla="*/ 63 h 159"/>
                    <a:gd name="T26" fmla="*/ 65 w 159"/>
                    <a:gd name="T27" fmla="*/ 61 h 159"/>
                    <a:gd name="T28" fmla="*/ 70 w 159"/>
                    <a:gd name="T29" fmla="*/ 56 h 159"/>
                    <a:gd name="T30" fmla="*/ 77 w 159"/>
                    <a:gd name="T31" fmla="*/ 52 h 159"/>
                    <a:gd name="T32" fmla="*/ 78 w 159"/>
                    <a:gd name="T33" fmla="*/ 48 h 159"/>
                    <a:gd name="T34" fmla="*/ 82 w 159"/>
                    <a:gd name="T35" fmla="*/ 48 h 159"/>
                    <a:gd name="T36" fmla="*/ 83 w 159"/>
                    <a:gd name="T37" fmla="*/ 44 h 159"/>
                    <a:gd name="T38" fmla="*/ 84 w 159"/>
                    <a:gd name="T39" fmla="*/ 43 h 159"/>
                    <a:gd name="T40" fmla="*/ 86 w 159"/>
                    <a:gd name="T41" fmla="*/ 40 h 159"/>
                    <a:gd name="T42" fmla="*/ 95 w 159"/>
                    <a:gd name="T43" fmla="*/ 33 h 159"/>
                    <a:gd name="T44" fmla="*/ 98 w 159"/>
                    <a:gd name="T45" fmla="*/ 30 h 159"/>
                    <a:gd name="T46" fmla="*/ 101 w 159"/>
                    <a:gd name="T47" fmla="*/ 28 h 159"/>
                    <a:gd name="T48" fmla="*/ 109 w 159"/>
                    <a:gd name="T49" fmla="*/ 22 h 159"/>
                    <a:gd name="T50" fmla="*/ 115 w 159"/>
                    <a:gd name="T51" fmla="*/ 27 h 159"/>
                    <a:gd name="T52" fmla="*/ 114 w 159"/>
                    <a:gd name="T53" fmla="*/ 20 h 159"/>
                    <a:gd name="T54" fmla="*/ 112 w 159"/>
                    <a:gd name="T55" fmla="*/ 12 h 159"/>
                    <a:gd name="T56" fmla="*/ 117 w 159"/>
                    <a:gd name="T57" fmla="*/ 12 h 159"/>
                    <a:gd name="T58" fmla="*/ 117 w 159"/>
                    <a:gd name="T59" fmla="*/ 8 h 159"/>
                    <a:gd name="T60" fmla="*/ 120 w 159"/>
                    <a:gd name="T61" fmla="*/ 10 h 159"/>
                    <a:gd name="T62" fmla="*/ 126 w 159"/>
                    <a:gd name="T63" fmla="*/ 13 h 159"/>
                    <a:gd name="T64" fmla="*/ 126 w 159"/>
                    <a:gd name="T65" fmla="*/ 6 h 159"/>
                    <a:gd name="T66" fmla="*/ 129 w 159"/>
                    <a:gd name="T67" fmla="*/ 8 h 159"/>
                    <a:gd name="T68" fmla="*/ 130 w 159"/>
                    <a:gd name="T69" fmla="*/ 3 h 159"/>
                    <a:gd name="T70" fmla="*/ 133 w 159"/>
                    <a:gd name="T71" fmla="*/ 1 h 159"/>
                    <a:gd name="T72" fmla="*/ 136 w 159"/>
                    <a:gd name="T73" fmla="*/ 10 h 159"/>
                    <a:gd name="T74" fmla="*/ 138 w 159"/>
                    <a:gd name="T75" fmla="*/ 2 h 159"/>
                    <a:gd name="T76" fmla="*/ 151 w 159"/>
                    <a:gd name="T77" fmla="*/ 8 h 159"/>
                    <a:gd name="T78" fmla="*/ 153 w 159"/>
                    <a:gd name="T79" fmla="*/ 9 h 159"/>
                    <a:gd name="T80" fmla="*/ 158 w 159"/>
                    <a:gd name="T81" fmla="*/ 6 h 159"/>
                    <a:gd name="T82" fmla="*/ 158 w 159"/>
                    <a:gd name="T83" fmla="*/ 12 h 159"/>
                    <a:gd name="T84" fmla="*/ 152 w 159"/>
                    <a:gd name="T85" fmla="*/ 10 h 159"/>
                    <a:gd name="T86" fmla="*/ 147 w 159"/>
                    <a:gd name="T87" fmla="*/ 21 h 159"/>
                    <a:gd name="T88" fmla="*/ 136 w 159"/>
                    <a:gd name="T89" fmla="*/ 31 h 159"/>
                    <a:gd name="T90" fmla="*/ 124 w 159"/>
                    <a:gd name="T91" fmla="*/ 42 h 159"/>
                    <a:gd name="T92" fmla="*/ 114 w 159"/>
                    <a:gd name="T93" fmla="*/ 51 h 159"/>
                    <a:gd name="T94" fmla="*/ 107 w 159"/>
                    <a:gd name="T95" fmla="*/ 58 h 159"/>
                    <a:gd name="T96" fmla="*/ 91 w 159"/>
                    <a:gd name="T97" fmla="*/ 70 h 159"/>
                    <a:gd name="T98" fmla="*/ 81 w 159"/>
                    <a:gd name="T99" fmla="*/ 75 h 159"/>
                    <a:gd name="T100" fmla="*/ 69 w 159"/>
                    <a:gd name="T101" fmla="*/ 83 h 159"/>
                    <a:gd name="T102" fmla="*/ 59 w 159"/>
                    <a:gd name="T103" fmla="*/ 109 h 159"/>
                    <a:gd name="T104" fmla="*/ 36 w 159"/>
                    <a:gd name="T105" fmla="*/ 130 h 159"/>
                    <a:gd name="T106" fmla="*/ 12 w 159"/>
                    <a:gd name="T107"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9" h="159">
                      <a:moveTo>
                        <a:pt x="5" y="151"/>
                      </a:moveTo>
                      <a:cubicBezTo>
                        <a:pt x="0" y="145"/>
                        <a:pt x="8" y="147"/>
                        <a:pt x="6" y="142"/>
                      </a:cubicBezTo>
                      <a:cubicBezTo>
                        <a:pt x="6" y="141"/>
                        <a:pt x="9" y="144"/>
                        <a:pt x="9" y="143"/>
                      </a:cubicBezTo>
                      <a:cubicBezTo>
                        <a:pt x="6" y="137"/>
                        <a:pt x="11" y="136"/>
                        <a:pt x="17" y="136"/>
                      </a:cubicBezTo>
                      <a:cubicBezTo>
                        <a:pt x="17" y="136"/>
                        <a:pt x="17" y="136"/>
                        <a:pt x="17" y="136"/>
                      </a:cubicBezTo>
                      <a:cubicBezTo>
                        <a:pt x="18" y="136"/>
                        <a:pt x="16" y="134"/>
                        <a:pt x="17" y="133"/>
                      </a:cubicBezTo>
                      <a:cubicBezTo>
                        <a:pt x="17" y="134"/>
                        <a:pt x="17" y="134"/>
                        <a:pt x="18" y="135"/>
                      </a:cubicBezTo>
                      <a:cubicBezTo>
                        <a:pt x="17" y="133"/>
                        <a:pt x="18" y="133"/>
                        <a:pt x="17" y="132"/>
                      </a:cubicBezTo>
                      <a:cubicBezTo>
                        <a:pt x="18" y="132"/>
                        <a:pt x="19" y="133"/>
                        <a:pt x="20" y="133"/>
                      </a:cubicBezTo>
                      <a:cubicBezTo>
                        <a:pt x="18" y="132"/>
                        <a:pt x="18" y="132"/>
                        <a:pt x="18" y="132"/>
                      </a:cubicBezTo>
                      <a:cubicBezTo>
                        <a:pt x="14" y="127"/>
                        <a:pt x="20" y="130"/>
                        <a:pt x="19" y="127"/>
                      </a:cubicBezTo>
                      <a:cubicBezTo>
                        <a:pt x="19" y="127"/>
                        <a:pt x="19" y="128"/>
                        <a:pt x="20" y="128"/>
                      </a:cubicBezTo>
                      <a:cubicBezTo>
                        <a:pt x="19" y="124"/>
                        <a:pt x="21" y="122"/>
                        <a:pt x="21" y="119"/>
                      </a:cubicBezTo>
                      <a:cubicBezTo>
                        <a:pt x="22" y="120"/>
                        <a:pt x="23" y="121"/>
                        <a:pt x="24" y="121"/>
                      </a:cubicBezTo>
                      <a:cubicBezTo>
                        <a:pt x="22" y="119"/>
                        <a:pt x="22" y="118"/>
                        <a:pt x="22" y="117"/>
                      </a:cubicBezTo>
                      <a:cubicBezTo>
                        <a:pt x="24" y="119"/>
                        <a:pt x="21" y="115"/>
                        <a:pt x="23" y="115"/>
                      </a:cubicBezTo>
                      <a:cubicBezTo>
                        <a:pt x="23" y="116"/>
                        <a:pt x="23" y="116"/>
                        <a:pt x="23" y="116"/>
                      </a:cubicBezTo>
                      <a:cubicBezTo>
                        <a:pt x="21" y="113"/>
                        <a:pt x="25" y="116"/>
                        <a:pt x="23" y="113"/>
                      </a:cubicBezTo>
                      <a:cubicBezTo>
                        <a:pt x="25" y="114"/>
                        <a:pt x="25" y="114"/>
                        <a:pt x="25" y="114"/>
                      </a:cubicBezTo>
                      <a:cubicBezTo>
                        <a:pt x="22" y="112"/>
                        <a:pt x="27" y="115"/>
                        <a:pt x="25" y="113"/>
                      </a:cubicBezTo>
                      <a:cubicBezTo>
                        <a:pt x="25" y="113"/>
                        <a:pt x="25" y="113"/>
                        <a:pt x="25" y="113"/>
                      </a:cubicBezTo>
                      <a:cubicBezTo>
                        <a:pt x="24" y="112"/>
                        <a:pt x="26" y="113"/>
                        <a:pt x="26" y="112"/>
                      </a:cubicBezTo>
                      <a:cubicBezTo>
                        <a:pt x="26" y="112"/>
                        <a:pt x="26" y="112"/>
                        <a:pt x="26" y="112"/>
                      </a:cubicBezTo>
                      <a:cubicBezTo>
                        <a:pt x="26" y="111"/>
                        <a:pt x="28" y="112"/>
                        <a:pt x="26" y="110"/>
                      </a:cubicBezTo>
                      <a:cubicBezTo>
                        <a:pt x="28" y="111"/>
                        <a:pt x="26" y="112"/>
                        <a:pt x="29" y="113"/>
                      </a:cubicBezTo>
                      <a:cubicBezTo>
                        <a:pt x="29" y="109"/>
                        <a:pt x="31" y="106"/>
                        <a:pt x="34" y="104"/>
                      </a:cubicBezTo>
                      <a:cubicBezTo>
                        <a:pt x="35" y="104"/>
                        <a:pt x="35" y="104"/>
                        <a:pt x="36" y="105"/>
                      </a:cubicBezTo>
                      <a:cubicBezTo>
                        <a:pt x="36" y="104"/>
                        <a:pt x="37" y="104"/>
                        <a:pt x="36" y="102"/>
                      </a:cubicBezTo>
                      <a:cubicBezTo>
                        <a:pt x="36" y="102"/>
                        <a:pt x="37" y="103"/>
                        <a:pt x="37" y="103"/>
                      </a:cubicBezTo>
                      <a:cubicBezTo>
                        <a:pt x="39" y="103"/>
                        <a:pt x="35" y="100"/>
                        <a:pt x="37" y="101"/>
                      </a:cubicBezTo>
                      <a:cubicBezTo>
                        <a:pt x="37" y="102"/>
                        <a:pt x="38" y="102"/>
                        <a:pt x="39" y="103"/>
                      </a:cubicBezTo>
                      <a:cubicBezTo>
                        <a:pt x="37" y="101"/>
                        <a:pt x="38" y="101"/>
                        <a:pt x="38" y="100"/>
                      </a:cubicBezTo>
                      <a:cubicBezTo>
                        <a:pt x="38" y="100"/>
                        <a:pt x="38" y="100"/>
                        <a:pt x="39" y="101"/>
                      </a:cubicBezTo>
                      <a:cubicBezTo>
                        <a:pt x="38" y="99"/>
                        <a:pt x="40" y="100"/>
                        <a:pt x="40" y="99"/>
                      </a:cubicBezTo>
                      <a:cubicBezTo>
                        <a:pt x="41" y="100"/>
                        <a:pt x="41" y="100"/>
                        <a:pt x="41" y="100"/>
                      </a:cubicBezTo>
                      <a:cubicBezTo>
                        <a:pt x="43" y="101"/>
                        <a:pt x="38" y="97"/>
                        <a:pt x="40" y="97"/>
                      </a:cubicBezTo>
                      <a:cubicBezTo>
                        <a:pt x="40" y="98"/>
                        <a:pt x="41" y="98"/>
                        <a:pt x="41" y="99"/>
                      </a:cubicBezTo>
                      <a:cubicBezTo>
                        <a:pt x="39" y="96"/>
                        <a:pt x="41" y="96"/>
                        <a:pt x="41" y="94"/>
                      </a:cubicBezTo>
                      <a:cubicBezTo>
                        <a:pt x="41" y="95"/>
                        <a:pt x="41" y="95"/>
                        <a:pt x="41" y="95"/>
                      </a:cubicBezTo>
                      <a:cubicBezTo>
                        <a:pt x="42" y="94"/>
                        <a:pt x="43" y="94"/>
                        <a:pt x="43" y="92"/>
                      </a:cubicBezTo>
                      <a:cubicBezTo>
                        <a:pt x="44" y="92"/>
                        <a:pt x="46" y="95"/>
                        <a:pt x="46" y="94"/>
                      </a:cubicBezTo>
                      <a:cubicBezTo>
                        <a:pt x="43" y="92"/>
                        <a:pt x="46" y="92"/>
                        <a:pt x="43" y="90"/>
                      </a:cubicBezTo>
                      <a:cubicBezTo>
                        <a:pt x="44" y="89"/>
                        <a:pt x="46" y="89"/>
                        <a:pt x="45" y="88"/>
                      </a:cubicBezTo>
                      <a:cubicBezTo>
                        <a:pt x="46" y="89"/>
                        <a:pt x="48" y="91"/>
                        <a:pt x="48" y="91"/>
                      </a:cubicBezTo>
                      <a:cubicBezTo>
                        <a:pt x="50" y="92"/>
                        <a:pt x="50" y="92"/>
                        <a:pt x="50" y="92"/>
                      </a:cubicBezTo>
                      <a:cubicBezTo>
                        <a:pt x="51" y="93"/>
                        <a:pt x="49" y="92"/>
                        <a:pt x="51" y="93"/>
                      </a:cubicBezTo>
                      <a:cubicBezTo>
                        <a:pt x="51" y="93"/>
                        <a:pt x="51" y="91"/>
                        <a:pt x="51" y="92"/>
                      </a:cubicBezTo>
                      <a:cubicBezTo>
                        <a:pt x="50" y="90"/>
                        <a:pt x="48" y="87"/>
                        <a:pt x="48" y="85"/>
                      </a:cubicBezTo>
                      <a:cubicBezTo>
                        <a:pt x="49" y="87"/>
                        <a:pt x="51" y="88"/>
                        <a:pt x="51" y="88"/>
                      </a:cubicBezTo>
                      <a:cubicBezTo>
                        <a:pt x="47" y="83"/>
                        <a:pt x="47" y="83"/>
                        <a:pt x="47" y="83"/>
                      </a:cubicBezTo>
                      <a:cubicBezTo>
                        <a:pt x="48" y="82"/>
                        <a:pt x="49" y="85"/>
                        <a:pt x="49" y="84"/>
                      </a:cubicBezTo>
                      <a:cubicBezTo>
                        <a:pt x="48" y="83"/>
                        <a:pt x="48" y="83"/>
                        <a:pt x="48" y="82"/>
                      </a:cubicBezTo>
                      <a:cubicBezTo>
                        <a:pt x="48" y="82"/>
                        <a:pt x="48" y="80"/>
                        <a:pt x="51" y="82"/>
                      </a:cubicBezTo>
                      <a:cubicBezTo>
                        <a:pt x="52" y="83"/>
                        <a:pt x="51" y="83"/>
                        <a:pt x="52" y="84"/>
                      </a:cubicBezTo>
                      <a:cubicBezTo>
                        <a:pt x="52" y="83"/>
                        <a:pt x="52" y="83"/>
                        <a:pt x="52" y="82"/>
                      </a:cubicBezTo>
                      <a:cubicBezTo>
                        <a:pt x="52" y="82"/>
                        <a:pt x="52" y="82"/>
                        <a:pt x="52" y="82"/>
                      </a:cubicBezTo>
                      <a:cubicBezTo>
                        <a:pt x="53" y="82"/>
                        <a:pt x="52" y="81"/>
                        <a:pt x="51" y="80"/>
                      </a:cubicBezTo>
                      <a:cubicBezTo>
                        <a:pt x="50" y="80"/>
                        <a:pt x="52" y="81"/>
                        <a:pt x="51" y="81"/>
                      </a:cubicBezTo>
                      <a:cubicBezTo>
                        <a:pt x="50" y="79"/>
                        <a:pt x="50" y="78"/>
                        <a:pt x="50" y="77"/>
                      </a:cubicBezTo>
                      <a:cubicBezTo>
                        <a:pt x="51" y="78"/>
                        <a:pt x="51" y="79"/>
                        <a:pt x="52" y="79"/>
                      </a:cubicBezTo>
                      <a:cubicBezTo>
                        <a:pt x="51" y="77"/>
                        <a:pt x="51" y="76"/>
                        <a:pt x="51" y="74"/>
                      </a:cubicBezTo>
                      <a:cubicBezTo>
                        <a:pt x="49" y="73"/>
                        <a:pt x="52" y="76"/>
                        <a:pt x="52" y="76"/>
                      </a:cubicBezTo>
                      <a:cubicBezTo>
                        <a:pt x="54" y="77"/>
                        <a:pt x="51" y="72"/>
                        <a:pt x="54" y="73"/>
                      </a:cubicBezTo>
                      <a:cubicBezTo>
                        <a:pt x="54" y="74"/>
                        <a:pt x="53" y="72"/>
                        <a:pt x="53" y="72"/>
                      </a:cubicBezTo>
                      <a:cubicBezTo>
                        <a:pt x="54" y="72"/>
                        <a:pt x="55" y="74"/>
                        <a:pt x="55" y="73"/>
                      </a:cubicBezTo>
                      <a:cubicBezTo>
                        <a:pt x="56" y="74"/>
                        <a:pt x="55" y="72"/>
                        <a:pt x="55" y="71"/>
                      </a:cubicBezTo>
                      <a:cubicBezTo>
                        <a:pt x="54" y="71"/>
                        <a:pt x="55" y="72"/>
                        <a:pt x="55" y="72"/>
                      </a:cubicBezTo>
                      <a:cubicBezTo>
                        <a:pt x="55" y="71"/>
                        <a:pt x="55" y="68"/>
                        <a:pt x="57" y="68"/>
                      </a:cubicBezTo>
                      <a:cubicBezTo>
                        <a:pt x="57" y="68"/>
                        <a:pt x="56" y="65"/>
                        <a:pt x="56" y="65"/>
                      </a:cubicBezTo>
                      <a:cubicBezTo>
                        <a:pt x="57" y="67"/>
                        <a:pt x="57" y="67"/>
                        <a:pt x="57" y="67"/>
                      </a:cubicBezTo>
                      <a:cubicBezTo>
                        <a:pt x="58" y="68"/>
                        <a:pt x="58" y="66"/>
                        <a:pt x="59" y="67"/>
                      </a:cubicBezTo>
                      <a:cubicBezTo>
                        <a:pt x="58" y="65"/>
                        <a:pt x="59" y="71"/>
                        <a:pt x="58" y="69"/>
                      </a:cubicBezTo>
                      <a:cubicBezTo>
                        <a:pt x="60" y="70"/>
                        <a:pt x="57" y="65"/>
                        <a:pt x="59" y="67"/>
                      </a:cubicBezTo>
                      <a:cubicBezTo>
                        <a:pt x="59" y="67"/>
                        <a:pt x="58" y="65"/>
                        <a:pt x="60" y="66"/>
                      </a:cubicBezTo>
                      <a:cubicBezTo>
                        <a:pt x="59" y="66"/>
                        <a:pt x="61" y="68"/>
                        <a:pt x="62" y="68"/>
                      </a:cubicBezTo>
                      <a:cubicBezTo>
                        <a:pt x="62" y="67"/>
                        <a:pt x="61" y="67"/>
                        <a:pt x="61" y="66"/>
                      </a:cubicBezTo>
                      <a:cubicBezTo>
                        <a:pt x="61" y="65"/>
                        <a:pt x="61" y="65"/>
                        <a:pt x="61" y="65"/>
                      </a:cubicBezTo>
                      <a:cubicBezTo>
                        <a:pt x="59" y="64"/>
                        <a:pt x="61" y="65"/>
                        <a:pt x="60" y="63"/>
                      </a:cubicBezTo>
                      <a:cubicBezTo>
                        <a:pt x="61" y="64"/>
                        <a:pt x="60" y="62"/>
                        <a:pt x="62" y="64"/>
                      </a:cubicBezTo>
                      <a:cubicBezTo>
                        <a:pt x="64" y="66"/>
                        <a:pt x="64" y="66"/>
                        <a:pt x="64" y="66"/>
                      </a:cubicBezTo>
                      <a:cubicBezTo>
                        <a:pt x="64" y="66"/>
                        <a:pt x="62" y="64"/>
                        <a:pt x="62" y="63"/>
                      </a:cubicBezTo>
                      <a:cubicBezTo>
                        <a:pt x="62" y="63"/>
                        <a:pt x="62" y="63"/>
                        <a:pt x="63" y="63"/>
                      </a:cubicBezTo>
                      <a:cubicBezTo>
                        <a:pt x="60" y="60"/>
                        <a:pt x="64" y="63"/>
                        <a:pt x="62" y="60"/>
                      </a:cubicBezTo>
                      <a:cubicBezTo>
                        <a:pt x="63" y="61"/>
                        <a:pt x="63" y="59"/>
                        <a:pt x="65" y="61"/>
                      </a:cubicBezTo>
                      <a:cubicBezTo>
                        <a:pt x="65" y="59"/>
                        <a:pt x="64" y="58"/>
                        <a:pt x="65" y="58"/>
                      </a:cubicBezTo>
                      <a:cubicBezTo>
                        <a:pt x="66" y="59"/>
                        <a:pt x="66" y="59"/>
                        <a:pt x="66" y="59"/>
                      </a:cubicBezTo>
                      <a:cubicBezTo>
                        <a:pt x="67" y="60"/>
                        <a:pt x="67" y="59"/>
                        <a:pt x="66" y="58"/>
                      </a:cubicBezTo>
                      <a:cubicBezTo>
                        <a:pt x="67" y="59"/>
                        <a:pt x="69" y="60"/>
                        <a:pt x="70" y="60"/>
                      </a:cubicBezTo>
                      <a:cubicBezTo>
                        <a:pt x="70" y="59"/>
                        <a:pt x="68" y="58"/>
                        <a:pt x="67" y="56"/>
                      </a:cubicBezTo>
                      <a:cubicBezTo>
                        <a:pt x="70" y="59"/>
                        <a:pt x="67" y="53"/>
                        <a:pt x="70" y="56"/>
                      </a:cubicBezTo>
                      <a:cubicBezTo>
                        <a:pt x="70" y="56"/>
                        <a:pt x="70" y="58"/>
                        <a:pt x="71" y="58"/>
                      </a:cubicBezTo>
                      <a:cubicBezTo>
                        <a:pt x="75" y="61"/>
                        <a:pt x="70" y="55"/>
                        <a:pt x="72" y="56"/>
                      </a:cubicBezTo>
                      <a:cubicBezTo>
                        <a:pt x="70" y="54"/>
                        <a:pt x="70" y="54"/>
                        <a:pt x="70" y="54"/>
                      </a:cubicBezTo>
                      <a:cubicBezTo>
                        <a:pt x="71" y="55"/>
                        <a:pt x="69" y="51"/>
                        <a:pt x="72" y="54"/>
                      </a:cubicBezTo>
                      <a:cubicBezTo>
                        <a:pt x="71" y="53"/>
                        <a:pt x="73" y="54"/>
                        <a:pt x="71" y="52"/>
                      </a:cubicBezTo>
                      <a:cubicBezTo>
                        <a:pt x="74" y="53"/>
                        <a:pt x="72" y="48"/>
                        <a:pt x="77" y="52"/>
                      </a:cubicBezTo>
                      <a:cubicBezTo>
                        <a:pt x="77" y="51"/>
                        <a:pt x="78" y="51"/>
                        <a:pt x="76" y="50"/>
                      </a:cubicBezTo>
                      <a:cubicBezTo>
                        <a:pt x="75" y="49"/>
                        <a:pt x="77" y="51"/>
                        <a:pt x="76" y="51"/>
                      </a:cubicBezTo>
                      <a:cubicBezTo>
                        <a:pt x="76" y="50"/>
                        <a:pt x="75" y="50"/>
                        <a:pt x="75" y="49"/>
                      </a:cubicBezTo>
                      <a:cubicBezTo>
                        <a:pt x="76" y="50"/>
                        <a:pt x="76" y="50"/>
                        <a:pt x="78" y="52"/>
                      </a:cubicBezTo>
                      <a:cubicBezTo>
                        <a:pt x="80" y="53"/>
                        <a:pt x="75" y="47"/>
                        <a:pt x="77" y="47"/>
                      </a:cubicBezTo>
                      <a:cubicBezTo>
                        <a:pt x="78" y="48"/>
                        <a:pt x="78" y="49"/>
                        <a:pt x="78" y="48"/>
                      </a:cubicBezTo>
                      <a:cubicBezTo>
                        <a:pt x="77" y="46"/>
                        <a:pt x="77" y="46"/>
                        <a:pt x="77" y="46"/>
                      </a:cubicBezTo>
                      <a:cubicBezTo>
                        <a:pt x="78" y="46"/>
                        <a:pt x="80" y="48"/>
                        <a:pt x="81" y="50"/>
                      </a:cubicBezTo>
                      <a:cubicBezTo>
                        <a:pt x="81" y="49"/>
                        <a:pt x="82" y="49"/>
                        <a:pt x="81" y="47"/>
                      </a:cubicBezTo>
                      <a:cubicBezTo>
                        <a:pt x="83" y="49"/>
                        <a:pt x="83" y="49"/>
                        <a:pt x="83" y="49"/>
                      </a:cubicBezTo>
                      <a:cubicBezTo>
                        <a:pt x="81" y="48"/>
                        <a:pt x="82" y="48"/>
                        <a:pt x="82" y="47"/>
                      </a:cubicBezTo>
                      <a:cubicBezTo>
                        <a:pt x="82" y="48"/>
                        <a:pt x="82" y="48"/>
                        <a:pt x="82" y="48"/>
                      </a:cubicBezTo>
                      <a:cubicBezTo>
                        <a:pt x="83" y="49"/>
                        <a:pt x="83" y="48"/>
                        <a:pt x="83" y="48"/>
                      </a:cubicBezTo>
                      <a:cubicBezTo>
                        <a:pt x="82" y="46"/>
                        <a:pt x="81" y="46"/>
                        <a:pt x="81" y="46"/>
                      </a:cubicBezTo>
                      <a:cubicBezTo>
                        <a:pt x="80" y="45"/>
                        <a:pt x="81" y="45"/>
                        <a:pt x="80" y="44"/>
                      </a:cubicBezTo>
                      <a:cubicBezTo>
                        <a:pt x="82" y="46"/>
                        <a:pt x="82" y="45"/>
                        <a:pt x="82" y="45"/>
                      </a:cubicBezTo>
                      <a:cubicBezTo>
                        <a:pt x="83" y="45"/>
                        <a:pt x="81" y="43"/>
                        <a:pt x="81" y="43"/>
                      </a:cubicBezTo>
                      <a:cubicBezTo>
                        <a:pt x="82" y="44"/>
                        <a:pt x="82" y="43"/>
                        <a:pt x="83" y="44"/>
                      </a:cubicBezTo>
                      <a:cubicBezTo>
                        <a:pt x="83" y="45"/>
                        <a:pt x="82" y="43"/>
                        <a:pt x="82" y="44"/>
                      </a:cubicBezTo>
                      <a:cubicBezTo>
                        <a:pt x="83" y="45"/>
                        <a:pt x="85" y="47"/>
                        <a:pt x="84" y="45"/>
                      </a:cubicBezTo>
                      <a:cubicBezTo>
                        <a:pt x="84" y="44"/>
                        <a:pt x="81" y="42"/>
                        <a:pt x="83" y="42"/>
                      </a:cubicBezTo>
                      <a:cubicBezTo>
                        <a:pt x="83" y="43"/>
                        <a:pt x="83" y="44"/>
                        <a:pt x="84" y="44"/>
                      </a:cubicBezTo>
                      <a:cubicBezTo>
                        <a:pt x="85" y="45"/>
                        <a:pt x="85" y="45"/>
                        <a:pt x="85" y="45"/>
                      </a:cubicBezTo>
                      <a:cubicBezTo>
                        <a:pt x="84" y="43"/>
                        <a:pt x="84" y="43"/>
                        <a:pt x="84" y="43"/>
                      </a:cubicBezTo>
                      <a:cubicBezTo>
                        <a:pt x="84" y="43"/>
                        <a:pt x="84" y="44"/>
                        <a:pt x="84" y="44"/>
                      </a:cubicBezTo>
                      <a:cubicBezTo>
                        <a:pt x="83" y="42"/>
                        <a:pt x="85" y="43"/>
                        <a:pt x="83" y="41"/>
                      </a:cubicBezTo>
                      <a:cubicBezTo>
                        <a:pt x="84" y="40"/>
                        <a:pt x="85" y="41"/>
                        <a:pt x="85" y="41"/>
                      </a:cubicBezTo>
                      <a:cubicBezTo>
                        <a:pt x="85" y="41"/>
                        <a:pt x="85" y="41"/>
                        <a:pt x="85" y="41"/>
                      </a:cubicBezTo>
                      <a:cubicBezTo>
                        <a:pt x="87" y="42"/>
                        <a:pt x="86" y="41"/>
                        <a:pt x="86" y="40"/>
                      </a:cubicBezTo>
                      <a:cubicBezTo>
                        <a:pt x="86" y="40"/>
                        <a:pt x="86" y="40"/>
                        <a:pt x="86" y="40"/>
                      </a:cubicBezTo>
                      <a:cubicBezTo>
                        <a:pt x="86" y="40"/>
                        <a:pt x="87" y="39"/>
                        <a:pt x="86" y="38"/>
                      </a:cubicBezTo>
                      <a:cubicBezTo>
                        <a:pt x="88" y="39"/>
                        <a:pt x="91" y="44"/>
                        <a:pt x="90" y="42"/>
                      </a:cubicBezTo>
                      <a:cubicBezTo>
                        <a:pt x="91" y="41"/>
                        <a:pt x="88" y="38"/>
                        <a:pt x="87" y="37"/>
                      </a:cubicBezTo>
                      <a:cubicBezTo>
                        <a:pt x="89" y="38"/>
                        <a:pt x="88" y="34"/>
                        <a:pt x="91" y="36"/>
                      </a:cubicBezTo>
                      <a:cubicBezTo>
                        <a:pt x="91" y="35"/>
                        <a:pt x="90" y="35"/>
                        <a:pt x="90" y="34"/>
                      </a:cubicBezTo>
                      <a:cubicBezTo>
                        <a:pt x="92" y="34"/>
                        <a:pt x="91" y="30"/>
                        <a:pt x="95" y="33"/>
                      </a:cubicBezTo>
                      <a:cubicBezTo>
                        <a:pt x="95" y="34"/>
                        <a:pt x="96" y="34"/>
                        <a:pt x="97" y="35"/>
                      </a:cubicBezTo>
                      <a:cubicBezTo>
                        <a:pt x="96" y="34"/>
                        <a:pt x="98" y="37"/>
                        <a:pt x="96" y="34"/>
                      </a:cubicBezTo>
                      <a:cubicBezTo>
                        <a:pt x="95" y="33"/>
                        <a:pt x="95" y="32"/>
                        <a:pt x="94" y="32"/>
                      </a:cubicBezTo>
                      <a:cubicBezTo>
                        <a:pt x="94" y="30"/>
                        <a:pt x="95" y="29"/>
                        <a:pt x="97" y="30"/>
                      </a:cubicBezTo>
                      <a:cubicBezTo>
                        <a:pt x="96" y="30"/>
                        <a:pt x="96" y="29"/>
                        <a:pt x="96" y="29"/>
                      </a:cubicBezTo>
                      <a:cubicBezTo>
                        <a:pt x="97" y="31"/>
                        <a:pt x="98" y="31"/>
                        <a:pt x="98" y="30"/>
                      </a:cubicBezTo>
                      <a:cubicBezTo>
                        <a:pt x="97" y="28"/>
                        <a:pt x="97" y="28"/>
                        <a:pt x="97" y="28"/>
                      </a:cubicBezTo>
                      <a:cubicBezTo>
                        <a:pt x="98" y="30"/>
                        <a:pt x="98" y="30"/>
                        <a:pt x="98" y="30"/>
                      </a:cubicBezTo>
                      <a:cubicBezTo>
                        <a:pt x="98" y="29"/>
                        <a:pt x="96" y="26"/>
                        <a:pt x="98" y="27"/>
                      </a:cubicBezTo>
                      <a:cubicBezTo>
                        <a:pt x="98" y="28"/>
                        <a:pt x="99" y="29"/>
                        <a:pt x="99" y="29"/>
                      </a:cubicBezTo>
                      <a:cubicBezTo>
                        <a:pt x="99" y="27"/>
                        <a:pt x="98" y="25"/>
                        <a:pt x="99" y="26"/>
                      </a:cubicBezTo>
                      <a:cubicBezTo>
                        <a:pt x="101" y="28"/>
                        <a:pt x="101" y="28"/>
                        <a:pt x="101" y="28"/>
                      </a:cubicBezTo>
                      <a:cubicBezTo>
                        <a:pt x="101" y="27"/>
                        <a:pt x="101" y="26"/>
                        <a:pt x="100" y="25"/>
                      </a:cubicBezTo>
                      <a:cubicBezTo>
                        <a:pt x="102" y="26"/>
                        <a:pt x="102" y="26"/>
                        <a:pt x="104" y="27"/>
                      </a:cubicBezTo>
                      <a:cubicBezTo>
                        <a:pt x="102" y="22"/>
                        <a:pt x="104" y="20"/>
                        <a:pt x="106" y="19"/>
                      </a:cubicBezTo>
                      <a:cubicBezTo>
                        <a:pt x="107" y="20"/>
                        <a:pt x="107" y="20"/>
                        <a:pt x="107" y="20"/>
                      </a:cubicBezTo>
                      <a:cubicBezTo>
                        <a:pt x="108" y="21"/>
                        <a:pt x="106" y="18"/>
                        <a:pt x="107" y="19"/>
                      </a:cubicBezTo>
                      <a:cubicBezTo>
                        <a:pt x="107" y="20"/>
                        <a:pt x="109" y="21"/>
                        <a:pt x="109" y="22"/>
                      </a:cubicBezTo>
                      <a:cubicBezTo>
                        <a:pt x="111" y="23"/>
                        <a:pt x="109" y="20"/>
                        <a:pt x="109" y="19"/>
                      </a:cubicBezTo>
                      <a:cubicBezTo>
                        <a:pt x="108" y="18"/>
                        <a:pt x="109" y="20"/>
                        <a:pt x="108" y="18"/>
                      </a:cubicBezTo>
                      <a:cubicBezTo>
                        <a:pt x="107" y="18"/>
                        <a:pt x="109" y="19"/>
                        <a:pt x="108" y="17"/>
                      </a:cubicBezTo>
                      <a:cubicBezTo>
                        <a:pt x="109" y="17"/>
                        <a:pt x="110" y="19"/>
                        <a:pt x="110" y="20"/>
                      </a:cubicBezTo>
                      <a:cubicBezTo>
                        <a:pt x="110" y="19"/>
                        <a:pt x="110" y="19"/>
                        <a:pt x="110" y="19"/>
                      </a:cubicBezTo>
                      <a:cubicBezTo>
                        <a:pt x="112" y="21"/>
                        <a:pt x="112" y="24"/>
                        <a:pt x="115" y="27"/>
                      </a:cubicBezTo>
                      <a:cubicBezTo>
                        <a:pt x="115" y="26"/>
                        <a:pt x="115" y="26"/>
                        <a:pt x="115" y="26"/>
                      </a:cubicBezTo>
                      <a:cubicBezTo>
                        <a:pt x="117" y="29"/>
                        <a:pt x="116" y="30"/>
                        <a:pt x="117" y="30"/>
                      </a:cubicBezTo>
                      <a:cubicBezTo>
                        <a:pt x="117" y="29"/>
                        <a:pt x="115" y="25"/>
                        <a:pt x="114" y="24"/>
                      </a:cubicBezTo>
                      <a:cubicBezTo>
                        <a:pt x="114" y="23"/>
                        <a:pt x="111" y="19"/>
                        <a:pt x="112" y="18"/>
                      </a:cubicBezTo>
                      <a:cubicBezTo>
                        <a:pt x="113" y="19"/>
                        <a:pt x="111" y="19"/>
                        <a:pt x="113" y="21"/>
                      </a:cubicBezTo>
                      <a:cubicBezTo>
                        <a:pt x="114" y="22"/>
                        <a:pt x="113" y="19"/>
                        <a:pt x="114" y="20"/>
                      </a:cubicBezTo>
                      <a:cubicBezTo>
                        <a:pt x="113" y="19"/>
                        <a:pt x="112" y="17"/>
                        <a:pt x="112" y="16"/>
                      </a:cubicBezTo>
                      <a:cubicBezTo>
                        <a:pt x="113" y="17"/>
                        <a:pt x="113" y="18"/>
                        <a:pt x="113" y="18"/>
                      </a:cubicBezTo>
                      <a:cubicBezTo>
                        <a:pt x="113" y="17"/>
                        <a:pt x="113" y="15"/>
                        <a:pt x="112" y="15"/>
                      </a:cubicBezTo>
                      <a:cubicBezTo>
                        <a:pt x="110" y="12"/>
                        <a:pt x="113" y="15"/>
                        <a:pt x="112" y="13"/>
                      </a:cubicBezTo>
                      <a:cubicBezTo>
                        <a:pt x="113" y="15"/>
                        <a:pt x="114" y="18"/>
                        <a:pt x="116" y="18"/>
                      </a:cubicBezTo>
                      <a:cubicBezTo>
                        <a:pt x="114" y="16"/>
                        <a:pt x="115" y="15"/>
                        <a:pt x="112" y="12"/>
                      </a:cubicBezTo>
                      <a:cubicBezTo>
                        <a:pt x="113" y="13"/>
                        <a:pt x="114" y="14"/>
                        <a:pt x="115" y="16"/>
                      </a:cubicBezTo>
                      <a:cubicBezTo>
                        <a:pt x="116" y="17"/>
                        <a:pt x="113" y="11"/>
                        <a:pt x="116" y="15"/>
                      </a:cubicBezTo>
                      <a:cubicBezTo>
                        <a:pt x="115" y="13"/>
                        <a:pt x="115" y="13"/>
                        <a:pt x="115" y="13"/>
                      </a:cubicBezTo>
                      <a:cubicBezTo>
                        <a:pt x="115" y="14"/>
                        <a:pt x="116" y="14"/>
                        <a:pt x="117" y="15"/>
                      </a:cubicBezTo>
                      <a:cubicBezTo>
                        <a:pt x="117" y="15"/>
                        <a:pt x="116" y="11"/>
                        <a:pt x="118" y="15"/>
                      </a:cubicBezTo>
                      <a:cubicBezTo>
                        <a:pt x="118" y="14"/>
                        <a:pt x="119" y="14"/>
                        <a:pt x="117" y="12"/>
                      </a:cubicBezTo>
                      <a:cubicBezTo>
                        <a:pt x="116" y="11"/>
                        <a:pt x="118" y="14"/>
                        <a:pt x="116" y="11"/>
                      </a:cubicBezTo>
                      <a:cubicBezTo>
                        <a:pt x="117" y="13"/>
                        <a:pt x="116" y="10"/>
                        <a:pt x="116" y="9"/>
                      </a:cubicBezTo>
                      <a:cubicBezTo>
                        <a:pt x="117" y="10"/>
                        <a:pt x="117" y="10"/>
                        <a:pt x="117" y="10"/>
                      </a:cubicBezTo>
                      <a:cubicBezTo>
                        <a:pt x="117" y="10"/>
                        <a:pt x="117" y="10"/>
                        <a:pt x="116" y="8"/>
                      </a:cubicBezTo>
                      <a:cubicBezTo>
                        <a:pt x="117" y="9"/>
                        <a:pt x="117" y="10"/>
                        <a:pt x="118" y="10"/>
                      </a:cubicBezTo>
                      <a:cubicBezTo>
                        <a:pt x="117" y="8"/>
                        <a:pt x="117" y="8"/>
                        <a:pt x="117" y="8"/>
                      </a:cubicBezTo>
                      <a:cubicBezTo>
                        <a:pt x="117" y="7"/>
                        <a:pt x="119" y="11"/>
                        <a:pt x="119" y="10"/>
                      </a:cubicBezTo>
                      <a:cubicBezTo>
                        <a:pt x="120" y="12"/>
                        <a:pt x="120" y="12"/>
                        <a:pt x="120" y="12"/>
                      </a:cubicBezTo>
                      <a:cubicBezTo>
                        <a:pt x="120" y="12"/>
                        <a:pt x="121" y="13"/>
                        <a:pt x="121" y="13"/>
                      </a:cubicBezTo>
                      <a:cubicBezTo>
                        <a:pt x="120" y="11"/>
                        <a:pt x="119" y="9"/>
                        <a:pt x="118" y="7"/>
                      </a:cubicBezTo>
                      <a:cubicBezTo>
                        <a:pt x="118" y="6"/>
                        <a:pt x="120" y="9"/>
                        <a:pt x="119" y="7"/>
                      </a:cubicBezTo>
                      <a:cubicBezTo>
                        <a:pt x="120" y="10"/>
                        <a:pt x="120" y="10"/>
                        <a:pt x="120" y="10"/>
                      </a:cubicBezTo>
                      <a:cubicBezTo>
                        <a:pt x="120" y="10"/>
                        <a:pt x="122" y="12"/>
                        <a:pt x="122" y="12"/>
                      </a:cubicBezTo>
                      <a:cubicBezTo>
                        <a:pt x="122" y="11"/>
                        <a:pt x="121" y="8"/>
                        <a:pt x="120" y="8"/>
                      </a:cubicBezTo>
                      <a:cubicBezTo>
                        <a:pt x="121" y="7"/>
                        <a:pt x="122" y="8"/>
                        <a:pt x="122" y="10"/>
                      </a:cubicBezTo>
                      <a:cubicBezTo>
                        <a:pt x="122" y="9"/>
                        <a:pt x="121" y="8"/>
                        <a:pt x="121" y="6"/>
                      </a:cubicBezTo>
                      <a:cubicBezTo>
                        <a:pt x="122" y="7"/>
                        <a:pt x="123" y="9"/>
                        <a:pt x="125" y="10"/>
                      </a:cubicBezTo>
                      <a:cubicBezTo>
                        <a:pt x="126" y="13"/>
                        <a:pt x="126" y="13"/>
                        <a:pt x="126" y="13"/>
                      </a:cubicBezTo>
                      <a:cubicBezTo>
                        <a:pt x="126" y="13"/>
                        <a:pt x="126" y="13"/>
                        <a:pt x="126" y="13"/>
                      </a:cubicBezTo>
                      <a:cubicBezTo>
                        <a:pt x="127" y="16"/>
                        <a:pt x="128" y="15"/>
                        <a:pt x="129" y="17"/>
                      </a:cubicBezTo>
                      <a:cubicBezTo>
                        <a:pt x="129" y="17"/>
                        <a:pt x="129" y="16"/>
                        <a:pt x="129" y="16"/>
                      </a:cubicBezTo>
                      <a:cubicBezTo>
                        <a:pt x="126" y="12"/>
                        <a:pt x="127" y="10"/>
                        <a:pt x="124" y="6"/>
                      </a:cubicBezTo>
                      <a:cubicBezTo>
                        <a:pt x="125" y="5"/>
                        <a:pt x="130" y="15"/>
                        <a:pt x="128" y="9"/>
                      </a:cubicBezTo>
                      <a:cubicBezTo>
                        <a:pt x="127" y="8"/>
                        <a:pt x="126" y="5"/>
                        <a:pt x="126" y="6"/>
                      </a:cubicBezTo>
                      <a:cubicBezTo>
                        <a:pt x="127" y="6"/>
                        <a:pt x="124" y="2"/>
                        <a:pt x="126" y="3"/>
                      </a:cubicBezTo>
                      <a:cubicBezTo>
                        <a:pt x="126" y="5"/>
                        <a:pt x="129" y="7"/>
                        <a:pt x="129" y="9"/>
                      </a:cubicBezTo>
                      <a:cubicBezTo>
                        <a:pt x="128" y="8"/>
                        <a:pt x="128" y="9"/>
                        <a:pt x="128" y="9"/>
                      </a:cubicBezTo>
                      <a:cubicBezTo>
                        <a:pt x="129" y="10"/>
                        <a:pt x="130" y="13"/>
                        <a:pt x="131" y="12"/>
                      </a:cubicBezTo>
                      <a:cubicBezTo>
                        <a:pt x="131" y="12"/>
                        <a:pt x="131" y="11"/>
                        <a:pt x="130" y="9"/>
                      </a:cubicBezTo>
                      <a:cubicBezTo>
                        <a:pt x="129" y="7"/>
                        <a:pt x="130" y="10"/>
                        <a:pt x="129" y="8"/>
                      </a:cubicBezTo>
                      <a:cubicBezTo>
                        <a:pt x="129" y="7"/>
                        <a:pt x="131" y="10"/>
                        <a:pt x="129" y="6"/>
                      </a:cubicBezTo>
                      <a:cubicBezTo>
                        <a:pt x="129" y="6"/>
                        <a:pt x="128" y="4"/>
                        <a:pt x="127" y="3"/>
                      </a:cubicBezTo>
                      <a:cubicBezTo>
                        <a:pt x="127" y="2"/>
                        <a:pt x="127" y="2"/>
                        <a:pt x="127" y="2"/>
                      </a:cubicBezTo>
                      <a:cubicBezTo>
                        <a:pt x="128" y="3"/>
                        <a:pt x="128" y="3"/>
                        <a:pt x="128" y="3"/>
                      </a:cubicBezTo>
                      <a:cubicBezTo>
                        <a:pt x="129" y="4"/>
                        <a:pt x="127" y="0"/>
                        <a:pt x="128" y="0"/>
                      </a:cubicBezTo>
                      <a:cubicBezTo>
                        <a:pt x="130" y="3"/>
                        <a:pt x="130" y="3"/>
                        <a:pt x="130" y="3"/>
                      </a:cubicBezTo>
                      <a:cubicBezTo>
                        <a:pt x="131" y="5"/>
                        <a:pt x="128" y="3"/>
                        <a:pt x="130" y="6"/>
                      </a:cubicBezTo>
                      <a:cubicBezTo>
                        <a:pt x="131" y="6"/>
                        <a:pt x="130" y="4"/>
                        <a:pt x="131" y="5"/>
                      </a:cubicBezTo>
                      <a:cubicBezTo>
                        <a:pt x="131" y="5"/>
                        <a:pt x="131" y="5"/>
                        <a:pt x="131" y="6"/>
                      </a:cubicBezTo>
                      <a:cubicBezTo>
                        <a:pt x="131" y="6"/>
                        <a:pt x="134" y="11"/>
                        <a:pt x="134" y="7"/>
                      </a:cubicBezTo>
                      <a:cubicBezTo>
                        <a:pt x="133" y="6"/>
                        <a:pt x="133" y="6"/>
                        <a:pt x="132" y="4"/>
                      </a:cubicBezTo>
                      <a:cubicBezTo>
                        <a:pt x="133" y="3"/>
                        <a:pt x="132" y="2"/>
                        <a:pt x="133" y="1"/>
                      </a:cubicBezTo>
                      <a:cubicBezTo>
                        <a:pt x="134" y="4"/>
                        <a:pt x="134" y="1"/>
                        <a:pt x="135" y="4"/>
                      </a:cubicBezTo>
                      <a:cubicBezTo>
                        <a:pt x="134" y="3"/>
                        <a:pt x="132" y="4"/>
                        <a:pt x="134" y="6"/>
                      </a:cubicBezTo>
                      <a:cubicBezTo>
                        <a:pt x="136" y="10"/>
                        <a:pt x="133" y="6"/>
                        <a:pt x="134" y="10"/>
                      </a:cubicBezTo>
                      <a:cubicBezTo>
                        <a:pt x="135" y="9"/>
                        <a:pt x="137" y="13"/>
                        <a:pt x="138" y="15"/>
                      </a:cubicBezTo>
                      <a:cubicBezTo>
                        <a:pt x="138" y="15"/>
                        <a:pt x="138" y="14"/>
                        <a:pt x="138" y="13"/>
                      </a:cubicBezTo>
                      <a:cubicBezTo>
                        <a:pt x="137" y="11"/>
                        <a:pt x="137" y="12"/>
                        <a:pt x="136" y="10"/>
                      </a:cubicBezTo>
                      <a:cubicBezTo>
                        <a:pt x="137" y="10"/>
                        <a:pt x="137" y="8"/>
                        <a:pt x="136" y="6"/>
                      </a:cubicBezTo>
                      <a:cubicBezTo>
                        <a:pt x="137" y="7"/>
                        <a:pt x="138" y="9"/>
                        <a:pt x="138" y="9"/>
                      </a:cubicBezTo>
                      <a:cubicBezTo>
                        <a:pt x="139" y="8"/>
                        <a:pt x="140" y="8"/>
                        <a:pt x="141" y="8"/>
                      </a:cubicBezTo>
                      <a:cubicBezTo>
                        <a:pt x="139" y="5"/>
                        <a:pt x="142" y="6"/>
                        <a:pt x="140" y="4"/>
                      </a:cubicBezTo>
                      <a:cubicBezTo>
                        <a:pt x="139" y="3"/>
                        <a:pt x="137" y="1"/>
                        <a:pt x="137" y="0"/>
                      </a:cubicBezTo>
                      <a:cubicBezTo>
                        <a:pt x="137" y="0"/>
                        <a:pt x="138" y="1"/>
                        <a:pt x="138" y="2"/>
                      </a:cubicBezTo>
                      <a:cubicBezTo>
                        <a:pt x="138" y="0"/>
                        <a:pt x="140" y="4"/>
                        <a:pt x="139" y="1"/>
                      </a:cubicBezTo>
                      <a:cubicBezTo>
                        <a:pt x="139" y="3"/>
                        <a:pt x="141" y="5"/>
                        <a:pt x="142" y="8"/>
                      </a:cubicBezTo>
                      <a:cubicBezTo>
                        <a:pt x="142" y="6"/>
                        <a:pt x="143" y="10"/>
                        <a:pt x="144" y="10"/>
                      </a:cubicBezTo>
                      <a:cubicBezTo>
                        <a:pt x="144" y="8"/>
                        <a:pt x="144" y="6"/>
                        <a:pt x="144" y="5"/>
                      </a:cubicBezTo>
                      <a:cubicBezTo>
                        <a:pt x="147" y="7"/>
                        <a:pt x="147" y="4"/>
                        <a:pt x="148" y="4"/>
                      </a:cubicBezTo>
                      <a:cubicBezTo>
                        <a:pt x="149" y="5"/>
                        <a:pt x="150" y="8"/>
                        <a:pt x="151" y="8"/>
                      </a:cubicBezTo>
                      <a:cubicBezTo>
                        <a:pt x="151" y="8"/>
                        <a:pt x="149" y="5"/>
                        <a:pt x="150" y="6"/>
                      </a:cubicBezTo>
                      <a:cubicBezTo>
                        <a:pt x="150" y="7"/>
                        <a:pt x="150" y="7"/>
                        <a:pt x="150" y="7"/>
                      </a:cubicBezTo>
                      <a:cubicBezTo>
                        <a:pt x="150" y="6"/>
                        <a:pt x="153" y="8"/>
                        <a:pt x="151" y="4"/>
                      </a:cubicBezTo>
                      <a:cubicBezTo>
                        <a:pt x="152" y="7"/>
                        <a:pt x="152" y="7"/>
                        <a:pt x="152" y="7"/>
                      </a:cubicBezTo>
                      <a:cubicBezTo>
                        <a:pt x="153" y="7"/>
                        <a:pt x="152" y="7"/>
                        <a:pt x="152" y="6"/>
                      </a:cubicBezTo>
                      <a:cubicBezTo>
                        <a:pt x="153" y="7"/>
                        <a:pt x="153" y="8"/>
                        <a:pt x="153" y="9"/>
                      </a:cubicBezTo>
                      <a:cubicBezTo>
                        <a:pt x="155" y="11"/>
                        <a:pt x="154" y="8"/>
                        <a:pt x="155" y="8"/>
                      </a:cubicBezTo>
                      <a:cubicBezTo>
                        <a:pt x="154" y="6"/>
                        <a:pt x="154" y="6"/>
                        <a:pt x="154" y="6"/>
                      </a:cubicBezTo>
                      <a:cubicBezTo>
                        <a:pt x="154" y="4"/>
                        <a:pt x="155" y="6"/>
                        <a:pt x="156" y="5"/>
                      </a:cubicBezTo>
                      <a:cubicBezTo>
                        <a:pt x="157" y="7"/>
                        <a:pt x="157" y="7"/>
                        <a:pt x="157" y="7"/>
                      </a:cubicBezTo>
                      <a:cubicBezTo>
                        <a:pt x="157" y="5"/>
                        <a:pt x="157" y="5"/>
                        <a:pt x="157" y="5"/>
                      </a:cubicBezTo>
                      <a:cubicBezTo>
                        <a:pt x="158" y="7"/>
                        <a:pt x="159" y="8"/>
                        <a:pt x="158" y="6"/>
                      </a:cubicBezTo>
                      <a:cubicBezTo>
                        <a:pt x="159" y="12"/>
                        <a:pt x="159" y="12"/>
                        <a:pt x="159" y="12"/>
                      </a:cubicBezTo>
                      <a:cubicBezTo>
                        <a:pt x="158" y="11"/>
                        <a:pt x="158" y="9"/>
                        <a:pt x="157" y="7"/>
                      </a:cubicBezTo>
                      <a:cubicBezTo>
                        <a:pt x="156" y="6"/>
                        <a:pt x="156" y="7"/>
                        <a:pt x="156" y="9"/>
                      </a:cubicBezTo>
                      <a:cubicBezTo>
                        <a:pt x="157" y="9"/>
                        <a:pt x="157" y="8"/>
                        <a:pt x="156" y="7"/>
                      </a:cubicBezTo>
                      <a:cubicBezTo>
                        <a:pt x="158" y="10"/>
                        <a:pt x="157" y="10"/>
                        <a:pt x="158" y="12"/>
                      </a:cubicBezTo>
                      <a:cubicBezTo>
                        <a:pt x="158" y="12"/>
                        <a:pt x="158" y="13"/>
                        <a:pt x="158" y="12"/>
                      </a:cubicBezTo>
                      <a:cubicBezTo>
                        <a:pt x="158" y="13"/>
                        <a:pt x="158" y="13"/>
                        <a:pt x="158" y="14"/>
                      </a:cubicBezTo>
                      <a:cubicBezTo>
                        <a:pt x="158" y="13"/>
                        <a:pt x="157" y="12"/>
                        <a:pt x="157" y="11"/>
                      </a:cubicBezTo>
                      <a:cubicBezTo>
                        <a:pt x="158" y="14"/>
                        <a:pt x="157" y="15"/>
                        <a:pt x="156" y="14"/>
                      </a:cubicBezTo>
                      <a:cubicBezTo>
                        <a:pt x="155" y="12"/>
                        <a:pt x="156" y="17"/>
                        <a:pt x="155" y="16"/>
                      </a:cubicBezTo>
                      <a:cubicBezTo>
                        <a:pt x="154" y="14"/>
                        <a:pt x="154" y="12"/>
                        <a:pt x="154" y="11"/>
                      </a:cubicBezTo>
                      <a:cubicBezTo>
                        <a:pt x="153" y="10"/>
                        <a:pt x="153" y="11"/>
                        <a:pt x="152" y="10"/>
                      </a:cubicBezTo>
                      <a:cubicBezTo>
                        <a:pt x="153" y="12"/>
                        <a:pt x="154" y="14"/>
                        <a:pt x="154" y="16"/>
                      </a:cubicBezTo>
                      <a:cubicBezTo>
                        <a:pt x="153" y="14"/>
                        <a:pt x="153" y="14"/>
                        <a:pt x="153" y="14"/>
                      </a:cubicBezTo>
                      <a:cubicBezTo>
                        <a:pt x="153" y="15"/>
                        <a:pt x="154" y="18"/>
                        <a:pt x="153" y="18"/>
                      </a:cubicBezTo>
                      <a:cubicBezTo>
                        <a:pt x="151" y="17"/>
                        <a:pt x="150" y="18"/>
                        <a:pt x="149" y="18"/>
                      </a:cubicBezTo>
                      <a:cubicBezTo>
                        <a:pt x="148" y="17"/>
                        <a:pt x="148" y="17"/>
                        <a:pt x="148" y="17"/>
                      </a:cubicBezTo>
                      <a:cubicBezTo>
                        <a:pt x="149" y="21"/>
                        <a:pt x="147" y="19"/>
                        <a:pt x="147" y="21"/>
                      </a:cubicBezTo>
                      <a:cubicBezTo>
                        <a:pt x="145" y="20"/>
                        <a:pt x="146" y="24"/>
                        <a:pt x="143" y="21"/>
                      </a:cubicBezTo>
                      <a:cubicBezTo>
                        <a:pt x="142" y="24"/>
                        <a:pt x="141" y="26"/>
                        <a:pt x="139" y="26"/>
                      </a:cubicBezTo>
                      <a:cubicBezTo>
                        <a:pt x="138" y="24"/>
                        <a:pt x="138" y="24"/>
                        <a:pt x="138" y="24"/>
                      </a:cubicBezTo>
                      <a:cubicBezTo>
                        <a:pt x="138" y="26"/>
                        <a:pt x="136" y="23"/>
                        <a:pt x="136" y="23"/>
                      </a:cubicBezTo>
                      <a:cubicBezTo>
                        <a:pt x="138" y="25"/>
                        <a:pt x="137" y="26"/>
                        <a:pt x="138" y="27"/>
                      </a:cubicBezTo>
                      <a:cubicBezTo>
                        <a:pt x="136" y="26"/>
                        <a:pt x="136" y="29"/>
                        <a:pt x="136" y="31"/>
                      </a:cubicBezTo>
                      <a:cubicBezTo>
                        <a:pt x="135" y="29"/>
                        <a:pt x="135" y="29"/>
                        <a:pt x="135" y="29"/>
                      </a:cubicBezTo>
                      <a:cubicBezTo>
                        <a:pt x="136" y="33"/>
                        <a:pt x="133" y="31"/>
                        <a:pt x="132" y="31"/>
                      </a:cubicBezTo>
                      <a:cubicBezTo>
                        <a:pt x="132" y="30"/>
                        <a:pt x="130" y="29"/>
                        <a:pt x="130" y="29"/>
                      </a:cubicBezTo>
                      <a:cubicBezTo>
                        <a:pt x="131" y="32"/>
                        <a:pt x="131" y="32"/>
                        <a:pt x="131" y="34"/>
                      </a:cubicBezTo>
                      <a:cubicBezTo>
                        <a:pt x="131" y="35"/>
                        <a:pt x="129" y="35"/>
                        <a:pt x="128" y="34"/>
                      </a:cubicBezTo>
                      <a:cubicBezTo>
                        <a:pt x="128" y="39"/>
                        <a:pt x="124" y="38"/>
                        <a:pt x="124" y="42"/>
                      </a:cubicBezTo>
                      <a:cubicBezTo>
                        <a:pt x="122" y="40"/>
                        <a:pt x="122" y="40"/>
                        <a:pt x="122" y="40"/>
                      </a:cubicBezTo>
                      <a:cubicBezTo>
                        <a:pt x="123" y="46"/>
                        <a:pt x="118" y="44"/>
                        <a:pt x="117" y="47"/>
                      </a:cubicBezTo>
                      <a:cubicBezTo>
                        <a:pt x="115" y="44"/>
                        <a:pt x="115" y="44"/>
                        <a:pt x="115" y="44"/>
                      </a:cubicBezTo>
                      <a:cubicBezTo>
                        <a:pt x="114" y="43"/>
                        <a:pt x="115" y="46"/>
                        <a:pt x="116" y="48"/>
                      </a:cubicBezTo>
                      <a:cubicBezTo>
                        <a:pt x="115" y="47"/>
                        <a:pt x="116" y="50"/>
                        <a:pt x="114" y="48"/>
                      </a:cubicBezTo>
                      <a:cubicBezTo>
                        <a:pt x="113" y="48"/>
                        <a:pt x="114" y="50"/>
                        <a:pt x="114" y="51"/>
                      </a:cubicBezTo>
                      <a:cubicBezTo>
                        <a:pt x="112" y="50"/>
                        <a:pt x="112" y="51"/>
                        <a:pt x="111" y="52"/>
                      </a:cubicBezTo>
                      <a:cubicBezTo>
                        <a:pt x="111" y="52"/>
                        <a:pt x="111" y="52"/>
                        <a:pt x="111" y="52"/>
                      </a:cubicBezTo>
                      <a:cubicBezTo>
                        <a:pt x="111" y="52"/>
                        <a:pt x="110" y="50"/>
                        <a:pt x="110" y="50"/>
                      </a:cubicBezTo>
                      <a:cubicBezTo>
                        <a:pt x="110" y="52"/>
                        <a:pt x="108" y="51"/>
                        <a:pt x="111" y="54"/>
                      </a:cubicBezTo>
                      <a:cubicBezTo>
                        <a:pt x="108" y="53"/>
                        <a:pt x="109" y="58"/>
                        <a:pt x="106" y="56"/>
                      </a:cubicBezTo>
                      <a:cubicBezTo>
                        <a:pt x="107" y="57"/>
                        <a:pt x="107" y="57"/>
                        <a:pt x="107" y="58"/>
                      </a:cubicBezTo>
                      <a:cubicBezTo>
                        <a:pt x="106" y="59"/>
                        <a:pt x="104" y="58"/>
                        <a:pt x="104" y="60"/>
                      </a:cubicBezTo>
                      <a:cubicBezTo>
                        <a:pt x="104" y="59"/>
                        <a:pt x="103" y="58"/>
                        <a:pt x="103" y="58"/>
                      </a:cubicBezTo>
                      <a:cubicBezTo>
                        <a:pt x="103" y="59"/>
                        <a:pt x="104" y="59"/>
                        <a:pt x="104" y="60"/>
                      </a:cubicBezTo>
                      <a:cubicBezTo>
                        <a:pt x="104" y="63"/>
                        <a:pt x="99" y="61"/>
                        <a:pt x="98" y="63"/>
                      </a:cubicBezTo>
                      <a:cubicBezTo>
                        <a:pt x="97" y="67"/>
                        <a:pt x="94" y="68"/>
                        <a:pt x="92" y="70"/>
                      </a:cubicBezTo>
                      <a:cubicBezTo>
                        <a:pt x="91" y="70"/>
                        <a:pt x="91" y="70"/>
                        <a:pt x="91" y="70"/>
                      </a:cubicBezTo>
                      <a:cubicBezTo>
                        <a:pt x="92" y="73"/>
                        <a:pt x="87" y="69"/>
                        <a:pt x="90" y="73"/>
                      </a:cubicBezTo>
                      <a:cubicBezTo>
                        <a:pt x="89" y="73"/>
                        <a:pt x="89" y="73"/>
                        <a:pt x="88" y="72"/>
                      </a:cubicBezTo>
                      <a:cubicBezTo>
                        <a:pt x="89" y="74"/>
                        <a:pt x="84" y="72"/>
                        <a:pt x="85" y="75"/>
                      </a:cubicBezTo>
                      <a:cubicBezTo>
                        <a:pt x="86" y="75"/>
                        <a:pt x="86" y="75"/>
                        <a:pt x="85" y="74"/>
                      </a:cubicBezTo>
                      <a:cubicBezTo>
                        <a:pt x="83" y="74"/>
                        <a:pt x="84" y="77"/>
                        <a:pt x="82" y="76"/>
                      </a:cubicBezTo>
                      <a:cubicBezTo>
                        <a:pt x="82" y="76"/>
                        <a:pt x="82" y="75"/>
                        <a:pt x="81" y="75"/>
                      </a:cubicBezTo>
                      <a:cubicBezTo>
                        <a:pt x="80" y="74"/>
                        <a:pt x="83" y="78"/>
                        <a:pt x="80" y="75"/>
                      </a:cubicBezTo>
                      <a:cubicBezTo>
                        <a:pt x="79" y="76"/>
                        <a:pt x="81" y="77"/>
                        <a:pt x="81" y="77"/>
                      </a:cubicBezTo>
                      <a:cubicBezTo>
                        <a:pt x="78" y="78"/>
                        <a:pt x="78" y="82"/>
                        <a:pt x="76" y="85"/>
                      </a:cubicBezTo>
                      <a:cubicBezTo>
                        <a:pt x="73" y="84"/>
                        <a:pt x="71" y="79"/>
                        <a:pt x="72" y="83"/>
                      </a:cubicBezTo>
                      <a:cubicBezTo>
                        <a:pt x="71" y="82"/>
                        <a:pt x="73" y="84"/>
                        <a:pt x="72" y="84"/>
                      </a:cubicBezTo>
                      <a:cubicBezTo>
                        <a:pt x="73" y="85"/>
                        <a:pt x="68" y="81"/>
                        <a:pt x="69" y="83"/>
                      </a:cubicBezTo>
                      <a:cubicBezTo>
                        <a:pt x="72" y="84"/>
                        <a:pt x="70" y="84"/>
                        <a:pt x="71" y="85"/>
                      </a:cubicBezTo>
                      <a:cubicBezTo>
                        <a:pt x="69" y="85"/>
                        <a:pt x="67" y="83"/>
                        <a:pt x="68" y="85"/>
                      </a:cubicBezTo>
                      <a:cubicBezTo>
                        <a:pt x="67" y="84"/>
                        <a:pt x="67" y="84"/>
                        <a:pt x="67" y="84"/>
                      </a:cubicBezTo>
                      <a:cubicBezTo>
                        <a:pt x="69" y="88"/>
                        <a:pt x="67" y="88"/>
                        <a:pt x="69" y="92"/>
                      </a:cubicBezTo>
                      <a:cubicBezTo>
                        <a:pt x="67" y="94"/>
                        <a:pt x="66" y="97"/>
                        <a:pt x="64" y="100"/>
                      </a:cubicBezTo>
                      <a:cubicBezTo>
                        <a:pt x="62" y="103"/>
                        <a:pt x="61" y="106"/>
                        <a:pt x="59" y="109"/>
                      </a:cubicBezTo>
                      <a:cubicBezTo>
                        <a:pt x="54" y="113"/>
                        <a:pt x="51" y="119"/>
                        <a:pt x="45" y="122"/>
                      </a:cubicBezTo>
                      <a:cubicBezTo>
                        <a:pt x="41" y="121"/>
                        <a:pt x="41" y="121"/>
                        <a:pt x="42" y="123"/>
                      </a:cubicBezTo>
                      <a:cubicBezTo>
                        <a:pt x="41" y="123"/>
                        <a:pt x="41" y="123"/>
                        <a:pt x="41" y="123"/>
                      </a:cubicBezTo>
                      <a:cubicBezTo>
                        <a:pt x="43" y="125"/>
                        <a:pt x="40" y="124"/>
                        <a:pt x="42" y="126"/>
                      </a:cubicBezTo>
                      <a:cubicBezTo>
                        <a:pt x="40" y="127"/>
                        <a:pt x="40" y="129"/>
                        <a:pt x="38" y="131"/>
                      </a:cubicBezTo>
                      <a:cubicBezTo>
                        <a:pt x="38" y="131"/>
                        <a:pt x="36" y="129"/>
                        <a:pt x="36" y="130"/>
                      </a:cubicBezTo>
                      <a:cubicBezTo>
                        <a:pt x="37" y="131"/>
                        <a:pt x="37" y="131"/>
                        <a:pt x="37" y="131"/>
                      </a:cubicBezTo>
                      <a:cubicBezTo>
                        <a:pt x="37" y="131"/>
                        <a:pt x="37" y="131"/>
                        <a:pt x="37" y="131"/>
                      </a:cubicBezTo>
                      <a:cubicBezTo>
                        <a:pt x="37" y="131"/>
                        <a:pt x="38" y="132"/>
                        <a:pt x="39" y="133"/>
                      </a:cubicBezTo>
                      <a:cubicBezTo>
                        <a:pt x="37" y="139"/>
                        <a:pt x="28" y="140"/>
                        <a:pt x="25" y="146"/>
                      </a:cubicBezTo>
                      <a:cubicBezTo>
                        <a:pt x="24" y="146"/>
                        <a:pt x="23" y="149"/>
                        <a:pt x="23" y="150"/>
                      </a:cubicBezTo>
                      <a:cubicBezTo>
                        <a:pt x="17" y="152"/>
                        <a:pt x="12" y="153"/>
                        <a:pt x="12" y="159"/>
                      </a:cubicBezTo>
                      <a:cubicBezTo>
                        <a:pt x="12" y="159"/>
                        <a:pt x="5" y="154"/>
                        <a:pt x="5" y="1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8" name="Freeform 105"/>
                <p:cNvSpPr/>
                <p:nvPr/>
              </p:nvSpPr>
              <p:spPr bwMode="auto">
                <a:xfrm>
                  <a:off x="4096" y="1212"/>
                  <a:ext cx="1"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9" name="Freeform 106"/>
                <p:cNvSpPr/>
                <p:nvPr/>
              </p:nvSpPr>
              <p:spPr bwMode="auto">
                <a:xfrm>
                  <a:off x="4092" y="1211"/>
                  <a:ext cx="0" cy="0"/>
                </a:xfrm>
                <a:custGeom>
                  <a:avLst/>
                  <a:gdLst>
                    <a:gd name="T0" fmla="*/ 1 w 1"/>
                    <a:gd name="T1" fmla="*/ 2 h 3"/>
                    <a:gd name="T2" fmla="*/ 0 w 1"/>
                    <a:gd name="T3" fmla="*/ 2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0" name="Freeform 107"/>
                <p:cNvSpPr/>
                <p:nvPr/>
              </p:nvSpPr>
              <p:spPr bwMode="auto">
                <a:xfrm>
                  <a:off x="4091" y="1211"/>
                  <a:ext cx="1"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1" name="Freeform 108"/>
                <p:cNvSpPr/>
                <p:nvPr/>
              </p:nvSpPr>
              <p:spPr bwMode="auto">
                <a:xfrm>
                  <a:off x="4090" y="1210"/>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2" name="Freeform 109"/>
                <p:cNvSpPr/>
                <p:nvPr/>
              </p:nvSpPr>
              <p:spPr bwMode="auto">
                <a:xfrm>
                  <a:off x="4090" y="1211"/>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3" name="Freeform 110"/>
                <p:cNvSpPr/>
                <p:nvPr/>
              </p:nvSpPr>
              <p:spPr bwMode="auto">
                <a:xfrm>
                  <a:off x="4088" y="1211"/>
                  <a:ext cx="0" cy="1"/>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4" name="Freeform 111"/>
                <p:cNvSpPr/>
                <p:nvPr/>
              </p:nvSpPr>
              <p:spPr bwMode="auto">
                <a:xfrm>
                  <a:off x="4088" y="1212"/>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5" name="Rectangle 112"/>
                <p:cNvSpPr>
                  <a:spLocks noChangeArrowheads="1"/>
                </p:cNvSpPr>
                <p:nvPr/>
              </p:nvSpPr>
              <p:spPr bwMode="auto">
                <a:xfrm>
                  <a:off x="4077" y="122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36" name="Freeform 113"/>
                <p:cNvSpPr/>
                <p:nvPr/>
              </p:nvSpPr>
              <p:spPr bwMode="auto">
                <a:xfrm>
                  <a:off x="4072" y="1227"/>
                  <a:ext cx="0" cy="1"/>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7" name="Freeform 114"/>
                <p:cNvSpPr/>
                <p:nvPr/>
              </p:nvSpPr>
              <p:spPr bwMode="auto">
                <a:xfrm>
                  <a:off x="4071" y="1231"/>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8" name="Freeform 115"/>
                <p:cNvSpPr/>
                <p:nvPr/>
              </p:nvSpPr>
              <p:spPr bwMode="auto">
                <a:xfrm>
                  <a:off x="4238" y="1226"/>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9" name="Freeform 116"/>
                <p:cNvSpPr/>
                <p:nvPr/>
              </p:nvSpPr>
              <p:spPr bwMode="auto">
                <a:xfrm>
                  <a:off x="4221" y="1225"/>
                  <a:ext cx="17" cy="27"/>
                </a:xfrm>
                <a:custGeom>
                  <a:avLst/>
                  <a:gdLst>
                    <a:gd name="T0" fmla="*/ 11 w 78"/>
                    <a:gd name="T1" fmla="*/ 97 h 115"/>
                    <a:gd name="T2" fmla="*/ 13 w 78"/>
                    <a:gd name="T3" fmla="*/ 94 h 115"/>
                    <a:gd name="T4" fmla="*/ 11 w 78"/>
                    <a:gd name="T5" fmla="*/ 84 h 115"/>
                    <a:gd name="T6" fmla="*/ 12 w 78"/>
                    <a:gd name="T7" fmla="*/ 82 h 115"/>
                    <a:gd name="T8" fmla="*/ 19 w 78"/>
                    <a:gd name="T9" fmla="*/ 76 h 115"/>
                    <a:gd name="T10" fmla="*/ 21 w 78"/>
                    <a:gd name="T11" fmla="*/ 74 h 115"/>
                    <a:gd name="T12" fmla="*/ 20 w 78"/>
                    <a:gd name="T13" fmla="*/ 68 h 115"/>
                    <a:gd name="T14" fmla="*/ 24 w 78"/>
                    <a:gd name="T15" fmla="*/ 65 h 115"/>
                    <a:gd name="T16" fmla="*/ 26 w 78"/>
                    <a:gd name="T17" fmla="*/ 65 h 115"/>
                    <a:gd name="T18" fmla="*/ 25 w 78"/>
                    <a:gd name="T19" fmla="*/ 61 h 115"/>
                    <a:gd name="T20" fmla="*/ 25 w 78"/>
                    <a:gd name="T21" fmla="*/ 55 h 115"/>
                    <a:gd name="T22" fmla="*/ 26 w 78"/>
                    <a:gd name="T23" fmla="*/ 53 h 115"/>
                    <a:gd name="T24" fmla="*/ 26 w 78"/>
                    <a:gd name="T25" fmla="*/ 50 h 115"/>
                    <a:gd name="T26" fmla="*/ 29 w 78"/>
                    <a:gd name="T27" fmla="*/ 48 h 115"/>
                    <a:gd name="T28" fmla="*/ 31 w 78"/>
                    <a:gd name="T29" fmla="*/ 44 h 115"/>
                    <a:gd name="T30" fmla="*/ 35 w 78"/>
                    <a:gd name="T31" fmla="*/ 42 h 115"/>
                    <a:gd name="T32" fmla="*/ 35 w 78"/>
                    <a:gd name="T33" fmla="*/ 39 h 115"/>
                    <a:gd name="T34" fmla="*/ 38 w 78"/>
                    <a:gd name="T35" fmla="*/ 39 h 115"/>
                    <a:gd name="T36" fmla="*/ 37 w 78"/>
                    <a:gd name="T37" fmla="*/ 36 h 115"/>
                    <a:gd name="T38" fmla="*/ 37 w 78"/>
                    <a:gd name="T39" fmla="*/ 35 h 115"/>
                    <a:gd name="T40" fmla="*/ 38 w 78"/>
                    <a:gd name="T41" fmla="*/ 33 h 115"/>
                    <a:gd name="T42" fmla="*/ 42 w 78"/>
                    <a:gd name="T43" fmla="*/ 28 h 115"/>
                    <a:gd name="T44" fmla="*/ 43 w 78"/>
                    <a:gd name="T45" fmla="*/ 25 h 115"/>
                    <a:gd name="T46" fmla="*/ 44 w 78"/>
                    <a:gd name="T47" fmla="*/ 24 h 115"/>
                    <a:gd name="T48" fmla="*/ 48 w 78"/>
                    <a:gd name="T49" fmla="*/ 20 h 115"/>
                    <a:gd name="T50" fmla="*/ 54 w 78"/>
                    <a:gd name="T51" fmla="*/ 23 h 115"/>
                    <a:gd name="T52" fmla="*/ 50 w 78"/>
                    <a:gd name="T53" fmla="*/ 17 h 115"/>
                    <a:gd name="T54" fmla="*/ 46 w 78"/>
                    <a:gd name="T55" fmla="*/ 12 h 115"/>
                    <a:gd name="T56" fmla="*/ 49 w 78"/>
                    <a:gd name="T57" fmla="*/ 11 h 115"/>
                    <a:gd name="T58" fmla="*/ 47 w 78"/>
                    <a:gd name="T59" fmla="*/ 9 h 115"/>
                    <a:gd name="T60" fmla="*/ 50 w 78"/>
                    <a:gd name="T61" fmla="*/ 9 h 115"/>
                    <a:gd name="T62" fmla="*/ 56 w 78"/>
                    <a:gd name="T63" fmla="*/ 12 h 115"/>
                    <a:gd name="T64" fmla="*/ 52 w 78"/>
                    <a:gd name="T65" fmla="*/ 6 h 115"/>
                    <a:gd name="T66" fmla="*/ 55 w 78"/>
                    <a:gd name="T67" fmla="*/ 7 h 115"/>
                    <a:gd name="T68" fmla="*/ 53 w 78"/>
                    <a:gd name="T69" fmla="*/ 3 h 115"/>
                    <a:gd name="T70" fmla="*/ 54 w 78"/>
                    <a:gd name="T71" fmla="*/ 2 h 115"/>
                    <a:gd name="T72" fmla="*/ 61 w 78"/>
                    <a:gd name="T73" fmla="*/ 8 h 115"/>
                    <a:gd name="T74" fmla="*/ 58 w 78"/>
                    <a:gd name="T75" fmla="*/ 2 h 115"/>
                    <a:gd name="T76" fmla="*/ 70 w 78"/>
                    <a:gd name="T77" fmla="*/ 5 h 115"/>
                    <a:gd name="T78" fmla="*/ 72 w 78"/>
                    <a:gd name="T79" fmla="*/ 5 h 115"/>
                    <a:gd name="T80" fmla="*/ 74 w 78"/>
                    <a:gd name="T81" fmla="*/ 2 h 115"/>
                    <a:gd name="T82" fmla="*/ 77 w 78"/>
                    <a:gd name="T83" fmla="*/ 6 h 115"/>
                    <a:gd name="T84" fmla="*/ 72 w 78"/>
                    <a:gd name="T85" fmla="*/ 6 h 115"/>
                    <a:gd name="T86" fmla="*/ 75 w 78"/>
                    <a:gd name="T87" fmla="*/ 15 h 115"/>
                    <a:gd name="T88" fmla="*/ 72 w 78"/>
                    <a:gd name="T89" fmla="*/ 24 h 115"/>
                    <a:gd name="T90" fmla="*/ 68 w 78"/>
                    <a:gd name="T91" fmla="*/ 34 h 115"/>
                    <a:gd name="T92" fmla="*/ 64 w 78"/>
                    <a:gd name="T93" fmla="*/ 41 h 115"/>
                    <a:gd name="T94" fmla="*/ 62 w 78"/>
                    <a:gd name="T95" fmla="*/ 47 h 115"/>
                    <a:gd name="T96" fmla="*/ 53 w 78"/>
                    <a:gd name="T97" fmla="*/ 56 h 115"/>
                    <a:gd name="T98" fmla="*/ 47 w 78"/>
                    <a:gd name="T99" fmla="*/ 59 h 115"/>
                    <a:gd name="T100" fmla="*/ 40 w 78"/>
                    <a:gd name="T101" fmla="*/ 65 h 115"/>
                    <a:gd name="T102" fmla="*/ 33 w 78"/>
                    <a:gd name="T103" fmla="*/ 92 h 115"/>
                    <a:gd name="T104" fmla="*/ 29 w 78"/>
                    <a:gd name="T105" fmla="*/ 98 h 115"/>
                    <a:gd name="T106" fmla="*/ 6 w 78"/>
                    <a:gd name="T107" fmla="*/ 10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115">
                      <a:moveTo>
                        <a:pt x="6" y="109"/>
                      </a:moveTo>
                      <a:cubicBezTo>
                        <a:pt x="0" y="105"/>
                        <a:pt x="8" y="106"/>
                        <a:pt x="5" y="102"/>
                      </a:cubicBezTo>
                      <a:cubicBezTo>
                        <a:pt x="4" y="102"/>
                        <a:pt x="8" y="104"/>
                        <a:pt x="7" y="103"/>
                      </a:cubicBezTo>
                      <a:cubicBezTo>
                        <a:pt x="3" y="99"/>
                        <a:pt x="7" y="99"/>
                        <a:pt x="12" y="99"/>
                      </a:cubicBezTo>
                      <a:cubicBezTo>
                        <a:pt x="13" y="100"/>
                        <a:pt x="13" y="100"/>
                        <a:pt x="13" y="100"/>
                      </a:cubicBezTo>
                      <a:cubicBezTo>
                        <a:pt x="14" y="100"/>
                        <a:pt x="11" y="98"/>
                        <a:pt x="11" y="97"/>
                      </a:cubicBezTo>
                      <a:cubicBezTo>
                        <a:pt x="12" y="98"/>
                        <a:pt x="12" y="98"/>
                        <a:pt x="13" y="98"/>
                      </a:cubicBezTo>
                      <a:cubicBezTo>
                        <a:pt x="11" y="97"/>
                        <a:pt x="13" y="97"/>
                        <a:pt x="11" y="96"/>
                      </a:cubicBezTo>
                      <a:cubicBezTo>
                        <a:pt x="12" y="97"/>
                        <a:pt x="14" y="97"/>
                        <a:pt x="15" y="98"/>
                      </a:cubicBezTo>
                      <a:cubicBezTo>
                        <a:pt x="12" y="96"/>
                        <a:pt x="12" y="96"/>
                        <a:pt x="12" y="96"/>
                      </a:cubicBezTo>
                      <a:cubicBezTo>
                        <a:pt x="8" y="93"/>
                        <a:pt x="14" y="95"/>
                        <a:pt x="11" y="93"/>
                      </a:cubicBezTo>
                      <a:cubicBezTo>
                        <a:pt x="12" y="93"/>
                        <a:pt x="12" y="94"/>
                        <a:pt x="13" y="94"/>
                      </a:cubicBezTo>
                      <a:cubicBezTo>
                        <a:pt x="10" y="91"/>
                        <a:pt x="12" y="90"/>
                        <a:pt x="11" y="88"/>
                      </a:cubicBezTo>
                      <a:cubicBezTo>
                        <a:pt x="12" y="88"/>
                        <a:pt x="14" y="89"/>
                        <a:pt x="14" y="89"/>
                      </a:cubicBezTo>
                      <a:cubicBezTo>
                        <a:pt x="12" y="88"/>
                        <a:pt x="12" y="87"/>
                        <a:pt x="12" y="87"/>
                      </a:cubicBezTo>
                      <a:cubicBezTo>
                        <a:pt x="14" y="88"/>
                        <a:pt x="10" y="85"/>
                        <a:pt x="11" y="85"/>
                      </a:cubicBezTo>
                      <a:cubicBezTo>
                        <a:pt x="12" y="85"/>
                        <a:pt x="12" y="85"/>
                        <a:pt x="12" y="85"/>
                      </a:cubicBezTo>
                      <a:cubicBezTo>
                        <a:pt x="10" y="84"/>
                        <a:pt x="14" y="86"/>
                        <a:pt x="11" y="84"/>
                      </a:cubicBezTo>
                      <a:cubicBezTo>
                        <a:pt x="13" y="85"/>
                        <a:pt x="13" y="85"/>
                        <a:pt x="13" y="85"/>
                      </a:cubicBezTo>
                      <a:cubicBezTo>
                        <a:pt x="10" y="83"/>
                        <a:pt x="15" y="85"/>
                        <a:pt x="13" y="84"/>
                      </a:cubicBezTo>
                      <a:cubicBezTo>
                        <a:pt x="13" y="84"/>
                        <a:pt x="13" y="84"/>
                        <a:pt x="13" y="84"/>
                      </a:cubicBezTo>
                      <a:cubicBezTo>
                        <a:pt x="12" y="83"/>
                        <a:pt x="14" y="84"/>
                        <a:pt x="13" y="83"/>
                      </a:cubicBezTo>
                      <a:cubicBezTo>
                        <a:pt x="14" y="83"/>
                        <a:pt x="14" y="83"/>
                        <a:pt x="14" y="83"/>
                      </a:cubicBezTo>
                      <a:cubicBezTo>
                        <a:pt x="13" y="82"/>
                        <a:pt x="15" y="83"/>
                        <a:pt x="12" y="82"/>
                      </a:cubicBezTo>
                      <a:cubicBezTo>
                        <a:pt x="15" y="83"/>
                        <a:pt x="13" y="83"/>
                        <a:pt x="16" y="84"/>
                      </a:cubicBezTo>
                      <a:cubicBezTo>
                        <a:pt x="15" y="81"/>
                        <a:pt x="16" y="79"/>
                        <a:pt x="17" y="78"/>
                      </a:cubicBezTo>
                      <a:cubicBezTo>
                        <a:pt x="18" y="78"/>
                        <a:pt x="19" y="78"/>
                        <a:pt x="20" y="79"/>
                      </a:cubicBezTo>
                      <a:cubicBezTo>
                        <a:pt x="19" y="78"/>
                        <a:pt x="20" y="78"/>
                        <a:pt x="19" y="77"/>
                      </a:cubicBezTo>
                      <a:cubicBezTo>
                        <a:pt x="19" y="77"/>
                        <a:pt x="20" y="78"/>
                        <a:pt x="20" y="78"/>
                      </a:cubicBezTo>
                      <a:cubicBezTo>
                        <a:pt x="21" y="78"/>
                        <a:pt x="18" y="75"/>
                        <a:pt x="19" y="76"/>
                      </a:cubicBezTo>
                      <a:cubicBezTo>
                        <a:pt x="20" y="76"/>
                        <a:pt x="20" y="77"/>
                        <a:pt x="21" y="77"/>
                      </a:cubicBezTo>
                      <a:cubicBezTo>
                        <a:pt x="19" y="76"/>
                        <a:pt x="20" y="76"/>
                        <a:pt x="20" y="75"/>
                      </a:cubicBezTo>
                      <a:cubicBezTo>
                        <a:pt x="20" y="75"/>
                        <a:pt x="20" y="76"/>
                        <a:pt x="21" y="76"/>
                      </a:cubicBezTo>
                      <a:cubicBezTo>
                        <a:pt x="19" y="74"/>
                        <a:pt x="22" y="76"/>
                        <a:pt x="21" y="74"/>
                      </a:cubicBezTo>
                      <a:cubicBezTo>
                        <a:pt x="22" y="75"/>
                        <a:pt x="22" y="75"/>
                        <a:pt x="22" y="75"/>
                      </a:cubicBezTo>
                      <a:cubicBezTo>
                        <a:pt x="24" y="76"/>
                        <a:pt x="19" y="73"/>
                        <a:pt x="21" y="74"/>
                      </a:cubicBezTo>
                      <a:cubicBezTo>
                        <a:pt x="21" y="74"/>
                        <a:pt x="22" y="74"/>
                        <a:pt x="22" y="75"/>
                      </a:cubicBezTo>
                      <a:cubicBezTo>
                        <a:pt x="20" y="73"/>
                        <a:pt x="21" y="72"/>
                        <a:pt x="20" y="71"/>
                      </a:cubicBezTo>
                      <a:cubicBezTo>
                        <a:pt x="21" y="72"/>
                        <a:pt x="21" y="72"/>
                        <a:pt x="21" y="72"/>
                      </a:cubicBezTo>
                      <a:cubicBezTo>
                        <a:pt x="21" y="71"/>
                        <a:pt x="22" y="71"/>
                        <a:pt x="21" y="70"/>
                      </a:cubicBezTo>
                      <a:cubicBezTo>
                        <a:pt x="22" y="70"/>
                        <a:pt x="25" y="72"/>
                        <a:pt x="25" y="71"/>
                      </a:cubicBezTo>
                      <a:cubicBezTo>
                        <a:pt x="22" y="70"/>
                        <a:pt x="24" y="70"/>
                        <a:pt x="20" y="68"/>
                      </a:cubicBezTo>
                      <a:cubicBezTo>
                        <a:pt x="21" y="68"/>
                        <a:pt x="23" y="68"/>
                        <a:pt x="22" y="67"/>
                      </a:cubicBezTo>
                      <a:cubicBezTo>
                        <a:pt x="23" y="68"/>
                        <a:pt x="26" y="69"/>
                        <a:pt x="26" y="70"/>
                      </a:cubicBezTo>
                      <a:cubicBezTo>
                        <a:pt x="28" y="71"/>
                        <a:pt x="28" y="71"/>
                        <a:pt x="28" y="71"/>
                      </a:cubicBezTo>
                      <a:cubicBezTo>
                        <a:pt x="29" y="71"/>
                        <a:pt x="27" y="71"/>
                        <a:pt x="29" y="71"/>
                      </a:cubicBezTo>
                      <a:cubicBezTo>
                        <a:pt x="29" y="71"/>
                        <a:pt x="28" y="70"/>
                        <a:pt x="28" y="70"/>
                      </a:cubicBezTo>
                      <a:cubicBezTo>
                        <a:pt x="27" y="69"/>
                        <a:pt x="24" y="66"/>
                        <a:pt x="24" y="65"/>
                      </a:cubicBezTo>
                      <a:cubicBezTo>
                        <a:pt x="25" y="66"/>
                        <a:pt x="27" y="67"/>
                        <a:pt x="27" y="68"/>
                      </a:cubicBezTo>
                      <a:cubicBezTo>
                        <a:pt x="22" y="63"/>
                        <a:pt x="22" y="63"/>
                        <a:pt x="22" y="63"/>
                      </a:cubicBezTo>
                      <a:cubicBezTo>
                        <a:pt x="22" y="63"/>
                        <a:pt x="25" y="65"/>
                        <a:pt x="24" y="64"/>
                      </a:cubicBezTo>
                      <a:cubicBezTo>
                        <a:pt x="23" y="64"/>
                        <a:pt x="23" y="63"/>
                        <a:pt x="22" y="63"/>
                      </a:cubicBezTo>
                      <a:cubicBezTo>
                        <a:pt x="23" y="63"/>
                        <a:pt x="22" y="61"/>
                        <a:pt x="25" y="63"/>
                      </a:cubicBezTo>
                      <a:cubicBezTo>
                        <a:pt x="26" y="64"/>
                        <a:pt x="25" y="64"/>
                        <a:pt x="26" y="65"/>
                      </a:cubicBezTo>
                      <a:cubicBezTo>
                        <a:pt x="27" y="64"/>
                        <a:pt x="26" y="64"/>
                        <a:pt x="26" y="63"/>
                      </a:cubicBezTo>
                      <a:cubicBezTo>
                        <a:pt x="26" y="63"/>
                        <a:pt x="26" y="63"/>
                        <a:pt x="26" y="63"/>
                      </a:cubicBezTo>
                      <a:cubicBezTo>
                        <a:pt x="27" y="63"/>
                        <a:pt x="25" y="62"/>
                        <a:pt x="24" y="61"/>
                      </a:cubicBezTo>
                      <a:cubicBezTo>
                        <a:pt x="24" y="61"/>
                        <a:pt x="25" y="62"/>
                        <a:pt x="25" y="62"/>
                      </a:cubicBezTo>
                      <a:cubicBezTo>
                        <a:pt x="23" y="61"/>
                        <a:pt x="23" y="60"/>
                        <a:pt x="23" y="60"/>
                      </a:cubicBezTo>
                      <a:cubicBezTo>
                        <a:pt x="23" y="60"/>
                        <a:pt x="24" y="61"/>
                        <a:pt x="25" y="61"/>
                      </a:cubicBezTo>
                      <a:cubicBezTo>
                        <a:pt x="23" y="59"/>
                        <a:pt x="23" y="58"/>
                        <a:pt x="22" y="57"/>
                      </a:cubicBezTo>
                      <a:cubicBezTo>
                        <a:pt x="21" y="56"/>
                        <a:pt x="24" y="59"/>
                        <a:pt x="24" y="59"/>
                      </a:cubicBezTo>
                      <a:cubicBezTo>
                        <a:pt x="26" y="59"/>
                        <a:pt x="22" y="55"/>
                        <a:pt x="25" y="57"/>
                      </a:cubicBezTo>
                      <a:cubicBezTo>
                        <a:pt x="25" y="57"/>
                        <a:pt x="23" y="56"/>
                        <a:pt x="23" y="56"/>
                      </a:cubicBezTo>
                      <a:cubicBezTo>
                        <a:pt x="24" y="56"/>
                        <a:pt x="26" y="57"/>
                        <a:pt x="25" y="56"/>
                      </a:cubicBezTo>
                      <a:cubicBezTo>
                        <a:pt x="26" y="57"/>
                        <a:pt x="25" y="56"/>
                        <a:pt x="25" y="55"/>
                      </a:cubicBezTo>
                      <a:cubicBezTo>
                        <a:pt x="24" y="55"/>
                        <a:pt x="25" y="56"/>
                        <a:pt x="25" y="56"/>
                      </a:cubicBezTo>
                      <a:cubicBezTo>
                        <a:pt x="24" y="55"/>
                        <a:pt x="23" y="53"/>
                        <a:pt x="26" y="53"/>
                      </a:cubicBezTo>
                      <a:cubicBezTo>
                        <a:pt x="25" y="53"/>
                        <a:pt x="23" y="51"/>
                        <a:pt x="23" y="51"/>
                      </a:cubicBezTo>
                      <a:cubicBezTo>
                        <a:pt x="25" y="52"/>
                        <a:pt x="25" y="52"/>
                        <a:pt x="25" y="52"/>
                      </a:cubicBezTo>
                      <a:cubicBezTo>
                        <a:pt x="26" y="53"/>
                        <a:pt x="25" y="51"/>
                        <a:pt x="27" y="53"/>
                      </a:cubicBezTo>
                      <a:cubicBezTo>
                        <a:pt x="25" y="51"/>
                        <a:pt x="28" y="55"/>
                        <a:pt x="26" y="53"/>
                      </a:cubicBezTo>
                      <a:cubicBezTo>
                        <a:pt x="28" y="54"/>
                        <a:pt x="24" y="51"/>
                        <a:pt x="26" y="53"/>
                      </a:cubicBezTo>
                      <a:cubicBezTo>
                        <a:pt x="26" y="52"/>
                        <a:pt x="25" y="51"/>
                        <a:pt x="27" y="51"/>
                      </a:cubicBezTo>
                      <a:cubicBezTo>
                        <a:pt x="26" y="51"/>
                        <a:pt x="29" y="53"/>
                        <a:pt x="29" y="53"/>
                      </a:cubicBezTo>
                      <a:cubicBezTo>
                        <a:pt x="29" y="52"/>
                        <a:pt x="28" y="52"/>
                        <a:pt x="28" y="52"/>
                      </a:cubicBezTo>
                      <a:cubicBezTo>
                        <a:pt x="27" y="51"/>
                        <a:pt x="27" y="51"/>
                        <a:pt x="27" y="51"/>
                      </a:cubicBezTo>
                      <a:cubicBezTo>
                        <a:pt x="25" y="50"/>
                        <a:pt x="28" y="51"/>
                        <a:pt x="26" y="50"/>
                      </a:cubicBezTo>
                      <a:cubicBezTo>
                        <a:pt x="27" y="50"/>
                        <a:pt x="25" y="48"/>
                        <a:pt x="28" y="50"/>
                      </a:cubicBezTo>
                      <a:cubicBezTo>
                        <a:pt x="30" y="52"/>
                        <a:pt x="30" y="52"/>
                        <a:pt x="30" y="52"/>
                      </a:cubicBezTo>
                      <a:cubicBezTo>
                        <a:pt x="30" y="52"/>
                        <a:pt x="28" y="50"/>
                        <a:pt x="27" y="49"/>
                      </a:cubicBezTo>
                      <a:cubicBezTo>
                        <a:pt x="27" y="49"/>
                        <a:pt x="28" y="50"/>
                        <a:pt x="28" y="50"/>
                      </a:cubicBezTo>
                      <a:cubicBezTo>
                        <a:pt x="25" y="47"/>
                        <a:pt x="29" y="50"/>
                        <a:pt x="26" y="48"/>
                      </a:cubicBezTo>
                      <a:cubicBezTo>
                        <a:pt x="28" y="48"/>
                        <a:pt x="27" y="47"/>
                        <a:pt x="29" y="48"/>
                      </a:cubicBezTo>
                      <a:cubicBezTo>
                        <a:pt x="29" y="47"/>
                        <a:pt x="27" y="46"/>
                        <a:pt x="28" y="46"/>
                      </a:cubicBezTo>
                      <a:cubicBezTo>
                        <a:pt x="29" y="46"/>
                        <a:pt x="29" y="46"/>
                        <a:pt x="29" y="47"/>
                      </a:cubicBezTo>
                      <a:cubicBezTo>
                        <a:pt x="31" y="47"/>
                        <a:pt x="30" y="47"/>
                        <a:pt x="29" y="46"/>
                      </a:cubicBezTo>
                      <a:cubicBezTo>
                        <a:pt x="30" y="47"/>
                        <a:pt x="32" y="47"/>
                        <a:pt x="33" y="48"/>
                      </a:cubicBezTo>
                      <a:cubicBezTo>
                        <a:pt x="32" y="47"/>
                        <a:pt x="30" y="46"/>
                        <a:pt x="29" y="45"/>
                      </a:cubicBezTo>
                      <a:cubicBezTo>
                        <a:pt x="33" y="47"/>
                        <a:pt x="28" y="42"/>
                        <a:pt x="31" y="44"/>
                      </a:cubicBezTo>
                      <a:cubicBezTo>
                        <a:pt x="31" y="45"/>
                        <a:pt x="32" y="46"/>
                        <a:pt x="33" y="46"/>
                      </a:cubicBezTo>
                      <a:cubicBezTo>
                        <a:pt x="37" y="48"/>
                        <a:pt x="31" y="44"/>
                        <a:pt x="33" y="45"/>
                      </a:cubicBezTo>
                      <a:cubicBezTo>
                        <a:pt x="30" y="43"/>
                        <a:pt x="30" y="43"/>
                        <a:pt x="30" y="43"/>
                      </a:cubicBezTo>
                      <a:cubicBezTo>
                        <a:pt x="32" y="44"/>
                        <a:pt x="29" y="41"/>
                        <a:pt x="32" y="43"/>
                      </a:cubicBezTo>
                      <a:cubicBezTo>
                        <a:pt x="31" y="42"/>
                        <a:pt x="33" y="43"/>
                        <a:pt x="30" y="41"/>
                      </a:cubicBezTo>
                      <a:cubicBezTo>
                        <a:pt x="33" y="42"/>
                        <a:pt x="30" y="39"/>
                        <a:pt x="35" y="42"/>
                      </a:cubicBezTo>
                      <a:cubicBezTo>
                        <a:pt x="35" y="41"/>
                        <a:pt x="36" y="41"/>
                        <a:pt x="34" y="40"/>
                      </a:cubicBezTo>
                      <a:cubicBezTo>
                        <a:pt x="33" y="40"/>
                        <a:pt x="35" y="42"/>
                        <a:pt x="34" y="41"/>
                      </a:cubicBezTo>
                      <a:cubicBezTo>
                        <a:pt x="34" y="41"/>
                        <a:pt x="33" y="40"/>
                        <a:pt x="33" y="40"/>
                      </a:cubicBezTo>
                      <a:cubicBezTo>
                        <a:pt x="34" y="40"/>
                        <a:pt x="34" y="40"/>
                        <a:pt x="36" y="42"/>
                      </a:cubicBezTo>
                      <a:cubicBezTo>
                        <a:pt x="38" y="43"/>
                        <a:pt x="32" y="38"/>
                        <a:pt x="34" y="38"/>
                      </a:cubicBezTo>
                      <a:cubicBezTo>
                        <a:pt x="35" y="39"/>
                        <a:pt x="35" y="39"/>
                        <a:pt x="35" y="39"/>
                      </a:cubicBezTo>
                      <a:cubicBezTo>
                        <a:pt x="33" y="37"/>
                        <a:pt x="33" y="37"/>
                        <a:pt x="33" y="37"/>
                      </a:cubicBezTo>
                      <a:cubicBezTo>
                        <a:pt x="34" y="37"/>
                        <a:pt x="36" y="39"/>
                        <a:pt x="38" y="40"/>
                      </a:cubicBezTo>
                      <a:cubicBezTo>
                        <a:pt x="38" y="40"/>
                        <a:pt x="38" y="40"/>
                        <a:pt x="37" y="39"/>
                      </a:cubicBezTo>
                      <a:cubicBezTo>
                        <a:pt x="39" y="40"/>
                        <a:pt x="39" y="40"/>
                        <a:pt x="39" y="40"/>
                      </a:cubicBezTo>
                      <a:cubicBezTo>
                        <a:pt x="37" y="39"/>
                        <a:pt x="38" y="39"/>
                        <a:pt x="38" y="39"/>
                      </a:cubicBezTo>
                      <a:cubicBezTo>
                        <a:pt x="38" y="39"/>
                        <a:pt x="38" y="39"/>
                        <a:pt x="38" y="39"/>
                      </a:cubicBezTo>
                      <a:cubicBezTo>
                        <a:pt x="39" y="40"/>
                        <a:pt x="39" y="39"/>
                        <a:pt x="39" y="39"/>
                      </a:cubicBezTo>
                      <a:cubicBezTo>
                        <a:pt x="37" y="38"/>
                        <a:pt x="37" y="38"/>
                        <a:pt x="36" y="38"/>
                      </a:cubicBezTo>
                      <a:cubicBezTo>
                        <a:pt x="36" y="37"/>
                        <a:pt x="36" y="37"/>
                        <a:pt x="35" y="36"/>
                      </a:cubicBezTo>
                      <a:cubicBezTo>
                        <a:pt x="37" y="37"/>
                        <a:pt x="37" y="37"/>
                        <a:pt x="37" y="37"/>
                      </a:cubicBezTo>
                      <a:cubicBezTo>
                        <a:pt x="37" y="37"/>
                        <a:pt x="35" y="35"/>
                        <a:pt x="36" y="35"/>
                      </a:cubicBezTo>
                      <a:cubicBezTo>
                        <a:pt x="36" y="36"/>
                        <a:pt x="36" y="35"/>
                        <a:pt x="37" y="36"/>
                      </a:cubicBezTo>
                      <a:cubicBezTo>
                        <a:pt x="37" y="36"/>
                        <a:pt x="36" y="36"/>
                        <a:pt x="37" y="36"/>
                      </a:cubicBezTo>
                      <a:cubicBezTo>
                        <a:pt x="38" y="37"/>
                        <a:pt x="39" y="38"/>
                        <a:pt x="38" y="37"/>
                      </a:cubicBezTo>
                      <a:cubicBezTo>
                        <a:pt x="38" y="36"/>
                        <a:pt x="35" y="34"/>
                        <a:pt x="36" y="35"/>
                      </a:cubicBezTo>
                      <a:cubicBezTo>
                        <a:pt x="36" y="35"/>
                        <a:pt x="37" y="36"/>
                        <a:pt x="38" y="36"/>
                      </a:cubicBezTo>
                      <a:cubicBezTo>
                        <a:pt x="39" y="37"/>
                        <a:pt x="39" y="37"/>
                        <a:pt x="39" y="37"/>
                      </a:cubicBezTo>
                      <a:cubicBezTo>
                        <a:pt x="37" y="35"/>
                        <a:pt x="37" y="35"/>
                        <a:pt x="37" y="35"/>
                      </a:cubicBezTo>
                      <a:cubicBezTo>
                        <a:pt x="38" y="36"/>
                        <a:pt x="38" y="36"/>
                        <a:pt x="38" y="36"/>
                      </a:cubicBezTo>
                      <a:cubicBezTo>
                        <a:pt x="36" y="34"/>
                        <a:pt x="38" y="35"/>
                        <a:pt x="36" y="33"/>
                      </a:cubicBezTo>
                      <a:cubicBezTo>
                        <a:pt x="36" y="33"/>
                        <a:pt x="38" y="34"/>
                        <a:pt x="38" y="34"/>
                      </a:cubicBezTo>
                      <a:cubicBezTo>
                        <a:pt x="38" y="34"/>
                        <a:pt x="38" y="34"/>
                        <a:pt x="38" y="34"/>
                      </a:cubicBezTo>
                      <a:cubicBezTo>
                        <a:pt x="39" y="34"/>
                        <a:pt x="39" y="34"/>
                        <a:pt x="38" y="33"/>
                      </a:cubicBezTo>
                      <a:cubicBezTo>
                        <a:pt x="38" y="33"/>
                        <a:pt x="38" y="33"/>
                        <a:pt x="38" y="33"/>
                      </a:cubicBezTo>
                      <a:cubicBezTo>
                        <a:pt x="38" y="33"/>
                        <a:pt x="38" y="33"/>
                        <a:pt x="37" y="32"/>
                      </a:cubicBezTo>
                      <a:cubicBezTo>
                        <a:pt x="39" y="32"/>
                        <a:pt x="44" y="36"/>
                        <a:pt x="42" y="34"/>
                      </a:cubicBezTo>
                      <a:cubicBezTo>
                        <a:pt x="42" y="34"/>
                        <a:pt x="39" y="32"/>
                        <a:pt x="38" y="31"/>
                      </a:cubicBezTo>
                      <a:cubicBezTo>
                        <a:pt x="39" y="31"/>
                        <a:pt x="37" y="29"/>
                        <a:pt x="40" y="30"/>
                      </a:cubicBezTo>
                      <a:cubicBezTo>
                        <a:pt x="39" y="30"/>
                        <a:pt x="39" y="29"/>
                        <a:pt x="39" y="29"/>
                      </a:cubicBezTo>
                      <a:cubicBezTo>
                        <a:pt x="40" y="29"/>
                        <a:pt x="38" y="26"/>
                        <a:pt x="42" y="28"/>
                      </a:cubicBezTo>
                      <a:cubicBezTo>
                        <a:pt x="42" y="28"/>
                        <a:pt x="43" y="29"/>
                        <a:pt x="44" y="30"/>
                      </a:cubicBezTo>
                      <a:cubicBezTo>
                        <a:pt x="43" y="28"/>
                        <a:pt x="46" y="31"/>
                        <a:pt x="44" y="29"/>
                      </a:cubicBezTo>
                      <a:cubicBezTo>
                        <a:pt x="42" y="27"/>
                        <a:pt x="41" y="27"/>
                        <a:pt x="41" y="27"/>
                      </a:cubicBezTo>
                      <a:cubicBezTo>
                        <a:pt x="40" y="26"/>
                        <a:pt x="41" y="25"/>
                        <a:pt x="42" y="26"/>
                      </a:cubicBezTo>
                      <a:cubicBezTo>
                        <a:pt x="41" y="25"/>
                        <a:pt x="41" y="25"/>
                        <a:pt x="41" y="24"/>
                      </a:cubicBezTo>
                      <a:cubicBezTo>
                        <a:pt x="43" y="26"/>
                        <a:pt x="44" y="26"/>
                        <a:pt x="43" y="25"/>
                      </a:cubicBezTo>
                      <a:cubicBezTo>
                        <a:pt x="42" y="24"/>
                        <a:pt x="42" y="24"/>
                        <a:pt x="42" y="24"/>
                      </a:cubicBezTo>
                      <a:cubicBezTo>
                        <a:pt x="43" y="25"/>
                        <a:pt x="43" y="25"/>
                        <a:pt x="43" y="25"/>
                      </a:cubicBezTo>
                      <a:cubicBezTo>
                        <a:pt x="43" y="25"/>
                        <a:pt x="40" y="23"/>
                        <a:pt x="42" y="24"/>
                      </a:cubicBezTo>
                      <a:cubicBezTo>
                        <a:pt x="42" y="24"/>
                        <a:pt x="43" y="24"/>
                        <a:pt x="43" y="25"/>
                      </a:cubicBezTo>
                      <a:cubicBezTo>
                        <a:pt x="42" y="23"/>
                        <a:pt x="41" y="22"/>
                        <a:pt x="42" y="22"/>
                      </a:cubicBezTo>
                      <a:cubicBezTo>
                        <a:pt x="44" y="24"/>
                        <a:pt x="44" y="24"/>
                        <a:pt x="44" y="24"/>
                      </a:cubicBezTo>
                      <a:cubicBezTo>
                        <a:pt x="44" y="23"/>
                        <a:pt x="43" y="22"/>
                        <a:pt x="42" y="22"/>
                      </a:cubicBezTo>
                      <a:cubicBezTo>
                        <a:pt x="44" y="22"/>
                        <a:pt x="44" y="22"/>
                        <a:pt x="46" y="23"/>
                      </a:cubicBezTo>
                      <a:cubicBezTo>
                        <a:pt x="43" y="19"/>
                        <a:pt x="43" y="18"/>
                        <a:pt x="44" y="17"/>
                      </a:cubicBezTo>
                      <a:cubicBezTo>
                        <a:pt x="45" y="18"/>
                        <a:pt x="45" y="18"/>
                        <a:pt x="45" y="18"/>
                      </a:cubicBezTo>
                      <a:cubicBezTo>
                        <a:pt x="47" y="19"/>
                        <a:pt x="44" y="16"/>
                        <a:pt x="44" y="17"/>
                      </a:cubicBezTo>
                      <a:cubicBezTo>
                        <a:pt x="45" y="18"/>
                        <a:pt x="47" y="18"/>
                        <a:pt x="48" y="20"/>
                      </a:cubicBezTo>
                      <a:cubicBezTo>
                        <a:pt x="49" y="20"/>
                        <a:pt x="46" y="18"/>
                        <a:pt x="46" y="17"/>
                      </a:cubicBezTo>
                      <a:cubicBezTo>
                        <a:pt x="45" y="16"/>
                        <a:pt x="47" y="18"/>
                        <a:pt x="45" y="16"/>
                      </a:cubicBezTo>
                      <a:cubicBezTo>
                        <a:pt x="45" y="16"/>
                        <a:pt x="47" y="17"/>
                        <a:pt x="45" y="15"/>
                      </a:cubicBezTo>
                      <a:cubicBezTo>
                        <a:pt x="45" y="16"/>
                        <a:pt x="47" y="17"/>
                        <a:pt x="48" y="18"/>
                      </a:cubicBezTo>
                      <a:cubicBezTo>
                        <a:pt x="47" y="17"/>
                        <a:pt x="47" y="17"/>
                        <a:pt x="47" y="17"/>
                      </a:cubicBezTo>
                      <a:cubicBezTo>
                        <a:pt x="50" y="18"/>
                        <a:pt x="51" y="21"/>
                        <a:pt x="54" y="23"/>
                      </a:cubicBezTo>
                      <a:cubicBezTo>
                        <a:pt x="54" y="22"/>
                        <a:pt x="54" y="22"/>
                        <a:pt x="54" y="22"/>
                      </a:cubicBezTo>
                      <a:cubicBezTo>
                        <a:pt x="56" y="24"/>
                        <a:pt x="56" y="25"/>
                        <a:pt x="57" y="25"/>
                      </a:cubicBezTo>
                      <a:cubicBezTo>
                        <a:pt x="56" y="24"/>
                        <a:pt x="54" y="21"/>
                        <a:pt x="52" y="21"/>
                      </a:cubicBezTo>
                      <a:cubicBezTo>
                        <a:pt x="52" y="20"/>
                        <a:pt x="47" y="17"/>
                        <a:pt x="48" y="16"/>
                      </a:cubicBezTo>
                      <a:cubicBezTo>
                        <a:pt x="49" y="17"/>
                        <a:pt x="48" y="17"/>
                        <a:pt x="50" y="18"/>
                      </a:cubicBezTo>
                      <a:cubicBezTo>
                        <a:pt x="52" y="19"/>
                        <a:pt x="49" y="17"/>
                        <a:pt x="50" y="17"/>
                      </a:cubicBezTo>
                      <a:cubicBezTo>
                        <a:pt x="49" y="17"/>
                        <a:pt x="47" y="15"/>
                        <a:pt x="47" y="14"/>
                      </a:cubicBezTo>
                      <a:cubicBezTo>
                        <a:pt x="48" y="15"/>
                        <a:pt x="49" y="16"/>
                        <a:pt x="49" y="16"/>
                      </a:cubicBezTo>
                      <a:cubicBezTo>
                        <a:pt x="48" y="15"/>
                        <a:pt x="47" y="14"/>
                        <a:pt x="46" y="14"/>
                      </a:cubicBezTo>
                      <a:cubicBezTo>
                        <a:pt x="43" y="11"/>
                        <a:pt x="47" y="14"/>
                        <a:pt x="45" y="12"/>
                      </a:cubicBezTo>
                      <a:cubicBezTo>
                        <a:pt x="47" y="13"/>
                        <a:pt x="50" y="16"/>
                        <a:pt x="51" y="16"/>
                      </a:cubicBezTo>
                      <a:cubicBezTo>
                        <a:pt x="49" y="15"/>
                        <a:pt x="49" y="14"/>
                        <a:pt x="46" y="12"/>
                      </a:cubicBezTo>
                      <a:cubicBezTo>
                        <a:pt x="46" y="12"/>
                        <a:pt x="48" y="13"/>
                        <a:pt x="49" y="14"/>
                      </a:cubicBezTo>
                      <a:cubicBezTo>
                        <a:pt x="50" y="15"/>
                        <a:pt x="46" y="11"/>
                        <a:pt x="50" y="14"/>
                      </a:cubicBezTo>
                      <a:cubicBezTo>
                        <a:pt x="48" y="12"/>
                        <a:pt x="48" y="12"/>
                        <a:pt x="48" y="12"/>
                      </a:cubicBezTo>
                      <a:cubicBezTo>
                        <a:pt x="48" y="13"/>
                        <a:pt x="49" y="13"/>
                        <a:pt x="50" y="14"/>
                      </a:cubicBezTo>
                      <a:cubicBezTo>
                        <a:pt x="50" y="13"/>
                        <a:pt x="48" y="11"/>
                        <a:pt x="51" y="13"/>
                      </a:cubicBezTo>
                      <a:cubicBezTo>
                        <a:pt x="51" y="13"/>
                        <a:pt x="51" y="13"/>
                        <a:pt x="49" y="11"/>
                      </a:cubicBezTo>
                      <a:cubicBezTo>
                        <a:pt x="48" y="10"/>
                        <a:pt x="50" y="13"/>
                        <a:pt x="47" y="11"/>
                      </a:cubicBezTo>
                      <a:cubicBezTo>
                        <a:pt x="50" y="12"/>
                        <a:pt x="47" y="10"/>
                        <a:pt x="47" y="9"/>
                      </a:cubicBezTo>
                      <a:cubicBezTo>
                        <a:pt x="48" y="10"/>
                        <a:pt x="48" y="10"/>
                        <a:pt x="48" y="10"/>
                      </a:cubicBezTo>
                      <a:cubicBezTo>
                        <a:pt x="48" y="10"/>
                        <a:pt x="48" y="10"/>
                        <a:pt x="47" y="9"/>
                      </a:cubicBezTo>
                      <a:cubicBezTo>
                        <a:pt x="47" y="9"/>
                        <a:pt x="48" y="10"/>
                        <a:pt x="49" y="10"/>
                      </a:cubicBezTo>
                      <a:cubicBezTo>
                        <a:pt x="47" y="9"/>
                        <a:pt x="47" y="9"/>
                        <a:pt x="47" y="9"/>
                      </a:cubicBezTo>
                      <a:cubicBezTo>
                        <a:pt x="46" y="7"/>
                        <a:pt x="50" y="11"/>
                        <a:pt x="50" y="10"/>
                      </a:cubicBezTo>
                      <a:cubicBezTo>
                        <a:pt x="51" y="11"/>
                        <a:pt x="51" y="11"/>
                        <a:pt x="51" y="11"/>
                      </a:cubicBezTo>
                      <a:cubicBezTo>
                        <a:pt x="51" y="11"/>
                        <a:pt x="52" y="12"/>
                        <a:pt x="52" y="12"/>
                      </a:cubicBezTo>
                      <a:cubicBezTo>
                        <a:pt x="50" y="10"/>
                        <a:pt x="49" y="9"/>
                        <a:pt x="47" y="8"/>
                      </a:cubicBezTo>
                      <a:cubicBezTo>
                        <a:pt x="47" y="7"/>
                        <a:pt x="49" y="9"/>
                        <a:pt x="48" y="7"/>
                      </a:cubicBezTo>
                      <a:cubicBezTo>
                        <a:pt x="50" y="9"/>
                        <a:pt x="50" y="9"/>
                        <a:pt x="50" y="9"/>
                      </a:cubicBezTo>
                      <a:cubicBezTo>
                        <a:pt x="50" y="10"/>
                        <a:pt x="52" y="11"/>
                        <a:pt x="52" y="11"/>
                      </a:cubicBezTo>
                      <a:cubicBezTo>
                        <a:pt x="52" y="10"/>
                        <a:pt x="50" y="8"/>
                        <a:pt x="49" y="8"/>
                      </a:cubicBezTo>
                      <a:cubicBezTo>
                        <a:pt x="49" y="8"/>
                        <a:pt x="50" y="8"/>
                        <a:pt x="51" y="9"/>
                      </a:cubicBezTo>
                      <a:cubicBezTo>
                        <a:pt x="51" y="8"/>
                        <a:pt x="49" y="8"/>
                        <a:pt x="49" y="7"/>
                      </a:cubicBezTo>
                      <a:cubicBezTo>
                        <a:pt x="50" y="7"/>
                        <a:pt x="52" y="8"/>
                        <a:pt x="53" y="9"/>
                      </a:cubicBezTo>
                      <a:cubicBezTo>
                        <a:pt x="56" y="12"/>
                        <a:pt x="56" y="12"/>
                        <a:pt x="56" y="12"/>
                      </a:cubicBezTo>
                      <a:cubicBezTo>
                        <a:pt x="56" y="11"/>
                        <a:pt x="56" y="11"/>
                        <a:pt x="56" y="11"/>
                      </a:cubicBezTo>
                      <a:cubicBezTo>
                        <a:pt x="58" y="13"/>
                        <a:pt x="58" y="13"/>
                        <a:pt x="60" y="14"/>
                      </a:cubicBezTo>
                      <a:cubicBezTo>
                        <a:pt x="60" y="15"/>
                        <a:pt x="60" y="14"/>
                        <a:pt x="59" y="13"/>
                      </a:cubicBezTo>
                      <a:cubicBezTo>
                        <a:pt x="55" y="11"/>
                        <a:pt x="55" y="9"/>
                        <a:pt x="51" y="7"/>
                      </a:cubicBezTo>
                      <a:cubicBezTo>
                        <a:pt x="51" y="5"/>
                        <a:pt x="59" y="12"/>
                        <a:pt x="55" y="8"/>
                      </a:cubicBezTo>
                      <a:cubicBezTo>
                        <a:pt x="54" y="7"/>
                        <a:pt x="51" y="5"/>
                        <a:pt x="52" y="6"/>
                      </a:cubicBezTo>
                      <a:cubicBezTo>
                        <a:pt x="53" y="6"/>
                        <a:pt x="49" y="3"/>
                        <a:pt x="51" y="4"/>
                      </a:cubicBezTo>
                      <a:cubicBezTo>
                        <a:pt x="52" y="5"/>
                        <a:pt x="54" y="6"/>
                        <a:pt x="56" y="8"/>
                      </a:cubicBezTo>
                      <a:cubicBezTo>
                        <a:pt x="55" y="7"/>
                        <a:pt x="55" y="8"/>
                        <a:pt x="55" y="8"/>
                      </a:cubicBezTo>
                      <a:cubicBezTo>
                        <a:pt x="56" y="9"/>
                        <a:pt x="58" y="11"/>
                        <a:pt x="59" y="10"/>
                      </a:cubicBezTo>
                      <a:cubicBezTo>
                        <a:pt x="58" y="10"/>
                        <a:pt x="59" y="10"/>
                        <a:pt x="57" y="8"/>
                      </a:cubicBezTo>
                      <a:cubicBezTo>
                        <a:pt x="55" y="7"/>
                        <a:pt x="57" y="9"/>
                        <a:pt x="55" y="7"/>
                      </a:cubicBezTo>
                      <a:cubicBezTo>
                        <a:pt x="55" y="6"/>
                        <a:pt x="58" y="9"/>
                        <a:pt x="54" y="6"/>
                      </a:cubicBezTo>
                      <a:cubicBezTo>
                        <a:pt x="55" y="6"/>
                        <a:pt x="53" y="5"/>
                        <a:pt x="51" y="4"/>
                      </a:cubicBezTo>
                      <a:cubicBezTo>
                        <a:pt x="51" y="3"/>
                        <a:pt x="51" y="3"/>
                        <a:pt x="51" y="3"/>
                      </a:cubicBezTo>
                      <a:cubicBezTo>
                        <a:pt x="52" y="4"/>
                        <a:pt x="52" y="4"/>
                        <a:pt x="52" y="4"/>
                      </a:cubicBezTo>
                      <a:cubicBezTo>
                        <a:pt x="53" y="4"/>
                        <a:pt x="50" y="2"/>
                        <a:pt x="51" y="2"/>
                      </a:cubicBezTo>
                      <a:cubicBezTo>
                        <a:pt x="53" y="3"/>
                        <a:pt x="53" y="3"/>
                        <a:pt x="53" y="3"/>
                      </a:cubicBezTo>
                      <a:cubicBezTo>
                        <a:pt x="55" y="5"/>
                        <a:pt x="52" y="3"/>
                        <a:pt x="55" y="6"/>
                      </a:cubicBezTo>
                      <a:cubicBezTo>
                        <a:pt x="56" y="6"/>
                        <a:pt x="54" y="4"/>
                        <a:pt x="55" y="5"/>
                      </a:cubicBezTo>
                      <a:cubicBezTo>
                        <a:pt x="55" y="5"/>
                        <a:pt x="55" y="5"/>
                        <a:pt x="55" y="6"/>
                      </a:cubicBezTo>
                      <a:cubicBezTo>
                        <a:pt x="56" y="6"/>
                        <a:pt x="60" y="9"/>
                        <a:pt x="58" y="6"/>
                      </a:cubicBezTo>
                      <a:cubicBezTo>
                        <a:pt x="57" y="5"/>
                        <a:pt x="57" y="5"/>
                        <a:pt x="56" y="4"/>
                      </a:cubicBezTo>
                      <a:cubicBezTo>
                        <a:pt x="56" y="4"/>
                        <a:pt x="54" y="2"/>
                        <a:pt x="54" y="2"/>
                      </a:cubicBezTo>
                      <a:cubicBezTo>
                        <a:pt x="57" y="4"/>
                        <a:pt x="55" y="2"/>
                        <a:pt x="57" y="4"/>
                      </a:cubicBezTo>
                      <a:cubicBezTo>
                        <a:pt x="56" y="3"/>
                        <a:pt x="55" y="4"/>
                        <a:pt x="58" y="6"/>
                      </a:cubicBezTo>
                      <a:cubicBezTo>
                        <a:pt x="61" y="8"/>
                        <a:pt x="57" y="6"/>
                        <a:pt x="60" y="8"/>
                      </a:cubicBezTo>
                      <a:cubicBezTo>
                        <a:pt x="60" y="8"/>
                        <a:pt x="63" y="10"/>
                        <a:pt x="65" y="12"/>
                      </a:cubicBezTo>
                      <a:cubicBezTo>
                        <a:pt x="65" y="12"/>
                        <a:pt x="65" y="11"/>
                        <a:pt x="64" y="11"/>
                      </a:cubicBezTo>
                      <a:cubicBezTo>
                        <a:pt x="63" y="9"/>
                        <a:pt x="62" y="9"/>
                        <a:pt x="61" y="8"/>
                      </a:cubicBezTo>
                      <a:cubicBezTo>
                        <a:pt x="61" y="8"/>
                        <a:pt x="61" y="7"/>
                        <a:pt x="59" y="5"/>
                      </a:cubicBezTo>
                      <a:cubicBezTo>
                        <a:pt x="60" y="6"/>
                        <a:pt x="62" y="7"/>
                        <a:pt x="62" y="7"/>
                      </a:cubicBezTo>
                      <a:cubicBezTo>
                        <a:pt x="62" y="6"/>
                        <a:pt x="63" y="6"/>
                        <a:pt x="63" y="6"/>
                      </a:cubicBezTo>
                      <a:cubicBezTo>
                        <a:pt x="60" y="4"/>
                        <a:pt x="63" y="5"/>
                        <a:pt x="61" y="3"/>
                      </a:cubicBezTo>
                      <a:cubicBezTo>
                        <a:pt x="60" y="3"/>
                        <a:pt x="57" y="2"/>
                        <a:pt x="56" y="0"/>
                      </a:cubicBezTo>
                      <a:cubicBezTo>
                        <a:pt x="57" y="0"/>
                        <a:pt x="58" y="1"/>
                        <a:pt x="58" y="2"/>
                      </a:cubicBezTo>
                      <a:cubicBezTo>
                        <a:pt x="57" y="0"/>
                        <a:pt x="61" y="4"/>
                        <a:pt x="59" y="1"/>
                      </a:cubicBezTo>
                      <a:cubicBezTo>
                        <a:pt x="59" y="3"/>
                        <a:pt x="62" y="4"/>
                        <a:pt x="64" y="6"/>
                      </a:cubicBezTo>
                      <a:cubicBezTo>
                        <a:pt x="63" y="5"/>
                        <a:pt x="66" y="7"/>
                        <a:pt x="66" y="7"/>
                      </a:cubicBezTo>
                      <a:cubicBezTo>
                        <a:pt x="65" y="6"/>
                        <a:pt x="65" y="5"/>
                        <a:pt x="64" y="4"/>
                      </a:cubicBezTo>
                      <a:cubicBezTo>
                        <a:pt x="67" y="5"/>
                        <a:pt x="65" y="3"/>
                        <a:pt x="66" y="2"/>
                      </a:cubicBezTo>
                      <a:cubicBezTo>
                        <a:pt x="67" y="3"/>
                        <a:pt x="69" y="5"/>
                        <a:pt x="70" y="5"/>
                      </a:cubicBezTo>
                      <a:cubicBezTo>
                        <a:pt x="70" y="5"/>
                        <a:pt x="67" y="3"/>
                        <a:pt x="69" y="4"/>
                      </a:cubicBezTo>
                      <a:cubicBezTo>
                        <a:pt x="69" y="4"/>
                        <a:pt x="69" y="4"/>
                        <a:pt x="69" y="4"/>
                      </a:cubicBezTo>
                      <a:cubicBezTo>
                        <a:pt x="69" y="4"/>
                        <a:pt x="71" y="5"/>
                        <a:pt x="68" y="2"/>
                      </a:cubicBezTo>
                      <a:cubicBezTo>
                        <a:pt x="71" y="4"/>
                        <a:pt x="71" y="4"/>
                        <a:pt x="71" y="4"/>
                      </a:cubicBezTo>
                      <a:cubicBezTo>
                        <a:pt x="71" y="4"/>
                        <a:pt x="70" y="4"/>
                        <a:pt x="70" y="3"/>
                      </a:cubicBezTo>
                      <a:cubicBezTo>
                        <a:pt x="71" y="4"/>
                        <a:pt x="72" y="5"/>
                        <a:pt x="72" y="5"/>
                      </a:cubicBezTo>
                      <a:cubicBezTo>
                        <a:pt x="74" y="6"/>
                        <a:pt x="72" y="4"/>
                        <a:pt x="73" y="4"/>
                      </a:cubicBezTo>
                      <a:cubicBezTo>
                        <a:pt x="71" y="3"/>
                        <a:pt x="71" y="3"/>
                        <a:pt x="71" y="3"/>
                      </a:cubicBezTo>
                      <a:cubicBezTo>
                        <a:pt x="70" y="1"/>
                        <a:pt x="72" y="2"/>
                        <a:pt x="72" y="1"/>
                      </a:cubicBezTo>
                      <a:cubicBezTo>
                        <a:pt x="73" y="3"/>
                        <a:pt x="73" y="3"/>
                        <a:pt x="73" y="3"/>
                      </a:cubicBezTo>
                      <a:cubicBezTo>
                        <a:pt x="72" y="2"/>
                        <a:pt x="72" y="2"/>
                        <a:pt x="72" y="2"/>
                      </a:cubicBezTo>
                      <a:cubicBezTo>
                        <a:pt x="74" y="3"/>
                        <a:pt x="75" y="4"/>
                        <a:pt x="74" y="2"/>
                      </a:cubicBezTo>
                      <a:cubicBezTo>
                        <a:pt x="77" y="6"/>
                        <a:pt x="77" y="6"/>
                        <a:pt x="77" y="6"/>
                      </a:cubicBezTo>
                      <a:cubicBezTo>
                        <a:pt x="76" y="6"/>
                        <a:pt x="76" y="4"/>
                        <a:pt x="74" y="3"/>
                      </a:cubicBezTo>
                      <a:cubicBezTo>
                        <a:pt x="72" y="2"/>
                        <a:pt x="72" y="3"/>
                        <a:pt x="74" y="4"/>
                      </a:cubicBezTo>
                      <a:cubicBezTo>
                        <a:pt x="74" y="4"/>
                        <a:pt x="74" y="4"/>
                        <a:pt x="73" y="4"/>
                      </a:cubicBezTo>
                      <a:cubicBezTo>
                        <a:pt x="76" y="5"/>
                        <a:pt x="75" y="5"/>
                        <a:pt x="77" y="7"/>
                      </a:cubicBezTo>
                      <a:cubicBezTo>
                        <a:pt x="77" y="7"/>
                        <a:pt x="78" y="7"/>
                        <a:pt x="77" y="6"/>
                      </a:cubicBezTo>
                      <a:cubicBezTo>
                        <a:pt x="78" y="7"/>
                        <a:pt x="78" y="8"/>
                        <a:pt x="78" y="8"/>
                      </a:cubicBezTo>
                      <a:cubicBezTo>
                        <a:pt x="77" y="7"/>
                        <a:pt x="76" y="7"/>
                        <a:pt x="76" y="6"/>
                      </a:cubicBezTo>
                      <a:cubicBezTo>
                        <a:pt x="78" y="8"/>
                        <a:pt x="78" y="9"/>
                        <a:pt x="77" y="9"/>
                      </a:cubicBezTo>
                      <a:cubicBezTo>
                        <a:pt x="75" y="7"/>
                        <a:pt x="78" y="11"/>
                        <a:pt x="77" y="10"/>
                      </a:cubicBezTo>
                      <a:cubicBezTo>
                        <a:pt x="75" y="9"/>
                        <a:pt x="74" y="7"/>
                        <a:pt x="73" y="6"/>
                      </a:cubicBezTo>
                      <a:cubicBezTo>
                        <a:pt x="72" y="6"/>
                        <a:pt x="73" y="7"/>
                        <a:pt x="72" y="6"/>
                      </a:cubicBezTo>
                      <a:cubicBezTo>
                        <a:pt x="73" y="7"/>
                        <a:pt x="76" y="9"/>
                        <a:pt x="76" y="10"/>
                      </a:cubicBezTo>
                      <a:cubicBezTo>
                        <a:pt x="75" y="9"/>
                        <a:pt x="75" y="9"/>
                        <a:pt x="75" y="9"/>
                      </a:cubicBezTo>
                      <a:cubicBezTo>
                        <a:pt x="75" y="10"/>
                        <a:pt x="78" y="12"/>
                        <a:pt x="77" y="12"/>
                      </a:cubicBezTo>
                      <a:cubicBezTo>
                        <a:pt x="76" y="12"/>
                        <a:pt x="75" y="13"/>
                        <a:pt x="74" y="13"/>
                      </a:cubicBezTo>
                      <a:cubicBezTo>
                        <a:pt x="73" y="12"/>
                        <a:pt x="73" y="12"/>
                        <a:pt x="73" y="12"/>
                      </a:cubicBezTo>
                      <a:cubicBezTo>
                        <a:pt x="76" y="15"/>
                        <a:pt x="73" y="14"/>
                        <a:pt x="75" y="15"/>
                      </a:cubicBezTo>
                      <a:cubicBezTo>
                        <a:pt x="73" y="15"/>
                        <a:pt x="75" y="18"/>
                        <a:pt x="72" y="16"/>
                      </a:cubicBezTo>
                      <a:cubicBezTo>
                        <a:pt x="72" y="18"/>
                        <a:pt x="73" y="20"/>
                        <a:pt x="71" y="21"/>
                      </a:cubicBezTo>
                      <a:cubicBezTo>
                        <a:pt x="69" y="19"/>
                        <a:pt x="69" y="19"/>
                        <a:pt x="69" y="19"/>
                      </a:cubicBezTo>
                      <a:cubicBezTo>
                        <a:pt x="71" y="20"/>
                        <a:pt x="68" y="18"/>
                        <a:pt x="68" y="18"/>
                      </a:cubicBezTo>
                      <a:cubicBezTo>
                        <a:pt x="70" y="19"/>
                        <a:pt x="70" y="20"/>
                        <a:pt x="71" y="22"/>
                      </a:cubicBezTo>
                      <a:cubicBezTo>
                        <a:pt x="69" y="21"/>
                        <a:pt x="71" y="23"/>
                        <a:pt x="72" y="24"/>
                      </a:cubicBezTo>
                      <a:cubicBezTo>
                        <a:pt x="70" y="23"/>
                        <a:pt x="70" y="23"/>
                        <a:pt x="70" y="23"/>
                      </a:cubicBezTo>
                      <a:cubicBezTo>
                        <a:pt x="73" y="26"/>
                        <a:pt x="70" y="25"/>
                        <a:pt x="69" y="25"/>
                      </a:cubicBezTo>
                      <a:cubicBezTo>
                        <a:pt x="68" y="24"/>
                        <a:pt x="67" y="23"/>
                        <a:pt x="67" y="24"/>
                      </a:cubicBezTo>
                      <a:cubicBezTo>
                        <a:pt x="69" y="26"/>
                        <a:pt x="69" y="26"/>
                        <a:pt x="70" y="28"/>
                      </a:cubicBezTo>
                      <a:cubicBezTo>
                        <a:pt x="69" y="28"/>
                        <a:pt x="68" y="28"/>
                        <a:pt x="67" y="28"/>
                      </a:cubicBezTo>
                      <a:cubicBezTo>
                        <a:pt x="70" y="31"/>
                        <a:pt x="67" y="31"/>
                        <a:pt x="68" y="34"/>
                      </a:cubicBezTo>
                      <a:cubicBezTo>
                        <a:pt x="66" y="33"/>
                        <a:pt x="66" y="33"/>
                        <a:pt x="66" y="33"/>
                      </a:cubicBezTo>
                      <a:cubicBezTo>
                        <a:pt x="68" y="37"/>
                        <a:pt x="64" y="36"/>
                        <a:pt x="65" y="38"/>
                      </a:cubicBezTo>
                      <a:cubicBezTo>
                        <a:pt x="62" y="36"/>
                        <a:pt x="62" y="36"/>
                        <a:pt x="62" y="36"/>
                      </a:cubicBezTo>
                      <a:cubicBezTo>
                        <a:pt x="61" y="36"/>
                        <a:pt x="62" y="37"/>
                        <a:pt x="64" y="39"/>
                      </a:cubicBezTo>
                      <a:cubicBezTo>
                        <a:pt x="63" y="38"/>
                        <a:pt x="65" y="41"/>
                        <a:pt x="63" y="39"/>
                      </a:cubicBezTo>
                      <a:cubicBezTo>
                        <a:pt x="62" y="39"/>
                        <a:pt x="64" y="41"/>
                        <a:pt x="64" y="41"/>
                      </a:cubicBezTo>
                      <a:cubicBezTo>
                        <a:pt x="62" y="41"/>
                        <a:pt x="62" y="41"/>
                        <a:pt x="62" y="43"/>
                      </a:cubicBezTo>
                      <a:cubicBezTo>
                        <a:pt x="63" y="43"/>
                        <a:pt x="63" y="43"/>
                        <a:pt x="63" y="43"/>
                      </a:cubicBezTo>
                      <a:cubicBezTo>
                        <a:pt x="62" y="42"/>
                        <a:pt x="61" y="41"/>
                        <a:pt x="60" y="41"/>
                      </a:cubicBezTo>
                      <a:cubicBezTo>
                        <a:pt x="61" y="42"/>
                        <a:pt x="59" y="41"/>
                        <a:pt x="63" y="44"/>
                      </a:cubicBezTo>
                      <a:cubicBezTo>
                        <a:pt x="60" y="43"/>
                        <a:pt x="63" y="47"/>
                        <a:pt x="60" y="45"/>
                      </a:cubicBezTo>
                      <a:cubicBezTo>
                        <a:pt x="61" y="46"/>
                        <a:pt x="61" y="46"/>
                        <a:pt x="62" y="47"/>
                      </a:cubicBezTo>
                      <a:cubicBezTo>
                        <a:pt x="61" y="47"/>
                        <a:pt x="59" y="47"/>
                        <a:pt x="60" y="48"/>
                      </a:cubicBezTo>
                      <a:cubicBezTo>
                        <a:pt x="59" y="48"/>
                        <a:pt x="58" y="47"/>
                        <a:pt x="58" y="47"/>
                      </a:cubicBezTo>
                      <a:cubicBezTo>
                        <a:pt x="58" y="48"/>
                        <a:pt x="59" y="48"/>
                        <a:pt x="60" y="49"/>
                      </a:cubicBezTo>
                      <a:cubicBezTo>
                        <a:pt x="61" y="51"/>
                        <a:pt x="56" y="49"/>
                        <a:pt x="56" y="51"/>
                      </a:cubicBezTo>
                      <a:cubicBezTo>
                        <a:pt x="57" y="54"/>
                        <a:pt x="55" y="55"/>
                        <a:pt x="54" y="56"/>
                      </a:cubicBezTo>
                      <a:cubicBezTo>
                        <a:pt x="53" y="56"/>
                        <a:pt x="53" y="56"/>
                        <a:pt x="53" y="56"/>
                      </a:cubicBezTo>
                      <a:cubicBezTo>
                        <a:pt x="56" y="58"/>
                        <a:pt x="49" y="55"/>
                        <a:pt x="53" y="58"/>
                      </a:cubicBezTo>
                      <a:cubicBezTo>
                        <a:pt x="53" y="58"/>
                        <a:pt x="53" y="59"/>
                        <a:pt x="51" y="57"/>
                      </a:cubicBezTo>
                      <a:cubicBezTo>
                        <a:pt x="53" y="59"/>
                        <a:pt x="49" y="57"/>
                        <a:pt x="51" y="60"/>
                      </a:cubicBezTo>
                      <a:cubicBezTo>
                        <a:pt x="51" y="60"/>
                        <a:pt x="51" y="60"/>
                        <a:pt x="50" y="59"/>
                      </a:cubicBezTo>
                      <a:cubicBezTo>
                        <a:pt x="48" y="59"/>
                        <a:pt x="50" y="61"/>
                        <a:pt x="48" y="60"/>
                      </a:cubicBezTo>
                      <a:cubicBezTo>
                        <a:pt x="48" y="60"/>
                        <a:pt x="48" y="60"/>
                        <a:pt x="47" y="59"/>
                      </a:cubicBezTo>
                      <a:cubicBezTo>
                        <a:pt x="45" y="58"/>
                        <a:pt x="50" y="62"/>
                        <a:pt x="46" y="60"/>
                      </a:cubicBezTo>
                      <a:cubicBezTo>
                        <a:pt x="46" y="60"/>
                        <a:pt x="48" y="61"/>
                        <a:pt x="48" y="61"/>
                      </a:cubicBezTo>
                      <a:cubicBezTo>
                        <a:pt x="45" y="61"/>
                        <a:pt x="47" y="64"/>
                        <a:pt x="46" y="66"/>
                      </a:cubicBezTo>
                      <a:cubicBezTo>
                        <a:pt x="44" y="66"/>
                        <a:pt x="40" y="62"/>
                        <a:pt x="42" y="65"/>
                      </a:cubicBezTo>
                      <a:cubicBezTo>
                        <a:pt x="42" y="65"/>
                        <a:pt x="44" y="66"/>
                        <a:pt x="43" y="65"/>
                      </a:cubicBezTo>
                      <a:cubicBezTo>
                        <a:pt x="44" y="67"/>
                        <a:pt x="39" y="63"/>
                        <a:pt x="40" y="65"/>
                      </a:cubicBezTo>
                      <a:cubicBezTo>
                        <a:pt x="43" y="66"/>
                        <a:pt x="42" y="66"/>
                        <a:pt x="43" y="67"/>
                      </a:cubicBezTo>
                      <a:cubicBezTo>
                        <a:pt x="41" y="66"/>
                        <a:pt x="39" y="65"/>
                        <a:pt x="40" y="67"/>
                      </a:cubicBezTo>
                      <a:cubicBezTo>
                        <a:pt x="39" y="66"/>
                        <a:pt x="39" y="66"/>
                        <a:pt x="39" y="66"/>
                      </a:cubicBezTo>
                      <a:cubicBezTo>
                        <a:pt x="42" y="69"/>
                        <a:pt x="40" y="68"/>
                        <a:pt x="43" y="71"/>
                      </a:cubicBezTo>
                      <a:cubicBezTo>
                        <a:pt x="42" y="75"/>
                        <a:pt x="42" y="80"/>
                        <a:pt x="40" y="83"/>
                      </a:cubicBezTo>
                      <a:cubicBezTo>
                        <a:pt x="37" y="86"/>
                        <a:pt x="37" y="90"/>
                        <a:pt x="33" y="92"/>
                      </a:cubicBezTo>
                      <a:cubicBezTo>
                        <a:pt x="29" y="91"/>
                        <a:pt x="29" y="91"/>
                        <a:pt x="30" y="93"/>
                      </a:cubicBezTo>
                      <a:cubicBezTo>
                        <a:pt x="30" y="92"/>
                        <a:pt x="29" y="92"/>
                        <a:pt x="29" y="92"/>
                      </a:cubicBezTo>
                      <a:cubicBezTo>
                        <a:pt x="31" y="93"/>
                        <a:pt x="29" y="93"/>
                        <a:pt x="31" y="94"/>
                      </a:cubicBezTo>
                      <a:cubicBezTo>
                        <a:pt x="30" y="95"/>
                        <a:pt x="30" y="97"/>
                        <a:pt x="29" y="98"/>
                      </a:cubicBezTo>
                      <a:cubicBezTo>
                        <a:pt x="29" y="98"/>
                        <a:pt x="27" y="96"/>
                        <a:pt x="27" y="96"/>
                      </a:cubicBezTo>
                      <a:cubicBezTo>
                        <a:pt x="29" y="98"/>
                        <a:pt x="29" y="98"/>
                        <a:pt x="29" y="98"/>
                      </a:cubicBezTo>
                      <a:cubicBezTo>
                        <a:pt x="28" y="97"/>
                        <a:pt x="28" y="97"/>
                        <a:pt x="28" y="97"/>
                      </a:cubicBezTo>
                      <a:cubicBezTo>
                        <a:pt x="28" y="98"/>
                        <a:pt x="29" y="99"/>
                        <a:pt x="30" y="99"/>
                      </a:cubicBezTo>
                      <a:cubicBezTo>
                        <a:pt x="31" y="103"/>
                        <a:pt x="24" y="103"/>
                        <a:pt x="23" y="107"/>
                      </a:cubicBezTo>
                      <a:cubicBezTo>
                        <a:pt x="21" y="107"/>
                        <a:pt x="22" y="109"/>
                        <a:pt x="22" y="110"/>
                      </a:cubicBezTo>
                      <a:cubicBezTo>
                        <a:pt x="17" y="110"/>
                        <a:pt x="13" y="111"/>
                        <a:pt x="14" y="115"/>
                      </a:cubicBezTo>
                      <a:cubicBezTo>
                        <a:pt x="14" y="115"/>
                        <a:pt x="7" y="111"/>
                        <a:pt x="6" y="10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0" name="Freeform 117"/>
                <p:cNvSpPr/>
                <p:nvPr/>
              </p:nvSpPr>
              <p:spPr bwMode="auto">
                <a:xfrm>
                  <a:off x="4238" y="1226"/>
                  <a:ext cx="0" cy="0"/>
                </a:xfrm>
                <a:custGeom>
                  <a:avLst/>
                  <a:gdLst>
                    <a:gd name="T0" fmla="*/ 3 w 3"/>
                    <a:gd name="T1" fmla="*/ 2 h 2"/>
                    <a:gd name="T2" fmla="*/ 0 w 3"/>
                    <a:gd name="T3" fmla="*/ 0 h 2"/>
                    <a:gd name="T4" fmla="*/ 3 w 3"/>
                    <a:gd name="T5" fmla="*/ 2 h 2"/>
                  </a:gdLst>
                  <a:ahLst/>
                  <a:cxnLst>
                    <a:cxn ang="0">
                      <a:pos x="T0" y="T1"/>
                    </a:cxn>
                    <a:cxn ang="0">
                      <a:pos x="T2" y="T3"/>
                    </a:cxn>
                    <a:cxn ang="0">
                      <a:pos x="T4" y="T5"/>
                    </a:cxn>
                  </a:cxnLst>
                  <a:rect l="0" t="0" r="r" b="b"/>
                  <a:pathLst>
                    <a:path w="3" h="2">
                      <a:moveTo>
                        <a:pt x="3" y="2"/>
                      </a:moveTo>
                      <a:cubicBezTo>
                        <a:pt x="2" y="1"/>
                        <a:pt x="1" y="1"/>
                        <a:pt x="0" y="0"/>
                      </a:cubicBezTo>
                      <a:cubicBezTo>
                        <a:pt x="1" y="0"/>
                        <a:pt x="2"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1" name="Freeform 118"/>
                <p:cNvSpPr/>
                <p:nvPr/>
              </p:nvSpPr>
              <p:spPr bwMode="auto">
                <a:xfrm>
                  <a:off x="4234" y="1226"/>
                  <a:ext cx="1" cy="0"/>
                </a:xfrm>
                <a:custGeom>
                  <a:avLst/>
                  <a:gdLst>
                    <a:gd name="T0" fmla="*/ 1 w 2"/>
                    <a:gd name="T1" fmla="*/ 1 h 2"/>
                    <a:gd name="T2" fmla="*/ 1 w 2"/>
                    <a:gd name="T3" fmla="*/ 1 h 2"/>
                    <a:gd name="T4" fmla="*/ 0 w 2"/>
                    <a:gd name="T5" fmla="*/ 0 h 2"/>
                    <a:gd name="T6" fmla="*/ 1 w 2"/>
                    <a:gd name="T7" fmla="*/ 1 h 2"/>
                  </a:gdLst>
                  <a:ahLst/>
                  <a:cxnLst>
                    <a:cxn ang="0">
                      <a:pos x="T0" y="T1"/>
                    </a:cxn>
                    <a:cxn ang="0">
                      <a:pos x="T2" y="T3"/>
                    </a:cxn>
                    <a:cxn ang="0">
                      <a:pos x="T4" y="T5"/>
                    </a:cxn>
                    <a:cxn ang="0">
                      <a:pos x="T6" y="T7"/>
                    </a:cxn>
                  </a:cxnLst>
                  <a:rect l="0" t="0" r="r" b="b"/>
                  <a:pathLst>
                    <a:path w="2" h="2">
                      <a:moveTo>
                        <a:pt x="1" y="1"/>
                      </a:moveTo>
                      <a:cubicBezTo>
                        <a:pt x="2" y="2"/>
                        <a:pt x="1" y="1"/>
                        <a:pt x="1" y="1"/>
                      </a:cubicBezTo>
                      <a:cubicBezTo>
                        <a:pt x="1" y="1"/>
                        <a:pt x="0" y="0"/>
                        <a:pt x="0" y="0"/>
                      </a:cubicBezTo>
                      <a:cubicBezTo>
                        <a:pt x="0"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2" name="Freeform 119"/>
                <p:cNvSpPr/>
                <p:nvPr/>
              </p:nvSpPr>
              <p:spPr bwMode="auto">
                <a:xfrm>
                  <a:off x="4234" y="1226"/>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3" name="Freeform 120"/>
                <p:cNvSpPr/>
                <p:nvPr/>
              </p:nvSpPr>
              <p:spPr bwMode="auto">
                <a:xfrm>
                  <a:off x="4233" y="1226"/>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4" name="Freeform 121"/>
                <p:cNvSpPr/>
                <p:nvPr/>
              </p:nvSpPr>
              <p:spPr bwMode="auto">
                <a:xfrm>
                  <a:off x="4233" y="1226"/>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5" name="Freeform 122"/>
                <p:cNvSpPr/>
                <p:nvPr/>
              </p:nvSpPr>
              <p:spPr bwMode="auto">
                <a:xfrm>
                  <a:off x="4232" y="1226"/>
                  <a:ext cx="0" cy="1"/>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6" name="Freeform 123"/>
                <p:cNvSpPr/>
                <p:nvPr/>
              </p:nvSpPr>
              <p:spPr bwMode="auto">
                <a:xfrm>
                  <a:off x="4232" y="1227"/>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7" name="Rectangle 124"/>
                <p:cNvSpPr>
                  <a:spLocks noChangeArrowheads="1"/>
                </p:cNvSpPr>
                <p:nvPr/>
              </p:nvSpPr>
              <p:spPr bwMode="auto">
                <a:xfrm>
                  <a:off x="4228" y="123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48" name="Freeform 125"/>
                <p:cNvSpPr/>
                <p:nvPr/>
              </p:nvSpPr>
              <p:spPr bwMode="auto">
                <a:xfrm>
                  <a:off x="4225" y="1238"/>
                  <a:ext cx="1" cy="1"/>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9" name="Rectangle 126"/>
                <p:cNvSpPr>
                  <a:spLocks noChangeArrowheads="1"/>
                </p:cNvSpPr>
                <p:nvPr/>
              </p:nvSpPr>
              <p:spPr bwMode="auto">
                <a:xfrm>
                  <a:off x="4226" y="124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50" name="Freeform 127"/>
                <p:cNvSpPr/>
                <p:nvPr/>
              </p:nvSpPr>
              <p:spPr bwMode="auto">
                <a:xfrm>
                  <a:off x="4245" y="1233"/>
                  <a:ext cx="1"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0" y="0"/>
                        <a:pt x="1" y="0"/>
                      </a:cubicBezTo>
                      <a:cubicBezTo>
                        <a:pt x="2" y="0"/>
                        <a:pt x="3"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1" name="Freeform 128"/>
                <p:cNvSpPr/>
                <p:nvPr/>
              </p:nvSpPr>
              <p:spPr bwMode="auto">
                <a:xfrm>
                  <a:off x="4232" y="1233"/>
                  <a:ext cx="14" cy="33"/>
                </a:xfrm>
                <a:custGeom>
                  <a:avLst/>
                  <a:gdLst>
                    <a:gd name="T0" fmla="*/ 11 w 62"/>
                    <a:gd name="T1" fmla="*/ 122 h 142"/>
                    <a:gd name="T2" fmla="*/ 12 w 62"/>
                    <a:gd name="T3" fmla="*/ 118 h 142"/>
                    <a:gd name="T4" fmla="*/ 9 w 62"/>
                    <a:gd name="T5" fmla="*/ 108 h 142"/>
                    <a:gd name="T6" fmla="*/ 11 w 62"/>
                    <a:gd name="T7" fmla="*/ 105 h 142"/>
                    <a:gd name="T8" fmla="*/ 17 w 62"/>
                    <a:gd name="T9" fmla="*/ 97 h 142"/>
                    <a:gd name="T10" fmla="*/ 19 w 62"/>
                    <a:gd name="T11" fmla="*/ 94 h 142"/>
                    <a:gd name="T12" fmla="*/ 18 w 62"/>
                    <a:gd name="T13" fmla="*/ 88 h 142"/>
                    <a:gd name="T14" fmla="*/ 21 w 62"/>
                    <a:gd name="T15" fmla="*/ 85 h 142"/>
                    <a:gd name="T16" fmla="*/ 24 w 62"/>
                    <a:gd name="T17" fmla="*/ 83 h 142"/>
                    <a:gd name="T18" fmla="*/ 21 w 62"/>
                    <a:gd name="T19" fmla="*/ 80 h 142"/>
                    <a:gd name="T20" fmla="*/ 20 w 62"/>
                    <a:gd name="T21" fmla="*/ 74 h 142"/>
                    <a:gd name="T22" fmla="*/ 22 w 62"/>
                    <a:gd name="T23" fmla="*/ 71 h 142"/>
                    <a:gd name="T24" fmla="*/ 20 w 62"/>
                    <a:gd name="T25" fmla="*/ 67 h 142"/>
                    <a:gd name="T26" fmla="*/ 24 w 62"/>
                    <a:gd name="T27" fmla="*/ 65 h 142"/>
                    <a:gd name="T28" fmla="*/ 25 w 62"/>
                    <a:gd name="T29" fmla="*/ 60 h 142"/>
                    <a:gd name="T30" fmla="*/ 29 w 62"/>
                    <a:gd name="T31" fmla="*/ 56 h 142"/>
                    <a:gd name="T32" fmla="*/ 28 w 62"/>
                    <a:gd name="T33" fmla="*/ 53 h 142"/>
                    <a:gd name="T34" fmla="*/ 31 w 62"/>
                    <a:gd name="T35" fmla="*/ 52 h 142"/>
                    <a:gd name="T36" fmla="*/ 29 w 62"/>
                    <a:gd name="T37" fmla="*/ 50 h 142"/>
                    <a:gd name="T38" fmla="*/ 29 w 62"/>
                    <a:gd name="T39" fmla="*/ 49 h 142"/>
                    <a:gd name="T40" fmla="*/ 29 w 62"/>
                    <a:gd name="T41" fmla="*/ 46 h 142"/>
                    <a:gd name="T42" fmla="*/ 32 w 62"/>
                    <a:gd name="T43" fmla="*/ 39 h 142"/>
                    <a:gd name="T44" fmla="*/ 32 w 62"/>
                    <a:gd name="T45" fmla="*/ 37 h 142"/>
                    <a:gd name="T46" fmla="*/ 33 w 62"/>
                    <a:gd name="T47" fmla="*/ 34 h 142"/>
                    <a:gd name="T48" fmla="*/ 36 w 62"/>
                    <a:gd name="T49" fmla="*/ 29 h 142"/>
                    <a:gd name="T50" fmla="*/ 43 w 62"/>
                    <a:gd name="T51" fmla="*/ 30 h 142"/>
                    <a:gd name="T52" fmla="*/ 37 w 62"/>
                    <a:gd name="T53" fmla="*/ 26 h 142"/>
                    <a:gd name="T54" fmla="*/ 31 w 62"/>
                    <a:gd name="T55" fmla="*/ 22 h 142"/>
                    <a:gd name="T56" fmla="*/ 34 w 62"/>
                    <a:gd name="T57" fmla="*/ 20 h 142"/>
                    <a:gd name="T58" fmla="*/ 31 w 62"/>
                    <a:gd name="T59" fmla="*/ 18 h 142"/>
                    <a:gd name="T60" fmla="*/ 34 w 62"/>
                    <a:gd name="T61" fmla="*/ 18 h 142"/>
                    <a:gd name="T62" fmla="*/ 41 w 62"/>
                    <a:gd name="T63" fmla="*/ 18 h 142"/>
                    <a:gd name="T64" fmla="*/ 36 w 62"/>
                    <a:gd name="T65" fmla="*/ 14 h 142"/>
                    <a:gd name="T66" fmla="*/ 39 w 62"/>
                    <a:gd name="T67" fmla="*/ 14 h 142"/>
                    <a:gd name="T68" fmla="*/ 36 w 62"/>
                    <a:gd name="T69" fmla="*/ 11 h 142"/>
                    <a:gd name="T70" fmla="*/ 36 w 62"/>
                    <a:gd name="T71" fmla="*/ 9 h 142"/>
                    <a:gd name="T72" fmla="*/ 44 w 62"/>
                    <a:gd name="T73" fmla="*/ 12 h 142"/>
                    <a:gd name="T74" fmla="*/ 40 w 62"/>
                    <a:gd name="T75" fmla="*/ 7 h 142"/>
                    <a:gd name="T76" fmla="*/ 52 w 62"/>
                    <a:gd name="T77" fmla="*/ 5 h 142"/>
                    <a:gd name="T78" fmla="*/ 54 w 62"/>
                    <a:gd name="T79" fmla="*/ 4 h 142"/>
                    <a:gd name="T80" fmla="*/ 55 w 62"/>
                    <a:gd name="T81" fmla="*/ 0 h 142"/>
                    <a:gd name="T82" fmla="*/ 59 w 62"/>
                    <a:gd name="T83" fmla="*/ 3 h 142"/>
                    <a:gd name="T84" fmla="*/ 54 w 62"/>
                    <a:gd name="T85" fmla="*/ 5 h 142"/>
                    <a:gd name="T86" fmla="*/ 60 w 62"/>
                    <a:gd name="T87" fmla="*/ 13 h 142"/>
                    <a:gd name="T88" fmla="*/ 60 w 62"/>
                    <a:gd name="T89" fmla="*/ 24 h 142"/>
                    <a:gd name="T90" fmla="*/ 59 w 62"/>
                    <a:gd name="T91" fmla="*/ 36 h 142"/>
                    <a:gd name="T92" fmla="*/ 57 w 62"/>
                    <a:gd name="T93" fmla="*/ 46 h 142"/>
                    <a:gd name="T94" fmla="*/ 56 w 62"/>
                    <a:gd name="T95" fmla="*/ 53 h 142"/>
                    <a:gd name="T96" fmla="*/ 49 w 62"/>
                    <a:gd name="T97" fmla="*/ 66 h 142"/>
                    <a:gd name="T98" fmla="*/ 44 w 62"/>
                    <a:gd name="T99" fmla="*/ 72 h 142"/>
                    <a:gd name="T100" fmla="*/ 38 w 62"/>
                    <a:gd name="T101" fmla="*/ 80 h 142"/>
                    <a:gd name="T102" fmla="*/ 33 w 62"/>
                    <a:gd name="T103" fmla="*/ 112 h 142"/>
                    <a:gd name="T104" fmla="*/ 29 w 62"/>
                    <a:gd name="T105" fmla="*/ 120 h 142"/>
                    <a:gd name="T106" fmla="*/ 6 w 62"/>
                    <a:gd name="T107" fmla="*/ 13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142">
                      <a:moveTo>
                        <a:pt x="6" y="136"/>
                      </a:moveTo>
                      <a:cubicBezTo>
                        <a:pt x="0" y="132"/>
                        <a:pt x="7" y="133"/>
                        <a:pt x="4" y="129"/>
                      </a:cubicBezTo>
                      <a:cubicBezTo>
                        <a:pt x="4" y="129"/>
                        <a:pt x="8" y="131"/>
                        <a:pt x="7" y="130"/>
                      </a:cubicBezTo>
                      <a:cubicBezTo>
                        <a:pt x="3" y="126"/>
                        <a:pt x="7" y="124"/>
                        <a:pt x="12" y="124"/>
                      </a:cubicBezTo>
                      <a:cubicBezTo>
                        <a:pt x="12" y="125"/>
                        <a:pt x="12" y="125"/>
                        <a:pt x="12" y="125"/>
                      </a:cubicBezTo>
                      <a:cubicBezTo>
                        <a:pt x="13" y="125"/>
                        <a:pt x="10" y="123"/>
                        <a:pt x="11" y="122"/>
                      </a:cubicBezTo>
                      <a:cubicBezTo>
                        <a:pt x="12" y="123"/>
                        <a:pt x="12" y="123"/>
                        <a:pt x="13" y="123"/>
                      </a:cubicBezTo>
                      <a:cubicBezTo>
                        <a:pt x="11" y="122"/>
                        <a:pt x="12" y="122"/>
                        <a:pt x="11" y="121"/>
                      </a:cubicBezTo>
                      <a:cubicBezTo>
                        <a:pt x="12" y="121"/>
                        <a:pt x="13" y="122"/>
                        <a:pt x="14" y="122"/>
                      </a:cubicBezTo>
                      <a:cubicBezTo>
                        <a:pt x="12" y="121"/>
                        <a:pt x="12" y="121"/>
                        <a:pt x="12" y="121"/>
                      </a:cubicBezTo>
                      <a:cubicBezTo>
                        <a:pt x="7" y="118"/>
                        <a:pt x="13" y="120"/>
                        <a:pt x="11" y="118"/>
                      </a:cubicBezTo>
                      <a:cubicBezTo>
                        <a:pt x="11" y="118"/>
                        <a:pt x="12" y="118"/>
                        <a:pt x="12" y="118"/>
                      </a:cubicBezTo>
                      <a:cubicBezTo>
                        <a:pt x="9" y="115"/>
                        <a:pt x="11" y="114"/>
                        <a:pt x="10" y="112"/>
                      </a:cubicBezTo>
                      <a:cubicBezTo>
                        <a:pt x="11" y="112"/>
                        <a:pt x="13" y="113"/>
                        <a:pt x="14" y="113"/>
                      </a:cubicBezTo>
                      <a:cubicBezTo>
                        <a:pt x="11" y="112"/>
                        <a:pt x="11" y="111"/>
                        <a:pt x="11" y="110"/>
                      </a:cubicBezTo>
                      <a:cubicBezTo>
                        <a:pt x="13" y="111"/>
                        <a:pt x="9" y="109"/>
                        <a:pt x="10" y="109"/>
                      </a:cubicBezTo>
                      <a:cubicBezTo>
                        <a:pt x="11" y="109"/>
                        <a:pt x="11" y="109"/>
                        <a:pt x="11" y="109"/>
                      </a:cubicBezTo>
                      <a:cubicBezTo>
                        <a:pt x="8" y="108"/>
                        <a:pt x="12" y="109"/>
                        <a:pt x="9" y="108"/>
                      </a:cubicBezTo>
                      <a:cubicBezTo>
                        <a:pt x="12" y="108"/>
                        <a:pt x="12" y="108"/>
                        <a:pt x="12" y="108"/>
                      </a:cubicBezTo>
                      <a:cubicBezTo>
                        <a:pt x="8" y="106"/>
                        <a:pt x="14" y="108"/>
                        <a:pt x="12" y="107"/>
                      </a:cubicBezTo>
                      <a:cubicBezTo>
                        <a:pt x="11" y="107"/>
                        <a:pt x="11" y="107"/>
                        <a:pt x="11" y="107"/>
                      </a:cubicBezTo>
                      <a:cubicBezTo>
                        <a:pt x="11" y="106"/>
                        <a:pt x="12" y="107"/>
                        <a:pt x="12" y="106"/>
                      </a:cubicBezTo>
                      <a:cubicBezTo>
                        <a:pt x="12" y="107"/>
                        <a:pt x="12" y="107"/>
                        <a:pt x="12" y="107"/>
                      </a:cubicBezTo>
                      <a:cubicBezTo>
                        <a:pt x="12" y="106"/>
                        <a:pt x="14" y="106"/>
                        <a:pt x="11" y="105"/>
                      </a:cubicBezTo>
                      <a:cubicBezTo>
                        <a:pt x="13" y="106"/>
                        <a:pt x="12" y="106"/>
                        <a:pt x="15" y="107"/>
                      </a:cubicBezTo>
                      <a:cubicBezTo>
                        <a:pt x="13" y="104"/>
                        <a:pt x="15" y="102"/>
                        <a:pt x="16" y="100"/>
                      </a:cubicBezTo>
                      <a:cubicBezTo>
                        <a:pt x="17" y="100"/>
                        <a:pt x="17" y="100"/>
                        <a:pt x="18" y="100"/>
                      </a:cubicBezTo>
                      <a:cubicBezTo>
                        <a:pt x="18" y="100"/>
                        <a:pt x="18" y="99"/>
                        <a:pt x="17" y="98"/>
                      </a:cubicBezTo>
                      <a:cubicBezTo>
                        <a:pt x="17" y="98"/>
                        <a:pt x="18" y="99"/>
                        <a:pt x="19" y="99"/>
                      </a:cubicBezTo>
                      <a:cubicBezTo>
                        <a:pt x="20" y="99"/>
                        <a:pt x="16" y="97"/>
                        <a:pt x="17" y="97"/>
                      </a:cubicBezTo>
                      <a:cubicBezTo>
                        <a:pt x="18" y="98"/>
                        <a:pt x="19" y="98"/>
                        <a:pt x="20" y="98"/>
                      </a:cubicBezTo>
                      <a:cubicBezTo>
                        <a:pt x="18" y="97"/>
                        <a:pt x="18" y="97"/>
                        <a:pt x="18" y="96"/>
                      </a:cubicBezTo>
                      <a:cubicBezTo>
                        <a:pt x="18" y="96"/>
                        <a:pt x="18" y="97"/>
                        <a:pt x="19" y="97"/>
                      </a:cubicBezTo>
                      <a:cubicBezTo>
                        <a:pt x="17" y="95"/>
                        <a:pt x="20" y="96"/>
                        <a:pt x="19" y="95"/>
                      </a:cubicBezTo>
                      <a:cubicBezTo>
                        <a:pt x="20" y="96"/>
                        <a:pt x="20" y="96"/>
                        <a:pt x="20" y="96"/>
                      </a:cubicBezTo>
                      <a:cubicBezTo>
                        <a:pt x="23" y="96"/>
                        <a:pt x="17" y="94"/>
                        <a:pt x="19" y="94"/>
                      </a:cubicBezTo>
                      <a:cubicBezTo>
                        <a:pt x="19" y="95"/>
                        <a:pt x="20" y="95"/>
                        <a:pt x="20" y="95"/>
                      </a:cubicBezTo>
                      <a:cubicBezTo>
                        <a:pt x="18" y="93"/>
                        <a:pt x="19" y="93"/>
                        <a:pt x="18" y="92"/>
                      </a:cubicBezTo>
                      <a:cubicBezTo>
                        <a:pt x="18" y="92"/>
                        <a:pt x="19" y="92"/>
                        <a:pt x="19" y="92"/>
                      </a:cubicBezTo>
                      <a:cubicBezTo>
                        <a:pt x="19" y="92"/>
                        <a:pt x="20" y="91"/>
                        <a:pt x="19" y="90"/>
                      </a:cubicBezTo>
                      <a:cubicBezTo>
                        <a:pt x="20" y="90"/>
                        <a:pt x="23" y="92"/>
                        <a:pt x="22" y="91"/>
                      </a:cubicBezTo>
                      <a:cubicBezTo>
                        <a:pt x="19" y="90"/>
                        <a:pt x="22" y="90"/>
                        <a:pt x="18" y="88"/>
                      </a:cubicBezTo>
                      <a:cubicBezTo>
                        <a:pt x="19" y="88"/>
                        <a:pt x="20" y="88"/>
                        <a:pt x="19" y="87"/>
                      </a:cubicBezTo>
                      <a:cubicBezTo>
                        <a:pt x="20" y="88"/>
                        <a:pt x="23" y="88"/>
                        <a:pt x="23" y="89"/>
                      </a:cubicBezTo>
                      <a:cubicBezTo>
                        <a:pt x="25" y="89"/>
                        <a:pt x="25" y="89"/>
                        <a:pt x="25" y="89"/>
                      </a:cubicBezTo>
                      <a:cubicBezTo>
                        <a:pt x="27" y="90"/>
                        <a:pt x="25" y="90"/>
                        <a:pt x="27" y="90"/>
                      </a:cubicBezTo>
                      <a:cubicBezTo>
                        <a:pt x="26" y="90"/>
                        <a:pt x="26" y="89"/>
                        <a:pt x="26" y="89"/>
                      </a:cubicBezTo>
                      <a:cubicBezTo>
                        <a:pt x="24" y="88"/>
                        <a:pt x="21" y="86"/>
                        <a:pt x="21" y="85"/>
                      </a:cubicBezTo>
                      <a:cubicBezTo>
                        <a:pt x="22" y="86"/>
                        <a:pt x="24" y="86"/>
                        <a:pt x="25" y="87"/>
                      </a:cubicBezTo>
                      <a:cubicBezTo>
                        <a:pt x="19" y="83"/>
                        <a:pt x="19" y="83"/>
                        <a:pt x="19" y="83"/>
                      </a:cubicBezTo>
                      <a:cubicBezTo>
                        <a:pt x="19" y="83"/>
                        <a:pt x="22" y="84"/>
                        <a:pt x="21" y="83"/>
                      </a:cubicBezTo>
                      <a:cubicBezTo>
                        <a:pt x="20" y="83"/>
                        <a:pt x="20" y="83"/>
                        <a:pt x="19" y="82"/>
                      </a:cubicBezTo>
                      <a:cubicBezTo>
                        <a:pt x="19" y="82"/>
                        <a:pt x="19" y="81"/>
                        <a:pt x="22" y="82"/>
                      </a:cubicBezTo>
                      <a:cubicBezTo>
                        <a:pt x="23" y="83"/>
                        <a:pt x="22" y="83"/>
                        <a:pt x="24" y="83"/>
                      </a:cubicBezTo>
                      <a:cubicBezTo>
                        <a:pt x="24" y="83"/>
                        <a:pt x="23" y="82"/>
                        <a:pt x="23" y="82"/>
                      </a:cubicBezTo>
                      <a:cubicBezTo>
                        <a:pt x="23" y="82"/>
                        <a:pt x="23" y="82"/>
                        <a:pt x="23" y="82"/>
                      </a:cubicBezTo>
                      <a:cubicBezTo>
                        <a:pt x="24" y="82"/>
                        <a:pt x="22" y="81"/>
                        <a:pt x="20" y="80"/>
                      </a:cubicBezTo>
                      <a:cubicBezTo>
                        <a:pt x="20" y="80"/>
                        <a:pt x="22" y="81"/>
                        <a:pt x="21" y="81"/>
                      </a:cubicBezTo>
                      <a:cubicBezTo>
                        <a:pt x="19" y="80"/>
                        <a:pt x="19" y="79"/>
                        <a:pt x="19" y="79"/>
                      </a:cubicBezTo>
                      <a:cubicBezTo>
                        <a:pt x="20" y="79"/>
                        <a:pt x="21" y="79"/>
                        <a:pt x="21" y="80"/>
                      </a:cubicBezTo>
                      <a:cubicBezTo>
                        <a:pt x="19" y="78"/>
                        <a:pt x="19" y="77"/>
                        <a:pt x="18" y="76"/>
                      </a:cubicBezTo>
                      <a:cubicBezTo>
                        <a:pt x="16" y="76"/>
                        <a:pt x="21" y="78"/>
                        <a:pt x="20" y="77"/>
                      </a:cubicBezTo>
                      <a:cubicBezTo>
                        <a:pt x="22" y="78"/>
                        <a:pt x="18" y="75"/>
                        <a:pt x="21" y="75"/>
                      </a:cubicBezTo>
                      <a:cubicBezTo>
                        <a:pt x="21" y="75"/>
                        <a:pt x="19" y="74"/>
                        <a:pt x="19" y="75"/>
                      </a:cubicBezTo>
                      <a:cubicBezTo>
                        <a:pt x="19" y="74"/>
                        <a:pt x="22" y="75"/>
                        <a:pt x="21" y="75"/>
                      </a:cubicBezTo>
                      <a:cubicBezTo>
                        <a:pt x="22" y="75"/>
                        <a:pt x="21" y="74"/>
                        <a:pt x="20" y="74"/>
                      </a:cubicBezTo>
                      <a:cubicBezTo>
                        <a:pt x="20" y="73"/>
                        <a:pt x="21" y="74"/>
                        <a:pt x="21" y="74"/>
                      </a:cubicBezTo>
                      <a:cubicBezTo>
                        <a:pt x="20" y="73"/>
                        <a:pt x="19" y="71"/>
                        <a:pt x="21" y="71"/>
                      </a:cubicBezTo>
                      <a:cubicBezTo>
                        <a:pt x="20" y="71"/>
                        <a:pt x="18" y="69"/>
                        <a:pt x="18" y="69"/>
                      </a:cubicBezTo>
                      <a:cubicBezTo>
                        <a:pt x="20" y="70"/>
                        <a:pt x="20" y="70"/>
                        <a:pt x="20" y="70"/>
                      </a:cubicBezTo>
                      <a:cubicBezTo>
                        <a:pt x="21" y="70"/>
                        <a:pt x="20" y="69"/>
                        <a:pt x="22" y="70"/>
                      </a:cubicBezTo>
                      <a:cubicBezTo>
                        <a:pt x="20" y="69"/>
                        <a:pt x="23" y="73"/>
                        <a:pt x="22" y="71"/>
                      </a:cubicBezTo>
                      <a:cubicBezTo>
                        <a:pt x="23" y="72"/>
                        <a:pt x="19" y="69"/>
                        <a:pt x="22" y="70"/>
                      </a:cubicBezTo>
                      <a:cubicBezTo>
                        <a:pt x="22" y="70"/>
                        <a:pt x="20" y="69"/>
                        <a:pt x="22" y="69"/>
                      </a:cubicBezTo>
                      <a:cubicBezTo>
                        <a:pt x="21" y="69"/>
                        <a:pt x="24" y="71"/>
                        <a:pt x="24" y="70"/>
                      </a:cubicBezTo>
                      <a:cubicBezTo>
                        <a:pt x="24" y="70"/>
                        <a:pt x="23" y="70"/>
                        <a:pt x="23" y="69"/>
                      </a:cubicBezTo>
                      <a:cubicBezTo>
                        <a:pt x="22" y="68"/>
                        <a:pt x="22" y="68"/>
                        <a:pt x="22" y="68"/>
                      </a:cubicBezTo>
                      <a:cubicBezTo>
                        <a:pt x="20" y="67"/>
                        <a:pt x="23" y="68"/>
                        <a:pt x="20" y="67"/>
                      </a:cubicBezTo>
                      <a:cubicBezTo>
                        <a:pt x="22" y="68"/>
                        <a:pt x="20" y="66"/>
                        <a:pt x="23" y="68"/>
                      </a:cubicBezTo>
                      <a:cubicBezTo>
                        <a:pt x="25" y="69"/>
                        <a:pt x="25" y="69"/>
                        <a:pt x="25" y="69"/>
                      </a:cubicBezTo>
                      <a:cubicBezTo>
                        <a:pt x="25" y="68"/>
                        <a:pt x="23" y="67"/>
                        <a:pt x="22" y="66"/>
                      </a:cubicBezTo>
                      <a:cubicBezTo>
                        <a:pt x="22" y="67"/>
                        <a:pt x="23" y="67"/>
                        <a:pt x="23" y="67"/>
                      </a:cubicBezTo>
                      <a:cubicBezTo>
                        <a:pt x="19" y="65"/>
                        <a:pt x="24" y="67"/>
                        <a:pt x="21" y="65"/>
                      </a:cubicBezTo>
                      <a:cubicBezTo>
                        <a:pt x="22" y="65"/>
                        <a:pt x="21" y="64"/>
                        <a:pt x="24" y="65"/>
                      </a:cubicBezTo>
                      <a:cubicBezTo>
                        <a:pt x="23" y="64"/>
                        <a:pt x="22" y="63"/>
                        <a:pt x="23" y="63"/>
                      </a:cubicBezTo>
                      <a:cubicBezTo>
                        <a:pt x="23" y="63"/>
                        <a:pt x="23" y="63"/>
                        <a:pt x="24" y="64"/>
                      </a:cubicBezTo>
                      <a:cubicBezTo>
                        <a:pt x="25" y="64"/>
                        <a:pt x="24" y="63"/>
                        <a:pt x="24" y="63"/>
                      </a:cubicBezTo>
                      <a:cubicBezTo>
                        <a:pt x="24" y="63"/>
                        <a:pt x="26" y="63"/>
                        <a:pt x="28" y="63"/>
                      </a:cubicBezTo>
                      <a:cubicBezTo>
                        <a:pt x="27" y="63"/>
                        <a:pt x="24" y="62"/>
                        <a:pt x="23" y="61"/>
                      </a:cubicBezTo>
                      <a:cubicBezTo>
                        <a:pt x="27" y="63"/>
                        <a:pt x="21" y="59"/>
                        <a:pt x="25" y="60"/>
                      </a:cubicBezTo>
                      <a:cubicBezTo>
                        <a:pt x="25" y="61"/>
                        <a:pt x="26" y="62"/>
                        <a:pt x="28" y="62"/>
                      </a:cubicBezTo>
                      <a:cubicBezTo>
                        <a:pt x="31" y="63"/>
                        <a:pt x="25" y="60"/>
                        <a:pt x="27" y="60"/>
                      </a:cubicBezTo>
                      <a:cubicBezTo>
                        <a:pt x="24" y="59"/>
                        <a:pt x="24" y="59"/>
                        <a:pt x="24" y="59"/>
                      </a:cubicBezTo>
                      <a:cubicBezTo>
                        <a:pt x="26" y="59"/>
                        <a:pt x="22" y="57"/>
                        <a:pt x="26" y="59"/>
                      </a:cubicBezTo>
                      <a:cubicBezTo>
                        <a:pt x="24" y="58"/>
                        <a:pt x="27" y="59"/>
                        <a:pt x="24" y="57"/>
                      </a:cubicBezTo>
                      <a:cubicBezTo>
                        <a:pt x="27" y="58"/>
                        <a:pt x="23" y="55"/>
                        <a:pt x="29" y="56"/>
                      </a:cubicBezTo>
                      <a:cubicBezTo>
                        <a:pt x="28" y="56"/>
                        <a:pt x="29" y="56"/>
                        <a:pt x="27" y="55"/>
                      </a:cubicBezTo>
                      <a:cubicBezTo>
                        <a:pt x="26" y="55"/>
                        <a:pt x="28" y="56"/>
                        <a:pt x="27" y="56"/>
                      </a:cubicBezTo>
                      <a:cubicBezTo>
                        <a:pt x="27" y="55"/>
                        <a:pt x="26" y="55"/>
                        <a:pt x="26" y="55"/>
                      </a:cubicBezTo>
                      <a:cubicBezTo>
                        <a:pt x="27" y="55"/>
                        <a:pt x="27" y="55"/>
                        <a:pt x="30" y="56"/>
                      </a:cubicBezTo>
                      <a:cubicBezTo>
                        <a:pt x="32" y="56"/>
                        <a:pt x="25" y="53"/>
                        <a:pt x="26" y="53"/>
                      </a:cubicBezTo>
                      <a:cubicBezTo>
                        <a:pt x="27" y="54"/>
                        <a:pt x="28" y="54"/>
                        <a:pt x="28" y="53"/>
                      </a:cubicBezTo>
                      <a:cubicBezTo>
                        <a:pt x="26" y="52"/>
                        <a:pt x="26" y="52"/>
                        <a:pt x="26" y="52"/>
                      </a:cubicBezTo>
                      <a:cubicBezTo>
                        <a:pt x="27" y="52"/>
                        <a:pt x="29" y="53"/>
                        <a:pt x="31" y="54"/>
                      </a:cubicBezTo>
                      <a:cubicBezTo>
                        <a:pt x="31" y="53"/>
                        <a:pt x="31" y="53"/>
                        <a:pt x="29" y="52"/>
                      </a:cubicBezTo>
                      <a:cubicBezTo>
                        <a:pt x="32" y="53"/>
                        <a:pt x="32" y="53"/>
                        <a:pt x="32" y="53"/>
                      </a:cubicBezTo>
                      <a:cubicBezTo>
                        <a:pt x="30" y="53"/>
                        <a:pt x="31" y="52"/>
                        <a:pt x="31" y="52"/>
                      </a:cubicBezTo>
                      <a:cubicBezTo>
                        <a:pt x="31" y="52"/>
                        <a:pt x="31" y="52"/>
                        <a:pt x="31" y="52"/>
                      </a:cubicBezTo>
                      <a:cubicBezTo>
                        <a:pt x="32" y="53"/>
                        <a:pt x="32" y="52"/>
                        <a:pt x="31" y="52"/>
                      </a:cubicBezTo>
                      <a:cubicBezTo>
                        <a:pt x="30" y="51"/>
                        <a:pt x="29" y="52"/>
                        <a:pt x="29" y="52"/>
                      </a:cubicBezTo>
                      <a:cubicBezTo>
                        <a:pt x="28" y="51"/>
                        <a:pt x="28" y="51"/>
                        <a:pt x="27" y="50"/>
                      </a:cubicBezTo>
                      <a:cubicBezTo>
                        <a:pt x="29" y="51"/>
                        <a:pt x="29" y="50"/>
                        <a:pt x="29" y="50"/>
                      </a:cubicBezTo>
                      <a:cubicBezTo>
                        <a:pt x="30" y="50"/>
                        <a:pt x="27" y="49"/>
                        <a:pt x="28" y="49"/>
                      </a:cubicBezTo>
                      <a:cubicBezTo>
                        <a:pt x="29" y="50"/>
                        <a:pt x="28" y="49"/>
                        <a:pt x="29" y="50"/>
                      </a:cubicBezTo>
                      <a:cubicBezTo>
                        <a:pt x="30" y="50"/>
                        <a:pt x="28" y="50"/>
                        <a:pt x="29" y="50"/>
                      </a:cubicBezTo>
                      <a:cubicBezTo>
                        <a:pt x="30" y="50"/>
                        <a:pt x="32" y="51"/>
                        <a:pt x="31" y="50"/>
                      </a:cubicBezTo>
                      <a:cubicBezTo>
                        <a:pt x="30" y="49"/>
                        <a:pt x="26" y="48"/>
                        <a:pt x="28" y="49"/>
                      </a:cubicBezTo>
                      <a:cubicBezTo>
                        <a:pt x="28" y="49"/>
                        <a:pt x="29" y="49"/>
                        <a:pt x="30" y="50"/>
                      </a:cubicBezTo>
                      <a:cubicBezTo>
                        <a:pt x="31" y="50"/>
                        <a:pt x="31" y="50"/>
                        <a:pt x="31" y="50"/>
                      </a:cubicBezTo>
                      <a:cubicBezTo>
                        <a:pt x="29" y="49"/>
                        <a:pt x="29" y="49"/>
                        <a:pt x="29" y="49"/>
                      </a:cubicBezTo>
                      <a:cubicBezTo>
                        <a:pt x="30" y="49"/>
                        <a:pt x="30" y="49"/>
                        <a:pt x="30" y="49"/>
                      </a:cubicBezTo>
                      <a:cubicBezTo>
                        <a:pt x="28" y="48"/>
                        <a:pt x="30" y="48"/>
                        <a:pt x="28" y="47"/>
                      </a:cubicBezTo>
                      <a:cubicBezTo>
                        <a:pt x="28" y="47"/>
                        <a:pt x="29" y="47"/>
                        <a:pt x="29" y="47"/>
                      </a:cubicBezTo>
                      <a:cubicBezTo>
                        <a:pt x="30" y="47"/>
                        <a:pt x="30" y="47"/>
                        <a:pt x="30" y="47"/>
                      </a:cubicBezTo>
                      <a:cubicBezTo>
                        <a:pt x="31" y="47"/>
                        <a:pt x="30" y="47"/>
                        <a:pt x="29" y="46"/>
                      </a:cubicBezTo>
                      <a:cubicBezTo>
                        <a:pt x="29" y="46"/>
                        <a:pt x="29" y="46"/>
                        <a:pt x="29" y="46"/>
                      </a:cubicBezTo>
                      <a:cubicBezTo>
                        <a:pt x="30" y="46"/>
                        <a:pt x="29" y="46"/>
                        <a:pt x="28" y="45"/>
                      </a:cubicBezTo>
                      <a:cubicBezTo>
                        <a:pt x="30" y="45"/>
                        <a:pt x="36" y="48"/>
                        <a:pt x="34" y="46"/>
                      </a:cubicBezTo>
                      <a:cubicBezTo>
                        <a:pt x="34" y="46"/>
                        <a:pt x="30" y="44"/>
                        <a:pt x="29" y="44"/>
                      </a:cubicBezTo>
                      <a:cubicBezTo>
                        <a:pt x="30" y="44"/>
                        <a:pt x="28" y="42"/>
                        <a:pt x="31" y="43"/>
                      </a:cubicBezTo>
                      <a:cubicBezTo>
                        <a:pt x="30" y="42"/>
                        <a:pt x="30" y="42"/>
                        <a:pt x="29" y="42"/>
                      </a:cubicBezTo>
                      <a:cubicBezTo>
                        <a:pt x="30" y="41"/>
                        <a:pt x="28" y="39"/>
                        <a:pt x="32" y="39"/>
                      </a:cubicBezTo>
                      <a:cubicBezTo>
                        <a:pt x="32" y="40"/>
                        <a:pt x="34" y="40"/>
                        <a:pt x="35" y="41"/>
                      </a:cubicBezTo>
                      <a:cubicBezTo>
                        <a:pt x="33" y="40"/>
                        <a:pt x="37" y="41"/>
                        <a:pt x="34" y="40"/>
                      </a:cubicBezTo>
                      <a:cubicBezTo>
                        <a:pt x="32" y="39"/>
                        <a:pt x="31" y="39"/>
                        <a:pt x="30" y="39"/>
                      </a:cubicBezTo>
                      <a:cubicBezTo>
                        <a:pt x="30" y="38"/>
                        <a:pt x="30" y="37"/>
                        <a:pt x="32" y="37"/>
                      </a:cubicBezTo>
                      <a:cubicBezTo>
                        <a:pt x="31" y="37"/>
                        <a:pt x="30" y="37"/>
                        <a:pt x="30" y="36"/>
                      </a:cubicBezTo>
                      <a:cubicBezTo>
                        <a:pt x="33" y="38"/>
                        <a:pt x="33" y="37"/>
                        <a:pt x="32" y="37"/>
                      </a:cubicBezTo>
                      <a:cubicBezTo>
                        <a:pt x="31" y="36"/>
                        <a:pt x="31" y="36"/>
                        <a:pt x="31" y="36"/>
                      </a:cubicBezTo>
                      <a:cubicBezTo>
                        <a:pt x="33" y="36"/>
                        <a:pt x="33" y="36"/>
                        <a:pt x="33" y="36"/>
                      </a:cubicBezTo>
                      <a:cubicBezTo>
                        <a:pt x="32" y="36"/>
                        <a:pt x="29" y="35"/>
                        <a:pt x="31" y="35"/>
                      </a:cubicBezTo>
                      <a:cubicBezTo>
                        <a:pt x="31" y="35"/>
                        <a:pt x="32" y="36"/>
                        <a:pt x="33" y="36"/>
                      </a:cubicBezTo>
                      <a:cubicBezTo>
                        <a:pt x="31" y="35"/>
                        <a:pt x="29" y="34"/>
                        <a:pt x="31" y="34"/>
                      </a:cubicBezTo>
                      <a:cubicBezTo>
                        <a:pt x="33" y="34"/>
                        <a:pt x="33" y="34"/>
                        <a:pt x="33" y="34"/>
                      </a:cubicBezTo>
                      <a:cubicBezTo>
                        <a:pt x="33" y="34"/>
                        <a:pt x="32" y="33"/>
                        <a:pt x="31" y="33"/>
                      </a:cubicBezTo>
                      <a:cubicBezTo>
                        <a:pt x="33" y="33"/>
                        <a:pt x="33" y="33"/>
                        <a:pt x="35" y="33"/>
                      </a:cubicBezTo>
                      <a:cubicBezTo>
                        <a:pt x="30" y="30"/>
                        <a:pt x="31" y="29"/>
                        <a:pt x="31" y="28"/>
                      </a:cubicBezTo>
                      <a:cubicBezTo>
                        <a:pt x="33" y="28"/>
                        <a:pt x="33" y="28"/>
                        <a:pt x="33" y="28"/>
                      </a:cubicBezTo>
                      <a:cubicBezTo>
                        <a:pt x="34" y="28"/>
                        <a:pt x="31" y="27"/>
                        <a:pt x="32" y="27"/>
                      </a:cubicBezTo>
                      <a:cubicBezTo>
                        <a:pt x="33" y="28"/>
                        <a:pt x="34" y="28"/>
                        <a:pt x="36" y="29"/>
                      </a:cubicBezTo>
                      <a:cubicBezTo>
                        <a:pt x="37" y="29"/>
                        <a:pt x="34" y="27"/>
                        <a:pt x="33" y="27"/>
                      </a:cubicBezTo>
                      <a:cubicBezTo>
                        <a:pt x="31" y="26"/>
                        <a:pt x="34" y="28"/>
                        <a:pt x="32" y="27"/>
                      </a:cubicBezTo>
                      <a:cubicBezTo>
                        <a:pt x="31" y="26"/>
                        <a:pt x="34" y="27"/>
                        <a:pt x="31" y="26"/>
                      </a:cubicBezTo>
                      <a:cubicBezTo>
                        <a:pt x="32" y="26"/>
                        <a:pt x="34" y="27"/>
                        <a:pt x="35" y="27"/>
                      </a:cubicBezTo>
                      <a:cubicBezTo>
                        <a:pt x="34" y="26"/>
                        <a:pt x="34" y="26"/>
                        <a:pt x="34" y="26"/>
                      </a:cubicBezTo>
                      <a:cubicBezTo>
                        <a:pt x="37" y="27"/>
                        <a:pt x="39" y="29"/>
                        <a:pt x="43" y="30"/>
                      </a:cubicBezTo>
                      <a:cubicBezTo>
                        <a:pt x="42" y="29"/>
                        <a:pt x="42" y="29"/>
                        <a:pt x="42" y="29"/>
                      </a:cubicBezTo>
                      <a:cubicBezTo>
                        <a:pt x="45" y="30"/>
                        <a:pt x="45" y="31"/>
                        <a:pt x="46" y="31"/>
                      </a:cubicBezTo>
                      <a:cubicBezTo>
                        <a:pt x="45" y="30"/>
                        <a:pt x="42" y="29"/>
                        <a:pt x="40" y="28"/>
                      </a:cubicBezTo>
                      <a:cubicBezTo>
                        <a:pt x="40" y="28"/>
                        <a:pt x="34" y="26"/>
                        <a:pt x="35" y="25"/>
                      </a:cubicBezTo>
                      <a:cubicBezTo>
                        <a:pt x="36" y="26"/>
                        <a:pt x="35" y="26"/>
                        <a:pt x="37" y="27"/>
                      </a:cubicBezTo>
                      <a:cubicBezTo>
                        <a:pt x="39" y="27"/>
                        <a:pt x="36" y="26"/>
                        <a:pt x="37" y="26"/>
                      </a:cubicBezTo>
                      <a:cubicBezTo>
                        <a:pt x="36" y="26"/>
                        <a:pt x="33" y="24"/>
                        <a:pt x="33" y="24"/>
                      </a:cubicBezTo>
                      <a:cubicBezTo>
                        <a:pt x="34" y="24"/>
                        <a:pt x="35" y="25"/>
                        <a:pt x="36" y="25"/>
                      </a:cubicBezTo>
                      <a:cubicBezTo>
                        <a:pt x="34" y="24"/>
                        <a:pt x="33" y="23"/>
                        <a:pt x="32" y="23"/>
                      </a:cubicBezTo>
                      <a:cubicBezTo>
                        <a:pt x="29" y="22"/>
                        <a:pt x="33" y="23"/>
                        <a:pt x="31" y="22"/>
                      </a:cubicBezTo>
                      <a:cubicBezTo>
                        <a:pt x="33" y="23"/>
                        <a:pt x="36" y="24"/>
                        <a:pt x="37" y="24"/>
                      </a:cubicBezTo>
                      <a:cubicBezTo>
                        <a:pt x="35" y="24"/>
                        <a:pt x="35" y="23"/>
                        <a:pt x="31" y="22"/>
                      </a:cubicBezTo>
                      <a:cubicBezTo>
                        <a:pt x="32" y="22"/>
                        <a:pt x="34" y="22"/>
                        <a:pt x="35" y="23"/>
                      </a:cubicBezTo>
                      <a:cubicBezTo>
                        <a:pt x="36" y="23"/>
                        <a:pt x="31" y="21"/>
                        <a:pt x="36" y="22"/>
                      </a:cubicBezTo>
                      <a:cubicBezTo>
                        <a:pt x="33" y="21"/>
                        <a:pt x="33" y="21"/>
                        <a:pt x="33" y="21"/>
                      </a:cubicBezTo>
                      <a:cubicBezTo>
                        <a:pt x="34" y="22"/>
                        <a:pt x="35" y="22"/>
                        <a:pt x="36" y="22"/>
                      </a:cubicBezTo>
                      <a:cubicBezTo>
                        <a:pt x="36" y="22"/>
                        <a:pt x="33" y="20"/>
                        <a:pt x="37" y="21"/>
                      </a:cubicBezTo>
                      <a:cubicBezTo>
                        <a:pt x="36" y="21"/>
                        <a:pt x="37" y="20"/>
                        <a:pt x="34" y="20"/>
                      </a:cubicBezTo>
                      <a:cubicBezTo>
                        <a:pt x="32" y="20"/>
                        <a:pt x="36" y="21"/>
                        <a:pt x="32" y="20"/>
                      </a:cubicBezTo>
                      <a:cubicBezTo>
                        <a:pt x="35" y="21"/>
                        <a:pt x="32" y="19"/>
                        <a:pt x="31" y="19"/>
                      </a:cubicBezTo>
                      <a:cubicBezTo>
                        <a:pt x="33" y="19"/>
                        <a:pt x="33" y="19"/>
                        <a:pt x="33" y="19"/>
                      </a:cubicBezTo>
                      <a:cubicBezTo>
                        <a:pt x="32" y="19"/>
                        <a:pt x="33" y="19"/>
                        <a:pt x="31" y="18"/>
                      </a:cubicBezTo>
                      <a:cubicBezTo>
                        <a:pt x="32" y="19"/>
                        <a:pt x="33" y="19"/>
                        <a:pt x="33" y="19"/>
                      </a:cubicBezTo>
                      <a:cubicBezTo>
                        <a:pt x="31" y="18"/>
                        <a:pt x="31" y="18"/>
                        <a:pt x="31" y="18"/>
                      </a:cubicBezTo>
                      <a:cubicBezTo>
                        <a:pt x="30" y="17"/>
                        <a:pt x="35" y="19"/>
                        <a:pt x="34" y="18"/>
                      </a:cubicBezTo>
                      <a:cubicBezTo>
                        <a:pt x="36" y="19"/>
                        <a:pt x="36" y="19"/>
                        <a:pt x="36" y="19"/>
                      </a:cubicBezTo>
                      <a:cubicBezTo>
                        <a:pt x="36" y="19"/>
                        <a:pt x="38" y="20"/>
                        <a:pt x="37" y="19"/>
                      </a:cubicBezTo>
                      <a:cubicBezTo>
                        <a:pt x="35" y="18"/>
                        <a:pt x="33" y="18"/>
                        <a:pt x="32" y="17"/>
                      </a:cubicBezTo>
                      <a:cubicBezTo>
                        <a:pt x="31" y="16"/>
                        <a:pt x="34" y="18"/>
                        <a:pt x="32" y="17"/>
                      </a:cubicBezTo>
                      <a:cubicBezTo>
                        <a:pt x="34" y="18"/>
                        <a:pt x="34" y="18"/>
                        <a:pt x="34" y="18"/>
                      </a:cubicBezTo>
                      <a:cubicBezTo>
                        <a:pt x="35" y="18"/>
                        <a:pt x="37" y="19"/>
                        <a:pt x="37" y="18"/>
                      </a:cubicBezTo>
                      <a:cubicBezTo>
                        <a:pt x="37" y="18"/>
                        <a:pt x="34" y="16"/>
                        <a:pt x="33" y="16"/>
                      </a:cubicBezTo>
                      <a:cubicBezTo>
                        <a:pt x="33" y="16"/>
                        <a:pt x="34" y="16"/>
                        <a:pt x="36" y="17"/>
                      </a:cubicBezTo>
                      <a:cubicBezTo>
                        <a:pt x="35" y="16"/>
                        <a:pt x="33" y="16"/>
                        <a:pt x="32" y="16"/>
                      </a:cubicBezTo>
                      <a:cubicBezTo>
                        <a:pt x="34" y="16"/>
                        <a:pt x="36" y="16"/>
                        <a:pt x="38" y="16"/>
                      </a:cubicBezTo>
                      <a:cubicBezTo>
                        <a:pt x="41" y="18"/>
                        <a:pt x="41" y="18"/>
                        <a:pt x="41" y="18"/>
                      </a:cubicBezTo>
                      <a:cubicBezTo>
                        <a:pt x="41" y="17"/>
                        <a:pt x="41" y="17"/>
                        <a:pt x="41" y="17"/>
                      </a:cubicBezTo>
                      <a:cubicBezTo>
                        <a:pt x="43" y="19"/>
                        <a:pt x="43" y="18"/>
                        <a:pt x="45" y="19"/>
                      </a:cubicBezTo>
                      <a:cubicBezTo>
                        <a:pt x="46" y="19"/>
                        <a:pt x="45" y="18"/>
                        <a:pt x="44" y="18"/>
                      </a:cubicBezTo>
                      <a:cubicBezTo>
                        <a:pt x="40" y="17"/>
                        <a:pt x="39" y="16"/>
                        <a:pt x="35" y="14"/>
                      </a:cubicBezTo>
                      <a:cubicBezTo>
                        <a:pt x="34" y="13"/>
                        <a:pt x="44" y="17"/>
                        <a:pt x="39" y="14"/>
                      </a:cubicBezTo>
                      <a:cubicBezTo>
                        <a:pt x="37" y="14"/>
                        <a:pt x="35" y="13"/>
                        <a:pt x="36" y="14"/>
                      </a:cubicBezTo>
                      <a:cubicBezTo>
                        <a:pt x="36" y="13"/>
                        <a:pt x="32" y="12"/>
                        <a:pt x="34" y="12"/>
                      </a:cubicBezTo>
                      <a:cubicBezTo>
                        <a:pt x="35" y="13"/>
                        <a:pt x="38" y="13"/>
                        <a:pt x="40" y="14"/>
                      </a:cubicBezTo>
                      <a:cubicBezTo>
                        <a:pt x="39" y="14"/>
                        <a:pt x="39" y="14"/>
                        <a:pt x="39" y="14"/>
                      </a:cubicBezTo>
                      <a:cubicBezTo>
                        <a:pt x="41" y="15"/>
                        <a:pt x="43" y="16"/>
                        <a:pt x="43" y="15"/>
                      </a:cubicBezTo>
                      <a:cubicBezTo>
                        <a:pt x="43" y="15"/>
                        <a:pt x="43" y="14"/>
                        <a:pt x="41" y="14"/>
                      </a:cubicBezTo>
                      <a:cubicBezTo>
                        <a:pt x="39" y="13"/>
                        <a:pt x="41" y="14"/>
                        <a:pt x="39" y="14"/>
                      </a:cubicBezTo>
                      <a:cubicBezTo>
                        <a:pt x="38" y="13"/>
                        <a:pt x="42" y="14"/>
                        <a:pt x="38" y="12"/>
                      </a:cubicBezTo>
                      <a:cubicBezTo>
                        <a:pt x="38" y="13"/>
                        <a:pt x="35" y="12"/>
                        <a:pt x="34" y="12"/>
                      </a:cubicBezTo>
                      <a:cubicBezTo>
                        <a:pt x="33" y="11"/>
                        <a:pt x="33" y="11"/>
                        <a:pt x="33" y="11"/>
                      </a:cubicBezTo>
                      <a:cubicBezTo>
                        <a:pt x="35" y="11"/>
                        <a:pt x="35" y="11"/>
                        <a:pt x="35" y="11"/>
                      </a:cubicBezTo>
                      <a:cubicBezTo>
                        <a:pt x="36" y="11"/>
                        <a:pt x="32" y="10"/>
                        <a:pt x="32" y="10"/>
                      </a:cubicBezTo>
                      <a:cubicBezTo>
                        <a:pt x="36" y="11"/>
                        <a:pt x="36" y="11"/>
                        <a:pt x="36" y="11"/>
                      </a:cubicBezTo>
                      <a:cubicBezTo>
                        <a:pt x="38" y="11"/>
                        <a:pt x="34" y="11"/>
                        <a:pt x="38" y="12"/>
                      </a:cubicBezTo>
                      <a:cubicBezTo>
                        <a:pt x="39" y="12"/>
                        <a:pt x="37" y="11"/>
                        <a:pt x="38" y="11"/>
                      </a:cubicBezTo>
                      <a:cubicBezTo>
                        <a:pt x="38" y="11"/>
                        <a:pt x="38" y="11"/>
                        <a:pt x="38" y="12"/>
                      </a:cubicBezTo>
                      <a:cubicBezTo>
                        <a:pt x="39" y="12"/>
                        <a:pt x="44" y="13"/>
                        <a:pt x="41" y="11"/>
                      </a:cubicBezTo>
                      <a:cubicBezTo>
                        <a:pt x="40" y="11"/>
                        <a:pt x="40" y="11"/>
                        <a:pt x="38" y="10"/>
                      </a:cubicBezTo>
                      <a:cubicBezTo>
                        <a:pt x="38" y="10"/>
                        <a:pt x="36" y="9"/>
                        <a:pt x="36" y="9"/>
                      </a:cubicBezTo>
                      <a:cubicBezTo>
                        <a:pt x="39" y="10"/>
                        <a:pt x="37" y="8"/>
                        <a:pt x="40" y="9"/>
                      </a:cubicBezTo>
                      <a:cubicBezTo>
                        <a:pt x="38" y="9"/>
                        <a:pt x="38" y="10"/>
                        <a:pt x="41" y="11"/>
                      </a:cubicBezTo>
                      <a:cubicBezTo>
                        <a:pt x="44" y="12"/>
                        <a:pt x="40" y="11"/>
                        <a:pt x="44" y="13"/>
                      </a:cubicBezTo>
                      <a:cubicBezTo>
                        <a:pt x="44" y="12"/>
                        <a:pt x="47" y="13"/>
                        <a:pt x="50" y="14"/>
                      </a:cubicBezTo>
                      <a:cubicBezTo>
                        <a:pt x="50" y="14"/>
                        <a:pt x="49" y="13"/>
                        <a:pt x="49" y="13"/>
                      </a:cubicBezTo>
                      <a:cubicBezTo>
                        <a:pt x="46" y="12"/>
                        <a:pt x="46" y="13"/>
                        <a:pt x="44" y="12"/>
                      </a:cubicBezTo>
                      <a:cubicBezTo>
                        <a:pt x="45" y="11"/>
                        <a:pt x="44" y="11"/>
                        <a:pt x="42" y="10"/>
                      </a:cubicBezTo>
                      <a:cubicBezTo>
                        <a:pt x="43" y="10"/>
                        <a:pt x="45" y="10"/>
                        <a:pt x="45" y="11"/>
                      </a:cubicBezTo>
                      <a:cubicBezTo>
                        <a:pt x="45" y="10"/>
                        <a:pt x="45" y="9"/>
                        <a:pt x="46" y="9"/>
                      </a:cubicBezTo>
                      <a:cubicBezTo>
                        <a:pt x="42" y="8"/>
                        <a:pt x="45" y="8"/>
                        <a:pt x="42" y="7"/>
                      </a:cubicBezTo>
                      <a:cubicBezTo>
                        <a:pt x="41" y="7"/>
                        <a:pt x="39" y="7"/>
                        <a:pt x="37" y="6"/>
                      </a:cubicBezTo>
                      <a:cubicBezTo>
                        <a:pt x="38" y="6"/>
                        <a:pt x="39" y="7"/>
                        <a:pt x="40" y="7"/>
                      </a:cubicBezTo>
                      <a:cubicBezTo>
                        <a:pt x="38" y="6"/>
                        <a:pt x="43" y="7"/>
                        <a:pt x="40" y="6"/>
                      </a:cubicBezTo>
                      <a:cubicBezTo>
                        <a:pt x="41" y="7"/>
                        <a:pt x="44" y="7"/>
                        <a:pt x="47" y="8"/>
                      </a:cubicBezTo>
                      <a:cubicBezTo>
                        <a:pt x="46" y="7"/>
                        <a:pt x="49" y="9"/>
                        <a:pt x="49" y="8"/>
                      </a:cubicBezTo>
                      <a:cubicBezTo>
                        <a:pt x="48" y="8"/>
                        <a:pt x="47" y="7"/>
                        <a:pt x="46" y="6"/>
                      </a:cubicBezTo>
                      <a:cubicBezTo>
                        <a:pt x="49" y="6"/>
                        <a:pt x="47" y="4"/>
                        <a:pt x="47" y="4"/>
                      </a:cubicBezTo>
                      <a:cubicBezTo>
                        <a:pt x="48" y="4"/>
                        <a:pt x="51" y="5"/>
                        <a:pt x="52" y="5"/>
                      </a:cubicBezTo>
                      <a:cubicBezTo>
                        <a:pt x="52" y="4"/>
                        <a:pt x="48" y="4"/>
                        <a:pt x="50" y="4"/>
                      </a:cubicBezTo>
                      <a:cubicBezTo>
                        <a:pt x="51" y="4"/>
                        <a:pt x="51" y="4"/>
                        <a:pt x="51" y="4"/>
                      </a:cubicBezTo>
                      <a:cubicBezTo>
                        <a:pt x="50" y="4"/>
                        <a:pt x="53" y="4"/>
                        <a:pt x="49" y="2"/>
                      </a:cubicBezTo>
                      <a:cubicBezTo>
                        <a:pt x="52" y="3"/>
                        <a:pt x="52" y="3"/>
                        <a:pt x="52" y="3"/>
                      </a:cubicBezTo>
                      <a:cubicBezTo>
                        <a:pt x="52" y="3"/>
                        <a:pt x="52" y="3"/>
                        <a:pt x="51" y="3"/>
                      </a:cubicBezTo>
                      <a:cubicBezTo>
                        <a:pt x="52" y="3"/>
                        <a:pt x="53" y="3"/>
                        <a:pt x="54" y="4"/>
                      </a:cubicBezTo>
                      <a:cubicBezTo>
                        <a:pt x="57" y="4"/>
                        <a:pt x="54" y="3"/>
                        <a:pt x="54" y="2"/>
                      </a:cubicBezTo>
                      <a:cubicBezTo>
                        <a:pt x="52" y="2"/>
                        <a:pt x="52" y="2"/>
                        <a:pt x="52" y="2"/>
                      </a:cubicBezTo>
                      <a:cubicBezTo>
                        <a:pt x="50" y="1"/>
                        <a:pt x="53" y="1"/>
                        <a:pt x="52" y="0"/>
                      </a:cubicBezTo>
                      <a:cubicBezTo>
                        <a:pt x="54" y="1"/>
                        <a:pt x="54" y="1"/>
                        <a:pt x="54" y="1"/>
                      </a:cubicBezTo>
                      <a:cubicBezTo>
                        <a:pt x="53" y="0"/>
                        <a:pt x="53" y="0"/>
                        <a:pt x="53" y="0"/>
                      </a:cubicBezTo>
                      <a:cubicBezTo>
                        <a:pt x="55" y="1"/>
                        <a:pt x="56" y="1"/>
                        <a:pt x="55" y="0"/>
                      </a:cubicBezTo>
                      <a:cubicBezTo>
                        <a:pt x="59" y="2"/>
                        <a:pt x="59" y="2"/>
                        <a:pt x="59" y="2"/>
                      </a:cubicBezTo>
                      <a:cubicBezTo>
                        <a:pt x="58" y="2"/>
                        <a:pt x="57" y="1"/>
                        <a:pt x="55" y="1"/>
                      </a:cubicBezTo>
                      <a:cubicBezTo>
                        <a:pt x="53" y="1"/>
                        <a:pt x="54" y="1"/>
                        <a:pt x="55" y="2"/>
                      </a:cubicBezTo>
                      <a:cubicBezTo>
                        <a:pt x="56" y="2"/>
                        <a:pt x="55" y="2"/>
                        <a:pt x="55" y="1"/>
                      </a:cubicBezTo>
                      <a:cubicBezTo>
                        <a:pt x="57" y="2"/>
                        <a:pt x="57" y="2"/>
                        <a:pt x="59" y="3"/>
                      </a:cubicBezTo>
                      <a:cubicBezTo>
                        <a:pt x="59" y="3"/>
                        <a:pt x="60" y="3"/>
                        <a:pt x="59" y="3"/>
                      </a:cubicBezTo>
                      <a:cubicBezTo>
                        <a:pt x="60" y="3"/>
                        <a:pt x="60" y="3"/>
                        <a:pt x="60" y="4"/>
                      </a:cubicBezTo>
                      <a:cubicBezTo>
                        <a:pt x="59" y="3"/>
                        <a:pt x="59" y="4"/>
                        <a:pt x="58" y="3"/>
                      </a:cubicBezTo>
                      <a:cubicBezTo>
                        <a:pt x="60" y="4"/>
                        <a:pt x="61" y="5"/>
                        <a:pt x="60" y="5"/>
                      </a:cubicBezTo>
                      <a:cubicBezTo>
                        <a:pt x="57" y="4"/>
                        <a:pt x="62" y="6"/>
                        <a:pt x="61" y="7"/>
                      </a:cubicBezTo>
                      <a:cubicBezTo>
                        <a:pt x="58" y="6"/>
                        <a:pt x="56" y="5"/>
                        <a:pt x="56" y="4"/>
                      </a:cubicBezTo>
                      <a:cubicBezTo>
                        <a:pt x="54" y="4"/>
                        <a:pt x="55" y="5"/>
                        <a:pt x="54" y="5"/>
                      </a:cubicBezTo>
                      <a:cubicBezTo>
                        <a:pt x="56" y="5"/>
                        <a:pt x="59" y="6"/>
                        <a:pt x="60" y="7"/>
                      </a:cubicBezTo>
                      <a:cubicBezTo>
                        <a:pt x="58" y="7"/>
                        <a:pt x="58" y="7"/>
                        <a:pt x="58" y="7"/>
                      </a:cubicBezTo>
                      <a:cubicBezTo>
                        <a:pt x="59" y="7"/>
                        <a:pt x="61" y="8"/>
                        <a:pt x="61" y="8"/>
                      </a:cubicBezTo>
                      <a:cubicBezTo>
                        <a:pt x="60" y="9"/>
                        <a:pt x="59" y="10"/>
                        <a:pt x="59" y="11"/>
                      </a:cubicBezTo>
                      <a:cubicBezTo>
                        <a:pt x="57" y="10"/>
                        <a:pt x="57" y="10"/>
                        <a:pt x="57" y="10"/>
                      </a:cubicBezTo>
                      <a:cubicBezTo>
                        <a:pt x="61" y="12"/>
                        <a:pt x="58" y="12"/>
                        <a:pt x="60" y="13"/>
                      </a:cubicBezTo>
                      <a:cubicBezTo>
                        <a:pt x="58" y="13"/>
                        <a:pt x="61" y="15"/>
                        <a:pt x="58" y="15"/>
                      </a:cubicBezTo>
                      <a:cubicBezTo>
                        <a:pt x="59" y="17"/>
                        <a:pt x="60" y="19"/>
                        <a:pt x="59" y="20"/>
                      </a:cubicBezTo>
                      <a:cubicBezTo>
                        <a:pt x="56" y="19"/>
                        <a:pt x="56" y="19"/>
                        <a:pt x="56" y="19"/>
                      </a:cubicBezTo>
                      <a:cubicBezTo>
                        <a:pt x="58" y="20"/>
                        <a:pt x="54" y="19"/>
                        <a:pt x="55" y="19"/>
                      </a:cubicBezTo>
                      <a:cubicBezTo>
                        <a:pt x="57" y="20"/>
                        <a:pt x="57" y="20"/>
                        <a:pt x="59" y="21"/>
                      </a:cubicBezTo>
                      <a:cubicBezTo>
                        <a:pt x="57" y="21"/>
                        <a:pt x="59" y="23"/>
                        <a:pt x="60" y="24"/>
                      </a:cubicBezTo>
                      <a:cubicBezTo>
                        <a:pt x="58" y="24"/>
                        <a:pt x="58" y="24"/>
                        <a:pt x="58" y="24"/>
                      </a:cubicBezTo>
                      <a:cubicBezTo>
                        <a:pt x="62" y="25"/>
                        <a:pt x="58" y="25"/>
                        <a:pt x="57" y="26"/>
                      </a:cubicBezTo>
                      <a:cubicBezTo>
                        <a:pt x="57" y="26"/>
                        <a:pt x="55" y="25"/>
                        <a:pt x="55" y="25"/>
                      </a:cubicBezTo>
                      <a:cubicBezTo>
                        <a:pt x="58" y="27"/>
                        <a:pt x="58" y="27"/>
                        <a:pt x="59" y="28"/>
                      </a:cubicBezTo>
                      <a:cubicBezTo>
                        <a:pt x="59" y="29"/>
                        <a:pt x="58" y="29"/>
                        <a:pt x="57" y="29"/>
                      </a:cubicBezTo>
                      <a:cubicBezTo>
                        <a:pt x="60" y="33"/>
                        <a:pt x="57" y="33"/>
                        <a:pt x="59" y="36"/>
                      </a:cubicBezTo>
                      <a:cubicBezTo>
                        <a:pt x="57" y="36"/>
                        <a:pt x="57" y="36"/>
                        <a:pt x="57" y="36"/>
                      </a:cubicBezTo>
                      <a:cubicBezTo>
                        <a:pt x="61" y="39"/>
                        <a:pt x="56" y="40"/>
                        <a:pt x="57" y="42"/>
                      </a:cubicBezTo>
                      <a:cubicBezTo>
                        <a:pt x="54" y="41"/>
                        <a:pt x="54" y="41"/>
                        <a:pt x="54" y="41"/>
                      </a:cubicBezTo>
                      <a:cubicBezTo>
                        <a:pt x="53" y="41"/>
                        <a:pt x="55" y="42"/>
                        <a:pt x="57" y="43"/>
                      </a:cubicBezTo>
                      <a:cubicBezTo>
                        <a:pt x="56" y="43"/>
                        <a:pt x="58" y="45"/>
                        <a:pt x="55" y="44"/>
                      </a:cubicBezTo>
                      <a:cubicBezTo>
                        <a:pt x="54" y="44"/>
                        <a:pt x="57" y="45"/>
                        <a:pt x="57" y="46"/>
                      </a:cubicBezTo>
                      <a:cubicBezTo>
                        <a:pt x="55" y="46"/>
                        <a:pt x="56" y="47"/>
                        <a:pt x="56" y="48"/>
                      </a:cubicBezTo>
                      <a:cubicBezTo>
                        <a:pt x="56" y="48"/>
                        <a:pt x="56" y="48"/>
                        <a:pt x="56" y="48"/>
                      </a:cubicBezTo>
                      <a:cubicBezTo>
                        <a:pt x="55" y="47"/>
                        <a:pt x="54" y="47"/>
                        <a:pt x="54" y="47"/>
                      </a:cubicBezTo>
                      <a:cubicBezTo>
                        <a:pt x="54" y="47"/>
                        <a:pt x="52" y="48"/>
                        <a:pt x="57" y="49"/>
                      </a:cubicBezTo>
                      <a:cubicBezTo>
                        <a:pt x="54" y="49"/>
                        <a:pt x="58" y="52"/>
                        <a:pt x="54" y="52"/>
                      </a:cubicBezTo>
                      <a:cubicBezTo>
                        <a:pt x="55" y="52"/>
                        <a:pt x="55" y="52"/>
                        <a:pt x="56" y="53"/>
                      </a:cubicBezTo>
                      <a:cubicBezTo>
                        <a:pt x="56" y="54"/>
                        <a:pt x="53" y="54"/>
                        <a:pt x="55" y="55"/>
                      </a:cubicBezTo>
                      <a:cubicBezTo>
                        <a:pt x="54" y="55"/>
                        <a:pt x="53" y="54"/>
                        <a:pt x="53" y="54"/>
                      </a:cubicBezTo>
                      <a:cubicBezTo>
                        <a:pt x="53" y="55"/>
                        <a:pt x="54" y="55"/>
                        <a:pt x="55" y="55"/>
                      </a:cubicBezTo>
                      <a:cubicBezTo>
                        <a:pt x="56" y="58"/>
                        <a:pt x="51" y="57"/>
                        <a:pt x="51" y="59"/>
                      </a:cubicBezTo>
                      <a:cubicBezTo>
                        <a:pt x="53" y="62"/>
                        <a:pt x="51" y="64"/>
                        <a:pt x="50" y="66"/>
                      </a:cubicBezTo>
                      <a:cubicBezTo>
                        <a:pt x="49" y="66"/>
                        <a:pt x="49" y="66"/>
                        <a:pt x="49" y="66"/>
                      </a:cubicBezTo>
                      <a:cubicBezTo>
                        <a:pt x="52" y="68"/>
                        <a:pt x="45" y="66"/>
                        <a:pt x="50" y="69"/>
                      </a:cubicBezTo>
                      <a:cubicBezTo>
                        <a:pt x="49" y="68"/>
                        <a:pt x="49" y="69"/>
                        <a:pt x="48" y="68"/>
                      </a:cubicBezTo>
                      <a:cubicBezTo>
                        <a:pt x="50" y="70"/>
                        <a:pt x="45" y="69"/>
                        <a:pt x="47" y="71"/>
                      </a:cubicBezTo>
                      <a:cubicBezTo>
                        <a:pt x="48" y="71"/>
                        <a:pt x="47" y="71"/>
                        <a:pt x="47" y="70"/>
                      </a:cubicBezTo>
                      <a:cubicBezTo>
                        <a:pt x="45" y="71"/>
                        <a:pt x="47" y="72"/>
                        <a:pt x="45" y="72"/>
                      </a:cubicBezTo>
                      <a:cubicBezTo>
                        <a:pt x="45" y="72"/>
                        <a:pt x="45" y="72"/>
                        <a:pt x="44" y="72"/>
                      </a:cubicBezTo>
                      <a:cubicBezTo>
                        <a:pt x="42" y="71"/>
                        <a:pt x="47" y="74"/>
                        <a:pt x="43" y="72"/>
                      </a:cubicBezTo>
                      <a:cubicBezTo>
                        <a:pt x="43" y="73"/>
                        <a:pt x="45" y="73"/>
                        <a:pt x="45" y="73"/>
                      </a:cubicBezTo>
                      <a:cubicBezTo>
                        <a:pt x="42" y="74"/>
                        <a:pt x="44" y="77"/>
                        <a:pt x="44" y="80"/>
                      </a:cubicBezTo>
                      <a:cubicBezTo>
                        <a:pt x="41" y="80"/>
                        <a:pt x="37" y="77"/>
                        <a:pt x="40" y="79"/>
                      </a:cubicBezTo>
                      <a:cubicBezTo>
                        <a:pt x="39" y="79"/>
                        <a:pt x="41" y="80"/>
                        <a:pt x="41" y="80"/>
                      </a:cubicBezTo>
                      <a:cubicBezTo>
                        <a:pt x="41" y="81"/>
                        <a:pt x="36" y="78"/>
                        <a:pt x="38" y="80"/>
                      </a:cubicBezTo>
                      <a:cubicBezTo>
                        <a:pt x="40" y="81"/>
                        <a:pt x="39" y="80"/>
                        <a:pt x="41" y="81"/>
                      </a:cubicBezTo>
                      <a:cubicBezTo>
                        <a:pt x="39" y="81"/>
                        <a:pt x="36" y="80"/>
                        <a:pt x="38" y="82"/>
                      </a:cubicBezTo>
                      <a:cubicBezTo>
                        <a:pt x="37" y="81"/>
                        <a:pt x="37" y="81"/>
                        <a:pt x="37" y="81"/>
                      </a:cubicBezTo>
                      <a:cubicBezTo>
                        <a:pt x="40" y="84"/>
                        <a:pt x="38" y="84"/>
                        <a:pt x="41" y="86"/>
                      </a:cubicBezTo>
                      <a:cubicBezTo>
                        <a:pt x="40" y="91"/>
                        <a:pt x="41" y="96"/>
                        <a:pt x="39" y="101"/>
                      </a:cubicBezTo>
                      <a:cubicBezTo>
                        <a:pt x="37" y="104"/>
                        <a:pt x="37" y="109"/>
                        <a:pt x="33" y="112"/>
                      </a:cubicBezTo>
                      <a:cubicBezTo>
                        <a:pt x="29" y="112"/>
                        <a:pt x="29" y="112"/>
                        <a:pt x="30" y="114"/>
                      </a:cubicBezTo>
                      <a:cubicBezTo>
                        <a:pt x="29" y="113"/>
                        <a:pt x="29" y="113"/>
                        <a:pt x="29" y="113"/>
                      </a:cubicBezTo>
                      <a:cubicBezTo>
                        <a:pt x="31" y="114"/>
                        <a:pt x="29" y="114"/>
                        <a:pt x="31" y="115"/>
                      </a:cubicBezTo>
                      <a:cubicBezTo>
                        <a:pt x="30" y="116"/>
                        <a:pt x="30" y="118"/>
                        <a:pt x="29" y="120"/>
                      </a:cubicBezTo>
                      <a:cubicBezTo>
                        <a:pt x="29" y="119"/>
                        <a:pt x="27" y="118"/>
                        <a:pt x="27" y="119"/>
                      </a:cubicBezTo>
                      <a:cubicBezTo>
                        <a:pt x="29" y="120"/>
                        <a:pt x="29" y="120"/>
                        <a:pt x="29" y="120"/>
                      </a:cubicBezTo>
                      <a:cubicBezTo>
                        <a:pt x="28" y="119"/>
                        <a:pt x="28" y="119"/>
                        <a:pt x="28" y="119"/>
                      </a:cubicBezTo>
                      <a:cubicBezTo>
                        <a:pt x="28" y="120"/>
                        <a:pt x="29" y="121"/>
                        <a:pt x="30" y="121"/>
                      </a:cubicBezTo>
                      <a:cubicBezTo>
                        <a:pt x="31" y="126"/>
                        <a:pt x="24" y="127"/>
                        <a:pt x="23" y="131"/>
                      </a:cubicBezTo>
                      <a:cubicBezTo>
                        <a:pt x="21" y="132"/>
                        <a:pt x="22" y="134"/>
                        <a:pt x="22" y="135"/>
                      </a:cubicBezTo>
                      <a:cubicBezTo>
                        <a:pt x="17" y="136"/>
                        <a:pt x="13" y="138"/>
                        <a:pt x="14" y="142"/>
                      </a:cubicBezTo>
                      <a:cubicBezTo>
                        <a:pt x="14" y="142"/>
                        <a:pt x="7" y="138"/>
                        <a:pt x="6" y="1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2" name="Freeform 129"/>
                <p:cNvSpPr/>
                <p:nvPr/>
              </p:nvSpPr>
              <p:spPr bwMode="auto">
                <a:xfrm>
                  <a:off x="4245" y="1233"/>
                  <a:ext cx="1"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1"/>
                        <a:pt x="2" y="1"/>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3" name="Freeform 130"/>
                <p:cNvSpPr/>
                <p:nvPr/>
              </p:nvSpPr>
              <p:spPr bwMode="auto">
                <a:xfrm>
                  <a:off x="4241" y="1234"/>
                  <a:ext cx="1" cy="1"/>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2"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4" name="Freeform 131"/>
                <p:cNvSpPr/>
                <p:nvPr/>
              </p:nvSpPr>
              <p:spPr bwMode="auto">
                <a:xfrm>
                  <a:off x="4241" y="1235"/>
                  <a:ext cx="1"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1" y="1"/>
                        <a:pt x="0"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5" name="Freeform 132"/>
                <p:cNvSpPr/>
                <p:nvPr/>
              </p:nvSpPr>
              <p:spPr bwMode="auto">
                <a:xfrm>
                  <a:off x="4240" y="123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6" name="Freeform 133"/>
                <p:cNvSpPr/>
                <p:nvPr/>
              </p:nvSpPr>
              <p:spPr bwMode="auto">
                <a:xfrm>
                  <a:off x="4240" y="1235"/>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7" name="Freeform 134"/>
                <p:cNvSpPr/>
                <p:nvPr/>
              </p:nvSpPr>
              <p:spPr bwMode="auto">
                <a:xfrm>
                  <a:off x="4239" y="1236"/>
                  <a:ext cx="1" cy="0"/>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1"/>
                        <a:pt x="2" y="1"/>
                        <a:pt x="1" y="1"/>
                      </a:cubicBezTo>
                      <a:cubicBezTo>
                        <a:pt x="2" y="1"/>
                        <a:pt x="0"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8" name="Freeform 135"/>
                <p:cNvSpPr/>
                <p:nvPr/>
              </p:nvSpPr>
              <p:spPr bwMode="auto">
                <a:xfrm>
                  <a:off x="4240" y="1237"/>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2"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9" name="Freeform 136"/>
                <p:cNvSpPr/>
                <p:nvPr/>
              </p:nvSpPr>
              <p:spPr bwMode="auto">
                <a:xfrm>
                  <a:off x="4238" y="1246"/>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0" name="Freeform 137"/>
                <p:cNvSpPr/>
                <p:nvPr/>
              </p:nvSpPr>
              <p:spPr bwMode="auto">
                <a:xfrm>
                  <a:off x="4236" y="1251"/>
                  <a:ext cx="0" cy="0"/>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1"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1" name="Freeform 138"/>
                <p:cNvSpPr/>
                <p:nvPr/>
              </p:nvSpPr>
              <p:spPr bwMode="auto">
                <a:xfrm>
                  <a:off x="4236" y="125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2" name="Freeform 139"/>
                <p:cNvSpPr/>
                <p:nvPr/>
              </p:nvSpPr>
              <p:spPr bwMode="auto">
                <a:xfrm>
                  <a:off x="4233" y="1478"/>
                  <a:ext cx="1" cy="1"/>
                </a:xfrm>
                <a:custGeom>
                  <a:avLst/>
                  <a:gdLst>
                    <a:gd name="T0" fmla="*/ 3 w 4"/>
                    <a:gd name="T1" fmla="*/ 3 h 4"/>
                    <a:gd name="T2" fmla="*/ 3 w 4"/>
                    <a:gd name="T3" fmla="*/ 1 h 4"/>
                    <a:gd name="T4" fmla="*/ 3 w 4"/>
                    <a:gd name="T5" fmla="*/ 3 h 4"/>
                  </a:gdLst>
                  <a:ahLst/>
                  <a:cxnLst>
                    <a:cxn ang="0">
                      <a:pos x="T0" y="T1"/>
                    </a:cxn>
                    <a:cxn ang="0">
                      <a:pos x="T2" y="T3"/>
                    </a:cxn>
                    <a:cxn ang="0">
                      <a:pos x="T4" y="T5"/>
                    </a:cxn>
                  </a:cxnLst>
                  <a:rect l="0" t="0" r="r" b="b"/>
                  <a:pathLst>
                    <a:path w="4" h="4">
                      <a:moveTo>
                        <a:pt x="3" y="3"/>
                      </a:moveTo>
                      <a:cubicBezTo>
                        <a:pt x="3" y="0"/>
                        <a:pt x="0" y="4"/>
                        <a:pt x="3" y="1"/>
                      </a:cubicBezTo>
                      <a:cubicBezTo>
                        <a:pt x="3" y="2"/>
                        <a:pt x="4" y="3"/>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3" name="Freeform 140"/>
                <p:cNvSpPr/>
                <p:nvPr/>
              </p:nvSpPr>
              <p:spPr bwMode="auto">
                <a:xfrm>
                  <a:off x="4145" y="1480"/>
                  <a:ext cx="87" cy="170"/>
                </a:xfrm>
                <a:custGeom>
                  <a:avLst/>
                  <a:gdLst>
                    <a:gd name="T0" fmla="*/ 46 w 394"/>
                    <a:gd name="T1" fmla="*/ 654 h 740"/>
                    <a:gd name="T2" fmla="*/ 57 w 394"/>
                    <a:gd name="T3" fmla="*/ 632 h 740"/>
                    <a:gd name="T4" fmla="*/ 73 w 394"/>
                    <a:gd name="T5" fmla="*/ 584 h 740"/>
                    <a:gd name="T6" fmla="*/ 81 w 394"/>
                    <a:gd name="T7" fmla="*/ 569 h 740"/>
                    <a:gd name="T8" fmla="*/ 106 w 394"/>
                    <a:gd name="T9" fmla="*/ 521 h 740"/>
                    <a:gd name="T10" fmla="*/ 113 w 394"/>
                    <a:gd name="T11" fmla="*/ 505 h 740"/>
                    <a:gd name="T12" fmla="*/ 123 w 394"/>
                    <a:gd name="T13" fmla="*/ 476 h 740"/>
                    <a:gd name="T14" fmla="*/ 135 w 394"/>
                    <a:gd name="T15" fmla="*/ 454 h 740"/>
                    <a:gd name="T16" fmla="*/ 143 w 394"/>
                    <a:gd name="T17" fmla="*/ 441 h 740"/>
                    <a:gd name="T18" fmla="*/ 145 w 394"/>
                    <a:gd name="T19" fmla="*/ 428 h 740"/>
                    <a:gd name="T20" fmla="*/ 156 w 394"/>
                    <a:gd name="T21" fmla="*/ 401 h 740"/>
                    <a:gd name="T22" fmla="*/ 165 w 394"/>
                    <a:gd name="T23" fmla="*/ 386 h 740"/>
                    <a:gd name="T24" fmla="*/ 171 w 394"/>
                    <a:gd name="T25" fmla="*/ 370 h 740"/>
                    <a:gd name="T26" fmla="*/ 184 w 394"/>
                    <a:gd name="T27" fmla="*/ 352 h 740"/>
                    <a:gd name="T28" fmla="*/ 197 w 394"/>
                    <a:gd name="T29" fmla="*/ 330 h 740"/>
                    <a:gd name="T30" fmla="*/ 214 w 394"/>
                    <a:gd name="T31" fmla="*/ 305 h 740"/>
                    <a:gd name="T32" fmla="*/ 219 w 394"/>
                    <a:gd name="T33" fmla="*/ 293 h 740"/>
                    <a:gd name="T34" fmla="*/ 228 w 394"/>
                    <a:gd name="T35" fmla="*/ 284 h 740"/>
                    <a:gd name="T36" fmla="*/ 231 w 394"/>
                    <a:gd name="T37" fmla="*/ 274 h 740"/>
                    <a:gd name="T38" fmla="*/ 234 w 394"/>
                    <a:gd name="T39" fmla="*/ 269 h 740"/>
                    <a:gd name="T40" fmla="*/ 240 w 394"/>
                    <a:gd name="T41" fmla="*/ 257 h 740"/>
                    <a:gd name="T42" fmla="*/ 262 w 394"/>
                    <a:gd name="T43" fmla="*/ 221 h 740"/>
                    <a:gd name="T44" fmla="*/ 270 w 394"/>
                    <a:gd name="T45" fmla="*/ 206 h 740"/>
                    <a:gd name="T46" fmla="*/ 278 w 394"/>
                    <a:gd name="T47" fmla="*/ 194 h 740"/>
                    <a:gd name="T48" fmla="*/ 296 w 394"/>
                    <a:gd name="T49" fmla="*/ 165 h 740"/>
                    <a:gd name="T50" fmla="*/ 306 w 394"/>
                    <a:gd name="T51" fmla="*/ 161 h 740"/>
                    <a:gd name="T52" fmla="*/ 306 w 394"/>
                    <a:gd name="T53" fmla="*/ 147 h 740"/>
                    <a:gd name="T54" fmla="*/ 305 w 394"/>
                    <a:gd name="T55" fmla="*/ 135 h 740"/>
                    <a:gd name="T56" fmla="*/ 315 w 394"/>
                    <a:gd name="T57" fmla="*/ 122 h 740"/>
                    <a:gd name="T58" fmla="*/ 315 w 394"/>
                    <a:gd name="T59" fmla="*/ 116 h 740"/>
                    <a:gd name="T60" fmla="*/ 320 w 394"/>
                    <a:gd name="T61" fmla="*/ 111 h 740"/>
                    <a:gd name="T62" fmla="*/ 332 w 394"/>
                    <a:gd name="T63" fmla="*/ 104 h 740"/>
                    <a:gd name="T64" fmla="*/ 333 w 394"/>
                    <a:gd name="T65" fmla="*/ 89 h 740"/>
                    <a:gd name="T66" fmla="*/ 338 w 394"/>
                    <a:gd name="T67" fmla="*/ 85 h 740"/>
                    <a:gd name="T68" fmla="*/ 340 w 394"/>
                    <a:gd name="T69" fmla="*/ 73 h 740"/>
                    <a:gd name="T70" fmla="*/ 346 w 394"/>
                    <a:gd name="T71" fmla="*/ 62 h 740"/>
                    <a:gd name="T72" fmla="*/ 351 w 394"/>
                    <a:gd name="T73" fmla="*/ 71 h 740"/>
                    <a:gd name="T74" fmla="*/ 355 w 394"/>
                    <a:gd name="T75" fmla="*/ 49 h 740"/>
                    <a:gd name="T76" fmla="*/ 378 w 394"/>
                    <a:gd name="T77" fmla="*/ 26 h 740"/>
                    <a:gd name="T78" fmla="*/ 384 w 394"/>
                    <a:gd name="T79" fmla="*/ 19 h 740"/>
                    <a:gd name="T80" fmla="*/ 391 w 394"/>
                    <a:gd name="T81" fmla="*/ 0 h 740"/>
                    <a:gd name="T82" fmla="*/ 393 w 394"/>
                    <a:gd name="T83" fmla="*/ 9 h 740"/>
                    <a:gd name="T84" fmla="*/ 381 w 394"/>
                    <a:gd name="T85" fmla="*/ 25 h 740"/>
                    <a:gd name="T86" fmla="*/ 373 w 394"/>
                    <a:gd name="T87" fmla="*/ 61 h 740"/>
                    <a:gd name="T88" fmla="*/ 349 w 394"/>
                    <a:gd name="T89" fmla="*/ 115 h 740"/>
                    <a:gd name="T90" fmla="*/ 319 w 394"/>
                    <a:gd name="T91" fmla="*/ 174 h 740"/>
                    <a:gd name="T92" fmla="*/ 293 w 394"/>
                    <a:gd name="T93" fmla="*/ 220 h 740"/>
                    <a:gd name="T94" fmla="*/ 274 w 394"/>
                    <a:gd name="T95" fmla="*/ 253 h 740"/>
                    <a:gd name="T96" fmla="*/ 231 w 394"/>
                    <a:gd name="T97" fmla="*/ 321 h 740"/>
                    <a:gd name="T98" fmla="*/ 207 w 394"/>
                    <a:gd name="T99" fmla="*/ 356 h 740"/>
                    <a:gd name="T100" fmla="*/ 182 w 394"/>
                    <a:gd name="T101" fmla="*/ 398 h 740"/>
                    <a:gd name="T102" fmla="*/ 162 w 394"/>
                    <a:gd name="T103" fmla="*/ 445 h 740"/>
                    <a:gd name="T104" fmla="*/ 99 w 394"/>
                    <a:gd name="T105" fmla="*/ 584 h 740"/>
                    <a:gd name="T106" fmla="*/ 79 w 394"/>
                    <a:gd name="T107" fmla="*/ 631 h 740"/>
                    <a:gd name="T108" fmla="*/ 5 w 394"/>
                    <a:gd name="T10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4" h="740">
                      <a:moveTo>
                        <a:pt x="3" y="726"/>
                      </a:moveTo>
                      <a:cubicBezTo>
                        <a:pt x="2" y="714"/>
                        <a:pt x="16" y="707"/>
                        <a:pt x="18" y="695"/>
                      </a:cubicBezTo>
                      <a:cubicBezTo>
                        <a:pt x="18" y="694"/>
                        <a:pt x="21" y="697"/>
                        <a:pt x="22" y="694"/>
                      </a:cubicBezTo>
                      <a:cubicBezTo>
                        <a:pt x="22" y="682"/>
                        <a:pt x="34" y="670"/>
                        <a:pt x="44" y="661"/>
                      </a:cubicBezTo>
                      <a:cubicBezTo>
                        <a:pt x="44" y="662"/>
                        <a:pt x="44" y="662"/>
                        <a:pt x="44" y="662"/>
                      </a:cubicBezTo>
                      <a:cubicBezTo>
                        <a:pt x="46" y="660"/>
                        <a:pt x="45" y="656"/>
                        <a:pt x="46" y="654"/>
                      </a:cubicBezTo>
                      <a:cubicBezTo>
                        <a:pt x="47" y="654"/>
                        <a:pt x="47" y="655"/>
                        <a:pt x="48" y="655"/>
                      </a:cubicBezTo>
                      <a:cubicBezTo>
                        <a:pt x="46" y="653"/>
                        <a:pt x="49" y="650"/>
                        <a:pt x="48" y="649"/>
                      </a:cubicBezTo>
                      <a:cubicBezTo>
                        <a:pt x="50" y="648"/>
                        <a:pt x="51" y="649"/>
                        <a:pt x="52" y="648"/>
                      </a:cubicBezTo>
                      <a:cubicBezTo>
                        <a:pt x="51" y="646"/>
                        <a:pt x="51" y="646"/>
                        <a:pt x="51" y="646"/>
                      </a:cubicBezTo>
                      <a:cubicBezTo>
                        <a:pt x="48" y="639"/>
                        <a:pt x="56" y="637"/>
                        <a:pt x="56" y="631"/>
                      </a:cubicBezTo>
                      <a:cubicBezTo>
                        <a:pt x="56" y="631"/>
                        <a:pt x="57" y="632"/>
                        <a:pt x="57" y="632"/>
                      </a:cubicBezTo>
                      <a:cubicBezTo>
                        <a:pt x="58" y="622"/>
                        <a:pt x="64" y="612"/>
                        <a:pt x="67" y="603"/>
                      </a:cubicBezTo>
                      <a:cubicBezTo>
                        <a:pt x="68" y="603"/>
                        <a:pt x="69" y="604"/>
                        <a:pt x="70" y="604"/>
                      </a:cubicBezTo>
                      <a:cubicBezTo>
                        <a:pt x="68" y="603"/>
                        <a:pt x="69" y="600"/>
                        <a:pt x="70" y="597"/>
                      </a:cubicBezTo>
                      <a:cubicBezTo>
                        <a:pt x="73" y="597"/>
                        <a:pt x="70" y="592"/>
                        <a:pt x="72" y="589"/>
                      </a:cubicBezTo>
                      <a:cubicBezTo>
                        <a:pt x="73" y="590"/>
                        <a:pt x="73" y="590"/>
                        <a:pt x="73" y="590"/>
                      </a:cubicBezTo>
                      <a:cubicBezTo>
                        <a:pt x="71" y="587"/>
                        <a:pt x="76" y="588"/>
                        <a:pt x="73" y="584"/>
                      </a:cubicBezTo>
                      <a:cubicBezTo>
                        <a:pt x="76" y="584"/>
                        <a:pt x="76" y="584"/>
                        <a:pt x="76" y="584"/>
                      </a:cubicBezTo>
                      <a:cubicBezTo>
                        <a:pt x="73" y="581"/>
                        <a:pt x="79" y="582"/>
                        <a:pt x="78" y="579"/>
                      </a:cubicBezTo>
                      <a:cubicBezTo>
                        <a:pt x="78" y="579"/>
                        <a:pt x="78" y="579"/>
                        <a:pt x="78" y="579"/>
                      </a:cubicBezTo>
                      <a:cubicBezTo>
                        <a:pt x="78" y="577"/>
                        <a:pt x="80" y="577"/>
                        <a:pt x="80" y="575"/>
                      </a:cubicBezTo>
                      <a:cubicBezTo>
                        <a:pt x="80" y="575"/>
                        <a:pt x="80" y="575"/>
                        <a:pt x="80" y="575"/>
                      </a:cubicBezTo>
                      <a:cubicBezTo>
                        <a:pt x="81" y="571"/>
                        <a:pt x="84" y="570"/>
                        <a:pt x="81" y="569"/>
                      </a:cubicBezTo>
                      <a:cubicBezTo>
                        <a:pt x="84" y="568"/>
                        <a:pt x="81" y="573"/>
                        <a:pt x="85" y="572"/>
                      </a:cubicBezTo>
                      <a:cubicBezTo>
                        <a:pt x="87" y="559"/>
                        <a:pt x="94" y="547"/>
                        <a:pt x="99" y="535"/>
                      </a:cubicBezTo>
                      <a:cubicBezTo>
                        <a:pt x="101" y="534"/>
                        <a:pt x="102" y="533"/>
                        <a:pt x="103" y="533"/>
                      </a:cubicBezTo>
                      <a:cubicBezTo>
                        <a:pt x="103" y="532"/>
                        <a:pt x="104" y="529"/>
                        <a:pt x="104" y="527"/>
                      </a:cubicBezTo>
                      <a:cubicBezTo>
                        <a:pt x="103" y="527"/>
                        <a:pt x="105" y="527"/>
                        <a:pt x="106" y="526"/>
                      </a:cubicBezTo>
                      <a:cubicBezTo>
                        <a:pt x="108" y="525"/>
                        <a:pt x="104" y="522"/>
                        <a:pt x="106" y="521"/>
                      </a:cubicBezTo>
                      <a:cubicBezTo>
                        <a:pt x="106" y="522"/>
                        <a:pt x="107" y="523"/>
                        <a:pt x="108" y="523"/>
                      </a:cubicBezTo>
                      <a:cubicBezTo>
                        <a:pt x="107" y="520"/>
                        <a:pt x="109" y="517"/>
                        <a:pt x="109" y="514"/>
                      </a:cubicBezTo>
                      <a:cubicBezTo>
                        <a:pt x="109" y="515"/>
                        <a:pt x="109" y="516"/>
                        <a:pt x="110" y="516"/>
                      </a:cubicBezTo>
                      <a:cubicBezTo>
                        <a:pt x="109" y="512"/>
                        <a:pt x="113" y="511"/>
                        <a:pt x="112" y="508"/>
                      </a:cubicBezTo>
                      <a:cubicBezTo>
                        <a:pt x="114" y="510"/>
                        <a:pt x="114" y="510"/>
                        <a:pt x="114" y="510"/>
                      </a:cubicBezTo>
                      <a:cubicBezTo>
                        <a:pt x="117" y="507"/>
                        <a:pt x="111" y="507"/>
                        <a:pt x="113" y="505"/>
                      </a:cubicBezTo>
                      <a:cubicBezTo>
                        <a:pt x="114" y="506"/>
                        <a:pt x="114" y="506"/>
                        <a:pt x="115" y="506"/>
                      </a:cubicBezTo>
                      <a:cubicBezTo>
                        <a:pt x="113" y="502"/>
                        <a:pt x="117" y="497"/>
                        <a:pt x="117" y="494"/>
                      </a:cubicBezTo>
                      <a:cubicBezTo>
                        <a:pt x="117" y="494"/>
                        <a:pt x="118" y="494"/>
                        <a:pt x="118" y="494"/>
                      </a:cubicBezTo>
                      <a:cubicBezTo>
                        <a:pt x="119" y="491"/>
                        <a:pt x="121" y="488"/>
                        <a:pt x="122" y="484"/>
                      </a:cubicBezTo>
                      <a:cubicBezTo>
                        <a:pt x="123" y="483"/>
                        <a:pt x="125" y="486"/>
                        <a:pt x="126" y="482"/>
                      </a:cubicBezTo>
                      <a:cubicBezTo>
                        <a:pt x="123" y="481"/>
                        <a:pt x="128" y="476"/>
                        <a:pt x="123" y="476"/>
                      </a:cubicBezTo>
                      <a:cubicBezTo>
                        <a:pt x="125" y="473"/>
                        <a:pt x="128" y="469"/>
                        <a:pt x="128" y="467"/>
                      </a:cubicBezTo>
                      <a:cubicBezTo>
                        <a:pt x="129" y="469"/>
                        <a:pt x="133" y="467"/>
                        <a:pt x="132" y="470"/>
                      </a:cubicBezTo>
                      <a:cubicBezTo>
                        <a:pt x="135" y="469"/>
                        <a:pt x="135" y="469"/>
                        <a:pt x="135" y="469"/>
                      </a:cubicBezTo>
                      <a:cubicBezTo>
                        <a:pt x="136" y="470"/>
                        <a:pt x="133" y="470"/>
                        <a:pt x="135" y="471"/>
                      </a:cubicBezTo>
                      <a:cubicBezTo>
                        <a:pt x="136" y="469"/>
                        <a:pt x="136" y="465"/>
                        <a:pt x="137" y="464"/>
                      </a:cubicBezTo>
                      <a:cubicBezTo>
                        <a:pt x="136" y="461"/>
                        <a:pt x="133" y="457"/>
                        <a:pt x="135" y="454"/>
                      </a:cubicBezTo>
                      <a:cubicBezTo>
                        <a:pt x="135" y="456"/>
                        <a:pt x="139" y="454"/>
                        <a:pt x="139" y="456"/>
                      </a:cubicBezTo>
                      <a:cubicBezTo>
                        <a:pt x="135" y="448"/>
                        <a:pt x="135" y="448"/>
                        <a:pt x="135" y="448"/>
                      </a:cubicBezTo>
                      <a:cubicBezTo>
                        <a:pt x="136" y="446"/>
                        <a:pt x="138" y="449"/>
                        <a:pt x="138" y="446"/>
                      </a:cubicBezTo>
                      <a:cubicBezTo>
                        <a:pt x="137" y="446"/>
                        <a:pt x="137" y="445"/>
                        <a:pt x="136" y="444"/>
                      </a:cubicBezTo>
                      <a:cubicBezTo>
                        <a:pt x="137" y="444"/>
                        <a:pt x="138" y="439"/>
                        <a:pt x="141" y="440"/>
                      </a:cubicBezTo>
                      <a:cubicBezTo>
                        <a:pt x="143" y="440"/>
                        <a:pt x="141" y="442"/>
                        <a:pt x="143" y="441"/>
                      </a:cubicBezTo>
                      <a:cubicBezTo>
                        <a:pt x="144" y="439"/>
                        <a:pt x="143" y="438"/>
                        <a:pt x="144" y="436"/>
                      </a:cubicBezTo>
                      <a:cubicBezTo>
                        <a:pt x="144" y="436"/>
                        <a:pt x="144" y="436"/>
                        <a:pt x="144" y="436"/>
                      </a:cubicBezTo>
                      <a:cubicBezTo>
                        <a:pt x="145" y="435"/>
                        <a:pt x="145" y="431"/>
                        <a:pt x="143" y="432"/>
                      </a:cubicBezTo>
                      <a:cubicBezTo>
                        <a:pt x="142" y="433"/>
                        <a:pt x="145" y="432"/>
                        <a:pt x="143" y="433"/>
                      </a:cubicBezTo>
                      <a:cubicBezTo>
                        <a:pt x="142" y="432"/>
                        <a:pt x="142" y="429"/>
                        <a:pt x="143" y="426"/>
                      </a:cubicBezTo>
                      <a:cubicBezTo>
                        <a:pt x="144" y="427"/>
                        <a:pt x="144" y="428"/>
                        <a:pt x="145" y="428"/>
                      </a:cubicBezTo>
                      <a:cubicBezTo>
                        <a:pt x="144" y="424"/>
                        <a:pt x="145" y="420"/>
                        <a:pt x="146" y="417"/>
                      </a:cubicBezTo>
                      <a:cubicBezTo>
                        <a:pt x="145" y="416"/>
                        <a:pt x="148" y="419"/>
                        <a:pt x="147" y="419"/>
                      </a:cubicBezTo>
                      <a:cubicBezTo>
                        <a:pt x="151" y="416"/>
                        <a:pt x="149" y="409"/>
                        <a:pt x="154" y="407"/>
                      </a:cubicBezTo>
                      <a:cubicBezTo>
                        <a:pt x="154" y="408"/>
                        <a:pt x="152" y="407"/>
                        <a:pt x="152" y="407"/>
                      </a:cubicBezTo>
                      <a:cubicBezTo>
                        <a:pt x="153" y="405"/>
                        <a:pt x="155" y="406"/>
                        <a:pt x="155" y="404"/>
                      </a:cubicBezTo>
                      <a:cubicBezTo>
                        <a:pt x="157" y="405"/>
                        <a:pt x="156" y="402"/>
                        <a:pt x="156" y="401"/>
                      </a:cubicBezTo>
                      <a:cubicBezTo>
                        <a:pt x="156" y="400"/>
                        <a:pt x="157" y="401"/>
                        <a:pt x="157" y="402"/>
                      </a:cubicBezTo>
                      <a:cubicBezTo>
                        <a:pt x="157" y="400"/>
                        <a:pt x="159" y="391"/>
                        <a:pt x="163" y="388"/>
                      </a:cubicBezTo>
                      <a:cubicBezTo>
                        <a:pt x="163" y="387"/>
                        <a:pt x="162" y="383"/>
                        <a:pt x="163" y="382"/>
                      </a:cubicBezTo>
                      <a:cubicBezTo>
                        <a:pt x="164" y="384"/>
                        <a:pt x="164" y="384"/>
                        <a:pt x="164" y="384"/>
                      </a:cubicBezTo>
                      <a:cubicBezTo>
                        <a:pt x="166" y="383"/>
                        <a:pt x="166" y="380"/>
                        <a:pt x="168" y="381"/>
                      </a:cubicBezTo>
                      <a:cubicBezTo>
                        <a:pt x="167" y="378"/>
                        <a:pt x="165" y="390"/>
                        <a:pt x="165" y="386"/>
                      </a:cubicBezTo>
                      <a:cubicBezTo>
                        <a:pt x="167" y="387"/>
                        <a:pt x="164" y="381"/>
                        <a:pt x="166" y="383"/>
                      </a:cubicBezTo>
                      <a:cubicBezTo>
                        <a:pt x="167" y="381"/>
                        <a:pt x="166" y="378"/>
                        <a:pt x="169" y="377"/>
                      </a:cubicBezTo>
                      <a:cubicBezTo>
                        <a:pt x="169" y="377"/>
                        <a:pt x="171" y="380"/>
                        <a:pt x="172" y="378"/>
                      </a:cubicBezTo>
                      <a:cubicBezTo>
                        <a:pt x="173" y="375"/>
                        <a:pt x="171" y="377"/>
                        <a:pt x="172" y="374"/>
                      </a:cubicBezTo>
                      <a:cubicBezTo>
                        <a:pt x="172" y="372"/>
                        <a:pt x="172" y="372"/>
                        <a:pt x="172" y="372"/>
                      </a:cubicBezTo>
                      <a:cubicBezTo>
                        <a:pt x="170" y="371"/>
                        <a:pt x="174" y="370"/>
                        <a:pt x="171" y="370"/>
                      </a:cubicBezTo>
                      <a:cubicBezTo>
                        <a:pt x="173" y="370"/>
                        <a:pt x="173" y="365"/>
                        <a:pt x="176" y="367"/>
                      </a:cubicBezTo>
                      <a:cubicBezTo>
                        <a:pt x="178" y="369"/>
                        <a:pt x="178" y="369"/>
                        <a:pt x="178" y="369"/>
                      </a:cubicBezTo>
                      <a:cubicBezTo>
                        <a:pt x="178" y="367"/>
                        <a:pt x="176" y="365"/>
                        <a:pt x="176" y="364"/>
                      </a:cubicBezTo>
                      <a:cubicBezTo>
                        <a:pt x="176" y="364"/>
                        <a:pt x="177" y="364"/>
                        <a:pt x="177" y="364"/>
                      </a:cubicBezTo>
                      <a:cubicBezTo>
                        <a:pt x="174" y="362"/>
                        <a:pt x="179" y="361"/>
                        <a:pt x="177" y="358"/>
                      </a:cubicBezTo>
                      <a:cubicBezTo>
                        <a:pt x="180" y="356"/>
                        <a:pt x="181" y="352"/>
                        <a:pt x="184" y="352"/>
                      </a:cubicBezTo>
                      <a:cubicBezTo>
                        <a:pt x="184" y="349"/>
                        <a:pt x="184" y="347"/>
                        <a:pt x="186" y="345"/>
                      </a:cubicBezTo>
                      <a:cubicBezTo>
                        <a:pt x="186" y="346"/>
                        <a:pt x="186" y="346"/>
                        <a:pt x="187" y="347"/>
                      </a:cubicBezTo>
                      <a:cubicBezTo>
                        <a:pt x="189" y="346"/>
                        <a:pt x="188" y="345"/>
                        <a:pt x="188" y="343"/>
                      </a:cubicBezTo>
                      <a:cubicBezTo>
                        <a:pt x="189" y="344"/>
                        <a:pt x="192" y="342"/>
                        <a:pt x="194" y="341"/>
                      </a:cubicBezTo>
                      <a:cubicBezTo>
                        <a:pt x="194" y="339"/>
                        <a:pt x="192" y="338"/>
                        <a:pt x="191" y="337"/>
                      </a:cubicBezTo>
                      <a:cubicBezTo>
                        <a:pt x="196" y="337"/>
                        <a:pt x="192" y="330"/>
                        <a:pt x="197" y="330"/>
                      </a:cubicBezTo>
                      <a:cubicBezTo>
                        <a:pt x="197" y="331"/>
                        <a:pt x="197" y="334"/>
                        <a:pt x="198" y="333"/>
                      </a:cubicBezTo>
                      <a:cubicBezTo>
                        <a:pt x="203" y="333"/>
                        <a:pt x="198" y="328"/>
                        <a:pt x="201" y="326"/>
                      </a:cubicBezTo>
                      <a:cubicBezTo>
                        <a:pt x="198" y="325"/>
                        <a:pt x="198" y="325"/>
                        <a:pt x="198" y="325"/>
                      </a:cubicBezTo>
                      <a:cubicBezTo>
                        <a:pt x="201" y="324"/>
                        <a:pt x="199" y="319"/>
                        <a:pt x="202" y="322"/>
                      </a:cubicBezTo>
                      <a:cubicBezTo>
                        <a:pt x="201" y="320"/>
                        <a:pt x="205" y="319"/>
                        <a:pt x="202" y="317"/>
                      </a:cubicBezTo>
                      <a:cubicBezTo>
                        <a:pt x="207" y="314"/>
                        <a:pt x="207" y="305"/>
                        <a:pt x="214" y="305"/>
                      </a:cubicBezTo>
                      <a:cubicBezTo>
                        <a:pt x="214" y="304"/>
                        <a:pt x="216" y="303"/>
                        <a:pt x="214" y="302"/>
                      </a:cubicBezTo>
                      <a:cubicBezTo>
                        <a:pt x="212" y="302"/>
                        <a:pt x="214" y="305"/>
                        <a:pt x="213" y="304"/>
                      </a:cubicBezTo>
                      <a:cubicBezTo>
                        <a:pt x="213" y="304"/>
                        <a:pt x="212" y="303"/>
                        <a:pt x="212" y="303"/>
                      </a:cubicBezTo>
                      <a:cubicBezTo>
                        <a:pt x="213" y="302"/>
                        <a:pt x="214" y="301"/>
                        <a:pt x="216" y="303"/>
                      </a:cubicBezTo>
                      <a:cubicBezTo>
                        <a:pt x="220" y="301"/>
                        <a:pt x="213" y="297"/>
                        <a:pt x="217" y="294"/>
                      </a:cubicBezTo>
                      <a:cubicBezTo>
                        <a:pt x="218" y="295"/>
                        <a:pt x="218" y="295"/>
                        <a:pt x="219" y="293"/>
                      </a:cubicBezTo>
                      <a:cubicBezTo>
                        <a:pt x="218" y="290"/>
                        <a:pt x="218" y="290"/>
                        <a:pt x="218" y="290"/>
                      </a:cubicBezTo>
                      <a:cubicBezTo>
                        <a:pt x="221" y="287"/>
                        <a:pt x="222" y="290"/>
                        <a:pt x="224" y="291"/>
                      </a:cubicBezTo>
                      <a:cubicBezTo>
                        <a:pt x="225" y="289"/>
                        <a:pt x="226" y="288"/>
                        <a:pt x="225" y="286"/>
                      </a:cubicBezTo>
                      <a:cubicBezTo>
                        <a:pt x="228" y="286"/>
                        <a:pt x="228" y="286"/>
                        <a:pt x="228" y="286"/>
                      </a:cubicBezTo>
                      <a:cubicBezTo>
                        <a:pt x="226" y="286"/>
                        <a:pt x="228" y="284"/>
                        <a:pt x="228" y="283"/>
                      </a:cubicBezTo>
                      <a:cubicBezTo>
                        <a:pt x="228" y="284"/>
                        <a:pt x="228" y="284"/>
                        <a:pt x="228" y="284"/>
                      </a:cubicBezTo>
                      <a:cubicBezTo>
                        <a:pt x="229" y="284"/>
                        <a:pt x="229" y="282"/>
                        <a:pt x="230" y="281"/>
                      </a:cubicBezTo>
                      <a:cubicBezTo>
                        <a:pt x="228" y="281"/>
                        <a:pt x="227" y="282"/>
                        <a:pt x="226" y="283"/>
                      </a:cubicBezTo>
                      <a:cubicBezTo>
                        <a:pt x="225" y="282"/>
                        <a:pt x="226" y="281"/>
                        <a:pt x="226" y="279"/>
                      </a:cubicBezTo>
                      <a:cubicBezTo>
                        <a:pt x="228" y="281"/>
                        <a:pt x="229" y="278"/>
                        <a:pt x="230" y="277"/>
                      </a:cubicBezTo>
                      <a:cubicBezTo>
                        <a:pt x="231" y="276"/>
                        <a:pt x="229" y="274"/>
                        <a:pt x="229" y="274"/>
                      </a:cubicBezTo>
                      <a:cubicBezTo>
                        <a:pt x="230" y="274"/>
                        <a:pt x="230" y="272"/>
                        <a:pt x="231" y="274"/>
                      </a:cubicBezTo>
                      <a:cubicBezTo>
                        <a:pt x="231" y="274"/>
                        <a:pt x="230" y="274"/>
                        <a:pt x="230" y="275"/>
                      </a:cubicBezTo>
                      <a:cubicBezTo>
                        <a:pt x="231" y="275"/>
                        <a:pt x="233" y="276"/>
                        <a:pt x="233" y="273"/>
                      </a:cubicBezTo>
                      <a:cubicBezTo>
                        <a:pt x="233" y="272"/>
                        <a:pt x="229" y="271"/>
                        <a:pt x="232" y="270"/>
                      </a:cubicBezTo>
                      <a:cubicBezTo>
                        <a:pt x="232" y="271"/>
                        <a:pt x="232" y="271"/>
                        <a:pt x="233" y="272"/>
                      </a:cubicBezTo>
                      <a:cubicBezTo>
                        <a:pt x="235" y="270"/>
                        <a:pt x="235" y="270"/>
                        <a:pt x="235" y="270"/>
                      </a:cubicBezTo>
                      <a:cubicBezTo>
                        <a:pt x="234" y="269"/>
                        <a:pt x="234" y="269"/>
                        <a:pt x="234" y="269"/>
                      </a:cubicBezTo>
                      <a:cubicBezTo>
                        <a:pt x="234" y="269"/>
                        <a:pt x="234" y="270"/>
                        <a:pt x="235" y="270"/>
                      </a:cubicBezTo>
                      <a:cubicBezTo>
                        <a:pt x="233" y="268"/>
                        <a:pt x="236" y="266"/>
                        <a:pt x="234" y="264"/>
                      </a:cubicBezTo>
                      <a:cubicBezTo>
                        <a:pt x="235" y="262"/>
                        <a:pt x="237" y="262"/>
                        <a:pt x="238" y="261"/>
                      </a:cubicBezTo>
                      <a:cubicBezTo>
                        <a:pt x="238" y="261"/>
                        <a:pt x="238" y="261"/>
                        <a:pt x="238" y="261"/>
                      </a:cubicBezTo>
                      <a:cubicBezTo>
                        <a:pt x="240" y="260"/>
                        <a:pt x="241" y="258"/>
                        <a:pt x="240" y="256"/>
                      </a:cubicBezTo>
                      <a:cubicBezTo>
                        <a:pt x="240" y="257"/>
                        <a:pt x="240" y="257"/>
                        <a:pt x="240" y="257"/>
                      </a:cubicBezTo>
                      <a:cubicBezTo>
                        <a:pt x="241" y="256"/>
                        <a:pt x="242" y="254"/>
                        <a:pt x="241" y="252"/>
                      </a:cubicBezTo>
                      <a:cubicBezTo>
                        <a:pt x="244" y="251"/>
                        <a:pt x="248" y="256"/>
                        <a:pt x="248" y="252"/>
                      </a:cubicBezTo>
                      <a:cubicBezTo>
                        <a:pt x="249" y="250"/>
                        <a:pt x="246" y="247"/>
                        <a:pt x="245" y="247"/>
                      </a:cubicBezTo>
                      <a:cubicBezTo>
                        <a:pt x="248" y="245"/>
                        <a:pt x="248" y="239"/>
                        <a:pt x="252" y="237"/>
                      </a:cubicBezTo>
                      <a:cubicBezTo>
                        <a:pt x="252" y="236"/>
                        <a:pt x="251" y="236"/>
                        <a:pt x="251" y="235"/>
                      </a:cubicBezTo>
                      <a:cubicBezTo>
                        <a:pt x="255" y="230"/>
                        <a:pt x="256" y="223"/>
                        <a:pt x="262" y="221"/>
                      </a:cubicBezTo>
                      <a:cubicBezTo>
                        <a:pt x="262" y="223"/>
                        <a:pt x="264" y="222"/>
                        <a:pt x="265" y="223"/>
                      </a:cubicBezTo>
                      <a:cubicBezTo>
                        <a:pt x="264" y="220"/>
                        <a:pt x="267" y="222"/>
                        <a:pt x="265" y="220"/>
                      </a:cubicBezTo>
                      <a:cubicBezTo>
                        <a:pt x="263" y="219"/>
                        <a:pt x="263" y="219"/>
                        <a:pt x="261" y="220"/>
                      </a:cubicBezTo>
                      <a:cubicBezTo>
                        <a:pt x="262" y="216"/>
                        <a:pt x="265" y="211"/>
                        <a:pt x="267" y="211"/>
                      </a:cubicBezTo>
                      <a:cubicBezTo>
                        <a:pt x="266" y="211"/>
                        <a:pt x="266" y="210"/>
                        <a:pt x="266" y="209"/>
                      </a:cubicBezTo>
                      <a:cubicBezTo>
                        <a:pt x="268" y="211"/>
                        <a:pt x="270" y="209"/>
                        <a:pt x="270" y="206"/>
                      </a:cubicBezTo>
                      <a:cubicBezTo>
                        <a:pt x="269" y="205"/>
                        <a:pt x="269" y="205"/>
                        <a:pt x="269" y="205"/>
                      </a:cubicBezTo>
                      <a:cubicBezTo>
                        <a:pt x="271" y="205"/>
                        <a:pt x="271" y="205"/>
                        <a:pt x="271" y="205"/>
                      </a:cubicBezTo>
                      <a:cubicBezTo>
                        <a:pt x="271" y="204"/>
                        <a:pt x="268" y="202"/>
                        <a:pt x="271" y="202"/>
                      </a:cubicBezTo>
                      <a:cubicBezTo>
                        <a:pt x="272" y="202"/>
                        <a:pt x="272" y="202"/>
                        <a:pt x="273" y="202"/>
                      </a:cubicBezTo>
                      <a:cubicBezTo>
                        <a:pt x="273" y="200"/>
                        <a:pt x="272" y="196"/>
                        <a:pt x="275" y="195"/>
                      </a:cubicBezTo>
                      <a:cubicBezTo>
                        <a:pt x="278" y="194"/>
                        <a:pt x="278" y="194"/>
                        <a:pt x="278" y="194"/>
                      </a:cubicBezTo>
                      <a:cubicBezTo>
                        <a:pt x="278" y="193"/>
                        <a:pt x="278" y="191"/>
                        <a:pt x="276" y="192"/>
                      </a:cubicBezTo>
                      <a:cubicBezTo>
                        <a:pt x="279" y="190"/>
                        <a:pt x="281" y="188"/>
                        <a:pt x="283" y="188"/>
                      </a:cubicBezTo>
                      <a:cubicBezTo>
                        <a:pt x="282" y="179"/>
                        <a:pt x="287" y="171"/>
                        <a:pt x="291" y="164"/>
                      </a:cubicBezTo>
                      <a:cubicBezTo>
                        <a:pt x="292" y="165"/>
                        <a:pt x="292" y="165"/>
                        <a:pt x="292" y="165"/>
                      </a:cubicBezTo>
                      <a:cubicBezTo>
                        <a:pt x="294" y="164"/>
                        <a:pt x="291" y="163"/>
                        <a:pt x="292" y="162"/>
                      </a:cubicBezTo>
                      <a:cubicBezTo>
                        <a:pt x="293" y="164"/>
                        <a:pt x="295" y="163"/>
                        <a:pt x="296" y="165"/>
                      </a:cubicBezTo>
                      <a:cubicBezTo>
                        <a:pt x="299" y="163"/>
                        <a:pt x="296" y="160"/>
                        <a:pt x="296" y="158"/>
                      </a:cubicBezTo>
                      <a:cubicBezTo>
                        <a:pt x="295" y="157"/>
                        <a:pt x="296" y="160"/>
                        <a:pt x="295" y="159"/>
                      </a:cubicBezTo>
                      <a:cubicBezTo>
                        <a:pt x="294" y="158"/>
                        <a:pt x="298" y="156"/>
                        <a:pt x="296" y="154"/>
                      </a:cubicBezTo>
                      <a:cubicBezTo>
                        <a:pt x="297" y="154"/>
                        <a:pt x="299" y="156"/>
                        <a:pt x="299" y="156"/>
                      </a:cubicBezTo>
                      <a:cubicBezTo>
                        <a:pt x="299" y="154"/>
                        <a:pt x="299" y="154"/>
                        <a:pt x="299" y="154"/>
                      </a:cubicBezTo>
                      <a:cubicBezTo>
                        <a:pt x="303" y="154"/>
                        <a:pt x="301" y="161"/>
                        <a:pt x="306" y="161"/>
                      </a:cubicBezTo>
                      <a:cubicBezTo>
                        <a:pt x="307" y="160"/>
                        <a:pt x="307" y="160"/>
                        <a:pt x="307" y="160"/>
                      </a:cubicBezTo>
                      <a:cubicBezTo>
                        <a:pt x="310" y="160"/>
                        <a:pt x="307" y="165"/>
                        <a:pt x="310" y="162"/>
                      </a:cubicBezTo>
                      <a:cubicBezTo>
                        <a:pt x="310" y="160"/>
                        <a:pt x="307" y="156"/>
                        <a:pt x="305" y="157"/>
                      </a:cubicBezTo>
                      <a:cubicBezTo>
                        <a:pt x="307" y="154"/>
                        <a:pt x="301" y="153"/>
                        <a:pt x="303" y="149"/>
                      </a:cubicBezTo>
                      <a:cubicBezTo>
                        <a:pt x="305" y="149"/>
                        <a:pt x="302" y="152"/>
                        <a:pt x="304" y="153"/>
                      </a:cubicBezTo>
                      <a:cubicBezTo>
                        <a:pt x="307" y="152"/>
                        <a:pt x="305" y="149"/>
                        <a:pt x="306" y="147"/>
                      </a:cubicBezTo>
                      <a:cubicBezTo>
                        <a:pt x="304" y="149"/>
                        <a:pt x="303" y="146"/>
                        <a:pt x="303" y="145"/>
                      </a:cubicBezTo>
                      <a:cubicBezTo>
                        <a:pt x="305" y="143"/>
                        <a:pt x="305" y="147"/>
                        <a:pt x="306" y="145"/>
                      </a:cubicBezTo>
                      <a:cubicBezTo>
                        <a:pt x="305" y="143"/>
                        <a:pt x="305" y="140"/>
                        <a:pt x="303" y="142"/>
                      </a:cubicBezTo>
                      <a:cubicBezTo>
                        <a:pt x="301" y="139"/>
                        <a:pt x="306" y="140"/>
                        <a:pt x="304" y="137"/>
                      </a:cubicBezTo>
                      <a:cubicBezTo>
                        <a:pt x="307" y="137"/>
                        <a:pt x="308" y="143"/>
                        <a:pt x="310" y="140"/>
                      </a:cubicBezTo>
                      <a:cubicBezTo>
                        <a:pt x="308" y="140"/>
                        <a:pt x="309" y="135"/>
                        <a:pt x="305" y="135"/>
                      </a:cubicBezTo>
                      <a:cubicBezTo>
                        <a:pt x="307" y="134"/>
                        <a:pt x="308" y="135"/>
                        <a:pt x="309" y="137"/>
                      </a:cubicBezTo>
                      <a:cubicBezTo>
                        <a:pt x="311" y="136"/>
                        <a:pt x="307" y="131"/>
                        <a:pt x="312" y="132"/>
                      </a:cubicBezTo>
                      <a:cubicBezTo>
                        <a:pt x="310" y="131"/>
                        <a:pt x="310" y="131"/>
                        <a:pt x="310" y="131"/>
                      </a:cubicBezTo>
                      <a:cubicBezTo>
                        <a:pt x="311" y="131"/>
                        <a:pt x="312" y="130"/>
                        <a:pt x="314" y="130"/>
                      </a:cubicBezTo>
                      <a:cubicBezTo>
                        <a:pt x="314" y="129"/>
                        <a:pt x="313" y="124"/>
                        <a:pt x="316" y="126"/>
                      </a:cubicBezTo>
                      <a:cubicBezTo>
                        <a:pt x="316" y="125"/>
                        <a:pt x="318" y="122"/>
                        <a:pt x="315" y="122"/>
                      </a:cubicBezTo>
                      <a:cubicBezTo>
                        <a:pt x="313" y="123"/>
                        <a:pt x="316" y="125"/>
                        <a:pt x="312" y="125"/>
                      </a:cubicBezTo>
                      <a:cubicBezTo>
                        <a:pt x="315" y="125"/>
                        <a:pt x="313" y="122"/>
                        <a:pt x="313" y="120"/>
                      </a:cubicBezTo>
                      <a:cubicBezTo>
                        <a:pt x="314" y="121"/>
                        <a:pt x="314" y="121"/>
                        <a:pt x="314" y="121"/>
                      </a:cubicBezTo>
                      <a:cubicBezTo>
                        <a:pt x="314" y="120"/>
                        <a:pt x="315" y="118"/>
                        <a:pt x="314" y="117"/>
                      </a:cubicBezTo>
                      <a:cubicBezTo>
                        <a:pt x="315" y="118"/>
                        <a:pt x="316" y="118"/>
                        <a:pt x="316" y="118"/>
                      </a:cubicBezTo>
                      <a:cubicBezTo>
                        <a:pt x="315" y="116"/>
                        <a:pt x="315" y="116"/>
                        <a:pt x="315" y="116"/>
                      </a:cubicBezTo>
                      <a:cubicBezTo>
                        <a:pt x="315" y="113"/>
                        <a:pt x="319" y="117"/>
                        <a:pt x="320" y="114"/>
                      </a:cubicBezTo>
                      <a:cubicBezTo>
                        <a:pt x="320" y="117"/>
                        <a:pt x="320" y="117"/>
                        <a:pt x="320" y="117"/>
                      </a:cubicBezTo>
                      <a:cubicBezTo>
                        <a:pt x="320" y="117"/>
                        <a:pt x="322" y="117"/>
                        <a:pt x="322" y="115"/>
                      </a:cubicBezTo>
                      <a:cubicBezTo>
                        <a:pt x="321" y="114"/>
                        <a:pt x="319" y="111"/>
                        <a:pt x="318" y="110"/>
                      </a:cubicBezTo>
                      <a:cubicBezTo>
                        <a:pt x="318" y="108"/>
                        <a:pt x="320" y="111"/>
                        <a:pt x="319" y="108"/>
                      </a:cubicBezTo>
                      <a:cubicBezTo>
                        <a:pt x="320" y="111"/>
                        <a:pt x="320" y="111"/>
                        <a:pt x="320" y="111"/>
                      </a:cubicBezTo>
                      <a:cubicBezTo>
                        <a:pt x="321" y="112"/>
                        <a:pt x="324" y="112"/>
                        <a:pt x="325" y="110"/>
                      </a:cubicBezTo>
                      <a:cubicBezTo>
                        <a:pt x="325" y="108"/>
                        <a:pt x="324" y="105"/>
                        <a:pt x="322" y="106"/>
                      </a:cubicBezTo>
                      <a:cubicBezTo>
                        <a:pt x="322" y="105"/>
                        <a:pt x="324" y="104"/>
                        <a:pt x="325" y="106"/>
                      </a:cubicBezTo>
                      <a:cubicBezTo>
                        <a:pt x="326" y="103"/>
                        <a:pt x="323" y="105"/>
                        <a:pt x="323" y="102"/>
                      </a:cubicBezTo>
                      <a:cubicBezTo>
                        <a:pt x="325" y="102"/>
                        <a:pt x="328" y="101"/>
                        <a:pt x="330" y="100"/>
                      </a:cubicBezTo>
                      <a:cubicBezTo>
                        <a:pt x="332" y="104"/>
                        <a:pt x="332" y="104"/>
                        <a:pt x="332" y="104"/>
                      </a:cubicBezTo>
                      <a:cubicBezTo>
                        <a:pt x="333" y="102"/>
                        <a:pt x="333" y="102"/>
                        <a:pt x="333" y="102"/>
                      </a:cubicBezTo>
                      <a:cubicBezTo>
                        <a:pt x="334" y="105"/>
                        <a:pt x="335" y="102"/>
                        <a:pt x="337" y="105"/>
                      </a:cubicBezTo>
                      <a:cubicBezTo>
                        <a:pt x="338" y="104"/>
                        <a:pt x="338" y="102"/>
                        <a:pt x="338" y="101"/>
                      </a:cubicBezTo>
                      <a:cubicBezTo>
                        <a:pt x="332" y="102"/>
                        <a:pt x="334" y="95"/>
                        <a:pt x="330" y="94"/>
                      </a:cubicBezTo>
                      <a:cubicBezTo>
                        <a:pt x="331" y="90"/>
                        <a:pt x="340" y="96"/>
                        <a:pt x="336" y="89"/>
                      </a:cubicBezTo>
                      <a:cubicBezTo>
                        <a:pt x="335" y="89"/>
                        <a:pt x="333" y="86"/>
                        <a:pt x="333" y="89"/>
                      </a:cubicBezTo>
                      <a:cubicBezTo>
                        <a:pt x="334" y="87"/>
                        <a:pt x="330" y="86"/>
                        <a:pt x="333" y="84"/>
                      </a:cubicBezTo>
                      <a:cubicBezTo>
                        <a:pt x="333" y="86"/>
                        <a:pt x="338" y="83"/>
                        <a:pt x="338" y="87"/>
                      </a:cubicBezTo>
                      <a:cubicBezTo>
                        <a:pt x="337" y="87"/>
                        <a:pt x="337" y="89"/>
                        <a:pt x="337" y="89"/>
                      </a:cubicBezTo>
                      <a:cubicBezTo>
                        <a:pt x="339" y="89"/>
                        <a:pt x="340" y="91"/>
                        <a:pt x="342" y="89"/>
                      </a:cubicBezTo>
                      <a:cubicBezTo>
                        <a:pt x="342" y="87"/>
                        <a:pt x="343" y="85"/>
                        <a:pt x="341" y="84"/>
                      </a:cubicBezTo>
                      <a:cubicBezTo>
                        <a:pt x="339" y="83"/>
                        <a:pt x="340" y="87"/>
                        <a:pt x="338" y="85"/>
                      </a:cubicBezTo>
                      <a:cubicBezTo>
                        <a:pt x="339" y="81"/>
                        <a:pt x="342" y="83"/>
                        <a:pt x="339" y="80"/>
                      </a:cubicBezTo>
                      <a:cubicBezTo>
                        <a:pt x="339" y="82"/>
                        <a:pt x="336" y="81"/>
                        <a:pt x="335" y="80"/>
                      </a:cubicBezTo>
                      <a:cubicBezTo>
                        <a:pt x="335" y="77"/>
                        <a:pt x="335" y="77"/>
                        <a:pt x="335" y="77"/>
                      </a:cubicBezTo>
                      <a:cubicBezTo>
                        <a:pt x="336" y="79"/>
                        <a:pt x="336" y="79"/>
                        <a:pt x="336" y="79"/>
                      </a:cubicBezTo>
                      <a:cubicBezTo>
                        <a:pt x="339" y="76"/>
                        <a:pt x="334" y="76"/>
                        <a:pt x="336" y="73"/>
                      </a:cubicBezTo>
                      <a:cubicBezTo>
                        <a:pt x="340" y="73"/>
                        <a:pt x="340" y="73"/>
                        <a:pt x="340" y="73"/>
                      </a:cubicBezTo>
                      <a:cubicBezTo>
                        <a:pt x="342" y="75"/>
                        <a:pt x="336" y="77"/>
                        <a:pt x="341" y="79"/>
                      </a:cubicBezTo>
                      <a:cubicBezTo>
                        <a:pt x="342" y="77"/>
                        <a:pt x="340" y="75"/>
                        <a:pt x="342" y="73"/>
                      </a:cubicBezTo>
                      <a:cubicBezTo>
                        <a:pt x="342" y="74"/>
                        <a:pt x="342" y="75"/>
                        <a:pt x="342" y="75"/>
                      </a:cubicBezTo>
                      <a:cubicBezTo>
                        <a:pt x="343" y="75"/>
                        <a:pt x="348" y="76"/>
                        <a:pt x="347" y="72"/>
                      </a:cubicBezTo>
                      <a:cubicBezTo>
                        <a:pt x="347" y="69"/>
                        <a:pt x="346" y="71"/>
                        <a:pt x="344" y="70"/>
                      </a:cubicBezTo>
                      <a:cubicBezTo>
                        <a:pt x="346" y="66"/>
                        <a:pt x="345" y="64"/>
                        <a:pt x="346" y="62"/>
                      </a:cubicBezTo>
                      <a:cubicBezTo>
                        <a:pt x="348" y="64"/>
                        <a:pt x="348" y="58"/>
                        <a:pt x="350" y="62"/>
                      </a:cubicBezTo>
                      <a:cubicBezTo>
                        <a:pt x="347" y="62"/>
                        <a:pt x="345" y="67"/>
                        <a:pt x="347" y="70"/>
                      </a:cubicBezTo>
                      <a:cubicBezTo>
                        <a:pt x="351" y="70"/>
                        <a:pt x="345" y="73"/>
                        <a:pt x="348" y="75"/>
                      </a:cubicBezTo>
                      <a:cubicBezTo>
                        <a:pt x="350" y="72"/>
                        <a:pt x="353" y="74"/>
                        <a:pt x="355" y="75"/>
                      </a:cubicBezTo>
                      <a:cubicBezTo>
                        <a:pt x="356" y="74"/>
                        <a:pt x="355" y="73"/>
                        <a:pt x="355" y="72"/>
                      </a:cubicBezTo>
                      <a:cubicBezTo>
                        <a:pt x="353" y="71"/>
                        <a:pt x="353" y="72"/>
                        <a:pt x="351" y="71"/>
                      </a:cubicBezTo>
                      <a:cubicBezTo>
                        <a:pt x="353" y="68"/>
                        <a:pt x="353" y="64"/>
                        <a:pt x="352" y="62"/>
                      </a:cubicBezTo>
                      <a:cubicBezTo>
                        <a:pt x="354" y="61"/>
                        <a:pt x="356" y="62"/>
                        <a:pt x="355" y="64"/>
                      </a:cubicBezTo>
                      <a:cubicBezTo>
                        <a:pt x="356" y="60"/>
                        <a:pt x="359" y="56"/>
                        <a:pt x="361" y="53"/>
                      </a:cubicBezTo>
                      <a:cubicBezTo>
                        <a:pt x="357" y="53"/>
                        <a:pt x="362" y="48"/>
                        <a:pt x="359" y="48"/>
                      </a:cubicBezTo>
                      <a:cubicBezTo>
                        <a:pt x="357" y="50"/>
                        <a:pt x="354" y="50"/>
                        <a:pt x="353" y="49"/>
                      </a:cubicBezTo>
                      <a:cubicBezTo>
                        <a:pt x="354" y="48"/>
                        <a:pt x="354" y="49"/>
                        <a:pt x="355" y="49"/>
                      </a:cubicBezTo>
                      <a:cubicBezTo>
                        <a:pt x="354" y="47"/>
                        <a:pt x="360" y="48"/>
                        <a:pt x="357" y="45"/>
                      </a:cubicBezTo>
                      <a:cubicBezTo>
                        <a:pt x="357" y="49"/>
                        <a:pt x="361" y="48"/>
                        <a:pt x="363" y="50"/>
                      </a:cubicBezTo>
                      <a:cubicBezTo>
                        <a:pt x="363" y="47"/>
                        <a:pt x="365" y="51"/>
                        <a:pt x="367" y="48"/>
                      </a:cubicBezTo>
                      <a:cubicBezTo>
                        <a:pt x="366" y="45"/>
                        <a:pt x="366" y="42"/>
                        <a:pt x="367" y="39"/>
                      </a:cubicBezTo>
                      <a:cubicBezTo>
                        <a:pt x="371" y="36"/>
                        <a:pt x="371" y="30"/>
                        <a:pt x="372" y="26"/>
                      </a:cubicBezTo>
                      <a:cubicBezTo>
                        <a:pt x="375" y="25"/>
                        <a:pt x="377" y="28"/>
                        <a:pt x="378" y="26"/>
                      </a:cubicBezTo>
                      <a:cubicBezTo>
                        <a:pt x="379" y="24"/>
                        <a:pt x="374" y="26"/>
                        <a:pt x="377" y="24"/>
                      </a:cubicBezTo>
                      <a:cubicBezTo>
                        <a:pt x="378" y="24"/>
                        <a:pt x="378" y="24"/>
                        <a:pt x="378" y="24"/>
                      </a:cubicBezTo>
                      <a:cubicBezTo>
                        <a:pt x="377" y="23"/>
                        <a:pt x="382" y="20"/>
                        <a:pt x="378" y="17"/>
                      </a:cubicBezTo>
                      <a:cubicBezTo>
                        <a:pt x="381" y="19"/>
                        <a:pt x="381" y="19"/>
                        <a:pt x="381" y="19"/>
                      </a:cubicBezTo>
                      <a:cubicBezTo>
                        <a:pt x="382" y="19"/>
                        <a:pt x="381" y="18"/>
                        <a:pt x="381" y="17"/>
                      </a:cubicBezTo>
                      <a:cubicBezTo>
                        <a:pt x="382" y="18"/>
                        <a:pt x="383" y="17"/>
                        <a:pt x="384" y="19"/>
                      </a:cubicBezTo>
                      <a:cubicBezTo>
                        <a:pt x="387" y="18"/>
                        <a:pt x="385" y="14"/>
                        <a:pt x="386" y="12"/>
                      </a:cubicBezTo>
                      <a:cubicBezTo>
                        <a:pt x="383" y="13"/>
                        <a:pt x="383" y="13"/>
                        <a:pt x="383" y="13"/>
                      </a:cubicBezTo>
                      <a:cubicBezTo>
                        <a:pt x="383" y="9"/>
                        <a:pt x="386" y="7"/>
                        <a:pt x="387" y="3"/>
                      </a:cubicBezTo>
                      <a:cubicBezTo>
                        <a:pt x="389" y="4"/>
                        <a:pt x="389" y="4"/>
                        <a:pt x="389" y="4"/>
                      </a:cubicBezTo>
                      <a:cubicBezTo>
                        <a:pt x="389" y="2"/>
                        <a:pt x="389" y="2"/>
                        <a:pt x="389" y="2"/>
                      </a:cubicBezTo>
                      <a:cubicBezTo>
                        <a:pt x="391" y="3"/>
                        <a:pt x="393" y="1"/>
                        <a:pt x="391" y="0"/>
                      </a:cubicBezTo>
                      <a:cubicBezTo>
                        <a:pt x="394" y="7"/>
                        <a:pt x="394" y="7"/>
                        <a:pt x="394" y="7"/>
                      </a:cubicBezTo>
                      <a:cubicBezTo>
                        <a:pt x="392" y="8"/>
                        <a:pt x="392" y="4"/>
                        <a:pt x="390" y="5"/>
                      </a:cubicBezTo>
                      <a:cubicBezTo>
                        <a:pt x="388" y="5"/>
                        <a:pt x="387" y="8"/>
                        <a:pt x="389" y="9"/>
                      </a:cubicBezTo>
                      <a:cubicBezTo>
                        <a:pt x="389" y="8"/>
                        <a:pt x="389" y="8"/>
                        <a:pt x="389" y="7"/>
                      </a:cubicBezTo>
                      <a:cubicBezTo>
                        <a:pt x="392" y="8"/>
                        <a:pt x="391" y="9"/>
                        <a:pt x="392" y="11"/>
                      </a:cubicBezTo>
                      <a:cubicBezTo>
                        <a:pt x="392" y="10"/>
                        <a:pt x="393" y="10"/>
                        <a:pt x="393" y="9"/>
                      </a:cubicBezTo>
                      <a:cubicBezTo>
                        <a:pt x="393" y="11"/>
                        <a:pt x="393" y="13"/>
                        <a:pt x="392" y="15"/>
                      </a:cubicBezTo>
                      <a:cubicBezTo>
                        <a:pt x="392" y="13"/>
                        <a:pt x="390" y="15"/>
                        <a:pt x="390" y="14"/>
                      </a:cubicBezTo>
                      <a:cubicBezTo>
                        <a:pt x="392" y="15"/>
                        <a:pt x="392" y="17"/>
                        <a:pt x="390" y="20"/>
                      </a:cubicBezTo>
                      <a:cubicBezTo>
                        <a:pt x="386" y="20"/>
                        <a:pt x="389" y="25"/>
                        <a:pt x="387" y="28"/>
                      </a:cubicBezTo>
                      <a:cubicBezTo>
                        <a:pt x="386" y="26"/>
                        <a:pt x="384" y="23"/>
                        <a:pt x="384" y="21"/>
                      </a:cubicBezTo>
                      <a:cubicBezTo>
                        <a:pt x="382" y="23"/>
                        <a:pt x="383" y="23"/>
                        <a:pt x="381" y="25"/>
                      </a:cubicBezTo>
                      <a:cubicBezTo>
                        <a:pt x="383" y="26"/>
                        <a:pt x="385" y="28"/>
                        <a:pt x="385" y="31"/>
                      </a:cubicBezTo>
                      <a:cubicBezTo>
                        <a:pt x="383" y="31"/>
                        <a:pt x="383" y="31"/>
                        <a:pt x="383" y="31"/>
                      </a:cubicBezTo>
                      <a:cubicBezTo>
                        <a:pt x="383" y="33"/>
                        <a:pt x="386" y="34"/>
                        <a:pt x="384" y="37"/>
                      </a:cubicBezTo>
                      <a:cubicBezTo>
                        <a:pt x="381" y="42"/>
                        <a:pt x="379" y="47"/>
                        <a:pt x="377" y="50"/>
                      </a:cubicBezTo>
                      <a:cubicBezTo>
                        <a:pt x="375" y="50"/>
                        <a:pt x="375" y="50"/>
                        <a:pt x="375" y="50"/>
                      </a:cubicBezTo>
                      <a:cubicBezTo>
                        <a:pt x="378" y="54"/>
                        <a:pt x="373" y="57"/>
                        <a:pt x="373" y="61"/>
                      </a:cubicBezTo>
                      <a:cubicBezTo>
                        <a:pt x="369" y="65"/>
                        <a:pt x="370" y="72"/>
                        <a:pt x="365" y="73"/>
                      </a:cubicBezTo>
                      <a:cubicBezTo>
                        <a:pt x="363" y="82"/>
                        <a:pt x="360" y="89"/>
                        <a:pt x="355" y="98"/>
                      </a:cubicBezTo>
                      <a:cubicBezTo>
                        <a:pt x="354" y="95"/>
                        <a:pt x="354" y="95"/>
                        <a:pt x="354" y="95"/>
                      </a:cubicBezTo>
                      <a:cubicBezTo>
                        <a:pt x="355" y="97"/>
                        <a:pt x="352" y="95"/>
                        <a:pt x="351" y="97"/>
                      </a:cubicBezTo>
                      <a:cubicBezTo>
                        <a:pt x="354" y="96"/>
                        <a:pt x="353" y="100"/>
                        <a:pt x="354" y="102"/>
                      </a:cubicBezTo>
                      <a:cubicBezTo>
                        <a:pt x="350" y="105"/>
                        <a:pt x="349" y="111"/>
                        <a:pt x="349" y="115"/>
                      </a:cubicBezTo>
                      <a:cubicBezTo>
                        <a:pt x="347" y="114"/>
                        <a:pt x="347" y="114"/>
                        <a:pt x="347" y="114"/>
                      </a:cubicBezTo>
                      <a:cubicBezTo>
                        <a:pt x="349" y="119"/>
                        <a:pt x="344" y="122"/>
                        <a:pt x="341" y="126"/>
                      </a:cubicBezTo>
                      <a:cubicBezTo>
                        <a:pt x="340" y="126"/>
                        <a:pt x="338" y="126"/>
                        <a:pt x="337" y="127"/>
                      </a:cubicBezTo>
                      <a:cubicBezTo>
                        <a:pt x="339" y="131"/>
                        <a:pt x="338" y="132"/>
                        <a:pt x="338" y="136"/>
                      </a:cubicBezTo>
                      <a:cubicBezTo>
                        <a:pt x="336" y="138"/>
                        <a:pt x="334" y="142"/>
                        <a:pt x="331" y="144"/>
                      </a:cubicBezTo>
                      <a:cubicBezTo>
                        <a:pt x="330" y="155"/>
                        <a:pt x="322" y="163"/>
                        <a:pt x="319" y="174"/>
                      </a:cubicBezTo>
                      <a:cubicBezTo>
                        <a:pt x="317" y="173"/>
                        <a:pt x="317" y="173"/>
                        <a:pt x="317" y="173"/>
                      </a:cubicBezTo>
                      <a:cubicBezTo>
                        <a:pt x="315" y="185"/>
                        <a:pt x="305" y="193"/>
                        <a:pt x="303" y="202"/>
                      </a:cubicBezTo>
                      <a:cubicBezTo>
                        <a:pt x="300" y="200"/>
                        <a:pt x="300" y="200"/>
                        <a:pt x="300" y="200"/>
                      </a:cubicBezTo>
                      <a:cubicBezTo>
                        <a:pt x="297" y="201"/>
                        <a:pt x="297" y="206"/>
                        <a:pt x="300" y="206"/>
                      </a:cubicBezTo>
                      <a:cubicBezTo>
                        <a:pt x="298" y="208"/>
                        <a:pt x="298" y="213"/>
                        <a:pt x="294" y="213"/>
                      </a:cubicBezTo>
                      <a:cubicBezTo>
                        <a:pt x="292" y="215"/>
                        <a:pt x="294" y="217"/>
                        <a:pt x="293" y="220"/>
                      </a:cubicBezTo>
                      <a:cubicBezTo>
                        <a:pt x="289" y="224"/>
                        <a:pt x="288" y="226"/>
                        <a:pt x="286" y="231"/>
                      </a:cubicBezTo>
                      <a:cubicBezTo>
                        <a:pt x="287" y="230"/>
                        <a:pt x="287" y="230"/>
                        <a:pt x="287" y="230"/>
                      </a:cubicBezTo>
                      <a:cubicBezTo>
                        <a:pt x="286" y="229"/>
                        <a:pt x="285" y="228"/>
                        <a:pt x="284" y="229"/>
                      </a:cubicBezTo>
                      <a:cubicBezTo>
                        <a:pt x="284" y="231"/>
                        <a:pt x="279" y="235"/>
                        <a:pt x="284" y="235"/>
                      </a:cubicBezTo>
                      <a:cubicBezTo>
                        <a:pt x="279" y="239"/>
                        <a:pt x="279" y="248"/>
                        <a:pt x="273" y="251"/>
                      </a:cubicBezTo>
                      <a:cubicBezTo>
                        <a:pt x="274" y="251"/>
                        <a:pt x="274" y="252"/>
                        <a:pt x="274" y="253"/>
                      </a:cubicBezTo>
                      <a:cubicBezTo>
                        <a:pt x="272" y="258"/>
                        <a:pt x="267" y="261"/>
                        <a:pt x="266" y="265"/>
                      </a:cubicBezTo>
                      <a:cubicBezTo>
                        <a:pt x="265" y="266"/>
                        <a:pt x="265" y="263"/>
                        <a:pt x="264" y="265"/>
                      </a:cubicBezTo>
                      <a:cubicBezTo>
                        <a:pt x="264" y="266"/>
                        <a:pt x="265" y="266"/>
                        <a:pt x="265" y="267"/>
                      </a:cubicBezTo>
                      <a:cubicBezTo>
                        <a:pt x="263" y="276"/>
                        <a:pt x="255" y="280"/>
                        <a:pt x="251" y="287"/>
                      </a:cubicBezTo>
                      <a:cubicBezTo>
                        <a:pt x="246" y="299"/>
                        <a:pt x="238" y="311"/>
                        <a:pt x="232" y="322"/>
                      </a:cubicBezTo>
                      <a:cubicBezTo>
                        <a:pt x="231" y="321"/>
                        <a:pt x="231" y="321"/>
                        <a:pt x="231" y="321"/>
                      </a:cubicBezTo>
                      <a:cubicBezTo>
                        <a:pt x="232" y="326"/>
                        <a:pt x="223" y="328"/>
                        <a:pt x="225" y="333"/>
                      </a:cubicBezTo>
                      <a:cubicBezTo>
                        <a:pt x="224" y="334"/>
                        <a:pt x="223" y="336"/>
                        <a:pt x="222" y="335"/>
                      </a:cubicBezTo>
                      <a:cubicBezTo>
                        <a:pt x="222" y="339"/>
                        <a:pt x="215" y="342"/>
                        <a:pt x="215" y="347"/>
                      </a:cubicBezTo>
                      <a:cubicBezTo>
                        <a:pt x="216" y="347"/>
                        <a:pt x="215" y="347"/>
                        <a:pt x="215" y="346"/>
                      </a:cubicBezTo>
                      <a:cubicBezTo>
                        <a:pt x="211" y="349"/>
                        <a:pt x="211" y="354"/>
                        <a:pt x="207" y="358"/>
                      </a:cubicBezTo>
                      <a:cubicBezTo>
                        <a:pt x="207" y="357"/>
                        <a:pt x="207" y="356"/>
                        <a:pt x="207" y="356"/>
                      </a:cubicBezTo>
                      <a:cubicBezTo>
                        <a:pt x="204" y="357"/>
                        <a:pt x="207" y="362"/>
                        <a:pt x="203" y="360"/>
                      </a:cubicBezTo>
                      <a:cubicBezTo>
                        <a:pt x="202" y="361"/>
                        <a:pt x="204" y="362"/>
                        <a:pt x="205" y="362"/>
                      </a:cubicBezTo>
                      <a:cubicBezTo>
                        <a:pt x="201" y="366"/>
                        <a:pt x="198" y="371"/>
                        <a:pt x="196" y="377"/>
                      </a:cubicBezTo>
                      <a:cubicBezTo>
                        <a:pt x="193" y="382"/>
                        <a:pt x="191" y="388"/>
                        <a:pt x="189" y="393"/>
                      </a:cubicBezTo>
                      <a:cubicBezTo>
                        <a:pt x="182" y="399"/>
                        <a:pt x="182" y="390"/>
                        <a:pt x="182" y="397"/>
                      </a:cubicBezTo>
                      <a:cubicBezTo>
                        <a:pt x="181" y="397"/>
                        <a:pt x="183" y="398"/>
                        <a:pt x="182" y="398"/>
                      </a:cubicBezTo>
                      <a:cubicBezTo>
                        <a:pt x="182" y="401"/>
                        <a:pt x="176" y="399"/>
                        <a:pt x="177" y="402"/>
                      </a:cubicBezTo>
                      <a:cubicBezTo>
                        <a:pt x="180" y="402"/>
                        <a:pt x="178" y="404"/>
                        <a:pt x="179" y="404"/>
                      </a:cubicBezTo>
                      <a:cubicBezTo>
                        <a:pt x="175" y="408"/>
                        <a:pt x="172" y="408"/>
                        <a:pt x="172" y="412"/>
                      </a:cubicBezTo>
                      <a:cubicBezTo>
                        <a:pt x="171" y="411"/>
                        <a:pt x="171" y="411"/>
                        <a:pt x="171" y="411"/>
                      </a:cubicBezTo>
                      <a:cubicBezTo>
                        <a:pt x="172" y="417"/>
                        <a:pt x="167" y="421"/>
                        <a:pt x="170" y="427"/>
                      </a:cubicBezTo>
                      <a:cubicBezTo>
                        <a:pt x="166" y="432"/>
                        <a:pt x="164" y="439"/>
                        <a:pt x="162" y="445"/>
                      </a:cubicBezTo>
                      <a:cubicBezTo>
                        <a:pt x="159" y="451"/>
                        <a:pt x="157" y="456"/>
                        <a:pt x="155" y="462"/>
                      </a:cubicBezTo>
                      <a:cubicBezTo>
                        <a:pt x="150" y="474"/>
                        <a:pt x="145" y="486"/>
                        <a:pt x="140" y="498"/>
                      </a:cubicBezTo>
                      <a:cubicBezTo>
                        <a:pt x="129" y="521"/>
                        <a:pt x="120" y="545"/>
                        <a:pt x="107" y="567"/>
                      </a:cubicBezTo>
                      <a:cubicBezTo>
                        <a:pt x="101" y="571"/>
                        <a:pt x="101" y="572"/>
                        <a:pt x="99" y="579"/>
                      </a:cubicBezTo>
                      <a:cubicBezTo>
                        <a:pt x="99" y="578"/>
                        <a:pt x="99" y="578"/>
                        <a:pt x="98" y="578"/>
                      </a:cubicBezTo>
                      <a:cubicBezTo>
                        <a:pt x="101" y="579"/>
                        <a:pt x="97" y="582"/>
                        <a:pt x="99" y="584"/>
                      </a:cubicBezTo>
                      <a:cubicBezTo>
                        <a:pt x="94" y="593"/>
                        <a:pt x="91" y="601"/>
                        <a:pt x="87" y="610"/>
                      </a:cubicBezTo>
                      <a:cubicBezTo>
                        <a:pt x="87" y="608"/>
                        <a:pt x="85" y="607"/>
                        <a:pt x="85" y="608"/>
                      </a:cubicBezTo>
                      <a:cubicBezTo>
                        <a:pt x="85" y="611"/>
                        <a:pt x="85" y="611"/>
                        <a:pt x="85" y="611"/>
                      </a:cubicBezTo>
                      <a:cubicBezTo>
                        <a:pt x="85" y="611"/>
                        <a:pt x="85" y="611"/>
                        <a:pt x="85" y="611"/>
                      </a:cubicBezTo>
                      <a:cubicBezTo>
                        <a:pt x="84" y="612"/>
                        <a:pt x="85" y="614"/>
                        <a:pt x="87" y="613"/>
                      </a:cubicBezTo>
                      <a:cubicBezTo>
                        <a:pt x="84" y="619"/>
                        <a:pt x="82" y="625"/>
                        <a:pt x="79" y="631"/>
                      </a:cubicBezTo>
                      <a:cubicBezTo>
                        <a:pt x="76" y="636"/>
                        <a:pt x="72" y="641"/>
                        <a:pt x="69" y="647"/>
                      </a:cubicBezTo>
                      <a:cubicBezTo>
                        <a:pt x="62" y="657"/>
                        <a:pt x="55" y="667"/>
                        <a:pt x="49" y="678"/>
                      </a:cubicBezTo>
                      <a:cubicBezTo>
                        <a:pt x="45" y="683"/>
                        <a:pt x="42" y="690"/>
                        <a:pt x="39" y="696"/>
                      </a:cubicBezTo>
                      <a:cubicBezTo>
                        <a:pt x="36" y="700"/>
                        <a:pt x="33" y="703"/>
                        <a:pt x="29" y="707"/>
                      </a:cubicBezTo>
                      <a:cubicBezTo>
                        <a:pt x="26" y="710"/>
                        <a:pt x="23" y="713"/>
                        <a:pt x="20" y="717"/>
                      </a:cubicBezTo>
                      <a:cubicBezTo>
                        <a:pt x="14" y="724"/>
                        <a:pt x="9" y="731"/>
                        <a:pt x="5" y="740"/>
                      </a:cubicBezTo>
                      <a:cubicBezTo>
                        <a:pt x="5" y="740"/>
                        <a:pt x="0" y="733"/>
                        <a:pt x="3" y="7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4" name="Freeform 141"/>
                <p:cNvSpPr/>
                <p:nvPr/>
              </p:nvSpPr>
              <p:spPr bwMode="auto">
                <a:xfrm>
                  <a:off x="4232" y="1480"/>
                  <a:ext cx="1" cy="0"/>
                </a:xfrm>
                <a:custGeom>
                  <a:avLst/>
                  <a:gdLst>
                    <a:gd name="T0" fmla="*/ 5 w 5"/>
                    <a:gd name="T1" fmla="*/ 1 h 3"/>
                    <a:gd name="T2" fmla="*/ 0 w 5"/>
                    <a:gd name="T3" fmla="*/ 0 h 3"/>
                    <a:gd name="T4" fmla="*/ 5 w 5"/>
                    <a:gd name="T5" fmla="*/ 1 h 3"/>
                  </a:gdLst>
                  <a:ahLst/>
                  <a:cxnLst>
                    <a:cxn ang="0">
                      <a:pos x="T0" y="T1"/>
                    </a:cxn>
                    <a:cxn ang="0">
                      <a:pos x="T2" y="T3"/>
                    </a:cxn>
                    <a:cxn ang="0">
                      <a:pos x="T4" y="T5"/>
                    </a:cxn>
                  </a:cxnLst>
                  <a:rect l="0" t="0" r="r" b="b"/>
                  <a:pathLst>
                    <a:path w="5" h="3">
                      <a:moveTo>
                        <a:pt x="5" y="1"/>
                      </a:moveTo>
                      <a:cubicBezTo>
                        <a:pt x="3" y="1"/>
                        <a:pt x="1" y="3"/>
                        <a:pt x="0" y="0"/>
                      </a:cubicBezTo>
                      <a:cubicBezTo>
                        <a:pt x="1" y="1"/>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5" name="Freeform 142"/>
                <p:cNvSpPr/>
                <p:nvPr/>
              </p:nvSpPr>
              <p:spPr bwMode="auto">
                <a:xfrm>
                  <a:off x="4224" y="1490"/>
                  <a:ext cx="1" cy="1"/>
                </a:xfrm>
                <a:custGeom>
                  <a:avLst/>
                  <a:gdLst>
                    <a:gd name="T0" fmla="*/ 2 w 2"/>
                    <a:gd name="T1" fmla="*/ 1 h 2"/>
                    <a:gd name="T2" fmla="*/ 1 w 2"/>
                    <a:gd name="T3" fmla="*/ 2 h 2"/>
                    <a:gd name="T4" fmla="*/ 1 w 2"/>
                    <a:gd name="T5" fmla="*/ 0 h 2"/>
                    <a:gd name="T6" fmla="*/ 2 w 2"/>
                    <a:gd name="T7" fmla="*/ 1 h 2"/>
                  </a:gdLst>
                  <a:ahLst/>
                  <a:cxnLst>
                    <a:cxn ang="0">
                      <a:pos x="T0" y="T1"/>
                    </a:cxn>
                    <a:cxn ang="0">
                      <a:pos x="T2" y="T3"/>
                    </a:cxn>
                    <a:cxn ang="0">
                      <a:pos x="T4" y="T5"/>
                    </a:cxn>
                    <a:cxn ang="0">
                      <a:pos x="T6" y="T7"/>
                    </a:cxn>
                  </a:cxnLst>
                  <a:rect l="0" t="0" r="r" b="b"/>
                  <a:pathLst>
                    <a:path w="2" h="2">
                      <a:moveTo>
                        <a:pt x="2" y="1"/>
                      </a:moveTo>
                      <a:cubicBezTo>
                        <a:pt x="2" y="1"/>
                        <a:pt x="1" y="2"/>
                        <a:pt x="1" y="2"/>
                      </a:cubicBezTo>
                      <a:cubicBezTo>
                        <a:pt x="1" y="1"/>
                        <a:pt x="0" y="0"/>
                        <a:pt x="1"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6" name="Freeform 143"/>
                <p:cNvSpPr/>
                <p:nvPr/>
              </p:nvSpPr>
              <p:spPr bwMode="auto">
                <a:xfrm>
                  <a:off x="4223" y="1492"/>
                  <a:ext cx="0" cy="1"/>
                </a:xfrm>
                <a:custGeom>
                  <a:avLst/>
                  <a:gdLst>
                    <a:gd name="T0" fmla="*/ 1 w 1"/>
                    <a:gd name="T1" fmla="*/ 6 h 6"/>
                    <a:gd name="T2" fmla="*/ 1 w 1"/>
                    <a:gd name="T3" fmla="*/ 0 h 6"/>
                    <a:gd name="T4" fmla="*/ 1 w 1"/>
                    <a:gd name="T5" fmla="*/ 6 h 6"/>
                  </a:gdLst>
                  <a:ahLst/>
                  <a:cxnLst>
                    <a:cxn ang="0">
                      <a:pos x="T0" y="T1"/>
                    </a:cxn>
                    <a:cxn ang="0">
                      <a:pos x="T2" y="T3"/>
                    </a:cxn>
                    <a:cxn ang="0">
                      <a:pos x="T4" y="T5"/>
                    </a:cxn>
                  </a:cxnLst>
                  <a:rect l="0" t="0" r="r" b="b"/>
                  <a:pathLst>
                    <a:path w="1" h="6">
                      <a:moveTo>
                        <a:pt x="1" y="6"/>
                      </a:moveTo>
                      <a:cubicBezTo>
                        <a:pt x="0" y="5"/>
                        <a:pt x="1" y="2"/>
                        <a:pt x="1" y="0"/>
                      </a:cubicBezTo>
                      <a:lnTo>
                        <a:pt x="1" y="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7" name="Freeform 144"/>
                <p:cNvSpPr/>
                <p:nvPr/>
              </p:nvSpPr>
              <p:spPr bwMode="auto">
                <a:xfrm>
                  <a:off x="4220" y="1495"/>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2"/>
                        <a:pt x="0" y="1"/>
                        <a:pt x="1" y="0"/>
                      </a:cubicBezTo>
                      <a:cubicBezTo>
                        <a:pt x="2"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8" name="Freeform 145"/>
                <p:cNvSpPr/>
                <p:nvPr/>
              </p:nvSpPr>
              <p:spPr bwMode="auto">
                <a:xfrm>
                  <a:off x="4221" y="1496"/>
                  <a:ext cx="0" cy="1"/>
                </a:xfrm>
                <a:custGeom>
                  <a:avLst/>
                  <a:gdLst>
                    <a:gd name="T0" fmla="*/ 3 w 3"/>
                    <a:gd name="T1" fmla="*/ 2 h 4"/>
                    <a:gd name="T2" fmla="*/ 0 w 3"/>
                    <a:gd name="T3" fmla="*/ 3 h 4"/>
                    <a:gd name="T4" fmla="*/ 3 w 3"/>
                    <a:gd name="T5" fmla="*/ 2 h 4"/>
                  </a:gdLst>
                  <a:ahLst/>
                  <a:cxnLst>
                    <a:cxn ang="0">
                      <a:pos x="T0" y="T1"/>
                    </a:cxn>
                    <a:cxn ang="0">
                      <a:pos x="T2" y="T3"/>
                    </a:cxn>
                    <a:cxn ang="0">
                      <a:pos x="T4" y="T5"/>
                    </a:cxn>
                  </a:cxnLst>
                  <a:rect l="0" t="0" r="r" b="b"/>
                  <a:pathLst>
                    <a:path w="3" h="4">
                      <a:moveTo>
                        <a:pt x="3" y="2"/>
                      </a:moveTo>
                      <a:cubicBezTo>
                        <a:pt x="2" y="3"/>
                        <a:pt x="1" y="3"/>
                        <a:pt x="0" y="3"/>
                      </a:cubicBezTo>
                      <a:cubicBezTo>
                        <a:pt x="1" y="4"/>
                        <a:pt x="1" y="0"/>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9" name="Freeform 146"/>
                <p:cNvSpPr/>
                <p:nvPr/>
              </p:nvSpPr>
              <p:spPr bwMode="auto">
                <a:xfrm>
                  <a:off x="4217" y="1502"/>
                  <a:ext cx="0" cy="0"/>
                </a:xfrm>
                <a:custGeom>
                  <a:avLst/>
                  <a:gdLst>
                    <a:gd name="T0" fmla="*/ 2 w 2"/>
                    <a:gd name="T1" fmla="*/ 1 h 4"/>
                    <a:gd name="T2" fmla="*/ 0 w 2"/>
                    <a:gd name="T3" fmla="*/ 4 h 4"/>
                    <a:gd name="T4" fmla="*/ 2 w 2"/>
                    <a:gd name="T5" fmla="*/ 1 h 4"/>
                  </a:gdLst>
                  <a:ahLst/>
                  <a:cxnLst>
                    <a:cxn ang="0">
                      <a:pos x="T0" y="T1"/>
                    </a:cxn>
                    <a:cxn ang="0">
                      <a:pos x="T2" y="T3"/>
                    </a:cxn>
                    <a:cxn ang="0">
                      <a:pos x="T4" y="T5"/>
                    </a:cxn>
                  </a:cxnLst>
                  <a:rect l="0" t="0" r="r" b="b"/>
                  <a:pathLst>
                    <a:path w="2" h="4">
                      <a:moveTo>
                        <a:pt x="2" y="1"/>
                      </a:moveTo>
                      <a:cubicBezTo>
                        <a:pt x="1" y="2"/>
                        <a:pt x="2" y="4"/>
                        <a:pt x="0" y="4"/>
                      </a:cubicBezTo>
                      <a:cubicBezTo>
                        <a:pt x="1"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0" name="Freeform 147"/>
                <p:cNvSpPr/>
                <p:nvPr/>
              </p:nvSpPr>
              <p:spPr bwMode="auto">
                <a:xfrm>
                  <a:off x="4216" y="1505"/>
                  <a:ext cx="0"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0" y="2"/>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1" name="Rectangle 148"/>
                <p:cNvSpPr>
                  <a:spLocks noChangeArrowheads="1"/>
                </p:cNvSpPr>
                <p:nvPr/>
              </p:nvSpPr>
              <p:spPr bwMode="auto">
                <a:xfrm>
                  <a:off x="4189" y="155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72" name="Freeform 149"/>
                <p:cNvSpPr/>
                <p:nvPr/>
              </p:nvSpPr>
              <p:spPr bwMode="auto">
                <a:xfrm>
                  <a:off x="4176" y="1577"/>
                  <a:ext cx="0" cy="1"/>
                </a:xfrm>
                <a:custGeom>
                  <a:avLst/>
                  <a:gdLst>
                    <a:gd name="T0" fmla="*/ 2 w 2"/>
                    <a:gd name="T1" fmla="*/ 1 h 3"/>
                    <a:gd name="T2" fmla="*/ 0 w 2"/>
                    <a:gd name="T3" fmla="*/ 1 h 3"/>
                    <a:gd name="T4" fmla="*/ 2 w 2"/>
                    <a:gd name="T5" fmla="*/ 1 h 3"/>
                  </a:gdLst>
                  <a:ahLst/>
                  <a:cxnLst>
                    <a:cxn ang="0">
                      <a:pos x="T0" y="T1"/>
                    </a:cxn>
                    <a:cxn ang="0">
                      <a:pos x="T2" y="T3"/>
                    </a:cxn>
                    <a:cxn ang="0">
                      <a:pos x="T4" y="T5"/>
                    </a:cxn>
                  </a:cxnLst>
                  <a:rect l="0" t="0" r="r" b="b"/>
                  <a:pathLst>
                    <a:path w="2" h="3">
                      <a:moveTo>
                        <a:pt x="2" y="1"/>
                      </a:moveTo>
                      <a:cubicBezTo>
                        <a:pt x="2" y="3"/>
                        <a:pt x="0" y="1"/>
                        <a:pt x="0" y="1"/>
                      </a:cubicBezTo>
                      <a:cubicBezTo>
                        <a:pt x="0" y="0"/>
                        <a:pt x="1" y="3"/>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3" name="Rectangle 150"/>
                <p:cNvSpPr>
                  <a:spLocks noChangeArrowheads="1"/>
                </p:cNvSpPr>
                <p:nvPr/>
              </p:nvSpPr>
              <p:spPr bwMode="auto">
                <a:xfrm>
                  <a:off x="4172" y="159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74" name="Freeform 151"/>
                <p:cNvSpPr/>
                <p:nvPr/>
              </p:nvSpPr>
              <p:spPr bwMode="auto">
                <a:xfrm>
                  <a:off x="3861" y="1588"/>
                  <a:ext cx="1" cy="1"/>
                </a:xfrm>
                <a:custGeom>
                  <a:avLst/>
                  <a:gdLst>
                    <a:gd name="T0" fmla="*/ 3 w 4"/>
                    <a:gd name="T1" fmla="*/ 2 h 2"/>
                    <a:gd name="T2" fmla="*/ 3 w 4"/>
                    <a:gd name="T3" fmla="*/ 0 h 2"/>
                    <a:gd name="T4" fmla="*/ 3 w 4"/>
                    <a:gd name="T5" fmla="*/ 2 h 2"/>
                  </a:gdLst>
                  <a:ahLst/>
                  <a:cxnLst>
                    <a:cxn ang="0">
                      <a:pos x="T0" y="T1"/>
                    </a:cxn>
                    <a:cxn ang="0">
                      <a:pos x="T2" y="T3"/>
                    </a:cxn>
                    <a:cxn ang="0">
                      <a:pos x="T4" y="T5"/>
                    </a:cxn>
                  </a:cxnLst>
                  <a:rect l="0" t="0" r="r" b="b"/>
                  <a:pathLst>
                    <a:path w="4" h="2">
                      <a:moveTo>
                        <a:pt x="3" y="2"/>
                      </a:moveTo>
                      <a:cubicBezTo>
                        <a:pt x="3" y="0"/>
                        <a:pt x="0" y="2"/>
                        <a:pt x="3" y="0"/>
                      </a:cubicBezTo>
                      <a:cubicBezTo>
                        <a:pt x="4" y="1"/>
                        <a:pt x="4" y="2"/>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5" name="Freeform 152"/>
                <p:cNvSpPr/>
                <p:nvPr/>
              </p:nvSpPr>
              <p:spPr bwMode="auto">
                <a:xfrm>
                  <a:off x="3812" y="1589"/>
                  <a:ext cx="49" cy="131"/>
                </a:xfrm>
                <a:custGeom>
                  <a:avLst/>
                  <a:gdLst>
                    <a:gd name="T0" fmla="*/ 31 w 218"/>
                    <a:gd name="T1" fmla="*/ 506 h 571"/>
                    <a:gd name="T2" fmla="*/ 40 w 218"/>
                    <a:gd name="T3" fmla="*/ 490 h 571"/>
                    <a:gd name="T4" fmla="*/ 52 w 218"/>
                    <a:gd name="T5" fmla="*/ 455 h 571"/>
                    <a:gd name="T6" fmla="*/ 58 w 218"/>
                    <a:gd name="T7" fmla="*/ 444 h 571"/>
                    <a:gd name="T8" fmla="*/ 79 w 218"/>
                    <a:gd name="T9" fmla="*/ 410 h 571"/>
                    <a:gd name="T10" fmla="*/ 85 w 218"/>
                    <a:gd name="T11" fmla="*/ 399 h 571"/>
                    <a:gd name="T12" fmla="*/ 92 w 218"/>
                    <a:gd name="T13" fmla="*/ 378 h 571"/>
                    <a:gd name="T14" fmla="*/ 100 w 218"/>
                    <a:gd name="T15" fmla="*/ 362 h 571"/>
                    <a:gd name="T16" fmla="*/ 106 w 218"/>
                    <a:gd name="T17" fmla="*/ 353 h 571"/>
                    <a:gd name="T18" fmla="*/ 107 w 218"/>
                    <a:gd name="T19" fmla="*/ 343 h 571"/>
                    <a:gd name="T20" fmla="*/ 111 w 218"/>
                    <a:gd name="T21" fmla="*/ 322 h 571"/>
                    <a:gd name="T22" fmla="*/ 116 w 218"/>
                    <a:gd name="T23" fmla="*/ 311 h 571"/>
                    <a:gd name="T24" fmla="*/ 117 w 218"/>
                    <a:gd name="T25" fmla="*/ 298 h 571"/>
                    <a:gd name="T26" fmla="*/ 124 w 218"/>
                    <a:gd name="T27" fmla="*/ 284 h 571"/>
                    <a:gd name="T28" fmla="*/ 128 w 218"/>
                    <a:gd name="T29" fmla="*/ 266 h 571"/>
                    <a:gd name="T30" fmla="*/ 136 w 218"/>
                    <a:gd name="T31" fmla="*/ 246 h 571"/>
                    <a:gd name="T32" fmla="*/ 136 w 218"/>
                    <a:gd name="T33" fmla="*/ 236 h 571"/>
                    <a:gd name="T34" fmla="*/ 141 w 218"/>
                    <a:gd name="T35" fmla="*/ 228 h 571"/>
                    <a:gd name="T36" fmla="*/ 140 w 218"/>
                    <a:gd name="T37" fmla="*/ 220 h 571"/>
                    <a:gd name="T38" fmla="*/ 141 w 218"/>
                    <a:gd name="T39" fmla="*/ 216 h 571"/>
                    <a:gd name="T40" fmla="*/ 142 w 218"/>
                    <a:gd name="T41" fmla="*/ 206 h 571"/>
                    <a:gd name="T42" fmla="*/ 149 w 218"/>
                    <a:gd name="T43" fmla="*/ 176 h 571"/>
                    <a:gd name="T44" fmla="*/ 151 w 218"/>
                    <a:gd name="T45" fmla="*/ 164 h 571"/>
                    <a:gd name="T46" fmla="*/ 154 w 218"/>
                    <a:gd name="T47" fmla="*/ 154 h 571"/>
                    <a:gd name="T48" fmla="*/ 160 w 218"/>
                    <a:gd name="T49" fmla="*/ 129 h 571"/>
                    <a:gd name="T50" fmla="*/ 168 w 218"/>
                    <a:gd name="T51" fmla="*/ 125 h 571"/>
                    <a:gd name="T52" fmla="*/ 164 w 218"/>
                    <a:gd name="T53" fmla="*/ 115 h 571"/>
                    <a:gd name="T54" fmla="*/ 159 w 218"/>
                    <a:gd name="T55" fmla="*/ 106 h 571"/>
                    <a:gd name="T56" fmla="*/ 165 w 218"/>
                    <a:gd name="T57" fmla="*/ 95 h 571"/>
                    <a:gd name="T58" fmla="*/ 163 w 218"/>
                    <a:gd name="T59" fmla="*/ 90 h 571"/>
                    <a:gd name="T60" fmla="*/ 166 w 218"/>
                    <a:gd name="T61" fmla="*/ 86 h 571"/>
                    <a:gd name="T62" fmla="*/ 175 w 218"/>
                    <a:gd name="T63" fmla="*/ 79 h 571"/>
                    <a:gd name="T64" fmla="*/ 172 w 218"/>
                    <a:gd name="T65" fmla="*/ 68 h 571"/>
                    <a:gd name="T66" fmla="*/ 176 w 218"/>
                    <a:gd name="T67" fmla="*/ 64 h 571"/>
                    <a:gd name="T68" fmla="*/ 175 w 218"/>
                    <a:gd name="T69" fmla="*/ 55 h 571"/>
                    <a:gd name="T70" fmla="*/ 179 w 218"/>
                    <a:gd name="T71" fmla="*/ 46 h 571"/>
                    <a:gd name="T72" fmla="*/ 185 w 218"/>
                    <a:gd name="T73" fmla="*/ 53 h 571"/>
                    <a:gd name="T74" fmla="*/ 186 w 218"/>
                    <a:gd name="T75" fmla="*/ 36 h 571"/>
                    <a:gd name="T76" fmla="*/ 205 w 218"/>
                    <a:gd name="T77" fmla="*/ 19 h 571"/>
                    <a:gd name="T78" fmla="*/ 209 w 218"/>
                    <a:gd name="T79" fmla="*/ 14 h 571"/>
                    <a:gd name="T80" fmla="*/ 215 w 218"/>
                    <a:gd name="T81" fmla="*/ 0 h 571"/>
                    <a:gd name="T82" fmla="*/ 217 w 218"/>
                    <a:gd name="T83" fmla="*/ 8 h 571"/>
                    <a:gd name="T84" fmla="*/ 207 w 218"/>
                    <a:gd name="T85" fmla="*/ 18 h 571"/>
                    <a:gd name="T86" fmla="*/ 204 w 218"/>
                    <a:gd name="T87" fmla="*/ 45 h 571"/>
                    <a:gd name="T88" fmla="*/ 194 w 218"/>
                    <a:gd name="T89" fmla="*/ 86 h 571"/>
                    <a:gd name="T90" fmla="*/ 184 w 218"/>
                    <a:gd name="T91" fmla="*/ 132 h 571"/>
                    <a:gd name="T92" fmla="*/ 177 w 218"/>
                    <a:gd name="T93" fmla="*/ 170 h 571"/>
                    <a:gd name="T94" fmla="*/ 172 w 218"/>
                    <a:gd name="T95" fmla="*/ 198 h 571"/>
                    <a:gd name="T96" fmla="*/ 157 w 218"/>
                    <a:gd name="T97" fmla="*/ 255 h 571"/>
                    <a:gd name="T98" fmla="*/ 146 w 218"/>
                    <a:gd name="T99" fmla="*/ 284 h 571"/>
                    <a:gd name="T100" fmla="*/ 131 w 218"/>
                    <a:gd name="T101" fmla="*/ 322 h 571"/>
                    <a:gd name="T102" fmla="*/ 110 w 218"/>
                    <a:gd name="T103" fmla="*/ 397 h 571"/>
                    <a:gd name="T104" fmla="*/ 66 w 218"/>
                    <a:gd name="T105" fmla="*/ 477 h 571"/>
                    <a:gd name="T106" fmla="*/ 30 w 218"/>
                    <a:gd name="T107"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8" h="571">
                      <a:moveTo>
                        <a:pt x="3" y="560"/>
                      </a:moveTo>
                      <a:cubicBezTo>
                        <a:pt x="0" y="550"/>
                        <a:pt x="11" y="545"/>
                        <a:pt x="10" y="536"/>
                      </a:cubicBezTo>
                      <a:cubicBezTo>
                        <a:pt x="11" y="535"/>
                        <a:pt x="14" y="538"/>
                        <a:pt x="14" y="535"/>
                      </a:cubicBezTo>
                      <a:cubicBezTo>
                        <a:pt x="13" y="526"/>
                        <a:pt x="22" y="517"/>
                        <a:pt x="30" y="511"/>
                      </a:cubicBezTo>
                      <a:cubicBezTo>
                        <a:pt x="31" y="512"/>
                        <a:pt x="31" y="512"/>
                        <a:pt x="31" y="512"/>
                      </a:cubicBezTo>
                      <a:cubicBezTo>
                        <a:pt x="32" y="511"/>
                        <a:pt x="30" y="507"/>
                        <a:pt x="31" y="506"/>
                      </a:cubicBezTo>
                      <a:cubicBezTo>
                        <a:pt x="32" y="506"/>
                        <a:pt x="32" y="507"/>
                        <a:pt x="33" y="507"/>
                      </a:cubicBezTo>
                      <a:cubicBezTo>
                        <a:pt x="31" y="505"/>
                        <a:pt x="34" y="503"/>
                        <a:pt x="33" y="502"/>
                      </a:cubicBezTo>
                      <a:cubicBezTo>
                        <a:pt x="34" y="502"/>
                        <a:pt x="36" y="503"/>
                        <a:pt x="37" y="502"/>
                      </a:cubicBezTo>
                      <a:cubicBezTo>
                        <a:pt x="35" y="500"/>
                        <a:pt x="35" y="500"/>
                        <a:pt x="35" y="500"/>
                      </a:cubicBezTo>
                      <a:cubicBezTo>
                        <a:pt x="31" y="494"/>
                        <a:pt x="39" y="494"/>
                        <a:pt x="39" y="489"/>
                      </a:cubicBezTo>
                      <a:cubicBezTo>
                        <a:pt x="39" y="489"/>
                        <a:pt x="39" y="490"/>
                        <a:pt x="40" y="490"/>
                      </a:cubicBezTo>
                      <a:cubicBezTo>
                        <a:pt x="40" y="482"/>
                        <a:pt x="45" y="475"/>
                        <a:pt x="47" y="468"/>
                      </a:cubicBezTo>
                      <a:cubicBezTo>
                        <a:pt x="48" y="469"/>
                        <a:pt x="49" y="470"/>
                        <a:pt x="50" y="470"/>
                      </a:cubicBezTo>
                      <a:cubicBezTo>
                        <a:pt x="48" y="469"/>
                        <a:pt x="48" y="466"/>
                        <a:pt x="49" y="464"/>
                      </a:cubicBezTo>
                      <a:cubicBezTo>
                        <a:pt x="52" y="465"/>
                        <a:pt x="48" y="460"/>
                        <a:pt x="51" y="459"/>
                      </a:cubicBezTo>
                      <a:cubicBezTo>
                        <a:pt x="51" y="459"/>
                        <a:pt x="51" y="459"/>
                        <a:pt x="51" y="459"/>
                      </a:cubicBezTo>
                      <a:cubicBezTo>
                        <a:pt x="50" y="456"/>
                        <a:pt x="54" y="458"/>
                        <a:pt x="52" y="455"/>
                      </a:cubicBezTo>
                      <a:cubicBezTo>
                        <a:pt x="54" y="455"/>
                        <a:pt x="54" y="455"/>
                        <a:pt x="54" y="455"/>
                      </a:cubicBezTo>
                      <a:cubicBezTo>
                        <a:pt x="51" y="452"/>
                        <a:pt x="57" y="454"/>
                        <a:pt x="56" y="452"/>
                      </a:cubicBezTo>
                      <a:cubicBezTo>
                        <a:pt x="55" y="451"/>
                        <a:pt x="55" y="451"/>
                        <a:pt x="55" y="451"/>
                      </a:cubicBezTo>
                      <a:cubicBezTo>
                        <a:pt x="55" y="450"/>
                        <a:pt x="57" y="450"/>
                        <a:pt x="57" y="449"/>
                      </a:cubicBezTo>
                      <a:cubicBezTo>
                        <a:pt x="58" y="449"/>
                        <a:pt x="58" y="449"/>
                        <a:pt x="58" y="449"/>
                      </a:cubicBezTo>
                      <a:cubicBezTo>
                        <a:pt x="58" y="446"/>
                        <a:pt x="61" y="445"/>
                        <a:pt x="58" y="444"/>
                      </a:cubicBezTo>
                      <a:cubicBezTo>
                        <a:pt x="61" y="444"/>
                        <a:pt x="58" y="447"/>
                        <a:pt x="62" y="447"/>
                      </a:cubicBezTo>
                      <a:cubicBezTo>
                        <a:pt x="64" y="437"/>
                        <a:pt x="69" y="429"/>
                        <a:pt x="73" y="420"/>
                      </a:cubicBezTo>
                      <a:cubicBezTo>
                        <a:pt x="75" y="420"/>
                        <a:pt x="75" y="419"/>
                        <a:pt x="77" y="420"/>
                      </a:cubicBezTo>
                      <a:cubicBezTo>
                        <a:pt x="77" y="419"/>
                        <a:pt x="78" y="416"/>
                        <a:pt x="77" y="415"/>
                      </a:cubicBezTo>
                      <a:cubicBezTo>
                        <a:pt x="77" y="415"/>
                        <a:pt x="79" y="415"/>
                        <a:pt x="79" y="415"/>
                      </a:cubicBezTo>
                      <a:cubicBezTo>
                        <a:pt x="81" y="414"/>
                        <a:pt x="77" y="411"/>
                        <a:pt x="79" y="410"/>
                      </a:cubicBezTo>
                      <a:cubicBezTo>
                        <a:pt x="79" y="411"/>
                        <a:pt x="80" y="412"/>
                        <a:pt x="81" y="412"/>
                      </a:cubicBezTo>
                      <a:cubicBezTo>
                        <a:pt x="80" y="410"/>
                        <a:pt x="81" y="408"/>
                        <a:pt x="81" y="406"/>
                      </a:cubicBezTo>
                      <a:cubicBezTo>
                        <a:pt x="82" y="406"/>
                        <a:pt x="82" y="407"/>
                        <a:pt x="83" y="407"/>
                      </a:cubicBezTo>
                      <a:cubicBezTo>
                        <a:pt x="81" y="404"/>
                        <a:pt x="85" y="404"/>
                        <a:pt x="84" y="402"/>
                      </a:cubicBezTo>
                      <a:cubicBezTo>
                        <a:pt x="85" y="403"/>
                        <a:pt x="85" y="403"/>
                        <a:pt x="85" y="403"/>
                      </a:cubicBezTo>
                      <a:cubicBezTo>
                        <a:pt x="89" y="401"/>
                        <a:pt x="83" y="401"/>
                        <a:pt x="85" y="399"/>
                      </a:cubicBezTo>
                      <a:cubicBezTo>
                        <a:pt x="85" y="400"/>
                        <a:pt x="86" y="400"/>
                        <a:pt x="86" y="400"/>
                      </a:cubicBezTo>
                      <a:cubicBezTo>
                        <a:pt x="85" y="397"/>
                        <a:pt x="87" y="394"/>
                        <a:pt x="87" y="391"/>
                      </a:cubicBezTo>
                      <a:cubicBezTo>
                        <a:pt x="88" y="391"/>
                        <a:pt x="88" y="392"/>
                        <a:pt x="88" y="392"/>
                      </a:cubicBezTo>
                      <a:cubicBezTo>
                        <a:pt x="89" y="389"/>
                        <a:pt x="91" y="387"/>
                        <a:pt x="91" y="384"/>
                      </a:cubicBezTo>
                      <a:cubicBezTo>
                        <a:pt x="92" y="383"/>
                        <a:pt x="95" y="386"/>
                        <a:pt x="95" y="383"/>
                      </a:cubicBezTo>
                      <a:cubicBezTo>
                        <a:pt x="92" y="382"/>
                        <a:pt x="96" y="378"/>
                        <a:pt x="92" y="378"/>
                      </a:cubicBezTo>
                      <a:cubicBezTo>
                        <a:pt x="93" y="376"/>
                        <a:pt x="96" y="373"/>
                        <a:pt x="96" y="371"/>
                      </a:cubicBezTo>
                      <a:cubicBezTo>
                        <a:pt x="96" y="373"/>
                        <a:pt x="100" y="372"/>
                        <a:pt x="99" y="374"/>
                      </a:cubicBezTo>
                      <a:cubicBezTo>
                        <a:pt x="102" y="374"/>
                        <a:pt x="102" y="374"/>
                        <a:pt x="102" y="374"/>
                      </a:cubicBezTo>
                      <a:cubicBezTo>
                        <a:pt x="103" y="374"/>
                        <a:pt x="101" y="375"/>
                        <a:pt x="103" y="375"/>
                      </a:cubicBezTo>
                      <a:cubicBezTo>
                        <a:pt x="103" y="374"/>
                        <a:pt x="103" y="371"/>
                        <a:pt x="104" y="370"/>
                      </a:cubicBezTo>
                      <a:cubicBezTo>
                        <a:pt x="102" y="368"/>
                        <a:pt x="100" y="365"/>
                        <a:pt x="100" y="362"/>
                      </a:cubicBezTo>
                      <a:cubicBezTo>
                        <a:pt x="101" y="364"/>
                        <a:pt x="104" y="363"/>
                        <a:pt x="104" y="364"/>
                      </a:cubicBezTo>
                      <a:cubicBezTo>
                        <a:pt x="100" y="357"/>
                        <a:pt x="100" y="357"/>
                        <a:pt x="100" y="357"/>
                      </a:cubicBezTo>
                      <a:cubicBezTo>
                        <a:pt x="100" y="356"/>
                        <a:pt x="103" y="358"/>
                        <a:pt x="102" y="357"/>
                      </a:cubicBezTo>
                      <a:cubicBezTo>
                        <a:pt x="101" y="356"/>
                        <a:pt x="101" y="355"/>
                        <a:pt x="101" y="355"/>
                      </a:cubicBezTo>
                      <a:cubicBezTo>
                        <a:pt x="101" y="355"/>
                        <a:pt x="101" y="351"/>
                        <a:pt x="105" y="352"/>
                      </a:cubicBezTo>
                      <a:cubicBezTo>
                        <a:pt x="106" y="352"/>
                        <a:pt x="105" y="353"/>
                        <a:pt x="106" y="353"/>
                      </a:cubicBezTo>
                      <a:cubicBezTo>
                        <a:pt x="107" y="351"/>
                        <a:pt x="106" y="351"/>
                        <a:pt x="107" y="349"/>
                      </a:cubicBezTo>
                      <a:cubicBezTo>
                        <a:pt x="107" y="349"/>
                        <a:pt x="107" y="349"/>
                        <a:pt x="107" y="349"/>
                      </a:cubicBezTo>
                      <a:cubicBezTo>
                        <a:pt x="108" y="348"/>
                        <a:pt x="107" y="345"/>
                        <a:pt x="105" y="346"/>
                      </a:cubicBezTo>
                      <a:cubicBezTo>
                        <a:pt x="105" y="347"/>
                        <a:pt x="107" y="346"/>
                        <a:pt x="106" y="347"/>
                      </a:cubicBezTo>
                      <a:cubicBezTo>
                        <a:pt x="104" y="345"/>
                        <a:pt x="104" y="343"/>
                        <a:pt x="105" y="342"/>
                      </a:cubicBezTo>
                      <a:cubicBezTo>
                        <a:pt x="105" y="342"/>
                        <a:pt x="106" y="343"/>
                        <a:pt x="107" y="343"/>
                      </a:cubicBezTo>
                      <a:cubicBezTo>
                        <a:pt x="105" y="340"/>
                        <a:pt x="105" y="337"/>
                        <a:pt x="105" y="334"/>
                      </a:cubicBezTo>
                      <a:cubicBezTo>
                        <a:pt x="104" y="334"/>
                        <a:pt x="108" y="336"/>
                        <a:pt x="107" y="336"/>
                      </a:cubicBezTo>
                      <a:cubicBezTo>
                        <a:pt x="110" y="334"/>
                        <a:pt x="106" y="329"/>
                        <a:pt x="111" y="327"/>
                      </a:cubicBezTo>
                      <a:cubicBezTo>
                        <a:pt x="111" y="328"/>
                        <a:pt x="108" y="327"/>
                        <a:pt x="109" y="327"/>
                      </a:cubicBezTo>
                      <a:cubicBezTo>
                        <a:pt x="109" y="325"/>
                        <a:pt x="112" y="326"/>
                        <a:pt x="111" y="325"/>
                      </a:cubicBezTo>
                      <a:cubicBezTo>
                        <a:pt x="113" y="325"/>
                        <a:pt x="111" y="323"/>
                        <a:pt x="111" y="322"/>
                      </a:cubicBezTo>
                      <a:cubicBezTo>
                        <a:pt x="111" y="321"/>
                        <a:pt x="112" y="322"/>
                        <a:pt x="112" y="323"/>
                      </a:cubicBezTo>
                      <a:cubicBezTo>
                        <a:pt x="111" y="321"/>
                        <a:pt x="112" y="315"/>
                        <a:pt x="115" y="312"/>
                      </a:cubicBezTo>
                      <a:cubicBezTo>
                        <a:pt x="114" y="312"/>
                        <a:pt x="112" y="309"/>
                        <a:pt x="113" y="308"/>
                      </a:cubicBezTo>
                      <a:cubicBezTo>
                        <a:pt x="115" y="309"/>
                        <a:pt x="115" y="309"/>
                        <a:pt x="115" y="309"/>
                      </a:cubicBezTo>
                      <a:cubicBezTo>
                        <a:pt x="116" y="309"/>
                        <a:pt x="115" y="306"/>
                        <a:pt x="117" y="307"/>
                      </a:cubicBezTo>
                      <a:cubicBezTo>
                        <a:pt x="115" y="304"/>
                        <a:pt x="117" y="314"/>
                        <a:pt x="116" y="311"/>
                      </a:cubicBezTo>
                      <a:cubicBezTo>
                        <a:pt x="118" y="311"/>
                        <a:pt x="114" y="307"/>
                        <a:pt x="116" y="308"/>
                      </a:cubicBezTo>
                      <a:cubicBezTo>
                        <a:pt x="117" y="307"/>
                        <a:pt x="115" y="304"/>
                        <a:pt x="117" y="304"/>
                      </a:cubicBezTo>
                      <a:cubicBezTo>
                        <a:pt x="117" y="304"/>
                        <a:pt x="120" y="306"/>
                        <a:pt x="120" y="304"/>
                      </a:cubicBezTo>
                      <a:cubicBezTo>
                        <a:pt x="120" y="302"/>
                        <a:pt x="119" y="303"/>
                        <a:pt x="119" y="301"/>
                      </a:cubicBezTo>
                      <a:cubicBezTo>
                        <a:pt x="119" y="300"/>
                        <a:pt x="119" y="300"/>
                        <a:pt x="119" y="300"/>
                      </a:cubicBezTo>
                      <a:cubicBezTo>
                        <a:pt x="117" y="299"/>
                        <a:pt x="120" y="298"/>
                        <a:pt x="117" y="298"/>
                      </a:cubicBezTo>
                      <a:cubicBezTo>
                        <a:pt x="119" y="298"/>
                        <a:pt x="117" y="295"/>
                        <a:pt x="121" y="296"/>
                      </a:cubicBezTo>
                      <a:cubicBezTo>
                        <a:pt x="123" y="297"/>
                        <a:pt x="123" y="297"/>
                        <a:pt x="123" y="297"/>
                      </a:cubicBezTo>
                      <a:cubicBezTo>
                        <a:pt x="123" y="296"/>
                        <a:pt x="121" y="295"/>
                        <a:pt x="120" y="293"/>
                      </a:cubicBezTo>
                      <a:cubicBezTo>
                        <a:pt x="120" y="293"/>
                        <a:pt x="121" y="293"/>
                        <a:pt x="121" y="294"/>
                      </a:cubicBezTo>
                      <a:cubicBezTo>
                        <a:pt x="117" y="292"/>
                        <a:pt x="122" y="291"/>
                        <a:pt x="120" y="289"/>
                      </a:cubicBezTo>
                      <a:cubicBezTo>
                        <a:pt x="122" y="288"/>
                        <a:pt x="121" y="284"/>
                        <a:pt x="124" y="284"/>
                      </a:cubicBezTo>
                      <a:cubicBezTo>
                        <a:pt x="123" y="282"/>
                        <a:pt x="122" y="280"/>
                        <a:pt x="124" y="278"/>
                      </a:cubicBezTo>
                      <a:cubicBezTo>
                        <a:pt x="124" y="279"/>
                        <a:pt x="124" y="279"/>
                        <a:pt x="125" y="280"/>
                      </a:cubicBezTo>
                      <a:cubicBezTo>
                        <a:pt x="126" y="279"/>
                        <a:pt x="125" y="278"/>
                        <a:pt x="125" y="277"/>
                      </a:cubicBezTo>
                      <a:cubicBezTo>
                        <a:pt x="126" y="278"/>
                        <a:pt x="128" y="276"/>
                        <a:pt x="130" y="275"/>
                      </a:cubicBezTo>
                      <a:cubicBezTo>
                        <a:pt x="129" y="273"/>
                        <a:pt x="127" y="273"/>
                        <a:pt x="126" y="272"/>
                      </a:cubicBezTo>
                      <a:cubicBezTo>
                        <a:pt x="130" y="272"/>
                        <a:pt x="124" y="267"/>
                        <a:pt x="128" y="266"/>
                      </a:cubicBezTo>
                      <a:cubicBezTo>
                        <a:pt x="129" y="267"/>
                        <a:pt x="130" y="269"/>
                        <a:pt x="131" y="268"/>
                      </a:cubicBezTo>
                      <a:cubicBezTo>
                        <a:pt x="135" y="268"/>
                        <a:pt x="129" y="264"/>
                        <a:pt x="131" y="263"/>
                      </a:cubicBezTo>
                      <a:cubicBezTo>
                        <a:pt x="128" y="262"/>
                        <a:pt x="128" y="262"/>
                        <a:pt x="128" y="262"/>
                      </a:cubicBezTo>
                      <a:cubicBezTo>
                        <a:pt x="130" y="262"/>
                        <a:pt x="127" y="258"/>
                        <a:pt x="130" y="259"/>
                      </a:cubicBezTo>
                      <a:cubicBezTo>
                        <a:pt x="129" y="258"/>
                        <a:pt x="132" y="257"/>
                        <a:pt x="129" y="256"/>
                      </a:cubicBezTo>
                      <a:cubicBezTo>
                        <a:pt x="133" y="253"/>
                        <a:pt x="130" y="247"/>
                        <a:pt x="136" y="246"/>
                      </a:cubicBezTo>
                      <a:cubicBezTo>
                        <a:pt x="136" y="245"/>
                        <a:pt x="137" y="244"/>
                        <a:pt x="135" y="244"/>
                      </a:cubicBezTo>
                      <a:cubicBezTo>
                        <a:pt x="133" y="244"/>
                        <a:pt x="136" y="245"/>
                        <a:pt x="134" y="245"/>
                      </a:cubicBezTo>
                      <a:cubicBezTo>
                        <a:pt x="134" y="245"/>
                        <a:pt x="134" y="244"/>
                        <a:pt x="133" y="244"/>
                      </a:cubicBezTo>
                      <a:cubicBezTo>
                        <a:pt x="134" y="243"/>
                        <a:pt x="135" y="242"/>
                        <a:pt x="137" y="244"/>
                      </a:cubicBezTo>
                      <a:cubicBezTo>
                        <a:pt x="140" y="242"/>
                        <a:pt x="132" y="240"/>
                        <a:pt x="134" y="237"/>
                      </a:cubicBezTo>
                      <a:cubicBezTo>
                        <a:pt x="136" y="238"/>
                        <a:pt x="136" y="237"/>
                        <a:pt x="136" y="236"/>
                      </a:cubicBezTo>
                      <a:cubicBezTo>
                        <a:pt x="135" y="234"/>
                        <a:pt x="135" y="234"/>
                        <a:pt x="135" y="234"/>
                      </a:cubicBezTo>
                      <a:cubicBezTo>
                        <a:pt x="136" y="232"/>
                        <a:pt x="138" y="233"/>
                        <a:pt x="140" y="234"/>
                      </a:cubicBezTo>
                      <a:cubicBezTo>
                        <a:pt x="140" y="233"/>
                        <a:pt x="141" y="231"/>
                        <a:pt x="139" y="230"/>
                      </a:cubicBezTo>
                      <a:cubicBezTo>
                        <a:pt x="142" y="230"/>
                        <a:pt x="142" y="230"/>
                        <a:pt x="142" y="230"/>
                      </a:cubicBezTo>
                      <a:cubicBezTo>
                        <a:pt x="140" y="230"/>
                        <a:pt x="141" y="228"/>
                        <a:pt x="141" y="228"/>
                      </a:cubicBezTo>
                      <a:cubicBezTo>
                        <a:pt x="141" y="228"/>
                        <a:pt x="141" y="228"/>
                        <a:pt x="141" y="228"/>
                      </a:cubicBezTo>
                      <a:cubicBezTo>
                        <a:pt x="142" y="228"/>
                        <a:pt x="142" y="227"/>
                        <a:pt x="142" y="226"/>
                      </a:cubicBezTo>
                      <a:cubicBezTo>
                        <a:pt x="140" y="226"/>
                        <a:pt x="139" y="227"/>
                        <a:pt x="139" y="228"/>
                      </a:cubicBezTo>
                      <a:cubicBezTo>
                        <a:pt x="138" y="227"/>
                        <a:pt x="138" y="226"/>
                        <a:pt x="137" y="225"/>
                      </a:cubicBezTo>
                      <a:cubicBezTo>
                        <a:pt x="140" y="226"/>
                        <a:pt x="139" y="223"/>
                        <a:pt x="140" y="222"/>
                      </a:cubicBezTo>
                      <a:cubicBezTo>
                        <a:pt x="141" y="221"/>
                        <a:pt x="138" y="221"/>
                        <a:pt x="138" y="220"/>
                      </a:cubicBezTo>
                      <a:cubicBezTo>
                        <a:pt x="140" y="221"/>
                        <a:pt x="139" y="219"/>
                        <a:pt x="140" y="220"/>
                      </a:cubicBezTo>
                      <a:cubicBezTo>
                        <a:pt x="141" y="220"/>
                        <a:pt x="139" y="221"/>
                        <a:pt x="140" y="221"/>
                      </a:cubicBezTo>
                      <a:cubicBezTo>
                        <a:pt x="141" y="221"/>
                        <a:pt x="143" y="221"/>
                        <a:pt x="142" y="220"/>
                      </a:cubicBezTo>
                      <a:cubicBezTo>
                        <a:pt x="141" y="218"/>
                        <a:pt x="137" y="219"/>
                        <a:pt x="139" y="217"/>
                      </a:cubicBezTo>
                      <a:cubicBezTo>
                        <a:pt x="140" y="218"/>
                        <a:pt x="141" y="218"/>
                        <a:pt x="141" y="219"/>
                      </a:cubicBezTo>
                      <a:cubicBezTo>
                        <a:pt x="143" y="217"/>
                        <a:pt x="143" y="217"/>
                        <a:pt x="143" y="217"/>
                      </a:cubicBezTo>
                      <a:cubicBezTo>
                        <a:pt x="141" y="216"/>
                        <a:pt x="141" y="216"/>
                        <a:pt x="141" y="216"/>
                      </a:cubicBezTo>
                      <a:cubicBezTo>
                        <a:pt x="141" y="216"/>
                        <a:pt x="142" y="217"/>
                        <a:pt x="142" y="216"/>
                      </a:cubicBezTo>
                      <a:cubicBezTo>
                        <a:pt x="140" y="215"/>
                        <a:pt x="142" y="213"/>
                        <a:pt x="140" y="212"/>
                      </a:cubicBezTo>
                      <a:cubicBezTo>
                        <a:pt x="140" y="211"/>
                        <a:pt x="142" y="211"/>
                        <a:pt x="142" y="210"/>
                      </a:cubicBezTo>
                      <a:cubicBezTo>
                        <a:pt x="142" y="210"/>
                        <a:pt x="142" y="210"/>
                        <a:pt x="142" y="210"/>
                      </a:cubicBezTo>
                      <a:cubicBezTo>
                        <a:pt x="144" y="209"/>
                        <a:pt x="143" y="207"/>
                        <a:pt x="142" y="206"/>
                      </a:cubicBezTo>
                      <a:cubicBezTo>
                        <a:pt x="142" y="206"/>
                        <a:pt x="142" y="206"/>
                        <a:pt x="142" y="206"/>
                      </a:cubicBezTo>
                      <a:cubicBezTo>
                        <a:pt x="143" y="205"/>
                        <a:pt x="143" y="204"/>
                        <a:pt x="142" y="203"/>
                      </a:cubicBezTo>
                      <a:cubicBezTo>
                        <a:pt x="144" y="202"/>
                        <a:pt x="150" y="204"/>
                        <a:pt x="147" y="202"/>
                      </a:cubicBezTo>
                      <a:cubicBezTo>
                        <a:pt x="148" y="200"/>
                        <a:pt x="144" y="198"/>
                        <a:pt x="143" y="199"/>
                      </a:cubicBezTo>
                      <a:cubicBezTo>
                        <a:pt x="145" y="196"/>
                        <a:pt x="142" y="192"/>
                        <a:pt x="146" y="190"/>
                      </a:cubicBezTo>
                      <a:cubicBezTo>
                        <a:pt x="145" y="189"/>
                        <a:pt x="145" y="189"/>
                        <a:pt x="145" y="188"/>
                      </a:cubicBezTo>
                      <a:cubicBezTo>
                        <a:pt x="146" y="184"/>
                        <a:pt x="144" y="179"/>
                        <a:pt x="149" y="176"/>
                      </a:cubicBezTo>
                      <a:cubicBezTo>
                        <a:pt x="150" y="178"/>
                        <a:pt x="151" y="177"/>
                        <a:pt x="152" y="177"/>
                      </a:cubicBezTo>
                      <a:cubicBezTo>
                        <a:pt x="151" y="176"/>
                        <a:pt x="154" y="176"/>
                        <a:pt x="151" y="175"/>
                      </a:cubicBezTo>
                      <a:cubicBezTo>
                        <a:pt x="150" y="175"/>
                        <a:pt x="149" y="175"/>
                        <a:pt x="148" y="176"/>
                      </a:cubicBezTo>
                      <a:cubicBezTo>
                        <a:pt x="147" y="173"/>
                        <a:pt x="148" y="169"/>
                        <a:pt x="150" y="168"/>
                      </a:cubicBezTo>
                      <a:cubicBezTo>
                        <a:pt x="149" y="168"/>
                        <a:pt x="149" y="168"/>
                        <a:pt x="148" y="167"/>
                      </a:cubicBezTo>
                      <a:cubicBezTo>
                        <a:pt x="151" y="168"/>
                        <a:pt x="152" y="166"/>
                        <a:pt x="151" y="164"/>
                      </a:cubicBezTo>
                      <a:cubicBezTo>
                        <a:pt x="150" y="164"/>
                        <a:pt x="150" y="164"/>
                        <a:pt x="150" y="164"/>
                      </a:cubicBezTo>
                      <a:cubicBezTo>
                        <a:pt x="152" y="163"/>
                        <a:pt x="152" y="163"/>
                        <a:pt x="152" y="163"/>
                      </a:cubicBezTo>
                      <a:cubicBezTo>
                        <a:pt x="151" y="163"/>
                        <a:pt x="148" y="162"/>
                        <a:pt x="150" y="161"/>
                      </a:cubicBezTo>
                      <a:cubicBezTo>
                        <a:pt x="151" y="161"/>
                        <a:pt x="152" y="161"/>
                        <a:pt x="152" y="161"/>
                      </a:cubicBezTo>
                      <a:cubicBezTo>
                        <a:pt x="151" y="159"/>
                        <a:pt x="149" y="156"/>
                        <a:pt x="151" y="155"/>
                      </a:cubicBezTo>
                      <a:cubicBezTo>
                        <a:pt x="154" y="154"/>
                        <a:pt x="154" y="154"/>
                        <a:pt x="154" y="154"/>
                      </a:cubicBezTo>
                      <a:cubicBezTo>
                        <a:pt x="154" y="154"/>
                        <a:pt x="152" y="152"/>
                        <a:pt x="151" y="153"/>
                      </a:cubicBezTo>
                      <a:cubicBezTo>
                        <a:pt x="154" y="151"/>
                        <a:pt x="154" y="149"/>
                        <a:pt x="157" y="149"/>
                      </a:cubicBezTo>
                      <a:cubicBezTo>
                        <a:pt x="152" y="142"/>
                        <a:pt x="154" y="136"/>
                        <a:pt x="156" y="130"/>
                      </a:cubicBezTo>
                      <a:cubicBezTo>
                        <a:pt x="157" y="131"/>
                        <a:pt x="157" y="131"/>
                        <a:pt x="157" y="131"/>
                      </a:cubicBezTo>
                      <a:cubicBezTo>
                        <a:pt x="158" y="129"/>
                        <a:pt x="155" y="129"/>
                        <a:pt x="156" y="128"/>
                      </a:cubicBezTo>
                      <a:cubicBezTo>
                        <a:pt x="157" y="129"/>
                        <a:pt x="159" y="128"/>
                        <a:pt x="160" y="129"/>
                      </a:cubicBezTo>
                      <a:cubicBezTo>
                        <a:pt x="162" y="128"/>
                        <a:pt x="159" y="126"/>
                        <a:pt x="158" y="125"/>
                      </a:cubicBezTo>
                      <a:cubicBezTo>
                        <a:pt x="157" y="124"/>
                        <a:pt x="159" y="126"/>
                        <a:pt x="157" y="125"/>
                      </a:cubicBezTo>
                      <a:cubicBezTo>
                        <a:pt x="156" y="125"/>
                        <a:pt x="159" y="123"/>
                        <a:pt x="157" y="122"/>
                      </a:cubicBezTo>
                      <a:cubicBezTo>
                        <a:pt x="158" y="121"/>
                        <a:pt x="160" y="122"/>
                        <a:pt x="161" y="123"/>
                      </a:cubicBezTo>
                      <a:cubicBezTo>
                        <a:pt x="160" y="121"/>
                        <a:pt x="160" y="121"/>
                        <a:pt x="160" y="121"/>
                      </a:cubicBezTo>
                      <a:cubicBezTo>
                        <a:pt x="163" y="120"/>
                        <a:pt x="164" y="126"/>
                        <a:pt x="168" y="125"/>
                      </a:cubicBezTo>
                      <a:cubicBezTo>
                        <a:pt x="168" y="124"/>
                        <a:pt x="168" y="124"/>
                        <a:pt x="168" y="124"/>
                      </a:cubicBezTo>
                      <a:cubicBezTo>
                        <a:pt x="171" y="124"/>
                        <a:pt x="171" y="128"/>
                        <a:pt x="172" y="125"/>
                      </a:cubicBezTo>
                      <a:cubicBezTo>
                        <a:pt x="171" y="124"/>
                        <a:pt x="168" y="122"/>
                        <a:pt x="166" y="123"/>
                      </a:cubicBezTo>
                      <a:cubicBezTo>
                        <a:pt x="166" y="120"/>
                        <a:pt x="160" y="120"/>
                        <a:pt x="161" y="117"/>
                      </a:cubicBezTo>
                      <a:cubicBezTo>
                        <a:pt x="163" y="116"/>
                        <a:pt x="161" y="119"/>
                        <a:pt x="163" y="119"/>
                      </a:cubicBezTo>
                      <a:cubicBezTo>
                        <a:pt x="166" y="118"/>
                        <a:pt x="163" y="116"/>
                        <a:pt x="164" y="115"/>
                      </a:cubicBezTo>
                      <a:cubicBezTo>
                        <a:pt x="163" y="116"/>
                        <a:pt x="160" y="114"/>
                        <a:pt x="160" y="113"/>
                      </a:cubicBezTo>
                      <a:cubicBezTo>
                        <a:pt x="162" y="112"/>
                        <a:pt x="162" y="115"/>
                        <a:pt x="163" y="113"/>
                      </a:cubicBezTo>
                      <a:cubicBezTo>
                        <a:pt x="162" y="112"/>
                        <a:pt x="161" y="110"/>
                        <a:pt x="160" y="111"/>
                      </a:cubicBezTo>
                      <a:cubicBezTo>
                        <a:pt x="156" y="110"/>
                        <a:pt x="161" y="109"/>
                        <a:pt x="159" y="108"/>
                      </a:cubicBezTo>
                      <a:cubicBezTo>
                        <a:pt x="161" y="108"/>
                        <a:pt x="164" y="111"/>
                        <a:pt x="166" y="109"/>
                      </a:cubicBezTo>
                      <a:cubicBezTo>
                        <a:pt x="163" y="109"/>
                        <a:pt x="163" y="106"/>
                        <a:pt x="159" y="106"/>
                      </a:cubicBezTo>
                      <a:cubicBezTo>
                        <a:pt x="160" y="105"/>
                        <a:pt x="162" y="106"/>
                        <a:pt x="163" y="107"/>
                      </a:cubicBezTo>
                      <a:cubicBezTo>
                        <a:pt x="165" y="106"/>
                        <a:pt x="160" y="102"/>
                        <a:pt x="165" y="103"/>
                      </a:cubicBezTo>
                      <a:cubicBezTo>
                        <a:pt x="162" y="102"/>
                        <a:pt x="162" y="102"/>
                        <a:pt x="162" y="102"/>
                      </a:cubicBezTo>
                      <a:cubicBezTo>
                        <a:pt x="163" y="102"/>
                        <a:pt x="164" y="101"/>
                        <a:pt x="166" y="101"/>
                      </a:cubicBezTo>
                      <a:cubicBezTo>
                        <a:pt x="166" y="100"/>
                        <a:pt x="163" y="97"/>
                        <a:pt x="167" y="98"/>
                      </a:cubicBezTo>
                      <a:cubicBezTo>
                        <a:pt x="167" y="97"/>
                        <a:pt x="168" y="95"/>
                        <a:pt x="165" y="95"/>
                      </a:cubicBezTo>
                      <a:cubicBezTo>
                        <a:pt x="163" y="96"/>
                        <a:pt x="166" y="97"/>
                        <a:pt x="162" y="97"/>
                      </a:cubicBezTo>
                      <a:cubicBezTo>
                        <a:pt x="166" y="97"/>
                        <a:pt x="163" y="95"/>
                        <a:pt x="162" y="94"/>
                      </a:cubicBezTo>
                      <a:cubicBezTo>
                        <a:pt x="164" y="94"/>
                        <a:pt x="164" y="94"/>
                        <a:pt x="164" y="94"/>
                      </a:cubicBezTo>
                      <a:cubicBezTo>
                        <a:pt x="163" y="93"/>
                        <a:pt x="164" y="92"/>
                        <a:pt x="162" y="91"/>
                      </a:cubicBezTo>
                      <a:cubicBezTo>
                        <a:pt x="163" y="92"/>
                        <a:pt x="164" y="92"/>
                        <a:pt x="165" y="92"/>
                      </a:cubicBezTo>
                      <a:cubicBezTo>
                        <a:pt x="163" y="90"/>
                        <a:pt x="163" y="90"/>
                        <a:pt x="163" y="90"/>
                      </a:cubicBezTo>
                      <a:cubicBezTo>
                        <a:pt x="162" y="88"/>
                        <a:pt x="166" y="91"/>
                        <a:pt x="166" y="88"/>
                      </a:cubicBezTo>
                      <a:cubicBezTo>
                        <a:pt x="168" y="91"/>
                        <a:pt x="168" y="91"/>
                        <a:pt x="168" y="91"/>
                      </a:cubicBezTo>
                      <a:cubicBezTo>
                        <a:pt x="167" y="90"/>
                        <a:pt x="170" y="90"/>
                        <a:pt x="169" y="89"/>
                      </a:cubicBezTo>
                      <a:cubicBezTo>
                        <a:pt x="167" y="88"/>
                        <a:pt x="165" y="86"/>
                        <a:pt x="164" y="86"/>
                      </a:cubicBezTo>
                      <a:cubicBezTo>
                        <a:pt x="163" y="84"/>
                        <a:pt x="166" y="86"/>
                        <a:pt x="165" y="84"/>
                      </a:cubicBezTo>
                      <a:cubicBezTo>
                        <a:pt x="166" y="86"/>
                        <a:pt x="166" y="86"/>
                        <a:pt x="166" y="86"/>
                      </a:cubicBezTo>
                      <a:cubicBezTo>
                        <a:pt x="167" y="87"/>
                        <a:pt x="170" y="86"/>
                        <a:pt x="170" y="84"/>
                      </a:cubicBezTo>
                      <a:cubicBezTo>
                        <a:pt x="170" y="83"/>
                        <a:pt x="168" y="81"/>
                        <a:pt x="166" y="82"/>
                      </a:cubicBezTo>
                      <a:cubicBezTo>
                        <a:pt x="166" y="81"/>
                        <a:pt x="168" y="80"/>
                        <a:pt x="169" y="81"/>
                      </a:cubicBezTo>
                      <a:cubicBezTo>
                        <a:pt x="169" y="79"/>
                        <a:pt x="167" y="81"/>
                        <a:pt x="166" y="79"/>
                      </a:cubicBezTo>
                      <a:cubicBezTo>
                        <a:pt x="168" y="79"/>
                        <a:pt x="170" y="77"/>
                        <a:pt x="172" y="76"/>
                      </a:cubicBezTo>
                      <a:cubicBezTo>
                        <a:pt x="175" y="79"/>
                        <a:pt x="175" y="79"/>
                        <a:pt x="175" y="79"/>
                      </a:cubicBezTo>
                      <a:cubicBezTo>
                        <a:pt x="175" y="78"/>
                        <a:pt x="175" y="78"/>
                        <a:pt x="175" y="78"/>
                      </a:cubicBezTo>
                      <a:cubicBezTo>
                        <a:pt x="178" y="80"/>
                        <a:pt x="178" y="78"/>
                        <a:pt x="180" y="79"/>
                      </a:cubicBezTo>
                      <a:cubicBezTo>
                        <a:pt x="181" y="79"/>
                        <a:pt x="180" y="78"/>
                        <a:pt x="180" y="77"/>
                      </a:cubicBezTo>
                      <a:cubicBezTo>
                        <a:pt x="175" y="78"/>
                        <a:pt x="174" y="72"/>
                        <a:pt x="170" y="72"/>
                      </a:cubicBezTo>
                      <a:cubicBezTo>
                        <a:pt x="170" y="68"/>
                        <a:pt x="181" y="73"/>
                        <a:pt x="175" y="68"/>
                      </a:cubicBezTo>
                      <a:cubicBezTo>
                        <a:pt x="174" y="68"/>
                        <a:pt x="172" y="66"/>
                        <a:pt x="172" y="68"/>
                      </a:cubicBezTo>
                      <a:cubicBezTo>
                        <a:pt x="173" y="66"/>
                        <a:pt x="169" y="65"/>
                        <a:pt x="171" y="63"/>
                      </a:cubicBezTo>
                      <a:cubicBezTo>
                        <a:pt x="172" y="66"/>
                        <a:pt x="175" y="63"/>
                        <a:pt x="177" y="66"/>
                      </a:cubicBezTo>
                      <a:cubicBezTo>
                        <a:pt x="176" y="66"/>
                        <a:pt x="176" y="67"/>
                        <a:pt x="176" y="68"/>
                      </a:cubicBezTo>
                      <a:cubicBezTo>
                        <a:pt x="178" y="67"/>
                        <a:pt x="180" y="69"/>
                        <a:pt x="180" y="67"/>
                      </a:cubicBezTo>
                      <a:cubicBezTo>
                        <a:pt x="180" y="66"/>
                        <a:pt x="181" y="64"/>
                        <a:pt x="179" y="64"/>
                      </a:cubicBezTo>
                      <a:cubicBezTo>
                        <a:pt x="176" y="63"/>
                        <a:pt x="178" y="66"/>
                        <a:pt x="176" y="64"/>
                      </a:cubicBezTo>
                      <a:cubicBezTo>
                        <a:pt x="176" y="62"/>
                        <a:pt x="180" y="62"/>
                        <a:pt x="176" y="60"/>
                      </a:cubicBezTo>
                      <a:cubicBezTo>
                        <a:pt x="176" y="62"/>
                        <a:pt x="174" y="61"/>
                        <a:pt x="172" y="61"/>
                      </a:cubicBezTo>
                      <a:cubicBezTo>
                        <a:pt x="172" y="59"/>
                        <a:pt x="172" y="59"/>
                        <a:pt x="172" y="59"/>
                      </a:cubicBezTo>
                      <a:cubicBezTo>
                        <a:pt x="173" y="59"/>
                        <a:pt x="173" y="59"/>
                        <a:pt x="173" y="59"/>
                      </a:cubicBezTo>
                      <a:cubicBezTo>
                        <a:pt x="175" y="57"/>
                        <a:pt x="171" y="58"/>
                        <a:pt x="172" y="55"/>
                      </a:cubicBezTo>
                      <a:cubicBezTo>
                        <a:pt x="175" y="55"/>
                        <a:pt x="175" y="55"/>
                        <a:pt x="175" y="55"/>
                      </a:cubicBezTo>
                      <a:cubicBezTo>
                        <a:pt x="178" y="56"/>
                        <a:pt x="173" y="58"/>
                        <a:pt x="177" y="59"/>
                      </a:cubicBezTo>
                      <a:cubicBezTo>
                        <a:pt x="178" y="58"/>
                        <a:pt x="176" y="56"/>
                        <a:pt x="178" y="55"/>
                      </a:cubicBezTo>
                      <a:cubicBezTo>
                        <a:pt x="178" y="55"/>
                        <a:pt x="178" y="56"/>
                        <a:pt x="178" y="56"/>
                      </a:cubicBezTo>
                      <a:cubicBezTo>
                        <a:pt x="179" y="56"/>
                        <a:pt x="184" y="57"/>
                        <a:pt x="182" y="54"/>
                      </a:cubicBezTo>
                      <a:cubicBezTo>
                        <a:pt x="181" y="52"/>
                        <a:pt x="180" y="53"/>
                        <a:pt x="179" y="52"/>
                      </a:cubicBezTo>
                      <a:cubicBezTo>
                        <a:pt x="179" y="49"/>
                        <a:pt x="178" y="48"/>
                        <a:pt x="179" y="46"/>
                      </a:cubicBezTo>
                      <a:cubicBezTo>
                        <a:pt x="181" y="47"/>
                        <a:pt x="180" y="43"/>
                        <a:pt x="182" y="46"/>
                      </a:cubicBezTo>
                      <a:cubicBezTo>
                        <a:pt x="180" y="46"/>
                        <a:pt x="179" y="50"/>
                        <a:pt x="182" y="52"/>
                      </a:cubicBezTo>
                      <a:cubicBezTo>
                        <a:pt x="185" y="52"/>
                        <a:pt x="180" y="54"/>
                        <a:pt x="184" y="56"/>
                      </a:cubicBezTo>
                      <a:cubicBezTo>
                        <a:pt x="185" y="54"/>
                        <a:pt x="188" y="55"/>
                        <a:pt x="190" y="56"/>
                      </a:cubicBezTo>
                      <a:cubicBezTo>
                        <a:pt x="191" y="55"/>
                        <a:pt x="190" y="54"/>
                        <a:pt x="190" y="54"/>
                      </a:cubicBezTo>
                      <a:cubicBezTo>
                        <a:pt x="188" y="53"/>
                        <a:pt x="188" y="54"/>
                        <a:pt x="185" y="53"/>
                      </a:cubicBezTo>
                      <a:cubicBezTo>
                        <a:pt x="187" y="50"/>
                        <a:pt x="186" y="48"/>
                        <a:pt x="185" y="46"/>
                      </a:cubicBezTo>
                      <a:cubicBezTo>
                        <a:pt x="186" y="45"/>
                        <a:pt x="188" y="46"/>
                        <a:pt x="188" y="47"/>
                      </a:cubicBezTo>
                      <a:cubicBezTo>
                        <a:pt x="188" y="44"/>
                        <a:pt x="190" y="41"/>
                        <a:pt x="192" y="38"/>
                      </a:cubicBezTo>
                      <a:cubicBezTo>
                        <a:pt x="187" y="39"/>
                        <a:pt x="192" y="35"/>
                        <a:pt x="189" y="35"/>
                      </a:cubicBezTo>
                      <a:cubicBezTo>
                        <a:pt x="187" y="36"/>
                        <a:pt x="184" y="37"/>
                        <a:pt x="183" y="35"/>
                      </a:cubicBezTo>
                      <a:cubicBezTo>
                        <a:pt x="184" y="34"/>
                        <a:pt x="185" y="36"/>
                        <a:pt x="186" y="36"/>
                      </a:cubicBezTo>
                      <a:cubicBezTo>
                        <a:pt x="184" y="34"/>
                        <a:pt x="189" y="35"/>
                        <a:pt x="187" y="33"/>
                      </a:cubicBezTo>
                      <a:cubicBezTo>
                        <a:pt x="187" y="36"/>
                        <a:pt x="191" y="35"/>
                        <a:pt x="193" y="36"/>
                      </a:cubicBezTo>
                      <a:cubicBezTo>
                        <a:pt x="193" y="34"/>
                        <a:pt x="195" y="37"/>
                        <a:pt x="196" y="35"/>
                      </a:cubicBezTo>
                      <a:cubicBezTo>
                        <a:pt x="195" y="33"/>
                        <a:pt x="195" y="30"/>
                        <a:pt x="195" y="28"/>
                      </a:cubicBezTo>
                      <a:cubicBezTo>
                        <a:pt x="199" y="26"/>
                        <a:pt x="198" y="21"/>
                        <a:pt x="199" y="18"/>
                      </a:cubicBezTo>
                      <a:cubicBezTo>
                        <a:pt x="201" y="18"/>
                        <a:pt x="204" y="20"/>
                        <a:pt x="205" y="19"/>
                      </a:cubicBezTo>
                      <a:cubicBezTo>
                        <a:pt x="205" y="17"/>
                        <a:pt x="201" y="19"/>
                        <a:pt x="203" y="17"/>
                      </a:cubicBezTo>
                      <a:cubicBezTo>
                        <a:pt x="204" y="17"/>
                        <a:pt x="204" y="17"/>
                        <a:pt x="204" y="17"/>
                      </a:cubicBezTo>
                      <a:cubicBezTo>
                        <a:pt x="203" y="16"/>
                        <a:pt x="208" y="14"/>
                        <a:pt x="204" y="11"/>
                      </a:cubicBezTo>
                      <a:cubicBezTo>
                        <a:pt x="207" y="14"/>
                        <a:pt x="207" y="14"/>
                        <a:pt x="207" y="14"/>
                      </a:cubicBezTo>
                      <a:cubicBezTo>
                        <a:pt x="207" y="13"/>
                        <a:pt x="207" y="13"/>
                        <a:pt x="206" y="12"/>
                      </a:cubicBezTo>
                      <a:cubicBezTo>
                        <a:pt x="208" y="13"/>
                        <a:pt x="209" y="13"/>
                        <a:pt x="209" y="14"/>
                      </a:cubicBezTo>
                      <a:cubicBezTo>
                        <a:pt x="212" y="13"/>
                        <a:pt x="210" y="10"/>
                        <a:pt x="211" y="9"/>
                      </a:cubicBezTo>
                      <a:cubicBezTo>
                        <a:pt x="208" y="9"/>
                        <a:pt x="208" y="9"/>
                        <a:pt x="208" y="9"/>
                      </a:cubicBezTo>
                      <a:cubicBezTo>
                        <a:pt x="208" y="6"/>
                        <a:pt x="211" y="5"/>
                        <a:pt x="212" y="2"/>
                      </a:cubicBezTo>
                      <a:cubicBezTo>
                        <a:pt x="213" y="3"/>
                        <a:pt x="213" y="3"/>
                        <a:pt x="213" y="3"/>
                      </a:cubicBezTo>
                      <a:cubicBezTo>
                        <a:pt x="213" y="1"/>
                        <a:pt x="213" y="1"/>
                        <a:pt x="213" y="1"/>
                      </a:cubicBezTo>
                      <a:cubicBezTo>
                        <a:pt x="215" y="2"/>
                        <a:pt x="217" y="2"/>
                        <a:pt x="215" y="0"/>
                      </a:cubicBezTo>
                      <a:cubicBezTo>
                        <a:pt x="218" y="6"/>
                        <a:pt x="218" y="6"/>
                        <a:pt x="218" y="6"/>
                      </a:cubicBezTo>
                      <a:cubicBezTo>
                        <a:pt x="216" y="7"/>
                        <a:pt x="216" y="4"/>
                        <a:pt x="214" y="4"/>
                      </a:cubicBezTo>
                      <a:cubicBezTo>
                        <a:pt x="212" y="3"/>
                        <a:pt x="212" y="6"/>
                        <a:pt x="213" y="7"/>
                      </a:cubicBezTo>
                      <a:cubicBezTo>
                        <a:pt x="214" y="6"/>
                        <a:pt x="213" y="6"/>
                        <a:pt x="213" y="5"/>
                      </a:cubicBezTo>
                      <a:cubicBezTo>
                        <a:pt x="216" y="6"/>
                        <a:pt x="215" y="7"/>
                        <a:pt x="216" y="9"/>
                      </a:cubicBezTo>
                      <a:cubicBezTo>
                        <a:pt x="217" y="8"/>
                        <a:pt x="218" y="8"/>
                        <a:pt x="217" y="8"/>
                      </a:cubicBezTo>
                      <a:cubicBezTo>
                        <a:pt x="218" y="9"/>
                        <a:pt x="218" y="10"/>
                        <a:pt x="217" y="12"/>
                      </a:cubicBezTo>
                      <a:cubicBezTo>
                        <a:pt x="216" y="10"/>
                        <a:pt x="215" y="11"/>
                        <a:pt x="214" y="11"/>
                      </a:cubicBezTo>
                      <a:cubicBezTo>
                        <a:pt x="217" y="12"/>
                        <a:pt x="217" y="14"/>
                        <a:pt x="215" y="15"/>
                      </a:cubicBezTo>
                      <a:cubicBezTo>
                        <a:pt x="212" y="15"/>
                        <a:pt x="215" y="19"/>
                        <a:pt x="214" y="21"/>
                      </a:cubicBezTo>
                      <a:cubicBezTo>
                        <a:pt x="212" y="19"/>
                        <a:pt x="210" y="17"/>
                        <a:pt x="210" y="16"/>
                      </a:cubicBezTo>
                      <a:cubicBezTo>
                        <a:pt x="208" y="16"/>
                        <a:pt x="209" y="17"/>
                        <a:pt x="207" y="18"/>
                      </a:cubicBezTo>
                      <a:cubicBezTo>
                        <a:pt x="209" y="19"/>
                        <a:pt x="211" y="21"/>
                        <a:pt x="212" y="23"/>
                      </a:cubicBezTo>
                      <a:cubicBezTo>
                        <a:pt x="210" y="23"/>
                        <a:pt x="210" y="23"/>
                        <a:pt x="210" y="23"/>
                      </a:cubicBezTo>
                      <a:cubicBezTo>
                        <a:pt x="210" y="25"/>
                        <a:pt x="213" y="26"/>
                        <a:pt x="211" y="28"/>
                      </a:cubicBezTo>
                      <a:cubicBezTo>
                        <a:pt x="209" y="31"/>
                        <a:pt x="207" y="35"/>
                        <a:pt x="206" y="37"/>
                      </a:cubicBezTo>
                      <a:cubicBezTo>
                        <a:pt x="204" y="37"/>
                        <a:pt x="204" y="37"/>
                        <a:pt x="204" y="37"/>
                      </a:cubicBezTo>
                      <a:cubicBezTo>
                        <a:pt x="207" y="40"/>
                        <a:pt x="204" y="42"/>
                        <a:pt x="204" y="45"/>
                      </a:cubicBezTo>
                      <a:cubicBezTo>
                        <a:pt x="201" y="48"/>
                        <a:pt x="203" y="53"/>
                        <a:pt x="200" y="54"/>
                      </a:cubicBezTo>
                      <a:cubicBezTo>
                        <a:pt x="199" y="61"/>
                        <a:pt x="198" y="67"/>
                        <a:pt x="196" y="73"/>
                      </a:cubicBezTo>
                      <a:cubicBezTo>
                        <a:pt x="193" y="71"/>
                        <a:pt x="193" y="71"/>
                        <a:pt x="193" y="71"/>
                      </a:cubicBezTo>
                      <a:cubicBezTo>
                        <a:pt x="195" y="73"/>
                        <a:pt x="192" y="71"/>
                        <a:pt x="192" y="73"/>
                      </a:cubicBezTo>
                      <a:cubicBezTo>
                        <a:pt x="194" y="72"/>
                        <a:pt x="194" y="75"/>
                        <a:pt x="195" y="76"/>
                      </a:cubicBezTo>
                      <a:cubicBezTo>
                        <a:pt x="192" y="79"/>
                        <a:pt x="193" y="83"/>
                        <a:pt x="194" y="86"/>
                      </a:cubicBezTo>
                      <a:cubicBezTo>
                        <a:pt x="192" y="86"/>
                        <a:pt x="192" y="86"/>
                        <a:pt x="192" y="86"/>
                      </a:cubicBezTo>
                      <a:cubicBezTo>
                        <a:pt x="195" y="89"/>
                        <a:pt x="191" y="92"/>
                        <a:pt x="190" y="95"/>
                      </a:cubicBezTo>
                      <a:cubicBezTo>
                        <a:pt x="189" y="95"/>
                        <a:pt x="187" y="95"/>
                        <a:pt x="187" y="96"/>
                      </a:cubicBezTo>
                      <a:cubicBezTo>
                        <a:pt x="189" y="99"/>
                        <a:pt x="189" y="100"/>
                        <a:pt x="190" y="103"/>
                      </a:cubicBezTo>
                      <a:cubicBezTo>
                        <a:pt x="189" y="105"/>
                        <a:pt x="188" y="108"/>
                        <a:pt x="186" y="109"/>
                      </a:cubicBezTo>
                      <a:cubicBezTo>
                        <a:pt x="188" y="118"/>
                        <a:pt x="184" y="124"/>
                        <a:pt x="184" y="132"/>
                      </a:cubicBezTo>
                      <a:cubicBezTo>
                        <a:pt x="182" y="132"/>
                        <a:pt x="182" y="132"/>
                        <a:pt x="182" y="132"/>
                      </a:cubicBezTo>
                      <a:cubicBezTo>
                        <a:pt x="185" y="141"/>
                        <a:pt x="179" y="149"/>
                        <a:pt x="180" y="156"/>
                      </a:cubicBezTo>
                      <a:cubicBezTo>
                        <a:pt x="176" y="154"/>
                        <a:pt x="176" y="154"/>
                        <a:pt x="176" y="154"/>
                      </a:cubicBezTo>
                      <a:cubicBezTo>
                        <a:pt x="174" y="156"/>
                        <a:pt x="176" y="159"/>
                        <a:pt x="179" y="159"/>
                      </a:cubicBezTo>
                      <a:cubicBezTo>
                        <a:pt x="177" y="161"/>
                        <a:pt x="179" y="165"/>
                        <a:pt x="176" y="165"/>
                      </a:cubicBezTo>
                      <a:cubicBezTo>
                        <a:pt x="175" y="167"/>
                        <a:pt x="177" y="168"/>
                        <a:pt x="177" y="170"/>
                      </a:cubicBezTo>
                      <a:cubicBezTo>
                        <a:pt x="175" y="174"/>
                        <a:pt x="175" y="175"/>
                        <a:pt x="175" y="179"/>
                      </a:cubicBezTo>
                      <a:cubicBezTo>
                        <a:pt x="175" y="178"/>
                        <a:pt x="175" y="178"/>
                        <a:pt x="175" y="178"/>
                      </a:cubicBezTo>
                      <a:cubicBezTo>
                        <a:pt x="174" y="178"/>
                        <a:pt x="173" y="177"/>
                        <a:pt x="172" y="178"/>
                      </a:cubicBezTo>
                      <a:cubicBezTo>
                        <a:pt x="173" y="180"/>
                        <a:pt x="170" y="183"/>
                        <a:pt x="175" y="183"/>
                      </a:cubicBezTo>
                      <a:cubicBezTo>
                        <a:pt x="171" y="186"/>
                        <a:pt x="175" y="193"/>
                        <a:pt x="170" y="196"/>
                      </a:cubicBezTo>
                      <a:cubicBezTo>
                        <a:pt x="172" y="196"/>
                        <a:pt x="172" y="197"/>
                        <a:pt x="172" y="198"/>
                      </a:cubicBezTo>
                      <a:cubicBezTo>
                        <a:pt x="172" y="201"/>
                        <a:pt x="168" y="204"/>
                        <a:pt x="170" y="208"/>
                      </a:cubicBezTo>
                      <a:cubicBezTo>
                        <a:pt x="169" y="208"/>
                        <a:pt x="168" y="206"/>
                        <a:pt x="167" y="208"/>
                      </a:cubicBezTo>
                      <a:cubicBezTo>
                        <a:pt x="168" y="209"/>
                        <a:pt x="169" y="208"/>
                        <a:pt x="169" y="210"/>
                      </a:cubicBezTo>
                      <a:cubicBezTo>
                        <a:pt x="170" y="216"/>
                        <a:pt x="164" y="221"/>
                        <a:pt x="163" y="226"/>
                      </a:cubicBezTo>
                      <a:cubicBezTo>
                        <a:pt x="164" y="236"/>
                        <a:pt x="160" y="246"/>
                        <a:pt x="158" y="255"/>
                      </a:cubicBezTo>
                      <a:cubicBezTo>
                        <a:pt x="157" y="255"/>
                        <a:pt x="157" y="255"/>
                        <a:pt x="157" y="255"/>
                      </a:cubicBezTo>
                      <a:cubicBezTo>
                        <a:pt x="160" y="259"/>
                        <a:pt x="152" y="261"/>
                        <a:pt x="156" y="265"/>
                      </a:cubicBezTo>
                      <a:cubicBezTo>
                        <a:pt x="155" y="265"/>
                        <a:pt x="155" y="267"/>
                        <a:pt x="153" y="266"/>
                      </a:cubicBezTo>
                      <a:cubicBezTo>
                        <a:pt x="155" y="269"/>
                        <a:pt x="149" y="273"/>
                        <a:pt x="151" y="277"/>
                      </a:cubicBezTo>
                      <a:cubicBezTo>
                        <a:pt x="152" y="277"/>
                        <a:pt x="151" y="276"/>
                        <a:pt x="151" y="276"/>
                      </a:cubicBezTo>
                      <a:cubicBezTo>
                        <a:pt x="148" y="279"/>
                        <a:pt x="150" y="283"/>
                        <a:pt x="147" y="286"/>
                      </a:cubicBezTo>
                      <a:cubicBezTo>
                        <a:pt x="147" y="285"/>
                        <a:pt x="147" y="285"/>
                        <a:pt x="146" y="284"/>
                      </a:cubicBezTo>
                      <a:cubicBezTo>
                        <a:pt x="144" y="285"/>
                        <a:pt x="149" y="289"/>
                        <a:pt x="144" y="288"/>
                      </a:cubicBezTo>
                      <a:cubicBezTo>
                        <a:pt x="144" y="289"/>
                        <a:pt x="146" y="290"/>
                        <a:pt x="146" y="289"/>
                      </a:cubicBezTo>
                      <a:cubicBezTo>
                        <a:pt x="142" y="297"/>
                        <a:pt x="142" y="306"/>
                        <a:pt x="140" y="315"/>
                      </a:cubicBezTo>
                      <a:cubicBezTo>
                        <a:pt x="135" y="320"/>
                        <a:pt x="133" y="313"/>
                        <a:pt x="134" y="319"/>
                      </a:cubicBezTo>
                      <a:cubicBezTo>
                        <a:pt x="133" y="319"/>
                        <a:pt x="136" y="319"/>
                        <a:pt x="135" y="319"/>
                      </a:cubicBezTo>
                      <a:cubicBezTo>
                        <a:pt x="135" y="321"/>
                        <a:pt x="129" y="320"/>
                        <a:pt x="131" y="322"/>
                      </a:cubicBezTo>
                      <a:cubicBezTo>
                        <a:pt x="134" y="323"/>
                        <a:pt x="132" y="324"/>
                        <a:pt x="133" y="324"/>
                      </a:cubicBezTo>
                      <a:cubicBezTo>
                        <a:pt x="130" y="327"/>
                        <a:pt x="128" y="327"/>
                        <a:pt x="129" y="331"/>
                      </a:cubicBezTo>
                      <a:cubicBezTo>
                        <a:pt x="127" y="330"/>
                        <a:pt x="127" y="330"/>
                        <a:pt x="127" y="330"/>
                      </a:cubicBezTo>
                      <a:cubicBezTo>
                        <a:pt x="130" y="335"/>
                        <a:pt x="126" y="338"/>
                        <a:pt x="130" y="342"/>
                      </a:cubicBezTo>
                      <a:cubicBezTo>
                        <a:pt x="127" y="352"/>
                        <a:pt x="123" y="361"/>
                        <a:pt x="120" y="370"/>
                      </a:cubicBezTo>
                      <a:cubicBezTo>
                        <a:pt x="117" y="379"/>
                        <a:pt x="114" y="389"/>
                        <a:pt x="110" y="397"/>
                      </a:cubicBezTo>
                      <a:cubicBezTo>
                        <a:pt x="105" y="406"/>
                        <a:pt x="101" y="414"/>
                        <a:pt x="97" y="423"/>
                      </a:cubicBezTo>
                      <a:cubicBezTo>
                        <a:pt x="93" y="431"/>
                        <a:pt x="88" y="439"/>
                        <a:pt x="82" y="447"/>
                      </a:cubicBezTo>
                      <a:cubicBezTo>
                        <a:pt x="77" y="449"/>
                        <a:pt x="77" y="450"/>
                        <a:pt x="76" y="455"/>
                      </a:cubicBezTo>
                      <a:cubicBezTo>
                        <a:pt x="75" y="454"/>
                        <a:pt x="75" y="454"/>
                        <a:pt x="75" y="454"/>
                      </a:cubicBezTo>
                      <a:cubicBezTo>
                        <a:pt x="77" y="456"/>
                        <a:pt x="73" y="457"/>
                        <a:pt x="76" y="459"/>
                      </a:cubicBezTo>
                      <a:cubicBezTo>
                        <a:pt x="72" y="465"/>
                        <a:pt x="69" y="471"/>
                        <a:pt x="66" y="477"/>
                      </a:cubicBezTo>
                      <a:cubicBezTo>
                        <a:pt x="66" y="476"/>
                        <a:pt x="64" y="474"/>
                        <a:pt x="64" y="476"/>
                      </a:cubicBezTo>
                      <a:cubicBezTo>
                        <a:pt x="65" y="478"/>
                        <a:pt x="65" y="478"/>
                        <a:pt x="65" y="478"/>
                      </a:cubicBezTo>
                      <a:cubicBezTo>
                        <a:pt x="64" y="478"/>
                        <a:pt x="64" y="478"/>
                        <a:pt x="64" y="478"/>
                      </a:cubicBezTo>
                      <a:cubicBezTo>
                        <a:pt x="64" y="479"/>
                        <a:pt x="65" y="480"/>
                        <a:pt x="66" y="480"/>
                      </a:cubicBezTo>
                      <a:cubicBezTo>
                        <a:pt x="59" y="497"/>
                        <a:pt x="45" y="510"/>
                        <a:pt x="37" y="525"/>
                      </a:cubicBezTo>
                      <a:cubicBezTo>
                        <a:pt x="34" y="528"/>
                        <a:pt x="32" y="534"/>
                        <a:pt x="30" y="538"/>
                      </a:cubicBezTo>
                      <a:cubicBezTo>
                        <a:pt x="20" y="548"/>
                        <a:pt x="12" y="557"/>
                        <a:pt x="8" y="571"/>
                      </a:cubicBezTo>
                      <a:cubicBezTo>
                        <a:pt x="8" y="571"/>
                        <a:pt x="1" y="566"/>
                        <a:pt x="3" y="56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6" name="Freeform 153"/>
                <p:cNvSpPr/>
                <p:nvPr/>
              </p:nvSpPr>
              <p:spPr bwMode="auto">
                <a:xfrm>
                  <a:off x="3861" y="1589"/>
                  <a:ext cx="1" cy="0"/>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2" y="1"/>
                        <a:pt x="1" y="2"/>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7" name="Freeform 154"/>
                <p:cNvSpPr/>
                <p:nvPr/>
              </p:nvSpPr>
              <p:spPr bwMode="auto">
                <a:xfrm>
                  <a:off x="3854" y="1596"/>
                  <a:ext cx="1" cy="1"/>
                </a:xfrm>
                <a:custGeom>
                  <a:avLst/>
                  <a:gdLst>
                    <a:gd name="T0" fmla="*/ 2 w 3"/>
                    <a:gd name="T1" fmla="*/ 1 h 2"/>
                    <a:gd name="T2" fmla="*/ 1 w 3"/>
                    <a:gd name="T3" fmla="*/ 2 h 2"/>
                    <a:gd name="T4" fmla="*/ 1 w 3"/>
                    <a:gd name="T5" fmla="*/ 0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1" y="2"/>
                        <a:pt x="1" y="2"/>
                      </a:cubicBezTo>
                      <a:cubicBezTo>
                        <a:pt x="1" y="1"/>
                        <a:pt x="0" y="0"/>
                        <a:pt x="1" y="0"/>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8" name="Freeform 155"/>
                <p:cNvSpPr/>
                <p:nvPr/>
              </p:nvSpPr>
              <p:spPr bwMode="auto">
                <a:xfrm>
                  <a:off x="3853" y="1598"/>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4"/>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9" name="Freeform 156"/>
                <p:cNvSpPr/>
                <p:nvPr/>
              </p:nvSpPr>
              <p:spPr bwMode="auto">
                <a:xfrm>
                  <a:off x="3851" y="1600"/>
                  <a:ext cx="1" cy="1"/>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0" y="2"/>
                        <a:pt x="0" y="1"/>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0" name="Freeform 157"/>
                <p:cNvSpPr/>
                <p:nvPr/>
              </p:nvSpPr>
              <p:spPr bwMode="auto">
                <a:xfrm>
                  <a:off x="3852" y="1601"/>
                  <a:ext cx="0" cy="0"/>
                </a:xfrm>
                <a:custGeom>
                  <a:avLst/>
                  <a:gdLst>
                    <a:gd name="T0" fmla="*/ 2 w 2"/>
                    <a:gd name="T1" fmla="*/ 1 h 2"/>
                    <a:gd name="T2" fmla="*/ 0 w 2"/>
                    <a:gd name="T3" fmla="*/ 2 h 2"/>
                    <a:gd name="T4" fmla="*/ 2 w 2"/>
                    <a:gd name="T5" fmla="*/ 1 h 2"/>
                  </a:gdLst>
                  <a:ahLst/>
                  <a:cxnLst>
                    <a:cxn ang="0">
                      <a:pos x="T0" y="T1"/>
                    </a:cxn>
                    <a:cxn ang="0">
                      <a:pos x="T2" y="T3"/>
                    </a:cxn>
                    <a:cxn ang="0">
                      <a:pos x="T4" y="T5"/>
                    </a:cxn>
                  </a:cxnLst>
                  <a:rect l="0" t="0" r="r" b="b"/>
                  <a:pathLst>
                    <a:path w="2" h="2">
                      <a:moveTo>
                        <a:pt x="2" y="1"/>
                      </a:moveTo>
                      <a:cubicBezTo>
                        <a:pt x="2" y="2"/>
                        <a:pt x="1" y="2"/>
                        <a:pt x="0" y="2"/>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1" name="Freeform 158"/>
                <p:cNvSpPr/>
                <p:nvPr/>
              </p:nvSpPr>
              <p:spPr bwMode="auto">
                <a:xfrm>
                  <a:off x="3849" y="1605"/>
                  <a:ext cx="1" cy="1"/>
                </a:xfrm>
                <a:custGeom>
                  <a:avLst/>
                  <a:gdLst>
                    <a:gd name="T0" fmla="*/ 2 w 2"/>
                    <a:gd name="T1" fmla="*/ 1 h 3"/>
                    <a:gd name="T2" fmla="*/ 1 w 2"/>
                    <a:gd name="T3" fmla="*/ 3 h 3"/>
                    <a:gd name="T4" fmla="*/ 2 w 2"/>
                    <a:gd name="T5" fmla="*/ 1 h 3"/>
                  </a:gdLst>
                  <a:ahLst/>
                  <a:cxnLst>
                    <a:cxn ang="0">
                      <a:pos x="T0" y="T1"/>
                    </a:cxn>
                    <a:cxn ang="0">
                      <a:pos x="T2" y="T3"/>
                    </a:cxn>
                    <a:cxn ang="0">
                      <a:pos x="T4" y="T5"/>
                    </a:cxn>
                  </a:cxnLst>
                  <a:rect l="0" t="0" r="r" b="b"/>
                  <a:pathLst>
                    <a:path w="2" h="3">
                      <a:moveTo>
                        <a:pt x="2" y="1"/>
                      </a:moveTo>
                      <a:cubicBezTo>
                        <a:pt x="2" y="1"/>
                        <a:pt x="2" y="3"/>
                        <a:pt x="1" y="3"/>
                      </a:cubicBezTo>
                      <a:cubicBezTo>
                        <a:pt x="2"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2" name="Freeform 159"/>
                <p:cNvSpPr/>
                <p:nvPr/>
              </p:nvSpPr>
              <p:spPr bwMode="auto">
                <a:xfrm>
                  <a:off x="3849" y="1608"/>
                  <a:ext cx="1"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1" y="2"/>
                        <a:pt x="0" y="1"/>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3" name="Freeform 160"/>
                <p:cNvSpPr/>
                <p:nvPr/>
              </p:nvSpPr>
              <p:spPr bwMode="auto">
                <a:xfrm>
                  <a:off x="3841" y="1649"/>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4" name="Freeform 161"/>
                <p:cNvSpPr/>
                <p:nvPr/>
              </p:nvSpPr>
              <p:spPr bwMode="auto">
                <a:xfrm>
                  <a:off x="3835" y="1667"/>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0" y="1"/>
                        <a:pt x="0" y="1"/>
                      </a:cubicBezTo>
                      <a:cubicBezTo>
                        <a:pt x="0"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5" name="Rectangle 162"/>
                <p:cNvSpPr>
                  <a:spLocks noChangeArrowheads="1"/>
                </p:cNvSpPr>
                <p:nvPr/>
              </p:nvSpPr>
              <p:spPr bwMode="auto">
                <a:xfrm>
                  <a:off x="3833" y="167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86" name="Freeform 163"/>
                <p:cNvSpPr/>
                <p:nvPr/>
              </p:nvSpPr>
              <p:spPr bwMode="auto">
                <a:xfrm>
                  <a:off x="3743" y="1716"/>
                  <a:ext cx="1"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3"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7" name="Freeform 164"/>
                <p:cNvSpPr/>
                <p:nvPr/>
              </p:nvSpPr>
              <p:spPr bwMode="auto">
                <a:xfrm>
                  <a:off x="3721" y="1716"/>
                  <a:ext cx="22" cy="64"/>
                </a:xfrm>
                <a:custGeom>
                  <a:avLst/>
                  <a:gdLst>
                    <a:gd name="T0" fmla="*/ 15 w 98"/>
                    <a:gd name="T1" fmla="*/ 244 h 279"/>
                    <a:gd name="T2" fmla="*/ 18 w 98"/>
                    <a:gd name="T3" fmla="*/ 236 h 279"/>
                    <a:gd name="T4" fmla="*/ 17 w 98"/>
                    <a:gd name="T5" fmla="*/ 217 h 279"/>
                    <a:gd name="T6" fmla="*/ 19 w 98"/>
                    <a:gd name="T7" fmla="*/ 211 h 279"/>
                    <a:gd name="T8" fmla="*/ 26 w 98"/>
                    <a:gd name="T9" fmla="*/ 194 h 279"/>
                    <a:gd name="T10" fmla="*/ 28 w 98"/>
                    <a:gd name="T11" fmla="*/ 188 h 279"/>
                    <a:gd name="T12" fmla="*/ 28 w 98"/>
                    <a:gd name="T13" fmla="*/ 178 h 279"/>
                    <a:gd name="T14" fmla="*/ 31 w 98"/>
                    <a:gd name="T15" fmla="*/ 169 h 279"/>
                    <a:gd name="T16" fmla="*/ 34 w 98"/>
                    <a:gd name="T17" fmla="*/ 165 h 279"/>
                    <a:gd name="T18" fmla="*/ 32 w 98"/>
                    <a:gd name="T19" fmla="*/ 160 h 279"/>
                    <a:gd name="T20" fmla="*/ 31 w 98"/>
                    <a:gd name="T21" fmla="*/ 149 h 279"/>
                    <a:gd name="T22" fmla="*/ 33 w 98"/>
                    <a:gd name="T23" fmla="*/ 144 h 279"/>
                    <a:gd name="T24" fmla="*/ 32 w 98"/>
                    <a:gd name="T25" fmla="*/ 137 h 279"/>
                    <a:gd name="T26" fmla="*/ 36 w 98"/>
                    <a:gd name="T27" fmla="*/ 130 h 279"/>
                    <a:gd name="T28" fmla="*/ 37 w 98"/>
                    <a:gd name="T29" fmla="*/ 122 h 279"/>
                    <a:gd name="T30" fmla="*/ 42 w 98"/>
                    <a:gd name="T31" fmla="*/ 112 h 279"/>
                    <a:gd name="T32" fmla="*/ 41 w 98"/>
                    <a:gd name="T33" fmla="*/ 107 h 279"/>
                    <a:gd name="T34" fmla="*/ 45 w 98"/>
                    <a:gd name="T35" fmla="*/ 104 h 279"/>
                    <a:gd name="T36" fmla="*/ 43 w 98"/>
                    <a:gd name="T37" fmla="*/ 99 h 279"/>
                    <a:gd name="T38" fmla="*/ 43 w 98"/>
                    <a:gd name="T39" fmla="*/ 97 h 279"/>
                    <a:gd name="T40" fmla="*/ 44 w 98"/>
                    <a:gd name="T41" fmla="*/ 92 h 279"/>
                    <a:gd name="T42" fmla="*/ 48 w 98"/>
                    <a:gd name="T43" fmla="*/ 78 h 279"/>
                    <a:gd name="T44" fmla="*/ 50 w 98"/>
                    <a:gd name="T45" fmla="*/ 72 h 279"/>
                    <a:gd name="T46" fmla="*/ 51 w 98"/>
                    <a:gd name="T47" fmla="*/ 68 h 279"/>
                    <a:gd name="T48" fmla="*/ 56 w 98"/>
                    <a:gd name="T49" fmla="*/ 56 h 279"/>
                    <a:gd name="T50" fmla="*/ 63 w 98"/>
                    <a:gd name="T51" fmla="*/ 56 h 279"/>
                    <a:gd name="T52" fmla="*/ 59 w 98"/>
                    <a:gd name="T53" fmla="*/ 50 h 279"/>
                    <a:gd name="T54" fmla="*/ 54 w 98"/>
                    <a:gd name="T55" fmla="*/ 43 h 279"/>
                    <a:gd name="T56" fmla="*/ 58 w 98"/>
                    <a:gd name="T57" fmla="*/ 39 h 279"/>
                    <a:gd name="T58" fmla="*/ 56 w 98"/>
                    <a:gd name="T59" fmla="*/ 36 h 279"/>
                    <a:gd name="T60" fmla="*/ 59 w 98"/>
                    <a:gd name="T61" fmla="*/ 35 h 279"/>
                    <a:gd name="T62" fmla="*/ 67 w 98"/>
                    <a:gd name="T63" fmla="*/ 33 h 279"/>
                    <a:gd name="T64" fmla="*/ 63 w 98"/>
                    <a:gd name="T65" fmla="*/ 26 h 279"/>
                    <a:gd name="T66" fmla="*/ 67 w 98"/>
                    <a:gd name="T67" fmla="*/ 25 h 279"/>
                    <a:gd name="T68" fmla="*/ 65 w 98"/>
                    <a:gd name="T69" fmla="*/ 20 h 279"/>
                    <a:gd name="T70" fmla="*/ 67 w 98"/>
                    <a:gd name="T71" fmla="*/ 16 h 279"/>
                    <a:gd name="T72" fmla="*/ 74 w 98"/>
                    <a:gd name="T73" fmla="*/ 22 h 279"/>
                    <a:gd name="T74" fmla="*/ 72 w 98"/>
                    <a:gd name="T75" fmla="*/ 12 h 279"/>
                    <a:gd name="T76" fmla="*/ 87 w 98"/>
                    <a:gd name="T77" fmla="*/ 8 h 279"/>
                    <a:gd name="T78" fmla="*/ 91 w 98"/>
                    <a:gd name="T79" fmla="*/ 6 h 279"/>
                    <a:gd name="T80" fmla="*/ 94 w 98"/>
                    <a:gd name="T81" fmla="*/ 0 h 279"/>
                    <a:gd name="T82" fmla="*/ 97 w 98"/>
                    <a:gd name="T83" fmla="*/ 5 h 279"/>
                    <a:gd name="T84" fmla="*/ 90 w 98"/>
                    <a:gd name="T85" fmla="*/ 8 h 279"/>
                    <a:gd name="T86" fmla="*/ 91 w 98"/>
                    <a:gd name="T87" fmla="*/ 23 h 279"/>
                    <a:gd name="T88" fmla="*/ 85 w 98"/>
                    <a:gd name="T89" fmla="*/ 42 h 279"/>
                    <a:gd name="T90" fmla="*/ 79 w 98"/>
                    <a:gd name="T91" fmla="*/ 63 h 279"/>
                    <a:gd name="T92" fmla="*/ 75 w 98"/>
                    <a:gd name="T93" fmla="*/ 81 h 279"/>
                    <a:gd name="T94" fmla="*/ 72 w 98"/>
                    <a:gd name="T95" fmla="*/ 93 h 279"/>
                    <a:gd name="T96" fmla="*/ 63 w 98"/>
                    <a:gd name="T97" fmla="*/ 119 h 279"/>
                    <a:gd name="T98" fmla="*/ 57 w 98"/>
                    <a:gd name="T99" fmla="*/ 133 h 279"/>
                    <a:gd name="T100" fmla="*/ 50 w 98"/>
                    <a:gd name="T101" fmla="*/ 151 h 279"/>
                    <a:gd name="T102" fmla="*/ 42 w 98"/>
                    <a:gd name="T103" fmla="*/ 214 h 279"/>
                    <a:gd name="T104" fmla="*/ 36 w 98"/>
                    <a:gd name="T105" fmla="*/ 230 h 279"/>
                    <a:gd name="T106" fmla="*/ 12 w 98"/>
                    <a:gd name="T107"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279">
                      <a:moveTo>
                        <a:pt x="5" y="271"/>
                      </a:moveTo>
                      <a:cubicBezTo>
                        <a:pt x="0" y="265"/>
                        <a:pt x="8" y="264"/>
                        <a:pt x="6" y="259"/>
                      </a:cubicBezTo>
                      <a:cubicBezTo>
                        <a:pt x="5" y="258"/>
                        <a:pt x="9" y="260"/>
                        <a:pt x="9" y="259"/>
                      </a:cubicBezTo>
                      <a:cubicBezTo>
                        <a:pt x="5" y="254"/>
                        <a:pt x="10" y="249"/>
                        <a:pt x="16" y="247"/>
                      </a:cubicBezTo>
                      <a:cubicBezTo>
                        <a:pt x="17" y="247"/>
                        <a:pt x="17" y="247"/>
                        <a:pt x="17" y="247"/>
                      </a:cubicBezTo>
                      <a:cubicBezTo>
                        <a:pt x="18" y="247"/>
                        <a:pt x="15" y="245"/>
                        <a:pt x="15" y="244"/>
                      </a:cubicBezTo>
                      <a:cubicBezTo>
                        <a:pt x="16" y="244"/>
                        <a:pt x="16" y="245"/>
                        <a:pt x="17" y="245"/>
                      </a:cubicBezTo>
                      <a:cubicBezTo>
                        <a:pt x="15" y="244"/>
                        <a:pt x="17" y="243"/>
                        <a:pt x="16" y="242"/>
                      </a:cubicBezTo>
                      <a:cubicBezTo>
                        <a:pt x="17" y="242"/>
                        <a:pt x="18" y="243"/>
                        <a:pt x="19" y="242"/>
                      </a:cubicBezTo>
                      <a:cubicBezTo>
                        <a:pt x="17" y="241"/>
                        <a:pt x="17" y="241"/>
                        <a:pt x="17" y="241"/>
                      </a:cubicBezTo>
                      <a:cubicBezTo>
                        <a:pt x="12" y="238"/>
                        <a:pt x="19" y="238"/>
                        <a:pt x="16" y="235"/>
                      </a:cubicBezTo>
                      <a:cubicBezTo>
                        <a:pt x="17" y="235"/>
                        <a:pt x="17" y="236"/>
                        <a:pt x="18" y="236"/>
                      </a:cubicBezTo>
                      <a:cubicBezTo>
                        <a:pt x="15" y="231"/>
                        <a:pt x="17" y="228"/>
                        <a:pt x="17" y="224"/>
                      </a:cubicBezTo>
                      <a:cubicBezTo>
                        <a:pt x="18" y="225"/>
                        <a:pt x="20" y="225"/>
                        <a:pt x="21" y="225"/>
                      </a:cubicBezTo>
                      <a:cubicBezTo>
                        <a:pt x="18" y="224"/>
                        <a:pt x="18" y="223"/>
                        <a:pt x="18" y="222"/>
                      </a:cubicBezTo>
                      <a:cubicBezTo>
                        <a:pt x="20" y="223"/>
                        <a:pt x="16" y="220"/>
                        <a:pt x="17" y="219"/>
                      </a:cubicBezTo>
                      <a:cubicBezTo>
                        <a:pt x="18" y="220"/>
                        <a:pt x="18" y="220"/>
                        <a:pt x="18" y="220"/>
                      </a:cubicBezTo>
                      <a:cubicBezTo>
                        <a:pt x="16" y="218"/>
                        <a:pt x="20" y="219"/>
                        <a:pt x="17" y="217"/>
                      </a:cubicBezTo>
                      <a:cubicBezTo>
                        <a:pt x="19" y="217"/>
                        <a:pt x="19" y="217"/>
                        <a:pt x="19" y="217"/>
                      </a:cubicBezTo>
                      <a:cubicBezTo>
                        <a:pt x="16" y="216"/>
                        <a:pt x="21" y="217"/>
                        <a:pt x="20" y="216"/>
                      </a:cubicBezTo>
                      <a:cubicBezTo>
                        <a:pt x="19" y="215"/>
                        <a:pt x="19" y="215"/>
                        <a:pt x="19" y="215"/>
                      </a:cubicBezTo>
                      <a:cubicBezTo>
                        <a:pt x="18" y="215"/>
                        <a:pt x="20" y="215"/>
                        <a:pt x="20" y="214"/>
                      </a:cubicBezTo>
                      <a:cubicBezTo>
                        <a:pt x="20" y="214"/>
                        <a:pt x="20" y="214"/>
                        <a:pt x="20" y="214"/>
                      </a:cubicBezTo>
                      <a:cubicBezTo>
                        <a:pt x="20" y="212"/>
                        <a:pt x="22" y="212"/>
                        <a:pt x="19" y="211"/>
                      </a:cubicBezTo>
                      <a:cubicBezTo>
                        <a:pt x="21" y="212"/>
                        <a:pt x="20" y="213"/>
                        <a:pt x="23" y="213"/>
                      </a:cubicBezTo>
                      <a:cubicBezTo>
                        <a:pt x="22" y="208"/>
                        <a:pt x="24" y="204"/>
                        <a:pt x="25" y="199"/>
                      </a:cubicBezTo>
                      <a:cubicBezTo>
                        <a:pt x="26" y="199"/>
                        <a:pt x="26" y="199"/>
                        <a:pt x="28" y="199"/>
                      </a:cubicBezTo>
                      <a:cubicBezTo>
                        <a:pt x="27" y="199"/>
                        <a:pt x="27" y="197"/>
                        <a:pt x="26" y="197"/>
                      </a:cubicBezTo>
                      <a:cubicBezTo>
                        <a:pt x="26" y="197"/>
                        <a:pt x="28" y="197"/>
                        <a:pt x="28" y="197"/>
                      </a:cubicBezTo>
                      <a:cubicBezTo>
                        <a:pt x="29" y="196"/>
                        <a:pt x="25" y="195"/>
                        <a:pt x="26" y="194"/>
                      </a:cubicBezTo>
                      <a:cubicBezTo>
                        <a:pt x="27" y="195"/>
                        <a:pt x="28" y="195"/>
                        <a:pt x="29" y="195"/>
                      </a:cubicBezTo>
                      <a:cubicBezTo>
                        <a:pt x="27" y="194"/>
                        <a:pt x="28" y="193"/>
                        <a:pt x="27" y="192"/>
                      </a:cubicBezTo>
                      <a:cubicBezTo>
                        <a:pt x="28" y="192"/>
                        <a:pt x="28" y="193"/>
                        <a:pt x="29" y="193"/>
                      </a:cubicBezTo>
                      <a:cubicBezTo>
                        <a:pt x="27" y="191"/>
                        <a:pt x="30" y="191"/>
                        <a:pt x="29" y="190"/>
                      </a:cubicBezTo>
                      <a:cubicBezTo>
                        <a:pt x="30" y="191"/>
                        <a:pt x="30" y="191"/>
                        <a:pt x="30" y="191"/>
                      </a:cubicBezTo>
                      <a:cubicBezTo>
                        <a:pt x="32" y="190"/>
                        <a:pt x="27" y="189"/>
                        <a:pt x="28" y="188"/>
                      </a:cubicBezTo>
                      <a:cubicBezTo>
                        <a:pt x="29" y="189"/>
                        <a:pt x="29" y="189"/>
                        <a:pt x="30" y="189"/>
                      </a:cubicBezTo>
                      <a:cubicBezTo>
                        <a:pt x="27" y="187"/>
                        <a:pt x="29" y="186"/>
                        <a:pt x="28" y="184"/>
                      </a:cubicBezTo>
                      <a:cubicBezTo>
                        <a:pt x="28" y="184"/>
                        <a:pt x="29" y="185"/>
                        <a:pt x="29" y="185"/>
                      </a:cubicBezTo>
                      <a:cubicBezTo>
                        <a:pt x="29" y="183"/>
                        <a:pt x="30" y="182"/>
                        <a:pt x="29" y="181"/>
                      </a:cubicBezTo>
                      <a:cubicBezTo>
                        <a:pt x="30" y="180"/>
                        <a:pt x="33" y="182"/>
                        <a:pt x="33" y="180"/>
                      </a:cubicBezTo>
                      <a:cubicBezTo>
                        <a:pt x="29" y="180"/>
                        <a:pt x="32" y="178"/>
                        <a:pt x="28" y="178"/>
                      </a:cubicBezTo>
                      <a:cubicBezTo>
                        <a:pt x="29" y="177"/>
                        <a:pt x="30" y="175"/>
                        <a:pt x="29" y="174"/>
                      </a:cubicBezTo>
                      <a:cubicBezTo>
                        <a:pt x="31" y="175"/>
                        <a:pt x="34" y="175"/>
                        <a:pt x="34" y="176"/>
                      </a:cubicBezTo>
                      <a:cubicBezTo>
                        <a:pt x="36" y="176"/>
                        <a:pt x="36" y="176"/>
                        <a:pt x="36" y="176"/>
                      </a:cubicBezTo>
                      <a:cubicBezTo>
                        <a:pt x="37" y="176"/>
                        <a:pt x="35" y="176"/>
                        <a:pt x="37" y="176"/>
                      </a:cubicBezTo>
                      <a:cubicBezTo>
                        <a:pt x="37" y="176"/>
                        <a:pt x="36" y="174"/>
                        <a:pt x="37" y="174"/>
                      </a:cubicBezTo>
                      <a:cubicBezTo>
                        <a:pt x="35" y="173"/>
                        <a:pt x="31" y="171"/>
                        <a:pt x="31" y="169"/>
                      </a:cubicBezTo>
                      <a:cubicBezTo>
                        <a:pt x="32" y="170"/>
                        <a:pt x="35" y="170"/>
                        <a:pt x="35" y="171"/>
                      </a:cubicBezTo>
                      <a:cubicBezTo>
                        <a:pt x="30" y="167"/>
                        <a:pt x="30" y="167"/>
                        <a:pt x="30" y="167"/>
                      </a:cubicBezTo>
                      <a:cubicBezTo>
                        <a:pt x="29" y="167"/>
                        <a:pt x="32" y="168"/>
                        <a:pt x="31" y="167"/>
                      </a:cubicBezTo>
                      <a:cubicBezTo>
                        <a:pt x="31" y="167"/>
                        <a:pt x="30" y="166"/>
                        <a:pt x="29" y="166"/>
                      </a:cubicBezTo>
                      <a:cubicBezTo>
                        <a:pt x="30" y="166"/>
                        <a:pt x="29" y="164"/>
                        <a:pt x="32" y="164"/>
                      </a:cubicBezTo>
                      <a:cubicBezTo>
                        <a:pt x="34" y="164"/>
                        <a:pt x="33" y="165"/>
                        <a:pt x="34" y="165"/>
                      </a:cubicBezTo>
                      <a:cubicBezTo>
                        <a:pt x="34" y="164"/>
                        <a:pt x="33" y="164"/>
                        <a:pt x="33" y="163"/>
                      </a:cubicBezTo>
                      <a:cubicBezTo>
                        <a:pt x="34" y="163"/>
                        <a:pt x="34" y="163"/>
                        <a:pt x="34" y="163"/>
                      </a:cubicBezTo>
                      <a:cubicBezTo>
                        <a:pt x="35" y="163"/>
                        <a:pt x="33" y="161"/>
                        <a:pt x="31" y="161"/>
                      </a:cubicBezTo>
                      <a:cubicBezTo>
                        <a:pt x="31" y="162"/>
                        <a:pt x="33" y="162"/>
                        <a:pt x="32" y="162"/>
                      </a:cubicBezTo>
                      <a:cubicBezTo>
                        <a:pt x="30" y="161"/>
                        <a:pt x="30" y="160"/>
                        <a:pt x="30" y="159"/>
                      </a:cubicBezTo>
                      <a:cubicBezTo>
                        <a:pt x="30" y="159"/>
                        <a:pt x="31" y="160"/>
                        <a:pt x="32" y="160"/>
                      </a:cubicBezTo>
                      <a:cubicBezTo>
                        <a:pt x="30" y="158"/>
                        <a:pt x="29" y="157"/>
                        <a:pt x="29" y="155"/>
                      </a:cubicBezTo>
                      <a:cubicBezTo>
                        <a:pt x="27" y="155"/>
                        <a:pt x="31" y="156"/>
                        <a:pt x="30" y="156"/>
                      </a:cubicBezTo>
                      <a:cubicBezTo>
                        <a:pt x="33" y="155"/>
                        <a:pt x="28" y="152"/>
                        <a:pt x="32" y="152"/>
                      </a:cubicBezTo>
                      <a:cubicBezTo>
                        <a:pt x="32" y="152"/>
                        <a:pt x="29" y="151"/>
                        <a:pt x="30" y="151"/>
                      </a:cubicBezTo>
                      <a:cubicBezTo>
                        <a:pt x="30" y="151"/>
                        <a:pt x="33" y="151"/>
                        <a:pt x="32" y="151"/>
                      </a:cubicBezTo>
                      <a:cubicBezTo>
                        <a:pt x="33" y="151"/>
                        <a:pt x="32" y="150"/>
                        <a:pt x="31" y="149"/>
                      </a:cubicBezTo>
                      <a:cubicBezTo>
                        <a:pt x="30" y="149"/>
                        <a:pt x="32" y="149"/>
                        <a:pt x="32" y="150"/>
                      </a:cubicBezTo>
                      <a:cubicBezTo>
                        <a:pt x="31" y="149"/>
                        <a:pt x="30" y="145"/>
                        <a:pt x="32" y="144"/>
                      </a:cubicBezTo>
                      <a:cubicBezTo>
                        <a:pt x="31" y="144"/>
                        <a:pt x="29" y="142"/>
                        <a:pt x="29" y="142"/>
                      </a:cubicBezTo>
                      <a:cubicBezTo>
                        <a:pt x="31" y="143"/>
                        <a:pt x="31" y="143"/>
                        <a:pt x="31" y="143"/>
                      </a:cubicBezTo>
                      <a:cubicBezTo>
                        <a:pt x="33" y="143"/>
                        <a:pt x="31" y="141"/>
                        <a:pt x="33" y="142"/>
                      </a:cubicBezTo>
                      <a:cubicBezTo>
                        <a:pt x="31" y="140"/>
                        <a:pt x="35" y="145"/>
                        <a:pt x="33" y="144"/>
                      </a:cubicBezTo>
                      <a:cubicBezTo>
                        <a:pt x="35" y="144"/>
                        <a:pt x="30" y="141"/>
                        <a:pt x="33" y="142"/>
                      </a:cubicBezTo>
                      <a:cubicBezTo>
                        <a:pt x="33" y="141"/>
                        <a:pt x="31" y="140"/>
                        <a:pt x="33" y="140"/>
                      </a:cubicBezTo>
                      <a:cubicBezTo>
                        <a:pt x="33" y="140"/>
                        <a:pt x="36" y="141"/>
                        <a:pt x="36" y="141"/>
                      </a:cubicBezTo>
                      <a:cubicBezTo>
                        <a:pt x="36" y="139"/>
                        <a:pt x="35" y="140"/>
                        <a:pt x="34" y="139"/>
                      </a:cubicBezTo>
                      <a:cubicBezTo>
                        <a:pt x="34" y="138"/>
                        <a:pt x="34" y="138"/>
                        <a:pt x="34" y="138"/>
                      </a:cubicBezTo>
                      <a:cubicBezTo>
                        <a:pt x="32" y="138"/>
                        <a:pt x="34" y="137"/>
                        <a:pt x="32" y="137"/>
                      </a:cubicBezTo>
                      <a:cubicBezTo>
                        <a:pt x="33" y="137"/>
                        <a:pt x="31" y="135"/>
                        <a:pt x="34" y="136"/>
                      </a:cubicBezTo>
                      <a:cubicBezTo>
                        <a:pt x="37" y="137"/>
                        <a:pt x="37" y="137"/>
                        <a:pt x="37" y="137"/>
                      </a:cubicBezTo>
                      <a:cubicBezTo>
                        <a:pt x="37" y="136"/>
                        <a:pt x="34" y="136"/>
                        <a:pt x="33" y="135"/>
                      </a:cubicBezTo>
                      <a:cubicBezTo>
                        <a:pt x="34" y="135"/>
                        <a:pt x="34" y="135"/>
                        <a:pt x="35" y="135"/>
                      </a:cubicBezTo>
                      <a:cubicBezTo>
                        <a:pt x="31" y="134"/>
                        <a:pt x="35" y="134"/>
                        <a:pt x="32" y="133"/>
                      </a:cubicBezTo>
                      <a:cubicBezTo>
                        <a:pt x="34" y="132"/>
                        <a:pt x="33" y="130"/>
                        <a:pt x="36" y="130"/>
                      </a:cubicBezTo>
                      <a:cubicBezTo>
                        <a:pt x="35" y="129"/>
                        <a:pt x="33" y="128"/>
                        <a:pt x="34" y="127"/>
                      </a:cubicBezTo>
                      <a:cubicBezTo>
                        <a:pt x="35" y="128"/>
                        <a:pt x="35" y="128"/>
                        <a:pt x="36" y="128"/>
                      </a:cubicBezTo>
                      <a:cubicBezTo>
                        <a:pt x="37" y="128"/>
                        <a:pt x="36" y="128"/>
                        <a:pt x="35" y="127"/>
                      </a:cubicBezTo>
                      <a:cubicBezTo>
                        <a:pt x="36" y="127"/>
                        <a:pt x="38" y="126"/>
                        <a:pt x="40" y="126"/>
                      </a:cubicBezTo>
                      <a:cubicBezTo>
                        <a:pt x="39" y="125"/>
                        <a:pt x="36" y="125"/>
                        <a:pt x="35" y="124"/>
                      </a:cubicBezTo>
                      <a:cubicBezTo>
                        <a:pt x="39" y="125"/>
                        <a:pt x="33" y="122"/>
                        <a:pt x="37" y="122"/>
                      </a:cubicBezTo>
                      <a:cubicBezTo>
                        <a:pt x="37" y="122"/>
                        <a:pt x="39" y="123"/>
                        <a:pt x="40" y="123"/>
                      </a:cubicBezTo>
                      <a:cubicBezTo>
                        <a:pt x="44" y="123"/>
                        <a:pt x="37" y="121"/>
                        <a:pt x="39" y="120"/>
                      </a:cubicBezTo>
                      <a:cubicBezTo>
                        <a:pt x="36" y="119"/>
                        <a:pt x="36" y="119"/>
                        <a:pt x="36" y="119"/>
                      </a:cubicBezTo>
                      <a:cubicBezTo>
                        <a:pt x="38" y="119"/>
                        <a:pt x="35" y="117"/>
                        <a:pt x="38" y="118"/>
                      </a:cubicBezTo>
                      <a:cubicBezTo>
                        <a:pt x="37" y="118"/>
                        <a:pt x="39" y="117"/>
                        <a:pt x="36" y="116"/>
                      </a:cubicBezTo>
                      <a:cubicBezTo>
                        <a:pt x="39" y="115"/>
                        <a:pt x="36" y="112"/>
                        <a:pt x="42" y="112"/>
                      </a:cubicBezTo>
                      <a:cubicBezTo>
                        <a:pt x="41" y="112"/>
                        <a:pt x="42" y="111"/>
                        <a:pt x="40" y="111"/>
                      </a:cubicBezTo>
                      <a:cubicBezTo>
                        <a:pt x="38" y="111"/>
                        <a:pt x="41" y="112"/>
                        <a:pt x="40" y="111"/>
                      </a:cubicBezTo>
                      <a:cubicBezTo>
                        <a:pt x="40" y="111"/>
                        <a:pt x="39" y="111"/>
                        <a:pt x="39" y="111"/>
                      </a:cubicBezTo>
                      <a:cubicBezTo>
                        <a:pt x="40" y="110"/>
                        <a:pt x="40" y="110"/>
                        <a:pt x="43" y="111"/>
                      </a:cubicBezTo>
                      <a:cubicBezTo>
                        <a:pt x="45" y="111"/>
                        <a:pt x="38" y="108"/>
                        <a:pt x="39" y="107"/>
                      </a:cubicBezTo>
                      <a:cubicBezTo>
                        <a:pt x="41" y="108"/>
                        <a:pt x="41" y="108"/>
                        <a:pt x="41" y="107"/>
                      </a:cubicBezTo>
                      <a:cubicBezTo>
                        <a:pt x="39" y="106"/>
                        <a:pt x="39" y="106"/>
                        <a:pt x="39" y="106"/>
                      </a:cubicBezTo>
                      <a:cubicBezTo>
                        <a:pt x="40" y="105"/>
                        <a:pt x="42" y="106"/>
                        <a:pt x="44" y="106"/>
                      </a:cubicBezTo>
                      <a:cubicBezTo>
                        <a:pt x="44" y="106"/>
                        <a:pt x="44" y="105"/>
                        <a:pt x="43" y="104"/>
                      </a:cubicBezTo>
                      <a:cubicBezTo>
                        <a:pt x="46" y="104"/>
                        <a:pt x="46" y="104"/>
                        <a:pt x="46" y="104"/>
                      </a:cubicBezTo>
                      <a:cubicBezTo>
                        <a:pt x="44" y="104"/>
                        <a:pt x="45" y="104"/>
                        <a:pt x="44" y="103"/>
                      </a:cubicBezTo>
                      <a:cubicBezTo>
                        <a:pt x="45" y="104"/>
                        <a:pt x="45" y="104"/>
                        <a:pt x="45" y="104"/>
                      </a:cubicBezTo>
                      <a:cubicBezTo>
                        <a:pt x="46" y="104"/>
                        <a:pt x="45" y="103"/>
                        <a:pt x="45" y="103"/>
                      </a:cubicBezTo>
                      <a:cubicBezTo>
                        <a:pt x="44" y="102"/>
                        <a:pt x="43" y="103"/>
                        <a:pt x="42" y="103"/>
                      </a:cubicBezTo>
                      <a:cubicBezTo>
                        <a:pt x="41" y="102"/>
                        <a:pt x="42" y="102"/>
                        <a:pt x="41" y="101"/>
                      </a:cubicBezTo>
                      <a:cubicBezTo>
                        <a:pt x="43" y="102"/>
                        <a:pt x="43" y="101"/>
                        <a:pt x="43" y="100"/>
                      </a:cubicBezTo>
                      <a:cubicBezTo>
                        <a:pt x="44" y="100"/>
                        <a:pt x="41" y="99"/>
                        <a:pt x="41" y="99"/>
                      </a:cubicBezTo>
                      <a:cubicBezTo>
                        <a:pt x="42" y="99"/>
                        <a:pt x="42" y="98"/>
                        <a:pt x="43" y="99"/>
                      </a:cubicBezTo>
                      <a:cubicBezTo>
                        <a:pt x="43" y="100"/>
                        <a:pt x="42" y="99"/>
                        <a:pt x="43" y="100"/>
                      </a:cubicBezTo>
                      <a:cubicBezTo>
                        <a:pt x="44" y="100"/>
                        <a:pt x="46" y="100"/>
                        <a:pt x="45" y="99"/>
                      </a:cubicBezTo>
                      <a:cubicBezTo>
                        <a:pt x="44" y="98"/>
                        <a:pt x="40" y="98"/>
                        <a:pt x="42" y="98"/>
                      </a:cubicBezTo>
                      <a:cubicBezTo>
                        <a:pt x="42" y="98"/>
                        <a:pt x="43" y="98"/>
                        <a:pt x="44" y="99"/>
                      </a:cubicBezTo>
                      <a:cubicBezTo>
                        <a:pt x="45" y="98"/>
                        <a:pt x="45" y="98"/>
                        <a:pt x="45" y="98"/>
                      </a:cubicBezTo>
                      <a:cubicBezTo>
                        <a:pt x="43" y="97"/>
                        <a:pt x="43" y="97"/>
                        <a:pt x="43" y="97"/>
                      </a:cubicBezTo>
                      <a:cubicBezTo>
                        <a:pt x="44" y="98"/>
                        <a:pt x="44" y="98"/>
                        <a:pt x="44" y="98"/>
                      </a:cubicBezTo>
                      <a:cubicBezTo>
                        <a:pt x="42" y="97"/>
                        <a:pt x="44" y="96"/>
                        <a:pt x="42" y="95"/>
                      </a:cubicBezTo>
                      <a:cubicBezTo>
                        <a:pt x="42" y="95"/>
                        <a:pt x="43" y="95"/>
                        <a:pt x="44" y="94"/>
                      </a:cubicBezTo>
                      <a:cubicBezTo>
                        <a:pt x="44" y="94"/>
                        <a:pt x="44" y="94"/>
                        <a:pt x="44" y="94"/>
                      </a:cubicBezTo>
                      <a:cubicBezTo>
                        <a:pt x="45" y="94"/>
                        <a:pt x="45" y="93"/>
                        <a:pt x="44" y="92"/>
                      </a:cubicBezTo>
                      <a:cubicBezTo>
                        <a:pt x="44" y="92"/>
                        <a:pt x="44" y="92"/>
                        <a:pt x="44" y="92"/>
                      </a:cubicBezTo>
                      <a:cubicBezTo>
                        <a:pt x="44" y="92"/>
                        <a:pt x="44" y="91"/>
                        <a:pt x="43" y="91"/>
                      </a:cubicBezTo>
                      <a:cubicBezTo>
                        <a:pt x="45" y="90"/>
                        <a:pt x="51" y="93"/>
                        <a:pt x="48" y="91"/>
                      </a:cubicBezTo>
                      <a:cubicBezTo>
                        <a:pt x="49" y="90"/>
                        <a:pt x="45" y="89"/>
                        <a:pt x="44" y="89"/>
                      </a:cubicBezTo>
                      <a:cubicBezTo>
                        <a:pt x="46" y="88"/>
                        <a:pt x="43" y="85"/>
                        <a:pt x="46" y="85"/>
                      </a:cubicBezTo>
                      <a:cubicBezTo>
                        <a:pt x="46" y="84"/>
                        <a:pt x="45" y="84"/>
                        <a:pt x="45" y="84"/>
                      </a:cubicBezTo>
                      <a:cubicBezTo>
                        <a:pt x="46" y="82"/>
                        <a:pt x="44" y="79"/>
                        <a:pt x="48" y="78"/>
                      </a:cubicBezTo>
                      <a:cubicBezTo>
                        <a:pt x="49" y="79"/>
                        <a:pt x="50" y="79"/>
                        <a:pt x="51" y="79"/>
                      </a:cubicBezTo>
                      <a:cubicBezTo>
                        <a:pt x="50" y="78"/>
                        <a:pt x="53" y="79"/>
                        <a:pt x="50" y="78"/>
                      </a:cubicBezTo>
                      <a:cubicBezTo>
                        <a:pt x="48" y="78"/>
                        <a:pt x="48" y="77"/>
                        <a:pt x="47" y="78"/>
                      </a:cubicBezTo>
                      <a:cubicBezTo>
                        <a:pt x="46" y="76"/>
                        <a:pt x="47" y="74"/>
                        <a:pt x="49" y="74"/>
                      </a:cubicBezTo>
                      <a:cubicBezTo>
                        <a:pt x="48" y="74"/>
                        <a:pt x="47" y="74"/>
                        <a:pt x="47" y="73"/>
                      </a:cubicBezTo>
                      <a:cubicBezTo>
                        <a:pt x="50" y="74"/>
                        <a:pt x="50" y="73"/>
                        <a:pt x="50" y="72"/>
                      </a:cubicBezTo>
                      <a:cubicBezTo>
                        <a:pt x="48" y="72"/>
                        <a:pt x="48" y="72"/>
                        <a:pt x="48" y="72"/>
                      </a:cubicBezTo>
                      <a:cubicBezTo>
                        <a:pt x="50" y="72"/>
                        <a:pt x="50" y="72"/>
                        <a:pt x="50" y="72"/>
                      </a:cubicBezTo>
                      <a:cubicBezTo>
                        <a:pt x="49" y="72"/>
                        <a:pt x="46" y="70"/>
                        <a:pt x="48" y="70"/>
                      </a:cubicBezTo>
                      <a:cubicBezTo>
                        <a:pt x="49" y="71"/>
                        <a:pt x="50" y="71"/>
                        <a:pt x="50" y="71"/>
                      </a:cubicBezTo>
                      <a:cubicBezTo>
                        <a:pt x="49" y="70"/>
                        <a:pt x="47" y="68"/>
                        <a:pt x="49" y="67"/>
                      </a:cubicBezTo>
                      <a:cubicBezTo>
                        <a:pt x="51" y="68"/>
                        <a:pt x="51" y="68"/>
                        <a:pt x="51" y="68"/>
                      </a:cubicBezTo>
                      <a:cubicBezTo>
                        <a:pt x="51" y="67"/>
                        <a:pt x="50" y="66"/>
                        <a:pt x="49" y="67"/>
                      </a:cubicBezTo>
                      <a:cubicBezTo>
                        <a:pt x="51" y="66"/>
                        <a:pt x="51" y="65"/>
                        <a:pt x="54" y="65"/>
                      </a:cubicBezTo>
                      <a:cubicBezTo>
                        <a:pt x="49" y="61"/>
                        <a:pt x="50" y="58"/>
                        <a:pt x="51" y="55"/>
                      </a:cubicBezTo>
                      <a:cubicBezTo>
                        <a:pt x="53" y="56"/>
                        <a:pt x="53" y="56"/>
                        <a:pt x="53" y="56"/>
                      </a:cubicBezTo>
                      <a:cubicBezTo>
                        <a:pt x="54" y="56"/>
                        <a:pt x="51" y="55"/>
                        <a:pt x="52" y="55"/>
                      </a:cubicBezTo>
                      <a:cubicBezTo>
                        <a:pt x="53" y="55"/>
                        <a:pt x="54" y="55"/>
                        <a:pt x="56" y="56"/>
                      </a:cubicBezTo>
                      <a:cubicBezTo>
                        <a:pt x="58" y="56"/>
                        <a:pt x="54" y="54"/>
                        <a:pt x="54" y="53"/>
                      </a:cubicBezTo>
                      <a:cubicBezTo>
                        <a:pt x="52" y="52"/>
                        <a:pt x="55" y="54"/>
                        <a:pt x="53" y="53"/>
                      </a:cubicBezTo>
                      <a:cubicBezTo>
                        <a:pt x="52" y="53"/>
                        <a:pt x="54" y="52"/>
                        <a:pt x="52" y="51"/>
                      </a:cubicBezTo>
                      <a:cubicBezTo>
                        <a:pt x="53" y="51"/>
                        <a:pt x="55" y="52"/>
                        <a:pt x="56" y="53"/>
                      </a:cubicBezTo>
                      <a:cubicBezTo>
                        <a:pt x="55" y="52"/>
                        <a:pt x="55" y="52"/>
                        <a:pt x="55" y="52"/>
                      </a:cubicBezTo>
                      <a:cubicBezTo>
                        <a:pt x="58" y="52"/>
                        <a:pt x="59" y="55"/>
                        <a:pt x="63" y="56"/>
                      </a:cubicBezTo>
                      <a:cubicBezTo>
                        <a:pt x="63" y="55"/>
                        <a:pt x="63" y="55"/>
                        <a:pt x="63" y="55"/>
                      </a:cubicBezTo>
                      <a:cubicBezTo>
                        <a:pt x="66" y="56"/>
                        <a:pt x="66" y="58"/>
                        <a:pt x="67" y="57"/>
                      </a:cubicBezTo>
                      <a:cubicBezTo>
                        <a:pt x="66" y="56"/>
                        <a:pt x="63" y="54"/>
                        <a:pt x="61" y="54"/>
                      </a:cubicBezTo>
                      <a:cubicBezTo>
                        <a:pt x="61" y="52"/>
                        <a:pt x="55" y="51"/>
                        <a:pt x="56" y="50"/>
                      </a:cubicBezTo>
                      <a:cubicBezTo>
                        <a:pt x="58" y="50"/>
                        <a:pt x="56" y="51"/>
                        <a:pt x="58" y="52"/>
                      </a:cubicBezTo>
                      <a:cubicBezTo>
                        <a:pt x="61" y="52"/>
                        <a:pt x="58" y="50"/>
                        <a:pt x="59" y="50"/>
                      </a:cubicBezTo>
                      <a:cubicBezTo>
                        <a:pt x="57" y="50"/>
                        <a:pt x="55" y="48"/>
                        <a:pt x="55" y="48"/>
                      </a:cubicBezTo>
                      <a:cubicBezTo>
                        <a:pt x="56" y="47"/>
                        <a:pt x="57" y="49"/>
                        <a:pt x="58" y="48"/>
                      </a:cubicBezTo>
                      <a:cubicBezTo>
                        <a:pt x="56" y="47"/>
                        <a:pt x="55" y="46"/>
                        <a:pt x="54" y="46"/>
                      </a:cubicBezTo>
                      <a:cubicBezTo>
                        <a:pt x="51" y="45"/>
                        <a:pt x="55" y="46"/>
                        <a:pt x="53" y="44"/>
                      </a:cubicBezTo>
                      <a:cubicBezTo>
                        <a:pt x="55" y="45"/>
                        <a:pt x="58" y="47"/>
                        <a:pt x="60" y="47"/>
                      </a:cubicBezTo>
                      <a:cubicBezTo>
                        <a:pt x="57" y="46"/>
                        <a:pt x="57" y="44"/>
                        <a:pt x="54" y="43"/>
                      </a:cubicBezTo>
                      <a:cubicBezTo>
                        <a:pt x="54" y="43"/>
                        <a:pt x="56" y="44"/>
                        <a:pt x="57" y="45"/>
                      </a:cubicBezTo>
                      <a:cubicBezTo>
                        <a:pt x="59" y="45"/>
                        <a:pt x="54" y="42"/>
                        <a:pt x="58" y="43"/>
                      </a:cubicBezTo>
                      <a:cubicBezTo>
                        <a:pt x="56" y="42"/>
                        <a:pt x="56" y="42"/>
                        <a:pt x="56" y="42"/>
                      </a:cubicBezTo>
                      <a:cubicBezTo>
                        <a:pt x="57" y="42"/>
                        <a:pt x="58" y="42"/>
                        <a:pt x="59" y="42"/>
                      </a:cubicBezTo>
                      <a:cubicBezTo>
                        <a:pt x="59" y="42"/>
                        <a:pt x="57" y="39"/>
                        <a:pt x="60" y="41"/>
                      </a:cubicBezTo>
                      <a:cubicBezTo>
                        <a:pt x="60" y="41"/>
                        <a:pt x="61" y="40"/>
                        <a:pt x="58" y="39"/>
                      </a:cubicBezTo>
                      <a:cubicBezTo>
                        <a:pt x="56" y="39"/>
                        <a:pt x="59" y="41"/>
                        <a:pt x="56" y="40"/>
                      </a:cubicBezTo>
                      <a:cubicBezTo>
                        <a:pt x="59" y="40"/>
                        <a:pt x="56" y="38"/>
                        <a:pt x="55" y="38"/>
                      </a:cubicBezTo>
                      <a:cubicBezTo>
                        <a:pt x="57" y="38"/>
                        <a:pt x="57" y="38"/>
                        <a:pt x="57" y="38"/>
                      </a:cubicBezTo>
                      <a:cubicBezTo>
                        <a:pt x="56" y="38"/>
                        <a:pt x="57" y="37"/>
                        <a:pt x="55" y="36"/>
                      </a:cubicBezTo>
                      <a:cubicBezTo>
                        <a:pt x="56" y="37"/>
                        <a:pt x="57" y="37"/>
                        <a:pt x="58" y="37"/>
                      </a:cubicBezTo>
                      <a:cubicBezTo>
                        <a:pt x="56" y="36"/>
                        <a:pt x="56" y="36"/>
                        <a:pt x="56" y="36"/>
                      </a:cubicBezTo>
                      <a:cubicBezTo>
                        <a:pt x="55" y="34"/>
                        <a:pt x="59" y="37"/>
                        <a:pt x="59" y="36"/>
                      </a:cubicBezTo>
                      <a:cubicBezTo>
                        <a:pt x="60" y="37"/>
                        <a:pt x="60" y="37"/>
                        <a:pt x="60" y="37"/>
                      </a:cubicBezTo>
                      <a:cubicBezTo>
                        <a:pt x="60" y="37"/>
                        <a:pt x="62" y="38"/>
                        <a:pt x="62" y="37"/>
                      </a:cubicBezTo>
                      <a:cubicBezTo>
                        <a:pt x="60" y="36"/>
                        <a:pt x="58" y="35"/>
                        <a:pt x="57" y="34"/>
                      </a:cubicBezTo>
                      <a:cubicBezTo>
                        <a:pt x="56" y="33"/>
                        <a:pt x="59" y="34"/>
                        <a:pt x="57" y="33"/>
                      </a:cubicBezTo>
                      <a:cubicBezTo>
                        <a:pt x="59" y="35"/>
                        <a:pt x="59" y="35"/>
                        <a:pt x="59" y="35"/>
                      </a:cubicBezTo>
                      <a:cubicBezTo>
                        <a:pt x="60" y="35"/>
                        <a:pt x="62" y="35"/>
                        <a:pt x="63" y="35"/>
                      </a:cubicBezTo>
                      <a:cubicBezTo>
                        <a:pt x="62" y="34"/>
                        <a:pt x="60" y="32"/>
                        <a:pt x="58" y="32"/>
                      </a:cubicBezTo>
                      <a:cubicBezTo>
                        <a:pt x="59" y="32"/>
                        <a:pt x="60" y="32"/>
                        <a:pt x="61" y="33"/>
                      </a:cubicBezTo>
                      <a:cubicBezTo>
                        <a:pt x="61" y="32"/>
                        <a:pt x="59" y="32"/>
                        <a:pt x="58" y="31"/>
                      </a:cubicBezTo>
                      <a:cubicBezTo>
                        <a:pt x="60" y="31"/>
                        <a:pt x="62" y="31"/>
                        <a:pt x="64" y="31"/>
                      </a:cubicBezTo>
                      <a:cubicBezTo>
                        <a:pt x="67" y="33"/>
                        <a:pt x="67" y="33"/>
                        <a:pt x="67" y="33"/>
                      </a:cubicBezTo>
                      <a:cubicBezTo>
                        <a:pt x="67" y="33"/>
                        <a:pt x="67" y="33"/>
                        <a:pt x="67" y="33"/>
                      </a:cubicBezTo>
                      <a:cubicBezTo>
                        <a:pt x="69" y="34"/>
                        <a:pt x="69" y="33"/>
                        <a:pt x="71" y="35"/>
                      </a:cubicBezTo>
                      <a:cubicBezTo>
                        <a:pt x="72" y="35"/>
                        <a:pt x="71" y="34"/>
                        <a:pt x="71" y="33"/>
                      </a:cubicBezTo>
                      <a:cubicBezTo>
                        <a:pt x="66" y="32"/>
                        <a:pt x="65" y="29"/>
                        <a:pt x="62" y="28"/>
                      </a:cubicBezTo>
                      <a:cubicBezTo>
                        <a:pt x="61" y="26"/>
                        <a:pt x="71" y="31"/>
                        <a:pt x="66" y="27"/>
                      </a:cubicBezTo>
                      <a:cubicBezTo>
                        <a:pt x="65" y="27"/>
                        <a:pt x="62" y="25"/>
                        <a:pt x="63" y="26"/>
                      </a:cubicBezTo>
                      <a:cubicBezTo>
                        <a:pt x="64" y="26"/>
                        <a:pt x="59" y="24"/>
                        <a:pt x="61" y="24"/>
                      </a:cubicBezTo>
                      <a:cubicBezTo>
                        <a:pt x="63" y="25"/>
                        <a:pt x="66" y="24"/>
                        <a:pt x="67" y="27"/>
                      </a:cubicBezTo>
                      <a:cubicBezTo>
                        <a:pt x="66" y="26"/>
                        <a:pt x="66" y="27"/>
                        <a:pt x="66" y="27"/>
                      </a:cubicBezTo>
                      <a:cubicBezTo>
                        <a:pt x="68" y="27"/>
                        <a:pt x="70" y="29"/>
                        <a:pt x="71" y="28"/>
                      </a:cubicBezTo>
                      <a:cubicBezTo>
                        <a:pt x="70" y="27"/>
                        <a:pt x="71" y="27"/>
                        <a:pt x="69" y="26"/>
                      </a:cubicBezTo>
                      <a:cubicBezTo>
                        <a:pt x="67" y="25"/>
                        <a:pt x="69" y="27"/>
                        <a:pt x="67" y="25"/>
                      </a:cubicBezTo>
                      <a:cubicBezTo>
                        <a:pt x="66" y="24"/>
                        <a:pt x="70" y="25"/>
                        <a:pt x="66" y="23"/>
                      </a:cubicBezTo>
                      <a:cubicBezTo>
                        <a:pt x="66" y="24"/>
                        <a:pt x="64" y="23"/>
                        <a:pt x="62" y="22"/>
                      </a:cubicBezTo>
                      <a:cubicBezTo>
                        <a:pt x="62" y="21"/>
                        <a:pt x="62" y="21"/>
                        <a:pt x="62" y="21"/>
                      </a:cubicBezTo>
                      <a:cubicBezTo>
                        <a:pt x="63" y="22"/>
                        <a:pt x="63" y="22"/>
                        <a:pt x="63" y="22"/>
                      </a:cubicBezTo>
                      <a:cubicBezTo>
                        <a:pt x="65" y="21"/>
                        <a:pt x="61" y="20"/>
                        <a:pt x="62" y="19"/>
                      </a:cubicBezTo>
                      <a:cubicBezTo>
                        <a:pt x="65" y="20"/>
                        <a:pt x="65" y="20"/>
                        <a:pt x="65" y="20"/>
                      </a:cubicBezTo>
                      <a:cubicBezTo>
                        <a:pt x="67" y="21"/>
                        <a:pt x="63" y="21"/>
                        <a:pt x="67" y="23"/>
                      </a:cubicBezTo>
                      <a:cubicBezTo>
                        <a:pt x="68" y="22"/>
                        <a:pt x="66" y="21"/>
                        <a:pt x="67" y="21"/>
                      </a:cubicBezTo>
                      <a:cubicBezTo>
                        <a:pt x="67" y="21"/>
                        <a:pt x="67" y="21"/>
                        <a:pt x="68" y="22"/>
                      </a:cubicBezTo>
                      <a:cubicBezTo>
                        <a:pt x="68" y="21"/>
                        <a:pt x="73" y="24"/>
                        <a:pt x="71" y="21"/>
                      </a:cubicBezTo>
                      <a:cubicBezTo>
                        <a:pt x="70" y="20"/>
                        <a:pt x="69" y="20"/>
                        <a:pt x="68" y="20"/>
                      </a:cubicBezTo>
                      <a:cubicBezTo>
                        <a:pt x="68" y="18"/>
                        <a:pt x="67" y="17"/>
                        <a:pt x="67" y="16"/>
                      </a:cubicBezTo>
                      <a:cubicBezTo>
                        <a:pt x="70" y="18"/>
                        <a:pt x="68" y="15"/>
                        <a:pt x="71" y="17"/>
                      </a:cubicBezTo>
                      <a:cubicBezTo>
                        <a:pt x="69" y="17"/>
                        <a:pt x="68" y="19"/>
                        <a:pt x="70" y="20"/>
                      </a:cubicBezTo>
                      <a:cubicBezTo>
                        <a:pt x="74" y="21"/>
                        <a:pt x="69" y="21"/>
                        <a:pt x="73" y="23"/>
                      </a:cubicBezTo>
                      <a:cubicBezTo>
                        <a:pt x="73" y="22"/>
                        <a:pt x="77" y="24"/>
                        <a:pt x="79" y="25"/>
                      </a:cubicBezTo>
                      <a:cubicBezTo>
                        <a:pt x="79" y="24"/>
                        <a:pt x="78" y="24"/>
                        <a:pt x="78" y="23"/>
                      </a:cubicBezTo>
                      <a:cubicBezTo>
                        <a:pt x="76" y="22"/>
                        <a:pt x="76" y="23"/>
                        <a:pt x="74" y="22"/>
                      </a:cubicBezTo>
                      <a:cubicBezTo>
                        <a:pt x="75" y="21"/>
                        <a:pt x="74" y="19"/>
                        <a:pt x="73" y="17"/>
                      </a:cubicBezTo>
                      <a:cubicBezTo>
                        <a:pt x="74" y="18"/>
                        <a:pt x="76" y="19"/>
                        <a:pt x="76" y="19"/>
                      </a:cubicBezTo>
                      <a:cubicBezTo>
                        <a:pt x="76" y="18"/>
                        <a:pt x="77" y="16"/>
                        <a:pt x="78" y="15"/>
                      </a:cubicBezTo>
                      <a:cubicBezTo>
                        <a:pt x="74" y="14"/>
                        <a:pt x="78" y="14"/>
                        <a:pt x="75" y="13"/>
                      </a:cubicBezTo>
                      <a:cubicBezTo>
                        <a:pt x="74" y="13"/>
                        <a:pt x="71" y="12"/>
                        <a:pt x="70" y="11"/>
                      </a:cubicBezTo>
                      <a:cubicBezTo>
                        <a:pt x="70" y="11"/>
                        <a:pt x="71" y="12"/>
                        <a:pt x="72" y="12"/>
                      </a:cubicBezTo>
                      <a:cubicBezTo>
                        <a:pt x="71" y="11"/>
                        <a:pt x="76" y="13"/>
                        <a:pt x="73" y="11"/>
                      </a:cubicBezTo>
                      <a:cubicBezTo>
                        <a:pt x="73" y="13"/>
                        <a:pt x="77" y="13"/>
                        <a:pt x="79" y="15"/>
                      </a:cubicBezTo>
                      <a:cubicBezTo>
                        <a:pt x="78" y="13"/>
                        <a:pt x="81" y="16"/>
                        <a:pt x="82" y="15"/>
                      </a:cubicBezTo>
                      <a:cubicBezTo>
                        <a:pt x="81" y="13"/>
                        <a:pt x="80" y="12"/>
                        <a:pt x="80" y="10"/>
                      </a:cubicBezTo>
                      <a:cubicBezTo>
                        <a:pt x="83" y="10"/>
                        <a:pt x="82" y="7"/>
                        <a:pt x="82" y="6"/>
                      </a:cubicBezTo>
                      <a:cubicBezTo>
                        <a:pt x="84" y="6"/>
                        <a:pt x="87" y="8"/>
                        <a:pt x="87" y="8"/>
                      </a:cubicBezTo>
                      <a:cubicBezTo>
                        <a:pt x="88" y="7"/>
                        <a:pt x="84" y="7"/>
                        <a:pt x="86" y="6"/>
                      </a:cubicBezTo>
                      <a:cubicBezTo>
                        <a:pt x="87" y="7"/>
                        <a:pt x="87" y="7"/>
                        <a:pt x="87" y="7"/>
                      </a:cubicBezTo>
                      <a:cubicBezTo>
                        <a:pt x="86" y="6"/>
                        <a:pt x="90" y="6"/>
                        <a:pt x="86" y="3"/>
                      </a:cubicBezTo>
                      <a:cubicBezTo>
                        <a:pt x="89" y="6"/>
                        <a:pt x="89" y="6"/>
                        <a:pt x="89" y="6"/>
                      </a:cubicBezTo>
                      <a:cubicBezTo>
                        <a:pt x="89" y="5"/>
                        <a:pt x="88" y="5"/>
                        <a:pt x="88" y="5"/>
                      </a:cubicBezTo>
                      <a:cubicBezTo>
                        <a:pt x="89" y="5"/>
                        <a:pt x="90" y="5"/>
                        <a:pt x="91" y="6"/>
                      </a:cubicBezTo>
                      <a:cubicBezTo>
                        <a:pt x="93" y="7"/>
                        <a:pt x="91" y="5"/>
                        <a:pt x="91" y="4"/>
                      </a:cubicBezTo>
                      <a:cubicBezTo>
                        <a:pt x="89" y="3"/>
                        <a:pt x="89" y="3"/>
                        <a:pt x="89" y="3"/>
                      </a:cubicBezTo>
                      <a:cubicBezTo>
                        <a:pt x="89" y="1"/>
                        <a:pt x="91" y="1"/>
                        <a:pt x="91" y="0"/>
                      </a:cubicBezTo>
                      <a:cubicBezTo>
                        <a:pt x="93" y="1"/>
                        <a:pt x="93" y="1"/>
                        <a:pt x="93" y="1"/>
                      </a:cubicBezTo>
                      <a:cubicBezTo>
                        <a:pt x="92" y="0"/>
                        <a:pt x="92" y="0"/>
                        <a:pt x="92" y="0"/>
                      </a:cubicBezTo>
                      <a:cubicBezTo>
                        <a:pt x="94" y="1"/>
                        <a:pt x="95" y="1"/>
                        <a:pt x="94" y="0"/>
                      </a:cubicBezTo>
                      <a:cubicBezTo>
                        <a:pt x="97" y="4"/>
                        <a:pt x="97" y="4"/>
                        <a:pt x="97" y="4"/>
                      </a:cubicBezTo>
                      <a:cubicBezTo>
                        <a:pt x="96" y="4"/>
                        <a:pt x="95" y="2"/>
                        <a:pt x="93" y="2"/>
                      </a:cubicBezTo>
                      <a:cubicBezTo>
                        <a:pt x="92" y="1"/>
                        <a:pt x="92" y="2"/>
                        <a:pt x="93" y="3"/>
                      </a:cubicBezTo>
                      <a:cubicBezTo>
                        <a:pt x="94" y="3"/>
                        <a:pt x="93" y="3"/>
                        <a:pt x="93" y="2"/>
                      </a:cubicBezTo>
                      <a:cubicBezTo>
                        <a:pt x="95" y="4"/>
                        <a:pt x="95" y="4"/>
                        <a:pt x="96" y="5"/>
                      </a:cubicBezTo>
                      <a:cubicBezTo>
                        <a:pt x="96" y="5"/>
                        <a:pt x="97" y="5"/>
                        <a:pt x="97" y="5"/>
                      </a:cubicBezTo>
                      <a:cubicBezTo>
                        <a:pt x="98" y="6"/>
                        <a:pt x="97" y="6"/>
                        <a:pt x="97" y="7"/>
                      </a:cubicBezTo>
                      <a:cubicBezTo>
                        <a:pt x="96" y="6"/>
                        <a:pt x="95" y="6"/>
                        <a:pt x="95" y="6"/>
                      </a:cubicBezTo>
                      <a:cubicBezTo>
                        <a:pt x="97" y="7"/>
                        <a:pt x="97" y="8"/>
                        <a:pt x="96" y="9"/>
                      </a:cubicBezTo>
                      <a:cubicBezTo>
                        <a:pt x="93" y="8"/>
                        <a:pt x="97" y="11"/>
                        <a:pt x="96" y="12"/>
                      </a:cubicBezTo>
                      <a:cubicBezTo>
                        <a:pt x="94" y="10"/>
                        <a:pt x="92" y="9"/>
                        <a:pt x="92" y="8"/>
                      </a:cubicBezTo>
                      <a:cubicBezTo>
                        <a:pt x="90" y="7"/>
                        <a:pt x="91" y="8"/>
                        <a:pt x="90" y="8"/>
                      </a:cubicBezTo>
                      <a:cubicBezTo>
                        <a:pt x="91" y="9"/>
                        <a:pt x="94" y="11"/>
                        <a:pt x="94" y="13"/>
                      </a:cubicBezTo>
                      <a:cubicBezTo>
                        <a:pt x="93" y="12"/>
                        <a:pt x="93" y="12"/>
                        <a:pt x="93" y="12"/>
                      </a:cubicBezTo>
                      <a:cubicBezTo>
                        <a:pt x="93" y="13"/>
                        <a:pt x="95" y="14"/>
                        <a:pt x="94" y="15"/>
                      </a:cubicBezTo>
                      <a:cubicBezTo>
                        <a:pt x="93" y="16"/>
                        <a:pt x="92" y="18"/>
                        <a:pt x="91" y="19"/>
                      </a:cubicBezTo>
                      <a:cubicBezTo>
                        <a:pt x="89" y="18"/>
                        <a:pt x="89" y="18"/>
                        <a:pt x="89" y="18"/>
                      </a:cubicBezTo>
                      <a:cubicBezTo>
                        <a:pt x="92" y="20"/>
                        <a:pt x="89" y="21"/>
                        <a:pt x="91" y="23"/>
                      </a:cubicBezTo>
                      <a:cubicBezTo>
                        <a:pt x="88" y="23"/>
                        <a:pt x="90" y="27"/>
                        <a:pt x="87" y="26"/>
                      </a:cubicBezTo>
                      <a:cubicBezTo>
                        <a:pt x="87" y="30"/>
                        <a:pt x="87" y="33"/>
                        <a:pt x="85" y="35"/>
                      </a:cubicBezTo>
                      <a:cubicBezTo>
                        <a:pt x="83" y="34"/>
                        <a:pt x="83" y="34"/>
                        <a:pt x="83" y="34"/>
                      </a:cubicBezTo>
                      <a:cubicBezTo>
                        <a:pt x="84" y="35"/>
                        <a:pt x="81" y="33"/>
                        <a:pt x="81" y="34"/>
                      </a:cubicBezTo>
                      <a:cubicBezTo>
                        <a:pt x="84" y="34"/>
                        <a:pt x="84" y="36"/>
                        <a:pt x="85" y="37"/>
                      </a:cubicBezTo>
                      <a:cubicBezTo>
                        <a:pt x="82" y="37"/>
                        <a:pt x="84" y="40"/>
                        <a:pt x="85" y="42"/>
                      </a:cubicBezTo>
                      <a:cubicBezTo>
                        <a:pt x="83" y="41"/>
                        <a:pt x="83" y="41"/>
                        <a:pt x="83" y="41"/>
                      </a:cubicBezTo>
                      <a:cubicBezTo>
                        <a:pt x="86" y="44"/>
                        <a:pt x="83" y="44"/>
                        <a:pt x="81" y="45"/>
                      </a:cubicBezTo>
                      <a:cubicBezTo>
                        <a:pt x="81" y="45"/>
                        <a:pt x="79" y="45"/>
                        <a:pt x="79" y="45"/>
                      </a:cubicBezTo>
                      <a:cubicBezTo>
                        <a:pt x="81" y="47"/>
                        <a:pt x="81" y="48"/>
                        <a:pt x="82" y="50"/>
                      </a:cubicBezTo>
                      <a:cubicBezTo>
                        <a:pt x="82" y="50"/>
                        <a:pt x="80" y="52"/>
                        <a:pt x="79" y="52"/>
                      </a:cubicBezTo>
                      <a:cubicBezTo>
                        <a:pt x="82" y="57"/>
                        <a:pt x="78" y="59"/>
                        <a:pt x="79" y="63"/>
                      </a:cubicBezTo>
                      <a:cubicBezTo>
                        <a:pt x="77" y="63"/>
                        <a:pt x="77" y="63"/>
                        <a:pt x="77" y="63"/>
                      </a:cubicBezTo>
                      <a:cubicBezTo>
                        <a:pt x="80" y="68"/>
                        <a:pt x="74" y="70"/>
                        <a:pt x="76" y="74"/>
                      </a:cubicBezTo>
                      <a:cubicBezTo>
                        <a:pt x="72" y="73"/>
                        <a:pt x="72" y="73"/>
                        <a:pt x="72" y="73"/>
                      </a:cubicBezTo>
                      <a:cubicBezTo>
                        <a:pt x="71" y="73"/>
                        <a:pt x="73" y="75"/>
                        <a:pt x="75" y="76"/>
                      </a:cubicBezTo>
                      <a:cubicBezTo>
                        <a:pt x="74" y="76"/>
                        <a:pt x="76" y="78"/>
                        <a:pt x="73" y="78"/>
                      </a:cubicBezTo>
                      <a:cubicBezTo>
                        <a:pt x="72" y="79"/>
                        <a:pt x="74" y="80"/>
                        <a:pt x="75" y="81"/>
                      </a:cubicBezTo>
                      <a:cubicBezTo>
                        <a:pt x="73" y="82"/>
                        <a:pt x="73" y="83"/>
                        <a:pt x="73" y="85"/>
                      </a:cubicBezTo>
                      <a:cubicBezTo>
                        <a:pt x="73" y="84"/>
                        <a:pt x="73" y="84"/>
                        <a:pt x="73" y="84"/>
                      </a:cubicBezTo>
                      <a:cubicBezTo>
                        <a:pt x="72" y="84"/>
                        <a:pt x="71" y="83"/>
                        <a:pt x="70" y="84"/>
                      </a:cubicBezTo>
                      <a:cubicBezTo>
                        <a:pt x="71" y="85"/>
                        <a:pt x="69" y="86"/>
                        <a:pt x="73" y="87"/>
                      </a:cubicBezTo>
                      <a:cubicBezTo>
                        <a:pt x="70" y="88"/>
                        <a:pt x="74" y="92"/>
                        <a:pt x="70" y="92"/>
                      </a:cubicBezTo>
                      <a:cubicBezTo>
                        <a:pt x="71" y="93"/>
                        <a:pt x="71" y="93"/>
                        <a:pt x="72" y="93"/>
                      </a:cubicBezTo>
                      <a:cubicBezTo>
                        <a:pt x="72" y="95"/>
                        <a:pt x="69" y="96"/>
                        <a:pt x="70" y="98"/>
                      </a:cubicBezTo>
                      <a:cubicBezTo>
                        <a:pt x="70" y="98"/>
                        <a:pt x="68" y="97"/>
                        <a:pt x="68" y="98"/>
                      </a:cubicBezTo>
                      <a:cubicBezTo>
                        <a:pt x="68" y="98"/>
                        <a:pt x="70" y="98"/>
                        <a:pt x="70" y="99"/>
                      </a:cubicBezTo>
                      <a:cubicBezTo>
                        <a:pt x="72" y="102"/>
                        <a:pt x="66" y="103"/>
                        <a:pt x="66" y="106"/>
                      </a:cubicBezTo>
                      <a:cubicBezTo>
                        <a:pt x="67" y="111"/>
                        <a:pt x="65" y="115"/>
                        <a:pt x="64" y="120"/>
                      </a:cubicBezTo>
                      <a:cubicBezTo>
                        <a:pt x="63" y="119"/>
                        <a:pt x="63" y="119"/>
                        <a:pt x="63" y="119"/>
                      </a:cubicBezTo>
                      <a:cubicBezTo>
                        <a:pt x="66" y="122"/>
                        <a:pt x="59" y="122"/>
                        <a:pt x="64" y="124"/>
                      </a:cubicBezTo>
                      <a:cubicBezTo>
                        <a:pt x="63" y="124"/>
                        <a:pt x="63" y="125"/>
                        <a:pt x="61" y="125"/>
                      </a:cubicBezTo>
                      <a:cubicBezTo>
                        <a:pt x="63" y="126"/>
                        <a:pt x="58" y="127"/>
                        <a:pt x="61" y="130"/>
                      </a:cubicBezTo>
                      <a:cubicBezTo>
                        <a:pt x="61" y="130"/>
                        <a:pt x="61" y="129"/>
                        <a:pt x="60" y="129"/>
                      </a:cubicBezTo>
                      <a:cubicBezTo>
                        <a:pt x="58" y="130"/>
                        <a:pt x="60" y="132"/>
                        <a:pt x="58" y="134"/>
                      </a:cubicBezTo>
                      <a:cubicBezTo>
                        <a:pt x="58" y="133"/>
                        <a:pt x="58" y="133"/>
                        <a:pt x="57" y="133"/>
                      </a:cubicBezTo>
                      <a:cubicBezTo>
                        <a:pt x="55" y="133"/>
                        <a:pt x="60" y="135"/>
                        <a:pt x="56" y="135"/>
                      </a:cubicBezTo>
                      <a:cubicBezTo>
                        <a:pt x="56" y="135"/>
                        <a:pt x="58" y="135"/>
                        <a:pt x="58" y="135"/>
                      </a:cubicBezTo>
                      <a:cubicBezTo>
                        <a:pt x="55" y="138"/>
                        <a:pt x="57" y="143"/>
                        <a:pt x="57" y="148"/>
                      </a:cubicBezTo>
                      <a:cubicBezTo>
                        <a:pt x="53" y="150"/>
                        <a:pt x="49" y="146"/>
                        <a:pt x="52" y="149"/>
                      </a:cubicBezTo>
                      <a:cubicBezTo>
                        <a:pt x="51" y="149"/>
                        <a:pt x="54" y="149"/>
                        <a:pt x="53" y="149"/>
                      </a:cubicBezTo>
                      <a:cubicBezTo>
                        <a:pt x="54" y="150"/>
                        <a:pt x="48" y="149"/>
                        <a:pt x="50" y="151"/>
                      </a:cubicBezTo>
                      <a:cubicBezTo>
                        <a:pt x="52" y="151"/>
                        <a:pt x="51" y="151"/>
                        <a:pt x="53" y="152"/>
                      </a:cubicBezTo>
                      <a:cubicBezTo>
                        <a:pt x="51" y="153"/>
                        <a:pt x="48" y="153"/>
                        <a:pt x="50" y="155"/>
                      </a:cubicBezTo>
                      <a:cubicBezTo>
                        <a:pt x="48" y="154"/>
                        <a:pt x="48" y="154"/>
                        <a:pt x="48" y="154"/>
                      </a:cubicBezTo>
                      <a:cubicBezTo>
                        <a:pt x="52" y="157"/>
                        <a:pt x="49" y="158"/>
                        <a:pt x="53" y="161"/>
                      </a:cubicBezTo>
                      <a:cubicBezTo>
                        <a:pt x="52" y="170"/>
                        <a:pt x="52" y="179"/>
                        <a:pt x="51" y="188"/>
                      </a:cubicBezTo>
                      <a:cubicBezTo>
                        <a:pt x="47" y="197"/>
                        <a:pt x="47" y="206"/>
                        <a:pt x="42" y="214"/>
                      </a:cubicBezTo>
                      <a:cubicBezTo>
                        <a:pt x="38" y="215"/>
                        <a:pt x="38" y="215"/>
                        <a:pt x="39" y="218"/>
                      </a:cubicBezTo>
                      <a:cubicBezTo>
                        <a:pt x="38" y="218"/>
                        <a:pt x="38" y="218"/>
                        <a:pt x="37" y="218"/>
                      </a:cubicBezTo>
                      <a:cubicBezTo>
                        <a:pt x="40" y="219"/>
                        <a:pt x="37" y="219"/>
                        <a:pt x="40" y="220"/>
                      </a:cubicBezTo>
                      <a:cubicBezTo>
                        <a:pt x="38" y="223"/>
                        <a:pt x="38" y="227"/>
                        <a:pt x="37" y="230"/>
                      </a:cubicBezTo>
                      <a:cubicBezTo>
                        <a:pt x="37" y="229"/>
                        <a:pt x="35" y="228"/>
                        <a:pt x="35" y="229"/>
                      </a:cubicBezTo>
                      <a:cubicBezTo>
                        <a:pt x="36" y="230"/>
                        <a:pt x="36" y="230"/>
                        <a:pt x="36" y="230"/>
                      </a:cubicBezTo>
                      <a:cubicBezTo>
                        <a:pt x="35" y="230"/>
                        <a:pt x="35" y="230"/>
                        <a:pt x="35" y="230"/>
                      </a:cubicBezTo>
                      <a:cubicBezTo>
                        <a:pt x="36" y="231"/>
                        <a:pt x="37" y="232"/>
                        <a:pt x="38" y="232"/>
                      </a:cubicBezTo>
                      <a:cubicBezTo>
                        <a:pt x="38" y="236"/>
                        <a:pt x="36" y="240"/>
                        <a:pt x="33" y="244"/>
                      </a:cubicBezTo>
                      <a:cubicBezTo>
                        <a:pt x="31" y="248"/>
                        <a:pt x="28" y="251"/>
                        <a:pt x="26" y="256"/>
                      </a:cubicBezTo>
                      <a:cubicBezTo>
                        <a:pt x="24" y="257"/>
                        <a:pt x="24" y="260"/>
                        <a:pt x="24" y="263"/>
                      </a:cubicBezTo>
                      <a:cubicBezTo>
                        <a:pt x="18" y="267"/>
                        <a:pt x="12" y="271"/>
                        <a:pt x="12" y="279"/>
                      </a:cubicBezTo>
                      <a:cubicBezTo>
                        <a:pt x="12" y="279"/>
                        <a:pt x="5" y="275"/>
                        <a:pt x="5" y="27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8" name="Freeform 165"/>
                <p:cNvSpPr/>
                <p:nvPr/>
              </p:nvSpPr>
              <p:spPr bwMode="auto">
                <a:xfrm>
                  <a:off x="3742" y="1716"/>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2"/>
                        <a:pt x="1"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9" name="Freeform 166"/>
                <p:cNvSpPr/>
                <p:nvPr/>
              </p:nvSpPr>
              <p:spPr bwMode="auto">
                <a:xfrm>
                  <a:off x="3738" y="1719"/>
                  <a:ext cx="0"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0" name="Freeform 167"/>
                <p:cNvSpPr/>
                <p:nvPr/>
              </p:nvSpPr>
              <p:spPr bwMode="auto">
                <a:xfrm>
                  <a:off x="3737" y="1719"/>
                  <a:ext cx="0" cy="1"/>
                </a:xfrm>
                <a:custGeom>
                  <a:avLst/>
                  <a:gdLst>
                    <a:gd name="T0" fmla="*/ 2 w 2"/>
                    <a:gd name="T1" fmla="*/ 2 h 2"/>
                    <a:gd name="T2" fmla="*/ 1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1"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1" name="Freeform 168"/>
                <p:cNvSpPr/>
                <p:nvPr/>
              </p:nvSpPr>
              <p:spPr bwMode="auto">
                <a:xfrm>
                  <a:off x="3735" y="1720"/>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2" name="Freeform 169"/>
                <p:cNvSpPr/>
                <p:nvPr/>
              </p:nvSpPr>
              <p:spPr bwMode="auto">
                <a:xfrm>
                  <a:off x="3736" y="1720"/>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3" name="Freeform 170"/>
                <p:cNvSpPr/>
                <p:nvPr/>
              </p:nvSpPr>
              <p:spPr bwMode="auto">
                <a:xfrm>
                  <a:off x="3734" y="1722"/>
                  <a:ext cx="1" cy="1"/>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4" name="Freeform 171"/>
                <p:cNvSpPr/>
                <p:nvPr/>
              </p:nvSpPr>
              <p:spPr bwMode="auto">
                <a:xfrm>
                  <a:off x="3734" y="1724"/>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5" name="Freeform 172"/>
                <p:cNvSpPr/>
                <p:nvPr/>
              </p:nvSpPr>
              <p:spPr bwMode="auto">
                <a:xfrm>
                  <a:off x="3729" y="174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6" name="Freeform 173"/>
                <p:cNvSpPr/>
                <p:nvPr/>
              </p:nvSpPr>
              <p:spPr bwMode="auto">
                <a:xfrm>
                  <a:off x="3727" y="1752"/>
                  <a:ext cx="0"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7" name="Freeform 174"/>
                <p:cNvSpPr/>
                <p:nvPr/>
              </p:nvSpPr>
              <p:spPr bwMode="auto">
                <a:xfrm>
                  <a:off x="3728" y="1757"/>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8" name="Freeform 175"/>
                <p:cNvSpPr/>
                <p:nvPr/>
              </p:nvSpPr>
              <p:spPr bwMode="auto">
                <a:xfrm>
                  <a:off x="3807" y="1785"/>
                  <a:ext cx="1" cy="0"/>
                </a:xfrm>
                <a:custGeom>
                  <a:avLst/>
                  <a:gdLst>
                    <a:gd name="T0" fmla="*/ 3 w 3"/>
                    <a:gd name="T1" fmla="*/ 0 h 1"/>
                    <a:gd name="T2" fmla="*/ 2 w 3"/>
                    <a:gd name="T3" fmla="*/ 0 h 1"/>
                    <a:gd name="T4" fmla="*/ 3 w 3"/>
                    <a:gd name="T5" fmla="*/ 0 h 1"/>
                  </a:gdLst>
                  <a:ahLst/>
                  <a:cxnLst>
                    <a:cxn ang="0">
                      <a:pos x="T0" y="T1"/>
                    </a:cxn>
                    <a:cxn ang="0">
                      <a:pos x="T2" y="T3"/>
                    </a:cxn>
                    <a:cxn ang="0">
                      <a:pos x="T4" y="T5"/>
                    </a:cxn>
                  </a:cxnLst>
                  <a:rect l="0" t="0" r="r" b="b"/>
                  <a:pathLst>
                    <a:path w="3" h="1">
                      <a:moveTo>
                        <a:pt x="3" y="0"/>
                      </a:moveTo>
                      <a:cubicBezTo>
                        <a:pt x="2" y="0"/>
                        <a:pt x="0" y="1"/>
                        <a:pt x="2" y="0"/>
                      </a:cubicBezTo>
                      <a:cubicBezTo>
                        <a:pt x="3" y="0"/>
                        <a:pt x="3"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9" name="Freeform 176"/>
                <p:cNvSpPr/>
                <p:nvPr/>
              </p:nvSpPr>
              <p:spPr bwMode="auto">
                <a:xfrm>
                  <a:off x="3802" y="1785"/>
                  <a:ext cx="8" cy="14"/>
                </a:xfrm>
                <a:custGeom>
                  <a:avLst/>
                  <a:gdLst>
                    <a:gd name="T0" fmla="*/ 9 w 36"/>
                    <a:gd name="T1" fmla="*/ 47 h 59"/>
                    <a:gd name="T2" fmla="*/ 9 w 36"/>
                    <a:gd name="T3" fmla="*/ 45 h 59"/>
                    <a:gd name="T4" fmla="*/ 5 w 36"/>
                    <a:gd name="T5" fmla="*/ 38 h 59"/>
                    <a:gd name="T6" fmla="*/ 6 w 36"/>
                    <a:gd name="T7" fmla="*/ 38 h 59"/>
                    <a:gd name="T8" fmla="*/ 10 w 36"/>
                    <a:gd name="T9" fmla="*/ 36 h 59"/>
                    <a:gd name="T10" fmla="*/ 11 w 36"/>
                    <a:gd name="T11" fmla="*/ 35 h 59"/>
                    <a:gd name="T12" fmla="*/ 9 w 36"/>
                    <a:gd name="T13" fmla="*/ 32 h 59"/>
                    <a:gd name="T14" fmla="*/ 10 w 36"/>
                    <a:gd name="T15" fmla="*/ 31 h 59"/>
                    <a:gd name="T16" fmla="*/ 12 w 36"/>
                    <a:gd name="T17" fmla="*/ 31 h 59"/>
                    <a:gd name="T18" fmla="*/ 10 w 36"/>
                    <a:gd name="T19" fmla="*/ 29 h 59"/>
                    <a:gd name="T20" fmla="*/ 7 w 36"/>
                    <a:gd name="T21" fmla="*/ 26 h 59"/>
                    <a:gd name="T22" fmla="*/ 8 w 36"/>
                    <a:gd name="T23" fmla="*/ 25 h 59"/>
                    <a:gd name="T24" fmla="*/ 6 w 36"/>
                    <a:gd name="T25" fmla="*/ 24 h 59"/>
                    <a:gd name="T26" fmla="*/ 8 w 36"/>
                    <a:gd name="T27" fmla="*/ 23 h 59"/>
                    <a:gd name="T28" fmla="*/ 8 w 36"/>
                    <a:gd name="T29" fmla="*/ 21 h 59"/>
                    <a:gd name="T30" fmla="*/ 10 w 36"/>
                    <a:gd name="T31" fmla="*/ 20 h 59"/>
                    <a:gd name="T32" fmla="*/ 8 w 36"/>
                    <a:gd name="T33" fmla="*/ 19 h 59"/>
                    <a:gd name="T34" fmla="*/ 11 w 36"/>
                    <a:gd name="T35" fmla="*/ 19 h 59"/>
                    <a:gd name="T36" fmla="*/ 9 w 36"/>
                    <a:gd name="T37" fmla="*/ 18 h 59"/>
                    <a:gd name="T38" fmla="*/ 8 w 36"/>
                    <a:gd name="T39" fmla="*/ 18 h 59"/>
                    <a:gd name="T40" fmla="*/ 8 w 36"/>
                    <a:gd name="T41" fmla="*/ 17 h 59"/>
                    <a:gd name="T42" fmla="*/ 8 w 36"/>
                    <a:gd name="T43" fmla="*/ 14 h 59"/>
                    <a:gd name="T44" fmla="*/ 8 w 36"/>
                    <a:gd name="T45" fmla="*/ 13 h 59"/>
                    <a:gd name="T46" fmla="*/ 8 w 36"/>
                    <a:gd name="T47" fmla="*/ 13 h 59"/>
                    <a:gd name="T48" fmla="*/ 9 w 36"/>
                    <a:gd name="T49" fmla="*/ 11 h 59"/>
                    <a:gd name="T50" fmla="*/ 16 w 36"/>
                    <a:gd name="T51" fmla="*/ 11 h 59"/>
                    <a:gd name="T52" fmla="*/ 9 w 36"/>
                    <a:gd name="T53" fmla="*/ 10 h 59"/>
                    <a:gd name="T54" fmla="*/ 2 w 36"/>
                    <a:gd name="T55" fmla="*/ 8 h 59"/>
                    <a:gd name="T56" fmla="*/ 5 w 36"/>
                    <a:gd name="T57" fmla="*/ 8 h 59"/>
                    <a:gd name="T58" fmla="*/ 1 w 36"/>
                    <a:gd name="T59" fmla="*/ 7 h 59"/>
                    <a:gd name="T60" fmla="*/ 4 w 36"/>
                    <a:gd name="T61" fmla="*/ 7 h 59"/>
                    <a:gd name="T62" fmla="*/ 10 w 36"/>
                    <a:gd name="T63" fmla="*/ 7 h 59"/>
                    <a:gd name="T64" fmla="*/ 4 w 36"/>
                    <a:gd name="T65" fmla="*/ 6 h 59"/>
                    <a:gd name="T66" fmla="*/ 7 w 36"/>
                    <a:gd name="T67" fmla="*/ 5 h 59"/>
                    <a:gd name="T68" fmla="*/ 4 w 36"/>
                    <a:gd name="T69" fmla="*/ 5 h 59"/>
                    <a:gd name="T70" fmla="*/ 4 w 36"/>
                    <a:gd name="T71" fmla="*/ 4 h 59"/>
                    <a:gd name="T72" fmla="*/ 12 w 36"/>
                    <a:gd name="T73" fmla="*/ 5 h 59"/>
                    <a:gd name="T74" fmla="*/ 7 w 36"/>
                    <a:gd name="T75" fmla="*/ 3 h 59"/>
                    <a:gd name="T76" fmla="*/ 18 w 36"/>
                    <a:gd name="T77" fmla="*/ 2 h 59"/>
                    <a:gd name="T78" fmla="*/ 20 w 36"/>
                    <a:gd name="T79" fmla="*/ 1 h 59"/>
                    <a:gd name="T80" fmla="*/ 19 w 36"/>
                    <a:gd name="T81" fmla="*/ 0 h 59"/>
                    <a:gd name="T82" fmla="*/ 24 w 36"/>
                    <a:gd name="T83" fmla="*/ 0 h 59"/>
                    <a:gd name="T84" fmla="*/ 20 w 36"/>
                    <a:gd name="T85" fmla="*/ 2 h 59"/>
                    <a:gd name="T86" fmla="*/ 28 w 36"/>
                    <a:gd name="T87" fmla="*/ 4 h 59"/>
                    <a:gd name="T88" fmla="*/ 31 w 36"/>
                    <a:gd name="T89" fmla="*/ 9 h 59"/>
                    <a:gd name="T90" fmla="*/ 33 w 36"/>
                    <a:gd name="T91" fmla="*/ 14 h 59"/>
                    <a:gd name="T92" fmla="*/ 34 w 36"/>
                    <a:gd name="T93" fmla="*/ 18 h 59"/>
                    <a:gd name="T94" fmla="*/ 35 w 36"/>
                    <a:gd name="T95" fmla="*/ 21 h 59"/>
                    <a:gd name="T96" fmla="*/ 32 w 36"/>
                    <a:gd name="T97" fmla="*/ 27 h 59"/>
                    <a:gd name="T98" fmla="*/ 28 w 36"/>
                    <a:gd name="T99" fmla="*/ 29 h 59"/>
                    <a:gd name="T100" fmla="*/ 24 w 36"/>
                    <a:gd name="T101" fmla="*/ 32 h 59"/>
                    <a:gd name="T102" fmla="*/ 26 w 36"/>
                    <a:gd name="T103" fmla="*/ 49 h 59"/>
                    <a:gd name="T104" fmla="*/ 23 w 36"/>
                    <a:gd name="T105" fmla="*/ 52 h 59"/>
                    <a:gd name="T106" fmla="*/ 5 w 36"/>
                    <a:gd name="T107" fmla="*/ 5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 h="59">
                      <a:moveTo>
                        <a:pt x="5" y="51"/>
                      </a:moveTo>
                      <a:cubicBezTo>
                        <a:pt x="1" y="46"/>
                        <a:pt x="7" y="50"/>
                        <a:pt x="4" y="47"/>
                      </a:cubicBezTo>
                      <a:cubicBezTo>
                        <a:pt x="3" y="46"/>
                        <a:pt x="7" y="49"/>
                        <a:pt x="6" y="48"/>
                      </a:cubicBezTo>
                      <a:cubicBezTo>
                        <a:pt x="2" y="44"/>
                        <a:pt x="5" y="46"/>
                        <a:pt x="9" y="48"/>
                      </a:cubicBezTo>
                      <a:cubicBezTo>
                        <a:pt x="10" y="48"/>
                        <a:pt x="10" y="48"/>
                        <a:pt x="10" y="48"/>
                      </a:cubicBezTo>
                      <a:cubicBezTo>
                        <a:pt x="11" y="49"/>
                        <a:pt x="8" y="46"/>
                        <a:pt x="9" y="47"/>
                      </a:cubicBezTo>
                      <a:cubicBezTo>
                        <a:pt x="9" y="47"/>
                        <a:pt x="9" y="47"/>
                        <a:pt x="10" y="48"/>
                      </a:cubicBezTo>
                      <a:cubicBezTo>
                        <a:pt x="9" y="46"/>
                        <a:pt x="10" y="47"/>
                        <a:pt x="8" y="46"/>
                      </a:cubicBezTo>
                      <a:cubicBezTo>
                        <a:pt x="9" y="46"/>
                        <a:pt x="11" y="47"/>
                        <a:pt x="11" y="48"/>
                      </a:cubicBezTo>
                      <a:cubicBezTo>
                        <a:pt x="9" y="46"/>
                        <a:pt x="9" y="46"/>
                        <a:pt x="9" y="46"/>
                      </a:cubicBezTo>
                      <a:cubicBezTo>
                        <a:pt x="5" y="42"/>
                        <a:pt x="10" y="46"/>
                        <a:pt x="8" y="44"/>
                      </a:cubicBezTo>
                      <a:cubicBezTo>
                        <a:pt x="8" y="44"/>
                        <a:pt x="9" y="45"/>
                        <a:pt x="9" y="45"/>
                      </a:cubicBezTo>
                      <a:cubicBezTo>
                        <a:pt x="7" y="42"/>
                        <a:pt x="8" y="42"/>
                        <a:pt x="7" y="41"/>
                      </a:cubicBezTo>
                      <a:cubicBezTo>
                        <a:pt x="8" y="41"/>
                        <a:pt x="9" y="42"/>
                        <a:pt x="10" y="43"/>
                      </a:cubicBezTo>
                      <a:cubicBezTo>
                        <a:pt x="8" y="41"/>
                        <a:pt x="7" y="41"/>
                        <a:pt x="7" y="40"/>
                      </a:cubicBezTo>
                      <a:cubicBezTo>
                        <a:pt x="9" y="42"/>
                        <a:pt x="5" y="39"/>
                        <a:pt x="6" y="39"/>
                      </a:cubicBezTo>
                      <a:cubicBezTo>
                        <a:pt x="7" y="40"/>
                        <a:pt x="7" y="40"/>
                        <a:pt x="7" y="40"/>
                      </a:cubicBezTo>
                      <a:cubicBezTo>
                        <a:pt x="4" y="38"/>
                        <a:pt x="8" y="40"/>
                        <a:pt x="5" y="38"/>
                      </a:cubicBezTo>
                      <a:cubicBezTo>
                        <a:pt x="7" y="39"/>
                        <a:pt x="7" y="39"/>
                        <a:pt x="7" y="39"/>
                      </a:cubicBezTo>
                      <a:cubicBezTo>
                        <a:pt x="4" y="37"/>
                        <a:pt x="9" y="40"/>
                        <a:pt x="7" y="39"/>
                      </a:cubicBezTo>
                      <a:cubicBezTo>
                        <a:pt x="7" y="39"/>
                        <a:pt x="7" y="39"/>
                        <a:pt x="7" y="39"/>
                      </a:cubicBezTo>
                      <a:cubicBezTo>
                        <a:pt x="6" y="38"/>
                        <a:pt x="8" y="39"/>
                        <a:pt x="7" y="39"/>
                      </a:cubicBezTo>
                      <a:cubicBezTo>
                        <a:pt x="8" y="39"/>
                        <a:pt x="8" y="39"/>
                        <a:pt x="8" y="39"/>
                      </a:cubicBezTo>
                      <a:cubicBezTo>
                        <a:pt x="7" y="38"/>
                        <a:pt x="9" y="39"/>
                        <a:pt x="6" y="38"/>
                      </a:cubicBezTo>
                      <a:cubicBezTo>
                        <a:pt x="8" y="39"/>
                        <a:pt x="7" y="38"/>
                        <a:pt x="10" y="40"/>
                      </a:cubicBezTo>
                      <a:cubicBezTo>
                        <a:pt x="8" y="38"/>
                        <a:pt x="9" y="37"/>
                        <a:pt x="9" y="37"/>
                      </a:cubicBezTo>
                      <a:cubicBezTo>
                        <a:pt x="10" y="37"/>
                        <a:pt x="11" y="37"/>
                        <a:pt x="12" y="38"/>
                      </a:cubicBezTo>
                      <a:cubicBezTo>
                        <a:pt x="11" y="38"/>
                        <a:pt x="11" y="37"/>
                        <a:pt x="10" y="37"/>
                      </a:cubicBezTo>
                      <a:cubicBezTo>
                        <a:pt x="10" y="37"/>
                        <a:pt x="11" y="37"/>
                        <a:pt x="11" y="37"/>
                      </a:cubicBezTo>
                      <a:cubicBezTo>
                        <a:pt x="13" y="38"/>
                        <a:pt x="9" y="35"/>
                        <a:pt x="10" y="36"/>
                      </a:cubicBezTo>
                      <a:cubicBezTo>
                        <a:pt x="11" y="36"/>
                        <a:pt x="11" y="37"/>
                        <a:pt x="12" y="37"/>
                      </a:cubicBezTo>
                      <a:cubicBezTo>
                        <a:pt x="10" y="36"/>
                        <a:pt x="11" y="36"/>
                        <a:pt x="10" y="36"/>
                      </a:cubicBezTo>
                      <a:cubicBezTo>
                        <a:pt x="11" y="36"/>
                        <a:pt x="11" y="36"/>
                        <a:pt x="12" y="37"/>
                      </a:cubicBezTo>
                      <a:cubicBezTo>
                        <a:pt x="10" y="35"/>
                        <a:pt x="12" y="37"/>
                        <a:pt x="11" y="36"/>
                      </a:cubicBezTo>
                      <a:cubicBezTo>
                        <a:pt x="13" y="36"/>
                        <a:pt x="13" y="36"/>
                        <a:pt x="13" y="36"/>
                      </a:cubicBezTo>
                      <a:cubicBezTo>
                        <a:pt x="15" y="37"/>
                        <a:pt x="9" y="35"/>
                        <a:pt x="11" y="35"/>
                      </a:cubicBezTo>
                      <a:cubicBezTo>
                        <a:pt x="11" y="35"/>
                        <a:pt x="12" y="36"/>
                        <a:pt x="12" y="36"/>
                      </a:cubicBezTo>
                      <a:cubicBezTo>
                        <a:pt x="10" y="34"/>
                        <a:pt x="11" y="35"/>
                        <a:pt x="10" y="34"/>
                      </a:cubicBezTo>
                      <a:cubicBezTo>
                        <a:pt x="10" y="34"/>
                        <a:pt x="10" y="34"/>
                        <a:pt x="10" y="34"/>
                      </a:cubicBezTo>
                      <a:cubicBezTo>
                        <a:pt x="10" y="34"/>
                        <a:pt x="11" y="34"/>
                        <a:pt x="10" y="33"/>
                      </a:cubicBezTo>
                      <a:cubicBezTo>
                        <a:pt x="11" y="34"/>
                        <a:pt x="14" y="35"/>
                        <a:pt x="13" y="35"/>
                      </a:cubicBezTo>
                      <a:cubicBezTo>
                        <a:pt x="10" y="33"/>
                        <a:pt x="12" y="34"/>
                        <a:pt x="9" y="32"/>
                      </a:cubicBezTo>
                      <a:cubicBezTo>
                        <a:pt x="9" y="32"/>
                        <a:pt x="11" y="32"/>
                        <a:pt x="10" y="32"/>
                      </a:cubicBezTo>
                      <a:cubicBezTo>
                        <a:pt x="11" y="32"/>
                        <a:pt x="13" y="34"/>
                        <a:pt x="14" y="34"/>
                      </a:cubicBezTo>
                      <a:cubicBezTo>
                        <a:pt x="16" y="35"/>
                        <a:pt x="16" y="35"/>
                        <a:pt x="16" y="35"/>
                      </a:cubicBezTo>
                      <a:cubicBezTo>
                        <a:pt x="17" y="35"/>
                        <a:pt x="15" y="35"/>
                        <a:pt x="17" y="35"/>
                      </a:cubicBezTo>
                      <a:cubicBezTo>
                        <a:pt x="17" y="35"/>
                        <a:pt x="16" y="34"/>
                        <a:pt x="16" y="34"/>
                      </a:cubicBezTo>
                      <a:cubicBezTo>
                        <a:pt x="14" y="33"/>
                        <a:pt x="11" y="32"/>
                        <a:pt x="10" y="31"/>
                      </a:cubicBezTo>
                      <a:cubicBezTo>
                        <a:pt x="12" y="32"/>
                        <a:pt x="14" y="33"/>
                        <a:pt x="14" y="33"/>
                      </a:cubicBezTo>
                      <a:cubicBezTo>
                        <a:pt x="9" y="30"/>
                        <a:pt x="9" y="30"/>
                        <a:pt x="9" y="30"/>
                      </a:cubicBezTo>
                      <a:cubicBezTo>
                        <a:pt x="8" y="30"/>
                        <a:pt x="11" y="31"/>
                        <a:pt x="10" y="31"/>
                      </a:cubicBezTo>
                      <a:cubicBezTo>
                        <a:pt x="9" y="30"/>
                        <a:pt x="9" y="30"/>
                        <a:pt x="8" y="30"/>
                      </a:cubicBezTo>
                      <a:cubicBezTo>
                        <a:pt x="9" y="30"/>
                        <a:pt x="8" y="29"/>
                        <a:pt x="11" y="30"/>
                      </a:cubicBezTo>
                      <a:cubicBezTo>
                        <a:pt x="12" y="31"/>
                        <a:pt x="11" y="31"/>
                        <a:pt x="12" y="31"/>
                      </a:cubicBezTo>
                      <a:cubicBezTo>
                        <a:pt x="12" y="31"/>
                        <a:pt x="11" y="30"/>
                        <a:pt x="11" y="30"/>
                      </a:cubicBezTo>
                      <a:cubicBezTo>
                        <a:pt x="12" y="30"/>
                        <a:pt x="12" y="30"/>
                        <a:pt x="12" y="30"/>
                      </a:cubicBezTo>
                      <a:cubicBezTo>
                        <a:pt x="12" y="31"/>
                        <a:pt x="11" y="30"/>
                        <a:pt x="9" y="29"/>
                      </a:cubicBezTo>
                      <a:cubicBezTo>
                        <a:pt x="9" y="29"/>
                        <a:pt x="11" y="30"/>
                        <a:pt x="10" y="29"/>
                      </a:cubicBezTo>
                      <a:cubicBezTo>
                        <a:pt x="8" y="29"/>
                        <a:pt x="8" y="28"/>
                        <a:pt x="8" y="28"/>
                      </a:cubicBezTo>
                      <a:cubicBezTo>
                        <a:pt x="8" y="28"/>
                        <a:pt x="9" y="29"/>
                        <a:pt x="10" y="29"/>
                      </a:cubicBezTo>
                      <a:cubicBezTo>
                        <a:pt x="7" y="28"/>
                        <a:pt x="7" y="27"/>
                        <a:pt x="6" y="27"/>
                      </a:cubicBezTo>
                      <a:cubicBezTo>
                        <a:pt x="4" y="26"/>
                        <a:pt x="8" y="28"/>
                        <a:pt x="8" y="28"/>
                      </a:cubicBezTo>
                      <a:cubicBezTo>
                        <a:pt x="10" y="28"/>
                        <a:pt x="5" y="26"/>
                        <a:pt x="8" y="27"/>
                      </a:cubicBezTo>
                      <a:cubicBezTo>
                        <a:pt x="8" y="27"/>
                        <a:pt x="6" y="26"/>
                        <a:pt x="6" y="26"/>
                      </a:cubicBezTo>
                      <a:cubicBezTo>
                        <a:pt x="7" y="26"/>
                        <a:pt x="9" y="27"/>
                        <a:pt x="8" y="27"/>
                      </a:cubicBezTo>
                      <a:cubicBezTo>
                        <a:pt x="9" y="27"/>
                        <a:pt x="8" y="26"/>
                        <a:pt x="7" y="26"/>
                      </a:cubicBezTo>
                      <a:cubicBezTo>
                        <a:pt x="6" y="26"/>
                        <a:pt x="8" y="26"/>
                        <a:pt x="8" y="27"/>
                      </a:cubicBezTo>
                      <a:cubicBezTo>
                        <a:pt x="7" y="26"/>
                        <a:pt x="5" y="25"/>
                        <a:pt x="7" y="25"/>
                      </a:cubicBezTo>
                      <a:cubicBezTo>
                        <a:pt x="6" y="25"/>
                        <a:pt x="4" y="24"/>
                        <a:pt x="4" y="24"/>
                      </a:cubicBezTo>
                      <a:cubicBezTo>
                        <a:pt x="6" y="25"/>
                        <a:pt x="6" y="25"/>
                        <a:pt x="6" y="25"/>
                      </a:cubicBezTo>
                      <a:cubicBezTo>
                        <a:pt x="7" y="25"/>
                        <a:pt x="6" y="24"/>
                        <a:pt x="8" y="25"/>
                      </a:cubicBezTo>
                      <a:cubicBezTo>
                        <a:pt x="5" y="24"/>
                        <a:pt x="10" y="26"/>
                        <a:pt x="8" y="25"/>
                      </a:cubicBezTo>
                      <a:cubicBezTo>
                        <a:pt x="10" y="26"/>
                        <a:pt x="5" y="24"/>
                        <a:pt x="7" y="25"/>
                      </a:cubicBezTo>
                      <a:cubicBezTo>
                        <a:pt x="7" y="25"/>
                        <a:pt x="5" y="24"/>
                        <a:pt x="7" y="25"/>
                      </a:cubicBezTo>
                      <a:cubicBezTo>
                        <a:pt x="7" y="24"/>
                        <a:pt x="10" y="26"/>
                        <a:pt x="10" y="26"/>
                      </a:cubicBezTo>
                      <a:cubicBezTo>
                        <a:pt x="10" y="25"/>
                        <a:pt x="9" y="25"/>
                        <a:pt x="8" y="25"/>
                      </a:cubicBezTo>
                      <a:cubicBezTo>
                        <a:pt x="7" y="24"/>
                        <a:pt x="7" y="24"/>
                        <a:pt x="7" y="24"/>
                      </a:cubicBezTo>
                      <a:cubicBezTo>
                        <a:pt x="5" y="24"/>
                        <a:pt x="8" y="24"/>
                        <a:pt x="6" y="24"/>
                      </a:cubicBezTo>
                      <a:cubicBezTo>
                        <a:pt x="7" y="24"/>
                        <a:pt x="5" y="23"/>
                        <a:pt x="8" y="24"/>
                      </a:cubicBezTo>
                      <a:cubicBezTo>
                        <a:pt x="10" y="25"/>
                        <a:pt x="10" y="25"/>
                        <a:pt x="10" y="25"/>
                      </a:cubicBezTo>
                      <a:cubicBezTo>
                        <a:pt x="10" y="25"/>
                        <a:pt x="8" y="24"/>
                        <a:pt x="7" y="24"/>
                      </a:cubicBezTo>
                      <a:cubicBezTo>
                        <a:pt x="7" y="24"/>
                        <a:pt x="7" y="24"/>
                        <a:pt x="8" y="24"/>
                      </a:cubicBezTo>
                      <a:cubicBezTo>
                        <a:pt x="4" y="23"/>
                        <a:pt x="8" y="24"/>
                        <a:pt x="5" y="23"/>
                      </a:cubicBezTo>
                      <a:cubicBezTo>
                        <a:pt x="7" y="23"/>
                        <a:pt x="5" y="22"/>
                        <a:pt x="8" y="23"/>
                      </a:cubicBezTo>
                      <a:cubicBezTo>
                        <a:pt x="7" y="23"/>
                        <a:pt x="5" y="22"/>
                        <a:pt x="6" y="22"/>
                      </a:cubicBezTo>
                      <a:cubicBezTo>
                        <a:pt x="7" y="22"/>
                        <a:pt x="7" y="22"/>
                        <a:pt x="8" y="23"/>
                      </a:cubicBezTo>
                      <a:cubicBezTo>
                        <a:pt x="9" y="23"/>
                        <a:pt x="8" y="23"/>
                        <a:pt x="7" y="22"/>
                      </a:cubicBezTo>
                      <a:cubicBezTo>
                        <a:pt x="8" y="22"/>
                        <a:pt x="10" y="23"/>
                        <a:pt x="11" y="23"/>
                      </a:cubicBezTo>
                      <a:cubicBezTo>
                        <a:pt x="10" y="23"/>
                        <a:pt x="8" y="22"/>
                        <a:pt x="6" y="22"/>
                      </a:cubicBezTo>
                      <a:cubicBezTo>
                        <a:pt x="10" y="23"/>
                        <a:pt x="4" y="20"/>
                        <a:pt x="8" y="21"/>
                      </a:cubicBezTo>
                      <a:cubicBezTo>
                        <a:pt x="8" y="22"/>
                        <a:pt x="9" y="22"/>
                        <a:pt x="10" y="22"/>
                      </a:cubicBezTo>
                      <a:cubicBezTo>
                        <a:pt x="14" y="24"/>
                        <a:pt x="8" y="21"/>
                        <a:pt x="10" y="22"/>
                      </a:cubicBezTo>
                      <a:cubicBezTo>
                        <a:pt x="6" y="21"/>
                        <a:pt x="6" y="21"/>
                        <a:pt x="6" y="21"/>
                      </a:cubicBezTo>
                      <a:cubicBezTo>
                        <a:pt x="8" y="21"/>
                        <a:pt x="4" y="20"/>
                        <a:pt x="8" y="21"/>
                      </a:cubicBezTo>
                      <a:cubicBezTo>
                        <a:pt x="7" y="21"/>
                        <a:pt x="9" y="21"/>
                        <a:pt x="6" y="20"/>
                      </a:cubicBezTo>
                      <a:cubicBezTo>
                        <a:pt x="9" y="21"/>
                        <a:pt x="4" y="19"/>
                        <a:pt x="10" y="20"/>
                      </a:cubicBezTo>
                      <a:cubicBezTo>
                        <a:pt x="10" y="20"/>
                        <a:pt x="10" y="20"/>
                        <a:pt x="8" y="20"/>
                      </a:cubicBezTo>
                      <a:cubicBezTo>
                        <a:pt x="7" y="19"/>
                        <a:pt x="10" y="20"/>
                        <a:pt x="9" y="20"/>
                      </a:cubicBezTo>
                      <a:cubicBezTo>
                        <a:pt x="8" y="20"/>
                        <a:pt x="8" y="20"/>
                        <a:pt x="7" y="20"/>
                      </a:cubicBezTo>
                      <a:cubicBezTo>
                        <a:pt x="8" y="20"/>
                        <a:pt x="8" y="20"/>
                        <a:pt x="11" y="20"/>
                      </a:cubicBezTo>
                      <a:cubicBezTo>
                        <a:pt x="13" y="21"/>
                        <a:pt x="5" y="19"/>
                        <a:pt x="7" y="19"/>
                      </a:cubicBezTo>
                      <a:cubicBezTo>
                        <a:pt x="8" y="19"/>
                        <a:pt x="9" y="19"/>
                        <a:pt x="8" y="19"/>
                      </a:cubicBezTo>
                      <a:cubicBezTo>
                        <a:pt x="6" y="18"/>
                        <a:pt x="6" y="18"/>
                        <a:pt x="6" y="18"/>
                      </a:cubicBezTo>
                      <a:cubicBezTo>
                        <a:pt x="7" y="18"/>
                        <a:pt x="9" y="19"/>
                        <a:pt x="11" y="20"/>
                      </a:cubicBezTo>
                      <a:cubicBezTo>
                        <a:pt x="11" y="20"/>
                        <a:pt x="11" y="19"/>
                        <a:pt x="10" y="19"/>
                      </a:cubicBezTo>
                      <a:cubicBezTo>
                        <a:pt x="12" y="20"/>
                        <a:pt x="12" y="20"/>
                        <a:pt x="12" y="20"/>
                      </a:cubicBezTo>
                      <a:cubicBezTo>
                        <a:pt x="10" y="19"/>
                        <a:pt x="11" y="19"/>
                        <a:pt x="11" y="19"/>
                      </a:cubicBezTo>
                      <a:cubicBezTo>
                        <a:pt x="11" y="19"/>
                        <a:pt x="11" y="19"/>
                        <a:pt x="11" y="19"/>
                      </a:cubicBezTo>
                      <a:cubicBezTo>
                        <a:pt x="12" y="19"/>
                        <a:pt x="11" y="19"/>
                        <a:pt x="11" y="19"/>
                      </a:cubicBezTo>
                      <a:cubicBezTo>
                        <a:pt x="10" y="19"/>
                        <a:pt x="9" y="19"/>
                        <a:pt x="9" y="19"/>
                      </a:cubicBezTo>
                      <a:cubicBezTo>
                        <a:pt x="8" y="18"/>
                        <a:pt x="8" y="18"/>
                        <a:pt x="7" y="18"/>
                      </a:cubicBezTo>
                      <a:cubicBezTo>
                        <a:pt x="9" y="19"/>
                        <a:pt x="9" y="18"/>
                        <a:pt x="9" y="18"/>
                      </a:cubicBezTo>
                      <a:cubicBezTo>
                        <a:pt x="9" y="18"/>
                        <a:pt x="7" y="18"/>
                        <a:pt x="7" y="18"/>
                      </a:cubicBezTo>
                      <a:cubicBezTo>
                        <a:pt x="8" y="18"/>
                        <a:pt x="7" y="17"/>
                        <a:pt x="9" y="18"/>
                      </a:cubicBezTo>
                      <a:cubicBezTo>
                        <a:pt x="9" y="18"/>
                        <a:pt x="8" y="18"/>
                        <a:pt x="9" y="18"/>
                      </a:cubicBezTo>
                      <a:cubicBezTo>
                        <a:pt x="9" y="18"/>
                        <a:pt x="11" y="19"/>
                        <a:pt x="10" y="18"/>
                      </a:cubicBezTo>
                      <a:cubicBezTo>
                        <a:pt x="9" y="18"/>
                        <a:pt x="6" y="17"/>
                        <a:pt x="7" y="17"/>
                      </a:cubicBezTo>
                      <a:cubicBezTo>
                        <a:pt x="8" y="17"/>
                        <a:pt x="9" y="18"/>
                        <a:pt x="9" y="18"/>
                      </a:cubicBezTo>
                      <a:cubicBezTo>
                        <a:pt x="11" y="18"/>
                        <a:pt x="11" y="18"/>
                        <a:pt x="11" y="18"/>
                      </a:cubicBezTo>
                      <a:cubicBezTo>
                        <a:pt x="8" y="18"/>
                        <a:pt x="8" y="18"/>
                        <a:pt x="8" y="18"/>
                      </a:cubicBezTo>
                      <a:cubicBezTo>
                        <a:pt x="9" y="18"/>
                        <a:pt x="9" y="18"/>
                        <a:pt x="9" y="18"/>
                      </a:cubicBezTo>
                      <a:cubicBezTo>
                        <a:pt x="7" y="17"/>
                        <a:pt x="9" y="17"/>
                        <a:pt x="6" y="17"/>
                      </a:cubicBezTo>
                      <a:cubicBezTo>
                        <a:pt x="6" y="17"/>
                        <a:pt x="8" y="17"/>
                        <a:pt x="8" y="17"/>
                      </a:cubicBezTo>
                      <a:cubicBezTo>
                        <a:pt x="8" y="17"/>
                        <a:pt x="8" y="17"/>
                        <a:pt x="8" y="17"/>
                      </a:cubicBezTo>
                      <a:cubicBezTo>
                        <a:pt x="10" y="17"/>
                        <a:pt x="9" y="17"/>
                        <a:pt x="7" y="17"/>
                      </a:cubicBezTo>
                      <a:cubicBezTo>
                        <a:pt x="8" y="17"/>
                        <a:pt x="8" y="17"/>
                        <a:pt x="8" y="17"/>
                      </a:cubicBezTo>
                      <a:cubicBezTo>
                        <a:pt x="8" y="17"/>
                        <a:pt x="8" y="16"/>
                        <a:pt x="7" y="16"/>
                      </a:cubicBezTo>
                      <a:cubicBezTo>
                        <a:pt x="8" y="16"/>
                        <a:pt x="14" y="18"/>
                        <a:pt x="12" y="17"/>
                      </a:cubicBezTo>
                      <a:cubicBezTo>
                        <a:pt x="12" y="17"/>
                        <a:pt x="8" y="16"/>
                        <a:pt x="7" y="16"/>
                      </a:cubicBezTo>
                      <a:cubicBezTo>
                        <a:pt x="8" y="16"/>
                        <a:pt x="5" y="15"/>
                        <a:pt x="8" y="15"/>
                      </a:cubicBezTo>
                      <a:cubicBezTo>
                        <a:pt x="7" y="15"/>
                        <a:pt x="7" y="15"/>
                        <a:pt x="6" y="15"/>
                      </a:cubicBezTo>
                      <a:cubicBezTo>
                        <a:pt x="7" y="15"/>
                        <a:pt x="4" y="14"/>
                        <a:pt x="8" y="14"/>
                      </a:cubicBezTo>
                      <a:cubicBezTo>
                        <a:pt x="9" y="15"/>
                        <a:pt x="10" y="15"/>
                        <a:pt x="11" y="15"/>
                      </a:cubicBezTo>
                      <a:cubicBezTo>
                        <a:pt x="9" y="14"/>
                        <a:pt x="13" y="15"/>
                        <a:pt x="10" y="15"/>
                      </a:cubicBezTo>
                      <a:cubicBezTo>
                        <a:pt x="8" y="14"/>
                        <a:pt x="7" y="14"/>
                        <a:pt x="7" y="14"/>
                      </a:cubicBezTo>
                      <a:cubicBezTo>
                        <a:pt x="6" y="14"/>
                        <a:pt x="6" y="13"/>
                        <a:pt x="7" y="13"/>
                      </a:cubicBezTo>
                      <a:cubicBezTo>
                        <a:pt x="6" y="13"/>
                        <a:pt x="6" y="13"/>
                        <a:pt x="5" y="13"/>
                      </a:cubicBezTo>
                      <a:cubicBezTo>
                        <a:pt x="8" y="14"/>
                        <a:pt x="9" y="14"/>
                        <a:pt x="8" y="13"/>
                      </a:cubicBezTo>
                      <a:cubicBezTo>
                        <a:pt x="6" y="13"/>
                        <a:pt x="6" y="13"/>
                        <a:pt x="6" y="13"/>
                      </a:cubicBezTo>
                      <a:cubicBezTo>
                        <a:pt x="8" y="13"/>
                        <a:pt x="8" y="13"/>
                        <a:pt x="8" y="13"/>
                      </a:cubicBezTo>
                      <a:cubicBezTo>
                        <a:pt x="7" y="13"/>
                        <a:pt x="4" y="12"/>
                        <a:pt x="6" y="13"/>
                      </a:cubicBezTo>
                      <a:cubicBezTo>
                        <a:pt x="7" y="13"/>
                        <a:pt x="7" y="13"/>
                        <a:pt x="8" y="13"/>
                      </a:cubicBezTo>
                      <a:cubicBezTo>
                        <a:pt x="6" y="13"/>
                        <a:pt x="4" y="12"/>
                        <a:pt x="5" y="12"/>
                      </a:cubicBezTo>
                      <a:cubicBezTo>
                        <a:pt x="8" y="13"/>
                        <a:pt x="8" y="13"/>
                        <a:pt x="8" y="13"/>
                      </a:cubicBezTo>
                      <a:cubicBezTo>
                        <a:pt x="8" y="12"/>
                        <a:pt x="6" y="12"/>
                        <a:pt x="5" y="12"/>
                      </a:cubicBezTo>
                      <a:cubicBezTo>
                        <a:pt x="7" y="12"/>
                        <a:pt x="7" y="12"/>
                        <a:pt x="10" y="12"/>
                      </a:cubicBezTo>
                      <a:cubicBezTo>
                        <a:pt x="4" y="11"/>
                        <a:pt x="4" y="11"/>
                        <a:pt x="4" y="10"/>
                      </a:cubicBezTo>
                      <a:cubicBezTo>
                        <a:pt x="6" y="10"/>
                        <a:pt x="6" y="10"/>
                        <a:pt x="6" y="10"/>
                      </a:cubicBezTo>
                      <a:cubicBezTo>
                        <a:pt x="7" y="10"/>
                        <a:pt x="3" y="10"/>
                        <a:pt x="4" y="10"/>
                      </a:cubicBezTo>
                      <a:cubicBezTo>
                        <a:pt x="6" y="10"/>
                        <a:pt x="7" y="10"/>
                        <a:pt x="9" y="11"/>
                      </a:cubicBezTo>
                      <a:cubicBezTo>
                        <a:pt x="10" y="11"/>
                        <a:pt x="6" y="10"/>
                        <a:pt x="6" y="10"/>
                      </a:cubicBezTo>
                      <a:cubicBezTo>
                        <a:pt x="4" y="10"/>
                        <a:pt x="7" y="10"/>
                        <a:pt x="5" y="10"/>
                      </a:cubicBezTo>
                      <a:cubicBezTo>
                        <a:pt x="4" y="10"/>
                        <a:pt x="6" y="10"/>
                        <a:pt x="3" y="9"/>
                      </a:cubicBezTo>
                      <a:cubicBezTo>
                        <a:pt x="4" y="10"/>
                        <a:pt x="6" y="10"/>
                        <a:pt x="8" y="10"/>
                      </a:cubicBezTo>
                      <a:cubicBezTo>
                        <a:pt x="6" y="10"/>
                        <a:pt x="6" y="10"/>
                        <a:pt x="6" y="10"/>
                      </a:cubicBezTo>
                      <a:cubicBezTo>
                        <a:pt x="9" y="10"/>
                        <a:pt x="12" y="11"/>
                        <a:pt x="16" y="11"/>
                      </a:cubicBezTo>
                      <a:cubicBezTo>
                        <a:pt x="15" y="11"/>
                        <a:pt x="15" y="11"/>
                        <a:pt x="15" y="11"/>
                      </a:cubicBezTo>
                      <a:cubicBezTo>
                        <a:pt x="18" y="11"/>
                        <a:pt x="18" y="12"/>
                        <a:pt x="19" y="12"/>
                      </a:cubicBezTo>
                      <a:cubicBezTo>
                        <a:pt x="18" y="11"/>
                        <a:pt x="14" y="11"/>
                        <a:pt x="13" y="11"/>
                      </a:cubicBezTo>
                      <a:cubicBezTo>
                        <a:pt x="12" y="10"/>
                        <a:pt x="7" y="10"/>
                        <a:pt x="7" y="9"/>
                      </a:cubicBezTo>
                      <a:cubicBezTo>
                        <a:pt x="8" y="10"/>
                        <a:pt x="7" y="10"/>
                        <a:pt x="9" y="10"/>
                      </a:cubicBezTo>
                      <a:cubicBezTo>
                        <a:pt x="12" y="10"/>
                        <a:pt x="8" y="10"/>
                        <a:pt x="9" y="10"/>
                      </a:cubicBezTo>
                      <a:cubicBezTo>
                        <a:pt x="8" y="10"/>
                        <a:pt x="5" y="9"/>
                        <a:pt x="5" y="9"/>
                      </a:cubicBezTo>
                      <a:cubicBezTo>
                        <a:pt x="6" y="9"/>
                        <a:pt x="7" y="9"/>
                        <a:pt x="8" y="9"/>
                      </a:cubicBezTo>
                      <a:cubicBezTo>
                        <a:pt x="6" y="9"/>
                        <a:pt x="5" y="9"/>
                        <a:pt x="4" y="9"/>
                      </a:cubicBezTo>
                      <a:cubicBezTo>
                        <a:pt x="0" y="8"/>
                        <a:pt x="5" y="9"/>
                        <a:pt x="2" y="8"/>
                      </a:cubicBezTo>
                      <a:cubicBezTo>
                        <a:pt x="5" y="9"/>
                        <a:pt x="8" y="9"/>
                        <a:pt x="9" y="9"/>
                      </a:cubicBezTo>
                      <a:cubicBezTo>
                        <a:pt x="7" y="9"/>
                        <a:pt x="6" y="9"/>
                        <a:pt x="2" y="8"/>
                      </a:cubicBezTo>
                      <a:cubicBezTo>
                        <a:pt x="3" y="8"/>
                        <a:pt x="5" y="8"/>
                        <a:pt x="6" y="9"/>
                      </a:cubicBezTo>
                      <a:cubicBezTo>
                        <a:pt x="8" y="9"/>
                        <a:pt x="2" y="8"/>
                        <a:pt x="7" y="8"/>
                      </a:cubicBezTo>
                      <a:cubicBezTo>
                        <a:pt x="4" y="8"/>
                        <a:pt x="4" y="8"/>
                        <a:pt x="4" y="8"/>
                      </a:cubicBezTo>
                      <a:cubicBezTo>
                        <a:pt x="5" y="8"/>
                        <a:pt x="6" y="8"/>
                        <a:pt x="7" y="8"/>
                      </a:cubicBezTo>
                      <a:cubicBezTo>
                        <a:pt x="7" y="8"/>
                        <a:pt x="4" y="8"/>
                        <a:pt x="7" y="8"/>
                      </a:cubicBezTo>
                      <a:cubicBezTo>
                        <a:pt x="7" y="8"/>
                        <a:pt x="7" y="8"/>
                        <a:pt x="5" y="8"/>
                      </a:cubicBezTo>
                      <a:cubicBezTo>
                        <a:pt x="3" y="8"/>
                        <a:pt x="7" y="8"/>
                        <a:pt x="3" y="8"/>
                      </a:cubicBezTo>
                      <a:cubicBezTo>
                        <a:pt x="6" y="8"/>
                        <a:pt x="3" y="7"/>
                        <a:pt x="2" y="7"/>
                      </a:cubicBezTo>
                      <a:cubicBezTo>
                        <a:pt x="3" y="7"/>
                        <a:pt x="3" y="7"/>
                        <a:pt x="3" y="7"/>
                      </a:cubicBezTo>
                      <a:cubicBezTo>
                        <a:pt x="3" y="7"/>
                        <a:pt x="3" y="7"/>
                        <a:pt x="1" y="7"/>
                      </a:cubicBezTo>
                      <a:cubicBezTo>
                        <a:pt x="2" y="7"/>
                        <a:pt x="3" y="7"/>
                        <a:pt x="4" y="7"/>
                      </a:cubicBezTo>
                      <a:cubicBezTo>
                        <a:pt x="1" y="7"/>
                        <a:pt x="1" y="7"/>
                        <a:pt x="1" y="7"/>
                      </a:cubicBezTo>
                      <a:cubicBezTo>
                        <a:pt x="0" y="7"/>
                        <a:pt x="5" y="7"/>
                        <a:pt x="5" y="7"/>
                      </a:cubicBezTo>
                      <a:cubicBezTo>
                        <a:pt x="6" y="7"/>
                        <a:pt x="6" y="7"/>
                        <a:pt x="6" y="7"/>
                      </a:cubicBezTo>
                      <a:cubicBezTo>
                        <a:pt x="6" y="7"/>
                        <a:pt x="8" y="8"/>
                        <a:pt x="7" y="7"/>
                      </a:cubicBezTo>
                      <a:cubicBezTo>
                        <a:pt x="5" y="7"/>
                        <a:pt x="3" y="7"/>
                        <a:pt x="1" y="7"/>
                      </a:cubicBezTo>
                      <a:cubicBezTo>
                        <a:pt x="1" y="7"/>
                        <a:pt x="4" y="7"/>
                        <a:pt x="2" y="7"/>
                      </a:cubicBezTo>
                      <a:cubicBezTo>
                        <a:pt x="4" y="7"/>
                        <a:pt x="4" y="7"/>
                        <a:pt x="4" y="7"/>
                      </a:cubicBezTo>
                      <a:cubicBezTo>
                        <a:pt x="5" y="7"/>
                        <a:pt x="7" y="7"/>
                        <a:pt x="7" y="7"/>
                      </a:cubicBezTo>
                      <a:cubicBezTo>
                        <a:pt x="7" y="7"/>
                        <a:pt x="4" y="6"/>
                        <a:pt x="3" y="7"/>
                      </a:cubicBezTo>
                      <a:cubicBezTo>
                        <a:pt x="3" y="6"/>
                        <a:pt x="4" y="6"/>
                        <a:pt x="5" y="7"/>
                      </a:cubicBezTo>
                      <a:cubicBezTo>
                        <a:pt x="5" y="6"/>
                        <a:pt x="3" y="6"/>
                        <a:pt x="2" y="6"/>
                      </a:cubicBezTo>
                      <a:cubicBezTo>
                        <a:pt x="3" y="6"/>
                        <a:pt x="5" y="6"/>
                        <a:pt x="7" y="6"/>
                      </a:cubicBezTo>
                      <a:cubicBezTo>
                        <a:pt x="10" y="7"/>
                        <a:pt x="10" y="7"/>
                        <a:pt x="10" y="7"/>
                      </a:cubicBezTo>
                      <a:cubicBezTo>
                        <a:pt x="10" y="7"/>
                        <a:pt x="10" y="7"/>
                        <a:pt x="10" y="7"/>
                      </a:cubicBezTo>
                      <a:cubicBezTo>
                        <a:pt x="13" y="7"/>
                        <a:pt x="13" y="7"/>
                        <a:pt x="15" y="7"/>
                      </a:cubicBezTo>
                      <a:cubicBezTo>
                        <a:pt x="16" y="7"/>
                        <a:pt x="15" y="7"/>
                        <a:pt x="14" y="7"/>
                      </a:cubicBezTo>
                      <a:cubicBezTo>
                        <a:pt x="10" y="7"/>
                        <a:pt x="8" y="6"/>
                        <a:pt x="4" y="6"/>
                      </a:cubicBezTo>
                      <a:cubicBezTo>
                        <a:pt x="3" y="6"/>
                        <a:pt x="14" y="7"/>
                        <a:pt x="7" y="6"/>
                      </a:cubicBezTo>
                      <a:cubicBezTo>
                        <a:pt x="6" y="6"/>
                        <a:pt x="3" y="5"/>
                        <a:pt x="4" y="6"/>
                      </a:cubicBezTo>
                      <a:cubicBezTo>
                        <a:pt x="5" y="6"/>
                        <a:pt x="0" y="5"/>
                        <a:pt x="2" y="5"/>
                      </a:cubicBezTo>
                      <a:cubicBezTo>
                        <a:pt x="4" y="5"/>
                        <a:pt x="6" y="5"/>
                        <a:pt x="9" y="6"/>
                      </a:cubicBezTo>
                      <a:cubicBezTo>
                        <a:pt x="7" y="6"/>
                        <a:pt x="8" y="6"/>
                        <a:pt x="8" y="6"/>
                      </a:cubicBezTo>
                      <a:cubicBezTo>
                        <a:pt x="10" y="6"/>
                        <a:pt x="12" y="6"/>
                        <a:pt x="12" y="6"/>
                      </a:cubicBezTo>
                      <a:cubicBezTo>
                        <a:pt x="12" y="6"/>
                        <a:pt x="12" y="6"/>
                        <a:pt x="10" y="6"/>
                      </a:cubicBezTo>
                      <a:cubicBezTo>
                        <a:pt x="7" y="5"/>
                        <a:pt x="10" y="6"/>
                        <a:pt x="7" y="5"/>
                      </a:cubicBezTo>
                      <a:cubicBezTo>
                        <a:pt x="7" y="5"/>
                        <a:pt x="10" y="5"/>
                        <a:pt x="6" y="5"/>
                      </a:cubicBezTo>
                      <a:cubicBezTo>
                        <a:pt x="6" y="5"/>
                        <a:pt x="4" y="5"/>
                        <a:pt x="2" y="5"/>
                      </a:cubicBezTo>
                      <a:cubicBezTo>
                        <a:pt x="1" y="5"/>
                        <a:pt x="1" y="5"/>
                        <a:pt x="1" y="5"/>
                      </a:cubicBezTo>
                      <a:cubicBezTo>
                        <a:pt x="3" y="5"/>
                        <a:pt x="3" y="5"/>
                        <a:pt x="3" y="5"/>
                      </a:cubicBezTo>
                      <a:cubicBezTo>
                        <a:pt x="4" y="5"/>
                        <a:pt x="0" y="5"/>
                        <a:pt x="0" y="5"/>
                      </a:cubicBezTo>
                      <a:cubicBezTo>
                        <a:pt x="4" y="5"/>
                        <a:pt x="4" y="5"/>
                        <a:pt x="4" y="5"/>
                      </a:cubicBezTo>
                      <a:cubicBezTo>
                        <a:pt x="6" y="5"/>
                        <a:pt x="2" y="5"/>
                        <a:pt x="7" y="5"/>
                      </a:cubicBezTo>
                      <a:cubicBezTo>
                        <a:pt x="7" y="5"/>
                        <a:pt x="5" y="5"/>
                        <a:pt x="6" y="5"/>
                      </a:cubicBezTo>
                      <a:cubicBezTo>
                        <a:pt x="6" y="5"/>
                        <a:pt x="6" y="5"/>
                        <a:pt x="7" y="5"/>
                      </a:cubicBezTo>
                      <a:cubicBezTo>
                        <a:pt x="7" y="5"/>
                        <a:pt x="13" y="5"/>
                        <a:pt x="9" y="5"/>
                      </a:cubicBezTo>
                      <a:cubicBezTo>
                        <a:pt x="8" y="5"/>
                        <a:pt x="8" y="5"/>
                        <a:pt x="6" y="5"/>
                      </a:cubicBezTo>
                      <a:cubicBezTo>
                        <a:pt x="6" y="4"/>
                        <a:pt x="4" y="4"/>
                        <a:pt x="4" y="4"/>
                      </a:cubicBezTo>
                      <a:cubicBezTo>
                        <a:pt x="7" y="4"/>
                        <a:pt x="4" y="4"/>
                        <a:pt x="7" y="4"/>
                      </a:cubicBezTo>
                      <a:cubicBezTo>
                        <a:pt x="5" y="4"/>
                        <a:pt x="5" y="4"/>
                        <a:pt x="9" y="5"/>
                      </a:cubicBezTo>
                      <a:cubicBezTo>
                        <a:pt x="12" y="5"/>
                        <a:pt x="8" y="5"/>
                        <a:pt x="12" y="5"/>
                      </a:cubicBezTo>
                      <a:cubicBezTo>
                        <a:pt x="12" y="5"/>
                        <a:pt x="16" y="5"/>
                        <a:pt x="18" y="5"/>
                      </a:cubicBezTo>
                      <a:cubicBezTo>
                        <a:pt x="18" y="5"/>
                        <a:pt x="17" y="5"/>
                        <a:pt x="17" y="5"/>
                      </a:cubicBezTo>
                      <a:cubicBezTo>
                        <a:pt x="14" y="5"/>
                        <a:pt x="15" y="5"/>
                        <a:pt x="12" y="5"/>
                      </a:cubicBezTo>
                      <a:cubicBezTo>
                        <a:pt x="13" y="5"/>
                        <a:pt x="12" y="4"/>
                        <a:pt x="9" y="4"/>
                      </a:cubicBezTo>
                      <a:cubicBezTo>
                        <a:pt x="10" y="4"/>
                        <a:pt x="13" y="4"/>
                        <a:pt x="13" y="4"/>
                      </a:cubicBezTo>
                      <a:cubicBezTo>
                        <a:pt x="12" y="4"/>
                        <a:pt x="13" y="4"/>
                        <a:pt x="13" y="4"/>
                      </a:cubicBezTo>
                      <a:cubicBezTo>
                        <a:pt x="10" y="4"/>
                        <a:pt x="12" y="3"/>
                        <a:pt x="9" y="3"/>
                      </a:cubicBezTo>
                      <a:cubicBezTo>
                        <a:pt x="8" y="3"/>
                        <a:pt x="6" y="3"/>
                        <a:pt x="4" y="3"/>
                      </a:cubicBezTo>
                      <a:cubicBezTo>
                        <a:pt x="4" y="3"/>
                        <a:pt x="6" y="3"/>
                        <a:pt x="7" y="3"/>
                      </a:cubicBezTo>
                      <a:cubicBezTo>
                        <a:pt x="5" y="3"/>
                        <a:pt x="10" y="3"/>
                        <a:pt x="7" y="3"/>
                      </a:cubicBezTo>
                      <a:cubicBezTo>
                        <a:pt x="8" y="3"/>
                        <a:pt x="11" y="3"/>
                        <a:pt x="14" y="3"/>
                      </a:cubicBezTo>
                      <a:cubicBezTo>
                        <a:pt x="12" y="3"/>
                        <a:pt x="16" y="3"/>
                        <a:pt x="16" y="3"/>
                      </a:cubicBezTo>
                      <a:cubicBezTo>
                        <a:pt x="15" y="3"/>
                        <a:pt x="13" y="3"/>
                        <a:pt x="13" y="3"/>
                      </a:cubicBezTo>
                      <a:cubicBezTo>
                        <a:pt x="15" y="2"/>
                        <a:pt x="13" y="2"/>
                        <a:pt x="13" y="2"/>
                      </a:cubicBezTo>
                      <a:cubicBezTo>
                        <a:pt x="14" y="2"/>
                        <a:pt x="17" y="2"/>
                        <a:pt x="18" y="2"/>
                      </a:cubicBezTo>
                      <a:cubicBezTo>
                        <a:pt x="18" y="2"/>
                        <a:pt x="14" y="2"/>
                        <a:pt x="16" y="2"/>
                      </a:cubicBezTo>
                      <a:cubicBezTo>
                        <a:pt x="17" y="2"/>
                        <a:pt x="17" y="2"/>
                        <a:pt x="17" y="2"/>
                      </a:cubicBezTo>
                      <a:cubicBezTo>
                        <a:pt x="16" y="2"/>
                        <a:pt x="19" y="1"/>
                        <a:pt x="14" y="1"/>
                      </a:cubicBezTo>
                      <a:cubicBezTo>
                        <a:pt x="18" y="1"/>
                        <a:pt x="18" y="1"/>
                        <a:pt x="18" y="1"/>
                      </a:cubicBezTo>
                      <a:cubicBezTo>
                        <a:pt x="18" y="1"/>
                        <a:pt x="17" y="1"/>
                        <a:pt x="17" y="1"/>
                      </a:cubicBezTo>
                      <a:cubicBezTo>
                        <a:pt x="18" y="1"/>
                        <a:pt x="19" y="1"/>
                        <a:pt x="20" y="1"/>
                      </a:cubicBezTo>
                      <a:cubicBezTo>
                        <a:pt x="22" y="1"/>
                        <a:pt x="19" y="1"/>
                        <a:pt x="19" y="1"/>
                      </a:cubicBezTo>
                      <a:cubicBezTo>
                        <a:pt x="17" y="1"/>
                        <a:pt x="17" y="1"/>
                        <a:pt x="17" y="1"/>
                      </a:cubicBezTo>
                      <a:cubicBezTo>
                        <a:pt x="16" y="1"/>
                        <a:pt x="18" y="0"/>
                        <a:pt x="17" y="0"/>
                      </a:cubicBezTo>
                      <a:cubicBezTo>
                        <a:pt x="19" y="0"/>
                        <a:pt x="19" y="0"/>
                        <a:pt x="19" y="0"/>
                      </a:cubicBezTo>
                      <a:cubicBezTo>
                        <a:pt x="18" y="0"/>
                        <a:pt x="18" y="0"/>
                        <a:pt x="18" y="0"/>
                      </a:cubicBezTo>
                      <a:cubicBezTo>
                        <a:pt x="20" y="0"/>
                        <a:pt x="21" y="0"/>
                        <a:pt x="19" y="0"/>
                      </a:cubicBezTo>
                      <a:cubicBezTo>
                        <a:pt x="24" y="0"/>
                        <a:pt x="24" y="0"/>
                        <a:pt x="24" y="0"/>
                      </a:cubicBezTo>
                      <a:cubicBezTo>
                        <a:pt x="23" y="0"/>
                        <a:pt x="22" y="0"/>
                        <a:pt x="20" y="0"/>
                      </a:cubicBezTo>
                      <a:cubicBezTo>
                        <a:pt x="18" y="0"/>
                        <a:pt x="19" y="1"/>
                        <a:pt x="21" y="1"/>
                      </a:cubicBezTo>
                      <a:cubicBezTo>
                        <a:pt x="21" y="0"/>
                        <a:pt x="20" y="0"/>
                        <a:pt x="20" y="0"/>
                      </a:cubicBezTo>
                      <a:cubicBezTo>
                        <a:pt x="23" y="0"/>
                        <a:pt x="22" y="1"/>
                        <a:pt x="24" y="1"/>
                      </a:cubicBezTo>
                      <a:cubicBezTo>
                        <a:pt x="24" y="1"/>
                        <a:pt x="25" y="0"/>
                        <a:pt x="24" y="0"/>
                      </a:cubicBezTo>
                      <a:cubicBezTo>
                        <a:pt x="26" y="1"/>
                        <a:pt x="26" y="1"/>
                        <a:pt x="26" y="1"/>
                      </a:cubicBezTo>
                      <a:cubicBezTo>
                        <a:pt x="25" y="1"/>
                        <a:pt x="24" y="1"/>
                        <a:pt x="23" y="1"/>
                      </a:cubicBezTo>
                      <a:cubicBezTo>
                        <a:pt x="26" y="1"/>
                        <a:pt x="27" y="1"/>
                        <a:pt x="26" y="1"/>
                      </a:cubicBezTo>
                      <a:cubicBezTo>
                        <a:pt x="23" y="1"/>
                        <a:pt x="28" y="2"/>
                        <a:pt x="27" y="2"/>
                      </a:cubicBezTo>
                      <a:cubicBezTo>
                        <a:pt x="24" y="2"/>
                        <a:pt x="22" y="2"/>
                        <a:pt x="21" y="1"/>
                      </a:cubicBezTo>
                      <a:cubicBezTo>
                        <a:pt x="20" y="2"/>
                        <a:pt x="21" y="2"/>
                        <a:pt x="20" y="2"/>
                      </a:cubicBezTo>
                      <a:cubicBezTo>
                        <a:pt x="22" y="2"/>
                        <a:pt x="25" y="2"/>
                        <a:pt x="26" y="2"/>
                      </a:cubicBezTo>
                      <a:cubicBezTo>
                        <a:pt x="24" y="2"/>
                        <a:pt x="24" y="2"/>
                        <a:pt x="24" y="2"/>
                      </a:cubicBezTo>
                      <a:cubicBezTo>
                        <a:pt x="25" y="2"/>
                        <a:pt x="28" y="2"/>
                        <a:pt x="27" y="2"/>
                      </a:cubicBezTo>
                      <a:cubicBezTo>
                        <a:pt x="26" y="3"/>
                        <a:pt x="26" y="3"/>
                        <a:pt x="26" y="4"/>
                      </a:cubicBezTo>
                      <a:cubicBezTo>
                        <a:pt x="24" y="3"/>
                        <a:pt x="24" y="3"/>
                        <a:pt x="24" y="3"/>
                      </a:cubicBezTo>
                      <a:cubicBezTo>
                        <a:pt x="28" y="4"/>
                        <a:pt x="26" y="4"/>
                        <a:pt x="28" y="4"/>
                      </a:cubicBezTo>
                      <a:cubicBezTo>
                        <a:pt x="26" y="5"/>
                        <a:pt x="29" y="5"/>
                        <a:pt x="26" y="5"/>
                      </a:cubicBezTo>
                      <a:cubicBezTo>
                        <a:pt x="28" y="6"/>
                        <a:pt x="29" y="7"/>
                        <a:pt x="28" y="7"/>
                      </a:cubicBezTo>
                      <a:cubicBezTo>
                        <a:pt x="25" y="7"/>
                        <a:pt x="25" y="7"/>
                        <a:pt x="25" y="7"/>
                      </a:cubicBezTo>
                      <a:cubicBezTo>
                        <a:pt x="27" y="7"/>
                        <a:pt x="24" y="7"/>
                        <a:pt x="24" y="7"/>
                      </a:cubicBezTo>
                      <a:cubicBezTo>
                        <a:pt x="26" y="7"/>
                        <a:pt x="27" y="7"/>
                        <a:pt x="29" y="8"/>
                      </a:cubicBezTo>
                      <a:cubicBezTo>
                        <a:pt x="27" y="8"/>
                        <a:pt x="29" y="8"/>
                        <a:pt x="31" y="9"/>
                      </a:cubicBezTo>
                      <a:cubicBezTo>
                        <a:pt x="29" y="9"/>
                        <a:pt x="29" y="9"/>
                        <a:pt x="29" y="9"/>
                      </a:cubicBezTo>
                      <a:cubicBezTo>
                        <a:pt x="32" y="9"/>
                        <a:pt x="29" y="9"/>
                        <a:pt x="29" y="10"/>
                      </a:cubicBezTo>
                      <a:cubicBezTo>
                        <a:pt x="28" y="9"/>
                        <a:pt x="26" y="9"/>
                        <a:pt x="26" y="9"/>
                      </a:cubicBezTo>
                      <a:cubicBezTo>
                        <a:pt x="29" y="10"/>
                        <a:pt x="29" y="10"/>
                        <a:pt x="31" y="11"/>
                      </a:cubicBezTo>
                      <a:cubicBezTo>
                        <a:pt x="31" y="11"/>
                        <a:pt x="30" y="11"/>
                        <a:pt x="29" y="11"/>
                      </a:cubicBezTo>
                      <a:cubicBezTo>
                        <a:pt x="33" y="12"/>
                        <a:pt x="30" y="13"/>
                        <a:pt x="33" y="14"/>
                      </a:cubicBezTo>
                      <a:cubicBezTo>
                        <a:pt x="31" y="14"/>
                        <a:pt x="31" y="14"/>
                        <a:pt x="31" y="14"/>
                      </a:cubicBezTo>
                      <a:cubicBezTo>
                        <a:pt x="35" y="15"/>
                        <a:pt x="31" y="15"/>
                        <a:pt x="33" y="16"/>
                      </a:cubicBezTo>
                      <a:cubicBezTo>
                        <a:pt x="29" y="16"/>
                        <a:pt x="29" y="16"/>
                        <a:pt x="29" y="16"/>
                      </a:cubicBezTo>
                      <a:cubicBezTo>
                        <a:pt x="28" y="16"/>
                        <a:pt x="30" y="16"/>
                        <a:pt x="33" y="17"/>
                      </a:cubicBezTo>
                      <a:cubicBezTo>
                        <a:pt x="32" y="17"/>
                        <a:pt x="35" y="18"/>
                        <a:pt x="32" y="17"/>
                      </a:cubicBezTo>
                      <a:cubicBezTo>
                        <a:pt x="31" y="17"/>
                        <a:pt x="33" y="18"/>
                        <a:pt x="34" y="18"/>
                      </a:cubicBezTo>
                      <a:cubicBezTo>
                        <a:pt x="32" y="18"/>
                        <a:pt x="32" y="18"/>
                        <a:pt x="33" y="19"/>
                      </a:cubicBezTo>
                      <a:cubicBezTo>
                        <a:pt x="33" y="19"/>
                        <a:pt x="33" y="19"/>
                        <a:pt x="33" y="19"/>
                      </a:cubicBezTo>
                      <a:cubicBezTo>
                        <a:pt x="32" y="19"/>
                        <a:pt x="31" y="18"/>
                        <a:pt x="31" y="18"/>
                      </a:cubicBezTo>
                      <a:cubicBezTo>
                        <a:pt x="32" y="19"/>
                        <a:pt x="30" y="19"/>
                        <a:pt x="34" y="20"/>
                      </a:cubicBezTo>
                      <a:cubicBezTo>
                        <a:pt x="31" y="19"/>
                        <a:pt x="36" y="21"/>
                        <a:pt x="32" y="21"/>
                      </a:cubicBezTo>
                      <a:cubicBezTo>
                        <a:pt x="34" y="21"/>
                        <a:pt x="34" y="21"/>
                        <a:pt x="35" y="21"/>
                      </a:cubicBezTo>
                      <a:cubicBezTo>
                        <a:pt x="35" y="22"/>
                        <a:pt x="32" y="22"/>
                        <a:pt x="34" y="22"/>
                      </a:cubicBezTo>
                      <a:cubicBezTo>
                        <a:pt x="33" y="22"/>
                        <a:pt x="32" y="22"/>
                        <a:pt x="32" y="22"/>
                      </a:cubicBezTo>
                      <a:cubicBezTo>
                        <a:pt x="32" y="22"/>
                        <a:pt x="33" y="22"/>
                        <a:pt x="34" y="22"/>
                      </a:cubicBezTo>
                      <a:cubicBezTo>
                        <a:pt x="36" y="24"/>
                        <a:pt x="31" y="23"/>
                        <a:pt x="32" y="24"/>
                      </a:cubicBezTo>
                      <a:cubicBezTo>
                        <a:pt x="34" y="25"/>
                        <a:pt x="32" y="26"/>
                        <a:pt x="33" y="27"/>
                      </a:cubicBezTo>
                      <a:cubicBezTo>
                        <a:pt x="32" y="27"/>
                        <a:pt x="32" y="27"/>
                        <a:pt x="32" y="27"/>
                      </a:cubicBezTo>
                      <a:cubicBezTo>
                        <a:pt x="35" y="28"/>
                        <a:pt x="28" y="27"/>
                        <a:pt x="33" y="28"/>
                      </a:cubicBezTo>
                      <a:cubicBezTo>
                        <a:pt x="32" y="28"/>
                        <a:pt x="33" y="29"/>
                        <a:pt x="31" y="28"/>
                      </a:cubicBezTo>
                      <a:cubicBezTo>
                        <a:pt x="33" y="29"/>
                        <a:pt x="28" y="28"/>
                        <a:pt x="31" y="29"/>
                      </a:cubicBezTo>
                      <a:cubicBezTo>
                        <a:pt x="31" y="29"/>
                        <a:pt x="31" y="29"/>
                        <a:pt x="31" y="29"/>
                      </a:cubicBezTo>
                      <a:cubicBezTo>
                        <a:pt x="29" y="29"/>
                        <a:pt x="31" y="30"/>
                        <a:pt x="30" y="30"/>
                      </a:cubicBezTo>
                      <a:cubicBezTo>
                        <a:pt x="29" y="30"/>
                        <a:pt x="29" y="30"/>
                        <a:pt x="28" y="29"/>
                      </a:cubicBezTo>
                      <a:cubicBezTo>
                        <a:pt x="26" y="29"/>
                        <a:pt x="32" y="31"/>
                        <a:pt x="27" y="29"/>
                      </a:cubicBezTo>
                      <a:cubicBezTo>
                        <a:pt x="27" y="30"/>
                        <a:pt x="29" y="30"/>
                        <a:pt x="29" y="30"/>
                      </a:cubicBezTo>
                      <a:cubicBezTo>
                        <a:pt x="28" y="30"/>
                        <a:pt x="30" y="32"/>
                        <a:pt x="30" y="33"/>
                      </a:cubicBezTo>
                      <a:cubicBezTo>
                        <a:pt x="28" y="33"/>
                        <a:pt x="23" y="31"/>
                        <a:pt x="26" y="33"/>
                      </a:cubicBezTo>
                      <a:cubicBezTo>
                        <a:pt x="26" y="32"/>
                        <a:pt x="28" y="33"/>
                        <a:pt x="27" y="33"/>
                      </a:cubicBezTo>
                      <a:cubicBezTo>
                        <a:pt x="28" y="33"/>
                        <a:pt x="22" y="31"/>
                        <a:pt x="24" y="32"/>
                      </a:cubicBezTo>
                      <a:cubicBezTo>
                        <a:pt x="27" y="33"/>
                        <a:pt x="26" y="33"/>
                        <a:pt x="27" y="34"/>
                      </a:cubicBezTo>
                      <a:cubicBezTo>
                        <a:pt x="26" y="33"/>
                        <a:pt x="23" y="32"/>
                        <a:pt x="25" y="33"/>
                      </a:cubicBezTo>
                      <a:cubicBezTo>
                        <a:pt x="24" y="33"/>
                        <a:pt x="24" y="33"/>
                        <a:pt x="24" y="33"/>
                      </a:cubicBezTo>
                      <a:cubicBezTo>
                        <a:pt x="27" y="35"/>
                        <a:pt x="25" y="34"/>
                        <a:pt x="29" y="36"/>
                      </a:cubicBezTo>
                      <a:cubicBezTo>
                        <a:pt x="29" y="39"/>
                        <a:pt x="31" y="42"/>
                        <a:pt x="30" y="44"/>
                      </a:cubicBezTo>
                      <a:cubicBezTo>
                        <a:pt x="28" y="45"/>
                        <a:pt x="29" y="48"/>
                        <a:pt x="26" y="49"/>
                      </a:cubicBezTo>
                      <a:cubicBezTo>
                        <a:pt x="23" y="47"/>
                        <a:pt x="23" y="47"/>
                        <a:pt x="24" y="49"/>
                      </a:cubicBezTo>
                      <a:cubicBezTo>
                        <a:pt x="23" y="48"/>
                        <a:pt x="23" y="48"/>
                        <a:pt x="23" y="48"/>
                      </a:cubicBezTo>
                      <a:cubicBezTo>
                        <a:pt x="25" y="50"/>
                        <a:pt x="23" y="48"/>
                        <a:pt x="25" y="50"/>
                      </a:cubicBezTo>
                      <a:cubicBezTo>
                        <a:pt x="24" y="50"/>
                        <a:pt x="24" y="52"/>
                        <a:pt x="24" y="52"/>
                      </a:cubicBezTo>
                      <a:cubicBezTo>
                        <a:pt x="24" y="52"/>
                        <a:pt x="22" y="51"/>
                        <a:pt x="22" y="51"/>
                      </a:cubicBezTo>
                      <a:cubicBezTo>
                        <a:pt x="23" y="52"/>
                        <a:pt x="23" y="52"/>
                        <a:pt x="23" y="52"/>
                      </a:cubicBezTo>
                      <a:cubicBezTo>
                        <a:pt x="23" y="52"/>
                        <a:pt x="23" y="52"/>
                        <a:pt x="23" y="52"/>
                      </a:cubicBezTo>
                      <a:cubicBezTo>
                        <a:pt x="23" y="52"/>
                        <a:pt x="24" y="53"/>
                        <a:pt x="25" y="53"/>
                      </a:cubicBezTo>
                      <a:cubicBezTo>
                        <a:pt x="26" y="57"/>
                        <a:pt x="20" y="55"/>
                        <a:pt x="19" y="57"/>
                      </a:cubicBezTo>
                      <a:cubicBezTo>
                        <a:pt x="18" y="56"/>
                        <a:pt x="18" y="58"/>
                        <a:pt x="18" y="58"/>
                      </a:cubicBezTo>
                      <a:cubicBezTo>
                        <a:pt x="14" y="57"/>
                        <a:pt x="11" y="56"/>
                        <a:pt x="12" y="59"/>
                      </a:cubicBezTo>
                      <a:cubicBezTo>
                        <a:pt x="12" y="59"/>
                        <a:pt x="6" y="53"/>
                        <a:pt x="5" y="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0" name="Freeform 177"/>
                <p:cNvSpPr/>
                <p:nvPr/>
              </p:nvSpPr>
              <p:spPr bwMode="auto">
                <a:xfrm>
                  <a:off x="3807" y="1785"/>
                  <a:ext cx="1"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3" y="0"/>
                        <a:pt x="3" y="0"/>
                        <a:pt x="0" y="0"/>
                      </a:cubicBezTo>
                      <a:cubicBezTo>
                        <a:pt x="2" y="0"/>
                        <a:pt x="4"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1" name="Freeform 178"/>
                <p:cNvSpPr/>
                <p:nvPr/>
              </p:nvSpPr>
              <p:spPr bwMode="auto">
                <a:xfrm>
                  <a:off x="3804" y="1786"/>
                  <a:ext cx="1"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1" y="0"/>
                        <a:pt x="1" y="0"/>
                      </a:cubicBezTo>
                      <a:cubicBezTo>
                        <a:pt x="1" y="0"/>
                        <a:pt x="0" y="0"/>
                        <a:pt x="1"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2" name="Freeform 179"/>
                <p:cNvSpPr/>
                <p:nvPr/>
              </p:nvSpPr>
              <p:spPr bwMode="auto">
                <a:xfrm>
                  <a:off x="3804" y="1786"/>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3" name="Freeform 180"/>
                <p:cNvSpPr/>
                <p:nvPr/>
              </p:nvSpPr>
              <p:spPr bwMode="auto">
                <a:xfrm>
                  <a:off x="3803" y="1786"/>
                  <a:ext cx="0"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1"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4" name="Freeform 181"/>
                <p:cNvSpPr/>
                <p:nvPr/>
              </p:nvSpPr>
              <p:spPr bwMode="auto">
                <a:xfrm>
                  <a:off x="3803" y="1786"/>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5" name="Freeform 182"/>
                <p:cNvSpPr/>
                <p:nvPr/>
              </p:nvSpPr>
              <p:spPr bwMode="auto">
                <a:xfrm>
                  <a:off x="3803" y="1787"/>
                  <a:ext cx="0"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3" y="0"/>
                        <a:pt x="1" y="0"/>
                      </a:cubicBezTo>
                      <a:cubicBezTo>
                        <a:pt x="2" y="0"/>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6" name="Freeform 183"/>
                <p:cNvSpPr/>
                <p:nvPr/>
              </p:nvSpPr>
              <p:spPr bwMode="auto">
                <a:xfrm>
                  <a:off x="3803" y="1787"/>
                  <a:ext cx="0" cy="0"/>
                </a:xfrm>
                <a:custGeom>
                  <a:avLst/>
                  <a:gdLst>
                    <a:gd name="T0" fmla="*/ 1 w 2"/>
                    <a:gd name="T1" fmla="*/ 2 w 2"/>
                    <a:gd name="T2" fmla="*/ 0 w 2"/>
                    <a:gd name="T3" fmla="*/ 1 w 2"/>
                  </a:gdLst>
                  <a:ahLst/>
                  <a:cxnLst>
                    <a:cxn ang="0">
                      <a:pos x="T0" y="0"/>
                    </a:cxn>
                    <a:cxn ang="0">
                      <a:pos x="T1" y="0"/>
                    </a:cxn>
                    <a:cxn ang="0">
                      <a:pos x="T2" y="0"/>
                    </a:cxn>
                    <a:cxn ang="0">
                      <a:pos x="T3" y="0"/>
                    </a:cxn>
                  </a:cxnLst>
                  <a:rect l="0" t="0" r="r" b="b"/>
                  <a:pathLst>
                    <a:path w="2">
                      <a:moveTo>
                        <a:pt x="1" y="0"/>
                      </a:moveTo>
                      <a:cubicBezTo>
                        <a:pt x="1" y="0"/>
                        <a:pt x="1" y="0"/>
                        <a:pt x="2"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7" name="Rectangle 184"/>
                <p:cNvSpPr>
                  <a:spLocks noChangeArrowheads="1"/>
                </p:cNvSpPr>
                <p:nvPr/>
              </p:nvSpPr>
              <p:spPr bwMode="auto">
                <a:xfrm>
                  <a:off x="3804"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08" name="Freeform 185"/>
                <p:cNvSpPr/>
                <p:nvPr/>
              </p:nvSpPr>
              <p:spPr bwMode="auto">
                <a:xfrm>
                  <a:off x="3803" y="1791"/>
                  <a:ext cx="1" cy="0"/>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1"/>
                        <a:pt x="0" y="1"/>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9" name="Freeform 186"/>
                <p:cNvSpPr/>
                <p:nvPr/>
              </p:nvSpPr>
              <p:spPr bwMode="auto">
                <a:xfrm>
                  <a:off x="3804" y="17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0" name="Freeform 187"/>
                <p:cNvSpPr/>
                <p:nvPr/>
              </p:nvSpPr>
              <p:spPr bwMode="auto">
                <a:xfrm>
                  <a:off x="3878" y="1783"/>
                  <a:ext cx="0"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1" name="Freeform 188"/>
                <p:cNvSpPr/>
                <p:nvPr/>
              </p:nvSpPr>
              <p:spPr bwMode="auto">
                <a:xfrm>
                  <a:off x="3863" y="1782"/>
                  <a:ext cx="15" cy="22"/>
                </a:xfrm>
                <a:custGeom>
                  <a:avLst/>
                  <a:gdLst>
                    <a:gd name="T0" fmla="*/ 11 w 66"/>
                    <a:gd name="T1" fmla="*/ 76 h 92"/>
                    <a:gd name="T2" fmla="*/ 12 w 66"/>
                    <a:gd name="T3" fmla="*/ 74 h 92"/>
                    <a:gd name="T4" fmla="*/ 11 w 66"/>
                    <a:gd name="T5" fmla="*/ 65 h 92"/>
                    <a:gd name="T6" fmla="*/ 13 w 66"/>
                    <a:gd name="T7" fmla="*/ 63 h 92"/>
                    <a:gd name="T8" fmla="*/ 19 w 66"/>
                    <a:gd name="T9" fmla="*/ 60 h 92"/>
                    <a:gd name="T10" fmla="*/ 20 w 66"/>
                    <a:gd name="T11" fmla="*/ 58 h 92"/>
                    <a:gd name="T12" fmla="*/ 20 w 66"/>
                    <a:gd name="T13" fmla="*/ 54 h 92"/>
                    <a:gd name="T14" fmla="*/ 23 w 66"/>
                    <a:gd name="T15" fmla="*/ 52 h 92"/>
                    <a:gd name="T16" fmla="*/ 26 w 66"/>
                    <a:gd name="T17" fmla="*/ 52 h 92"/>
                    <a:gd name="T18" fmla="*/ 24 w 66"/>
                    <a:gd name="T19" fmla="*/ 49 h 92"/>
                    <a:gd name="T20" fmla="*/ 23 w 66"/>
                    <a:gd name="T21" fmla="*/ 44 h 92"/>
                    <a:gd name="T22" fmla="*/ 25 w 66"/>
                    <a:gd name="T23" fmla="*/ 42 h 92"/>
                    <a:gd name="T24" fmla="*/ 24 w 66"/>
                    <a:gd name="T25" fmla="*/ 39 h 92"/>
                    <a:gd name="T26" fmla="*/ 27 w 66"/>
                    <a:gd name="T27" fmla="*/ 38 h 92"/>
                    <a:gd name="T28" fmla="*/ 28 w 66"/>
                    <a:gd name="T29" fmla="*/ 35 h 92"/>
                    <a:gd name="T30" fmla="*/ 32 w 66"/>
                    <a:gd name="T31" fmla="*/ 34 h 92"/>
                    <a:gd name="T32" fmla="*/ 31 w 66"/>
                    <a:gd name="T33" fmla="*/ 31 h 92"/>
                    <a:gd name="T34" fmla="*/ 34 w 66"/>
                    <a:gd name="T35" fmla="*/ 32 h 92"/>
                    <a:gd name="T36" fmla="*/ 33 w 66"/>
                    <a:gd name="T37" fmla="*/ 29 h 92"/>
                    <a:gd name="T38" fmla="*/ 33 w 66"/>
                    <a:gd name="T39" fmla="*/ 28 h 92"/>
                    <a:gd name="T40" fmla="*/ 33 w 66"/>
                    <a:gd name="T41" fmla="*/ 26 h 92"/>
                    <a:gd name="T42" fmla="*/ 36 w 66"/>
                    <a:gd name="T43" fmla="*/ 22 h 92"/>
                    <a:gd name="T44" fmla="*/ 36 w 66"/>
                    <a:gd name="T45" fmla="*/ 20 h 92"/>
                    <a:gd name="T46" fmla="*/ 37 w 66"/>
                    <a:gd name="T47" fmla="*/ 19 h 92"/>
                    <a:gd name="T48" fmla="*/ 40 w 66"/>
                    <a:gd name="T49" fmla="*/ 16 h 92"/>
                    <a:gd name="T50" fmla="*/ 46 w 66"/>
                    <a:gd name="T51" fmla="*/ 19 h 92"/>
                    <a:gd name="T52" fmla="*/ 41 w 66"/>
                    <a:gd name="T53" fmla="*/ 14 h 92"/>
                    <a:gd name="T54" fmla="*/ 36 w 66"/>
                    <a:gd name="T55" fmla="*/ 9 h 92"/>
                    <a:gd name="T56" fmla="*/ 39 w 66"/>
                    <a:gd name="T57" fmla="*/ 9 h 92"/>
                    <a:gd name="T58" fmla="*/ 37 w 66"/>
                    <a:gd name="T59" fmla="*/ 6 h 92"/>
                    <a:gd name="T60" fmla="*/ 39 w 66"/>
                    <a:gd name="T61" fmla="*/ 7 h 92"/>
                    <a:gd name="T62" fmla="*/ 46 w 66"/>
                    <a:gd name="T63" fmla="*/ 9 h 92"/>
                    <a:gd name="T64" fmla="*/ 41 w 66"/>
                    <a:gd name="T65" fmla="*/ 5 h 92"/>
                    <a:gd name="T66" fmla="*/ 44 w 66"/>
                    <a:gd name="T67" fmla="*/ 6 h 92"/>
                    <a:gd name="T68" fmla="*/ 41 w 66"/>
                    <a:gd name="T69" fmla="*/ 2 h 92"/>
                    <a:gd name="T70" fmla="*/ 42 w 66"/>
                    <a:gd name="T71" fmla="*/ 1 h 92"/>
                    <a:gd name="T72" fmla="*/ 49 w 66"/>
                    <a:gd name="T73" fmla="*/ 6 h 92"/>
                    <a:gd name="T74" fmla="*/ 46 w 66"/>
                    <a:gd name="T75" fmla="*/ 1 h 92"/>
                    <a:gd name="T76" fmla="*/ 57 w 66"/>
                    <a:gd name="T77" fmla="*/ 4 h 92"/>
                    <a:gd name="T78" fmla="*/ 60 w 66"/>
                    <a:gd name="T79" fmla="*/ 4 h 92"/>
                    <a:gd name="T80" fmla="*/ 61 w 66"/>
                    <a:gd name="T81" fmla="*/ 1 h 92"/>
                    <a:gd name="T82" fmla="*/ 64 w 66"/>
                    <a:gd name="T83" fmla="*/ 5 h 92"/>
                    <a:gd name="T84" fmla="*/ 59 w 66"/>
                    <a:gd name="T85" fmla="*/ 5 h 92"/>
                    <a:gd name="T86" fmla="*/ 64 w 66"/>
                    <a:gd name="T87" fmla="*/ 12 h 92"/>
                    <a:gd name="T88" fmla="*/ 63 w 66"/>
                    <a:gd name="T89" fmla="*/ 20 h 92"/>
                    <a:gd name="T90" fmla="*/ 61 w 66"/>
                    <a:gd name="T91" fmla="*/ 29 h 92"/>
                    <a:gd name="T92" fmla="*/ 58 w 66"/>
                    <a:gd name="T93" fmla="*/ 35 h 92"/>
                    <a:gd name="T94" fmla="*/ 57 w 66"/>
                    <a:gd name="T95" fmla="*/ 40 h 92"/>
                    <a:gd name="T96" fmla="*/ 50 w 66"/>
                    <a:gd name="T97" fmla="*/ 47 h 92"/>
                    <a:gd name="T98" fmla="*/ 45 w 66"/>
                    <a:gd name="T99" fmla="*/ 50 h 92"/>
                    <a:gd name="T100" fmla="*/ 39 w 66"/>
                    <a:gd name="T101" fmla="*/ 54 h 92"/>
                    <a:gd name="T102" fmla="*/ 31 w 66"/>
                    <a:gd name="T103" fmla="*/ 77 h 92"/>
                    <a:gd name="T104" fmla="*/ 26 w 66"/>
                    <a:gd name="T105" fmla="*/ 81 h 92"/>
                    <a:gd name="T106" fmla="*/ 4 w 66"/>
                    <a:gd name="T107" fmla="*/ 8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92">
                      <a:moveTo>
                        <a:pt x="4" y="84"/>
                      </a:moveTo>
                      <a:cubicBezTo>
                        <a:pt x="0" y="79"/>
                        <a:pt x="6" y="82"/>
                        <a:pt x="4" y="78"/>
                      </a:cubicBezTo>
                      <a:cubicBezTo>
                        <a:pt x="4" y="78"/>
                        <a:pt x="7" y="81"/>
                        <a:pt x="6" y="80"/>
                      </a:cubicBezTo>
                      <a:cubicBezTo>
                        <a:pt x="3" y="75"/>
                        <a:pt x="7" y="76"/>
                        <a:pt x="11" y="78"/>
                      </a:cubicBezTo>
                      <a:cubicBezTo>
                        <a:pt x="12" y="79"/>
                        <a:pt x="12" y="79"/>
                        <a:pt x="12" y="79"/>
                      </a:cubicBezTo>
                      <a:cubicBezTo>
                        <a:pt x="12" y="79"/>
                        <a:pt x="10" y="76"/>
                        <a:pt x="11" y="76"/>
                      </a:cubicBezTo>
                      <a:cubicBezTo>
                        <a:pt x="11" y="77"/>
                        <a:pt x="11" y="77"/>
                        <a:pt x="12" y="78"/>
                      </a:cubicBezTo>
                      <a:cubicBezTo>
                        <a:pt x="10" y="76"/>
                        <a:pt x="12" y="77"/>
                        <a:pt x="11" y="75"/>
                      </a:cubicBezTo>
                      <a:cubicBezTo>
                        <a:pt x="11" y="76"/>
                        <a:pt x="13" y="77"/>
                        <a:pt x="13" y="78"/>
                      </a:cubicBezTo>
                      <a:cubicBezTo>
                        <a:pt x="12" y="76"/>
                        <a:pt x="12" y="76"/>
                        <a:pt x="12" y="76"/>
                      </a:cubicBezTo>
                      <a:cubicBezTo>
                        <a:pt x="8" y="71"/>
                        <a:pt x="13" y="75"/>
                        <a:pt x="11" y="73"/>
                      </a:cubicBezTo>
                      <a:cubicBezTo>
                        <a:pt x="11" y="73"/>
                        <a:pt x="12" y="73"/>
                        <a:pt x="12" y="74"/>
                      </a:cubicBezTo>
                      <a:cubicBezTo>
                        <a:pt x="10" y="70"/>
                        <a:pt x="12" y="70"/>
                        <a:pt x="11" y="68"/>
                      </a:cubicBezTo>
                      <a:cubicBezTo>
                        <a:pt x="12" y="69"/>
                        <a:pt x="13" y="70"/>
                        <a:pt x="14" y="70"/>
                      </a:cubicBezTo>
                      <a:cubicBezTo>
                        <a:pt x="12" y="69"/>
                        <a:pt x="12" y="68"/>
                        <a:pt x="12" y="67"/>
                      </a:cubicBezTo>
                      <a:cubicBezTo>
                        <a:pt x="14" y="69"/>
                        <a:pt x="10" y="65"/>
                        <a:pt x="12" y="66"/>
                      </a:cubicBezTo>
                      <a:cubicBezTo>
                        <a:pt x="12" y="66"/>
                        <a:pt x="12" y="66"/>
                        <a:pt x="12" y="66"/>
                      </a:cubicBezTo>
                      <a:cubicBezTo>
                        <a:pt x="10" y="64"/>
                        <a:pt x="14" y="67"/>
                        <a:pt x="11" y="65"/>
                      </a:cubicBezTo>
                      <a:cubicBezTo>
                        <a:pt x="13" y="66"/>
                        <a:pt x="13" y="66"/>
                        <a:pt x="13" y="66"/>
                      </a:cubicBezTo>
                      <a:cubicBezTo>
                        <a:pt x="10" y="63"/>
                        <a:pt x="15" y="67"/>
                        <a:pt x="13" y="66"/>
                      </a:cubicBezTo>
                      <a:cubicBezTo>
                        <a:pt x="13" y="65"/>
                        <a:pt x="13" y="65"/>
                        <a:pt x="13" y="65"/>
                      </a:cubicBezTo>
                      <a:cubicBezTo>
                        <a:pt x="12" y="64"/>
                        <a:pt x="14" y="66"/>
                        <a:pt x="13" y="65"/>
                      </a:cubicBezTo>
                      <a:cubicBezTo>
                        <a:pt x="14" y="65"/>
                        <a:pt x="14" y="65"/>
                        <a:pt x="14" y="65"/>
                      </a:cubicBezTo>
                      <a:cubicBezTo>
                        <a:pt x="13" y="64"/>
                        <a:pt x="15" y="65"/>
                        <a:pt x="13" y="63"/>
                      </a:cubicBezTo>
                      <a:cubicBezTo>
                        <a:pt x="15" y="65"/>
                        <a:pt x="13" y="65"/>
                        <a:pt x="16" y="67"/>
                      </a:cubicBezTo>
                      <a:cubicBezTo>
                        <a:pt x="15" y="63"/>
                        <a:pt x="16" y="63"/>
                        <a:pt x="17" y="61"/>
                      </a:cubicBezTo>
                      <a:cubicBezTo>
                        <a:pt x="18" y="62"/>
                        <a:pt x="19" y="62"/>
                        <a:pt x="20" y="63"/>
                      </a:cubicBezTo>
                      <a:cubicBezTo>
                        <a:pt x="19" y="62"/>
                        <a:pt x="20" y="62"/>
                        <a:pt x="19" y="61"/>
                      </a:cubicBezTo>
                      <a:cubicBezTo>
                        <a:pt x="19" y="61"/>
                        <a:pt x="20" y="62"/>
                        <a:pt x="20" y="62"/>
                      </a:cubicBezTo>
                      <a:cubicBezTo>
                        <a:pt x="21" y="62"/>
                        <a:pt x="18" y="59"/>
                        <a:pt x="19" y="60"/>
                      </a:cubicBezTo>
                      <a:cubicBezTo>
                        <a:pt x="19" y="61"/>
                        <a:pt x="20" y="61"/>
                        <a:pt x="21" y="62"/>
                      </a:cubicBezTo>
                      <a:cubicBezTo>
                        <a:pt x="19" y="60"/>
                        <a:pt x="20" y="60"/>
                        <a:pt x="20" y="60"/>
                      </a:cubicBezTo>
                      <a:cubicBezTo>
                        <a:pt x="20" y="60"/>
                        <a:pt x="20" y="60"/>
                        <a:pt x="21" y="61"/>
                      </a:cubicBezTo>
                      <a:cubicBezTo>
                        <a:pt x="19" y="59"/>
                        <a:pt x="22" y="61"/>
                        <a:pt x="21" y="59"/>
                      </a:cubicBezTo>
                      <a:cubicBezTo>
                        <a:pt x="22" y="60"/>
                        <a:pt x="22" y="60"/>
                        <a:pt x="22" y="60"/>
                      </a:cubicBezTo>
                      <a:cubicBezTo>
                        <a:pt x="24" y="61"/>
                        <a:pt x="19" y="58"/>
                        <a:pt x="20" y="58"/>
                      </a:cubicBezTo>
                      <a:cubicBezTo>
                        <a:pt x="21" y="59"/>
                        <a:pt x="21" y="59"/>
                        <a:pt x="22" y="60"/>
                      </a:cubicBezTo>
                      <a:cubicBezTo>
                        <a:pt x="20" y="57"/>
                        <a:pt x="21" y="58"/>
                        <a:pt x="20" y="57"/>
                      </a:cubicBezTo>
                      <a:cubicBezTo>
                        <a:pt x="20" y="57"/>
                        <a:pt x="21" y="57"/>
                        <a:pt x="21" y="57"/>
                      </a:cubicBezTo>
                      <a:cubicBezTo>
                        <a:pt x="21" y="57"/>
                        <a:pt x="22" y="57"/>
                        <a:pt x="21" y="56"/>
                      </a:cubicBezTo>
                      <a:cubicBezTo>
                        <a:pt x="22" y="56"/>
                        <a:pt x="24" y="58"/>
                        <a:pt x="24" y="57"/>
                      </a:cubicBezTo>
                      <a:cubicBezTo>
                        <a:pt x="21" y="55"/>
                        <a:pt x="23" y="56"/>
                        <a:pt x="20" y="54"/>
                      </a:cubicBezTo>
                      <a:cubicBezTo>
                        <a:pt x="21" y="54"/>
                        <a:pt x="22" y="54"/>
                        <a:pt x="21" y="53"/>
                      </a:cubicBezTo>
                      <a:cubicBezTo>
                        <a:pt x="22" y="54"/>
                        <a:pt x="25" y="56"/>
                        <a:pt x="25" y="56"/>
                      </a:cubicBezTo>
                      <a:cubicBezTo>
                        <a:pt x="27" y="57"/>
                        <a:pt x="27" y="57"/>
                        <a:pt x="27" y="57"/>
                      </a:cubicBezTo>
                      <a:cubicBezTo>
                        <a:pt x="28" y="58"/>
                        <a:pt x="26" y="57"/>
                        <a:pt x="28" y="58"/>
                      </a:cubicBezTo>
                      <a:cubicBezTo>
                        <a:pt x="28" y="58"/>
                        <a:pt x="27" y="57"/>
                        <a:pt x="27" y="57"/>
                      </a:cubicBezTo>
                      <a:cubicBezTo>
                        <a:pt x="26" y="55"/>
                        <a:pt x="23" y="53"/>
                        <a:pt x="23" y="52"/>
                      </a:cubicBezTo>
                      <a:cubicBezTo>
                        <a:pt x="24" y="53"/>
                        <a:pt x="26" y="54"/>
                        <a:pt x="26" y="55"/>
                      </a:cubicBezTo>
                      <a:cubicBezTo>
                        <a:pt x="22" y="50"/>
                        <a:pt x="22" y="50"/>
                        <a:pt x="22" y="50"/>
                      </a:cubicBezTo>
                      <a:cubicBezTo>
                        <a:pt x="22" y="50"/>
                        <a:pt x="24" y="52"/>
                        <a:pt x="23" y="51"/>
                      </a:cubicBezTo>
                      <a:cubicBezTo>
                        <a:pt x="23" y="51"/>
                        <a:pt x="22" y="50"/>
                        <a:pt x="22" y="50"/>
                      </a:cubicBezTo>
                      <a:cubicBezTo>
                        <a:pt x="22" y="50"/>
                        <a:pt x="21" y="49"/>
                        <a:pt x="24" y="51"/>
                      </a:cubicBezTo>
                      <a:cubicBezTo>
                        <a:pt x="25" y="51"/>
                        <a:pt x="24" y="51"/>
                        <a:pt x="26" y="52"/>
                      </a:cubicBezTo>
                      <a:cubicBezTo>
                        <a:pt x="26" y="52"/>
                        <a:pt x="25" y="51"/>
                        <a:pt x="25" y="51"/>
                      </a:cubicBezTo>
                      <a:cubicBezTo>
                        <a:pt x="25" y="51"/>
                        <a:pt x="25" y="51"/>
                        <a:pt x="25" y="51"/>
                      </a:cubicBezTo>
                      <a:cubicBezTo>
                        <a:pt x="26" y="51"/>
                        <a:pt x="24" y="49"/>
                        <a:pt x="23" y="48"/>
                      </a:cubicBezTo>
                      <a:cubicBezTo>
                        <a:pt x="23" y="49"/>
                        <a:pt x="25" y="50"/>
                        <a:pt x="24" y="49"/>
                      </a:cubicBezTo>
                      <a:cubicBezTo>
                        <a:pt x="22" y="48"/>
                        <a:pt x="22" y="47"/>
                        <a:pt x="22" y="47"/>
                      </a:cubicBezTo>
                      <a:cubicBezTo>
                        <a:pt x="22" y="47"/>
                        <a:pt x="23" y="48"/>
                        <a:pt x="24" y="49"/>
                      </a:cubicBezTo>
                      <a:cubicBezTo>
                        <a:pt x="22" y="47"/>
                        <a:pt x="22" y="46"/>
                        <a:pt x="21" y="45"/>
                      </a:cubicBezTo>
                      <a:cubicBezTo>
                        <a:pt x="20" y="44"/>
                        <a:pt x="23" y="47"/>
                        <a:pt x="23" y="46"/>
                      </a:cubicBezTo>
                      <a:cubicBezTo>
                        <a:pt x="25" y="47"/>
                        <a:pt x="21" y="43"/>
                        <a:pt x="24" y="45"/>
                      </a:cubicBezTo>
                      <a:cubicBezTo>
                        <a:pt x="24" y="45"/>
                        <a:pt x="22" y="44"/>
                        <a:pt x="22" y="44"/>
                      </a:cubicBezTo>
                      <a:cubicBezTo>
                        <a:pt x="23" y="44"/>
                        <a:pt x="24" y="45"/>
                        <a:pt x="24" y="45"/>
                      </a:cubicBezTo>
                      <a:cubicBezTo>
                        <a:pt x="25" y="45"/>
                        <a:pt x="24" y="44"/>
                        <a:pt x="23" y="44"/>
                      </a:cubicBezTo>
                      <a:cubicBezTo>
                        <a:pt x="23" y="43"/>
                        <a:pt x="24" y="44"/>
                        <a:pt x="24" y="44"/>
                      </a:cubicBezTo>
                      <a:cubicBezTo>
                        <a:pt x="23" y="43"/>
                        <a:pt x="22" y="41"/>
                        <a:pt x="24" y="42"/>
                      </a:cubicBezTo>
                      <a:cubicBezTo>
                        <a:pt x="23" y="42"/>
                        <a:pt x="22" y="40"/>
                        <a:pt x="22" y="40"/>
                      </a:cubicBezTo>
                      <a:cubicBezTo>
                        <a:pt x="23" y="41"/>
                        <a:pt x="23" y="41"/>
                        <a:pt x="23" y="41"/>
                      </a:cubicBezTo>
                      <a:cubicBezTo>
                        <a:pt x="25" y="42"/>
                        <a:pt x="24" y="41"/>
                        <a:pt x="25" y="42"/>
                      </a:cubicBezTo>
                      <a:cubicBezTo>
                        <a:pt x="23" y="40"/>
                        <a:pt x="26" y="44"/>
                        <a:pt x="25" y="42"/>
                      </a:cubicBezTo>
                      <a:cubicBezTo>
                        <a:pt x="26" y="43"/>
                        <a:pt x="22" y="40"/>
                        <a:pt x="25" y="42"/>
                      </a:cubicBezTo>
                      <a:cubicBezTo>
                        <a:pt x="25" y="41"/>
                        <a:pt x="23" y="40"/>
                        <a:pt x="25" y="41"/>
                      </a:cubicBezTo>
                      <a:cubicBezTo>
                        <a:pt x="24" y="41"/>
                        <a:pt x="27" y="43"/>
                        <a:pt x="27" y="43"/>
                      </a:cubicBezTo>
                      <a:cubicBezTo>
                        <a:pt x="27" y="42"/>
                        <a:pt x="26" y="42"/>
                        <a:pt x="26" y="41"/>
                      </a:cubicBezTo>
                      <a:cubicBezTo>
                        <a:pt x="25" y="40"/>
                        <a:pt x="25" y="40"/>
                        <a:pt x="25" y="40"/>
                      </a:cubicBezTo>
                      <a:cubicBezTo>
                        <a:pt x="24" y="39"/>
                        <a:pt x="26" y="40"/>
                        <a:pt x="24" y="39"/>
                      </a:cubicBezTo>
                      <a:cubicBezTo>
                        <a:pt x="25" y="40"/>
                        <a:pt x="23" y="38"/>
                        <a:pt x="26" y="40"/>
                      </a:cubicBezTo>
                      <a:cubicBezTo>
                        <a:pt x="28" y="42"/>
                        <a:pt x="28" y="42"/>
                        <a:pt x="28" y="42"/>
                      </a:cubicBezTo>
                      <a:cubicBezTo>
                        <a:pt x="28" y="42"/>
                        <a:pt x="26" y="40"/>
                        <a:pt x="25" y="39"/>
                      </a:cubicBezTo>
                      <a:cubicBezTo>
                        <a:pt x="25" y="39"/>
                        <a:pt x="26" y="39"/>
                        <a:pt x="26" y="40"/>
                      </a:cubicBezTo>
                      <a:cubicBezTo>
                        <a:pt x="23" y="37"/>
                        <a:pt x="27" y="40"/>
                        <a:pt x="24" y="38"/>
                      </a:cubicBezTo>
                      <a:cubicBezTo>
                        <a:pt x="26" y="38"/>
                        <a:pt x="25" y="37"/>
                        <a:pt x="27" y="38"/>
                      </a:cubicBezTo>
                      <a:cubicBezTo>
                        <a:pt x="26" y="37"/>
                        <a:pt x="25" y="36"/>
                        <a:pt x="26" y="37"/>
                      </a:cubicBezTo>
                      <a:cubicBezTo>
                        <a:pt x="26" y="37"/>
                        <a:pt x="26" y="37"/>
                        <a:pt x="27" y="37"/>
                      </a:cubicBezTo>
                      <a:cubicBezTo>
                        <a:pt x="28" y="38"/>
                        <a:pt x="27" y="37"/>
                        <a:pt x="27" y="37"/>
                      </a:cubicBezTo>
                      <a:cubicBezTo>
                        <a:pt x="27" y="37"/>
                        <a:pt x="29" y="38"/>
                        <a:pt x="30" y="39"/>
                      </a:cubicBezTo>
                      <a:cubicBezTo>
                        <a:pt x="30" y="38"/>
                        <a:pt x="28" y="36"/>
                        <a:pt x="27" y="36"/>
                      </a:cubicBezTo>
                      <a:cubicBezTo>
                        <a:pt x="30" y="38"/>
                        <a:pt x="25" y="33"/>
                        <a:pt x="28" y="35"/>
                      </a:cubicBezTo>
                      <a:cubicBezTo>
                        <a:pt x="29" y="36"/>
                        <a:pt x="30" y="37"/>
                        <a:pt x="30" y="37"/>
                      </a:cubicBezTo>
                      <a:cubicBezTo>
                        <a:pt x="34" y="39"/>
                        <a:pt x="28" y="35"/>
                        <a:pt x="30" y="36"/>
                      </a:cubicBezTo>
                      <a:cubicBezTo>
                        <a:pt x="27" y="34"/>
                        <a:pt x="27" y="34"/>
                        <a:pt x="27" y="34"/>
                      </a:cubicBezTo>
                      <a:cubicBezTo>
                        <a:pt x="29" y="35"/>
                        <a:pt x="26" y="32"/>
                        <a:pt x="29" y="34"/>
                      </a:cubicBezTo>
                      <a:cubicBezTo>
                        <a:pt x="28" y="34"/>
                        <a:pt x="30" y="35"/>
                        <a:pt x="27" y="33"/>
                      </a:cubicBezTo>
                      <a:cubicBezTo>
                        <a:pt x="30" y="34"/>
                        <a:pt x="27" y="31"/>
                        <a:pt x="32" y="34"/>
                      </a:cubicBezTo>
                      <a:cubicBezTo>
                        <a:pt x="32" y="33"/>
                        <a:pt x="32" y="33"/>
                        <a:pt x="31" y="32"/>
                      </a:cubicBezTo>
                      <a:cubicBezTo>
                        <a:pt x="29" y="31"/>
                        <a:pt x="32" y="33"/>
                        <a:pt x="31" y="33"/>
                      </a:cubicBezTo>
                      <a:cubicBezTo>
                        <a:pt x="31" y="33"/>
                        <a:pt x="30" y="32"/>
                        <a:pt x="29" y="32"/>
                      </a:cubicBezTo>
                      <a:cubicBezTo>
                        <a:pt x="30" y="32"/>
                        <a:pt x="30" y="32"/>
                        <a:pt x="33" y="34"/>
                      </a:cubicBezTo>
                      <a:cubicBezTo>
                        <a:pt x="35" y="35"/>
                        <a:pt x="28" y="30"/>
                        <a:pt x="30" y="30"/>
                      </a:cubicBezTo>
                      <a:cubicBezTo>
                        <a:pt x="31" y="31"/>
                        <a:pt x="31" y="32"/>
                        <a:pt x="31" y="31"/>
                      </a:cubicBezTo>
                      <a:cubicBezTo>
                        <a:pt x="29" y="30"/>
                        <a:pt x="29" y="30"/>
                        <a:pt x="29" y="30"/>
                      </a:cubicBezTo>
                      <a:cubicBezTo>
                        <a:pt x="30" y="30"/>
                        <a:pt x="32" y="31"/>
                        <a:pt x="34" y="33"/>
                      </a:cubicBezTo>
                      <a:cubicBezTo>
                        <a:pt x="34" y="32"/>
                        <a:pt x="34" y="32"/>
                        <a:pt x="33" y="31"/>
                      </a:cubicBezTo>
                      <a:cubicBezTo>
                        <a:pt x="35" y="32"/>
                        <a:pt x="35" y="32"/>
                        <a:pt x="35" y="32"/>
                      </a:cubicBezTo>
                      <a:cubicBezTo>
                        <a:pt x="33" y="31"/>
                        <a:pt x="34" y="32"/>
                        <a:pt x="34" y="31"/>
                      </a:cubicBezTo>
                      <a:cubicBezTo>
                        <a:pt x="34" y="32"/>
                        <a:pt x="34" y="32"/>
                        <a:pt x="34" y="32"/>
                      </a:cubicBezTo>
                      <a:cubicBezTo>
                        <a:pt x="35" y="32"/>
                        <a:pt x="35" y="32"/>
                        <a:pt x="34" y="31"/>
                      </a:cubicBezTo>
                      <a:cubicBezTo>
                        <a:pt x="33" y="30"/>
                        <a:pt x="33" y="30"/>
                        <a:pt x="32" y="30"/>
                      </a:cubicBezTo>
                      <a:cubicBezTo>
                        <a:pt x="31" y="30"/>
                        <a:pt x="32" y="30"/>
                        <a:pt x="31" y="29"/>
                      </a:cubicBezTo>
                      <a:cubicBezTo>
                        <a:pt x="33" y="30"/>
                        <a:pt x="32" y="29"/>
                        <a:pt x="33" y="29"/>
                      </a:cubicBezTo>
                      <a:cubicBezTo>
                        <a:pt x="33" y="30"/>
                        <a:pt x="31" y="28"/>
                        <a:pt x="31" y="28"/>
                      </a:cubicBezTo>
                      <a:cubicBezTo>
                        <a:pt x="32" y="29"/>
                        <a:pt x="31" y="28"/>
                        <a:pt x="33" y="29"/>
                      </a:cubicBezTo>
                      <a:cubicBezTo>
                        <a:pt x="33" y="29"/>
                        <a:pt x="32" y="28"/>
                        <a:pt x="32" y="29"/>
                      </a:cubicBezTo>
                      <a:cubicBezTo>
                        <a:pt x="33" y="30"/>
                        <a:pt x="35" y="31"/>
                        <a:pt x="34" y="30"/>
                      </a:cubicBezTo>
                      <a:cubicBezTo>
                        <a:pt x="33" y="29"/>
                        <a:pt x="30" y="27"/>
                        <a:pt x="32" y="28"/>
                      </a:cubicBezTo>
                      <a:cubicBezTo>
                        <a:pt x="32" y="28"/>
                        <a:pt x="33" y="29"/>
                        <a:pt x="33" y="29"/>
                      </a:cubicBezTo>
                      <a:cubicBezTo>
                        <a:pt x="34" y="30"/>
                        <a:pt x="34" y="30"/>
                        <a:pt x="34" y="30"/>
                      </a:cubicBezTo>
                      <a:cubicBezTo>
                        <a:pt x="33" y="28"/>
                        <a:pt x="33" y="28"/>
                        <a:pt x="33" y="28"/>
                      </a:cubicBezTo>
                      <a:cubicBezTo>
                        <a:pt x="33" y="29"/>
                        <a:pt x="33" y="29"/>
                        <a:pt x="34" y="29"/>
                      </a:cubicBezTo>
                      <a:cubicBezTo>
                        <a:pt x="32" y="28"/>
                        <a:pt x="33" y="28"/>
                        <a:pt x="31" y="27"/>
                      </a:cubicBezTo>
                      <a:cubicBezTo>
                        <a:pt x="31" y="26"/>
                        <a:pt x="33" y="27"/>
                        <a:pt x="33" y="27"/>
                      </a:cubicBezTo>
                      <a:cubicBezTo>
                        <a:pt x="33" y="27"/>
                        <a:pt x="33" y="27"/>
                        <a:pt x="33" y="27"/>
                      </a:cubicBezTo>
                      <a:cubicBezTo>
                        <a:pt x="34" y="28"/>
                        <a:pt x="34" y="27"/>
                        <a:pt x="33" y="26"/>
                      </a:cubicBezTo>
                      <a:cubicBezTo>
                        <a:pt x="33" y="26"/>
                        <a:pt x="33" y="26"/>
                        <a:pt x="33" y="26"/>
                      </a:cubicBezTo>
                      <a:cubicBezTo>
                        <a:pt x="33" y="26"/>
                        <a:pt x="33" y="26"/>
                        <a:pt x="32" y="25"/>
                      </a:cubicBezTo>
                      <a:cubicBezTo>
                        <a:pt x="34" y="26"/>
                        <a:pt x="39" y="30"/>
                        <a:pt x="37" y="28"/>
                      </a:cubicBezTo>
                      <a:cubicBezTo>
                        <a:pt x="37" y="28"/>
                        <a:pt x="34" y="25"/>
                        <a:pt x="33" y="25"/>
                      </a:cubicBezTo>
                      <a:cubicBezTo>
                        <a:pt x="34" y="25"/>
                        <a:pt x="32" y="23"/>
                        <a:pt x="35" y="24"/>
                      </a:cubicBezTo>
                      <a:cubicBezTo>
                        <a:pt x="34" y="24"/>
                        <a:pt x="33" y="23"/>
                        <a:pt x="33" y="23"/>
                      </a:cubicBezTo>
                      <a:cubicBezTo>
                        <a:pt x="34" y="23"/>
                        <a:pt x="32" y="20"/>
                        <a:pt x="36" y="22"/>
                      </a:cubicBezTo>
                      <a:cubicBezTo>
                        <a:pt x="36" y="23"/>
                        <a:pt x="37" y="23"/>
                        <a:pt x="38" y="24"/>
                      </a:cubicBezTo>
                      <a:cubicBezTo>
                        <a:pt x="37" y="23"/>
                        <a:pt x="40" y="25"/>
                        <a:pt x="37" y="23"/>
                      </a:cubicBezTo>
                      <a:cubicBezTo>
                        <a:pt x="36" y="22"/>
                        <a:pt x="35" y="22"/>
                        <a:pt x="34" y="21"/>
                      </a:cubicBezTo>
                      <a:cubicBezTo>
                        <a:pt x="34" y="20"/>
                        <a:pt x="34" y="20"/>
                        <a:pt x="36" y="21"/>
                      </a:cubicBezTo>
                      <a:cubicBezTo>
                        <a:pt x="35" y="20"/>
                        <a:pt x="35" y="20"/>
                        <a:pt x="34" y="19"/>
                      </a:cubicBezTo>
                      <a:cubicBezTo>
                        <a:pt x="37" y="21"/>
                        <a:pt x="37" y="21"/>
                        <a:pt x="36" y="20"/>
                      </a:cubicBezTo>
                      <a:cubicBezTo>
                        <a:pt x="35" y="19"/>
                        <a:pt x="35" y="19"/>
                        <a:pt x="35" y="19"/>
                      </a:cubicBezTo>
                      <a:cubicBezTo>
                        <a:pt x="37" y="20"/>
                        <a:pt x="37" y="20"/>
                        <a:pt x="37" y="20"/>
                      </a:cubicBezTo>
                      <a:cubicBezTo>
                        <a:pt x="36" y="20"/>
                        <a:pt x="33" y="18"/>
                        <a:pt x="35" y="19"/>
                      </a:cubicBezTo>
                      <a:cubicBezTo>
                        <a:pt x="36" y="19"/>
                        <a:pt x="36" y="20"/>
                        <a:pt x="37" y="20"/>
                      </a:cubicBezTo>
                      <a:cubicBezTo>
                        <a:pt x="36" y="19"/>
                        <a:pt x="34" y="17"/>
                        <a:pt x="35" y="18"/>
                      </a:cubicBezTo>
                      <a:cubicBezTo>
                        <a:pt x="37" y="19"/>
                        <a:pt x="37" y="19"/>
                        <a:pt x="37" y="19"/>
                      </a:cubicBezTo>
                      <a:cubicBezTo>
                        <a:pt x="37" y="19"/>
                        <a:pt x="36" y="18"/>
                        <a:pt x="35" y="18"/>
                      </a:cubicBezTo>
                      <a:cubicBezTo>
                        <a:pt x="37" y="18"/>
                        <a:pt x="37" y="18"/>
                        <a:pt x="39" y="19"/>
                      </a:cubicBezTo>
                      <a:cubicBezTo>
                        <a:pt x="35" y="15"/>
                        <a:pt x="35" y="14"/>
                        <a:pt x="36" y="14"/>
                      </a:cubicBezTo>
                      <a:cubicBezTo>
                        <a:pt x="37" y="14"/>
                        <a:pt x="37" y="14"/>
                        <a:pt x="37" y="14"/>
                      </a:cubicBezTo>
                      <a:cubicBezTo>
                        <a:pt x="39" y="15"/>
                        <a:pt x="35" y="13"/>
                        <a:pt x="36" y="13"/>
                      </a:cubicBezTo>
                      <a:cubicBezTo>
                        <a:pt x="37" y="14"/>
                        <a:pt x="39" y="15"/>
                        <a:pt x="40" y="16"/>
                      </a:cubicBezTo>
                      <a:cubicBezTo>
                        <a:pt x="41" y="16"/>
                        <a:pt x="38" y="14"/>
                        <a:pt x="38" y="14"/>
                      </a:cubicBezTo>
                      <a:cubicBezTo>
                        <a:pt x="36" y="13"/>
                        <a:pt x="39" y="14"/>
                        <a:pt x="37" y="13"/>
                      </a:cubicBezTo>
                      <a:cubicBezTo>
                        <a:pt x="36" y="13"/>
                        <a:pt x="38" y="13"/>
                        <a:pt x="36" y="12"/>
                      </a:cubicBezTo>
                      <a:cubicBezTo>
                        <a:pt x="37" y="12"/>
                        <a:pt x="39" y="14"/>
                        <a:pt x="40" y="14"/>
                      </a:cubicBezTo>
                      <a:cubicBezTo>
                        <a:pt x="39" y="13"/>
                        <a:pt x="39" y="13"/>
                        <a:pt x="39" y="13"/>
                      </a:cubicBezTo>
                      <a:cubicBezTo>
                        <a:pt x="41" y="15"/>
                        <a:pt x="43" y="17"/>
                        <a:pt x="46" y="19"/>
                      </a:cubicBezTo>
                      <a:cubicBezTo>
                        <a:pt x="46" y="18"/>
                        <a:pt x="46" y="18"/>
                        <a:pt x="46" y="18"/>
                      </a:cubicBezTo>
                      <a:cubicBezTo>
                        <a:pt x="49" y="20"/>
                        <a:pt x="49" y="21"/>
                        <a:pt x="50" y="21"/>
                      </a:cubicBezTo>
                      <a:cubicBezTo>
                        <a:pt x="49" y="20"/>
                        <a:pt x="45" y="17"/>
                        <a:pt x="44" y="17"/>
                      </a:cubicBezTo>
                      <a:cubicBezTo>
                        <a:pt x="44" y="16"/>
                        <a:pt x="39" y="13"/>
                        <a:pt x="39" y="13"/>
                      </a:cubicBezTo>
                      <a:cubicBezTo>
                        <a:pt x="41" y="14"/>
                        <a:pt x="40" y="14"/>
                        <a:pt x="42" y="15"/>
                      </a:cubicBezTo>
                      <a:cubicBezTo>
                        <a:pt x="43" y="16"/>
                        <a:pt x="41" y="14"/>
                        <a:pt x="41" y="14"/>
                      </a:cubicBezTo>
                      <a:cubicBezTo>
                        <a:pt x="40" y="14"/>
                        <a:pt x="38" y="12"/>
                        <a:pt x="38" y="11"/>
                      </a:cubicBezTo>
                      <a:cubicBezTo>
                        <a:pt x="39" y="12"/>
                        <a:pt x="40" y="13"/>
                        <a:pt x="40" y="13"/>
                      </a:cubicBezTo>
                      <a:cubicBezTo>
                        <a:pt x="39" y="12"/>
                        <a:pt x="38" y="11"/>
                        <a:pt x="37" y="11"/>
                      </a:cubicBezTo>
                      <a:cubicBezTo>
                        <a:pt x="34" y="9"/>
                        <a:pt x="38" y="11"/>
                        <a:pt x="36" y="9"/>
                      </a:cubicBezTo>
                      <a:cubicBezTo>
                        <a:pt x="38" y="11"/>
                        <a:pt x="41" y="13"/>
                        <a:pt x="42" y="13"/>
                      </a:cubicBezTo>
                      <a:cubicBezTo>
                        <a:pt x="40" y="12"/>
                        <a:pt x="39" y="11"/>
                        <a:pt x="36" y="9"/>
                      </a:cubicBezTo>
                      <a:cubicBezTo>
                        <a:pt x="37" y="9"/>
                        <a:pt x="39" y="10"/>
                        <a:pt x="40" y="11"/>
                      </a:cubicBezTo>
                      <a:cubicBezTo>
                        <a:pt x="41" y="12"/>
                        <a:pt x="36" y="8"/>
                        <a:pt x="40" y="11"/>
                      </a:cubicBezTo>
                      <a:cubicBezTo>
                        <a:pt x="38" y="10"/>
                        <a:pt x="38" y="10"/>
                        <a:pt x="38" y="10"/>
                      </a:cubicBezTo>
                      <a:cubicBezTo>
                        <a:pt x="39" y="10"/>
                        <a:pt x="40" y="10"/>
                        <a:pt x="41" y="11"/>
                      </a:cubicBezTo>
                      <a:cubicBezTo>
                        <a:pt x="41" y="11"/>
                        <a:pt x="38" y="9"/>
                        <a:pt x="41" y="11"/>
                      </a:cubicBezTo>
                      <a:cubicBezTo>
                        <a:pt x="41" y="10"/>
                        <a:pt x="42" y="10"/>
                        <a:pt x="39" y="9"/>
                      </a:cubicBezTo>
                      <a:cubicBezTo>
                        <a:pt x="38" y="8"/>
                        <a:pt x="41" y="10"/>
                        <a:pt x="38" y="8"/>
                      </a:cubicBezTo>
                      <a:cubicBezTo>
                        <a:pt x="40" y="10"/>
                        <a:pt x="38" y="8"/>
                        <a:pt x="37" y="7"/>
                      </a:cubicBezTo>
                      <a:cubicBezTo>
                        <a:pt x="38" y="8"/>
                        <a:pt x="38" y="8"/>
                        <a:pt x="38" y="8"/>
                      </a:cubicBezTo>
                      <a:cubicBezTo>
                        <a:pt x="38" y="8"/>
                        <a:pt x="38" y="7"/>
                        <a:pt x="37" y="7"/>
                      </a:cubicBezTo>
                      <a:cubicBezTo>
                        <a:pt x="37" y="7"/>
                        <a:pt x="38" y="8"/>
                        <a:pt x="39" y="8"/>
                      </a:cubicBezTo>
                      <a:cubicBezTo>
                        <a:pt x="37" y="6"/>
                        <a:pt x="37" y="6"/>
                        <a:pt x="37" y="6"/>
                      </a:cubicBezTo>
                      <a:cubicBezTo>
                        <a:pt x="36" y="6"/>
                        <a:pt x="40" y="8"/>
                        <a:pt x="40" y="8"/>
                      </a:cubicBezTo>
                      <a:cubicBezTo>
                        <a:pt x="41" y="9"/>
                        <a:pt x="41" y="9"/>
                        <a:pt x="41" y="9"/>
                      </a:cubicBezTo>
                      <a:cubicBezTo>
                        <a:pt x="41" y="9"/>
                        <a:pt x="43" y="10"/>
                        <a:pt x="42" y="9"/>
                      </a:cubicBezTo>
                      <a:cubicBezTo>
                        <a:pt x="40" y="8"/>
                        <a:pt x="38" y="7"/>
                        <a:pt x="37" y="6"/>
                      </a:cubicBezTo>
                      <a:cubicBezTo>
                        <a:pt x="37" y="5"/>
                        <a:pt x="39" y="7"/>
                        <a:pt x="38" y="6"/>
                      </a:cubicBezTo>
                      <a:cubicBezTo>
                        <a:pt x="39" y="7"/>
                        <a:pt x="39" y="7"/>
                        <a:pt x="39" y="7"/>
                      </a:cubicBezTo>
                      <a:cubicBezTo>
                        <a:pt x="40" y="8"/>
                        <a:pt x="42" y="9"/>
                        <a:pt x="42" y="8"/>
                      </a:cubicBezTo>
                      <a:cubicBezTo>
                        <a:pt x="42" y="8"/>
                        <a:pt x="40" y="6"/>
                        <a:pt x="39" y="6"/>
                      </a:cubicBezTo>
                      <a:cubicBezTo>
                        <a:pt x="39" y="6"/>
                        <a:pt x="40" y="6"/>
                        <a:pt x="41" y="7"/>
                      </a:cubicBezTo>
                      <a:cubicBezTo>
                        <a:pt x="40" y="6"/>
                        <a:pt x="39" y="6"/>
                        <a:pt x="38" y="5"/>
                      </a:cubicBezTo>
                      <a:cubicBezTo>
                        <a:pt x="39" y="6"/>
                        <a:pt x="41" y="6"/>
                        <a:pt x="43" y="7"/>
                      </a:cubicBezTo>
                      <a:cubicBezTo>
                        <a:pt x="46" y="9"/>
                        <a:pt x="46" y="9"/>
                        <a:pt x="46" y="9"/>
                      </a:cubicBezTo>
                      <a:cubicBezTo>
                        <a:pt x="46" y="9"/>
                        <a:pt x="46" y="9"/>
                        <a:pt x="46" y="9"/>
                      </a:cubicBezTo>
                      <a:cubicBezTo>
                        <a:pt x="48" y="11"/>
                        <a:pt x="47" y="10"/>
                        <a:pt x="50" y="12"/>
                      </a:cubicBezTo>
                      <a:cubicBezTo>
                        <a:pt x="50" y="12"/>
                        <a:pt x="50" y="11"/>
                        <a:pt x="49" y="11"/>
                      </a:cubicBezTo>
                      <a:cubicBezTo>
                        <a:pt x="45" y="9"/>
                        <a:pt x="44" y="7"/>
                        <a:pt x="40" y="5"/>
                      </a:cubicBezTo>
                      <a:cubicBezTo>
                        <a:pt x="40" y="4"/>
                        <a:pt x="49" y="10"/>
                        <a:pt x="44" y="6"/>
                      </a:cubicBezTo>
                      <a:cubicBezTo>
                        <a:pt x="43" y="6"/>
                        <a:pt x="40" y="4"/>
                        <a:pt x="41" y="5"/>
                      </a:cubicBezTo>
                      <a:cubicBezTo>
                        <a:pt x="42" y="5"/>
                        <a:pt x="38" y="2"/>
                        <a:pt x="39" y="3"/>
                      </a:cubicBezTo>
                      <a:cubicBezTo>
                        <a:pt x="41" y="4"/>
                        <a:pt x="43" y="5"/>
                        <a:pt x="45" y="6"/>
                      </a:cubicBezTo>
                      <a:cubicBezTo>
                        <a:pt x="44" y="6"/>
                        <a:pt x="44" y="6"/>
                        <a:pt x="44" y="6"/>
                      </a:cubicBezTo>
                      <a:cubicBezTo>
                        <a:pt x="46" y="7"/>
                        <a:pt x="48" y="9"/>
                        <a:pt x="48" y="8"/>
                      </a:cubicBezTo>
                      <a:cubicBezTo>
                        <a:pt x="48" y="8"/>
                        <a:pt x="48" y="8"/>
                        <a:pt x="46" y="7"/>
                      </a:cubicBezTo>
                      <a:cubicBezTo>
                        <a:pt x="44" y="5"/>
                        <a:pt x="46" y="7"/>
                        <a:pt x="44" y="6"/>
                      </a:cubicBezTo>
                      <a:cubicBezTo>
                        <a:pt x="44" y="5"/>
                        <a:pt x="47" y="7"/>
                        <a:pt x="43" y="4"/>
                      </a:cubicBezTo>
                      <a:cubicBezTo>
                        <a:pt x="43" y="5"/>
                        <a:pt x="41" y="3"/>
                        <a:pt x="40" y="3"/>
                      </a:cubicBezTo>
                      <a:cubicBezTo>
                        <a:pt x="39" y="2"/>
                        <a:pt x="39" y="2"/>
                        <a:pt x="39" y="2"/>
                      </a:cubicBezTo>
                      <a:cubicBezTo>
                        <a:pt x="41" y="3"/>
                        <a:pt x="41" y="3"/>
                        <a:pt x="41" y="3"/>
                      </a:cubicBezTo>
                      <a:cubicBezTo>
                        <a:pt x="42" y="3"/>
                        <a:pt x="38" y="1"/>
                        <a:pt x="39" y="1"/>
                      </a:cubicBezTo>
                      <a:cubicBezTo>
                        <a:pt x="41" y="2"/>
                        <a:pt x="41" y="2"/>
                        <a:pt x="41" y="2"/>
                      </a:cubicBezTo>
                      <a:cubicBezTo>
                        <a:pt x="44" y="4"/>
                        <a:pt x="40" y="2"/>
                        <a:pt x="44" y="5"/>
                      </a:cubicBezTo>
                      <a:cubicBezTo>
                        <a:pt x="44" y="4"/>
                        <a:pt x="42" y="3"/>
                        <a:pt x="43" y="4"/>
                      </a:cubicBezTo>
                      <a:cubicBezTo>
                        <a:pt x="44" y="4"/>
                        <a:pt x="44" y="4"/>
                        <a:pt x="44" y="4"/>
                      </a:cubicBezTo>
                      <a:cubicBezTo>
                        <a:pt x="44" y="4"/>
                        <a:pt x="49" y="7"/>
                        <a:pt x="47" y="5"/>
                      </a:cubicBezTo>
                      <a:cubicBezTo>
                        <a:pt x="46" y="4"/>
                        <a:pt x="45" y="4"/>
                        <a:pt x="44" y="3"/>
                      </a:cubicBezTo>
                      <a:cubicBezTo>
                        <a:pt x="44" y="3"/>
                        <a:pt x="42" y="2"/>
                        <a:pt x="42" y="1"/>
                      </a:cubicBezTo>
                      <a:cubicBezTo>
                        <a:pt x="45" y="3"/>
                        <a:pt x="43" y="1"/>
                        <a:pt x="45" y="3"/>
                      </a:cubicBezTo>
                      <a:cubicBezTo>
                        <a:pt x="44" y="2"/>
                        <a:pt x="44" y="3"/>
                        <a:pt x="46" y="4"/>
                      </a:cubicBezTo>
                      <a:cubicBezTo>
                        <a:pt x="49" y="6"/>
                        <a:pt x="45" y="4"/>
                        <a:pt x="49" y="7"/>
                      </a:cubicBezTo>
                      <a:cubicBezTo>
                        <a:pt x="49" y="6"/>
                        <a:pt x="52" y="8"/>
                        <a:pt x="54" y="9"/>
                      </a:cubicBezTo>
                      <a:cubicBezTo>
                        <a:pt x="54" y="9"/>
                        <a:pt x="54" y="9"/>
                        <a:pt x="53" y="9"/>
                      </a:cubicBezTo>
                      <a:cubicBezTo>
                        <a:pt x="51" y="7"/>
                        <a:pt x="51" y="7"/>
                        <a:pt x="49" y="6"/>
                      </a:cubicBezTo>
                      <a:cubicBezTo>
                        <a:pt x="50" y="6"/>
                        <a:pt x="49" y="5"/>
                        <a:pt x="47" y="4"/>
                      </a:cubicBezTo>
                      <a:cubicBezTo>
                        <a:pt x="48" y="4"/>
                        <a:pt x="50" y="6"/>
                        <a:pt x="50" y="6"/>
                      </a:cubicBezTo>
                      <a:cubicBezTo>
                        <a:pt x="50" y="5"/>
                        <a:pt x="51" y="5"/>
                        <a:pt x="52" y="5"/>
                      </a:cubicBezTo>
                      <a:cubicBezTo>
                        <a:pt x="48" y="3"/>
                        <a:pt x="51" y="4"/>
                        <a:pt x="48" y="2"/>
                      </a:cubicBezTo>
                      <a:cubicBezTo>
                        <a:pt x="47" y="2"/>
                        <a:pt x="45" y="1"/>
                        <a:pt x="44" y="0"/>
                      </a:cubicBezTo>
                      <a:cubicBezTo>
                        <a:pt x="44" y="0"/>
                        <a:pt x="45" y="1"/>
                        <a:pt x="46" y="1"/>
                      </a:cubicBezTo>
                      <a:cubicBezTo>
                        <a:pt x="44" y="0"/>
                        <a:pt x="49" y="3"/>
                        <a:pt x="46" y="1"/>
                      </a:cubicBezTo>
                      <a:cubicBezTo>
                        <a:pt x="47" y="2"/>
                        <a:pt x="50" y="3"/>
                        <a:pt x="52" y="5"/>
                      </a:cubicBezTo>
                      <a:cubicBezTo>
                        <a:pt x="51" y="4"/>
                        <a:pt x="54" y="6"/>
                        <a:pt x="54" y="6"/>
                      </a:cubicBezTo>
                      <a:cubicBezTo>
                        <a:pt x="53" y="4"/>
                        <a:pt x="52" y="3"/>
                        <a:pt x="52" y="3"/>
                      </a:cubicBezTo>
                      <a:cubicBezTo>
                        <a:pt x="55" y="4"/>
                        <a:pt x="53" y="2"/>
                        <a:pt x="53" y="1"/>
                      </a:cubicBezTo>
                      <a:cubicBezTo>
                        <a:pt x="54" y="2"/>
                        <a:pt x="57" y="4"/>
                        <a:pt x="57" y="4"/>
                      </a:cubicBezTo>
                      <a:cubicBezTo>
                        <a:pt x="58" y="4"/>
                        <a:pt x="54" y="2"/>
                        <a:pt x="56" y="3"/>
                      </a:cubicBezTo>
                      <a:cubicBezTo>
                        <a:pt x="56" y="3"/>
                        <a:pt x="56" y="3"/>
                        <a:pt x="56" y="3"/>
                      </a:cubicBezTo>
                      <a:cubicBezTo>
                        <a:pt x="56" y="2"/>
                        <a:pt x="59" y="3"/>
                        <a:pt x="55" y="1"/>
                      </a:cubicBezTo>
                      <a:cubicBezTo>
                        <a:pt x="58" y="3"/>
                        <a:pt x="58" y="3"/>
                        <a:pt x="58" y="3"/>
                      </a:cubicBezTo>
                      <a:cubicBezTo>
                        <a:pt x="58" y="3"/>
                        <a:pt x="57" y="3"/>
                        <a:pt x="57" y="2"/>
                      </a:cubicBezTo>
                      <a:cubicBezTo>
                        <a:pt x="58" y="3"/>
                        <a:pt x="59" y="3"/>
                        <a:pt x="60" y="4"/>
                      </a:cubicBezTo>
                      <a:cubicBezTo>
                        <a:pt x="62" y="5"/>
                        <a:pt x="60" y="3"/>
                        <a:pt x="60" y="3"/>
                      </a:cubicBezTo>
                      <a:cubicBezTo>
                        <a:pt x="58" y="2"/>
                        <a:pt x="58" y="2"/>
                        <a:pt x="58" y="2"/>
                      </a:cubicBezTo>
                      <a:cubicBezTo>
                        <a:pt x="57" y="1"/>
                        <a:pt x="59" y="1"/>
                        <a:pt x="58" y="1"/>
                      </a:cubicBezTo>
                      <a:cubicBezTo>
                        <a:pt x="60" y="2"/>
                        <a:pt x="60" y="2"/>
                        <a:pt x="60" y="2"/>
                      </a:cubicBezTo>
                      <a:cubicBezTo>
                        <a:pt x="59" y="1"/>
                        <a:pt x="59" y="1"/>
                        <a:pt x="59" y="1"/>
                      </a:cubicBezTo>
                      <a:cubicBezTo>
                        <a:pt x="61" y="2"/>
                        <a:pt x="62" y="2"/>
                        <a:pt x="61" y="1"/>
                      </a:cubicBezTo>
                      <a:cubicBezTo>
                        <a:pt x="65" y="5"/>
                        <a:pt x="65" y="5"/>
                        <a:pt x="65" y="5"/>
                      </a:cubicBezTo>
                      <a:cubicBezTo>
                        <a:pt x="63" y="4"/>
                        <a:pt x="62" y="3"/>
                        <a:pt x="61" y="2"/>
                      </a:cubicBezTo>
                      <a:cubicBezTo>
                        <a:pt x="59" y="1"/>
                        <a:pt x="59" y="2"/>
                        <a:pt x="61" y="3"/>
                      </a:cubicBezTo>
                      <a:cubicBezTo>
                        <a:pt x="61" y="3"/>
                        <a:pt x="61" y="3"/>
                        <a:pt x="60" y="2"/>
                      </a:cubicBezTo>
                      <a:cubicBezTo>
                        <a:pt x="63" y="4"/>
                        <a:pt x="63" y="4"/>
                        <a:pt x="64" y="5"/>
                      </a:cubicBezTo>
                      <a:cubicBezTo>
                        <a:pt x="64" y="5"/>
                        <a:pt x="65" y="5"/>
                        <a:pt x="64" y="5"/>
                      </a:cubicBezTo>
                      <a:cubicBezTo>
                        <a:pt x="65" y="6"/>
                        <a:pt x="65" y="6"/>
                        <a:pt x="65" y="6"/>
                      </a:cubicBezTo>
                      <a:cubicBezTo>
                        <a:pt x="64" y="5"/>
                        <a:pt x="64" y="5"/>
                        <a:pt x="63" y="5"/>
                      </a:cubicBezTo>
                      <a:cubicBezTo>
                        <a:pt x="65" y="6"/>
                        <a:pt x="66" y="7"/>
                        <a:pt x="65" y="7"/>
                      </a:cubicBezTo>
                      <a:cubicBezTo>
                        <a:pt x="62" y="5"/>
                        <a:pt x="66" y="8"/>
                        <a:pt x="65" y="8"/>
                      </a:cubicBezTo>
                      <a:cubicBezTo>
                        <a:pt x="63" y="7"/>
                        <a:pt x="62" y="6"/>
                        <a:pt x="61" y="5"/>
                      </a:cubicBezTo>
                      <a:cubicBezTo>
                        <a:pt x="60" y="4"/>
                        <a:pt x="61" y="5"/>
                        <a:pt x="59" y="5"/>
                      </a:cubicBezTo>
                      <a:cubicBezTo>
                        <a:pt x="61" y="6"/>
                        <a:pt x="64" y="7"/>
                        <a:pt x="64" y="8"/>
                      </a:cubicBezTo>
                      <a:cubicBezTo>
                        <a:pt x="63" y="7"/>
                        <a:pt x="63" y="7"/>
                        <a:pt x="63" y="7"/>
                      </a:cubicBezTo>
                      <a:cubicBezTo>
                        <a:pt x="63" y="8"/>
                        <a:pt x="66" y="9"/>
                        <a:pt x="65" y="9"/>
                      </a:cubicBezTo>
                      <a:cubicBezTo>
                        <a:pt x="64" y="10"/>
                        <a:pt x="64" y="10"/>
                        <a:pt x="63" y="10"/>
                      </a:cubicBezTo>
                      <a:cubicBezTo>
                        <a:pt x="62" y="9"/>
                        <a:pt x="62" y="9"/>
                        <a:pt x="62" y="9"/>
                      </a:cubicBezTo>
                      <a:cubicBezTo>
                        <a:pt x="65" y="12"/>
                        <a:pt x="62" y="11"/>
                        <a:pt x="64" y="12"/>
                      </a:cubicBezTo>
                      <a:cubicBezTo>
                        <a:pt x="62" y="12"/>
                        <a:pt x="64" y="14"/>
                        <a:pt x="62" y="13"/>
                      </a:cubicBezTo>
                      <a:cubicBezTo>
                        <a:pt x="62" y="15"/>
                        <a:pt x="63" y="16"/>
                        <a:pt x="62" y="17"/>
                      </a:cubicBezTo>
                      <a:cubicBezTo>
                        <a:pt x="59" y="15"/>
                        <a:pt x="59" y="15"/>
                        <a:pt x="59" y="15"/>
                      </a:cubicBezTo>
                      <a:cubicBezTo>
                        <a:pt x="61" y="17"/>
                        <a:pt x="58" y="15"/>
                        <a:pt x="58" y="15"/>
                      </a:cubicBezTo>
                      <a:cubicBezTo>
                        <a:pt x="60" y="16"/>
                        <a:pt x="61" y="17"/>
                        <a:pt x="62" y="18"/>
                      </a:cubicBezTo>
                      <a:cubicBezTo>
                        <a:pt x="60" y="17"/>
                        <a:pt x="61" y="19"/>
                        <a:pt x="63" y="20"/>
                      </a:cubicBezTo>
                      <a:cubicBezTo>
                        <a:pt x="61" y="19"/>
                        <a:pt x="61" y="19"/>
                        <a:pt x="61" y="19"/>
                      </a:cubicBezTo>
                      <a:cubicBezTo>
                        <a:pt x="64" y="22"/>
                        <a:pt x="61" y="20"/>
                        <a:pt x="60" y="21"/>
                      </a:cubicBezTo>
                      <a:cubicBezTo>
                        <a:pt x="60" y="20"/>
                        <a:pt x="58" y="19"/>
                        <a:pt x="58" y="20"/>
                      </a:cubicBezTo>
                      <a:cubicBezTo>
                        <a:pt x="60" y="22"/>
                        <a:pt x="60" y="22"/>
                        <a:pt x="62" y="23"/>
                      </a:cubicBezTo>
                      <a:cubicBezTo>
                        <a:pt x="61" y="23"/>
                        <a:pt x="60" y="23"/>
                        <a:pt x="59" y="23"/>
                      </a:cubicBezTo>
                      <a:cubicBezTo>
                        <a:pt x="62" y="26"/>
                        <a:pt x="59" y="26"/>
                        <a:pt x="61" y="29"/>
                      </a:cubicBezTo>
                      <a:cubicBezTo>
                        <a:pt x="59" y="27"/>
                        <a:pt x="59" y="27"/>
                        <a:pt x="59" y="27"/>
                      </a:cubicBezTo>
                      <a:cubicBezTo>
                        <a:pt x="62" y="31"/>
                        <a:pt x="58" y="30"/>
                        <a:pt x="59" y="32"/>
                      </a:cubicBezTo>
                      <a:cubicBezTo>
                        <a:pt x="56" y="30"/>
                        <a:pt x="56" y="30"/>
                        <a:pt x="56" y="30"/>
                      </a:cubicBezTo>
                      <a:cubicBezTo>
                        <a:pt x="55" y="30"/>
                        <a:pt x="56" y="31"/>
                        <a:pt x="59" y="33"/>
                      </a:cubicBezTo>
                      <a:cubicBezTo>
                        <a:pt x="57" y="32"/>
                        <a:pt x="60" y="35"/>
                        <a:pt x="57" y="33"/>
                      </a:cubicBezTo>
                      <a:cubicBezTo>
                        <a:pt x="56" y="33"/>
                        <a:pt x="58" y="34"/>
                        <a:pt x="58" y="35"/>
                      </a:cubicBezTo>
                      <a:cubicBezTo>
                        <a:pt x="57" y="35"/>
                        <a:pt x="57" y="35"/>
                        <a:pt x="57" y="36"/>
                      </a:cubicBezTo>
                      <a:cubicBezTo>
                        <a:pt x="57" y="36"/>
                        <a:pt x="57" y="36"/>
                        <a:pt x="57" y="36"/>
                      </a:cubicBezTo>
                      <a:cubicBezTo>
                        <a:pt x="57" y="36"/>
                        <a:pt x="55" y="35"/>
                        <a:pt x="55" y="35"/>
                      </a:cubicBezTo>
                      <a:cubicBezTo>
                        <a:pt x="56" y="35"/>
                        <a:pt x="54" y="35"/>
                        <a:pt x="58" y="37"/>
                      </a:cubicBezTo>
                      <a:cubicBezTo>
                        <a:pt x="55" y="36"/>
                        <a:pt x="58" y="40"/>
                        <a:pt x="55" y="38"/>
                      </a:cubicBezTo>
                      <a:cubicBezTo>
                        <a:pt x="56" y="39"/>
                        <a:pt x="56" y="39"/>
                        <a:pt x="57" y="40"/>
                      </a:cubicBezTo>
                      <a:cubicBezTo>
                        <a:pt x="57" y="40"/>
                        <a:pt x="54" y="39"/>
                        <a:pt x="56" y="41"/>
                      </a:cubicBezTo>
                      <a:cubicBezTo>
                        <a:pt x="55" y="41"/>
                        <a:pt x="54" y="40"/>
                        <a:pt x="54" y="40"/>
                      </a:cubicBezTo>
                      <a:cubicBezTo>
                        <a:pt x="54" y="40"/>
                        <a:pt x="55" y="41"/>
                        <a:pt x="55" y="41"/>
                      </a:cubicBezTo>
                      <a:cubicBezTo>
                        <a:pt x="57" y="44"/>
                        <a:pt x="52" y="42"/>
                        <a:pt x="52" y="43"/>
                      </a:cubicBezTo>
                      <a:cubicBezTo>
                        <a:pt x="53" y="46"/>
                        <a:pt x="51" y="46"/>
                        <a:pt x="51" y="48"/>
                      </a:cubicBezTo>
                      <a:cubicBezTo>
                        <a:pt x="50" y="47"/>
                        <a:pt x="50" y="47"/>
                        <a:pt x="50" y="47"/>
                      </a:cubicBezTo>
                      <a:cubicBezTo>
                        <a:pt x="52" y="50"/>
                        <a:pt x="46" y="46"/>
                        <a:pt x="50" y="50"/>
                      </a:cubicBezTo>
                      <a:cubicBezTo>
                        <a:pt x="50" y="49"/>
                        <a:pt x="50" y="50"/>
                        <a:pt x="48" y="49"/>
                      </a:cubicBezTo>
                      <a:cubicBezTo>
                        <a:pt x="50" y="51"/>
                        <a:pt x="46" y="48"/>
                        <a:pt x="48" y="51"/>
                      </a:cubicBezTo>
                      <a:cubicBezTo>
                        <a:pt x="48" y="51"/>
                        <a:pt x="48" y="51"/>
                        <a:pt x="48" y="50"/>
                      </a:cubicBezTo>
                      <a:cubicBezTo>
                        <a:pt x="46" y="50"/>
                        <a:pt x="48" y="52"/>
                        <a:pt x="46" y="51"/>
                      </a:cubicBezTo>
                      <a:cubicBezTo>
                        <a:pt x="45" y="51"/>
                        <a:pt x="45" y="51"/>
                        <a:pt x="45" y="50"/>
                      </a:cubicBezTo>
                      <a:cubicBezTo>
                        <a:pt x="43" y="49"/>
                        <a:pt x="47" y="53"/>
                        <a:pt x="44" y="50"/>
                      </a:cubicBezTo>
                      <a:cubicBezTo>
                        <a:pt x="44" y="50"/>
                        <a:pt x="45" y="52"/>
                        <a:pt x="45" y="52"/>
                      </a:cubicBezTo>
                      <a:cubicBezTo>
                        <a:pt x="43" y="52"/>
                        <a:pt x="44" y="55"/>
                        <a:pt x="44" y="56"/>
                      </a:cubicBezTo>
                      <a:cubicBezTo>
                        <a:pt x="42" y="56"/>
                        <a:pt x="38" y="52"/>
                        <a:pt x="40" y="55"/>
                      </a:cubicBezTo>
                      <a:cubicBezTo>
                        <a:pt x="40" y="54"/>
                        <a:pt x="42" y="56"/>
                        <a:pt x="41" y="55"/>
                      </a:cubicBezTo>
                      <a:cubicBezTo>
                        <a:pt x="42" y="56"/>
                        <a:pt x="37" y="52"/>
                        <a:pt x="39" y="54"/>
                      </a:cubicBezTo>
                      <a:cubicBezTo>
                        <a:pt x="41" y="56"/>
                        <a:pt x="40" y="55"/>
                        <a:pt x="41" y="56"/>
                      </a:cubicBezTo>
                      <a:cubicBezTo>
                        <a:pt x="39" y="56"/>
                        <a:pt x="37" y="54"/>
                        <a:pt x="38" y="56"/>
                      </a:cubicBezTo>
                      <a:cubicBezTo>
                        <a:pt x="37" y="55"/>
                        <a:pt x="37" y="55"/>
                        <a:pt x="37" y="55"/>
                      </a:cubicBezTo>
                      <a:cubicBezTo>
                        <a:pt x="40" y="58"/>
                        <a:pt x="38" y="57"/>
                        <a:pt x="41" y="60"/>
                      </a:cubicBezTo>
                      <a:cubicBezTo>
                        <a:pt x="40" y="63"/>
                        <a:pt x="40" y="68"/>
                        <a:pt x="38" y="71"/>
                      </a:cubicBezTo>
                      <a:cubicBezTo>
                        <a:pt x="35" y="72"/>
                        <a:pt x="35" y="76"/>
                        <a:pt x="31" y="77"/>
                      </a:cubicBezTo>
                      <a:cubicBezTo>
                        <a:pt x="28" y="75"/>
                        <a:pt x="28" y="76"/>
                        <a:pt x="28" y="77"/>
                      </a:cubicBezTo>
                      <a:cubicBezTo>
                        <a:pt x="28" y="77"/>
                        <a:pt x="28" y="77"/>
                        <a:pt x="27" y="76"/>
                      </a:cubicBezTo>
                      <a:cubicBezTo>
                        <a:pt x="30" y="78"/>
                        <a:pt x="27" y="77"/>
                        <a:pt x="29" y="79"/>
                      </a:cubicBezTo>
                      <a:cubicBezTo>
                        <a:pt x="28" y="79"/>
                        <a:pt x="28" y="81"/>
                        <a:pt x="27" y="82"/>
                      </a:cubicBezTo>
                      <a:cubicBezTo>
                        <a:pt x="27" y="81"/>
                        <a:pt x="25" y="80"/>
                        <a:pt x="25" y="80"/>
                      </a:cubicBezTo>
                      <a:cubicBezTo>
                        <a:pt x="26" y="81"/>
                        <a:pt x="26" y="81"/>
                        <a:pt x="26" y="81"/>
                      </a:cubicBezTo>
                      <a:cubicBezTo>
                        <a:pt x="26" y="81"/>
                        <a:pt x="26" y="81"/>
                        <a:pt x="26" y="81"/>
                      </a:cubicBezTo>
                      <a:cubicBezTo>
                        <a:pt x="26" y="81"/>
                        <a:pt x="27" y="82"/>
                        <a:pt x="28" y="83"/>
                      </a:cubicBezTo>
                      <a:cubicBezTo>
                        <a:pt x="28" y="87"/>
                        <a:pt x="21" y="85"/>
                        <a:pt x="20" y="88"/>
                      </a:cubicBezTo>
                      <a:cubicBezTo>
                        <a:pt x="18" y="88"/>
                        <a:pt x="18" y="89"/>
                        <a:pt x="18" y="90"/>
                      </a:cubicBezTo>
                      <a:cubicBezTo>
                        <a:pt x="14" y="89"/>
                        <a:pt x="10" y="88"/>
                        <a:pt x="10" y="92"/>
                      </a:cubicBezTo>
                      <a:cubicBezTo>
                        <a:pt x="10" y="92"/>
                        <a:pt x="5" y="86"/>
                        <a:pt x="4" y="8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2" name="Freeform 189"/>
                <p:cNvSpPr/>
                <p:nvPr/>
              </p:nvSpPr>
              <p:spPr bwMode="auto">
                <a:xfrm>
                  <a:off x="3877" y="1783"/>
                  <a:ext cx="1" cy="1"/>
                </a:xfrm>
                <a:custGeom>
                  <a:avLst/>
                  <a:gdLst>
                    <a:gd name="T0" fmla="*/ 4 w 4"/>
                    <a:gd name="T1" fmla="*/ 3 h 3"/>
                    <a:gd name="T2" fmla="*/ 0 w 4"/>
                    <a:gd name="T3" fmla="*/ 0 h 3"/>
                    <a:gd name="T4" fmla="*/ 4 w 4"/>
                    <a:gd name="T5" fmla="*/ 3 h 3"/>
                  </a:gdLst>
                  <a:ahLst/>
                  <a:cxnLst>
                    <a:cxn ang="0">
                      <a:pos x="T0" y="T1"/>
                    </a:cxn>
                    <a:cxn ang="0">
                      <a:pos x="T2" y="T3"/>
                    </a:cxn>
                    <a:cxn ang="0">
                      <a:pos x="T4" y="T5"/>
                    </a:cxn>
                  </a:cxnLst>
                  <a:rect l="0" t="0" r="r" b="b"/>
                  <a:pathLst>
                    <a:path w="4" h="3">
                      <a:moveTo>
                        <a:pt x="4" y="3"/>
                      </a:moveTo>
                      <a:cubicBezTo>
                        <a:pt x="3" y="2"/>
                        <a:pt x="2" y="2"/>
                        <a:pt x="0" y="0"/>
                      </a:cubicBezTo>
                      <a:cubicBezTo>
                        <a:pt x="2" y="1"/>
                        <a:pt x="3" y="2"/>
                        <a:pt x="4"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3" name="Freeform 190"/>
                <p:cNvSpPr/>
                <p:nvPr/>
              </p:nvSpPr>
              <p:spPr bwMode="auto">
                <a:xfrm>
                  <a:off x="3874" y="1783"/>
                  <a:ext cx="1" cy="0"/>
                </a:xfrm>
                <a:custGeom>
                  <a:avLst/>
                  <a:gdLst>
                    <a:gd name="T0" fmla="*/ 2 w 3"/>
                    <a:gd name="T1" fmla="*/ 1 h 2"/>
                    <a:gd name="T2" fmla="*/ 1 w 3"/>
                    <a:gd name="T3" fmla="*/ 1 h 2"/>
                    <a:gd name="T4" fmla="*/ 1 w 3"/>
                    <a:gd name="T5" fmla="*/ 1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2" y="1"/>
                        <a:pt x="1" y="1"/>
                      </a:cubicBezTo>
                      <a:cubicBezTo>
                        <a:pt x="1" y="1"/>
                        <a:pt x="0" y="0"/>
                        <a:pt x="1" y="1"/>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4" name="Freeform 191"/>
                <p:cNvSpPr/>
                <p:nvPr/>
              </p:nvSpPr>
              <p:spPr bwMode="auto">
                <a:xfrm>
                  <a:off x="3874" y="178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5" name="Freeform 192"/>
                <p:cNvSpPr/>
                <p:nvPr/>
              </p:nvSpPr>
              <p:spPr bwMode="auto">
                <a:xfrm>
                  <a:off x="3872" y="178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6" name="Freeform 193"/>
                <p:cNvSpPr/>
                <p:nvPr/>
              </p:nvSpPr>
              <p:spPr bwMode="auto">
                <a:xfrm>
                  <a:off x="3873" y="1783"/>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2"/>
                        <a:pt x="2" y="1"/>
                        <a:pt x="1" y="1"/>
                      </a:cubicBezTo>
                      <a:cubicBezTo>
                        <a:pt x="2"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7" name="Freeform 194"/>
                <p:cNvSpPr/>
                <p:nvPr/>
              </p:nvSpPr>
              <p:spPr bwMode="auto">
                <a:xfrm>
                  <a:off x="3872" y="1783"/>
                  <a:ext cx="0" cy="1"/>
                </a:xfrm>
                <a:custGeom>
                  <a:avLst/>
                  <a:gdLst>
                    <a:gd name="T0" fmla="*/ 2 w 3"/>
                    <a:gd name="T1" fmla="*/ 2 h 2"/>
                    <a:gd name="T2" fmla="*/ 2 w 3"/>
                    <a:gd name="T3" fmla="*/ 2 h 2"/>
                    <a:gd name="T4" fmla="*/ 2 w 3"/>
                    <a:gd name="T5" fmla="*/ 2 h 2"/>
                  </a:gdLst>
                  <a:ahLst/>
                  <a:cxnLst>
                    <a:cxn ang="0">
                      <a:pos x="T0" y="T1"/>
                    </a:cxn>
                    <a:cxn ang="0">
                      <a:pos x="T2" y="T3"/>
                    </a:cxn>
                    <a:cxn ang="0">
                      <a:pos x="T4" y="T5"/>
                    </a:cxn>
                  </a:cxnLst>
                  <a:rect l="0" t="0" r="r" b="b"/>
                  <a:pathLst>
                    <a:path w="3" h="2">
                      <a:moveTo>
                        <a:pt x="2" y="2"/>
                      </a:moveTo>
                      <a:cubicBezTo>
                        <a:pt x="2" y="2"/>
                        <a:pt x="3" y="2"/>
                        <a:pt x="2" y="2"/>
                      </a:cubicBezTo>
                      <a:cubicBezTo>
                        <a:pt x="3"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8" name="Freeform 195"/>
                <p:cNvSpPr/>
                <p:nvPr/>
              </p:nvSpPr>
              <p:spPr bwMode="auto">
                <a:xfrm>
                  <a:off x="3872" y="1784"/>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9" name="Rectangle 196"/>
                <p:cNvSpPr>
                  <a:spLocks noChangeArrowheads="1"/>
                </p:cNvSpPr>
                <p:nvPr/>
              </p:nvSpPr>
              <p:spPr bwMode="auto">
                <a:xfrm>
                  <a:off x="3870"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20" name="Freeform 197"/>
                <p:cNvSpPr/>
                <p:nvPr/>
              </p:nvSpPr>
              <p:spPr bwMode="auto">
                <a:xfrm>
                  <a:off x="3868" y="1793"/>
                  <a:ext cx="0"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1" name="Freeform 198"/>
                <p:cNvSpPr/>
                <p:nvPr/>
              </p:nvSpPr>
              <p:spPr bwMode="auto">
                <a:xfrm>
                  <a:off x="3868" y="1795"/>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2" name="Freeform 199"/>
                <p:cNvSpPr/>
                <p:nvPr/>
              </p:nvSpPr>
              <p:spPr bwMode="auto">
                <a:xfrm>
                  <a:off x="4160" y="1792"/>
                  <a:ext cx="0"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1" y="0"/>
                        <a:pt x="0" y="1"/>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3" name="Freeform 200"/>
                <p:cNvSpPr/>
                <p:nvPr/>
              </p:nvSpPr>
              <p:spPr bwMode="auto">
                <a:xfrm>
                  <a:off x="4141" y="1792"/>
                  <a:ext cx="19" cy="20"/>
                </a:xfrm>
                <a:custGeom>
                  <a:avLst/>
                  <a:gdLst>
                    <a:gd name="T0" fmla="*/ 13 w 86"/>
                    <a:gd name="T1" fmla="*/ 71 h 88"/>
                    <a:gd name="T2" fmla="*/ 17 w 86"/>
                    <a:gd name="T3" fmla="*/ 70 h 88"/>
                    <a:gd name="T4" fmla="*/ 22 w 86"/>
                    <a:gd name="T5" fmla="*/ 62 h 88"/>
                    <a:gd name="T6" fmla="*/ 24 w 86"/>
                    <a:gd name="T7" fmla="*/ 61 h 88"/>
                    <a:gd name="T8" fmla="*/ 31 w 86"/>
                    <a:gd name="T9" fmla="*/ 61 h 88"/>
                    <a:gd name="T10" fmla="*/ 34 w 86"/>
                    <a:gd name="T11" fmla="*/ 60 h 88"/>
                    <a:gd name="T12" fmla="*/ 36 w 86"/>
                    <a:gd name="T13" fmla="*/ 56 h 88"/>
                    <a:gd name="T14" fmla="*/ 39 w 86"/>
                    <a:gd name="T15" fmla="*/ 55 h 88"/>
                    <a:gd name="T16" fmla="*/ 42 w 86"/>
                    <a:gd name="T17" fmla="*/ 56 h 88"/>
                    <a:gd name="T18" fmla="*/ 41 w 86"/>
                    <a:gd name="T19" fmla="*/ 52 h 88"/>
                    <a:gd name="T20" fmla="*/ 42 w 86"/>
                    <a:gd name="T21" fmla="*/ 47 h 88"/>
                    <a:gd name="T22" fmla="*/ 44 w 86"/>
                    <a:gd name="T23" fmla="*/ 46 h 88"/>
                    <a:gd name="T24" fmla="*/ 44 w 86"/>
                    <a:gd name="T25" fmla="*/ 43 h 88"/>
                    <a:gd name="T26" fmla="*/ 47 w 86"/>
                    <a:gd name="T27" fmla="*/ 43 h 88"/>
                    <a:gd name="T28" fmla="*/ 49 w 86"/>
                    <a:gd name="T29" fmla="*/ 40 h 88"/>
                    <a:gd name="T30" fmla="*/ 53 w 86"/>
                    <a:gd name="T31" fmla="*/ 39 h 88"/>
                    <a:gd name="T32" fmla="*/ 52 w 86"/>
                    <a:gd name="T33" fmla="*/ 36 h 88"/>
                    <a:gd name="T34" fmla="*/ 55 w 86"/>
                    <a:gd name="T35" fmla="*/ 37 h 88"/>
                    <a:gd name="T36" fmla="*/ 54 w 86"/>
                    <a:gd name="T37" fmla="*/ 34 h 88"/>
                    <a:gd name="T38" fmla="*/ 54 w 86"/>
                    <a:gd name="T39" fmla="*/ 33 h 88"/>
                    <a:gd name="T40" fmla="*/ 54 w 86"/>
                    <a:gd name="T41" fmla="*/ 31 h 88"/>
                    <a:gd name="T42" fmla="*/ 57 w 86"/>
                    <a:gd name="T43" fmla="*/ 27 h 88"/>
                    <a:gd name="T44" fmla="*/ 57 w 86"/>
                    <a:gd name="T45" fmla="*/ 25 h 88"/>
                    <a:gd name="T46" fmla="*/ 58 w 86"/>
                    <a:gd name="T47" fmla="*/ 24 h 88"/>
                    <a:gd name="T48" fmla="*/ 61 w 86"/>
                    <a:gd name="T49" fmla="*/ 20 h 88"/>
                    <a:gd name="T50" fmla="*/ 67 w 86"/>
                    <a:gd name="T51" fmla="*/ 22 h 88"/>
                    <a:gd name="T52" fmla="*/ 62 w 86"/>
                    <a:gd name="T53" fmla="*/ 18 h 88"/>
                    <a:gd name="T54" fmla="*/ 56 w 86"/>
                    <a:gd name="T55" fmla="*/ 14 h 88"/>
                    <a:gd name="T56" fmla="*/ 59 w 86"/>
                    <a:gd name="T57" fmla="*/ 13 h 88"/>
                    <a:gd name="T58" fmla="*/ 56 w 86"/>
                    <a:gd name="T59" fmla="*/ 11 h 88"/>
                    <a:gd name="T60" fmla="*/ 59 w 86"/>
                    <a:gd name="T61" fmla="*/ 11 h 88"/>
                    <a:gd name="T62" fmla="*/ 65 w 86"/>
                    <a:gd name="T63" fmla="*/ 12 h 88"/>
                    <a:gd name="T64" fmla="*/ 60 w 86"/>
                    <a:gd name="T65" fmla="*/ 9 h 88"/>
                    <a:gd name="T66" fmla="*/ 63 w 86"/>
                    <a:gd name="T67" fmla="*/ 9 h 88"/>
                    <a:gd name="T68" fmla="*/ 60 w 86"/>
                    <a:gd name="T69" fmla="*/ 6 h 88"/>
                    <a:gd name="T70" fmla="*/ 61 w 86"/>
                    <a:gd name="T71" fmla="*/ 5 h 88"/>
                    <a:gd name="T72" fmla="*/ 69 w 86"/>
                    <a:gd name="T73" fmla="*/ 8 h 88"/>
                    <a:gd name="T74" fmla="*/ 64 w 86"/>
                    <a:gd name="T75" fmla="*/ 4 h 88"/>
                    <a:gd name="T76" fmla="*/ 76 w 86"/>
                    <a:gd name="T77" fmla="*/ 4 h 88"/>
                    <a:gd name="T78" fmla="*/ 78 w 86"/>
                    <a:gd name="T79" fmla="*/ 3 h 88"/>
                    <a:gd name="T80" fmla="*/ 79 w 86"/>
                    <a:gd name="T81" fmla="*/ 0 h 88"/>
                    <a:gd name="T82" fmla="*/ 83 w 86"/>
                    <a:gd name="T83" fmla="*/ 3 h 88"/>
                    <a:gd name="T84" fmla="*/ 78 w 86"/>
                    <a:gd name="T85" fmla="*/ 4 h 88"/>
                    <a:gd name="T86" fmla="*/ 84 w 86"/>
                    <a:gd name="T87" fmla="*/ 11 h 88"/>
                    <a:gd name="T88" fmla="*/ 84 w 86"/>
                    <a:gd name="T89" fmla="*/ 20 h 88"/>
                    <a:gd name="T90" fmla="*/ 83 w 86"/>
                    <a:gd name="T91" fmla="*/ 30 h 88"/>
                    <a:gd name="T92" fmla="*/ 80 w 86"/>
                    <a:gd name="T93" fmla="*/ 38 h 88"/>
                    <a:gd name="T94" fmla="*/ 78 w 86"/>
                    <a:gd name="T95" fmla="*/ 44 h 88"/>
                    <a:gd name="T96" fmla="*/ 69 w 86"/>
                    <a:gd name="T97" fmla="*/ 54 h 88"/>
                    <a:gd name="T98" fmla="*/ 62 w 86"/>
                    <a:gd name="T99" fmla="*/ 57 h 88"/>
                    <a:gd name="T100" fmla="*/ 54 w 86"/>
                    <a:gd name="T101" fmla="*/ 61 h 88"/>
                    <a:gd name="T102" fmla="*/ 45 w 86"/>
                    <a:gd name="T103" fmla="*/ 79 h 88"/>
                    <a:gd name="T104" fmla="*/ 29 w 86"/>
                    <a:gd name="T105" fmla="*/ 83 h 88"/>
                    <a:gd name="T106" fmla="*/ 18 w 86"/>
                    <a:gd name="T107" fmla="*/ 8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88">
                      <a:moveTo>
                        <a:pt x="2" y="72"/>
                      </a:moveTo>
                      <a:cubicBezTo>
                        <a:pt x="3" y="65"/>
                        <a:pt x="5" y="72"/>
                        <a:pt x="6" y="68"/>
                      </a:cubicBezTo>
                      <a:cubicBezTo>
                        <a:pt x="6" y="67"/>
                        <a:pt x="6" y="72"/>
                        <a:pt x="7" y="71"/>
                      </a:cubicBezTo>
                      <a:cubicBezTo>
                        <a:pt x="8" y="65"/>
                        <a:pt x="10" y="68"/>
                        <a:pt x="12" y="72"/>
                      </a:cubicBezTo>
                      <a:cubicBezTo>
                        <a:pt x="12" y="73"/>
                        <a:pt x="12" y="73"/>
                        <a:pt x="12" y="73"/>
                      </a:cubicBezTo>
                      <a:cubicBezTo>
                        <a:pt x="13" y="74"/>
                        <a:pt x="13" y="70"/>
                        <a:pt x="13" y="71"/>
                      </a:cubicBezTo>
                      <a:cubicBezTo>
                        <a:pt x="13" y="71"/>
                        <a:pt x="13" y="72"/>
                        <a:pt x="14" y="73"/>
                      </a:cubicBezTo>
                      <a:cubicBezTo>
                        <a:pt x="13" y="71"/>
                        <a:pt x="14" y="72"/>
                        <a:pt x="14" y="70"/>
                      </a:cubicBezTo>
                      <a:cubicBezTo>
                        <a:pt x="14" y="71"/>
                        <a:pt x="14" y="73"/>
                        <a:pt x="15" y="73"/>
                      </a:cubicBezTo>
                      <a:cubicBezTo>
                        <a:pt x="15" y="71"/>
                        <a:pt x="15" y="71"/>
                        <a:pt x="15" y="71"/>
                      </a:cubicBezTo>
                      <a:cubicBezTo>
                        <a:pt x="14" y="65"/>
                        <a:pt x="16" y="71"/>
                        <a:pt x="16" y="68"/>
                      </a:cubicBezTo>
                      <a:cubicBezTo>
                        <a:pt x="16" y="69"/>
                        <a:pt x="16" y="69"/>
                        <a:pt x="17" y="70"/>
                      </a:cubicBezTo>
                      <a:cubicBezTo>
                        <a:pt x="17" y="66"/>
                        <a:pt x="19" y="66"/>
                        <a:pt x="20" y="64"/>
                      </a:cubicBezTo>
                      <a:cubicBezTo>
                        <a:pt x="20" y="65"/>
                        <a:pt x="20" y="67"/>
                        <a:pt x="21" y="68"/>
                      </a:cubicBezTo>
                      <a:cubicBezTo>
                        <a:pt x="20" y="65"/>
                        <a:pt x="20" y="65"/>
                        <a:pt x="21" y="64"/>
                      </a:cubicBezTo>
                      <a:cubicBezTo>
                        <a:pt x="21" y="67"/>
                        <a:pt x="21" y="61"/>
                        <a:pt x="21" y="63"/>
                      </a:cubicBezTo>
                      <a:cubicBezTo>
                        <a:pt x="21" y="63"/>
                        <a:pt x="21" y="63"/>
                        <a:pt x="21" y="63"/>
                      </a:cubicBezTo>
                      <a:cubicBezTo>
                        <a:pt x="21" y="61"/>
                        <a:pt x="22" y="65"/>
                        <a:pt x="22" y="62"/>
                      </a:cubicBezTo>
                      <a:cubicBezTo>
                        <a:pt x="22" y="64"/>
                        <a:pt x="22" y="64"/>
                        <a:pt x="22" y="64"/>
                      </a:cubicBezTo>
                      <a:cubicBezTo>
                        <a:pt x="22" y="60"/>
                        <a:pt x="23" y="65"/>
                        <a:pt x="23" y="63"/>
                      </a:cubicBezTo>
                      <a:cubicBezTo>
                        <a:pt x="23" y="63"/>
                        <a:pt x="23" y="63"/>
                        <a:pt x="23" y="63"/>
                      </a:cubicBezTo>
                      <a:cubicBezTo>
                        <a:pt x="23" y="62"/>
                        <a:pt x="23" y="63"/>
                        <a:pt x="24" y="63"/>
                      </a:cubicBezTo>
                      <a:cubicBezTo>
                        <a:pt x="24" y="63"/>
                        <a:pt x="24" y="63"/>
                        <a:pt x="24" y="63"/>
                      </a:cubicBezTo>
                      <a:cubicBezTo>
                        <a:pt x="24" y="62"/>
                        <a:pt x="25" y="64"/>
                        <a:pt x="24" y="61"/>
                      </a:cubicBezTo>
                      <a:cubicBezTo>
                        <a:pt x="25" y="63"/>
                        <a:pt x="24" y="62"/>
                        <a:pt x="25" y="66"/>
                      </a:cubicBezTo>
                      <a:cubicBezTo>
                        <a:pt x="26" y="62"/>
                        <a:pt x="28" y="62"/>
                        <a:pt x="29" y="62"/>
                      </a:cubicBezTo>
                      <a:cubicBezTo>
                        <a:pt x="30" y="63"/>
                        <a:pt x="30" y="63"/>
                        <a:pt x="31" y="64"/>
                      </a:cubicBezTo>
                      <a:cubicBezTo>
                        <a:pt x="31" y="63"/>
                        <a:pt x="31" y="63"/>
                        <a:pt x="31" y="62"/>
                      </a:cubicBezTo>
                      <a:cubicBezTo>
                        <a:pt x="31" y="62"/>
                        <a:pt x="31" y="63"/>
                        <a:pt x="31" y="63"/>
                      </a:cubicBezTo>
                      <a:cubicBezTo>
                        <a:pt x="32" y="64"/>
                        <a:pt x="31" y="60"/>
                        <a:pt x="31" y="61"/>
                      </a:cubicBezTo>
                      <a:cubicBezTo>
                        <a:pt x="32" y="62"/>
                        <a:pt x="32" y="63"/>
                        <a:pt x="32" y="64"/>
                      </a:cubicBezTo>
                      <a:cubicBezTo>
                        <a:pt x="32" y="61"/>
                        <a:pt x="32" y="62"/>
                        <a:pt x="32" y="61"/>
                      </a:cubicBezTo>
                      <a:cubicBezTo>
                        <a:pt x="32" y="61"/>
                        <a:pt x="32" y="62"/>
                        <a:pt x="33" y="62"/>
                      </a:cubicBezTo>
                      <a:cubicBezTo>
                        <a:pt x="32" y="60"/>
                        <a:pt x="34" y="63"/>
                        <a:pt x="33" y="61"/>
                      </a:cubicBezTo>
                      <a:cubicBezTo>
                        <a:pt x="34" y="63"/>
                        <a:pt x="34" y="63"/>
                        <a:pt x="34" y="63"/>
                      </a:cubicBezTo>
                      <a:cubicBezTo>
                        <a:pt x="35" y="64"/>
                        <a:pt x="33" y="59"/>
                        <a:pt x="34" y="60"/>
                      </a:cubicBezTo>
                      <a:cubicBezTo>
                        <a:pt x="34" y="61"/>
                        <a:pt x="34" y="61"/>
                        <a:pt x="34" y="62"/>
                      </a:cubicBezTo>
                      <a:cubicBezTo>
                        <a:pt x="33" y="59"/>
                        <a:pt x="35" y="60"/>
                        <a:pt x="34" y="59"/>
                      </a:cubicBezTo>
                      <a:cubicBezTo>
                        <a:pt x="35" y="59"/>
                        <a:pt x="35" y="59"/>
                        <a:pt x="35" y="59"/>
                      </a:cubicBezTo>
                      <a:cubicBezTo>
                        <a:pt x="35" y="59"/>
                        <a:pt x="36" y="59"/>
                        <a:pt x="36" y="58"/>
                      </a:cubicBezTo>
                      <a:cubicBezTo>
                        <a:pt x="36" y="58"/>
                        <a:pt x="38" y="62"/>
                        <a:pt x="38" y="61"/>
                      </a:cubicBezTo>
                      <a:cubicBezTo>
                        <a:pt x="36" y="58"/>
                        <a:pt x="38" y="59"/>
                        <a:pt x="36" y="56"/>
                      </a:cubicBezTo>
                      <a:cubicBezTo>
                        <a:pt x="36" y="56"/>
                        <a:pt x="38" y="57"/>
                        <a:pt x="37" y="56"/>
                      </a:cubicBezTo>
                      <a:cubicBezTo>
                        <a:pt x="38" y="57"/>
                        <a:pt x="39" y="59"/>
                        <a:pt x="39" y="60"/>
                      </a:cubicBezTo>
                      <a:cubicBezTo>
                        <a:pt x="41" y="61"/>
                        <a:pt x="41" y="61"/>
                        <a:pt x="41" y="61"/>
                      </a:cubicBezTo>
                      <a:cubicBezTo>
                        <a:pt x="41" y="63"/>
                        <a:pt x="40" y="61"/>
                        <a:pt x="41" y="63"/>
                      </a:cubicBezTo>
                      <a:cubicBezTo>
                        <a:pt x="41" y="63"/>
                        <a:pt x="41" y="61"/>
                        <a:pt x="41" y="61"/>
                      </a:cubicBezTo>
                      <a:cubicBezTo>
                        <a:pt x="41" y="59"/>
                        <a:pt x="39" y="56"/>
                        <a:pt x="39" y="55"/>
                      </a:cubicBezTo>
                      <a:cubicBezTo>
                        <a:pt x="40" y="57"/>
                        <a:pt x="41" y="58"/>
                        <a:pt x="41" y="59"/>
                      </a:cubicBezTo>
                      <a:cubicBezTo>
                        <a:pt x="39" y="53"/>
                        <a:pt x="39" y="53"/>
                        <a:pt x="39" y="53"/>
                      </a:cubicBezTo>
                      <a:cubicBezTo>
                        <a:pt x="39" y="53"/>
                        <a:pt x="40" y="55"/>
                        <a:pt x="40" y="54"/>
                      </a:cubicBezTo>
                      <a:cubicBezTo>
                        <a:pt x="39" y="54"/>
                        <a:pt x="39" y="53"/>
                        <a:pt x="39" y="52"/>
                      </a:cubicBezTo>
                      <a:cubicBezTo>
                        <a:pt x="39" y="53"/>
                        <a:pt x="39" y="51"/>
                        <a:pt x="41" y="54"/>
                      </a:cubicBezTo>
                      <a:cubicBezTo>
                        <a:pt x="42" y="55"/>
                        <a:pt x="41" y="55"/>
                        <a:pt x="42" y="56"/>
                      </a:cubicBezTo>
                      <a:cubicBezTo>
                        <a:pt x="42" y="56"/>
                        <a:pt x="41" y="55"/>
                        <a:pt x="42" y="54"/>
                      </a:cubicBezTo>
                      <a:cubicBezTo>
                        <a:pt x="42" y="55"/>
                        <a:pt x="42" y="55"/>
                        <a:pt x="42" y="55"/>
                      </a:cubicBezTo>
                      <a:cubicBezTo>
                        <a:pt x="42" y="55"/>
                        <a:pt x="42" y="53"/>
                        <a:pt x="40" y="52"/>
                      </a:cubicBezTo>
                      <a:cubicBezTo>
                        <a:pt x="40" y="52"/>
                        <a:pt x="42" y="53"/>
                        <a:pt x="41" y="53"/>
                      </a:cubicBezTo>
                      <a:cubicBezTo>
                        <a:pt x="40" y="51"/>
                        <a:pt x="40" y="50"/>
                        <a:pt x="40" y="50"/>
                      </a:cubicBezTo>
                      <a:cubicBezTo>
                        <a:pt x="40" y="51"/>
                        <a:pt x="41" y="51"/>
                        <a:pt x="41" y="52"/>
                      </a:cubicBezTo>
                      <a:cubicBezTo>
                        <a:pt x="40" y="50"/>
                        <a:pt x="40" y="49"/>
                        <a:pt x="40" y="48"/>
                      </a:cubicBezTo>
                      <a:cubicBezTo>
                        <a:pt x="39" y="46"/>
                        <a:pt x="41" y="50"/>
                        <a:pt x="41" y="49"/>
                      </a:cubicBezTo>
                      <a:cubicBezTo>
                        <a:pt x="43" y="51"/>
                        <a:pt x="40" y="46"/>
                        <a:pt x="42" y="49"/>
                      </a:cubicBezTo>
                      <a:cubicBezTo>
                        <a:pt x="42" y="49"/>
                        <a:pt x="41" y="47"/>
                        <a:pt x="41" y="47"/>
                      </a:cubicBezTo>
                      <a:cubicBezTo>
                        <a:pt x="41" y="47"/>
                        <a:pt x="43" y="49"/>
                        <a:pt x="42" y="48"/>
                      </a:cubicBezTo>
                      <a:cubicBezTo>
                        <a:pt x="43" y="49"/>
                        <a:pt x="42" y="48"/>
                        <a:pt x="42" y="47"/>
                      </a:cubicBezTo>
                      <a:cubicBezTo>
                        <a:pt x="42" y="46"/>
                        <a:pt x="43" y="48"/>
                        <a:pt x="43" y="48"/>
                      </a:cubicBezTo>
                      <a:cubicBezTo>
                        <a:pt x="42" y="47"/>
                        <a:pt x="42" y="45"/>
                        <a:pt x="43" y="46"/>
                      </a:cubicBezTo>
                      <a:cubicBezTo>
                        <a:pt x="43" y="45"/>
                        <a:pt x="42" y="43"/>
                        <a:pt x="42" y="43"/>
                      </a:cubicBezTo>
                      <a:cubicBezTo>
                        <a:pt x="43" y="45"/>
                        <a:pt x="43" y="45"/>
                        <a:pt x="43" y="45"/>
                      </a:cubicBezTo>
                      <a:cubicBezTo>
                        <a:pt x="44" y="46"/>
                        <a:pt x="43" y="44"/>
                        <a:pt x="44" y="46"/>
                      </a:cubicBezTo>
                      <a:cubicBezTo>
                        <a:pt x="43" y="43"/>
                        <a:pt x="45" y="48"/>
                        <a:pt x="44" y="46"/>
                      </a:cubicBezTo>
                      <a:cubicBezTo>
                        <a:pt x="45" y="48"/>
                        <a:pt x="42" y="43"/>
                        <a:pt x="44" y="46"/>
                      </a:cubicBezTo>
                      <a:cubicBezTo>
                        <a:pt x="44" y="45"/>
                        <a:pt x="43" y="43"/>
                        <a:pt x="44" y="45"/>
                      </a:cubicBezTo>
                      <a:cubicBezTo>
                        <a:pt x="44" y="44"/>
                        <a:pt x="46" y="47"/>
                        <a:pt x="46" y="47"/>
                      </a:cubicBezTo>
                      <a:cubicBezTo>
                        <a:pt x="46" y="46"/>
                        <a:pt x="46" y="46"/>
                        <a:pt x="45" y="45"/>
                      </a:cubicBezTo>
                      <a:cubicBezTo>
                        <a:pt x="45" y="44"/>
                        <a:pt x="45" y="44"/>
                        <a:pt x="45" y="44"/>
                      </a:cubicBezTo>
                      <a:cubicBezTo>
                        <a:pt x="44" y="43"/>
                        <a:pt x="45" y="44"/>
                        <a:pt x="44" y="43"/>
                      </a:cubicBezTo>
                      <a:cubicBezTo>
                        <a:pt x="45" y="44"/>
                        <a:pt x="43" y="42"/>
                        <a:pt x="46" y="44"/>
                      </a:cubicBezTo>
                      <a:cubicBezTo>
                        <a:pt x="48" y="46"/>
                        <a:pt x="48" y="46"/>
                        <a:pt x="48" y="46"/>
                      </a:cubicBezTo>
                      <a:cubicBezTo>
                        <a:pt x="48" y="46"/>
                        <a:pt x="46" y="44"/>
                        <a:pt x="45" y="43"/>
                      </a:cubicBezTo>
                      <a:cubicBezTo>
                        <a:pt x="45" y="43"/>
                        <a:pt x="46" y="44"/>
                        <a:pt x="46" y="44"/>
                      </a:cubicBezTo>
                      <a:cubicBezTo>
                        <a:pt x="43" y="41"/>
                        <a:pt x="47" y="44"/>
                        <a:pt x="44" y="41"/>
                      </a:cubicBezTo>
                      <a:cubicBezTo>
                        <a:pt x="46" y="42"/>
                        <a:pt x="45" y="41"/>
                        <a:pt x="47" y="43"/>
                      </a:cubicBezTo>
                      <a:cubicBezTo>
                        <a:pt x="46" y="41"/>
                        <a:pt x="46" y="40"/>
                        <a:pt x="46" y="41"/>
                      </a:cubicBezTo>
                      <a:cubicBezTo>
                        <a:pt x="47" y="41"/>
                        <a:pt x="47" y="41"/>
                        <a:pt x="47" y="42"/>
                      </a:cubicBezTo>
                      <a:cubicBezTo>
                        <a:pt x="48" y="43"/>
                        <a:pt x="48" y="42"/>
                        <a:pt x="47" y="41"/>
                      </a:cubicBezTo>
                      <a:cubicBezTo>
                        <a:pt x="48" y="42"/>
                        <a:pt x="49" y="43"/>
                        <a:pt x="50" y="43"/>
                      </a:cubicBezTo>
                      <a:cubicBezTo>
                        <a:pt x="50" y="42"/>
                        <a:pt x="48" y="41"/>
                        <a:pt x="47" y="40"/>
                      </a:cubicBezTo>
                      <a:cubicBezTo>
                        <a:pt x="50" y="43"/>
                        <a:pt x="46" y="38"/>
                        <a:pt x="49" y="40"/>
                      </a:cubicBezTo>
                      <a:cubicBezTo>
                        <a:pt x="49" y="40"/>
                        <a:pt x="50" y="42"/>
                        <a:pt x="51" y="42"/>
                      </a:cubicBezTo>
                      <a:cubicBezTo>
                        <a:pt x="54" y="45"/>
                        <a:pt x="49" y="40"/>
                        <a:pt x="51" y="41"/>
                      </a:cubicBezTo>
                      <a:cubicBezTo>
                        <a:pt x="48" y="38"/>
                        <a:pt x="48" y="38"/>
                        <a:pt x="48" y="38"/>
                      </a:cubicBezTo>
                      <a:cubicBezTo>
                        <a:pt x="50" y="40"/>
                        <a:pt x="47" y="37"/>
                        <a:pt x="49" y="39"/>
                      </a:cubicBezTo>
                      <a:cubicBezTo>
                        <a:pt x="49" y="38"/>
                        <a:pt x="51" y="40"/>
                        <a:pt x="48" y="37"/>
                      </a:cubicBezTo>
                      <a:cubicBezTo>
                        <a:pt x="51" y="39"/>
                        <a:pt x="48" y="35"/>
                        <a:pt x="53" y="39"/>
                      </a:cubicBezTo>
                      <a:cubicBezTo>
                        <a:pt x="52" y="38"/>
                        <a:pt x="53" y="38"/>
                        <a:pt x="51" y="37"/>
                      </a:cubicBezTo>
                      <a:cubicBezTo>
                        <a:pt x="50" y="36"/>
                        <a:pt x="52" y="38"/>
                        <a:pt x="51" y="38"/>
                      </a:cubicBezTo>
                      <a:cubicBezTo>
                        <a:pt x="51" y="37"/>
                        <a:pt x="51" y="37"/>
                        <a:pt x="50" y="36"/>
                      </a:cubicBezTo>
                      <a:cubicBezTo>
                        <a:pt x="51" y="37"/>
                        <a:pt x="51" y="37"/>
                        <a:pt x="53" y="39"/>
                      </a:cubicBezTo>
                      <a:cubicBezTo>
                        <a:pt x="55" y="40"/>
                        <a:pt x="49" y="35"/>
                        <a:pt x="51" y="35"/>
                      </a:cubicBezTo>
                      <a:cubicBezTo>
                        <a:pt x="52" y="36"/>
                        <a:pt x="52" y="36"/>
                        <a:pt x="52" y="36"/>
                      </a:cubicBezTo>
                      <a:cubicBezTo>
                        <a:pt x="50" y="34"/>
                        <a:pt x="50" y="34"/>
                        <a:pt x="50" y="34"/>
                      </a:cubicBezTo>
                      <a:cubicBezTo>
                        <a:pt x="51" y="34"/>
                        <a:pt x="53" y="36"/>
                        <a:pt x="55" y="38"/>
                      </a:cubicBezTo>
                      <a:cubicBezTo>
                        <a:pt x="55" y="37"/>
                        <a:pt x="55" y="37"/>
                        <a:pt x="54" y="36"/>
                      </a:cubicBezTo>
                      <a:cubicBezTo>
                        <a:pt x="56" y="38"/>
                        <a:pt x="56" y="38"/>
                        <a:pt x="56" y="38"/>
                      </a:cubicBezTo>
                      <a:cubicBezTo>
                        <a:pt x="54" y="36"/>
                        <a:pt x="55" y="37"/>
                        <a:pt x="55" y="36"/>
                      </a:cubicBezTo>
                      <a:cubicBezTo>
                        <a:pt x="55" y="37"/>
                        <a:pt x="55" y="37"/>
                        <a:pt x="55" y="37"/>
                      </a:cubicBezTo>
                      <a:cubicBezTo>
                        <a:pt x="56" y="37"/>
                        <a:pt x="56" y="37"/>
                        <a:pt x="55" y="36"/>
                      </a:cubicBezTo>
                      <a:cubicBezTo>
                        <a:pt x="54" y="35"/>
                        <a:pt x="54" y="35"/>
                        <a:pt x="53" y="35"/>
                      </a:cubicBezTo>
                      <a:cubicBezTo>
                        <a:pt x="52" y="34"/>
                        <a:pt x="53" y="34"/>
                        <a:pt x="52" y="34"/>
                      </a:cubicBezTo>
                      <a:cubicBezTo>
                        <a:pt x="54" y="35"/>
                        <a:pt x="53" y="34"/>
                        <a:pt x="54" y="34"/>
                      </a:cubicBezTo>
                      <a:cubicBezTo>
                        <a:pt x="54" y="34"/>
                        <a:pt x="52" y="33"/>
                        <a:pt x="52" y="33"/>
                      </a:cubicBezTo>
                      <a:cubicBezTo>
                        <a:pt x="53" y="34"/>
                        <a:pt x="53" y="33"/>
                        <a:pt x="54" y="34"/>
                      </a:cubicBezTo>
                      <a:cubicBezTo>
                        <a:pt x="54" y="34"/>
                        <a:pt x="53" y="33"/>
                        <a:pt x="54" y="34"/>
                      </a:cubicBezTo>
                      <a:cubicBezTo>
                        <a:pt x="54" y="35"/>
                        <a:pt x="56" y="36"/>
                        <a:pt x="55" y="35"/>
                      </a:cubicBezTo>
                      <a:cubicBezTo>
                        <a:pt x="54" y="34"/>
                        <a:pt x="51" y="32"/>
                        <a:pt x="53" y="33"/>
                      </a:cubicBezTo>
                      <a:cubicBezTo>
                        <a:pt x="53" y="33"/>
                        <a:pt x="54" y="34"/>
                        <a:pt x="54" y="34"/>
                      </a:cubicBezTo>
                      <a:cubicBezTo>
                        <a:pt x="56" y="35"/>
                        <a:pt x="56" y="35"/>
                        <a:pt x="56" y="35"/>
                      </a:cubicBezTo>
                      <a:cubicBezTo>
                        <a:pt x="54" y="33"/>
                        <a:pt x="54" y="33"/>
                        <a:pt x="54" y="33"/>
                      </a:cubicBezTo>
                      <a:cubicBezTo>
                        <a:pt x="54" y="34"/>
                        <a:pt x="54" y="34"/>
                        <a:pt x="55" y="34"/>
                      </a:cubicBezTo>
                      <a:cubicBezTo>
                        <a:pt x="53" y="32"/>
                        <a:pt x="54" y="33"/>
                        <a:pt x="53" y="31"/>
                      </a:cubicBezTo>
                      <a:cubicBezTo>
                        <a:pt x="52" y="31"/>
                        <a:pt x="54" y="32"/>
                        <a:pt x="54" y="32"/>
                      </a:cubicBezTo>
                      <a:cubicBezTo>
                        <a:pt x="54" y="32"/>
                        <a:pt x="54" y="32"/>
                        <a:pt x="54" y="32"/>
                      </a:cubicBezTo>
                      <a:cubicBezTo>
                        <a:pt x="55" y="33"/>
                        <a:pt x="55" y="32"/>
                        <a:pt x="54" y="31"/>
                      </a:cubicBezTo>
                      <a:cubicBezTo>
                        <a:pt x="54" y="31"/>
                        <a:pt x="54" y="31"/>
                        <a:pt x="54" y="31"/>
                      </a:cubicBezTo>
                      <a:cubicBezTo>
                        <a:pt x="54" y="31"/>
                        <a:pt x="54" y="31"/>
                        <a:pt x="53" y="30"/>
                      </a:cubicBezTo>
                      <a:cubicBezTo>
                        <a:pt x="55" y="31"/>
                        <a:pt x="60" y="35"/>
                        <a:pt x="58" y="33"/>
                      </a:cubicBezTo>
                      <a:cubicBezTo>
                        <a:pt x="58" y="33"/>
                        <a:pt x="55" y="30"/>
                        <a:pt x="54" y="30"/>
                      </a:cubicBezTo>
                      <a:cubicBezTo>
                        <a:pt x="55" y="30"/>
                        <a:pt x="53" y="28"/>
                        <a:pt x="56" y="29"/>
                      </a:cubicBezTo>
                      <a:cubicBezTo>
                        <a:pt x="55" y="29"/>
                        <a:pt x="55" y="28"/>
                        <a:pt x="54" y="28"/>
                      </a:cubicBezTo>
                      <a:cubicBezTo>
                        <a:pt x="55" y="28"/>
                        <a:pt x="53" y="25"/>
                        <a:pt x="57" y="27"/>
                      </a:cubicBezTo>
                      <a:cubicBezTo>
                        <a:pt x="57" y="28"/>
                        <a:pt x="58" y="28"/>
                        <a:pt x="60" y="29"/>
                      </a:cubicBezTo>
                      <a:cubicBezTo>
                        <a:pt x="58" y="28"/>
                        <a:pt x="61" y="30"/>
                        <a:pt x="59" y="28"/>
                      </a:cubicBezTo>
                      <a:cubicBezTo>
                        <a:pt x="57" y="27"/>
                        <a:pt x="56" y="26"/>
                        <a:pt x="55" y="26"/>
                      </a:cubicBezTo>
                      <a:cubicBezTo>
                        <a:pt x="55" y="25"/>
                        <a:pt x="55" y="25"/>
                        <a:pt x="57" y="25"/>
                      </a:cubicBezTo>
                      <a:cubicBezTo>
                        <a:pt x="56" y="25"/>
                        <a:pt x="56" y="25"/>
                        <a:pt x="55" y="24"/>
                      </a:cubicBezTo>
                      <a:cubicBezTo>
                        <a:pt x="58" y="26"/>
                        <a:pt x="58" y="26"/>
                        <a:pt x="57" y="25"/>
                      </a:cubicBezTo>
                      <a:cubicBezTo>
                        <a:pt x="56" y="24"/>
                        <a:pt x="56" y="24"/>
                        <a:pt x="56" y="24"/>
                      </a:cubicBezTo>
                      <a:cubicBezTo>
                        <a:pt x="58" y="25"/>
                        <a:pt x="58" y="25"/>
                        <a:pt x="58" y="25"/>
                      </a:cubicBezTo>
                      <a:cubicBezTo>
                        <a:pt x="57" y="25"/>
                        <a:pt x="54" y="23"/>
                        <a:pt x="56" y="24"/>
                      </a:cubicBezTo>
                      <a:cubicBezTo>
                        <a:pt x="57" y="24"/>
                        <a:pt x="57" y="24"/>
                        <a:pt x="58" y="25"/>
                      </a:cubicBezTo>
                      <a:cubicBezTo>
                        <a:pt x="56" y="24"/>
                        <a:pt x="54" y="22"/>
                        <a:pt x="56" y="23"/>
                      </a:cubicBezTo>
                      <a:cubicBezTo>
                        <a:pt x="58" y="24"/>
                        <a:pt x="58" y="24"/>
                        <a:pt x="58" y="24"/>
                      </a:cubicBezTo>
                      <a:cubicBezTo>
                        <a:pt x="58" y="23"/>
                        <a:pt x="57" y="22"/>
                        <a:pt x="56" y="22"/>
                      </a:cubicBezTo>
                      <a:cubicBezTo>
                        <a:pt x="58" y="23"/>
                        <a:pt x="58" y="22"/>
                        <a:pt x="60" y="23"/>
                      </a:cubicBezTo>
                      <a:cubicBezTo>
                        <a:pt x="56" y="20"/>
                        <a:pt x="56" y="19"/>
                        <a:pt x="57" y="18"/>
                      </a:cubicBezTo>
                      <a:cubicBezTo>
                        <a:pt x="58" y="19"/>
                        <a:pt x="58" y="19"/>
                        <a:pt x="58" y="19"/>
                      </a:cubicBezTo>
                      <a:cubicBezTo>
                        <a:pt x="59" y="19"/>
                        <a:pt x="56" y="18"/>
                        <a:pt x="57" y="18"/>
                      </a:cubicBezTo>
                      <a:cubicBezTo>
                        <a:pt x="58" y="19"/>
                        <a:pt x="59" y="19"/>
                        <a:pt x="61" y="20"/>
                      </a:cubicBezTo>
                      <a:cubicBezTo>
                        <a:pt x="62" y="20"/>
                        <a:pt x="59" y="19"/>
                        <a:pt x="58" y="18"/>
                      </a:cubicBezTo>
                      <a:cubicBezTo>
                        <a:pt x="57" y="17"/>
                        <a:pt x="59" y="19"/>
                        <a:pt x="57" y="18"/>
                      </a:cubicBezTo>
                      <a:cubicBezTo>
                        <a:pt x="57" y="17"/>
                        <a:pt x="59" y="18"/>
                        <a:pt x="56" y="17"/>
                      </a:cubicBezTo>
                      <a:cubicBezTo>
                        <a:pt x="57" y="17"/>
                        <a:pt x="59" y="18"/>
                        <a:pt x="60" y="18"/>
                      </a:cubicBezTo>
                      <a:cubicBezTo>
                        <a:pt x="59" y="18"/>
                        <a:pt x="59" y="18"/>
                        <a:pt x="59" y="18"/>
                      </a:cubicBezTo>
                      <a:cubicBezTo>
                        <a:pt x="62" y="19"/>
                        <a:pt x="64" y="21"/>
                        <a:pt x="67" y="22"/>
                      </a:cubicBezTo>
                      <a:cubicBezTo>
                        <a:pt x="67" y="22"/>
                        <a:pt x="67" y="22"/>
                        <a:pt x="67" y="22"/>
                      </a:cubicBezTo>
                      <a:cubicBezTo>
                        <a:pt x="70" y="23"/>
                        <a:pt x="70" y="24"/>
                        <a:pt x="71" y="24"/>
                      </a:cubicBezTo>
                      <a:cubicBezTo>
                        <a:pt x="70" y="23"/>
                        <a:pt x="66" y="21"/>
                        <a:pt x="65" y="21"/>
                      </a:cubicBezTo>
                      <a:cubicBezTo>
                        <a:pt x="65" y="20"/>
                        <a:pt x="59" y="18"/>
                        <a:pt x="60" y="17"/>
                      </a:cubicBezTo>
                      <a:cubicBezTo>
                        <a:pt x="61" y="18"/>
                        <a:pt x="60" y="18"/>
                        <a:pt x="62" y="19"/>
                      </a:cubicBezTo>
                      <a:cubicBezTo>
                        <a:pt x="64" y="19"/>
                        <a:pt x="61" y="18"/>
                        <a:pt x="62" y="18"/>
                      </a:cubicBezTo>
                      <a:cubicBezTo>
                        <a:pt x="61" y="18"/>
                        <a:pt x="59" y="16"/>
                        <a:pt x="58" y="16"/>
                      </a:cubicBezTo>
                      <a:cubicBezTo>
                        <a:pt x="59" y="16"/>
                        <a:pt x="60" y="17"/>
                        <a:pt x="61" y="17"/>
                      </a:cubicBezTo>
                      <a:cubicBezTo>
                        <a:pt x="59" y="16"/>
                        <a:pt x="58" y="16"/>
                        <a:pt x="57" y="15"/>
                      </a:cubicBezTo>
                      <a:cubicBezTo>
                        <a:pt x="54" y="14"/>
                        <a:pt x="58" y="15"/>
                        <a:pt x="56" y="14"/>
                      </a:cubicBezTo>
                      <a:cubicBezTo>
                        <a:pt x="58" y="15"/>
                        <a:pt x="61" y="17"/>
                        <a:pt x="62" y="17"/>
                      </a:cubicBezTo>
                      <a:cubicBezTo>
                        <a:pt x="60" y="16"/>
                        <a:pt x="60" y="15"/>
                        <a:pt x="56" y="14"/>
                      </a:cubicBezTo>
                      <a:cubicBezTo>
                        <a:pt x="57" y="14"/>
                        <a:pt x="59" y="15"/>
                        <a:pt x="60" y="15"/>
                      </a:cubicBezTo>
                      <a:cubicBezTo>
                        <a:pt x="61" y="16"/>
                        <a:pt x="56" y="13"/>
                        <a:pt x="61" y="15"/>
                      </a:cubicBezTo>
                      <a:cubicBezTo>
                        <a:pt x="58" y="14"/>
                        <a:pt x="58" y="14"/>
                        <a:pt x="58" y="14"/>
                      </a:cubicBezTo>
                      <a:cubicBezTo>
                        <a:pt x="59" y="14"/>
                        <a:pt x="60" y="14"/>
                        <a:pt x="61" y="15"/>
                      </a:cubicBezTo>
                      <a:cubicBezTo>
                        <a:pt x="61" y="15"/>
                        <a:pt x="58" y="13"/>
                        <a:pt x="62" y="14"/>
                      </a:cubicBezTo>
                      <a:cubicBezTo>
                        <a:pt x="61" y="14"/>
                        <a:pt x="62" y="14"/>
                        <a:pt x="59" y="13"/>
                      </a:cubicBezTo>
                      <a:cubicBezTo>
                        <a:pt x="58" y="13"/>
                        <a:pt x="61" y="14"/>
                        <a:pt x="57" y="13"/>
                      </a:cubicBezTo>
                      <a:cubicBezTo>
                        <a:pt x="60" y="14"/>
                        <a:pt x="57" y="12"/>
                        <a:pt x="56" y="12"/>
                      </a:cubicBezTo>
                      <a:cubicBezTo>
                        <a:pt x="58" y="12"/>
                        <a:pt x="58" y="12"/>
                        <a:pt x="58" y="12"/>
                      </a:cubicBezTo>
                      <a:cubicBezTo>
                        <a:pt x="57" y="12"/>
                        <a:pt x="58" y="12"/>
                        <a:pt x="56" y="11"/>
                      </a:cubicBezTo>
                      <a:cubicBezTo>
                        <a:pt x="57" y="12"/>
                        <a:pt x="58" y="12"/>
                        <a:pt x="58" y="12"/>
                      </a:cubicBezTo>
                      <a:cubicBezTo>
                        <a:pt x="56" y="11"/>
                        <a:pt x="56" y="11"/>
                        <a:pt x="56" y="11"/>
                      </a:cubicBezTo>
                      <a:cubicBezTo>
                        <a:pt x="55" y="10"/>
                        <a:pt x="60" y="13"/>
                        <a:pt x="59" y="12"/>
                      </a:cubicBezTo>
                      <a:cubicBezTo>
                        <a:pt x="61" y="13"/>
                        <a:pt x="61" y="13"/>
                        <a:pt x="61" y="13"/>
                      </a:cubicBezTo>
                      <a:cubicBezTo>
                        <a:pt x="61" y="13"/>
                        <a:pt x="63" y="13"/>
                        <a:pt x="62" y="13"/>
                      </a:cubicBezTo>
                      <a:cubicBezTo>
                        <a:pt x="60" y="12"/>
                        <a:pt x="58" y="11"/>
                        <a:pt x="57" y="10"/>
                      </a:cubicBezTo>
                      <a:cubicBezTo>
                        <a:pt x="56" y="10"/>
                        <a:pt x="59" y="11"/>
                        <a:pt x="57" y="10"/>
                      </a:cubicBezTo>
                      <a:cubicBezTo>
                        <a:pt x="59" y="11"/>
                        <a:pt x="59" y="11"/>
                        <a:pt x="59" y="11"/>
                      </a:cubicBezTo>
                      <a:cubicBezTo>
                        <a:pt x="60" y="12"/>
                        <a:pt x="62" y="13"/>
                        <a:pt x="62" y="12"/>
                      </a:cubicBezTo>
                      <a:cubicBezTo>
                        <a:pt x="62" y="12"/>
                        <a:pt x="59" y="10"/>
                        <a:pt x="58" y="10"/>
                      </a:cubicBezTo>
                      <a:cubicBezTo>
                        <a:pt x="58" y="10"/>
                        <a:pt x="59" y="10"/>
                        <a:pt x="60" y="11"/>
                      </a:cubicBezTo>
                      <a:cubicBezTo>
                        <a:pt x="60" y="11"/>
                        <a:pt x="58" y="10"/>
                        <a:pt x="57" y="10"/>
                      </a:cubicBezTo>
                      <a:cubicBezTo>
                        <a:pt x="59" y="10"/>
                        <a:pt x="61" y="10"/>
                        <a:pt x="62" y="11"/>
                      </a:cubicBezTo>
                      <a:cubicBezTo>
                        <a:pt x="65" y="12"/>
                        <a:pt x="65" y="12"/>
                        <a:pt x="65" y="12"/>
                      </a:cubicBezTo>
                      <a:cubicBezTo>
                        <a:pt x="66" y="12"/>
                        <a:pt x="66" y="12"/>
                        <a:pt x="66" y="12"/>
                      </a:cubicBezTo>
                      <a:cubicBezTo>
                        <a:pt x="68" y="13"/>
                        <a:pt x="67" y="13"/>
                        <a:pt x="70" y="14"/>
                      </a:cubicBezTo>
                      <a:cubicBezTo>
                        <a:pt x="71" y="14"/>
                        <a:pt x="70" y="14"/>
                        <a:pt x="69" y="13"/>
                      </a:cubicBezTo>
                      <a:cubicBezTo>
                        <a:pt x="65" y="12"/>
                        <a:pt x="63" y="11"/>
                        <a:pt x="60" y="9"/>
                      </a:cubicBezTo>
                      <a:cubicBezTo>
                        <a:pt x="59" y="8"/>
                        <a:pt x="69" y="12"/>
                        <a:pt x="63" y="10"/>
                      </a:cubicBezTo>
                      <a:cubicBezTo>
                        <a:pt x="62" y="9"/>
                        <a:pt x="59" y="8"/>
                        <a:pt x="60" y="9"/>
                      </a:cubicBezTo>
                      <a:cubicBezTo>
                        <a:pt x="61" y="9"/>
                        <a:pt x="57" y="7"/>
                        <a:pt x="58" y="7"/>
                      </a:cubicBezTo>
                      <a:cubicBezTo>
                        <a:pt x="60" y="8"/>
                        <a:pt x="62" y="8"/>
                        <a:pt x="64" y="10"/>
                      </a:cubicBezTo>
                      <a:cubicBezTo>
                        <a:pt x="63" y="9"/>
                        <a:pt x="63" y="10"/>
                        <a:pt x="64" y="10"/>
                      </a:cubicBezTo>
                      <a:cubicBezTo>
                        <a:pt x="65" y="10"/>
                        <a:pt x="68" y="11"/>
                        <a:pt x="68" y="11"/>
                      </a:cubicBezTo>
                      <a:cubicBezTo>
                        <a:pt x="67" y="11"/>
                        <a:pt x="67" y="10"/>
                        <a:pt x="65" y="10"/>
                      </a:cubicBezTo>
                      <a:cubicBezTo>
                        <a:pt x="63" y="9"/>
                        <a:pt x="66" y="10"/>
                        <a:pt x="63" y="9"/>
                      </a:cubicBezTo>
                      <a:cubicBezTo>
                        <a:pt x="63" y="8"/>
                        <a:pt x="66" y="9"/>
                        <a:pt x="62" y="8"/>
                      </a:cubicBezTo>
                      <a:cubicBezTo>
                        <a:pt x="62" y="8"/>
                        <a:pt x="60" y="7"/>
                        <a:pt x="59" y="7"/>
                      </a:cubicBezTo>
                      <a:cubicBezTo>
                        <a:pt x="58" y="6"/>
                        <a:pt x="58" y="6"/>
                        <a:pt x="58" y="6"/>
                      </a:cubicBezTo>
                      <a:cubicBezTo>
                        <a:pt x="59" y="7"/>
                        <a:pt x="59" y="7"/>
                        <a:pt x="59" y="7"/>
                      </a:cubicBezTo>
                      <a:cubicBezTo>
                        <a:pt x="61" y="7"/>
                        <a:pt x="57" y="6"/>
                        <a:pt x="57" y="5"/>
                      </a:cubicBezTo>
                      <a:cubicBezTo>
                        <a:pt x="60" y="6"/>
                        <a:pt x="60" y="6"/>
                        <a:pt x="60" y="6"/>
                      </a:cubicBezTo>
                      <a:cubicBezTo>
                        <a:pt x="63" y="7"/>
                        <a:pt x="59" y="7"/>
                        <a:pt x="63" y="8"/>
                      </a:cubicBezTo>
                      <a:cubicBezTo>
                        <a:pt x="63" y="8"/>
                        <a:pt x="61" y="7"/>
                        <a:pt x="62" y="7"/>
                      </a:cubicBezTo>
                      <a:cubicBezTo>
                        <a:pt x="63" y="7"/>
                        <a:pt x="63" y="7"/>
                        <a:pt x="63" y="7"/>
                      </a:cubicBezTo>
                      <a:cubicBezTo>
                        <a:pt x="63" y="7"/>
                        <a:pt x="69" y="9"/>
                        <a:pt x="66" y="8"/>
                      </a:cubicBezTo>
                      <a:cubicBezTo>
                        <a:pt x="65" y="7"/>
                        <a:pt x="64" y="7"/>
                        <a:pt x="63" y="7"/>
                      </a:cubicBezTo>
                      <a:cubicBezTo>
                        <a:pt x="62" y="6"/>
                        <a:pt x="61" y="5"/>
                        <a:pt x="61" y="5"/>
                      </a:cubicBezTo>
                      <a:cubicBezTo>
                        <a:pt x="64" y="6"/>
                        <a:pt x="61" y="4"/>
                        <a:pt x="64" y="6"/>
                      </a:cubicBezTo>
                      <a:cubicBezTo>
                        <a:pt x="62" y="5"/>
                        <a:pt x="62" y="6"/>
                        <a:pt x="65" y="7"/>
                      </a:cubicBezTo>
                      <a:cubicBezTo>
                        <a:pt x="69" y="8"/>
                        <a:pt x="65" y="8"/>
                        <a:pt x="68" y="9"/>
                      </a:cubicBezTo>
                      <a:cubicBezTo>
                        <a:pt x="68" y="9"/>
                        <a:pt x="72" y="10"/>
                        <a:pt x="74" y="11"/>
                      </a:cubicBezTo>
                      <a:cubicBezTo>
                        <a:pt x="74" y="11"/>
                        <a:pt x="73" y="10"/>
                        <a:pt x="73" y="10"/>
                      </a:cubicBezTo>
                      <a:cubicBezTo>
                        <a:pt x="71" y="9"/>
                        <a:pt x="71" y="9"/>
                        <a:pt x="69" y="8"/>
                      </a:cubicBezTo>
                      <a:cubicBezTo>
                        <a:pt x="69" y="8"/>
                        <a:pt x="68" y="7"/>
                        <a:pt x="66" y="6"/>
                      </a:cubicBezTo>
                      <a:cubicBezTo>
                        <a:pt x="67" y="7"/>
                        <a:pt x="70" y="7"/>
                        <a:pt x="70" y="8"/>
                      </a:cubicBezTo>
                      <a:cubicBezTo>
                        <a:pt x="69" y="7"/>
                        <a:pt x="70" y="6"/>
                        <a:pt x="71" y="6"/>
                      </a:cubicBezTo>
                      <a:cubicBezTo>
                        <a:pt x="67" y="5"/>
                        <a:pt x="70" y="5"/>
                        <a:pt x="67" y="5"/>
                      </a:cubicBezTo>
                      <a:cubicBezTo>
                        <a:pt x="66" y="5"/>
                        <a:pt x="63" y="4"/>
                        <a:pt x="62" y="3"/>
                      </a:cubicBezTo>
                      <a:cubicBezTo>
                        <a:pt x="62" y="3"/>
                        <a:pt x="63" y="4"/>
                        <a:pt x="64" y="4"/>
                      </a:cubicBezTo>
                      <a:cubicBezTo>
                        <a:pt x="62" y="3"/>
                        <a:pt x="67" y="5"/>
                        <a:pt x="64" y="4"/>
                      </a:cubicBezTo>
                      <a:cubicBezTo>
                        <a:pt x="65" y="4"/>
                        <a:pt x="69" y="5"/>
                        <a:pt x="71" y="6"/>
                      </a:cubicBezTo>
                      <a:cubicBezTo>
                        <a:pt x="70" y="5"/>
                        <a:pt x="73" y="7"/>
                        <a:pt x="74" y="6"/>
                      </a:cubicBezTo>
                      <a:cubicBezTo>
                        <a:pt x="72" y="6"/>
                        <a:pt x="71" y="5"/>
                        <a:pt x="71" y="4"/>
                      </a:cubicBezTo>
                      <a:cubicBezTo>
                        <a:pt x="73" y="4"/>
                        <a:pt x="71" y="3"/>
                        <a:pt x="71" y="2"/>
                      </a:cubicBezTo>
                      <a:cubicBezTo>
                        <a:pt x="72" y="3"/>
                        <a:pt x="76" y="4"/>
                        <a:pt x="76" y="4"/>
                      </a:cubicBezTo>
                      <a:cubicBezTo>
                        <a:pt x="76" y="3"/>
                        <a:pt x="73" y="3"/>
                        <a:pt x="74" y="3"/>
                      </a:cubicBezTo>
                      <a:cubicBezTo>
                        <a:pt x="75" y="3"/>
                        <a:pt x="75" y="3"/>
                        <a:pt x="75" y="3"/>
                      </a:cubicBezTo>
                      <a:cubicBezTo>
                        <a:pt x="74" y="3"/>
                        <a:pt x="77" y="3"/>
                        <a:pt x="73" y="1"/>
                      </a:cubicBezTo>
                      <a:cubicBezTo>
                        <a:pt x="76" y="3"/>
                        <a:pt x="76" y="3"/>
                        <a:pt x="76" y="3"/>
                      </a:cubicBezTo>
                      <a:cubicBezTo>
                        <a:pt x="77" y="3"/>
                        <a:pt x="76" y="2"/>
                        <a:pt x="75" y="2"/>
                      </a:cubicBezTo>
                      <a:cubicBezTo>
                        <a:pt x="77" y="2"/>
                        <a:pt x="78" y="3"/>
                        <a:pt x="78" y="3"/>
                      </a:cubicBezTo>
                      <a:cubicBezTo>
                        <a:pt x="81" y="3"/>
                        <a:pt x="78" y="2"/>
                        <a:pt x="78" y="2"/>
                      </a:cubicBezTo>
                      <a:cubicBezTo>
                        <a:pt x="76" y="2"/>
                        <a:pt x="76" y="2"/>
                        <a:pt x="76" y="2"/>
                      </a:cubicBezTo>
                      <a:cubicBezTo>
                        <a:pt x="75" y="1"/>
                        <a:pt x="77" y="1"/>
                        <a:pt x="76" y="0"/>
                      </a:cubicBezTo>
                      <a:cubicBezTo>
                        <a:pt x="78" y="1"/>
                        <a:pt x="78" y="1"/>
                        <a:pt x="78" y="1"/>
                      </a:cubicBezTo>
                      <a:cubicBezTo>
                        <a:pt x="77" y="0"/>
                        <a:pt x="77" y="0"/>
                        <a:pt x="77" y="0"/>
                      </a:cubicBezTo>
                      <a:cubicBezTo>
                        <a:pt x="79" y="1"/>
                        <a:pt x="80" y="1"/>
                        <a:pt x="79" y="0"/>
                      </a:cubicBezTo>
                      <a:cubicBezTo>
                        <a:pt x="83" y="2"/>
                        <a:pt x="83" y="2"/>
                        <a:pt x="83" y="2"/>
                      </a:cubicBezTo>
                      <a:cubicBezTo>
                        <a:pt x="82" y="2"/>
                        <a:pt x="81" y="1"/>
                        <a:pt x="79" y="1"/>
                      </a:cubicBezTo>
                      <a:cubicBezTo>
                        <a:pt x="77" y="1"/>
                        <a:pt x="78" y="1"/>
                        <a:pt x="80" y="2"/>
                      </a:cubicBezTo>
                      <a:cubicBezTo>
                        <a:pt x="80" y="2"/>
                        <a:pt x="79" y="2"/>
                        <a:pt x="79" y="1"/>
                      </a:cubicBezTo>
                      <a:cubicBezTo>
                        <a:pt x="81" y="2"/>
                        <a:pt x="81" y="2"/>
                        <a:pt x="83" y="3"/>
                      </a:cubicBezTo>
                      <a:cubicBezTo>
                        <a:pt x="83" y="3"/>
                        <a:pt x="84" y="3"/>
                        <a:pt x="83" y="3"/>
                      </a:cubicBezTo>
                      <a:cubicBezTo>
                        <a:pt x="84" y="3"/>
                        <a:pt x="84" y="3"/>
                        <a:pt x="84" y="4"/>
                      </a:cubicBezTo>
                      <a:cubicBezTo>
                        <a:pt x="83" y="3"/>
                        <a:pt x="83" y="3"/>
                        <a:pt x="82" y="3"/>
                      </a:cubicBezTo>
                      <a:cubicBezTo>
                        <a:pt x="84" y="4"/>
                        <a:pt x="85" y="4"/>
                        <a:pt x="84" y="5"/>
                      </a:cubicBezTo>
                      <a:cubicBezTo>
                        <a:pt x="81" y="4"/>
                        <a:pt x="86" y="6"/>
                        <a:pt x="85" y="6"/>
                      </a:cubicBezTo>
                      <a:cubicBezTo>
                        <a:pt x="82" y="5"/>
                        <a:pt x="81" y="4"/>
                        <a:pt x="80" y="4"/>
                      </a:cubicBezTo>
                      <a:cubicBezTo>
                        <a:pt x="78" y="4"/>
                        <a:pt x="80" y="4"/>
                        <a:pt x="78" y="4"/>
                      </a:cubicBezTo>
                      <a:cubicBezTo>
                        <a:pt x="80" y="5"/>
                        <a:pt x="83" y="6"/>
                        <a:pt x="84" y="6"/>
                      </a:cubicBezTo>
                      <a:cubicBezTo>
                        <a:pt x="82" y="6"/>
                        <a:pt x="82" y="6"/>
                        <a:pt x="82" y="6"/>
                      </a:cubicBezTo>
                      <a:cubicBezTo>
                        <a:pt x="83" y="6"/>
                        <a:pt x="86" y="7"/>
                        <a:pt x="85" y="7"/>
                      </a:cubicBezTo>
                      <a:cubicBezTo>
                        <a:pt x="84" y="8"/>
                        <a:pt x="84" y="9"/>
                        <a:pt x="83" y="9"/>
                      </a:cubicBezTo>
                      <a:cubicBezTo>
                        <a:pt x="81" y="9"/>
                        <a:pt x="81" y="9"/>
                        <a:pt x="81" y="9"/>
                      </a:cubicBezTo>
                      <a:cubicBezTo>
                        <a:pt x="85" y="10"/>
                        <a:pt x="82" y="10"/>
                        <a:pt x="84" y="11"/>
                      </a:cubicBezTo>
                      <a:cubicBezTo>
                        <a:pt x="82" y="11"/>
                        <a:pt x="85" y="13"/>
                        <a:pt x="82" y="12"/>
                      </a:cubicBezTo>
                      <a:cubicBezTo>
                        <a:pt x="83" y="14"/>
                        <a:pt x="84" y="16"/>
                        <a:pt x="83" y="17"/>
                      </a:cubicBezTo>
                      <a:cubicBezTo>
                        <a:pt x="80" y="16"/>
                        <a:pt x="80" y="16"/>
                        <a:pt x="80" y="16"/>
                      </a:cubicBezTo>
                      <a:cubicBezTo>
                        <a:pt x="82" y="17"/>
                        <a:pt x="79" y="15"/>
                        <a:pt x="79" y="16"/>
                      </a:cubicBezTo>
                      <a:cubicBezTo>
                        <a:pt x="81" y="16"/>
                        <a:pt x="82" y="17"/>
                        <a:pt x="83" y="18"/>
                      </a:cubicBezTo>
                      <a:cubicBezTo>
                        <a:pt x="81" y="17"/>
                        <a:pt x="83" y="19"/>
                        <a:pt x="84" y="20"/>
                      </a:cubicBezTo>
                      <a:cubicBezTo>
                        <a:pt x="83" y="20"/>
                        <a:pt x="83" y="20"/>
                        <a:pt x="83" y="20"/>
                      </a:cubicBezTo>
                      <a:cubicBezTo>
                        <a:pt x="86" y="21"/>
                        <a:pt x="82" y="21"/>
                        <a:pt x="82" y="21"/>
                      </a:cubicBezTo>
                      <a:cubicBezTo>
                        <a:pt x="81" y="21"/>
                        <a:pt x="79" y="21"/>
                        <a:pt x="79" y="21"/>
                      </a:cubicBezTo>
                      <a:cubicBezTo>
                        <a:pt x="82" y="22"/>
                        <a:pt x="82" y="22"/>
                        <a:pt x="83" y="24"/>
                      </a:cubicBezTo>
                      <a:cubicBezTo>
                        <a:pt x="83" y="24"/>
                        <a:pt x="82" y="24"/>
                        <a:pt x="81" y="24"/>
                      </a:cubicBezTo>
                      <a:cubicBezTo>
                        <a:pt x="84" y="27"/>
                        <a:pt x="81" y="28"/>
                        <a:pt x="83" y="30"/>
                      </a:cubicBezTo>
                      <a:cubicBezTo>
                        <a:pt x="81" y="29"/>
                        <a:pt x="81" y="29"/>
                        <a:pt x="81" y="29"/>
                      </a:cubicBezTo>
                      <a:cubicBezTo>
                        <a:pt x="84" y="33"/>
                        <a:pt x="79" y="33"/>
                        <a:pt x="81" y="35"/>
                      </a:cubicBezTo>
                      <a:cubicBezTo>
                        <a:pt x="78" y="33"/>
                        <a:pt x="78" y="33"/>
                        <a:pt x="78" y="33"/>
                      </a:cubicBezTo>
                      <a:cubicBezTo>
                        <a:pt x="76" y="33"/>
                        <a:pt x="78" y="35"/>
                        <a:pt x="80" y="36"/>
                      </a:cubicBezTo>
                      <a:cubicBezTo>
                        <a:pt x="79" y="36"/>
                        <a:pt x="82" y="38"/>
                        <a:pt x="79" y="36"/>
                      </a:cubicBezTo>
                      <a:cubicBezTo>
                        <a:pt x="78" y="36"/>
                        <a:pt x="80" y="38"/>
                        <a:pt x="80" y="38"/>
                      </a:cubicBezTo>
                      <a:cubicBezTo>
                        <a:pt x="78" y="38"/>
                        <a:pt x="79" y="39"/>
                        <a:pt x="79" y="40"/>
                      </a:cubicBezTo>
                      <a:cubicBezTo>
                        <a:pt x="79" y="40"/>
                        <a:pt x="79" y="40"/>
                        <a:pt x="79" y="40"/>
                      </a:cubicBezTo>
                      <a:cubicBezTo>
                        <a:pt x="78" y="39"/>
                        <a:pt x="77" y="38"/>
                        <a:pt x="77" y="38"/>
                      </a:cubicBezTo>
                      <a:cubicBezTo>
                        <a:pt x="77" y="39"/>
                        <a:pt x="75" y="39"/>
                        <a:pt x="79" y="41"/>
                      </a:cubicBezTo>
                      <a:cubicBezTo>
                        <a:pt x="77" y="40"/>
                        <a:pt x="80" y="44"/>
                        <a:pt x="77" y="43"/>
                      </a:cubicBezTo>
                      <a:cubicBezTo>
                        <a:pt x="78" y="43"/>
                        <a:pt x="78" y="44"/>
                        <a:pt x="78" y="44"/>
                      </a:cubicBezTo>
                      <a:cubicBezTo>
                        <a:pt x="78" y="45"/>
                        <a:pt x="75" y="44"/>
                        <a:pt x="77" y="46"/>
                      </a:cubicBezTo>
                      <a:cubicBezTo>
                        <a:pt x="76" y="46"/>
                        <a:pt x="75" y="45"/>
                        <a:pt x="75" y="45"/>
                      </a:cubicBezTo>
                      <a:cubicBezTo>
                        <a:pt x="75" y="45"/>
                        <a:pt x="76" y="46"/>
                        <a:pt x="77" y="46"/>
                      </a:cubicBezTo>
                      <a:cubicBezTo>
                        <a:pt x="78" y="49"/>
                        <a:pt x="73" y="47"/>
                        <a:pt x="73" y="48"/>
                      </a:cubicBezTo>
                      <a:cubicBezTo>
                        <a:pt x="73" y="52"/>
                        <a:pt x="71" y="53"/>
                        <a:pt x="70" y="54"/>
                      </a:cubicBezTo>
                      <a:cubicBezTo>
                        <a:pt x="69" y="54"/>
                        <a:pt x="69" y="54"/>
                        <a:pt x="69" y="54"/>
                      </a:cubicBezTo>
                      <a:cubicBezTo>
                        <a:pt x="71" y="57"/>
                        <a:pt x="66" y="53"/>
                        <a:pt x="69" y="57"/>
                      </a:cubicBezTo>
                      <a:cubicBezTo>
                        <a:pt x="68" y="56"/>
                        <a:pt x="68" y="57"/>
                        <a:pt x="67" y="56"/>
                      </a:cubicBezTo>
                      <a:cubicBezTo>
                        <a:pt x="69" y="58"/>
                        <a:pt x="64" y="55"/>
                        <a:pt x="66" y="58"/>
                      </a:cubicBezTo>
                      <a:cubicBezTo>
                        <a:pt x="66" y="58"/>
                        <a:pt x="66" y="58"/>
                        <a:pt x="66" y="57"/>
                      </a:cubicBezTo>
                      <a:cubicBezTo>
                        <a:pt x="64" y="56"/>
                        <a:pt x="65" y="59"/>
                        <a:pt x="63" y="58"/>
                      </a:cubicBezTo>
                      <a:cubicBezTo>
                        <a:pt x="63" y="58"/>
                        <a:pt x="63" y="58"/>
                        <a:pt x="62" y="57"/>
                      </a:cubicBezTo>
                      <a:cubicBezTo>
                        <a:pt x="61" y="56"/>
                        <a:pt x="65" y="60"/>
                        <a:pt x="61" y="57"/>
                      </a:cubicBezTo>
                      <a:cubicBezTo>
                        <a:pt x="61" y="57"/>
                        <a:pt x="63" y="59"/>
                        <a:pt x="63" y="59"/>
                      </a:cubicBezTo>
                      <a:cubicBezTo>
                        <a:pt x="60" y="59"/>
                        <a:pt x="61" y="62"/>
                        <a:pt x="60" y="64"/>
                      </a:cubicBezTo>
                      <a:cubicBezTo>
                        <a:pt x="57" y="63"/>
                        <a:pt x="55" y="58"/>
                        <a:pt x="56" y="62"/>
                      </a:cubicBezTo>
                      <a:cubicBezTo>
                        <a:pt x="56" y="61"/>
                        <a:pt x="57" y="63"/>
                        <a:pt x="57" y="62"/>
                      </a:cubicBezTo>
                      <a:cubicBezTo>
                        <a:pt x="57" y="64"/>
                        <a:pt x="53" y="59"/>
                        <a:pt x="54" y="61"/>
                      </a:cubicBezTo>
                      <a:cubicBezTo>
                        <a:pt x="56" y="63"/>
                        <a:pt x="55" y="62"/>
                        <a:pt x="56" y="64"/>
                      </a:cubicBezTo>
                      <a:cubicBezTo>
                        <a:pt x="54" y="63"/>
                        <a:pt x="53" y="61"/>
                        <a:pt x="54" y="63"/>
                      </a:cubicBezTo>
                      <a:cubicBezTo>
                        <a:pt x="53" y="62"/>
                        <a:pt x="53" y="62"/>
                        <a:pt x="53" y="62"/>
                      </a:cubicBezTo>
                      <a:cubicBezTo>
                        <a:pt x="55" y="65"/>
                        <a:pt x="53" y="64"/>
                        <a:pt x="55" y="68"/>
                      </a:cubicBezTo>
                      <a:cubicBezTo>
                        <a:pt x="53" y="70"/>
                        <a:pt x="52" y="72"/>
                        <a:pt x="50" y="74"/>
                      </a:cubicBezTo>
                      <a:cubicBezTo>
                        <a:pt x="49" y="76"/>
                        <a:pt x="47" y="77"/>
                        <a:pt x="45" y="79"/>
                      </a:cubicBezTo>
                      <a:cubicBezTo>
                        <a:pt x="43" y="79"/>
                        <a:pt x="41" y="80"/>
                        <a:pt x="39" y="81"/>
                      </a:cubicBezTo>
                      <a:cubicBezTo>
                        <a:pt x="38" y="82"/>
                        <a:pt x="37" y="82"/>
                        <a:pt x="36" y="82"/>
                      </a:cubicBezTo>
                      <a:cubicBezTo>
                        <a:pt x="35" y="83"/>
                        <a:pt x="34" y="83"/>
                        <a:pt x="32" y="82"/>
                      </a:cubicBezTo>
                      <a:cubicBezTo>
                        <a:pt x="30" y="79"/>
                        <a:pt x="30" y="79"/>
                        <a:pt x="30" y="81"/>
                      </a:cubicBezTo>
                      <a:cubicBezTo>
                        <a:pt x="30" y="80"/>
                        <a:pt x="30" y="80"/>
                        <a:pt x="29" y="80"/>
                      </a:cubicBezTo>
                      <a:cubicBezTo>
                        <a:pt x="30" y="83"/>
                        <a:pt x="29" y="80"/>
                        <a:pt x="29" y="83"/>
                      </a:cubicBezTo>
                      <a:cubicBezTo>
                        <a:pt x="28" y="83"/>
                        <a:pt x="26" y="84"/>
                        <a:pt x="25" y="85"/>
                      </a:cubicBezTo>
                      <a:cubicBezTo>
                        <a:pt x="25" y="84"/>
                        <a:pt x="25" y="82"/>
                        <a:pt x="24" y="82"/>
                      </a:cubicBezTo>
                      <a:cubicBezTo>
                        <a:pt x="24" y="84"/>
                        <a:pt x="24" y="84"/>
                        <a:pt x="24" y="84"/>
                      </a:cubicBezTo>
                      <a:cubicBezTo>
                        <a:pt x="24" y="83"/>
                        <a:pt x="24" y="83"/>
                        <a:pt x="24" y="83"/>
                      </a:cubicBezTo>
                      <a:cubicBezTo>
                        <a:pt x="24" y="84"/>
                        <a:pt x="24" y="85"/>
                        <a:pt x="25" y="86"/>
                      </a:cubicBezTo>
                      <a:cubicBezTo>
                        <a:pt x="23" y="88"/>
                        <a:pt x="21" y="87"/>
                        <a:pt x="18" y="87"/>
                      </a:cubicBezTo>
                      <a:cubicBezTo>
                        <a:pt x="16" y="86"/>
                        <a:pt x="14" y="85"/>
                        <a:pt x="12" y="85"/>
                      </a:cubicBezTo>
                      <a:cubicBezTo>
                        <a:pt x="11" y="84"/>
                        <a:pt x="10" y="86"/>
                        <a:pt x="9" y="86"/>
                      </a:cubicBezTo>
                      <a:cubicBezTo>
                        <a:pt x="6" y="82"/>
                        <a:pt x="3" y="79"/>
                        <a:pt x="0" y="82"/>
                      </a:cubicBezTo>
                      <a:cubicBezTo>
                        <a:pt x="0" y="82"/>
                        <a:pt x="0" y="74"/>
                        <a:pt x="2" y="7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4" name="Freeform 201"/>
                <p:cNvSpPr/>
                <p:nvPr/>
              </p:nvSpPr>
              <p:spPr bwMode="auto">
                <a:xfrm>
                  <a:off x="4159" y="1792"/>
                  <a:ext cx="1" cy="1"/>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0"/>
                        <a:pt x="2" y="0"/>
                        <a:pt x="0" y="0"/>
                      </a:cubicBezTo>
                      <a:cubicBezTo>
                        <a:pt x="1" y="0"/>
                        <a:pt x="3" y="0"/>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5" name="Freeform 202"/>
                <p:cNvSpPr/>
                <p:nvPr/>
              </p:nvSpPr>
              <p:spPr bwMode="auto">
                <a:xfrm>
                  <a:off x="4156" y="1793"/>
                  <a:ext cx="0" cy="0"/>
                </a:xfrm>
                <a:custGeom>
                  <a:avLst/>
                  <a:gdLst>
                    <a:gd name="T0" fmla="*/ 2 w 2"/>
                    <a:gd name="T1" fmla="*/ 0 h 1"/>
                    <a:gd name="T2" fmla="*/ 1 w 2"/>
                    <a:gd name="T3" fmla="*/ 0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1"/>
                        <a:pt x="1" y="0"/>
                        <a:pt x="1" y="0"/>
                      </a:cubicBezTo>
                      <a:cubicBezTo>
                        <a:pt x="1" y="0"/>
                        <a:pt x="0" y="0"/>
                        <a:pt x="0" y="0"/>
                      </a:cubicBezTo>
                      <a:cubicBezTo>
                        <a:pt x="0"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6" name="Freeform 203"/>
                <p:cNvSpPr/>
                <p:nvPr/>
              </p:nvSpPr>
              <p:spPr bwMode="auto">
                <a:xfrm>
                  <a:off x="4155" y="179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7" name="Freeform 204"/>
                <p:cNvSpPr/>
                <p:nvPr/>
              </p:nvSpPr>
              <p:spPr bwMode="auto">
                <a:xfrm>
                  <a:off x="4154" y="179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78" name="Freeform 206"/>
              <p:cNvSpPr/>
              <p:nvPr/>
            </p:nvSpPr>
            <p:spPr bwMode="auto">
              <a:xfrm>
                <a:off x="6596063" y="2846388"/>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Freeform 207"/>
              <p:cNvSpPr/>
              <p:nvPr/>
            </p:nvSpPr>
            <p:spPr bwMode="auto">
              <a:xfrm>
                <a:off x="6594476" y="2847975"/>
                <a:ext cx="0"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2" y="1"/>
                    </a:cubicBezTo>
                    <a:cubicBezTo>
                      <a:pt x="3"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Freeform 208"/>
              <p:cNvSpPr/>
              <p:nvPr/>
            </p:nvSpPr>
            <p:spPr bwMode="auto">
              <a:xfrm>
                <a:off x="6594476" y="2849563"/>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1"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Rectangle 209"/>
              <p:cNvSpPr>
                <a:spLocks noChangeArrowheads="1"/>
              </p:cNvSpPr>
              <p:nvPr/>
            </p:nvSpPr>
            <p:spPr bwMode="auto">
              <a:xfrm>
                <a:off x="6591301" y="28590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82" name="Freeform 210"/>
              <p:cNvSpPr/>
              <p:nvPr/>
            </p:nvSpPr>
            <p:spPr bwMode="auto">
              <a:xfrm>
                <a:off x="6588126" y="2862263"/>
                <a:ext cx="0" cy="0"/>
              </a:xfrm>
              <a:custGeom>
                <a:avLst/>
                <a:gdLst>
                  <a:gd name="T0" fmla="*/ 1 w 1"/>
                  <a:gd name="T1" fmla="*/ 2 h 3"/>
                  <a:gd name="T2" fmla="*/ 0 w 1"/>
                  <a:gd name="T3" fmla="*/ 1 h 3"/>
                  <a:gd name="T4" fmla="*/ 1 w 1"/>
                  <a:gd name="T5" fmla="*/ 2 h 3"/>
                </a:gdLst>
                <a:ahLst/>
                <a:cxnLst>
                  <a:cxn ang="0">
                    <a:pos x="T0" y="T1"/>
                  </a:cxn>
                  <a:cxn ang="0">
                    <a:pos x="T2" y="T3"/>
                  </a:cxn>
                  <a:cxn ang="0">
                    <a:pos x="T4" y="T5"/>
                  </a:cxn>
                </a:cxnLst>
                <a:rect l="0" t="0" r="r" b="b"/>
                <a:pathLst>
                  <a:path w="1" h="3">
                    <a:moveTo>
                      <a:pt x="1" y="2"/>
                    </a:moveTo>
                    <a:cubicBezTo>
                      <a:pt x="1" y="3"/>
                      <a:pt x="0" y="1"/>
                      <a:pt x="0" y="1"/>
                    </a:cubicBezTo>
                    <a:cubicBezTo>
                      <a:pt x="0" y="0"/>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Freeform 211"/>
              <p:cNvSpPr/>
              <p:nvPr/>
            </p:nvSpPr>
            <p:spPr bwMode="auto">
              <a:xfrm>
                <a:off x="6586538" y="28654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Freeform 212"/>
              <p:cNvSpPr/>
              <p:nvPr/>
            </p:nvSpPr>
            <p:spPr bwMode="auto">
              <a:xfrm>
                <a:off x="6716713" y="2819400"/>
                <a:ext cx="0" cy="1587"/>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Freeform 213"/>
              <p:cNvSpPr/>
              <p:nvPr/>
            </p:nvSpPr>
            <p:spPr bwMode="auto">
              <a:xfrm>
                <a:off x="6654801" y="2816225"/>
                <a:ext cx="60325" cy="74612"/>
              </a:xfrm>
              <a:custGeom>
                <a:avLst/>
                <a:gdLst>
                  <a:gd name="T0" fmla="*/ 16 w 170"/>
                  <a:gd name="T1" fmla="*/ 175 h 205"/>
                  <a:gd name="T2" fmla="*/ 19 w 170"/>
                  <a:gd name="T3" fmla="*/ 167 h 205"/>
                  <a:gd name="T4" fmla="*/ 21 w 170"/>
                  <a:gd name="T5" fmla="*/ 150 h 205"/>
                  <a:gd name="T6" fmla="*/ 24 w 170"/>
                  <a:gd name="T7" fmla="*/ 146 h 205"/>
                  <a:gd name="T8" fmla="*/ 36 w 170"/>
                  <a:gd name="T9" fmla="*/ 133 h 205"/>
                  <a:gd name="T10" fmla="*/ 39 w 170"/>
                  <a:gd name="T11" fmla="*/ 128 h 205"/>
                  <a:gd name="T12" fmla="*/ 42 w 170"/>
                  <a:gd name="T13" fmla="*/ 119 h 205"/>
                  <a:gd name="T14" fmla="*/ 48 w 170"/>
                  <a:gd name="T15" fmla="*/ 113 h 205"/>
                  <a:gd name="T16" fmla="*/ 52 w 170"/>
                  <a:gd name="T17" fmla="*/ 110 h 205"/>
                  <a:gd name="T18" fmla="*/ 52 w 170"/>
                  <a:gd name="T19" fmla="*/ 105 h 205"/>
                  <a:gd name="T20" fmla="*/ 54 w 170"/>
                  <a:gd name="T21" fmla="*/ 96 h 205"/>
                  <a:gd name="T22" fmla="*/ 58 w 170"/>
                  <a:gd name="T23" fmla="*/ 92 h 205"/>
                  <a:gd name="T24" fmla="*/ 59 w 170"/>
                  <a:gd name="T25" fmla="*/ 85 h 205"/>
                  <a:gd name="T26" fmla="*/ 65 w 170"/>
                  <a:gd name="T27" fmla="*/ 81 h 205"/>
                  <a:gd name="T28" fmla="*/ 70 w 170"/>
                  <a:gd name="T29" fmla="*/ 75 h 205"/>
                  <a:gd name="T30" fmla="*/ 78 w 170"/>
                  <a:gd name="T31" fmla="*/ 69 h 205"/>
                  <a:gd name="T32" fmla="*/ 79 w 170"/>
                  <a:gd name="T33" fmla="*/ 64 h 205"/>
                  <a:gd name="T34" fmla="*/ 84 w 170"/>
                  <a:gd name="T35" fmla="*/ 63 h 205"/>
                  <a:gd name="T36" fmla="*/ 84 w 170"/>
                  <a:gd name="T37" fmla="*/ 59 h 205"/>
                  <a:gd name="T38" fmla="*/ 85 w 170"/>
                  <a:gd name="T39" fmla="*/ 58 h 205"/>
                  <a:gd name="T40" fmla="*/ 88 w 170"/>
                  <a:gd name="T41" fmla="*/ 54 h 205"/>
                  <a:gd name="T42" fmla="*/ 97 w 170"/>
                  <a:gd name="T43" fmla="*/ 44 h 205"/>
                  <a:gd name="T44" fmla="*/ 101 w 170"/>
                  <a:gd name="T45" fmla="*/ 40 h 205"/>
                  <a:gd name="T46" fmla="*/ 104 w 170"/>
                  <a:gd name="T47" fmla="*/ 37 h 205"/>
                  <a:gd name="T48" fmla="*/ 113 w 170"/>
                  <a:gd name="T49" fmla="*/ 29 h 205"/>
                  <a:gd name="T50" fmla="*/ 119 w 170"/>
                  <a:gd name="T51" fmla="*/ 33 h 205"/>
                  <a:gd name="T52" fmla="*/ 118 w 170"/>
                  <a:gd name="T53" fmla="*/ 25 h 205"/>
                  <a:gd name="T54" fmla="*/ 116 w 170"/>
                  <a:gd name="T55" fmla="*/ 18 h 205"/>
                  <a:gd name="T56" fmla="*/ 122 w 170"/>
                  <a:gd name="T57" fmla="*/ 16 h 205"/>
                  <a:gd name="T58" fmla="*/ 121 w 170"/>
                  <a:gd name="T59" fmla="*/ 13 h 205"/>
                  <a:gd name="T60" fmla="*/ 125 w 170"/>
                  <a:gd name="T61" fmla="*/ 13 h 205"/>
                  <a:gd name="T62" fmla="*/ 132 w 170"/>
                  <a:gd name="T63" fmla="*/ 16 h 205"/>
                  <a:gd name="T64" fmla="*/ 132 w 170"/>
                  <a:gd name="T65" fmla="*/ 8 h 205"/>
                  <a:gd name="T66" fmla="*/ 135 w 170"/>
                  <a:gd name="T67" fmla="*/ 10 h 205"/>
                  <a:gd name="T68" fmla="*/ 137 w 170"/>
                  <a:gd name="T69" fmla="*/ 4 h 205"/>
                  <a:gd name="T70" fmla="*/ 140 w 170"/>
                  <a:gd name="T71" fmla="*/ 2 h 205"/>
                  <a:gd name="T72" fmla="*/ 143 w 170"/>
                  <a:gd name="T73" fmla="*/ 10 h 205"/>
                  <a:gd name="T74" fmla="*/ 147 w 170"/>
                  <a:gd name="T75" fmla="*/ 2 h 205"/>
                  <a:gd name="T76" fmla="*/ 161 w 170"/>
                  <a:gd name="T77" fmla="*/ 7 h 205"/>
                  <a:gd name="T78" fmla="*/ 164 w 170"/>
                  <a:gd name="T79" fmla="*/ 7 h 205"/>
                  <a:gd name="T80" fmla="*/ 170 w 170"/>
                  <a:gd name="T81" fmla="*/ 5 h 205"/>
                  <a:gd name="T82" fmla="*/ 169 w 170"/>
                  <a:gd name="T83" fmla="*/ 10 h 205"/>
                  <a:gd name="T84" fmla="*/ 164 w 170"/>
                  <a:gd name="T85" fmla="*/ 9 h 205"/>
                  <a:gd name="T86" fmla="*/ 157 w 170"/>
                  <a:gd name="T87" fmla="*/ 16 h 205"/>
                  <a:gd name="T88" fmla="*/ 145 w 170"/>
                  <a:gd name="T89" fmla="*/ 29 h 205"/>
                  <a:gd name="T90" fmla="*/ 134 w 170"/>
                  <a:gd name="T91" fmla="*/ 38 h 205"/>
                  <a:gd name="T92" fmla="*/ 119 w 170"/>
                  <a:gd name="T93" fmla="*/ 56 h 205"/>
                  <a:gd name="T94" fmla="*/ 110 w 170"/>
                  <a:gd name="T95" fmla="*/ 66 h 205"/>
                  <a:gd name="T96" fmla="*/ 94 w 170"/>
                  <a:gd name="T97" fmla="*/ 86 h 205"/>
                  <a:gd name="T98" fmla="*/ 84 w 170"/>
                  <a:gd name="T99" fmla="*/ 94 h 205"/>
                  <a:gd name="T100" fmla="*/ 74 w 170"/>
                  <a:gd name="T101" fmla="*/ 105 h 205"/>
                  <a:gd name="T102" fmla="*/ 60 w 170"/>
                  <a:gd name="T103" fmla="*/ 136 h 205"/>
                  <a:gd name="T104" fmla="*/ 36 w 170"/>
                  <a:gd name="T105" fmla="*/ 165 h 205"/>
                  <a:gd name="T106" fmla="*/ 13 w 170"/>
                  <a:gd name="T107"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0" h="205">
                    <a:moveTo>
                      <a:pt x="6" y="198"/>
                    </a:moveTo>
                    <a:cubicBezTo>
                      <a:pt x="0" y="193"/>
                      <a:pt x="8" y="192"/>
                      <a:pt x="6" y="187"/>
                    </a:cubicBezTo>
                    <a:cubicBezTo>
                      <a:pt x="6" y="186"/>
                      <a:pt x="9" y="189"/>
                      <a:pt x="9" y="187"/>
                    </a:cubicBezTo>
                    <a:cubicBezTo>
                      <a:pt x="5" y="182"/>
                      <a:pt x="11" y="179"/>
                      <a:pt x="16" y="177"/>
                    </a:cubicBezTo>
                    <a:cubicBezTo>
                      <a:pt x="17" y="178"/>
                      <a:pt x="17" y="178"/>
                      <a:pt x="17" y="178"/>
                    </a:cubicBezTo>
                    <a:cubicBezTo>
                      <a:pt x="18" y="178"/>
                      <a:pt x="15" y="175"/>
                      <a:pt x="16" y="175"/>
                    </a:cubicBezTo>
                    <a:cubicBezTo>
                      <a:pt x="17" y="175"/>
                      <a:pt x="17" y="175"/>
                      <a:pt x="18" y="176"/>
                    </a:cubicBezTo>
                    <a:cubicBezTo>
                      <a:pt x="16" y="174"/>
                      <a:pt x="18" y="174"/>
                      <a:pt x="16" y="173"/>
                    </a:cubicBezTo>
                    <a:cubicBezTo>
                      <a:pt x="17" y="173"/>
                      <a:pt x="19" y="174"/>
                      <a:pt x="20" y="174"/>
                    </a:cubicBezTo>
                    <a:cubicBezTo>
                      <a:pt x="18" y="172"/>
                      <a:pt x="18" y="172"/>
                      <a:pt x="18" y="172"/>
                    </a:cubicBezTo>
                    <a:cubicBezTo>
                      <a:pt x="13" y="168"/>
                      <a:pt x="20" y="170"/>
                      <a:pt x="18" y="167"/>
                    </a:cubicBezTo>
                    <a:cubicBezTo>
                      <a:pt x="18" y="167"/>
                      <a:pt x="19" y="167"/>
                      <a:pt x="19" y="167"/>
                    </a:cubicBezTo>
                    <a:cubicBezTo>
                      <a:pt x="17" y="163"/>
                      <a:pt x="20" y="160"/>
                      <a:pt x="20" y="157"/>
                    </a:cubicBezTo>
                    <a:cubicBezTo>
                      <a:pt x="21" y="158"/>
                      <a:pt x="22" y="158"/>
                      <a:pt x="23" y="159"/>
                    </a:cubicBezTo>
                    <a:cubicBezTo>
                      <a:pt x="21" y="157"/>
                      <a:pt x="21" y="156"/>
                      <a:pt x="21" y="155"/>
                    </a:cubicBezTo>
                    <a:cubicBezTo>
                      <a:pt x="24" y="156"/>
                      <a:pt x="20" y="153"/>
                      <a:pt x="21" y="152"/>
                    </a:cubicBezTo>
                    <a:cubicBezTo>
                      <a:pt x="22" y="153"/>
                      <a:pt x="22" y="153"/>
                      <a:pt x="22" y="153"/>
                    </a:cubicBezTo>
                    <a:cubicBezTo>
                      <a:pt x="20" y="151"/>
                      <a:pt x="24" y="153"/>
                      <a:pt x="21" y="150"/>
                    </a:cubicBezTo>
                    <a:cubicBezTo>
                      <a:pt x="23" y="151"/>
                      <a:pt x="23" y="151"/>
                      <a:pt x="23" y="151"/>
                    </a:cubicBezTo>
                    <a:cubicBezTo>
                      <a:pt x="20" y="149"/>
                      <a:pt x="26" y="151"/>
                      <a:pt x="24" y="150"/>
                    </a:cubicBezTo>
                    <a:cubicBezTo>
                      <a:pt x="24" y="149"/>
                      <a:pt x="24" y="149"/>
                      <a:pt x="24" y="149"/>
                    </a:cubicBezTo>
                    <a:cubicBezTo>
                      <a:pt x="23" y="148"/>
                      <a:pt x="25" y="149"/>
                      <a:pt x="25" y="148"/>
                    </a:cubicBezTo>
                    <a:cubicBezTo>
                      <a:pt x="25" y="149"/>
                      <a:pt x="25" y="149"/>
                      <a:pt x="25" y="149"/>
                    </a:cubicBezTo>
                    <a:cubicBezTo>
                      <a:pt x="25" y="147"/>
                      <a:pt x="27" y="147"/>
                      <a:pt x="24" y="146"/>
                    </a:cubicBezTo>
                    <a:cubicBezTo>
                      <a:pt x="27" y="147"/>
                      <a:pt x="25" y="147"/>
                      <a:pt x="28" y="149"/>
                    </a:cubicBezTo>
                    <a:cubicBezTo>
                      <a:pt x="28" y="144"/>
                      <a:pt x="30" y="140"/>
                      <a:pt x="33" y="137"/>
                    </a:cubicBezTo>
                    <a:cubicBezTo>
                      <a:pt x="34" y="137"/>
                      <a:pt x="34" y="137"/>
                      <a:pt x="35" y="138"/>
                    </a:cubicBezTo>
                    <a:cubicBezTo>
                      <a:pt x="35" y="137"/>
                      <a:pt x="36" y="136"/>
                      <a:pt x="35" y="135"/>
                    </a:cubicBezTo>
                    <a:cubicBezTo>
                      <a:pt x="35" y="135"/>
                      <a:pt x="36" y="135"/>
                      <a:pt x="36" y="135"/>
                    </a:cubicBezTo>
                    <a:cubicBezTo>
                      <a:pt x="38" y="135"/>
                      <a:pt x="34" y="133"/>
                      <a:pt x="36" y="133"/>
                    </a:cubicBezTo>
                    <a:cubicBezTo>
                      <a:pt x="36" y="134"/>
                      <a:pt x="37" y="134"/>
                      <a:pt x="38" y="135"/>
                    </a:cubicBezTo>
                    <a:cubicBezTo>
                      <a:pt x="36" y="133"/>
                      <a:pt x="37" y="132"/>
                      <a:pt x="37" y="131"/>
                    </a:cubicBezTo>
                    <a:cubicBezTo>
                      <a:pt x="37" y="131"/>
                      <a:pt x="38" y="132"/>
                      <a:pt x="38" y="132"/>
                    </a:cubicBezTo>
                    <a:cubicBezTo>
                      <a:pt x="37" y="130"/>
                      <a:pt x="40" y="131"/>
                      <a:pt x="39" y="130"/>
                    </a:cubicBezTo>
                    <a:cubicBezTo>
                      <a:pt x="40" y="131"/>
                      <a:pt x="40" y="131"/>
                      <a:pt x="40" y="131"/>
                    </a:cubicBezTo>
                    <a:cubicBezTo>
                      <a:pt x="43" y="131"/>
                      <a:pt x="37" y="129"/>
                      <a:pt x="39" y="128"/>
                    </a:cubicBezTo>
                    <a:cubicBezTo>
                      <a:pt x="39" y="129"/>
                      <a:pt x="40" y="129"/>
                      <a:pt x="40" y="130"/>
                    </a:cubicBezTo>
                    <a:cubicBezTo>
                      <a:pt x="38" y="127"/>
                      <a:pt x="40" y="126"/>
                      <a:pt x="40" y="125"/>
                    </a:cubicBezTo>
                    <a:cubicBezTo>
                      <a:pt x="40" y="125"/>
                      <a:pt x="41" y="125"/>
                      <a:pt x="41" y="125"/>
                    </a:cubicBezTo>
                    <a:cubicBezTo>
                      <a:pt x="41" y="124"/>
                      <a:pt x="42" y="124"/>
                      <a:pt x="42" y="122"/>
                    </a:cubicBezTo>
                    <a:cubicBezTo>
                      <a:pt x="43" y="122"/>
                      <a:pt x="45" y="124"/>
                      <a:pt x="45" y="123"/>
                    </a:cubicBezTo>
                    <a:cubicBezTo>
                      <a:pt x="43" y="121"/>
                      <a:pt x="45" y="120"/>
                      <a:pt x="42" y="119"/>
                    </a:cubicBezTo>
                    <a:cubicBezTo>
                      <a:pt x="43" y="118"/>
                      <a:pt x="45" y="118"/>
                      <a:pt x="44" y="116"/>
                    </a:cubicBezTo>
                    <a:cubicBezTo>
                      <a:pt x="45" y="118"/>
                      <a:pt x="48" y="118"/>
                      <a:pt x="48" y="119"/>
                    </a:cubicBezTo>
                    <a:cubicBezTo>
                      <a:pt x="50" y="120"/>
                      <a:pt x="50" y="120"/>
                      <a:pt x="50" y="120"/>
                    </a:cubicBezTo>
                    <a:cubicBezTo>
                      <a:pt x="51" y="121"/>
                      <a:pt x="49" y="120"/>
                      <a:pt x="51" y="121"/>
                    </a:cubicBezTo>
                    <a:cubicBezTo>
                      <a:pt x="51" y="121"/>
                      <a:pt x="50" y="119"/>
                      <a:pt x="51" y="119"/>
                    </a:cubicBezTo>
                    <a:cubicBezTo>
                      <a:pt x="50" y="117"/>
                      <a:pt x="47" y="114"/>
                      <a:pt x="48" y="113"/>
                    </a:cubicBezTo>
                    <a:cubicBezTo>
                      <a:pt x="48" y="114"/>
                      <a:pt x="51" y="115"/>
                      <a:pt x="51" y="116"/>
                    </a:cubicBezTo>
                    <a:cubicBezTo>
                      <a:pt x="47" y="110"/>
                      <a:pt x="47" y="110"/>
                      <a:pt x="47" y="110"/>
                    </a:cubicBezTo>
                    <a:cubicBezTo>
                      <a:pt x="47" y="110"/>
                      <a:pt x="49" y="112"/>
                      <a:pt x="49" y="111"/>
                    </a:cubicBezTo>
                    <a:cubicBezTo>
                      <a:pt x="48" y="110"/>
                      <a:pt x="48" y="110"/>
                      <a:pt x="47" y="109"/>
                    </a:cubicBezTo>
                    <a:cubicBezTo>
                      <a:pt x="48" y="109"/>
                      <a:pt x="47" y="107"/>
                      <a:pt x="50" y="109"/>
                    </a:cubicBezTo>
                    <a:cubicBezTo>
                      <a:pt x="52" y="110"/>
                      <a:pt x="50" y="110"/>
                      <a:pt x="52" y="110"/>
                    </a:cubicBezTo>
                    <a:cubicBezTo>
                      <a:pt x="52" y="110"/>
                      <a:pt x="51" y="109"/>
                      <a:pt x="52" y="108"/>
                    </a:cubicBezTo>
                    <a:cubicBezTo>
                      <a:pt x="52" y="108"/>
                      <a:pt x="52" y="108"/>
                      <a:pt x="52" y="108"/>
                    </a:cubicBezTo>
                    <a:cubicBezTo>
                      <a:pt x="53" y="108"/>
                      <a:pt x="52" y="106"/>
                      <a:pt x="50" y="106"/>
                    </a:cubicBezTo>
                    <a:cubicBezTo>
                      <a:pt x="50" y="106"/>
                      <a:pt x="52" y="107"/>
                      <a:pt x="51" y="107"/>
                    </a:cubicBezTo>
                    <a:cubicBezTo>
                      <a:pt x="49" y="105"/>
                      <a:pt x="49" y="104"/>
                      <a:pt x="50" y="103"/>
                    </a:cubicBezTo>
                    <a:cubicBezTo>
                      <a:pt x="50" y="104"/>
                      <a:pt x="51" y="104"/>
                      <a:pt x="52" y="105"/>
                    </a:cubicBezTo>
                    <a:cubicBezTo>
                      <a:pt x="50" y="103"/>
                      <a:pt x="50" y="101"/>
                      <a:pt x="50" y="100"/>
                    </a:cubicBezTo>
                    <a:cubicBezTo>
                      <a:pt x="49" y="99"/>
                      <a:pt x="52" y="102"/>
                      <a:pt x="51" y="101"/>
                    </a:cubicBezTo>
                    <a:cubicBezTo>
                      <a:pt x="54" y="102"/>
                      <a:pt x="51" y="97"/>
                      <a:pt x="54" y="98"/>
                    </a:cubicBezTo>
                    <a:cubicBezTo>
                      <a:pt x="54" y="98"/>
                      <a:pt x="52" y="97"/>
                      <a:pt x="52" y="97"/>
                    </a:cubicBezTo>
                    <a:cubicBezTo>
                      <a:pt x="53" y="96"/>
                      <a:pt x="55" y="98"/>
                      <a:pt x="54" y="97"/>
                    </a:cubicBezTo>
                    <a:cubicBezTo>
                      <a:pt x="56" y="98"/>
                      <a:pt x="54" y="96"/>
                      <a:pt x="54" y="96"/>
                    </a:cubicBezTo>
                    <a:cubicBezTo>
                      <a:pt x="54" y="95"/>
                      <a:pt x="55" y="96"/>
                      <a:pt x="55" y="96"/>
                    </a:cubicBezTo>
                    <a:cubicBezTo>
                      <a:pt x="54" y="95"/>
                      <a:pt x="54" y="92"/>
                      <a:pt x="57" y="92"/>
                    </a:cubicBezTo>
                    <a:cubicBezTo>
                      <a:pt x="56" y="91"/>
                      <a:pt x="55" y="89"/>
                      <a:pt x="55" y="88"/>
                    </a:cubicBezTo>
                    <a:cubicBezTo>
                      <a:pt x="57" y="90"/>
                      <a:pt x="57" y="90"/>
                      <a:pt x="57" y="90"/>
                    </a:cubicBezTo>
                    <a:cubicBezTo>
                      <a:pt x="58" y="90"/>
                      <a:pt x="58" y="89"/>
                      <a:pt x="59" y="90"/>
                    </a:cubicBezTo>
                    <a:cubicBezTo>
                      <a:pt x="57" y="88"/>
                      <a:pt x="59" y="94"/>
                      <a:pt x="58" y="92"/>
                    </a:cubicBezTo>
                    <a:cubicBezTo>
                      <a:pt x="60" y="93"/>
                      <a:pt x="56" y="88"/>
                      <a:pt x="58" y="90"/>
                    </a:cubicBezTo>
                    <a:cubicBezTo>
                      <a:pt x="59" y="90"/>
                      <a:pt x="57" y="88"/>
                      <a:pt x="59" y="88"/>
                    </a:cubicBezTo>
                    <a:cubicBezTo>
                      <a:pt x="59" y="88"/>
                      <a:pt x="61" y="91"/>
                      <a:pt x="62" y="90"/>
                    </a:cubicBezTo>
                    <a:cubicBezTo>
                      <a:pt x="62" y="89"/>
                      <a:pt x="61" y="89"/>
                      <a:pt x="61" y="88"/>
                    </a:cubicBezTo>
                    <a:cubicBezTo>
                      <a:pt x="61" y="87"/>
                      <a:pt x="61" y="87"/>
                      <a:pt x="61" y="87"/>
                    </a:cubicBezTo>
                    <a:cubicBezTo>
                      <a:pt x="59" y="86"/>
                      <a:pt x="61" y="87"/>
                      <a:pt x="59" y="85"/>
                    </a:cubicBezTo>
                    <a:cubicBezTo>
                      <a:pt x="61" y="86"/>
                      <a:pt x="59" y="84"/>
                      <a:pt x="62" y="86"/>
                    </a:cubicBezTo>
                    <a:cubicBezTo>
                      <a:pt x="64" y="88"/>
                      <a:pt x="64" y="88"/>
                      <a:pt x="64" y="88"/>
                    </a:cubicBezTo>
                    <a:cubicBezTo>
                      <a:pt x="64" y="87"/>
                      <a:pt x="62" y="85"/>
                      <a:pt x="62" y="84"/>
                    </a:cubicBezTo>
                    <a:cubicBezTo>
                      <a:pt x="62" y="84"/>
                      <a:pt x="62" y="85"/>
                      <a:pt x="63" y="85"/>
                    </a:cubicBezTo>
                    <a:cubicBezTo>
                      <a:pt x="60" y="82"/>
                      <a:pt x="64" y="84"/>
                      <a:pt x="61" y="82"/>
                    </a:cubicBezTo>
                    <a:cubicBezTo>
                      <a:pt x="63" y="82"/>
                      <a:pt x="63" y="80"/>
                      <a:pt x="65" y="81"/>
                    </a:cubicBezTo>
                    <a:cubicBezTo>
                      <a:pt x="65" y="80"/>
                      <a:pt x="64" y="79"/>
                      <a:pt x="65" y="78"/>
                    </a:cubicBezTo>
                    <a:cubicBezTo>
                      <a:pt x="66" y="79"/>
                      <a:pt x="66" y="79"/>
                      <a:pt x="66" y="80"/>
                    </a:cubicBezTo>
                    <a:cubicBezTo>
                      <a:pt x="67" y="80"/>
                      <a:pt x="67" y="79"/>
                      <a:pt x="67" y="78"/>
                    </a:cubicBezTo>
                    <a:cubicBezTo>
                      <a:pt x="67" y="79"/>
                      <a:pt x="69" y="79"/>
                      <a:pt x="71" y="80"/>
                    </a:cubicBezTo>
                    <a:cubicBezTo>
                      <a:pt x="70" y="78"/>
                      <a:pt x="68" y="77"/>
                      <a:pt x="67" y="76"/>
                    </a:cubicBezTo>
                    <a:cubicBezTo>
                      <a:pt x="71" y="78"/>
                      <a:pt x="67" y="73"/>
                      <a:pt x="70" y="75"/>
                    </a:cubicBezTo>
                    <a:cubicBezTo>
                      <a:pt x="70" y="75"/>
                      <a:pt x="71" y="77"/>
                      <a:pt x="72" y="77"/>
                    </a:cubicBezTo>
                    <a:cubicBezTo>
                      <a:pt x="75" y="79"/>
                      <a:pt x="70" y="74"/>
                      <a:pt x="73" y="74"/>
                    </a:cubicBezTo>
                    <a:cubicBezTo>
                      <a:pt x="70" y="72"/>
                      <a:pt x="70" y="72"/>
                      <a:pt x="70" y="72"/>
                    </a:cubicBezTo>
                    <a:cubicBezTo>
                      <a:pt x="72" y="73"/>
                      <a:pt x="69" y="70"/>
                      <a:pt x="72" y="72"/>
                    </a:cubicBezTo>
                    <a:cubicBezTo>
                      <a:pt x="71" y="71"/>
                      <a:pt x="74" y="72"/>
                      <a:pt x="71" y="70"/>
                    </a:cubicBezTo>
                    <a:cubicBezTo>
                      <a:pt x="74" y="71"/>
                      <a:pt x="73" y="66"/>
                      <a:pt x="78" y="69"/>
                    </a:cubicBezTo>
                    <a:cubicBezTo>
                      <a:pt x="78" y="68"/>
                      <a:pt x="78" y="68"/>
                      <a:pt x="77" y="67"/>
                    </a:cubicBezTo>
                    <a:cubicBezTo>
                      <a:pt x="75" y="66"/>
                      <a:pt x="78" y="68"/>
                      <a:pt x="77" y="68"/>
                    </a:cubicBezTo>
                    <a:cubicBezTo>
                      <a:pt x="77" y="67"/>
                      <a:pt x="76" y="67"/>
                      <a:pt x="76" y="67"/>
                    </a:cubicBezTo>
                    <a:cubicBezTo>
                      <a:pt x="77" y="67"/>
                      <a:pt x="77" y="66"/>
                      <a:pt x="79" y="69"/>
                    </a:cubicBezTo>
                    <a:cubicBezTo>
                      <a:pt x="81" y="69"/>
                      <a:pt x="76" y="64"/>
                      <a:pt x="78" y="64"/>
                    </a:cubicBezTo>
                    <a:cubicBezTo>
                      <a:pt x="79" y="65"/>
                      <a:pt x="79" y="65"/>
                      <a:pt x="79" y="64"/>
                    </a:cubicBezTo>
                    <a:cubicBezTo>
                      <a:pt x="78" y="62"/>
                      <a:pt x="78" y="62"/>
                      <a:pt x="78" y="62"/>
                    </a:cubicBezTo>
                    <a:cubicBezTo>
                      <a:pt x="79" y="62"/>
                      <a:pt x="81" y="64"/>
                      <a:pt x="82" y="65"/>
                    </a:cubicBezTo>
                    <a:cubicBezTo>
                      <a:pt x="82" y="65"/>
                      <a:pt x="83" y="64"/>
                      <a:pt x="82" y="63"/>
                    </a:cubicBezTo>
                    <a:cubicBezTo>
                      <a:pt x="84" y="65"/>
                      <a:pt x="84" y="65"/>
                      <a:pt x="84" y="65"/>
                    </a:cubicBezTo>
                    <a:cubicBezTo>
                      <a:pt x="83" y="63"/>
                      <a:pt x="84" y="63"/>
                      <a:pt x="83" y="63"/>
                    </a:cubicBezTo>
                    <a:cubicBezTo>
                      <a:pt x="84" y="63"/>
                      <a:pt x="84" y="63"/>
                      <a:pt x="84" y="63"/>
                    </a:cubicBezTo>
                    <a:cubicBezTo>
                      <a:pt x="85" y="64"/>
                      <a:pt x="84" y="63"/>
                      <a:pt x="84" y="63"/>
                    </a:cubicBezTo>
                    <a:cubicBezTo>
                      <a:pt x="83" y="62"/>
                      <a:pt x="83" y="62"/>
                      <a:pt x="82" y="62"/>
                    </a:cubicBezTo>
                    <a:cubicBezTo>
                      <a:pt x="81" y="61"/>
                      <a:pt x="82" y="61"/>
                      <a:pt x="81" y="60"/>
                    </a:cubicBezTo>
                    <a:cubicBezTo>
                      <a:pt x="83" y="61"/>
                      <a:pt x="83" y="60"/>
                      <a:pt x="83" y="60"/>
                    </a:cubicBezTo>
                    <a:cubicBezTo>
                      <a:pt x="84" y="60"/>
                      <a:pt x="82" y="58"/>
                      <a:pt x="83" y="58"/>
                    </a:cubicBezTo>
                    <a:cubicBezTo>
                      <a:pt x="83" y="59"/>
                      <a:pt x="83" y="58"/>
                      <a:pt x="84" y="59"/>
                    </a:cubicBezTo>
                    <a:cubicBezTo>
                      <a:pt x="84" y="59"/>
                      <a:pt x="83" y="58"/>
                      <a:pt x="84" y="59"/>
                    </a:cubicBezTo>
                    <a:cubicBezTo>
                      <a:pt x="85" y="60"/>
                      <a:pt x="86" y="61"/>
                      <a:pt x="85" y="60"/>
                    </a:cubicBezTo>
                    <a:cubicBezTo>
                      <a:pt x="85" y="58"/>
                      <a:pt x="82" y="57"/>
                      <a:pt x="84" y="57"/>
                    </a:cubicBezTo>
                    <a:cubicBezTo>
                      <a:pt x="84" y="57"/>
                      <a:pt x="85" y="58"/>
                      <a:pt x="85" y="59"/>
                    </a:cubicBezTo>
                    <a:cubicBezTo>
                      <a:pt x="86" y="59"/>
                      <a:pt x="86" y="59"/>
                      <a:pt x="86" y="59"/>
                    </a:cubicBezTo>
                    <a:cubicBezTo>
                      <a:pt x="85" y="58"/>
                      <a:pt x="85" y="58"/>
                      <a:pt x="85" y="58"/>
                    </a:cubicBezTo>
                    <a:cubicBezTo>
                      <a:pt x="85" y="58"/>
                      <a:pt x="86" y="58"/>
                      <a:pt x="86" y="58"/>
                    </a:cubicBezTo>
                    <a:cubicBezTo>
                      <a:pt x="84" y="56"/>
                      <a:pt x="86" y="57"/>
                      <a:pt x="85" y="55"/>
                    </a:cubicBezTo>
                    <a:cubicBezTo>
                      <a:pt x="85" y="54"/>
                      <a:pt x="86" y="55"/>
                      <a:pt x="87" y="55"/>
                    </a:cubicBezTo>
                    <a:cubicBezTo>
                      <a:pt x="87" y="55"/>
                      <a:pt x="87" y="55"/>
                      <a:pt x="87" y="55"/>
                    </a:cubicBezTo>
                    <a:cubicBezTo>
                      <a:pt x="88" y="56"/>
                      <a:pt x="88" y="55"/>
                      <a:pt x="87" y="53"/>
                    </a:cubicBezTo>
                    <a:cubicBezTo>
                      <a:pt x="88" y="54"/>
                      <a:pt x="88" y="54"/>
                      <a:pt x="88" y="54"/>
                    </a:cubicBezTo>
                    <a:cubicBezTo>
                      <a:pt x="88" y="54"/>
                      <a:pt x="88" y="53"/>
                      <a:pt x="88" y="52"/>
                    </a:cubicBezTo>
                    <a:cubicBezTo>
                      <a:pt x="89" y="52"/>
                      <a:pt x="93" y="57"/>
                      <a:pt x="92" y="55"/>
                    </a:cubicBezTo>
                    <a:cubicBezTo>
                      <a:pt x="92" y="54"/>
                      <a:pt x="90" y="51"/>
                      <a:pt x="89" y="50"/>
                    </a:cubicBezTo>
                    <a:cubicBezTo>
                      <a:pt x="91" y="50"/>
                      <a:pt x="90" y="47"/>
                      <a:pt x="93" y="48"/>
                    </a:cubicBezTo>
                    <a:cubicBezTo>
                      <a:pt x="92" y="48"/>
                      <a:pt x="92" y="47"/>
                      <a:pt x="92" y="47"/>
                    </a:cubicBezTo>
                    <a:cubicBezTo>
                      <a:pt x="94" y="46"/>
                      <a:pt x="93" y="42"/>
                      <a:pt x="97" y="44"/>
                    </a:cubicBezTo>
                    <a:cubicBezTo>
                      <a:pt x="97" y="45"/>
                      <a:pt x="98" y="45"/>
                      <a:pt x="99" y="46"/>
                    </a:cubicBezTo>
                    <a:cubicBezTo>
                      <a:pt x="98" y="45"/>
                      <a:pt x="101" y="47"/>
                      <a:pt x="99" y="45"/>
                    </a:cubicBezTo>
                    <a:cubicBezTo>
                      <a:pt x="98" y="43"/>
                      <a:pt x="97" y="43"/>
                      <a:pt x="96" y="43"/>
                    </a:cubicBezTo>
                    <a:cubicBezTo>
                      <a:pt x="96" y="41"/>
                      <a:pt x="97" y="40"/>
                      <a:pt x="99" y="41"/>
                    </a:cubicBezTo>
                    <a:cubicBezTo>
                      <a:pt x="98" y="40"/>
                      <a:pt x="98" y="40"/>
                      <a:pt x="98" y="39"/>
                    </a:cubicBezTo>
                    <a:cubicBezTo>
                      <a:pt x="100" y="41"/>
                      <a:pt x="101" y="41"/>
                      <a:pt x="101" y="40"/>
                    </a:cubicBezTo>
                    <a:cubicBezTo>
                      <a:pt x="99" y="38"/>
                      <a:pt x="99" y="38"/>
                      <a:pt x="99" y="38"/>
                    </a:cubicBezTo>
                    <a:cubicBezTo>
                      <a:pt x="101" y="39"/>
                      <a:pt x="101" y="39"/>
                      <a:pt x="101" y="39"/>
                    </a:cubicBezTo>
                    <a:cubicBezTo>
                      <a:pt x="101" y="39"/>
                      <a:pt x="99" y="36"/>
                      <a:pt x="100" y="37"/>
                    </a:cubicBezTo>
                    <a:cubicBezTo>
                      <a:pt x="101" y="38"/>
                      <a:pt x="101" y="38"/>
                      <a:pt x="102" y="39"/>
                    </a:cubicBezTo>
                    <a:cubicBezTo>
                      <a:pt x="101" y="37"/>
                      <a:pt x="100" y="35"/>
                      <a:pt x="102" y="35"/>
                    </a:cubicBezTo>
                    <a:cubicBezTo>
                      <a:pt x="104" y="37"/>
                      <a:pt x="104" y="37"/>
                      <a:pt x="104" y="37"/>
                    </a:cubicBezTo>
                    <a:cubicBezTo>
                      <a:pt x="104" y="36"/>
                      <a:pt x="103" y="35"/>
                      <a:pt x="102" y="35"/>
                    </a:cubicBezTo>
                    <a:cubicBezTo>
                      <a:pt x="104" y="35"/>
                      <a:pt x="105" y="34"/>
                      <a:pt x="107" y="36"/>
                    </a:cubicBezTo>
                    <a:cubicBezTo>
                      <a:pt x="105" y="30"/>
                      <a:pt x="107" y="28"/>
                      <a:pt x="109" y="27"/>
                    </a:cubicBezTo>
                    <a:cubicBezTo>
                      <a:pt x="110" y="28"/>
                      <a:pt x="110" y="28"/>
                      <a:pt x="110" y="28"/>
                    </a:cubicBezTo>
                    <a:cubicBezTo>
                      <a:pt x="112" y="28"/>
                      <a:pt x="109" y="26"/>
                      <a:pt x="110" y="26"/>
                    </a:cubicBezTo>
                    <a:cubicBezTo>
                      <a:pt x="111" y="27"/>
                      <a:pt x="112" y="28"/>
                      <a:pt x="113" y="29"/>
                    </a:cubicBezTo>
                    <a:cubicBezTo>
                      <a:pt x="114" y="30"/>
                      <a:pt x="112" y="27"/>
                      <a:pt x="112" y="26"/>
                    </a:cubicBezTo>
                    <a:cubicBezTo>
                      <a:pt x="111" y="24"/>
                      <a:pt x="113" y="27"/>
                      <a:pt x="111" y="25"/>
                    </a:cubicBezTo>
                    <a:cubicBezTo>
                      <a:pt x="111" y="25"/>
                      <a:pt x="113" y="25"/>
                      <a:pt x="111" y="23"/>
                    </a:cubicBezTo>
                    <a:cubicBezTo>
                      <a:pt x="112" y="24"/>
                      <a:pt x="114" y="26"/>
                      <a:pt x="114" y="27"/>
                    </a:cubicBezTo>
                    <a:cubicBezTo>
                      <a:pt x="114" y="25"/>
                      <a:pt x="114" y="25"/>
                      <a:pt x="114" y="25"/>
                    </a:cubicBezTo>
                    <a:cubicBezTo>
                      <a:pt x="116" y="27"/>
                      <a:pt x="116" y="31"/>
                      <a:pt x="119" y="33"/>
                    </a:cubicBezTo>
                    <a:cubicBezTo>
                      <a:pt x="119" y="32"/>
                      <a:pt x="119" y="32"/>
                      <a:pt x="119" y="32"/>
                    </a:cubicBezTo>
                    <a:cubicBezTo>
                      <a:pt x="122" y="34"/>
                      <a:pt x="120" y="36"/>
                      <a:pt x="122" y="36"/>
                    </a:cubicBezTo>
                    <a:cubicBezTo>
                      <a:pt x="122" y="34"/>
                      <a:pt x="119" y="31"/>
                      <a:pt x="118" y="30"/>
                    </a:cubicBezTo>
                    <a:cubicBezTo>
                      <a:pt x="119" y="29"/>
                      <a:pt x="115" y="25"/>
                      <a:pt x="116" y="24"/>
                    </a:cubicBezTo>
                    <a:cubicBezTo>
                      <a:pt x="117" y="25"/>
                      <a:pt x="115" y="25"/>
                      <a:pt x="117" y="27"/>
                    </a:cubicBezTo>
                    <a:cubicBezTo>
                      <a:pt x="119" y="28"/>
                      <a:pt x="117" y="25"/>
                      <a:pt x="118" y="25"/>
                    </a:cubicBezTo>
                    <a:cubicBezTo>
                      <a:pt x="117" y="25"/>
                      <a:pt x="115" y="22"/>
                      <a:pt x="115" y="22"/>
                    </a:cubicBezTo>
                    <a:cubicBezTo>
                      <a:pt x="117" y="22"/>
                      <a:pt x="117" y="24"/>
                      <a:pt x="118" y="24"/>
                    </a:cubicBezTo>
                    <a:cubicBezTo>
                      <a:pt x="117" y="22"/>
                      <a:pt x="117" y="21"/>
                      <a:pt x="115" y="21"/>
                    </a:cubicBezTo>
                    <a:cubicBezTo>
                      <a:pt x="113" y="18"/>
                      <a:pt x="117" y="21"/>
                      <a:pt x="116" y="18"/>
                    </a:cubicBezTo>
                    <a:cubicBezTo>
                      <a:pt x="117" y="20"/>
                      <a:pt x="118" y="23"/>
                      <a:pt x="120" y="24"/>
                    </a:cubicBezTo>
                    <a:cubicBezTo>
                      <a:pt x="118" y="22"/>
                      <a:pt x="119" y="20"/>
                      <a:pt x="116" y="18"/>
                    </a:cubicBezTo>
                    <a:cubicBezTo>
                      <a:pt x="117" y="18"/>
                      <a:pt x="118" y="20"/>
                      <a:pt x="119" y="21"/>
                    </a:cubicBezTo>
                    <a:cubicBezTo>
                      <a:pt x="120" y="22"/>
                      <a:pt x="117" y="16"/>
                      <a:pt x="120" y="20"/>
                    </a:cubicBezTo>
                    <a:cubicBezTo>
                      <a:pt x="119" y="18"/>
                      <a:pt x="119" y="18"/>
                      <a:pt x="119" y="18"/>
                    </a:cubicBezTo>
                    <a:cubicBezTo>
                      <a:pt x="120" y="19"/>
                      <a:pt x="120" y="19"/>
                      <a:pt x="121" y="20"/>
                    </a:cubicBezTo>
                    <a:cubicBezTo>
                      <a:pt x="122" y="19"/>
                      <a:pt x="121" y="16"/>
                      <a:pt x="123" y="19"/>
                    </a:cubicBezTo>
                    <a:cubicBezTo>
                      <a:pt x="123" y="19"/>
                      <a:pt x="124" y="18"/>
                      <a:pt x="122" y="16"/>
                    </a:cubicBezTo>
                    <a:cubicBezTo>
                      <a:pt x="120" y="15"/>
                      <a:pt x="122" y="18"/>
                      <a:pt x="120" y="16"/>
                    </a:cubicBezTo>
                    <a:cubicBezTo>
                      <a:pt x="122" y="18"/>
                      <a:pt x="121" y="15"/>
                      <a:pt x="120" y="14"/>
                    </a:cubicBezTo>
                    <a:cubicBezTo>
                      <a:pt x="121" y="15"/>
                      <a:pt x="121" y="15"/>
                      <a:pt x="121" y="15"/>
                    </a:cubicBezTo>
                    <a:cubicBezTo>
                      <a:pt x="121" y="14"/>
                      <a:pt x="122" y="14"/>
                      <a:pt x="121" y="13"/>
                    </a:cubicBezTo>
                    <a:cubicBezTo>
                      <a:pt x="121" y="14"/>
                      <a:pt x="122" y="14"/>
                      <a:pt x="122" y="14"/>
                    </a:cubicBezTo>
                    <a:cubicBezTo>
                      <a:pt x="121" y="13"/>
                      <a:pt x="121" y="13"/>
                      <a:pt x="121" y="13"/>
                    </a:cubicBezTo>
                    <a:cubicBezTo>
                      <a:pt x="122" y="11"/>
                      <a:pt x="124" y="15"/>
                      <a:pt x="124" y="14"/>
                    </a:cubicBezTo>
                    <a:cubicBezTo>
                      <a:pt x="125" y="16"/>
                      <a:pt x="125" y="16"/>
                      <a:pt x="125" y="16"/>
                    </a:cubicBezTo>
                    <a:cubicBezTo>
                      <a:pt x="125" y="16"/>
                      <a:pt x="126" y="17"/>
                      <a:pt x="126" y="16"/>
                    </a:cubicBezTo>
                    <a:cubicBezTo>
                      <a:pt x="125" y="15"/>
                      <a:pt x="124" y="12"/>
                      <a:pt x="123" y="11"/>
                    </a:cubicBezTo>
                    <a:cubicBezTo>
                      <a:pt x="123" y="10"/>
                      <a:pt x="125" y="13"/>
                      <a:pt x="124" y="11"/>
                    </a:cubicBezTo>
                    <a:cubicBezTo>
                      <a:pt x="125" y="13"/>
                      <a:pt x="125" y="13"/>
                      <a:pt x="125" y="13"/>
                    </a:cubicBezTo>
                    <a:cubicBezTo>
                      <a:pt x="125" y="14"/>
                      <a:pt x="127" y="16"/>
                      <a:pt x="128" y="15"/>
                    </a:cubicBezTo>
                    <a:cubicBezTo>
                      <a:pt x="128" y="14"/>
                      <a:pt x="127" y="11"/>
                      <a:pt x="125" y="11"/>
                    </a:cubicBezTo>
                    <a:cubicBezTo>
                      <a:pt x="126" y="11"/>
                      <a:pt x="127" y="11"/>
                      <a:pt x="127" y="13"/>
                    </a:cubicBezTo>
                    <a:cubicBezTo>
                      <a:pt x="128" y="12"/>
                      <a:pt x="126" y="11"/>
                      <a:pt x="126" y="10"/>
                    </a:cubicBezTo>
                    <a:cubicBezTo>
                      <a:pt x="127" y="10"/>
                      <a:pt x="129" y="11"/>
                      <a:pt x="131" y="13"/>
                    </a:cubicBezTo>
                    <a:cubicBezTo>
                      <a:pt x="132" y="16"/>
                      <a:pt x="132" y="16"/>
                      <a:pt x="132" y="16"/>
                    </a:cubicBezTo>
                    <a:cubicBezTo>
                      <a:pt x="132" y="16"/>
                      <a:pt x="132" y="16"/>
                      <a:pt x="132" y="16"/>
                    </a:cubicBezTo>
                    <a:cubicBezTo>
                      <a:pt x="133" y="18"/>
                      <a:pt x="134" y="17"/>
                      <a:pt x="135" y="20"/>
                    </a:cubicBezTo>
                    <a:cubicBezTo>
                      <a:pt x="136" y="20"/>
                      <a:pt x="135" y="19"/>
                      <a:pt x="135" y="18"/>
                    </a:cubicBezTo>
                    <a:cubicBezTo>
                      <a:pt x="132" y="15"/>
                      <a:pt x="133" y="12"/>
                      <a:pt x="130" y="9"/>
                    </a:cubicBezTo>
                    <a:cubicBezTo>
                      <a:pt x="131" y="7"/>
                      <a:pt x="136" y="17"/>
                      <a:pt x="134" y="11"/>
                    </a:cubicBezTo>
                    <a:cubicBezTo>
                      <a:pt x="133" y="10"/>
                      <a:pt x="132" y="7"/>
                      <a:pt x="132" y="8"/>
                    </a:cubicBezTo>
                    <a:cubicBezTo>
                      <a:pt x="133" y="8"/>
                      <a:pt x="130" y="5"/>
                      <a:pt x="132" y="5"/>
                    </a:cubicBezTo>
                    <a:cubicBezTo>
                      <a:pt x="132" y="7"/>
                      <a:pt x="135" y="8"/>
                      <a:pt x="135" y="11"/>
                    </a:cubicBezTo>
                    <a:cubicBezTo>
                      <a:pt x="135" y="10"/>
                      <a:pt x="134" y="10"/>
                      <a:pt x="134" y="11"/>
                    </a:cubicBezTo>
                    <a:cubicBezTo>
                      <a:pt x="136" y="12"/>
                      <a:pt x="137" y="14"/>
                      <a:pt x="137" y="14"/>
                    </a:cubicBezTo>
                    <a:cubicBezTo>
                      <a:pt x="138" y="13"/>
                      <a:pt x="138" y="13"/>
                      <a:pt x="137" y="11"/>
                    </a:cubicBezTo>
                    <a:cubicBezTo>
                      <a:pt x="136" y="9"/>
                      <a:pt x="136" y="12"/>
                      <a:pt x="135" y="10"/>
                    </a:cubicBezTo>
                    <a:cubicBezTo>
                      <a:pt x="136" y="8"/>
                      <a:pt x="138" y="11"/>
                      <a:pt x="136" y="7"/>
                    </a:cubicBezTo>
                    <a:cubicBezTo>
                      <a:pt x="136" y="8"/>
                      <a:pt x="134" y="6"/>
                      <a:pt x="133" y="5"/>
                    </a:cubicBezTo>
                    <a:cubicBezTo>
                      <a:pt x="134" y="3"/>
                      <a:pt x="134" y="3"/>
                      <a:pt x="134" y="3"/>
                    </a:cubicBezTo>
                    <a:cubicBezTo>
                      <a:pt x="134" y="5"/>
                      <a:pt x="134" y="5"/>
                      <a:pt x="134" y="5"/>
                    </a:cubicBezTo>
                    <a:cubicBezTo>
                      <a:pt x="136" y="5"/>
                      <a:pt x="133" y="2"/>
                      <a:pt x="134" y="2"/>
                    </a:cubicBezTo>
                    <a:cubicBezTo>
                      <a:pt x="137" y="4"/>
                      <a:pt x="137" y="4"/>
                      <a:pt x="137" y="4"/>
                    </a:cubicBezTo>
                    <a:cubicBezTo>
                      <a:pt x="138" y="7"/>
                      <a:pt x="134" y="4"/>
                      <a:pt x="137" y="8"/>
                    </a:cubicBezTo>
                    <a:cubicBezTo>
                      <a:pt x="138" y="7"/>
                      <a:pt x="137" y="5"/>
                      <a:pt x="138" y="6"/>
                    </a:cubicBezTo>
                    <a:cubicBezTo>
                      <a:pt x="138" y="6"/>
                      <a:pt x="138" y="7"/>
                      <a:pt x="138" y="7"/>
                    </a:cubicBezTo>
                    <a:cubicBezTo>
                      <a:pt x="138" y="7"/>
                      <a:pt x="142" y="12"/>
                      <a:pt x="141" y="8"/>
                    </a:cubicBezTo>
                    <a:cubicBezTo>
                      <a:pt x="141" y="7"/>
                      <a:pt x="140" y="7"/>
                      <a:pt x="139" y="5"/>
                    </a:cubicBezTo>
                    <a:cubicBezTo>
                      <a:pt x="140" y="4"/>
                      <a:pt x="140" y="3"/>
                      <a:pt x="140" y="2"/>
                    </a:cubicBezTo>
                    <a:cubicBezTo>
                      <a:pt x="142" y="5"/>
                      <a:pt x="142" y="1"/>
                      <a:pt x="143" y="5"/>
                    </a:cubicBezTo>
                    <a:cubicBezTo>
                      <a:pt x="141" y="3"/>
                      <a:pt x="140" y="4"/>
                      <a:pt x="141" y="7"/>
                    </a:cubicBezTo>
                    <a:cubicBezTo>
                      <a:pt x="143" y="10"/>
                      <a:pt x="140" y="7"/>
                      <a:pt x="142" y="11"/>
                    </a:cubicBezTo>
                    <a:cubicBezTo>
                      <a:pt x="142" y="10"/>
                      <a:pt x="144" y="13"/>
                      <a:pt x="146" y="15"/>
                    </a:cubicBezTo>
                    <a:cubicBezTo>
                      <a:pt x="146" y="15"/>
                      <a:pt x="146" y="14"/>
                      <a:pt x="146" y="14"/>
                    </a:cubicBezTo>
                    <a:cubicBezTo>
                      <a:pt x="145" y="12"/>
                      <a:pt x="144" y="12"/>
                      <a:pt x="143" y="10"/>
                    </a:cubicBezTo>
                    <a:cubicBezTo>
                      <a:pt x="144" y="10"/>
                      <a:pt x="145" y="8"/>
                      <a:pt x="144" y="6"/>
                    </a:cubicBezTo>
                    <a:cubicBezTo>
                      <a:pt x="145" y="7"/>
                      <a:pt x="146" y="9"/>
                      <a:pt x="146" y="9"/>
                    </a:cubicBezTo>
                    <a:cubicBezTo>
                      <a:pt x="147" y="8"/>
                      <a:pt x="148" y="8"/>
                      <a:pt x="150" y="8"/>
                    </a:cubicBezTo>
                    <a:cubicBezTo>
                      <a:pt x="147" y="5"/>
                      <a:pt x="151" y="6"/>
                      <a:pt x="149" y="4"/>
                    </a:cubicBezTo>
                    <a:cubicBezTo>
                      <a:pt x="148" y="3"/>
                      <a:pt x="146" y="1"/>
                      <a:pt x="145" y="0"/>
                    </a:cubicBezTo>
                    <a:cubicBezTo>
                      <a:pt x="146" y="0"/>
                      <a:pt x="146" y="1"/>
                      <a:pt x="147" y="2"/>
                    </a:cubicBezTo>
                    <a:cubicBezTo>
                      <a:pt x="146" y="0"/>
                      <a:pt x="149" y="4"/>
                      <a:pt x="148" y="1"/>
                    </a:cubicBezTo>
                    <a:cubicBezTo>
                      <a:pt x="147" y="3"/>
                      <a:pt x="150" y="5"/>
                      <a:pt x="151" y="8"/>
                    </a:cubicBezTo>
                    <a:cubicBezTo>
                      <a:pt x="151" y="6"/>
                      <a:pt x="152" y="10"/>
                      <a:pt x="153" y="9"/>
                    </a:cubicBezTo>
                    <a:cubicBezTo>
                      <a:pt x="153" y="7"/>
                      <a:pt x="153" y="6"/>
                      <a:pt x="154" y="5"/>
                    </a:cubicBezTo>
                    <a:cubicBezTo>
                      <a:pt x="156" y="6"/>
                      <a:pt x="157" y="3"/>
                      <a:pt x="158" y="2"/>
                    </a:cubicBezTo>
                    <a:cubicBezTo>
                      <a:pt x="159" y="4"/>
                      <a:pt x="160" y="7"/>
                      <a:pt x="161" y="7"/>
                    </a:cubicBezTo>
                    <a:cubicBezTo>
                      <a:pt x="162" y="7"/>
                      <a:pt x="159" y="4"/>
                      <a:pt x="161" y="5"/>
                    </a:cubicBezTo>
                    <a:cubicBezTo>
                      <a:pt x="161" y="6"/>
                      <a:pt x="161" y="6"/>
                      <a:pt x="161" y="6"/>
                    </a:cubicBezTo>
                    <a:cubicBezTo>
                      <a:pt x="161" y="5"/>
                      <a:pt x="163" y="7"/>
                      <a:pt x="162" y="2"/>
                    </a:cubicBezTo>
                    <a:cubicBezTo>
                      <a:pt x="163" y="6"/>
                      <a:pt x="163" y="6"/>
                      <a:pt x="163" y="6"/>
                    </a:cubicBezTo>
                    <a:cubicBezTo>
                      <a:pt x="163" y="6"/>
                      <a:pt x="163" y="5"/>
                      <a:pt x="163" y="5"/>
                    </a:cubicBezTo>
                    <a:cubicBezTo>
                      <a:pt x="164" y="6"/>
                      <a:pt x="164" y="7"/>
                      <a:pt x="164" y="7"/>
                    </a:cubicBezTo>
                    <a:cubicBezTo>
                      <a:pt x="166" y="9"/>
                      <a:pt x="165" y="7"/>
                      <a:pt x="166" y="6"/>
                    </a:cubicBezTo>
                    <a:cubicBezTo>
                      <a:pt x="165" y="4"/>
                      <a:pt x="165" y="4"/>
                      <a:pt x="165" y="4"/>
                    </a:cubicBezTo>
                    <a:cubicBezTo>
                      <a:pt x="165" y="2"/>
                      <a:pt x="167" y="4"/>
                      <a:pt x="168" y="3"/>
                    </a:cubicBezTo>
                    <a:cubicBezTo>
                      <a:pt x="169" y="5"/>
                      <a:pt x="169" y="5"/>
                      <a:pt x="169" y="5"/>
                    </a:cubicBezTo>
                    <a:cubicBezTo>
                      <a:pt x="169" y="3"/>
                      <a:pt x="169" y="3"/>
                      <a:pt x="169" y="3"/>
                    </a:cubicBezTo>
                    <a:cubicBezTo>
                      <a:pt x="169" y="5"/>
                      <a:pt x="170" y="6"/>
                      <a:pt x="170" y="5"/>
                    </a:cubicBezTo>
                    <a:cubicBezTo>
                      <a:pt x="170" y="5"/>
                      <a:pt x="170" y="6"/>
                      <a:pt x="170" y="7"/>
                    </a:cubicBezTo>
                    <a:cubicBezTo>
                      <a:pt x="170" y="9"/>
                      <a:pt x="170" y="10"/>
                      <a:pt x="170" y="10"/>
                    </a:cubicBezTo>
                    <a:cubicBezTo>
                      <a:pt x="169" y="9"/>
                      <a:pt x="170" y="8"/>
                      <a:pt x="169" y="6"/>
                    </a:cubicBezTo>
                    <a:cubicBezTo>
                      <a:pt x="168" y="4"/>
                      <a:pt x="167" y="5"/>
                      <a:pt x="168" y="7"/>
                    </a:cubicBezTo>
                    <a:cubicBezTo>
                      <a:pt x="168" y="7"/>
                      <a:pt x="168" y="7"/>
                      <a:pt x="168" y="6"/>
                    </a:cubicBezTo>
                    <a:cubicBezTo>
                      <a:pt x="169" y="8"/>
                      <a:pt x="169" y="9"/>
                      <a:pt x="169" y="10"/>
                    </a:cubicBezTo>
                    <a:cubicBezTo>
                      <a:pt x="169" y="10"/>
                      <a:pt x="170" y="11"/>
                      <a:pt x="169" y="10"/>
                    </a:cubicBezTo>
                    <a:cubicBezTo>
                      <a:pt x="170" y="12"/>
                      <a:pt x="169" y="12"/>
                      <a:pt x="169" y="12"/>
                    </a:cubicBezTo>
                    <a:cubicBezTo>
                      <a:pt x="169" y="11"/>
                      <a:pt x="168" y="11"/>
                      <a:pt x="168" y="10"/>
                    </a:cubicBezTo>
                    <a:cubicBezTo>
                      <a:pt x="168" y="12"/>
                      <a:pt x="168" y="13"/>
                      <a:pt x="167" y="13"/>
                    </a:cubicBezTo>
                    <a:cubicBezTo>
                      <a:pt x="165" y="10"/>
                      <a:pt x="166" y="15"/>
                      <a:pt x="165" y="15"/>
                    </a:cubicBezTo>
                    <a:cubicBezTo>
                      <a:pt x="165" y="12"/>
                      <a:pt x="164" y="10"/>
                      <a:pt x="164" y="9"/>
                    </a:cubicBezTo>
                    <a:cubicBezTo>
                      <a:pt x="163" y="8"/>
                      <a:pt x="164" y="9"/>
                      <a:pt x="163" y="9"/>
                    </a:cubicBezTo>
                    <a:cubicBezTo>
                      <a:pt x="163" y="10"/>
                      <a:pt x="164" y="13"/>
                      <a:pt x="164" y="15"/>
                    </a:cubicBezTo>
                    <a:cubicBezTo>
                      <a:pt x="163" y="13"/>
                      <a:pt x="163" y="13"/>
                      <a:pt x="163" y="13"/>
                    </a:cubicBezTo>
                    <a:cubicBezTo>
                      <a:pt x="163" y="14"/>
                      <a:pt x="164" y="17"/>
                      <a:pt x="163" y="17"/>
                    </a:cubicBezTo>
                    <a:cubicBezTo>
                      <a:pt x="161" y="16"/>
                      <a:pt x="160" y="17"/>
                      <a:pt x="158" y="18"/>
                    </a:cubicBezTo>
                    <a:cubicBezTo>
                      <a:pt x="157" y="16"/>
                      <a:pt x="157" y="16"/>
                      <a:pt x="157" y="16"/>
                    </a:cubicBezTo>
                    <a:cubicBezTo>
                      <a:pt x="159" y="20"/>
                      <a:pt x="156" y="18"/>
                      <a:pt x="156" y="20"/>
                    </a:cubicBezTo>
                    <a:cubicBezTo>
                      <a:pt x="154" y="20"/>
                      <a:pt x="154" y="24"/>
                      <a:pt x="152" y="21"/>
                    </a:cubicBezTo>
                    <a:cubicBezTo>
                      <a:pt x="150" y="24"/>
                      <a:pt x="149" y="26"/>
                      <a:pt x="146" y="27"/>
                    </a:cubicBezTo>
                    <a:cubicBezTo>
                      <a:pt x="145" y="25"/>
                      <a:pt x="145" y="25"/>
                      <a:pt x="145" y="25"/>
                    </a:cubicBezTo>
                    <a:cubicBezTo>
                      <a:pt x="146" y="27"/>
                      <a:pt x="144" y="24"/>
                      <a:pt x="144" y="24"/>
                    </a:cubicBezTo>
                    <a:cubicBezTo>
                      <a:pt x="145" y="26"/>
                      <a:pt x="145" y="27"/>
                      <a:pt x="145" y="29"/>
                    </a:cubicBezTo>
                    <a:cubicBezTo>
                      <a:pt x="143" y="28"/>
                      <a:pt x="143" y="31"/>
                      <a:pt x="143" y="33"/>
                    </a:cubicBezTo>
                    <a:cubicBezTo>
                      <a:pt x="142" y="31"/>
                      <a:pt x="142" y="31"/>
                      <a:pt x="142" y="31"/>
                    </a:cubicBezTo>
                    <a:cubicBezTo>
                      <a:pt x="143" y="35"/>
                      <a:pt x="140" y="33"/>
                      <a:pt x="139" y="34"/>
                    </a:cubicBezTo>
                    <a:cubicBezTo>
                      <a:pt x="138" y="33"/>
                      <a:pt x="137" y="32"/>
                      <a:pt x="137" y="32"/>
                    </a:cubicBezTo>
                    <a:cubicBezTo>
                      <a:pt x="138" y="35"/>
                      <a:pt x="138" y="35"/>
                      <a:pt x="138" y="37"/>
                    </a:cubicBezTo>
                    <a:cubicBezTo>
                      <a:pt x="137" y="38"/>
                      <a:pt x="136" y="38"/>
                      <a:pt x="134" y="38"/>
                    </a:cubicBezTo>
                    <a:cubicBezTo>
                      <a:pt x="135" y="43"/>
                      <a:pt x="130" y="43"/>
                      <a:pt x="129" y="47"/>
                    </a:cubicBezTo>
                    <a:cubicBezTo>
                      <a:pt x="128" y="45"/>
                      <a:pt x="128" y="45"/>
                      <a:pt x="128" y="45"/>
                    </a:cubicBezTo>
                    <a:cubicBezTo>
                      <a:pt x="129" y="51"/>
                      <a:pt x="123" y="50"/>
                      <a:pt x="122" y="54"/>
                    </a:cubicBezTo>
                    <a:cubicBezTo>
                      <a:pt x="120" y="51"/>
                      <a:pt x="120" y="51"/>
                      <a:pt x="120" y="51"/>
                    </a:cubicBezTo>
                    <a:cubicBezTo>
                      <a:pt x="119" y="51"/>
                      <a:pt x="119" y="53"/>
                      <a:pt x="121" y="55"/>
                    </a:cubicBezTo>
                    <a:cubicBezTo>
                      <a:pt x="120" y="55"/>
                      <a:pt x="121" y="58"/>
                      <a:pt x="119" y="56"/>
                    </a:cubicBezTo>
                    <a:cubicBezTo>
                      <a:pt x="117" y="56"/>
                      <a:pt x="119" y="58"/>
                      <a:pt x="119" y="59"/>
                    </a:cubicBezTo>
                    <a:cubicBezTo>
                      <a:pt x="117" y="59"/>
                      <a:pt x="116" y="60"/>
                      <a:pt x="116" y="61"/>
                    </a:cubicBezTo>
                    <a:cubicBezTo>
                      <a:pt x="116" y="61"/>
                      <a:pt x="116" y="61"/>
                      <a:pt x="116" y="61"/>
                    </a:cubicBezTo>
                    <a:cubicBezTo>
                      <a:pt x="116" y="60"/>
                      <a:pt x="114" y="59"/>
                      <a:pt x="114" y="59"/>
                    </a:cubicBezTo>
                    <a:cubicBezTo>
                      <a:pt x="114" y="60"/>
                      <a:pt x="112" y="60"/>
                      <a:pt x="115" y="63"/>
                    </a:cubicBezTo>
                    <a:cubicBezTo>
                      <a:pt x="112" y="62"/>
                      <a:pt x="114" y="67"/>
                      <a:pt x="110" y="66"/>
                    </a:cubicBezTo>
                    <a:cubicBezTo>
                      <a:pt x="111" y="67"/>
                      <a:pt x="111" y="67"/>
                      <a:pt x="112" y="68"/>
                    </a:cubicBezTo>
                    <a:cubicBezTo>
                      <a:pt x="110" y="69"/>
                      <a:pt x="108" y="68"/>
                      <a:pt x="108" y="71"/>
                    </a:cubicBezTo>
                    <a:cubicBezTo>
                      <a:pt x="108" y="71"/>
                      <a:pt x="107" y="69"/>
                      <a:pt x="106" y="69"/>
                    </a:cubicBezTo>
                    <a:cubicBezTo>
                      <a:pt x="107" y="70"/>
                      <a:pt x="108" y="71"/>
                      <a:pt x="108" y="71"/>
                    </a:cubicBezTo>
                    <a:cubicBezTo>
                      <a:pt x="108" y="75"/>
                      <a:pt x="103" y="73"/>
                      <a:pt x="101" y="75"/>
                    </a:cubicBezTo>
                    <a:cubicBezTo>
                      <a:pt x="100" y="80"/>
                      <a:pt x="97" y="82"/>
                      <a:pt x="94" y="86"/>
                    </a:cubicBezTo>
                    <a:cubicBezTo>
                      <a:pt x="94" y="85"/>
                      <a:pt x="94" y="85"/>
                      <a:pt x="94" y="85"/>
                    </a:cubicBezTo>
                    <a:cubicBezTo>
                      <a:pt x="96" y="88"/>
                      <a:pt x="89" y="85"/>
                      <a:pt x="92" y="89"/>
                    </a:cubicBezTo>
                    <a:cubicBezTo>
                      <a:pt x="92" y="89"/>
                      <a:pt x="91" y="90"/>
                      <a:pt x="90" y="88"/>
                    </a:cubicBezTo>
                    <a:cubicBezTo>
                      <a:pt x="91" y="91"/>
                      <a:pt x="86" y="89"/>
                      <a:pt x="88" y="92"/>
                    </a:cubicBezTo>
                    <a:cubicBezTo>
                      <a:pt x="88" y="92"/>
                      <a:pt x="88" y="92"/>
                      <a:pt x="88" y="92"/>
                    </a:cubicBezTo>
                    <a:cubicBezTo>
                      <a:pt x="85" y="91"/>
                      <a:pt x="86" y="94"/>
                      <a:pt x="84" y="94"/>
                    </a:cubicBezTo>
                    <a:cubicBezTo>
                      <a:pt x="84" y="94"/>
                      <a:pt x="84" y="94"/>
                      <a:pt x="83" y="93"/>
                    </a:cubicBezTo>
                    <a:cubicBezTo>
                      <a:pt x="81" y="92"/>
                      <a:pt x="85" y="96"/>
                      <a:pt x="82" y="94"/>
                    </a:cubicBezTo>
                    <a:cubicBezTo>
                      <a:pt x="81" y="94"/>
                      <a:pt x="83" y="96"/>
                      <a:pt x="83" y="95"/>
                    </a:cubicBezTo>
                    <a:cubicBezTo>
                      <a:pt x="80" y="97"/>
                      <a:pt x="79" y="102"/>
                      <a:pt x="78" y="105"/>
                    </a:cubicBezTo>
                    <a:cubicBezTo>
                      <a:pt x="74" y="105"/>
                      <a:pt x="72" y="101"/>
                      <a:pt x="73" y="104"/>
                    </a:cubicBezTo>
                    <a:cubicBezTo>
                      <a:pt x="72" y="104"/>
                      <a:pt x="74" y="105"/>
                      <a:pt x="74" y="105"/>
                    </a:cubicBezTo>
                    <a:cubicBezTo>
                      <a:pt x="74" y="106"/>
                      <a:pt x="69" y="103"/>
                      <a:pt x="71" y="105"/>
                    </a:cubicBezTo>
                    <a:cubicBezTo>
                      <a:pt x="73" y="106"/>
                      <a:pt x="72" y="106"/>
                      <a:pt x="73" y="107"/>
                    </a:cubicBezTo>
                    <a:cubicBezTo>
                      <a:pt x="70" y="107"/>
                      <a:pt x="68" y="106"/>
                      <a:pt x="69" y="108"/>
                    </a:cubicBezTo>
                    <a:cubicBezTo>
                      <a:pt x="68" y="107"/>
                      <a:pt x="68" y="107"/>
                      <a:pt x="68" y="107"/>
                    </a:cubicBezTo>
                    <a:cubicBezTo>
                      <a:pt x="70" y="111"/>
                      <a:pt x="68" y="111"/>
                      <a:pt x="71" y="115"/>
                    </a:cubicBezTo>
                    <a:cubicBezTo>
                      <a:pt x="66" y="122"/>
                      <a:pt x="64" y="129"/>
                      <a:pt x="60" y="136"/>
                    </a:cubicBezTo>
                    <a:cubicBezTo>
                      <a:pt x="54" y="142"/>
                      <a:pt x="52" y="150"/>
                      <a:pt x="46" y="155"/>
                    </a:cubicBezTo>
                    <a:cubicBezTo>
                      <a:pt x="42" y="154"/>
                      <a:pt x="42" y="155"/>
                      <a:pt x="42" y="157"/>
                    </a:cubicBezTo>
                    <a:cubicBezTo>
                      <a:pt x="41" y="157"/>
                      <a:pt x="41" y="157"/>
                      <a:pt x="41" y="156"/>
                    </a:cubicBezTo>
                    <a:cubicBezTo>
                      <a:pt x="43" y="158"/>
                      <a:pt x="40" y="158"/>
                      <a:pt x="43" y="159"/>
                    </a:cubicBezTo>
                    <a:cubicBezTo>
                      <a:pt x="41" y="162"/>
                      <a:pt x="40" y="164"/>
                      <a:pt x="38" y="167"/>
                    </a:cubicBezTo>
                    <a:cubicBezTo>
                      <a:pt x="38" y="166"/>
                      <a:pt x="36" y="165"/>
                      <a:pt x="36" y="165"/>
                    </a:cubicBezTo>
                    <a:cubicBezTo>
                      <a:pt x="38" y="167"/>
                      <a:pt x="38" y="167"/>
                      <a:pt x="38" y="167"/>
                    </a:cubicBezTo>
                    <a:cubicBezTo>
                      <a:pt x="37" y="167"/>
                      <a:pt x="37" y="167"/>
                      <a:pt x="37" y="167"/>
                    </a:cubicBezTo>
                    <a:cubicBezTo>
                      <a:pt x="37" y="167"/>
                      <a:pt x="38" y="168"/>
                      <a:pt x="39" y="168"/>
                    </a:cubicBezTo>
                    <a:cubicBezTo>
                      <a:pt x="38" y="176"/>
                      <a:pt x="29" y="180"/>
                      <a:pt x="26" y="186"/>
                    </a:cubicBezTo>
                    <a:cubicBezTo>
                      <a:pt x="24" y="187"/>
                      <a:pt x="24" y="190"/>
                      <a:pt x="24" y="192"/>
                    </a:cubicBezTo>
                    <a:cubicBezTo>
                      <a:pt x="18" y="195"/>
                      <a:pt x="13" y="199"/>
                      <a:pt x="13" y="205"/>
                    </a:cubicBezTo>
                    <a:cubicBezTo>
                      <a:pt x="13" y="205"/>
                      <a:pt x="6" y="201"/>
                      <a:pt x="6" y="1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Freeform 214"/>
              <p:cNvSpPr/>
              <p:nvPr/>
            </p:nvSpPr>
            <p:spPr bwMode="auto">
              <a:xfrm>
                <a:off x="6715126" y="28194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1" y="2"/>
                      <a:pt x="0" y="0"/>
                    </a:cubicBezTo>
                    <a:cubicBezTo>
                      <a:pt x="1" y="1"/>
                      <a:pt x="2"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Freeform 215"/>
              <p:cNvSpPr/>
              <p:nvPr/>
            </p:nvSpPr>
            <p:spPr bwMode="auto">
              <a:xfrm>
                <a:off x="6707188" y="2817813"/>
                <a:ext cx="0" cy="0"/>
              </a:xfrm>
              <a:custGeom>
                <a:avLst/>
                <a:gdLst>
                  <a:gd name="T0" fmla="*/ 1 w 1"/>
                  <a:gd name="T1" fmla="*/ 2 h 2"/>
                  <a:gd name="T2" fmla="*/ 0 w 1"/>
                  <a:gd name="T3" fmla="*/ 1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Freeform 216"/>
              <p:cNvSpPr/>
              <p:nvPr/>
            </p:nvSpPr>
            <p:spPr bwMode="auto">
              <a:xfrm>
                <a:off x="6705601" y="28178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Freeform 217"/>
              <p:cNvSpPr/>
              <p:nvPr/>
            </p:nvSpPr>
            <p:spPr bwMode="auto">
              <a:xfrm>
                <a:off x="6704013" y="281781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Freeform 218"/>
              <p:cNvSpPr/>
              <p:nvPr/>
            </p:nvSpPr>
            <p:spPr bwMode="auto">
              <a:xfrm>
                <a:off x="6704013" y="281781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Freeform 219"/>
              <p:cNvSpPr/>
              <p:nvPr/>
            </p:nvSpPr>
            <p:spPr bwMode="auto">
              <a:xfrm>
                <a:off x="6700838" y="281940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2" name="Freeform 220"/>
              <p:cNvSpPr/>
              <p:nvPr/>
            </p:nvSpPr>
            <p:spPr bwMode="auto">
              <a:xfrm>
                <a:off x="6699251" y="2820988"/>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Rectangle 221"/>
              <p:cNvSpPr>
                <a:spLocks noChangeArrowheads="1"/>
              </p:cNvSpPr>
              <p:nvPr/>
            </p:nvSpPr>
            <p:spPr bwMode="auto">
              <a:xfrm>
                <a:off x="6680201" y="2843213"/>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94" name="Freeform 222"/>
              <p:cNvSpPr/>
              <p:nvPr/>
            </p:nvSpPr>
            <p:spPr bwMode="auto">
              <a:xfrm>
                <a:off x="6670676" y="2852738"/>
                <a:ext cx="1588"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Freeform 223"/>
              <p:cNvSpPr/>
              <p:nvPr/>
            </p:nvSpPr>
            <p:spPr bwMode="auto">
              <a:xfrm>
                <a:off x="6669088" y="28606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Freeform 224"/>
              <p:cNvSpPr/>
              <p:nvPr/>
            </p:nvSpPr>
            <p:spPr bwMode="auto">
              <a:xfrm>
                <a:off x="5248276" y="2628900"/>
                <a:ext cx="1588"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Freeform 225"/>
              <p:cNvSpPr/>
              <p:nvPr/>
            </p:nvSpPr>
            <p:spPr bwMode="auto">
              <a:xfrm>
                <a:off x="5168901" y="2628900"/>
                <a:ext cx="77788" cy="153987"/>
              </a:xfrm>
              <a:custGeom>
                <a:avLst/>
                <a:gdLst>
                  <a:gd name="T0" fmla="*/ 22 w 223"/>
                  <a:gd name="T1" fmla="*/ 369 h 422"/>
                  <a:gd name="T2" fmla="*/ 28 w 223"/>
                  <a:gd name="T3" fmla="*/ 356 h 422"/>
                  <a:gd name="T4" fmla="*/ 34 w 223"/>
                  <a:gd name="T5" fmla="*/ 328 h 422"/>
                  <a:gd name="T6" fmla="*/ 38 w 223"/>
                  <a:gd name="T7" fmla="*/ 319 h 422"/>
                  <a:gd name="T8" fmla="*/ 55 w 223"/>
                  <a:gd name="T9" fmla="*/ 296 h 422"/>
                  <a:gd name="T10" fmla="*/ 60 w 223"/>
                  <a:gd name="T11" fmla="*/ 288 h 422"/>
                  <a:gd name="T12" fmla="*/ 68 w 223"/>
                  <a:gd name="T13" fmla="*/ 272 h 422"/>
                  <a:gd name="T14" fmla="*/ 75 w 223"/>
                  <a:gd name="T15" fmla="*/ 263 h 422"/>
                  <a:gd name="T16" fmla="*/ 76 w 223"/>
                  <a:gd name="T17" fmla="*/ 248 h 422"/>
                  <a:gd name="T18" fmla="*/ 76 w 223"/>
                  <a:gd name="T19" fmla="*/ 240 h 422"/>
                  <a:gd name="T20" fmla="*/ 83 w 223"/>
                  <a:gd name="T21" fmla="*/ 227 h 422"/>
                  <a:gd name="T22" fmla="*/ 89 w 223"/>
                  <a:gd name="T23" fmla="*/ 214 h 422"/>
                  <a:gd name="T24" fmla="*/ 92 w 223"/>
                  <a:gd name="T25" fmla="*/ 209 h 422"/>
                  <a:gd name="T26" fmla="*/ 93 w 223"/>
                  <a:gd name="T27" fmla="*/ 200 h 422"/>
                  <a:gd name="T28" fmla="*/ 101 w 223"/>
                  <a:gd name="T29" fmla="*/ 188 h 422"/>
                  <a:gd name="T30" fmla="*/ 107 w 223"/>
                  <a:gd name="T31" fmla="*/ 177 h 422"/>
                  <a:gd name="T32" fmla="*/ 115 w 223"/>
                  <a:gd name="T33" fmla="*/ 163 h 422"/>
                  <a:gd name="T34" fmla="*/ 122 w 223"/>
                  <a:gd name="T35" fmla="*/ 158 h 422"/>
                  <a:gd name="T36" fmla="*/ 121 w 223"/>
                  <a:gd name="T37" fmla="*/ 152 h 422"/>
                  <a:gd name="T38" fmla="*/ 126 w 223"/>
                  <a:gd name="T39" fmla="*/ 151 h 422"/>
                  <a:gd name="T40" fmla="*/ 127 w 223"/>
                  <a:gd name="T41" fmla="*/ 142 h 422"/>
                  <a:gd name="T42" fmla="*/ 133 w 223"/>
                  <a:gd name="T43" fmla="*/ 129 h 422"/>
                  <a:gd name="T44" fmla="*/ 140 w 223"/>
                  <a:gd name="T45" fmla="*/ 114 h 422"/>
                  <a:gd name="T46" fmla="*/ 145 w 223"/>
                  <a:gd name="T47" fmla="*/ 106 h 422"/>
                  <a:gd name="T48" fmla="*/ 154 w 223"/>
                  <a:gd name="T49" fmla="*/ 87 h 422"/>
                  <a:gd name="T50" fmla="*/ 159 w 223"/>
                  <a:gd name="T51" fmla="*/ 83 h 422"/>
                  <a:gd name="T52" fmla="*/ 163 w 223"/>
                  <a:gd name="T53" fmla="*/ 82 h 422"/>
                  <a:gd name="T54" fmla="*/ 166 w 223"/>
                  <a:gd name="T55" fmla="*/ 76 h 422"/>
                  <a:gd name="T56" fmla="*/ 169 w 223"/>
                  <a:gd name="T57" fmla="*/ 67 h 422"/>
                  <a:gd name="T58" fmla="*/ 168 w 223"/>
                  <a:gd name="T59" fmla="*/ 62 h 422"/>
                  <a:gd name="T60" fmla="*/ 169 w 223"/>
                  <a:gd name="T61" fmla="*/ 56 h 422"/>
                  <a:gd name="T62" fmla="*/ 177 w 223"/>
                  <a:gd name="T63" fmla="*/ 52 h 422"/>
                  <a:gd name="T64" fmla="*/ 181 w 223"/>
                  <a:gd name="T65" fmla="*/ 46 h 422"/>
                  <a:gd name="T66" fmla="*/ 185 w 223"/>
                  <a:gd name="T67" fmla="*/ 44 h 422"/>
                  <a:gd name="T68" fmla="*/ 179 w 223"/>
                  <a:gd name="T69" fmla="*/ 36 h 422"/>
                  <a:gd name="T70" fmla="*/ 186 w 223"/>
                  <a:gd name="T71" fmla="*/ 35 h 422"/>
                  <a:gd name="T72" fmla="*/ 196 w 223"/>
                  <a:gd name="T73" fmla="*/ 39 h 422"/>
                  <a:gd name="T74" fmla="*/ 190 w 223"/>
                  <a:gd name="T75" fmla="*/ 23 h 422"/>
                  <a:gd name="T76" fmla="*/ 206 w 223"/>
                  <a:gd name="T77" fmla="*/ 13 h 422"/>
                  <a:gd name="T78" fmla="*/ 213 w 223"/>
                  <a:gd name="T79" fmla="*/ 9 h 422"/>
                  <a:gd name="T80" fmla="*/ 218 w 223"/>
                  <a:gd name="T81" fmla="*/ 1 h 422"/>
                  <a:gd name="T82" fmla="*/ 222 w 223"/>
                  <a:gd name="T83" fmla="*/ 8 h 422"/>
                  <a:gd name="T84" fmla="*/ 216 w 223"/>
                  <a:gd name="T85" fmla="*/ 13 h 422"/>
                  <a:gd name="T86" fmla="*/ 210 w 223"/>
                  <a:gd name="T87" fmla="*/ 29 h 422"/>
                  <a:gd name="T88" fmla="*/ 199 w 223"/>
                  <a:gd name="T89" fmla="*/ 59 h 422"/>
                  <a:gd name="T90" fmla="*/ 186 w 223"/>
                  <a:gd name="T91" fmla="*/ 82 h 422"/>
                  <a:gd name="T92" fmla="*/ 166 w 223"/>
                  <a:gd name="T93" fmla="*/ 122 h 422"/>
                  <a:gd name="T94" fmla="*/ 156 w 223"/>
                  <a:gd name="T95" fmla="*/ 144 h 422"/>
                  <a:gd name="T96" fmla="*/ 134 w 223"/>
                  <a:gd name="T97" fmla="*/ 185 h 422"/>
                  <a:gd name="T98" fmla="*/ 120 w 223"/>
                  <a:gd name="T99" fmla="*/ 205 h 422"/>
                  <a:gd name="T100" fmla="*/ 105 w 223"/>
                  <a:gd name="T101" fmla="*/ 228 h 422"/>
                  <a:gd name="T102" fmla="*/ 91 w 223"/>
                  <a:gd name="T103" fmla="*/ 266 h 422"/>
                  <a:gd name="T104" fmla="*/ 50 w 223"/>
                  <a:gd name="T105" fmla="*/ 347 h 422"/>
                  <a:gd name="T106" fmla="*/ 27 w 223"/>
                  <a:gd name="T107" fmla="*/ 396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3" h="422">
                    <a:moveTo>
                      <a:pt x="4" y="413"/>
                    </a:moveTo>
                    <a:cubicBezTo>
                      <a:pt x="0" y="405"/>
                      <a:pt x="9" y="401"/>
                      <a:pt x="8" y="394"/>
                    </a:cubicBezTo>
                    <a:cubicBezTo>
                      <a:pt x="8" y="393"/>
                      <a:pt x="11" y="395"/>
                      <a:pt x="11" y="393"/>
                    </a:cubicBezTo>
                    <a:cubicBezTo>
                      <a:pt x="8" y="386"/>
                      <a:pt x="15" y="378"/>
                      <a:pt x="22" y="373"/>
                    </a:cubicBezTo>
                    <a:cubicBezTo>
                      <a:pt x="23" y="374"/>
                      <a:pt x="23" y="374"/>
                      <a:pt x="23" y="374"/>
                    </a:cubicBezTo>
                    <a:cubicBezTo>
                      <a:pt x="24" y="373"/>
                      <a:pt x="21" y="370"/>
                      <a:pt x="22" y="369"/>
                    </a:cubicBezTo>
                    <a:cubicBezTo>
                      <a:pt x="23" y="369"/>
                      <a:pt x="23" y="370"/>
                      <a:pt x="24" y="370"/>
                    </a:cubicBezTo>
                    <a:cubicBezTo>
                      <a:pt x="22" y="369"/>
                      <a:pt x="24" y="367"/>
                      <a:pt x="23" y="366"/>
                    </a:cubicBezTo>
                    <a:cubicBezTo>
                      <a:pt x="24" y="366"/>
                      <a:pt x="25" y="367"/>
                      <a:pt x="27" y="366"/>
                    </a:cubicBezTo>
                    <a:cubicBezTo>
                      <a:pt x="25" y="364"/>
                      <a:pt x="25" y="364"/>
                      <a:pt x="25" y="364"/>
                    </a:cubicBezTo>
                    <a:cubicBezTo>
                      <a:pt x="20" y="360"/>
                      <a:pt x="28" y="360"/>
                      <a:pt x="26" y="355"/>
                    </a:cubicBezTo>
                    <a:cubicBezTo>
                      <a:pt x="27" y="356"/>
                      <a:pt x="27" y="356"/>
                      <a:pt x="28" y="356"/>
                    </a:cubicBezTo>
                    <a:cubicBezTo>
                      <a:pt x="26" y="350"/>
                      <a:pt x="30" y="345"/>
                      <a:pt x="31" y="339"/>
                    </a:cubicBezTo>
                    <a:cubicBezTo>
                      <a:pt x="32" y="339"/>
                      <a:pt x="33" y="340"/>
                      <a:pt x="34" y="340"/>
                    </a:cubicBezTo>
                    <a:cubicBezTo>
                      <a:pt x="32" y="339"/>
                      <a:pt x="32" y="337"/>
                      <a:pt x="32" y="336"/>
                    </a:cubicBezTo>
                    <a:cubicBezTo>
                      <a:pt x="35" y="336"/>
                      <a:pt x="31" y="332"/>
                      <a:pt x="33" y="331"/>
                    </a:cubicBezTo>
                    <a:cubicBezTo>
                      <a:pt x="34" y="332"/>
                      <a:pt x="34" y="332"/>
                      <a:pt x="34" y="332"/>
                    </a:cubicBezTo>
                    <a:cubicBezTo>
                      <a:pt x="32" y="329"/>
                      <a:pt x="36" y="330"/>
                      <a:pt x="34" y="328"/>
                    </a:cubicBezTo>
                    <a:cubicBezTo>
                      <a:pt x="36" y="328"/>
                      <a:pt x="36" y="328"/>
                      <a:pt x="36" y="328"/>
                    </a:cubicBezTo>
                    <a:cubicBezTo>
                      <a:pt x="33" y="326"/>
                      <a:pt x="39" y="327"/>
                      <a:pt x="37" y="325"/>
                    </a:cubicBezTo>
                    <a:cubicBezTo>
                      <a:pt x="37" y="325"/>
                      <a:pt x="37" y="325"/>
                      <a:pt x="37" y="325"/>
                    </a:cubicBezTo>
                    <a:cubicBezTo>
                      <a:pt x="36" y="324"/>
                      <a:pt x="38" y="324"/>
                      <a:pt x="38" y="323"/>
                    </a:cubicBezTo>
                    <a:cubicBezTo>
                      <a:pt x="38" y="323"/>
                      <a:pt x="38" y="323"/>
                      <a:pt x="38" y="323"/>
                    </a:cubicBezTo>
                    <a:cubicBezTo>
                      <a:pt x="38" y="321"/>
                      <a:pt x="41" y="320"/>
                      <a:pt x="38" y="319"/>
                    </a:cubicBezTo>
                    <a:cubicBezTo>
                      <a:pt x="41" y="319"/>
                      <a:pt x="38" y="322"/>
                      <a:pt x="42" y="322"/>
                    </a:cubicBezTo>
                    <a:cubicBezTo>
                      <a:pt x="42" y="318"/>
                      <a:pt x="43" y="314"/>
                      <a:pt x="45" y="311"/>
                    </a:cubicBezTo>
                    <a:cubicBezTo>
                      <a:pt x="46" y="307"/>
                      <a:pt x="48" y="304"/>
                      <a:pt x="50" y="301"/>
                    </a:cubicBezTo>
                    <a:cubicBezTo>
                      <a:pt x="51" y="300"/>
                      <a:pt x="52" y="300"/>
                      <a:pt x="53" y="301"/>
                    </a:cubicBezTo>
                    <a:cubicBezTo>
                      <a:pt x="53" y="300"/>
                      <a:pt x="54" y="298"/>
                      <a:pt x="53" y="296"/>
                    </a:cubicBezTo>
                    <a:cubicBezTo>
                      <a:pt x="53" y="297"/>
                      <a:pt x="54" y="297"/>
                      <a:pt x="55" y="296"/>
                    </a:cubicBezTo>
                    <a:cubicBezTo>
                      <a:pt x="56" y="296"/>
                      <a:pt x="52" y="294"/>
                      <a:pt x="54" y="293"/>
                    </a:cubicBezTo>
                    <a:cubicBezTo>
                      <a:pt x="55" y="294"/>
                      <a:pt x="55" y="294"/>
                      <a:pt x="57" y="295"/>
                    </a:cubicBezTo>
                    <a:cubicBezTo>
                      <a:pt x="55" y="293"/>
                      <a:pt x="56" y="291"/>
                      <a:pt x="56" y="290"/>
                    </a:cubicBezTo>
                    <a:cubicBezTo>
                      <a:pt x="57" y="290"/>
                      <a:pt x="57" y="290"/>
                      <a:pt x="58" y="291"/>
                    </a:cubicBezTo>
                    <a:cubicBezTo>
                      <a:pt x="56" y="288"/>
                      <a:pt x="59" y="288"/>
                      <a:pt x="59" y="286"/>
                    </a:cubicBezTo>
                    <a:cubicBezTo>
                      <a:pt x="60" y="288"/>
                      <a:pt x="60" y="288"/>
                      <a:pt x="60" y="288"/>
                    </a:cubicBezTo>
                    <a:cubicBezTo>
                      <a:pt x="63" y="287"/>
                      <a:pt x="57" y="285"/>
                      <a:pt x="59" y="284"/>
                    </a:cubicBezTo>
                    <a:cubicBezTo>
                      <a:pt x="59" y="285"/>
                      <a:pt x="60" y="285"/>
                      <a:pt x="61" y="285"/>
                    </a:cubicBezTo>
                    <a:cubicBezTo>
                      <a:pt x="59" y="282"/>
                      <a:pt x="61" y="280"/>
                      <a:pt x="61" y="278"/>
                    </a:cubicBezTo>
                    <a:cubicBezTo>
                      <a:pt x="61" y="278"/>
                      <a:pt x="61" y="278"/>
                      <a:pt x="61" y="278"/>
                    </a:cubicBezTo>
                    <a:cubicBezTo>
                      <a:pt x="62" y="276"/>
                      <a:pt x="64" y="275"/>
                      <a:pt x="64" y="272"/>
                    </a:cubicBezTo>
                    <a:cubicBezTo>
                      <a:pt x="65" y="272"/>
                      <a:pt x="67" y="275"/>
                      <a:pt x="68" y="272"/>
                    </a:cubicBezTo>
                    <a:cubicBezTo>
                      <a:pt x="65" y="271"/>
                      <a:pt x="68" y="268"/>
                      <a:pt x="64" y="268"/>
                    </a:cubicBezTo>
                    <a:cubicBezTo>
                      <a:pt x="66" y="266"/>
                      <a:pt x="68" y="264"/>
                      <a:pt x="68" y="263"/>
                    </a:cubicBezTo>
                    <a:cubicBezTo>
                      <a:pt x="68" y="264"/>
                      <a:pt x="72" y="264"/>
                      <a:pt x="71" y="265"/>
                    </a:cubicBezTo>
                    <a:cubicBezTo>
                      <a:pt x="74" y="265"/>
                      <a:pt x="74" y="265"/>
                      <a:pt x="74" y="265"/>
                    </a:cubicBezTo>
                    <a:cubicBezTo>
                      <a:pt x="75" y="266"/>
                      <a:pt x="73" y="266"/>
                      <a:pt x="74" y="267"/>
                    </a:cubicBezTo>
                    <a:cubicBezTo>
                      <a:pt x="75" y="266"/>
                      <a:pt x="74" y="263"/>
                      <a:pt x="75" y="263"/>
                    </a:cubicBezTo>
                    <a:cubicBezTo>
                      <a:pt x="74" y="261"/>
                      <a:pt x="71" y="258"/>
                      <a:pt x="72" y="256"/>
                    </a:cubicBezTo>
                    <a:cubicBezTo>
                      <a:pt x="73" y="257"/>
                      <a:pt x="76" y="257"/>
                      <a:pt x="76" y="258"/>
                    </a:cubicBezTo>
                    <a:cubicBezTo>
                      <a:pt x="71" y="252"/>
                      <a:pt x="71" y="252"/>
                      <a:pt x="71" y="252"/>
                    </a:cubicBezTo>
                    <a:cubicBezTo>
                      <a:pt x="72" y="251"/>
                      <a:pt x="74" y="253"/>
                      <a:pt x="74" y="252"/>
                    </a:cubicBezTo>
                    <a:cubicBezTo>
                      <a:pt x="73" y="251"/>
                      <a:pt x="73" y="250"/>
                      <a:pt x="72" y="250"/>
                    </a:cubicBezTo>
                    <a:cubicBezTo>
                      <a:pt x="73" y="250"/>
                      <a:pt x="73" y="247"/>
                      <a:pt x="76" y="248"/>
                    </a:cubicBezTo>
                    <a:cubicBezTo>
                      <a:pt x="77" y="248"/>
                      <a:pt x="76" y="249"/>
                      <a:pt x="78" y="249"/>
                    </a:cubicBezTo>
                    <a:cubicBezTo>
                      <a:pt x="78" y="248"/>
                      <a:pt x="77" y="247"/>
                      <a:pt x="78" y="246"/>
                    </a:cubicBezTo>
                    <a:cubicBezTo>
                      <a:pt x="78" y="246"/>
                      <a:pt x="78" y="246"/>
                      <a:pt x="78" y="246"/>
                    </a:cubicBezTo>
                    <a:cubicBezTo>
                      <a:pt x="79" y="246"/>
                      <a:pt x="78" y="243"/>
                      <a:pt x="76" y="243"/>
                    </a:cubicBezTo>
                    <a:cubicBezTo>
                      <a:pt x="76" y="244"/>
                      <a:pt x="78" y="244"/>
                      <a:pt x="77" y="244"/>
                    </a:cubicBezTo>
                    <a:cubicBezTo>
                      <a:pt x="75" y="243"/>
                      <a:pt x="76" y="241"/>
                      <a:pt x="76" y="240"/>
                    </a:cubicBezTo>
                    <a:cubicBezTo>
                      <a:pt x="77" y="240"/>
                      <a:pt x="77" y="241"/>
                      <a:pt x="78" y="242"/>
                    </a:cubicBezTo>
                    <a:cubicBezTo>
                      <a:pt x="77" y="239"/>
                      <a:pt x="77" y="236"/>
                      <a:pt x="77" y="234"/>
                    </a:cubicBezTo>
                    <a:cubicBezTo>
                      <a:pt x="76" y="233"/>
                      <a:pt x="79" y="236"/>
                      <a:pt x="78" y="236"/>
                    </a:cubicBezTo>
                    <a:cubicBezTo>
                      <a:pt x="82" y="235"/>
                      <a:pt x="78" y="229"/>
                      <a:pt x="82" y="229"/>
                    </a:cubicBezTo>
                    <a:cubicBezTo>
                      <a:pt x="82" y="230"/>
                      <a:pt x="80" y="228"/>
                      <a:pt x="80" y="228"/>
                    </a:cubicBezTo>
                    <a:cubicBezTo>
                      <a:pt x="81" y="227"/>
                      <a:pt x="83" y="229"/>
                      <a:pt x="83" y="227"/>
                    </a:cubicBezTo>
                    <a:cubicBezTo>
                      <a:pt x="84" y="228"/>
                      <a:pt x="83" y="226"/>
                      <a:pt x="83" y="225"/>
                    </a:cubicBezTo>
                    <a:cubicBezTo>
                      <a:pt x="83" y="224"/>
                      <a:pt x="84" y="225"/>
                      <a:pt x="84" y="226"/>
                    </a:cubicBezTo>
                    <a:cubicBezTo>
                      <a:pt x="83" y="224"/>
                      <a:pt x="84" y="219"/>
                      <a:pt x="87" y="218"/>
                    </a:cubicBezTo>
                    <a:cubicBezTo>
                      <a:pt x="86" y="217"/>
                      <a:pt x="85" y="214"/>
                      <a:pt x="85" y="214"/>
                    </a:cubicBezTo>
                    <a:cubicBezTo>
                      <a:pt x="87" y="215"/>
                      <a:pt x="87" y="215"/>
                      <a:pt x="87" y="215"/>
                    </a:cubicBezTo>
                    <a:cubicBezTo>
                      <a:pt x="88" y="215"/>
                      <a:pt x="88" y="213"/>
                      <a:pt x="89" y="214"/>
                    </a:cubicBezTo>
                    <a:cubicBezTo>
                      <a:pt x="88" y="212"/>
                      <a:pt x="89" y="220"/>
                      <a:pt x="88" y="217"/>
                    </a:cubicBezTo>
                    <a:cubicBezTo>
                      <a:pt x="90" y="218"/>
                      <a:pt x="86" y="213"/>
                      <a:pt x="89" y="215"/>
                    </a:cubicBezTo>
                    <a:cubicBezTo>
                      <a:pt x="89" y="214"/>
                      <a:pt x="88" y="211"/>
                      <a:pt x="90" y="211"/>
                    </a:cubicBezTo>
                    <a:cubicBezTo>
                      <a:pt x="90" y="212"/>
                      <a:pt x="92" y="214"/>
                      <a:pt x="92" y="213"/>
                    </a:cubicBezTo>
                    <a:cubicBezTo>
                      <a:pt x="93" y="211"/>
                      <a:pt x="92" y="212"/>
                      <a:pt x="92" y="210"/>
                    </a:cubicBezTo>
                    <a:cubicBezTo>
                      <a:pt x="92" y="209"/>
                      <a:pt x="92" y="209"/>
                      <a:pt x="92" y="209"/>
                    </a:cubicBezTo>
                    <a:cubicBezTo>
                      <a:pt x="90" y="208"/>
                      <a:pt x="93" y="208"/>
                      <a:pt x="90" y="207"/>
                    </a:cubicBezTo>
                    <a:cubicBezTo>
                      <a:pt x="92" y="208"/>
                      <a:pt x="91" y="204"/>
                      <a:pt x="94" y="206"/>
                    </a:cubicBezTo>
                    <a:cubicBezTo>
                      <a:pt x="96" y="208"/>
                      <a:pt x="96" y="208"/>
                      <a:pt x="96" y="208"/>
                    </a:cubicBezTo>
                    <a:cubicBezTo>
                      <a:pt x="96" y="207"/>
                      <a:pt x="94" y="205"/>
                      <a:pt x="93" y="204"/>
                    </a:cubicBezTo>
                    <a:cubicBezTo>
                      <a:pt x="94" y="204"/>
                      <a:pt x="94" y="204"/>
                      <a:pt x="95" y="204"/>
                    </a:cubicBezTo>
                    <a:cubicBezTo>
                      <a:pt x="91" y="202"/>
                      <a:pt x="96" y="203"/>
                      <a:pt x="93" y="200"/>
                    </a:cubicBezTo>
                    <a:cubicBezTo>
                      <a:pt x="95" y="200"/>
                      <a:pt x="96" y="197"/>
                      <a:pt x="98" y="197"/>
                    </a:cubicBezTo>
                    <a:cubicBezTo>
                      <a:pt x="98" y="195"/>
                      <a:pt x="97" y="194"/>
                      <a:pt x="99" y="193"/>
                    </a:cubicBezTo>
                    <a:cubicBezTo>
                      <a:pt x="99" y="193"/>
                      <a:pt x="99" y="194"/>
                      <a:pt x="99" y="194"/>
                    </a:cubicBezTo>
                    <a:cubicBezTo>
                      <a:pt x="101" y="194"/>
                      <a:pt x="100" y="193"/>
                      <a:pt x="100" y="192"/>
                    </a:cubicBezTo>
                    <a:cubicBezTo>
                      <a:pt x="100" y="193"/>
                      <a:pt x="103" y="192"/>
                      <a:pt x="105" y="192"/>
                    </a:cubicBezTo>
                    <a:cubicBezTo>
                      <a:pt x="104" y="190"/>
                      <a:pt x="102" y="189"/>
                      <a:pt x="101" y="188"/>
                    </a:cubicBezTo>
                    <a:cubicBezTo>
                      <a:pt x="105" y="189"/>
                      <a:pt x="101" y="184"/>
                      <a:pt x="105" y="185"/>
                    </a:cubicBezTo>
                    <a:cubicBezTo>
                      <a:pt x="105" y="185"/>
                      <a:pt x="105" y="187"/>
                      <a:pt x="107" y="187"/>
                    </a:cubicBezTo>
                    <a:cubicBezTo>
                      <a:pt x="111" y="188"/>
                      <a:pt x="105" y="183"/>
                      <a:pt x="108" y="182"/>
                    </a:cubicBezTo>
                    <a:cubicBezTo>
                      <a:pt x="105" y="181"/>
                      <a:pt x="105" y="181"/>
                      <a:pt x="105" y="181"/>
                    </a:cubicBezTo>
                    <a:cubicBezTo>
                      <a:pt x="107" y="182"/>
                      <a:pt x="104" y="178"/>
                      <a:pt x="107" y="180"/>
                    </a:cubicBezTo>
                    <a:cubicBezTo>
                      <a:pt x="107" y="179"/>
                      <a:pt x="110" y="178"/>
                      <a:pt x="107" y="177"/>
                    </a:cubicBezTo>
                    <a:cubicBezTo>
                      <a:pt x="111" y="176"/>
                      <a:pt x="109" y="169"/>
                      <a:pt x="115" y="171"/>
                    </a:cubicBezTo>
                    <a:cubicBezTo>
                      <a:pt x="115" y="170"/>
                      <a:pt x="116" y="169"/>
                      <a:pt x="114" y="169"/>
                    </a:cubicBezTo>
                    <a:cubicBezTo>
                      <a:pt x="112" y="168"/>
                      <a:pt x="115" y="170"/>
                      <a:pt x="114" y="170"/>
                    </a:cubicBezTo>
                    <a:cubicBezTo>
                      <a:pt x="114" y="170"/>
                      <a:pt x="113" y="169"/>
                      <a:pt x="113" y="169"/>
                    </a:cubicBezTo>
                    <a:cubicBezTo>
                      <a:pt x="114" y="168"/>
                      <a:pt x="114" y="168"/>
                      <a:pt x="116" y="170"/>
                    </a:cubicBezTo>
                    <a:cubicBezTo>
                      <a:pt x="119" y="169"/>
                      <a:pt x="112" y="165"/>
                      <a:pt x="115" y="163"/>
                    </a:cubicBezTo>
                    <a:cubicBezTo>
                      <a:pt x="116" y="164"/>
                      <a:pt x="117" y="164"/>
                      <a:pt x="117" y="163"/>
                    </a:cubicBezTo>
                    <a:cubicBezTo>
                      <a:pt x="115" y="161"/>
                      <a:pt x="115" y="161"/>
                      <a:pt x="115" y="161"/>
                    </a:cubicBezTo>
                    <a:cubicBezTo>
                      <a:pt x="117" y="160"/>
                      <a:pt x="119" y="162"/>
                      <a:pt x="121" y="163"/>
                    </a:cubicBezTo>
                    <a:cubicBezTo>
                      <a:pt x="121" y="162"/>
                      <a:pt x="122" y="161"/>
                      <a:pt x="120" y="160"/>
                    </a:cubicBezTo>
                    <a:cubicBezTo>
                      <a:pt x="123" y="160"/>
                      <a:pt x="123" y="160"/>
                      <a:pt x="123" y="160"/>
                    </a:cubicBezTo>
                    <a:cubicBezTo>
                      <a:pt x="121" y="160"/>
                      <a:pt x="123" y="159"/>
                      <a:pt x="122" y="158"/>
                    </a:cubicBezTo>
                    <a:cubicBezTo>
                      <a:pt x="123" y="159"/>
                      <a:pt x="123" y="159"/>
                      <a:pt x="123" y="159"/>
                    </a:cubicBezTo>
                    <a:cubicBezTo>
                      <a:pt x="123" y="159"/>
                      <a:pt x="123" y="158"/>
                      <a:pt x="124" y="157"/>
                    </a:cubicBezTo>
                    <a:cubicBezTo>
                      <a:pt x="122" y="157"/>
                      <a:pt x="121" y="157"/>
                      <a:pt x="120" y="158"/>
                    </a:cubicBezTo>
                    <a:cubicBezTo>
                      <a:pt x="120" y="157"/>
                      <a:pt x="120" y="156"/>
                      <a:pt x="120" y="155"/>
                    </a:cubicBezTo>
                    <a:cubicBezTo>
                      <a:pt x="122" y="156"/>
                      <a:pt x="122" y="154"/>
                      <a:pt x="122" y="154"/>
                    </a:cubicBezTo>
                    <a:cubicBezTo>
                      <a:pt x="123" y="153"/>
                      <a:pt x="121" y="152"/>
                      <a:pt x="121" y="152"/>
                    </a:cubicBezTo>
                    <a:cubicBezTo>
                      <a:pt x="122" y="152"/>
                      <a:pt x="122" y="151"/>
                      <a:pt x="123" y="152"/>
                    </a:cubicBezTo>
                    <a:cubicBezTo>
                      <a:pt x="124" y="153"/>
                      <a:pt x="122" y="152"/>
                      <a:pt x="123" y="153"/>
                    </a:cubicBezTo>
                    <a:cubicBezTo>
                      <a:pt x="124" y="153"/>
                      <a:pt x="125" y="154"/>
                      <a:pt x="125" y="152"/>
                    </a:cubicBezTo>
                    <a:cubicBezTo>
                      <a:pt x="124" y="151"/>
                      <a:pt x="121" y="150"/>
                      <a:pt x="123" y="149"/>
                    </a:cubicBezTo>
                    <a:cubicBezTo>
                      <a:pt x="123" y="150"/>
                      <a:pt x="124" y="151"/>
                      <a:pt x="124" y="151"/>
                    </a:cubicBezTo>
                    <a:cubicBezTo>
                      <a:pt x="126" y="151"/>
                      <a:pt x="126" y="151"/>
                      <a:pt x="126" y="151"/>
                    </a:cubicBezTo>
                    <a:cubicBezTo>
                      <a:pt x="124" y="149"/>
                      <a:pt x="124" y="149"/>
                      <a:pt x="124" y="149"/>
                    </a:cubicBezTo>
                    <a:cubicBezTo>
                      <a:pt x="125" y="150"/>
                      <a:pt x="125" y="150"/>
                      <a:pt x="125" y="150"/>
                    </a:cubicBezTo>
                    <a:cubicBezTo>
                      <a:pt x="124" y="148"/>
                      <a:pt x="126" y="147"/>
                      <a:pt x="124" y="146"/>
                    </a:cubicBezTo>
                    <a:cubicBezTo>
                      <a:pt x="124" y="145"/>
                      <a:pt x="126" y="145"/>
                      <a:pt x="127" y="145"/>
                    </a:cubicBezTo>
                    <a:cubicBezTo>
                      <a:pt x="127" y="145"/>
                      <a:pt x="127" y="145"/>
                      <a:pt x="127" y="145"/>
                    </a:cubicBezTo>
                    <a:cubicBezTo>
                      <a:pt x="128" y="145"/>
                      <a:pt x="128" y="143"/>
                      <a:pt x="127" y="142"/>
                    </a:cubicBezTo>
                    <a:cubicBezTo>
                      <a:pt x="128" y="142"/>
                      <a:pt x="128" y="142"/>
                      <a:pt x="128" y="142"/>
                    </a:cubicBezTo>
                    <a:cubicBezTo>
                      <a:pt x="128" y="142"/>
                      <a:pt x="128" y="140"/>
                      <a:pt x="128" y="139"/>
                    </a:cubicBezTo>
                    <a:cubicBezTo>
                      <a:pt x="130" y="139"/>
                      <a:pt x="135" y="143"/>
                      <a:pt x="133" y="140"/>
                    </a:cubicBezTo>
                    <a:cubicBezTo>
                      <a:pt x="134" y="139"/>
                      <a:pt x="131" y="137"/>
                      <a:pt x="130" y="136"/>
                    </a:cubicBezTo>
                    <a:cubicBezTo>
                      <a:pt x="132" y="135"/>
                      <a:pt x="130" y="131"/>
                      <a:pt x="134" y="131"/>
                    </a:cubicBezTo>
                    <a:cubicBezTo>
                      <a:pt x="134" y="130"/>
                      <a:pt x="133" y="130"/>
                      <a:pt x="133" y="129"/>
                    </a:cubicBezTo>
                    <a:cubicBezTo>
                      <a:pt x="135" y="127"/>
                      <a:pt x="135" y="122"/>
                      <a:pt x="139" y="121"/>
                    </a:cubicBezTo>
                    <a:cubicBezTo>
                      <a:pt x="140" y="123"/>
                      <a:pt x="141" y="123"/>
                      <a:pt x="142" y="123"/>
                    </a:cubicBezTo>
                    <a:cubicBezTo>
                      <a:pt x="141" y="121"/>
                      <a:pt x="144" y="123"/>
                      <a:pt x="142" y="121"/>
                    </a:cubicBezTo>
                    <a:cubicBezTo>
                      <a:pt x="140" y="120"/>
                      <a:pt x="139" y="120"/>
                      <a:pt x="138" y="120"/>
                    </a:cubicBezTo>
                    <a:cubicBezTo>
                      <a:pt x="138" y="118"/>
                      <a:pt x="140" y="115"/>
                      <a:pt x="142" y="115"/>
                    </a:cubicBezTo>
                    <a:cubicBezTo>
                      <a:pt x="141" y="115"/>
                      <a:pt x="141" y="115"/>
                      <a:pt x="140" y="114"/>
                    </a:cubicBezTo>
                    <a:cubicBezTo>
                      <a:pt x="143" y="116"/>
                      <a:pt x="144" y="115"/>
                      <a:pt x="144" y="113"/>
                    </a:cubicBezTo>
                    <a:cubicBezTo>
                      <a:pt x="142" y="112"/>
                      <a:pt x="142" y="112"/>
                      <a:pt x="142" y="112"/>
                    </a:cubicBezTo>
                    <a:cubicBezTo>
                      <a:pt x="144" y="112"/>
                      <a:pt x="144" y="112"/>
                      <a:pt x="144" y="112"/>
                    </a:cubicBezTo>
                    <a:cubicBezTo>
                      <a:pt x="144" y="112"/>
                      <a:pt x="141" y="110"/>
                      <a:pt x="143" y="110"/>
                    </a:cubicBezTo>
                    <a:cubicBezTo>
                      <a:pt x="144" y="110"/>
                      <a:pt x="145" y="110"/>
                      <a:pt x="145" y="111"/>
                    </a:cubicBezTo>
                    <a:cubicBezTo>
                      <a:pt x="145" y="109"/>
                      <a:pt x="143" y="106"/>
                      <a:pt x="145" y="106"/>
                    </a:cubicBezTo>
                    <a:cubicBezTo>
                      <a:pt x="148" y="106"/>
                      <a:pt x="148" y="106"/>
                      <a:pt x="148" y="106"/>
                    </a:cubicBezTo>
                    <a:cubicBezTo>
                      <a:pt x="148" y="106"/>
                      <a:pt x="147" y="104"/>
                      <a:pt x="146" y="104"/>
                    </a:cubicBezTo>
                    <a:cubicBezTo>
                      <a:pt x="148" y="103"/>
                      <a:pt x="149" y="102"/>
                      <a:pt x="152" y="103"/>
                    </a:cubicBezTo>
                    <a:cubicBezTo>
                      <a:pt x="149" y="97"/>
                      <a:pt x="151" y="92"/>
                      <a:pt x="154" y="88"/>
                    </a:cubicBezTo>
                    <a:cubicBezTo>
                      <a:pt x="155" y="89"/>
                      <a:pt x="155" y="89"/>
                      <a:pt x="155" y="89"/>
                    </a:cubicBezTo>
                    <a:cubicBezTo>
                      <a:pt x="157" y="89"/>
                      <a:pt x="153" y="87"/>
                      <a:pt x="154" y="87"/>
                    </a:cubicBezTo>
                    <a:cubicBezTo>
                      <a:pt x="155" y="88"/>
                      <a:pt x="157" y="88"/>
                      <a:pt x="158" y="89"/>
                    </a:cubicBezTo>
                    <a:cubicBezTo>
                      <a:pt x="160" y="89"/>
                      <a:pt x="157" y="86"/>
                      <a:pt x="157" y="85"/>
                    </a:cubicBezTo>
                    <a:cubicBezTo>
                      <a:pt x="156" y="84"/>
                      <a:pt x="158" y="86"/>
                      <a:pt x="156" y="85"/>
                    </a:cubicBezTo>
                    <a:cubicBezTo>
                      <a:pt x="155" y="85"/>
                      <a:pt x="158" y="84"/>
                      <a:pt x="156" y="82"/>
                    </a:cubicBezTo>
                    <a:cubicBezTo>
                      <a:pt x="157" y="82"/>
                      <a:pt x="159" y="84"/>
                      <a:pt x="160" y="84"/>
                    </a:cubicBezTo>
                    <a:cubicBezTo>
                      <a:pt x="159" y="83"/>
                      <a:pt x="159" y="83"/>
                      <a:pt x="159" y="83"/>
                    </a:cubicBezTo>
                    <a:cubicBezTo>
                      <a:pt x="162" y="83"/>
                      <a:pt x="162" y="88"/>
                      <a:pt x="167" y="89"/>
                    </a:cubicBezTo>
                    <a:cubicBezTo>
                      <a:pt x="167" y="88"/>
                      <a:pt x="167" y="88"/>
                      <a:pt x="167" y="88"/>
                    </a:cubicBezTo>
                    <a:cubicBezTo>
                      <a:pt x="170" y="89"/>
                      <a:pt x="168" y="92"/>
                      <a:pt x="170" y="90"/>
                    </a:cubicBezTo>
                    <a:cubicBezTo>
                      <a:pt x="170" y="89"/>
                      <a:pt x="167" y="86"/>
                      <a:pt x="165" y="86"/>
                    </a:cubicBezTo>
                    <a:cubicBezTo>
                      <a:pt x="166" y="84"/>
                      <a:pt x="160" y="82"/>
                      <a:pt x="161" y="80"/>
                    </a:cubicBezTo>
                    <a:cubicBezTo>
                      <a:pt x="163" y="80"/>
                      <a:pt x="161" y="82"/>
                      <a:pt x="163" y="82"/>
                    </a:cubicBezTo>
                    <a:cubicBezTo>
                      <a:pt x="165" y="83"/>
                      <a:pt x="163" y="80"/>
                      <a:pt x="164" y="80"/>
                    </a:cubicBezTo>
                    <a:cubicBezTo>
                      <a:pt x="163" y="80"/>
                      <a:pt x="161" y="78"/>
                      <a:pt x="161" y="77"/>
                    </a:cubicBezTo>
                    <a:cubicBezTo>
                      <a:pt x="162" y="77"/>
                      <a:pt x="163" y="79"/>
                      <a:pt x="164" y="78"/>
                    </a:cubicBezTo>
                    <a:cubicBezTo>
                      <a:pt x="162" y="77"/>
                      <a:pt x="162" y="75"/>
                      <a:pt x="161" y="75"/>
                    </a:cubicBezTo>
                    <a:cubicBezTo>
                      <a:pt x="158" y="73"/>
                      <a:pt x="162" y="74"/>
                      <a:pt x="160" y="72"/>
                    </a:cubicBezTo>
                    <a:cubicBezTo>
                      <a:pt x="163" y="73"/>
                      <a:pt x="164" y="76"/>
                      <a:pt x="166" y="76"/>
                    </a:cubicBezTo>
                    <a:cubicBezTo>
                      <a:pt x="164" y="75"/>
                      <a:pt x="165" y="72"/>
                      <a:pt x="161" y="71"/>
                    </a:cubicBezTo>
                    <a:cubicBezTo>
                      <a:pt x="162" y="71"/>
                      <a:pt x="164" y="72"/>
                      <a:pt x="165" y="73"/>
                    </a:cubicBezTo>
                    <a:cubicBezTo>
                      <a:pt x="167" y="73"/>
                      <a:pt x="162" y="68"/>
                      <a:pt x="167" y="71"/>
                    </a:cubicBezTo>
                    <a:cubicBezTo>
                      <a:pt x="165" y="69"/>
                      <a:pt x="165" y="69"/>
                      <a:pt x="165" y="69"/>
                    </a:cubicBezTo>
                    <a:cubicBezTo>
                      <a:pt x="165" y="69"/>
                      <a:pt x="166" y="69"/>
                      <a:pt x="168" y="69"/>
                    </a:cubicBezTo>
                    <a:cubicBezTo>
                      <a:pt x="168" y="68"/>
                      <a:pt x="166" y="65"/>
                      <a:pt x="169" y="67"/>
                    </a:cubicBezTo>
                    <a:cubicBezTo>
                      <a:pt x="169" y="67"/>
                      <a:pt x="170" y="65"/>
                      <a:pt x="168" y="64"/>
                    </a:cubicBezTo>
                    <a:cubicBezTo>
                      <a:pt x="166" y="65"/>
                      <a:pt x="169" y="66"/>
                      <a:pt x="165" y="65"/>
                    </a:cubicBezTo>
                    <a:cubicBezTo>
                      <a:pt x="168" y="66"/>
                      <a:pt x="166" y="64"/>
                      <a:pt x="165" y="62"/>
                    </a:cubicBezTo>
                    <a:cubicBezTo>
                      <a:pt x="167" y="63"/>
                      <a:pt x="167" y="63"/>
                      <a:pt x="167" y="63"/>
                    </a:cubicBezTo>
                    <a:cubicBezTo>
                      <a:pt x="166" y="62"/>
                      <a:pt x="167" y="62"/>
                      <a:pt x="166" y="61"/>
                    </a:cubicBezTo>
                    <a:cubicBezTo>
                      <a:pt x="167" y="61"/>
                      <a:pt x="168" y="62"/>
                      <a:pt x="168" y="62"/>
                    </a:cubicBezTo>
                    <a:cubicBezTo>
                      <a:pt x="166" y="60"/>
                      <a:pt x="166" y="60"/>
                      <a:pt x="166" y="60"/>
                    </a:cubicBezTo>
                    <a:cubicBezTo>
                      <a:pt x="166" y="58"/>
                      <a:pt x="170" y="62"/>
                      <a:pt x="170" y="60"/>
                    </a:cubicBezTo>
                    <a:cubicBezTo>
                      <a:pt x="171" y="62"/>
                      <a:pt x="171" y="62"/>
                      <a:pt x="171" y="62"/>
                    </a:cubicBezTo>
                    <a:cubicBezTo>
                      <a:pt x="171" y="61"/>
                      <a:pt x="173" y="62"/>
                      <a:pt x="173" y="61"/>
                    </a:cubicBezTo>
                    <a:cubicBezTo>
                      <a:pt x="171" y="60"/>
                      <a:pt x="169" y="58"/>
                      <a:pt x="168" y="57"/>
                    </a:cubicBezTo>
                    <a:cubicBezTo>
                      <a:pt x="168" y="55"/>
                      <a:pt x="170" y="58"/>
                      <a:pt x="169" y="56"/>
                    </a:cubicBezTo>
                    <a:cubicBezTo>
                      <a:pt x="171" y="58"/>
                      <a:pt x="171" y="58"/>
                      <a:pt x="171" y="58"/>
                    </a:cubicBezTo>
                    <a:cubicBezTo>
                      <a:pt x="171" y="58"/>
                      <a:pt x="174" y="59"/>
                      <a:pt x="174" y="58"/>
                    </a:cubicBezTo>
                    <a:cubicBezTo>
                      <a:pt x="174" y="57"/>
                      <a:pt x="172" y="54"/>
                      <a:pt x="171" y="55"/>
                    </a:cubicBezTo>
                    <a:cubicBezTo>
                      <a:pt x="171" y="54"/>
                      <a:pt x="173" y="54"/>
                      <a:pt x="174" y="55"/>
                    </a:cubicBezTo>
                    <a:cubicBezTo>
                      <a:pt x="174" y="53"/>
                      <a:pt x="172" y="54"/>
                      <a:pt x="171" y="52"/>
                    </a:cubicBezTo>
                    <a:cubicBezTo>
                      <a:pt x="173" y="53"/>
                      <a:pt x="175" y="52"/>
                      <a:pt x="177" y="52"/>
                    </a:cubicBezTo>
                    <a:cubicBezTo>
                      <a:pt x="179" y="55"/>
                      <a:pt x="179" y="55"/>
                      <a:pt x="179" y="55"/>
                    </a:cubicBezTo>
                    <a:cubicBezTo>
                      <a:pt x="180" y="54"/>
                      <a:pt x="180" y="54"/>
                      <a:pt x="180" y="54"/>
                    </a:cubicBezTo>
                    <a:cubicBezTo>
                      <a:pt x="182" y="57"/>
                      <a:pt x="182" y="55"/>
                      <a:pt x="184" y="57"/>
                    </a:cubicBezTo>
                    <a:cubicBezTo>
                      <a:pt x="185" y="57"/>
                      <a:pt x="184" y="55"/>
                      <a:pt x="184" y="55"/>
                    </a:cubicBezTo>
                    <a:cubicBezTo>
                      <a:pt x="179" y="54"/>
                      <a:pt x="180" y="50"/>
                      <a:pt x="176" y="48"/>
                    </a:cubicBezTo>
                    <a:cubicBezTo>
                      <a:pt x="176" y="45"/>
                      <a:pt x="185" y="52"/>
                      <a:pt x="181" y="46"/>
                    </a:cubicBezTo>
                    <a:cubicBezTo>
                      <a:pt x="180" y="46"/>
                      <a:pt x="178" y="44"/>
                      <a:pt x="178" y="46"/>
                    </a:cubicBezTo>
                    <a:cubicBezTo>
                      <a:pt x="179" y="44"/>
                      <a:pt x="175" y="43"/>
                      <a:pt x="177" y="42"/>
                    </a:cubicBezTo>
                    <a:cubicBezTo>
                      <a:pt x="178" y="44"/>
                      <a:pt x="182" y="43"/>
                      <a:pt x="183" y="46"/>
                    </a:cubicBezTo>
                    <a:cubicBezTo>
                      <a:pt x="182" y="45"/>
                      <a:pt x="181" y="46"/>
                      <a:pt x="182" y="46"/>
                    </a:cubicBezTo>
                    <a:cubicBezTo>
                      <a:pt x="183" y="47"/>
                      <a:pt x="185" y="49"/>
                      <a:pt x="186" y="47"/>
                    </a:cubicBezTo>
                    <a:cubicBezTo>
                      <a:pt x="186" y="46"/>
                      <a:pt x="187" y="45"/>
                      <a:pt x="185" y="44"/>
                    </a:cubicBezTo>
                    <a:cubicBezTo>
                      <a:pt x="183" y="43"/>
                      <a:pt x="184" y="46"/>
                      <a:pt x="182" y="44"/>
                    </a:cubicBezTo>
                    <a:cubicBezTo>
                      <a:pt x="183" y="42"/>
                      <a:pt x="186" y="43"/>
                      <a:pt x="183" y="41"/>
                    </a:cubicBezTo>
                    <a:cubicBezTo>
                      <a:pt x="182" y="42"/>
                      <a:pt x="180" y="41"/>
                      <a:pt x="179" y="40"/>
                    </a:cubicBezTo>
                    <a:cubicBezTo>
                      <a:pt x="179" y="38"/>
                      <a:pt x="179" y="38"/>
                      <a:pt x="179" y="38"/>
                    </a:cubicBezTo>
                    <a:cubicBezTo>
                      <a:pt x="180" y="39"/>
                      <a:pt x="180" y="39"/>
                      <a:pt x="180" y="39"/>
                    </a:cubicBezTo>
                    <a:cubicBezTo>
                      <a:pt x="182" y="38"/>
                      <a:pt x="178" y="37"/>
                      <a:pt x="179" y="36"/>
                    </a:cubicBezTo>
                    <a:cubicBezTo>
                      <a:pt x="182" y="36"/>
                      <a:pt x="182" y="36"/>
                      <a:pt x="182" y="36"/>
                    </a:cubicBezTo>
                    <a:cubicBezTo>
                      <a:pt x="184" y="38"/>
                      <a:pt x="180" y="38"/>
                      <a:pt x="184" y="40"/>
                    </a:cubicBezTo>
                    <a:cubicBezTo>
                      <a:pt x="184" y="39"/>
                      <a:pt x="183" y="38"/>
                      <a:pt x="184" y="37"/>
                    </a:cubicBezTo>
                    <a:cubicBezTo>
                      <a:pt x="185" y="37"/>
                      <a:pt x="184" y="38"/>
                      <a:pt x="185" y="38"/>
                    </a:cubicBezTo>
                    <a:cubicBezTo>
                      <a:pt x="185" y="38"/>
                      <a:pt x="190" y="40"/>
                      <a:pt x="188" y="37"/>
                    </a:cubicBezTo>
                    <a:cubicBezTo>
                      <a:pt x="188" y="35"/>
                      <a:pt x="187" y="36"/>
                      <a:pt x="186" y="35"/>
                    </a:cubicBezTo>
                    <a:cubicBezTo>
                      <a:pt x="186" y="33"/>
                      <a:pt x="185" y="32"/>
                      <a:pt x="186" y="30"/>
                    </a:cubicBezTo>
                    <a:cubicBezTo>
                      <a:pt x="188" y="32"/>
                      <a:pt x="187" y="28"/>
                      <a:pt x="189" y="31"/>
                    </a:cubicBezTo>
                    <a:cubicBezTo>
                      <a:pt x="187" y="31"/>
                      <a:pt x="186" y="34"/>
                      <a:pt x="188" y="36"/>
                    </a:cubicBezTo>
                    <a:cubicBezTo>
                      <a:pt x="192" y="37"/>
                      <a:pt x="187" y="37"/>
                      <a:pt x="190" y="40"/>
                    </a:cubicBezTo>
                    <a:cubicBezTo>
                      <a:pt x="191" y="38"/>
                      <a:pt x="194" y="40"/>
                      <a:pt x="196" y="41"/>
                    </a:cubicBezTo>
                    <a:cubicBezTo>
                      <a:pt x="197" y="41"/>
                      <a:pt x="196" y="40"/>
                      <a:pt x="196" y="39"/>
                    </a:cubicBezTo>
                    <a:cubicBezTo>
                      <a:pt x="194" y="38"/>
                      <a:pt x="194" y="38"/>
                      <a:pt x="192" y="37"/>
                    </a:cubicBezTo>
                    <a:cubicBezTo>
                      <a:pt x="193" y="36"/>
                      <a:pt x="193" y="33"/>
                      <a:pt x="192" y="31"/>
                    </a:cubicBezTo>
                    <a:cubicBezTo>
                      <a:pt x="193" y="31"/>
                      <a:pt x="195" y="33"/>
                      <a:pt x="195" y="34"/>
                    </a:cubicBezTo>
                    <a:cubicBezTo>
                      <a:pt x="195" y="31"/>
                      <a:pt x="197" y="29"/>
                      <a:pt x="198" y="27"/>
                    </a:cubicBezTo>
                    <a:cubicBezTo>
                      <a:pt x="194" y="27"/>
                      <a:pt x="199" y="25"/>
                      <a:pt x="196" y="24"/>
                    </a:cubicBezTo>
                    <a:cubicBezTo>
                      <a:pt x="194" y="25"/>
                      <a:pt x="192" y="24"/>
                      <a:pt x="190" y="23"/>
                    </a:cubicBezTo>
                    <a:cubicBezTo>
                      <a:pt x="191" y="22"/>
                      <a:pt x="192" y="24"/>
                      <a:pt x="193" y="24"/>
                    </a:cubicBezTo>
                    <a:cubicBezTo>
                      <a:pt x="191" y="22"/>
                      <a:pt x="196" y="24"/>
                      <a:pt x="194" y="22"/>
                    </a:cubicBezTo>
                    <a:cubicBezTo>
                      <a:pt x="194" y="24"/>
                      <a:pt x="198" y="24"/>
                      <a:pt x="200" y="26"/>
                    </a:cubicBezTo>
                    <a:cubicBezTo>
                      <a:pt x="199" y="24"/>
                      <a:pt x="202" y="27"/>
                      <a:pt x="203" y="26"/>
                    </a:cubicBezTo>
                    <a:cubicBezTo>
                      <a:pt x="202" y="24"/>
                      <a:pt x="202" y="21"/>
                      <a:pt x="202" y="20"/>
                    </a:cubicBezTo>
                    <a:cubicBezTo>
                      <a:pt x="206" y="19"/>
                      <a:pt x="205" y="15"/>
                      <a:pt x="206" y="13"/>
                    </a:cubicBezTo>
                    <a:cubicBezTo>
                      <a:pt x="208" y="13"/>
                      <a:pt x="210" y="15"/>
                      <a:pt x="211" y="14"/>
                    </a:cubicBezTo>
                    <a:cubicBezTo>
                      <a:pt x="212" y="13"/>
                      <a:pt x="208" y="13"/>
                      <a:pt x="210" y="13"/>
                    </a:cubicBezTo>
                    <a:cubicBezTo>
                      <a:pt x="210" y="13"/>
                      <a:pt x="210" y="13"/>
                      <a:pt x="210" y="13"/>
                    </a:cubicBezTo>
                    <a:cubicBezTo>
                      <a:pt x="210" y="12"/>
                      <a:pt x="214" y="11"/>
                      <a:pt x="210" y="8"/>
                    </a:cubicBezTo>
                    <a:cubicBezTo>
                      <a:pt x="213" y="10"/>
                      <a:pt x="213" y="10"/>
                      <a:pt x="213" y="10"/>
                    </a:cubicBezTo>
                    <a:cubicBezTo>
                      <a:pt x="213" y="10"/>
                      <a:pt x="213" y="10"/>
                      <a:pt x="213" y="9"/>
                    </a:cubicBezTo>
                    <a:cubicBezTo>
                      <a:pt x="214" y="10"/>
                      <a:pt x="215" y="10"/>
                      <a:pt x="215" y="11"/>
                    </a:cubicBezTo>
                    <a:cubicBezTo>
                      <a:pt x="218" y="11"/>
                      <a:pt x="216" y="8"/>
                      <a:pt x="217" y="7"/>
                    </a:cubicBezTo>
                    <a:cubicBezTo>
                      <a:pt x="214" y="7"/>
                      <a:pt x="214" y="7"/>
                      <a:pt x="214" y="7"/>
                    </a:cubicBezTo>
                    <a:cubicBezTo>
                      <a:pt x="214" y="4"/>
                      <a:pt x="217" y="4"/>
                      <a:pt x="217" y="2"/>
                    </a:cubicBezTo>
                    <a:cubicBezTo>
                      <a:pt x="219" y="3"/>
                      <a:pt x="219" y="3"/>
                      <a:pt x="219" y="3"/>
                    </a:cubicBezTo>
                    <a:cubicBezTo>
                      <a:pt x="218" y="1"/>
                      <a:pt x="218" y="1"/>
                      <a:pt x="218" y="1"/>
                    </a:cubicBezTo>
                    <a:cubicBezTo>
                      <a:pt x="220" y="2"/>
                      <a:pt x="222" y="2"/>
                      <a:pt x="221" y="0"/>
                    </a:cubicBezTo>
                    <a:cubicBezTo>
                      <a:pt x="223" y="6"/>
                      <a:pt x="223" y="6"/>
                      <a:pt x="223" y="6"/>
                    </a:cubicBezTo>
                    <a:cubicBezTo>
                      <a:pt x="222" y="6"/>
                      <a:pt x="222" y="4"/>
                      <a:pt x="220" y="3"/>
                    </a:cubicBezTo>
                    <a:cubicBezTo>
                      <a:pt x="218" y="3"/>
                      <a:pt x="217" y="5"/>
                      <a:pt x="219" y="6"/>
                    </a:cubicBezTo>
                    <a:cubicBezTo>
                      <a:pt x="219" y="5"/>
                      <a:pt x="219" y="5"/>
                      <a:pt x="219" y="4"/>
                    </a:cubicBezTo>
                    <a:cubicBezTo>
                      <a:pt x="221" y="6"/>
                      <a:pt x="221" y="6"/>
                      <a:pt x="222" y="8"/>
                    </a:cubicBezTo>
                    <a:cubicBezTo>
                      <a:pt x="222" y="8"/>
                      <a:pt x="223" y="7"/>
                      <a:pt x="223" y="7"/>
                    </a:cubicBezTo>
                    <a:cubicBezTo>
                      <a:pt x="223" y="8"/>
                      <a:pt x="223" y="9"/>
                      <a:pt x="223" y="10"/>
                    </a:cubicBezTo>
                    <a:cubicBezTo>
                      <a:pt x="222" y="9"/>
                      <a:pt x="221" y="10"/>
                      <a:pt x="220" y="9"/>
                    </a:cubicBezTo>
                    <a:cubicBezTo>
                      <a:pt x="222" y="10"/>
                      <a:pt x="222" y="12"/>
                      <a:pt x="221" y="13"/>
                    </a:cubicBezTo>
                    <a:cubicBezTo>
                      <a:pt x="218" y="13"/>
                      <a:pt x="221" y="17"/>
                      <a:pt x="220" y="18"/>
                    </a:cubicBezTo>
                    <a:cubicBezTo>
                      <a:pt x="218" y="16"/>
                      <a:pt x="216" y="14"/>
                      <a:pt x="216" y="13"/>
                    </a:cubicBezTo>
                    <a:cubicBezTo>
                      <a:pt x="214" y="13"/>
                      <a:pt x="215" y="14"/>
                      <a:pt x="214" y="14"/>
                    </a:cubicBezTo>
                    <a:cubicBezTo>
                      <a:pt x="215" y="16"/>
                      <a:pt x="217" y="17"/>
                      <a:pt x="218" y="19"/>
                    </a:cubicBezTo>
                    <a:cubicBezTo>
                      <a:pt x="216" y="18"/>
                      <a:pt x="216" y="18"/>
                      <a:pt x="216" y="18"/>
                    </a:cubicBezTo>
                    <a:cubicBezTo>
                      <a:pt x="216" y="20"/>
                      <a:pt x="219" y="21"/>
                      <a:pt x="217" y="23"/>
                    </a:cubicBezTo>
                    <a:cubicBezTo>
                      <a:pt x="215" y="25"/>
                      <a:pt x="213" y="28"/>
                      <a:pt x="212" y="30"/>
                    </a:cubicBezTo>
                    <a:cubicBezTo>
                      <a:pt x="210" y="29"/>
                      <a:pt x="210" y="29"/>
                      <a:pt x="210" y="29"/>
                    </a:cubicBezTo>
                    <a:cubicBezTo>
                      <a:pt x="213" y="32"/>
                      <a:pt x="210" y="33"/>
                      <a:pt x="210" y="36"/>
                    </a:cubicBezTo>
                    <a:cubicBezTo>
                      <a:pt x="207" y="37"/>
                      <a:pt x="209" y="42"/>
                      <a:pt x="205" y="42"/>
                    </a:cubicBezTo>
                    <a:cubicBezTo>
                      <a:pt x="204" y="47"/>
                      <a:pt x="203" y="52"/>
                      <a:pt x="200" y="56"/>
                    </a:cubicBezTo>
                    <a:cubicBezTo>
                      <a:pt x="198" y="54"/>
                      <a:pt x="198" y="54"/>
                      <a:pt x="198" y="54"/>
                    </a:cubicBezTo>
                    <a:cubicBezTo>
                      <a:pt x="199" y="56"/>
                      <a:pt x="196" y="54"/>
                      <a:pt x="196" y="55"/>
                    </a:cubicBezTo>
                    <a:cubicBezTo>
                      <a:pt x="198" y="55"/>
                      <a:pt x="198" y="57"/>
                      <a:pt x="199" y="59"/>
                    </a:cubicBezTo>
                    <a:cubicBezTo>
                      <a:pt x="196" y="60"/>
                      <a:pt x="196" y="63"/>
                      <a:pt x="197" y="66"/>
                    </a:cubicBezTo>
                    <a:cubicBezTo>
                      <a:pt x="195" y="65"/>
                      <a:pt x="195" y="65"/>
                      <a:pt x="195" y="65"/>
                    </a:cubicBezTo>
                    <a:cubicBezTo>
                      <a:pt x="197" y="69"/>
                      <a:pt x="193" y="70"/>
                      <a:pt x="191" y="72"/>
                    </a:cubicBezTo>
                    <a:cubicBezTo>
                      <a:pt x="190" y="72"/>
                      <a:pt x="189" y="71"/>
                      <a:pt x="188" y="72"/>
                    </a:cubicBezTo>
                    <a:cubicBezTo>
                      <a:pt x="190" y="75"/>
                      <a:pt x="190" y="75"/>
                      <a:pt x="190" y="78"/>
                    </a:cubicBezTo>
                    <a:cubicBezTo>
                      <a:pt x="190" y="79"/>
                      <a:pt x="188" y="81"/>
                      <a:pt x="186" y="82"/>
                    </a:cubicBezTo>
                    <a:cubicBezTo>
                      <a:pt x="187" y="89"/>
                      <a:pt x="181" y="93"/>
                      <a:pt x="180" y="100"/>
                    </a:cubicBezTo>
                    <a:cubicBezTo>
                      <a:pt x="178" y="99"/>
                      <a:pt x="178" y="99"/>
                      <a:pt x="178" y="99"/>
                    </a:cubicBezTo>
                    <a:cubicBezTo>
                      <a:pt x="179" y="106"/>
                      <a:pt x="172" y="110"/>
                      <a:pt x="172" y="116"/>
                    </a:cubicBezTo>
                    <a:cubicBezTo>
                      <a:pt x="168" y="114"/>
                      <a:pt x="168" y="114"/>
                      <a:pt x="168" y="114"/>
                    </a:cubicBezTo>
                    <a:cubicBezTo>
                      <a:pt x="167" y="114"/>
                      <a:pt x="168" y="117"/>
                      <a:pt x="170" y="118"/>
                    </a:cubicBezTo>
                    <a:cubicBezTo>
                      <a:pt x="168" y="119"/>
                      <a:pt x="170" y="123"/>
                      <a:pt x="166" y="122"/>
                    </a:cubicBezTo>
                    <a:cubicBezTo>
                      <a:pt x="165" y="123"/>
                      <a:pt x="167" y="125"/>
                      <a:pt x="167" y="126"/>
                    </a:cubicBezTo>
                    <a:cubicBezTo>
                      <a:pt x="164" y="128"/>
                      <a:pt x="164" y="129"/>
                      <a:pt x="163" y="132"/>
                    </a:cubicBezTo>
                    <a:cubicBezTo>
                      <a:pt x="163" y="132"/>
                      <a:pt x="163" y="132"/>
                      <a:pt x="163" y="132"/>
                    </a:cubicBezTo>
                    <a:cubicBezTo>
                      <a:pt x="163" y="131"/>
                      <a:pt x="161" y="130"/>
                      <a:pt x="161" y="131"/>
                    </a:cubicBezTo>
                    <a:cubicBezTo>
                      <a:pt x="161" y="132"/>
                      <a:pt x="158" y="134"/>
                      <a:pt x="162" y="135"/>
                    </a:cubicBezTo>
                    <a:cubicBezTo>
                      <a:pt x="158" y="137"/>
                      <a:pt x="160" y="143"/>
                      <a:pt x="156" y="144"/>
                    </a:cubicBezTo>
                    <a:cubicBezTo>
                      <a:pt x="157" y="144"/>
                      <a:pt x="157" y="145"/>
                      <a:pt x="157" y="146"/>
                    </a:cubicBezTo>
                    <a:cubicBezTo>
                      <a:pt x="156" y="148"/>
                      <a:pt x="152" y="149"/>
                      <a:pt x="153" y="152"/>
                    </a:cubicBezTo>
                    <a:cubicBezTo>
                      <a:pt x="152" y="153"/>
                      <a:pt x="151" y="151"/>
                      <a:pt x="151" y="152"/>
                    </a:cubicBezTo>
                    <a:cubicBezTo>
                      <a:pt x="151" y="153"/>
                      <a:pt x="152" y="153"/>
                      <a:pt x="152" y="154"/>
                    </a:cubicBezTo>
                    <a:cubicBezTo>
                      <a:pt x="152" y="159"/>
                      <a:pt x="145" y="161"/>
                      <a:pt x="144" y="165"/>
                    </a:cubicBezTo>
                    <a:cubicBezTo>
                      <a:pt x="142" y="172"/>
                      <a:pt x="137" y="178"/>
                      <a:pt x="134" y="185"/>
                    </a:cubicBezTo>
                    <a:cubicBezTo>
                      <a:pt x="133" y="184"/>
                      <a:pt x="133" y="184"/>
                      <a:pt x="133" y="184"/>
                    </a:cubicBezTo>
                    <a:cubicBezTo>
                      <a:pt x="135" y="188"/>
                      <a:pt x="127" y="187"/>
                      <a:pt x="131" y="192"/>
                    </a:cubicBezTo>
                    <a:cubicBezTo>
                      <a:pt x="130" y="192"/>
                      <a:pt x="129" y="193"/>
                      <a:pt x="128" y="192"/>
                    </a:cubicBezTo>
                    <a:cubicBezTo>
                      <a:pt x="129" y="195"/>
                      <a:pt x="123" y="196"/>
                      <a:pt x="125" y="199"/>
                    </a:cubicBezTo>
                    <a:cubicBezTo>
                      <a:pt x="125" y="199"/>
                      <a:pt x="125" y="199"/>
                      <a:pt x="125" y="199"/>
                    </a:cubicBezTo>
                    <a:cubicBezTo>
                      <a:pt x="122" y="200"/>
                      <a:pt x="123" y="204"/>
                      <a:pt x="120" y="205"/>
                    </a:cubicBezTo>
                    <a:cubicBezTo>
                      <a:pt x="120" y="205"/>
                      <a:pt x="120" y="204"/>
                      <a:pt x="119" y="204"/>
                    </a:cubicBezTo>
                    <a:cubicBezTo>
                      <a:pt x="117" y="204"/>
                      <a:pt x="121" y="208"/>
                      <a:pt x="117" y="206"/>
                    </a:cubicBezTo>
                    <a:cubicBezTo>
                      <a:pt x="116" y="207"/>
                      <a:pt x="118" y="208"/>
                      <a:pt x="118" y="207"/>
                    </a:cubicBezTo>
                    <a:cubicBezTo>
                      <a:pt x="114" y="212"/>
                      <a:pt x="113" y="219"/>
                      <a:pt x="111" y="226"/>
                    </a:cubicBezTo>
                    <a:cubicBezTo>
                      <a:pt x="106" y="229"/>
                      <a:pt x="104" y="222"/>
                      <a:pt x="105" y="227"/>
                    </a:cubicBezTo>
                    <a:cubicBezTo>
                      <a:pt x="104" y="227"/>
                      <a:pt x="106" y="228"/>
                      <a:pt x="105" y="228"/>
                    </a:cubicBezTo>
                    <a:cubicBezTo>
                      <a:pt x="106" y="230"/>
                      <a:pt x="100" y="228"/>
                      <a:pt x="102" y="230"/>
                    </a:cubicBezTo>
                    <a:cubicBezTo>
                      <a:pt x="104" y="231"/>
                      <a:pt x="103" y="231"/>
                      <a:pt x="104" y="232"/>
                    </a:cubicBezTo>
                    <a:cubicBezTo>
                      <a:pt x="101" y="233"/>
                      <a:pt x="99" y="233"/>
                      <a:pt x="99" y="236"/>
                    </a:cubicBezTo>
                    <a:cubicBezTo>
                      <a:pt x="98" y="235"/>
                      <a:pt x="98" y="235"/>
                      <a:pt x="98" y="235"/>
                    </a:cubicBezTo>
                    <a:cubicBezTo>
                      <a:pt x="100" y="239"/>
                      <a:pt x="97" y="241"/>
                      <a:pt x="100" y="245"/>
                    </a:cubicBezTo>
                    <a:cubicBezTo>
                      <a:pt x="97" y="252"/>
                      <a:pt x="94" y="259"/>
                      <a:pt x="91" y="266"/>
                    </a:cubicBezTo>
                    <a:cubicBezTo>
                      <a:pt x="88" y="272"/>
                      <a:pt x="86" y="279"/>
                      <a:pt x="83" y="286"/>
                    </a:cubicBezTo>
                    <a:cubicBezTo>
                      <a:pt x="75" y="298"/>
                      <a:pt x="70" y="311"/>
                      <a:pt x="62" y="323"/>
                    </a:cubicBezTo>
                    <a:cubicBezTo>
                      <a:pt x="57" y="325"/>
                      <a:pt x="57" y="325"/>
                      <a:pt x="56" y="329"/>
                    </a:cubicBezTo>
                    <a:cubicBezTo>
                      <a:pt x="56" y="329"/>
                      <a:pt x="56" y="328"/>
                      <a:pt x="55" y="328"/>
                    </a:cubicBezTo>
                    <a:cubicBezTo>
                      <a:pt x="58" y="330"/>
                      <a:pt x="54" y="331"/>
                      <a:pt x="57" y="332"/>
                    </a:cubicBezTo>
                    <a:cubicBezTo>
                      <a:pt x="54" y="337"/>
                      <a:pt x="53" y="342"/>
                      <a:pt x="50" y="347"/>
                    </a:cubicBezTo>
                    <a:cubicBezTo>
                      <a:pt x="50" y="346"/>
                      <a:pt x="48" y="344"/>
                      <a:pt x="48" y="345"/>
                    </a:cubicBezTo>
                    <a:cubicBezTo>
                      <a:pt x="49" y="347"/>
                      <a:pt x="49" y="347"/>
                      <a:pt x="49" y="347"/>
                    </a:cubicBezTo>
                    <a:cubicBezTo>
                      <a:pt x="48" y="347"/>
                      <a:pt x="48" y="347"/>
                      <a:pt x="48" y="347"/>
                    </a:cubicBezTo>
                    <a:cubicBezTo>
                      <a:pt x="49" y="348"/>
                      <a:pt x="50" y="349"/>
                      <a:pt x="51" y="349"/>
                    </a:cubicBezTo>
                    <a:cubicBezTo>
                      <a:pt x="47" y="363"/>
                      <a:pt x="35" y="372"/>
                      <a:pt x="31" y="385"/>
                    </a:cubicBezTo>
                    <a:cubicBezTo>
                      <a:pt x="29" y="388"/>
                      <a:pt x="28" y="392"/>
                      <a:pt x="27" y="396"/>
                    </a:cubicBezTo>
                    <a:cubicBezTo>
                      <a:pt x="19" y="404"/>
                      <a:pt x="13" y="411"/>
                      <a:pt x="11" y="422"/>
                    </a:cubicBezTo>
                    <a:cubicBezTo>
                      <a:pt x="11" y="422"/>
                      <a:pt x="4" y="418"/>
                      <a:pt x="4" y="41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Freeform 226"/>
              <p:cNvSpPr/>
              <p:nvPr/>
            </p:nvSpPr>
            <p:spPr bwMode="auto">
              <a:xfrm>
                <a:off x="5246688" y="2628900"/>
                <a:ext cx="1588" cy="1587"/>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3" y="1"/>
                      <a:pt x="1" y="2"/>
                      <a:pt x="0" y="0"/>
                    </a:cubicBezTo>
                    <a:cubicBezTo>
                      <a:pt x="1" y="0"/>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Freeform 227"/>
              <p:cNvSpPr/>
              <p:nvPr/>
            </p:nvSpPr>
            <p:spPr bwMode="auto">
              <a:xfrm>
                <a:off x="5237163" y="2636838"/>
                <a:ext cx="1588"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Freeform 228"/>
              <p:cNvSpPr/>
              <p:nvPr/>
            </p:nvSpPr>
            <p:spPr bwMode="auto">
              <a:xfrm>
                <a:off x="5235576" y="2638425"/>
                <a:ext cx="0" cy="1587"/>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Freeform 229"/>
              <p:cNvSpPr/>
              <p:nvPr/>
            </p:nvSpPr>
            <p:spPr bwMode="auto">
              <a:xfrm>
                <a:off x="5232401" y="2641600"/>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Freeform 230"/>
              <p:cNvSpPr/>
              <p:nvPr/>
            </p:nvSpPr>
            <p:spPr bwMode="auto">
              <a:xfrm>
                <a:off x="5233988" y="2641600"/>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Freeform 231"/>
              <p:cNvSpPr/>
              <p:nvPr/>
            </p:nvSpPr>
            <p:spPr bwMode="auto">
              <a:xfrm>
                <a:off x="5229226" y="2646363"/>
                <a:ext cx="1588" cy="0"/>
              </a:xfrm>
              <a:custGeom>
                <a:avLst/>
                <a:gdLst>
                  <a:gd name="T0" fmla="*/ 1 w 2"/>
                  <a:gd name="T1" fmla="*/ 1 h 3"/>
                  <a:gd name="T2" fmla="*/ 0 w 2"/>
                  <a:gd name="T3" fmla="*/ 3 h 3"/>
                  <a:gd name="T4" fmla="*/ 1 w 2"/>
                  <a:gd name="T5" fmla="*/ 1 h 3"/>
                </a:gdLst>
                <a:ahLst/>
                <a:cxnLst>
                  <a:cxn ang="0">
                    <a:pos x="T0" y="T1"/>
                  </a:cxn>
                  <a:cxn ang="0">
                    <a:pos x="T2" y="T3"/>
                  </a:cxn>
                  <a:cxn ang="0">
                    <a:pos x="T4" y="T5"/>
                  </a:cxn>
                </a:cxnLst>
                <a:rect l="0" t="0" r="r" b="b"/>
                <a:pathLst>
                  <a:path w="2" h="3">
                    <a:moveTo>
                      <a:pt x="1" y="1"/>
                    </a:moveTo>
                    <a:cubicBezTo>
                      <a:pt x="1" y="2"/>
                      <a:pt x="2" y="3"/>
                      <a:pt x="0" y="3"/>
                    </a:cubicBezTo>
                    <a:cubicBezTo>
                      <a:pt x="1" y="3"/>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Freeform 232"/>
              <p:cNvSpPr/>
              <p:nvPr/>
            </p:nvSpPr>
            <p:spPr bwMode="auto">
              <a:xfrm>
                <a:off x="5229226" y="2649538"/>
                <a:ext cx="0" cy="0"/>
              </a:xfrm>
              <a:custGeom>
                <a:avLst/>
                <a:gdLst>
                  <a:gd name="T0" fmla="*/ 2 w 2"/>
                  <a:gd name="T1" fmla="*/ 0 h 1"/>
                  <a:gd name="T2" fmla="*/ 2 w 2"/>
                  <a:gd name="T3" fmla="*/ 1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0"/>
                      <a:pt x="2" y="0"/>
                      <a:pt x="2" y="1"/>
                    </a:cubicBezTo>
                    <a:cubicBezTo>
                      <a:pt x="1" y="1"/>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Rectangle 233"/>
              <p:cNvSpPr>
                <a:spLocks noChangeArrowheads="1"/>
              </p:cNvSpPr>
              <p:nvPr/>
            </p:nvSpPr>
            <p:spPr bwMode="auto">
              <a:xfrm>
                <a:off x="5205413" y="26955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06" name="Freeform 234"/>
              <p:cNvSpPr/>
              <p:nvPr/>
            </p:nvSpPr>
            <p:spPr bwMode="auto">
              <a:xfrm>
                <a:off x="5194301" y="2716213"/>
                <a:ext cx="1588"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Freeform 235"/>
              <p:cNvSpPr/>
              <p:nvPr/>
            </p:nvSpPr>
            <p:spPr bwMode="auto">
              <a:xfrm>
                <a:off x="5191126" y="27273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Freeform 236"/>
              <p:cNvSpPr/>
              <p:nvPr/>
            </p:nvSpPr>
            <p:spPr bwMode="auto">
              <a:xfrm>
                <a:off x="5257801" y="2744788"/>
                <a:ext cx="1588"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Freeform 237"/>
              <p:cNvSpPr/>
              <p:nvPr/>
            </p:nvSpPr>
            <p:spPr bwMode="auto">
              <a:xfrm>
                <a:off x="5237163" y="2743200"/>
                <a:ext cx="22225" cy="38100"/>
              </a:xfrm>
              <a:custGeom>
                <a:avLst/>
                <a:gdLst>
                  <a:gd name="T0" fmla="*/ 10 w 61"/>
                  <a:gd name="T1" fmla="*/ 85 h 101"/>
                  <a:gd name="T2" fmla="*/ 12 w 61"/>
                  <a:gd name="T3" fmla="*/ 82 h 101"/>
                  <a:gd name="T4" fmla="*/ 9 w 61"/>
                  <a:gd name="T5" fmla="*/ 73 h 101"/>
                  <a:gd name="T6" fmla="*/ 10 w 61"/>
                  <a:gd name="T7" fmla="*/ 71 h 101"/>
                  <a:gd name="T8" fmla="*/ 16 w 61"/>
                  <a:gd name="T9" fmla="*/ 67 h 101"/>
                  <a:gd name="T10" fmla="*/ 17 w 61"/>
                  <a:gd name="T11" fmla="*/ 65 h 101"/>
                  <a:gd name="T12" fmla="*/ 16 w 61"/>
                  <a:gd name="T13" fmla="*/ 60 h 101"/>
                  <a:gd name="T14" fmla="*/ 19 w 61"/>
                  <a:gd name="T15" fmla="*/ 57 h 101"/>
                  <a:gd name="T16" fmla="*/ 22 w 61"/>
                  <a:gd name="T17" fmla="*/ 57 h 101"/>
                  <a:gd name="T18" fmla="*/ 20 w 61"/>
                  <a:gd name="T19" fmla="*/ 54 h 101"/>
                  <a:gd name="T20" fmla="*/ 19 w 61"/>
                  <a:gd name="T21" fmla="*/ 49 h 101"/>
                  <a:gd name="T22" fmla="*/ 20 w 61"/>
                  <a:gd name="T23" fmla="*/ 47 h 101"/>
                  <a:gd name="T24" fmla="*/ 19 w 61"/>
                  <a:gd name="T25" fmla="*/ 44 h 101"/>
                  <a:gd name="T26" fmla="*/ 22 w 61"/>
                  <a:gd name="T27" fmla="*/ 42 h 101"/>
                  <a:gd name="T28" fmla="*/ 23 w 61"/>
                  <a:gd name="T29" fmla="*/ 39 h 101"/>
                  <a:gd name="T30" fmla="*/ 27 w 61"/>
                  <a:gd name="T31" fmla="*/ 37 h 101"/>
                  <a:gd name="T32" fmla="*/ 26 w 61"/>
                  <a:gd name="T33" fmla="*/ 34 h 101"/>
                  <a:gd name="T34" fmla="*/ 29 w 61"/>
                  <a:gd name="T35" fmla="*/ 34 h 101"/>
                  <a:gd name="T36" fmla="*/ 27 w 61"/>
                  <a:gd name="T37" fmla="*/ 32 h 101"/>
                  <a:gd name="T38" fmla="*/ 27 w 61"/>
                  <a:gd name="T39" fmla="*/ 31 h 101"/>
                  <a:gd name="T40" fmla="*/ 27 w 61"/>
                  <a:gd name="T41" fmla="*/ 29 h 101"/>
                  <a:gd name="T42" fmla="*/ 30 w 61"/>
                  <a:gd name="T43" fmla="*/ 24 h 101"/>
                  <a:gd name="T44" fmla="*/ 31 w 61"/>
                  <a:gd name="T45" fmla="*/ 22 h 101"/>
                  <a:gd name="T46" fmla="*/ 32 w 61"/>
                  <a:gd name="T47" fmla="*/ 21 h 101"/>
                  <a:gd name="T48" fmla="*/ 34 w 61"/>
                  <a:gd name="T49" fmla="*/ 17 h 101"/>
                  <a:gd name="T50" fmla="*/ 41 w 61"/>
                  <a:gd name="T51" fmla="*/ 19 h 101"/>
                  <a:gd name="T52" fmla="*/ 36 w 61"/>
                  <a:gd name="T53" fmla="*/ 15 h 101"/>
                  <a:gd name="T54" fmla="*/ 30 w 61"/>
                  <a:gd name="T55" fmla="*/ 10 h 101"/>
                  <a:gd name="T56" fmla="*/ 34 w 61"/>
                  <a:gd name="T57" fmla="*/ 9 h 101"/>
                  <a:gd name="T58" fmla="*/ 31 w 61"/>
                  <a:gd name="T59" fmla="*/ 7 h 101"/>
                  <a:gd name="T60" fmla="*/ 34 w 61"/>
                  <a:gd name="T61" fmla="*/ 8 h 101"/>
                  <a:gd name="T62" fmla="*/ 40 w 61"/>
                  <a:gd name="T63" fmla="*/ 10 h 101"/>
                  <a:gd name="T64" fmla="*/ 36 w 61"/>
                  <a:gd name="T65" fmla="*/ 5 h 101"/>
                  <a:gd name="T66" fmla="*/ 39 w 61"/>
                  <a:gd name="T67" fmla="*/ 6 h 101"/>
                  <a:gd name="T68" fmla="*/ 36 w 61"/>
                  <a:gd name="T69" fmla="*/ 2 h 101"/>
                  <a:gd name="T70" fmla="*/ 37 w 61"/>
                  <a:gd name="T71" fmla="*/ 1 h 101"/>
                  <a:gd name="T72" fmla="*/ 44 w 61"/>
                  <a:gd name="T73" fmla="*/ 6 h 101"/>
                  <a:gd name="T74" fmla="*/ 40 w 61"/>
                  <a:gd name="T75" fmla="*/ 1 h 101"/>
                  <a:gd name="T76" fmla="*/ 52 w 61"/>
                  <a:gd name="T77" fmla="*/ 3 h 101"/>
                  <a:gd name="T78" fmla="*/ 54 w 61"/>
                  <a:gd name="T79" fmla="*/ 3 h 101"/>
                  <a:gd name="T80" fmla="*/ 55 w 61"/>
                  <a:gd name="T81" fmla="*/ 0 h 101"/>
                  <a:gd name="T82" fmla="*/ 59 w 61"/>
                  <a:gd name="T83" fmla="*/ 4 h 101"/>
                  <a:gd name="T84" fmla="*/ 54 w 61"/>
                  <a:gd name="T85" fmla="*/ 4 h 101"/>
                  <a:gd name="T86" fmla="*/ 58 w 61"/>
                  <a:gd name="T87" fmla="*/ 12 h 101"/>
                  <a:gd name="T88" fmla="*/ 58 w 61"/>
                  <a:gd name="T89" fmla="*/ 20 h 101"/>
                  <a:gd name="T90" fmla="*/ 55 w 61"/>
                  <a:gd name="T91" fmla="*/ 29 h 101"/>
                  <a:gd name="T92" fmla="*/ 53 w 61"/>
                  <a:gd name="T93" fmla="*/ 35 h 101"/>
                  <a:gd name="T94" fmla="*/ 52 w 61"/>
                  <a:gd name="T95" fmla="*/ 40 h 101"/>
                  <a:gd name="T96" fmla="*/ 46 w 61"/>
                  <a:gd name="T97" fmla="*/ 49 h 101"/>
                  <a:gd name="T98" fmla="*/ 41 w 61"/>
                  <a:gd name="T99" fmla="*/ 52 h 101"/>
                  <a:gd name="T100" fmla="*/ 35 w 61"/>
                  <a:gd name="T101" fmla="*/ 57 h 101"/>
                  <a:gd name="T102" fmla="*/ 31 w 61"/>
                  <a:gd name="T103" fmla="*/ 81 h 101"/>
                  <a:gd name="T104" fmla="*/ 27 w 61"/>
                  <a:gd name="T105" fmla="*/ 87 h 101"/>
                  <a:gd name="T106" fmla="*/ 6 w 61"/>
                  <a:gd name="T10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 h="101">
                    <a:moveTo>
                      <a:pt x="6" y="95"/>
                    </a:moveTo>
                    <a:cubicBezTo>
                      <a:pt x="0" y="90"/>
                      <a:pt x="7" y="92"/>
                      <a:pt x="4" y="89"/>
                    </a:cubicBezTo>
                    <a:cubicBezTo>
                      <a:pt x="4" y="89"/>
                      <a:pt x="7" y="91"/>
                      <a:pt x="7" y="90"/>
                    </a:cubicBezTo>
                    <a:cubicBezTo>
                      <a:pt x="3" y="86"/>
                      <a:pt x="7" y="86"/>
                      <a:pt x="11" y="87"/>
                    </a:cubicBezTo>
                    <a:cubicBezTo>
                      <a:pt x="12" y="87"/>
                      <a:pt x="12" y="87"/>
                      <a:pt x="12" y="87"/>
                    </a:cubicBezTo>
                    <a:cubicBezTo>
                      <a:pt x="13" y="87"/>
                      <a:pt x="10" y="85"/>
                      <a:pt x="10" y="85"/>
                    </a:cubicBezTo>
                    <a:cubicBezTo>
                      <a:pt x="11" y="86"/>
                      <a:pt x="11" y="86"/>
                      <a:pt x="12" y="86"/>
                    </a:cubicBezTo>
                    <a:cubicBezTo>
                      <a:pt x="10" y="85"/>
                      <a:pt x="12" y="85"/>
                      <a:pt x="10" y="84"/>
                    </a:cubicBezTo>
                    <a:cubicBezTo>
                      <a:pt x="11" y="85"/>
                      <a:pt x="13" y="85"/>
                      <a:pt x="14" y="86"/>
                    </a:cubicBezTo>
                    <a:cubicBezTo>
                      <a:pt x="11" y="84"/>
                      <a:pt x="11" y="84"/>
                      <a:pt x="11" y="84"/>
                    </a:cubicBezTo>
                    <a:cubicBezTo>
                      <a:pt x="7" y="81"/>
                      <a:pt x="12" y="83"/>
                      <a:pt x="10" y="81"/>
                    </a:cubicBezTo>
                    <a:cubicBezTo>
                      <a:pt x="11" y="82"/>
                      <a:pt x="11" y="82"/>
                      <a:pt x="12" y="82"/>
                    </a:cubicBezTo>
                    <a:cubicBezTo>
                      <a:pt x="9" y="79"/>
                      <a:pt x="10" y="78"/>
                      <a:pt x="10" y="77"/>
                    </a:cubicBezTo>
                    <a:cubicBezTo>
                      <a:pt x="11" y="77"/>
                      <a:pt x="12" y="78"/>
                      <a:pt x="13" y="78"/>
                    </a:cubicBezTo>
                    <a:cubicBezTo>
                      <a:pt x="11" y="77"/>
                      <a:pt x="10" y="76"/>
                      <a:pt x="10" y="76"/>
                    </a:cubicBezTo>
                    <a:cubicBezTo>
                      <a:pt x="12" y="77"/>
                      <a:pt x="8" y="74"/>
                      <a:pt x="10" y="74"/>
                    </a:cubicBezTo>
                    <a:cubicBezTo>
                      <a:pt x="10" y="75"/>
                      <a:pt x="10" y="75"/>
                      <a:pt x="10" y="75"/>
                    </a:cubicBezTo>
                    <a:cubicBezTo>
                      <a:pt x="8" y="73"/>
                      <a:pt x="12" y="75"/>
                      <a:pt x="9" y="73"/>
                    </a:cubicBezTo>
                    <a:cubicBezTo>
                      <a:pt x="11" y="74"/>
                      <a:pt x="11" y="74"/>
                      <a:pt x="11" y="74"/>
                    </a:cubicBezTo>
                    <a:cubicBezTo>
                      <a:pt x="8" y="72"/>
                      <a:pt x="13" y="75"/>
                      <a:pt x="11" y="73"/>
                    </a:cubicBezTo>
                    <a:cubicBezTo>
                      <a:pt x="11" y="73"/>
                      <a:pt x="11" y="73"/>
                      <a:pt x="11" y="73"/>
                    </a:cubicBezTo>
                    <a:cubicBezTo>
                      <a:pt x="10" y="72"/>
                      <a:pt x="12" y="73"/>
                      <a:pt x="11" y="73"/>
                    </a:cubicBezTo>
                    <a:cubicBezTo>
                      <a:pt x="12" y="73"/>
                      <a:pt x="12" y="73"/>
                      <a:pt x="12" y="73"/>
                    </a:cubicBezTo>
                    <a:cubicBezTo>
                      <a:pt x="11" y="72"/>
                      <a:pt x="13" y="73"/>
                      <a:pt x="10" y="71"/>
                    </a:cubicBezTo>
                    <a:cubicBezTo>
                      <a:pt x="12" y="72"/>
                      <a:pt x="11" y="72"/>
                      <a:pt x="14" y="74"/>
                    </a:cubicBezTo>
                    <a:cubicBezTo>
                      <a:pt x="12" y="71"/>
                      <a:pt x="14" y="70"/>
                      <a:pt x="15" y="68"/>
                    </a:cubicBezTo>
                    <a:cubicBezTo>
                      <a:pt x="16" y="69"/>
                      <a:pt x="16" y="69"/>
                      <a:pt x="17" y="69"/>
                    </a:cubicBezTo>
                    <a:cubicBezTo>
                      <a:pt x="17" y="69"/>
                      <a:pt x="17" y="68"/>
                      <a:pt x="16" y="67"/>
                    </a:cubicBezTo>
                    <a:cubicBezTo>
                      <a:pt x="16" y="67"/>
                      <a:pt x="17" y="68"/>
                      <a:pt x="17" y="68"/>
                    </a:cubicBezTo>
                    <a:cubicBezTo>
                      <a:pt x="18" y="68"/>
                      <a:pt x="15" y="66"/>
                      <a:pt x="16" y="67"/>
                    </a:cubicBezTo>
                    <a:cubicBezTo>
                      <a:pt x="17" y="67"/>
                      <a:pt x="17" y="68"/>
                      <a:pt x="18" y="68"/>
                    </a:cubicBezTo>
                    <a:cubicBezTo>
                      <a:pt x="16" y="67"/>
                      <a:pt x="17" y="67"/>
                      <a:pt x="17" y="66"/>
                    </a:cubicBezTo>
                    <a:cubicBezTo>
                      <a:pt x="17" y="66"/>
                      <a:pt x="17" y="66"/>
                      <a:pt x="18" y="67"/>
                    </a:cubicBezTo>
                    <a:cubicBezTo>
                      <a:pt x="16" y="65"/>
                      <a:pt x="19" y="66"/>
                      <a:pt x="17" y="65"/>
                    </a:cubicBezTo>
                    <a:cubicBezTo>
                      <a:pt x="19" y="66"/>
                      <a:pt x="19" y="66"/>
                      <a:pt x="19" y="66"/>
                    </a:cubicBezTo>
                    <a:cubicBezTo>
                      <a:pt x="21" y="67"/>
                      <a:pt x="16" y="64"/>
                      <a:pt x="17" y="65"/>
                    </a:cubicBezTo>
                    <a:cubicBezTo>
                      <a:pt x="18" y="65"/>
                      <a:pt x="18" y="65"/>
                      <a:pt x="19" y="66"/>
                    </a:cubicBezTo>
                    <a:cubicBezTo>
                      <a:pt x="16" y="64"/>
                      <a:pt x="18" y="64"/>
                      <a:pt x="17" y="63"/>
                    </a:cubicBezTo>
                    <a:cubicBezTo>
                      <a:pt x="17" y="63"/>
                      <a:pt x="17" y="63"/>
                      <a:pt x="17" y="63"/>
                    </a:cubicBezTo>
                    <a:cubicBezTo>
                      <a:pt x="17" y="63"/>
                      <a:pt x="18" y="63"/>
                      <a:pt x="18" y="61"/>
                    </a:cubicBezTo>
                    <a:cubicBezTo>
                      <a:pt x="18" y="62"/>
                      <a:pt x="21" y="64"/>
                      <a:pt x="21" y="63"/>
                    </a:cubicBezTo>
                    <a:cubicBezTo>
                      <a:pt x="18" y="61"/>
                      <a:pt x="20" y="61"/>
                      <a:pt x="16" y="60"/>
                    </a:cubicBezTo>
                    <a:cubicBezTo>
                      <a:pt x="17" y="60"/>
                      <a:pt x="19" y="60"/>
                      <a:pt x="18" y="59"/>
                    </a:cubicBezTo>
                    <a:cubicBezTo>
                      <a:pt x="19" y="60"/>
                      <a:pt x="22" y="61"/>
                      <a:pt x="22" y="61"/>
                    </a:cubicBezTo>
                    <a:cubicBezTo>
                      <a:pt x="24" y="62"/>
                      <a:pt x="24" y="62"/>
                      <a:pt x="24" y="62"/>
                    </a:cubicBezTo>
                    <a:cubicBezTo>
                      <a:pt x="25" y="63"/>
                      <a:pt x="23" y="62"/>
                      <a:pt x="25" y="63"/>
                    </a:cubicBezTo>
                    <a:cubicBezTo>
                      <a:pt x="25" y="63"/>
                      <a:pt x="24" y="62"/>
                      <a:pt x="24" y="62"/>
                    </a:cubicBezTo>
                    <a:cubicBezTo>
                      <a:pt x="23" y="60"/>
                      <a:pt x="19" y="58"/>
                      <a:pt x="19" y="57"/>
                    </a:cubicBezTo>
                    <a:cubicBezTo>
                      <a:pt x="20" y="58"/>
                      <a:pt x="22" y="59"/>
                      <a:pt x="23" y="60"/>
                    </a:cubicBezTo>
                    <a:cubicBezTo>
                      <a:pt x="18" y="56"/>
                      <a:pt x="18" y="56"/>
                      <a:pt x="18" y="56"/>
                    </a:cubicBezTo>
                    <a:cubicBezTo>
                      <a:pt x="17" y="55"/>
                      <a:pt x="20" y="57"/>
                      <a:pt x="19" y="56"/>
                    </a:cubicBezTo>
                    <a:cubicBezTo>
                      <a:pt x="18" y="56"/>
                      <a:pt x="18" y="56"/>
                      <a:pt x="17" y="55"/>
                    </a:cubicBezTo>
                    <a:cubicBezTo>
                      <a:pt x="18" y="55"/>
                      <a:pt x="17" y="54"/>
                      <a:pt x="20" y="56"/>
                    </a:cubicBezTo>
                    <a:cubicBezTo>
                      <a:pt x="21" y="56"/>
                      <a:pt x="21" y="56"/>
                      <a:pt x="22" y="57"/>
                    </a:cubicBezTo>
                    <a:cubicBezTo>
                      <a:pt x="22" y="56"/>
                      <a:pt x="21" y="56"/>
                      <a:pt x="21" y="56"/>
                    </a:cubicBezTo>
                    <a:cubicBezTo>
                      <a:pt x="21" y="56"/>
                      <a:pt x="21" y="56"/>
                      <a:pt x="21" y="56"/>
                    </a:cubicBezTo>
                    <a:cubicBezTo>
                      <a:pt x="22" y="56"/>
                      <a:pt x="20" y="55"/>
                      <a:pt x="19" y="54"/>
                    </a:cubicBezTo>
                    <a:cubicBezTo>
                      <a:pt x="18" y="54"/>
                      <a:pt x="20" y="55"/>
                      <a:pt x="19" y="54"/>
                    </a:cubicBezTo>
                    <a:cubicBezTo>
                      <a:pt x="18" y="53"/>
                      <a:pt x="18" y="53"/>
                      <a:pt x="18" y="52"/>
                    </a:cubicBezTo>
                    <a:cubicBezTo>
                      <a:pt x="18" y="53"/>
                      <a:pt x="19" y="53"/>
                      <a:pt x="20" y="54"/>
                    </a:cubicBezTo>
                    <a:cubicBezTo>
                      <a:pt x="18" y="52"/>
                      <a:pt x="17" y="51"/>
                      <a:pt x="16" y="50"/>
                    </a:cubicBezTo>
                    <a:cubicBezTo>
                      <a:pt x="15" y="49"/>
                      <a:pt x="19" y="52"/>
                      <a:pt x="18" y="52"/>
                    </a:cubicBezTo>
                    <a:cubicBezTo>
                      <a:pt x="20" y="52"/>
                      <a:pt x="16" y="49"/>
                      <a:pt x="19" y="50"/>
                    </a:cubicBezTo>
                    <a:cubicBezTo>
                      <a:pt x="19" y="50"/>
                      <a:pt x="17" y="49"/>
                      <a:pt x="17" y="49"/>
                    </a:cubicBezTo>
                    <a:cubicBezTo>
                      <a:pt x="18" y="49"/>
                      <a:pt x="20" y="50"/>
                      <a:pt x="19" y="50"/>
                    </a:cubicBezTo>
                    <a:cubicBezTo>
                      <a:pt x="20" y="50"/>
                      <a:pt x="19" y="49"/>
                      <a:pt x="19" y="49"/>
                    </a:cubicBezTo>
                    <a:cubicBezTo>
                      <a:pt x="18" y="48"/>
                      <a:pt x="19" y="49"/>
                      <a:pt x="19" y="49"/>
                    </a:cubicBezTo>
                    <a:cubicBezTo>
                      <a:pt x="18" y="48"/>
                      <a:pt x="17" y="46"/>
                      <a:pt x="19" y="47"/>
                    </a:cubicBezTo>
                    <a:cubicBezTo>
                      <a:pt x="18" y="46"/>
                      <a:pt x="16" y="45"/>
                      <a:pt x="17" y="45"/>
                    </a:cubicBezTo>
                    <a:cubicBezTo>
                      <a:pt x="18" y="46"/>
                      <a:pt x="18" y="46"/>
                      <a:pt x="18" y="46"/>
                    </a:cubicBezTo>
                    <a:cubicBezTo>
                      <a:pt x="20" y="46"/>
                      <a:pt x="19" y="45"/>
                      <a:pt x="20" y="46"/>
                    </a:cubicBezTo>
                    <a:cubicBezTo>
                      <a:pt x="18" y="45"/>
                      <a:pt x="21" y="48"/>
                      <a:pt x="20" y="47"/>
                    </a:cubicBezTo>
                    <a:cubicBezTo>
                      <a:pt x="22" y="48"/>
                      <a:pt x="17" y="45"/>
                      <a:pt x="20" y="46"/>
                    </a:cubicBezTo>
                    <a:cubicBezTo>
                      <a:pt x="20" y="46"/>
                      <a:pt x="18" y="45"/>
                      <a:pt x="20" y="45"/>
                    </a:cubicBezTo>
                    <a:cubicBezTo>
                      <a:pt x="19" y="45"/>
                      <a:pt x="22" y="47"/>
                      <a:pt x="22" y="47"/>
                    </a:cubicBezTo>
                    <a:cubicBezTo>
                      <a:pt x="22" y="46"/>
                      <a:pt x="21" y="46"/>
                      <a:pt x="21" y="45"/>
                    </a:cubicBezTo>
                    <a:cubicBezTo>
                      <a:pt x="20" y="45"/>
                      <a:pt x="20" y="45"/>
                      <a:pt x="20" y="45"/>
                    </a:cubicBezTo>
                    <a:cubicBezTo>
                      <a:pt x="18" y="44"/>
                      <a:pt x="21" y="45"/>
                      <a:pt x="19" y="44"/>
                    </a:cubicBezTo>
                    <a:cubicBezTo>
                      <a:pt x="20" y="44"/>
                      <a:pt x="18" y="43"/>
                      <a:pt x="21" y="44"/>
                    </a:cubicBezTo>
                    <a:cubicBezTo>
                      <a:pt x="23" y="46"/>
                      <a:pt x="23" y="46"/>
                      <a:pt x="23" y="46"/>
                    </a:cubicBezTo>
                    <a:cubicBezTo>
                      <a:pt x="23" y="46"/>
                      <a:pt x="21" y="44"/>
                      <a:pt x="20" y="43"/>
                    </a:cubicBezTo>
                    <a:cubicBezTo>
                      <a:pt x="20" y="43"/>
                      <a:pt x="21" y="44"/>
                      <a:pt x="21" y="44"/>
                    </a:cubicBezTo>
                    <a:cubicBezTo>
                      <a:pt x="18" y="42"/>
                      <a:pt x="22" y="44"/>
                      <a:pt x="19" y="42"/>
                    </a:cubicBezTo>
                    <a:cubicBezTo>
                      <a:pt x="20" y="42"/>
                      <a:pt x="20" y="41"/>
                      <a:pt x="22" y="42"/>
                    </a:cubicBezTo>
                    <a:cubicBezTo>
                      <a:pt x="21" y="41"/>
                      <a:pt x="20" y="40"/>
                      <a:pt x="21" y="41"/>
                    </a:cubicBezTo>
                    <a:cubicBezTo>
                      <a:pt x="21" y="41"/>
                      <a:pt x="21" y="41"/>
                      <a:pt x="22" y="41"/>
                    </a:cubicBezTo>
                    <a:cubicBezTo>
                      <a:pt x="23" y="42"/>
                      <a:pt x="22" y="41"/>
                      <a:pt x="22" y="41"/>
                    </a:cubicBezTo>
                    <a:cubicBezTo>
                      <a:pt x="22" y="41"/>
                      <a:pt x="24" y="42"/>
                      <a:pt x="25" y="42"/>
                    </a:cubicBezTo>
                    <a:cubicBezTo>
                      <a:pt x="24" y="41"/>
                      <a:pt x="22" y="40"/>
                      <a:pt x="21" y="39"/>
                    </a:cubicBezTo>
                    <a:cubicBezTo>
                      <a:pt x="25" y="41"/>
                      <a:pt x="19" y="37"/>
                      <a:pt x="23" y="39"/>
                    </a:cubicBezTo>
                    <a:cubicBezTo>
                      <a:pt x="23" y="39"/>
                      <a:pt x="24" y="40"/>
                      <a:pt x="25" y="41"/>
                    </a:cubicBezTo>
                    <a:cubicBezTo>
                      <a:pt x="29" y="43"/>
                      <a:pt x="23" y="39"/>
                      <a:pt x="25" y="39"/>
                    </a:cubicBezTo>
                    <a:cubicBezTo>
                      <a:pt x="22" y="38"/>
                      <a:pt x="22" y="38"/>
                      <a:pt x="22" y="38"/>
                    </a:cubicBezTo>
                    <a:cubicBezTo>
                      <a:pt x="24" y="39"/>
                      <a:pt x="21" y="36"/>
                      <a:pt x="23" y="38"/>
                    </a:cubicBezTo>
                    <a:cubicBezTo>
                      <a:pt x="22" y="37"/>
                      <a:pt x="25" y="38"/>
                      <a:pt x="22" y="36"/>
                    </a:cubicBezTo>
                    <a:cubicBezTo>
                      <a:pt x="25" y="37"/>
                      <a:pt x="21" y="34"/>
                      <a:pt x="27" y="37"/>
                    </a:cubicBezTo>
                    <a:cubicBezTo>
                      <a:pt x="26" y="36"/>
                      <a:pt x="27" y="36"/>
                      <a:pt x="25" y="36"/>
                    </a:cubicBezTo>
                    <a:cubicBezTo>
                      <a:pt x="24" y="35"/>
                      <a:pt x="26" y="36"/>
                      <a:pt x="25" y="36"/>
                    </a:cubicBezTo>
                    <a:cubicBezTo>
                      <a:pt x="25" y="36"/>
                      <a:pt x="24" y="35"/>
                      <a:pt x="24" y="35"/>
                    </a:cubicBezTo>
                    <a:cubicBezTo>
                      <a:pt x="25" y="35"/>
                      <a:pt x="25" y="35"/>
                      <a:pt x="27" y="37"/>
                    </a:cubicBezTo>
                    <a:cubicBezTo>
                      <a:pt x="29" y="37"/>
                      <a:pt x="23" y="34"/>
                      <a:pt x="24" y="34"/>
                    </a:cubicBezTo>
                    <a:cubicBezTo>
                      <a:pt x="25" y="34"/>
                      <a:pt x="26" y="35"/>
                      <a:pt x="26" y="34"/>
                    </a:cubicBezTo>
                    <a:cubicBezTo>
                      <a:pt x="24" y="33"/>
                      <a:pt x="24" y="33"/>
                      <a:pt x="24" y="33"/>
                    </a:cubicBezTo>
                    <a:cubicBezTo>
                      <a:pt x="24" y="33"/>
                      <a:pt x="27" y="34"/>
                      <a:pt x="29" y="35"/>
                    </a:cubicBezTo>
                    <a:cubicBezTo>
                      <a:pt x="28" y="35"/>
                      <a:pt x="29" y="35"/>
                      <a:pt x="27" y="34"/>
                    </a:cubicBezTo>
                    <a:cubicBezTo>
                      <a:pt x="30" y="35"/>
                      <a:pt x="30" y="35"/>
                      <a:pt x="30" y="35"/>
                    </a:cubicBezTo>
                    <a:cubicBezTo>
                      <a:pt x="28" y="34"/>
                      <a:pt x="29" y="34"/>
                      <a:pt x="28" y="34"/>
                    </a:cubicBezTo>
                    <a:cubicBezTo>
                      <a:pt x="29" y="34"/>
                      <a:pt x="29" y="34"/>
                      <a:pt x="29" y="34"/>
                    </a:cubicBezTo>
                    <a:cubicBezTo>
                      <a:pt x="30" y="35"/>
                      <a:pt x="29" y="34"/>
                      <a:pt x="29" y="34"/>
                    </a:cubicBezTo>
                    <a:cubicBezTo>
                      <a:pt x="28" y="33"/>
                      <a:pt x="27" y="33"/>
                      <a:pt x="27" y="33"/>
                    </a:cubicBezTo>
                    <a:cubicBezTo>
                      <a:pt x="26" y="32"/>
                      <a:pt x="26" y="32"/>
                      <a:pt x="25" y="32"/>
                    </a:cubicBezTo>
                    <a:cubicBezTo>
                      <a:pt x="27" y="33"/>
                      <a:pt x="27" y="32"/>
                      <a:pt x="27" y="32"/>
                    </a:cubicBezTo>
                    <a:cubicBezTo>
                      <a:pt x="28" y="32"/>
                      <a:pt x="25" y="31"/>
                      <a:pt x="25" y="31"/>
                    </a:cubicBezTo>
                    <a:cubicBezTo>
                      <a:pt x="27" y="32"/>
                      <a:pt x="26" y="31"/>
                      <a:pt x="27" y="32"/>
                    </a:cubicBezTo>
                    <a:cubicBezTo>
                      <a:pt x="27" y="32"/>
                      <a:pt x="26" y="31"/>
                      <a:pt x="27" y="32"/>
                    </a:cubicBezTo>
                    <a:cubicBezTo>
                      <a:pt x="28" y="32"/>
                      <a:pt x="30" y="33"/>
                      <a:pt x="28" y="32"/>
                    </a:cubicBezTo>
                    <a:cubicBezTo>
                      <a:pt x="28" y="32"/>
                      <a:pt x="24" y="30"/>
                      <a:pt x="26" y="30"/>
                    </a:cubicBezTo>
                    <a:cubicBezTo>
                      <a:pt x="26" y="31"/>
                      <a:pt x="27" y="31"/>
                      <a:pt x="28" y="32"/>
                    </a:cubicBezTo>
                    <a:cubicBezTo>
                      <a:pt x="29" y="32"/>
                      <a:pt x="29" y="32"/>
                      <a:pt x="29" y="32"/>
                    </a:cubicBezTo>
                    <a:cubicBezTo>
                      <a:pt x="27" y="31"/>
                      <a:pt x="27" y="31"/>
                      <a:pt x="27" y="31"/>
                    </a:cubicBezTo>
                    <a:cubicBezTo>
                      <a:pt x="28" y="31"/>
                      <a:pt x="28" y="31"/>
                      <a:pt x="28" y="31"/>
                    </a:cubicBezTo>
                    <a:cubicBezTo>
                      <a:pt x="26" y="30"/>
                      <a:pt x="28" y="31"/>
                      <a:pt x="26" y="29"/>
                    </a:cubicBezTo>
                    <a:cubicBezTo>
                      <a:pt x="26" y="29"/>
                      <a:pt x="27" y="30"/>
                      <a:pt x="27" y="30"/>
                    </a:cubicBezTo>
                    <a:cubicBezTo>
                      <a:pt x="28" y="30"/>
                      <a:pt x="28" y="30"/>
                      <a:pt x="28" y="30"/>
                    </a:cubicBezTo>
                    <a:cubicBezTo>
                      <a:pt x="29" y="30"/>
                      <a:pt x="28" y="30"/>
                      <a:pt x="27" y="29"/>
                    </a:cubicBezTo>
                    <a:cubicBezTo>
                      <a:pt x="27" y="29"/>
                      <a:pt x="27" y="29"/>
                      <a:pt x="27" y="29"/>
                    </a:cubicBezTo>
                    <a:cubicBezTo>
                      <a:pt x="28" y="29"/>
                      <a:pt x="28" y="29"/>
                      <a:pt x="27" y="28"/>
                    </a:cubicBezTo>
                    <a:cubicBezTo>
                      <a:pt x="28" y="28"/>
                      <a:pt x="33" y="32"/>
                      <a:pt x="31" y="30"/>
                    </a:cubicBezTo>
                    <a:cubicBezTo>
                      <a:pt x="31" y="30"/>
                      <a:pt x="28" y="28"/>
                      <a:pt x="27" y="27"/>
                    </a:cubicBezTo>
                    <a:cubicBezTo>
                      <a:pt x="28" y="27"/>
                      <a:pt x="26" y="25"/>
                      <a:pt x="29" y="26"/>
                    </a:cubicBezTo>
                    <a:cubicBezTo>
                      <a:pt x="28" y="26"/>
                      <a:pt x="28" y="26"/>
                      <a:pt x="27" y="25"/>
                    </a:cubicBezTo>
                    <a:cubicBezTo>
                      <a:pt x="28" y="25"/>
                      <a:pt x="26" y="23"/>
                      <a:pt x="30" y="24"/>
                    </a:cubicBezTo>
                    <a:cubicBezTo>
                      <a:pt x="31" y="25"/>
                      <a:pt x="32" y="25"/>
                      <a:pt x="33" y="26"/>
                    </a:cubicBezTo>
                    <a:cubicBezTo>
                      <a:pt x="31" y="25"/>
                      <a:pt x="35" y="27"/>
                      <a:pt x="32" y="25"/>
                    </a:cubicBezTo>
                    <a:cubicBezTo>
                      <a:pt x="30" y="24"/>
                      <a:pt x="29" y="24"/>
                      <a:pt x="29" y="23"/>
                    </a:cubicBezTo>
                    <a:cubicBezTo>
                      <a:pt x="28" y="22"/>
                      <a:pt x="28" y="22"/>
                      <a:pt x="30" y="22"/>
                    </a:cubicBezTo>
                    <a:cubicBezTo>
                      <a:pt x="29" y="22"/>
                      <a:pt x="29" y="22"/>
                      <a:pt x="28" y="21"/>
                    </a:cubicBezTo>
                    <a:cubicBezTo>
                      <a:pt x="31" y="23"/>
                      <a:pt x="31" y="23"/>
                      <a:pt x="31" y="22"/>
                    </a:cubicBezTo>
                    <a:cubicBezTo>
                      <a:pt x="29" y="21"/>
                      <a:pt x="29" y="21"/>
                      <a:pt x="29" y="21"/>
                    </a:cubicBezTo>
                    <a:cubicBezTo>
                      <a:pt x="31" y="22"/>
                      <a:pt x="31" y="22"/>
                      <a:pt x="31" y="22"/>
                    </a:cubicBezTo>
                    <a:cubicBezTo>
                      <a:pt x="30" y="22"/>
                      <a:pt x="28" y="20"/>
                      <a:pt x="29" y="21"/>
                    </a:cubicBezTo>
                    <a:cubicBezTo>
                      <a:pt x="30" y="21"/>
                      <a:pt x="30" y="21"/>
                      <a:pt x="31" y="21"/>
                    </a:cubicBezTo>
                    <a:cubicBezTo>
                      <a:pt x="30" y="21"/>
                      <a:pt x="28" y="19"/>
                      <a:pt x="29" y="19"/>
                    </a:cubicBezTo>
                    <a:cubicBezTo>
                      <a:pt x="32" y="21"/>
                      <a:pt x="32" y="21"/>
                      <a:pt x="32" y="21"/>
                    </a:cubicBezTo>
                    <a:cubicBezTo>
                      <a:pt x="31" y="20"/>
                      <a:pt x="30" y="19"/>
                      <a:pt x="29" y="19"/>
                    </a:cubicBezTo>
                    <a:cubicBezTo>
                      <a:pt x="31" y="20"/>
                      <a:pt x="31" y="19"/>
                      <a:pt x="33" y="20"/>
                    </a:cubicBezTo>
                    <a:cubicBezTo>
                      <a:pt x="29" y="17"/>
                      <a:pt x="29" y="16"/>
                      <a:pt x="30" y="15"/>
                    </a:cubicBezTo>
                    <a:cubicBezTo>
                      <a:pt x="31" y="16"/>
                      <a:pt x="31" y="16"/>
                      <a:pt x="31" y="16"/>
                    </a:cubicBezTo>
                    <a:cubicBezTo>
                      <a:pt x="33" y="16"/>
                      <a:pt x="30" y="14"/>
                      <a:pt x="30" y="15"/>
                    </a:cubicBezTo>
                    <a:cubicBezTo>
                      <a:pt x="31" y="15"/>
                      <a:pt x="33" y="16"/>
                      <a:pt x="34" y="17"/>
                    </a:cubicBezTo>
                    <a:cubicBezTo>
                      <a:pt x="36" y="17"/>
                      <a:pt x="32" y="15"/>
                      <a:pt x="32" y="15"/>
                    </a:cubicBezTo>
                    <a:cubicBezTo>
                      <a:pt x="31" y="14"/>
                      <a:pt x="33" y="15"/>
                      <a:pt x="31" y="14"/>
                    </a:cubicBezTo>
                    <a:cubicBezTo>
                      <a:pt x="30" y="14"/>
                      <a:pt x="32" y="15"/>
                      <a:pt x="30" y="13"/>
                    </a:cubicBezTo>
                    <a:cubicBezTo>
                      <a:pt x="31" y="14"/>
                      <a:pt x="33" y="15"/>
                      <a:pt x="34" y="15"/>
                    </a:cubicBezTo>
                    <a:cubicBezTo>
                      <a:pt x="33" y="14"/>
                      <a:pt x="33" y="14"/>
                      <a:pt x="33" y="14"/>
                    </a:cubicBezTo>
                    <a:cubicBezTo>
                      <a:pt x="36" y="16"/>
                      <a:pt x="37" y="18"/>
                      <a:pt x="41" y="19"/>
                    </a:cubicBezTo>
                    <a:cubicBezTo>
                      <a:pt x="41" y="19"/>
                      <a:pt x="41" y="19"/>
                      <a:pt x="41" y="19"/>
                    </a:cubicBezTo>
                    <a:cubicBezTo>
                      <a:pt x="43" y="20"/>
                      <a:pt x="43" y="21"/>
                      <a:pt x="44" y="21"/>
                    </a:cubicBezTo>
                    <a:cubicBezTo>
                      <a:pt x="43" y="20"/>
                      <a:pt x="40" y="18"/>
                      <a:pt x="39" y="18"/>
                    </a:cubicBezTo>
                    <a:cubicBezTo>
                      <a:pt x="38" y="17"/>
                      <a:pt x="33" y="14"/>
                      <a:pt x="34" y="14"/>
                    </a:cubicBezTo>
                    <a:cubicBezTo>
                      <a:pt x="35" y="15"/>
                      <a:pt x="34" y="15"/>
                      <a:pt x="36" y="16"/>
                    </a:cubicBezTo>
                    <a:cubicBezTo>
                      <a:pt x="38" y="16"/>
                      <a:pt x="35" y="15"/>
                      <a:pt x="36" y="15"/>
                    </a:cubicBezTo>
                    <a:cubicBezTo>
                      <a:pt x="35" y="14"/>
                      <a:pt x="32" y="13"/>
                      <a:pt x="32" y="12"/>
                    </a:cubicBezTo>
                    <a:cubicBezTo>
                      <a:pt x="33" y="13"/>
                      <a:pt x="34" y="14"/>
                      <a:pt x="35" y="14"/>
                    </a:cubicBezTo>
                    <a:cubicBezTo>
                      <a:pt x="33" y="13"/>
                      <a:pt x="32" y="12"/>
                      <a:pt x="31" y="12"/>
                    </a:cubicBezTo>
                    <a:cubicBezTo>
                      <a:pt x="28" y="10"/>
                      <a:pt x="32" y="12"/>
                      <a:pt x="30" y="10"/>
                    </a:cubicBezTo>
                    <a:cubicBezTo>
                      <a:pt x="32" y="11"/>
                      <a:pt x="35" y="14"/>
                      <a:pt x="36" y="14"/>
                    </a:cubicBezTo>
                    <a:cubicBezTo>
                      <a:pt x="34" y="13"/>
                      <a:pt x="34" y="12"/>
                      <a:pt x="30" y="10"/>
                    </a:cubicBezTo>
                    <a:cubicBezTo>
                      <a:pt x="31" y="10"/>
                      <a:pt x="33" y="11"/>
                      <a:pt x="34" y="12"/>
                    </a:cubicBezTo>
                    <a:cubicBezTo>
                      <a:pt x="35" y="13"/>
                      <a:pt x="31" y="9"/>
                      <a:pt x="35" y="12"/>
                    </a:cubicBezTo>
                    <a:cubicBezTo>
                      <a:pt x="33" y="10"/>
                      <a:pt x="33" y="10"/>
                      <a:pt x="33" y="10"/>
                    </a:cubicBezTo>
                    <a:cubicBezTo>
                      <a:pt x="33" y="11"/>
                      <a:pt x="34" y="11"/>
                      <a:pt x="35" y="12"/>
                    </a:cubicBezTo>
                    <a:cubicBezTo>
                      <a:pt x="35" y="11"/>
                      <a:pt x="33" y="9"/>
                      <a:pt x="36" y="11"/>
                    </a:cubicBezTo>
                    <a:cubicBezTo>
                      <a:pt x="35" y="11"/>
                      <a:pt x="36" y="11"/>
                      <a:pt x="34" y="9"/>
                    </a:cubicBezTo>
                    <a:cubicBezTo>
                      <a:pt x="32" y="9"/>
                      <a:pt x="35" y="11"/>
                      <a:pt x="32" y="9"/>
                    </a:cubicBezTo>
                    <a:cubicBezTo>
                      <a:pt x="34" y="10"/>
                      <a:pt x="32" y="9"/>
                      <a:pt x="31" y="8"/>
                    </a:cubicBezTo>
                    <a:cubicBezTo>
                      <a:pt x="32" y="9"/>
                      <a:pt x="32" y="9"/>
                      <a:pt x="32" y="9"/>
                    </a:cubicBezTo>
                    <a:cubicBezTo>
                      <a:pt x="32" y="8"/>
                      <a:pt x="32" y="8"/>
                      <a:pt x="31" y="7"/>
                    </a:cubicBezTo>
                    <a:cubicBezTo>
                      <a:pt x="32" y="8"/>
                      <a:pt x="33" y="8"/>
                      <a:pt x="33" y="8"/>
                    </a:cubicBezTo>
                    <a:cubicBezTo>
                      <a:pt x="31" y="7"/>
                      <a:pt x="31" y="7"/>
                      <a:pt x="31" y="7"/>
                    </a:cubicBezTo>
                    <a:cubicBezTo>
                      <a:pt x="30" y="6"/>
                      <a:pt x="34" y="9"/>
                      <a:pt x="34" y="8"/>
                    </a:cubicBezTo>
                    <a:cubicBezTo>
                      <a:pt x="35" y="10"/>
                      <a:pt x="35" y="10"/>
                      <a:pt x="35" y="10"/>
                    </a:cubicBezTo>
                    <a:cubicBezTo>
                      <a:pt x="35" y="9"/>
                      <a:pt x="37" y="10"/>
                      <a:pt x="36" y="10"/>
                    </a:cubicBezTo>
                    <a:cubicBezTo>
                      <a:pt x="35" y="9"/>
                      <a:pt x="33" y="7"/>
                      <a:pt x="31" y="6"/>
                    </a:cubicBezTo>
                    <a:cubicBezTo>
                      <a:pt x="31" y="6"/>
                      <a:pt x="33" y="7"/>
                      <a:pt x="32" y="6"/>
                    </a:cubicBezTo>
                    <a:cubicBezTo>
                      <a:pt x="34" y="8"/>
                      <a:pt x="34" y="8"/>
                      <a:pt x="34" y="8"/>
                    </a:cubicBezTo>
                    <a:cubicBezTo>
                      <a:pt x="34" y="8"/>
                      <a:pt x="37" y="9"/>
                      <a:pt x="37" y="9"/>
                    </a:cubicBezTo>
                    <a:cubicBezTo>
                      <a:pt x="36" y="8"/>
                      <a:pt x="34" y="7"/>
                      <a:pt x="33" y="6"/>
                    </a:cubicBezTo>
                    <a:cubicBezTo>
                      <a:pt x="33" y="6"/>
                      <a:pt x="34" y="7"/>
                      <a:pt x="35" y="8"/>
                    </a:cubicBezTo>
                    <a:cubicBezTo>
                      <a:pt x="35" y="7"/>
                      <a:pt x="33" y="6"/>
                      <a:pt x="32" y="6"/>
                    </a:cubicBezTo>
                    <a:cubicBezTo>
                      <a:pt x="34" y="6"/>
                      <a:pt x="35" y="7"/>
                      <a:pt x="37" y="8"/>
                    </a:cubicBezTo>
                    <a:cubicBezTo>
                      <a:pt x="40" y="10"/>
                      <a:pt x="40" y="10"/>
                      <a:pt x="40" y="10"/>
                    </a:cubicBezTo>
                    <a:cubicBezTo>
                      <a:pt x="40" y="9"/>
                      <a:pt x="40" y="9"/>
                      <a:pt x="40" y="9"/>
                    </a:cubicBezTo>
                    <a:cubicBezTo>
                      <a:pt x="42" y="11"/>
                      <a:pt x="42" y="10"/>
                      <a:pt x="44" y="12"/>
                    </a:cubicBezTo>
                    <a:cubicBezTo>
                      <a:pt x="45" y="12"/>
                      <a:pt x="44" y="11"/>
                      <a:pt x="43" y="11"/>
                    </a:cubicBezTo>
                    <a:cubicBezTo>
                      <a:pt x="39" y="9"/>
                      <a:pt x="38" y="7"/>
                      <a:pt x="35" y="5"/>
                    </a:cubicBezTo>
                    <a:cubicBezTo>
                      <a:pt x="34" y="4"/>
                      <a:pt x="44" y="10"/>
                      <a:pt x="38" y="6"/>
                    </a:cubicBezTo>
                    <a:cubicBezTo>
                      <a:pt x="37" y="6"/>
                      <a:pt x="35" y="4"/>
                      <a:pt x="36" y="5"/>
                    </a:cubicBezTo>
                    <a:cubicBezTo>
                      <a:pt x="36" y="5"/>
                      <a:pt x="32" y="3"/>
                      <a:pt x="34" y="3"/>
                    </a:cubicBezTo>
                    <a:cubicBezTo>
                      <a:pt x="35" y="4"/>
                      <a:pt x="38" y="5"/>
                      <a:pt x="39" y="7"/>
                    </a:cubicBezTo>
                    <a:cubicBezTo>
                      <a:pt x="38" y="6"/>
                      <a:pt x="38" y="6"/>
                      <a:pt x="39" y="7"/>
                    </a:cubicBezTo>
                    <a:cubicBezTo>
                      <a:pt x="40" y="7"/>
                      <a:pt x="42" y="9"/>
                      <a:pt x="42" y="8"/>
                    </a:cubicBezTo>
                    <a:cubicBezTo>
                      <a:pt x="42" y="8"/>
                      <a:pt x="42" y="8"/>
                      <a:pt x="40" y="7"/>
                    </a:cubicBezTo>
                    <a:cubicBezTo>
                      <a:pt x="38" y="5"/>
                      <a:pt x="41" y="7"/>
                      <a:pt x="39" y="6"/>
                    </a:cubicBezTo>
                    <a:cubicBezTo>
                      <a:pt x="38" y="5"/>
                      <a:pt x="41" y="7"/>
                      <a:pt x="38" y="4"/>
                    </a:cubicBezTo>
                    <a:cubicBezTo>
                      <a:pt x="38" y="5"/>
                      <a:pt x="36" y="4"/>
                      <a:pt x="34" y="3"/>
                    </a:cubicBezTo>
                    <a:cubicBezTo>
                      <a:pt x="34" y="2"/>
                      <a:pt x="34" y="2"/>
                      <a:pt x="34" y="2"/>
                    </a:cubicBezTo>
                    <a:cubicBezTo>
                      <a:pt x="35" y="3"/>
                      <a:pt x="35" y="3"/>
                      <a:pt x="35" y="3"/>
                    </a:cubicBezTo>
                    <a:cubicBezTo>
                      <a:pt x="36" y="3"/>
                      <a:pt x="32" y="1"/>
                      <a:pt x="33" y="1"/>
                    </a:cubicBezTo>
                    <a:cubicBezTo>
                      <a:pt x="36" y="2"/>
                      <a:pt x="36" y="2"/>
                      <a:pt x="36" y="2"/>
                    </a:cubicBezTo>
                    <a:cubicBezTo>
                      <a:pt x="38" y="4"/>
                      <a:pt x="35" y="3"/>
                      <a:pt x="38" y="5"/>
                    </a:cubicBezTo>
                    <a:cubicBezTo>
                      <a:pt x="39" y="4"/>
                      <a:pt x="37" y="3"/>
                      <a:pt x="38" y="4"/>
                    </a:cubicBezTo>
                    <a:cubicBezTo>
                      <a:pt x="38" y="4"/>
                      <a:pt x="38" y="4"/>
                      <a:pt x="39" y="4"/>
                    </a:cubicBezTo>
                    <a:cubicBezTo>
                      <a:pt x="39" y="4"/>
                      <a:pt x="44" y="7"/>
                      <a:pt x="41" y="5"/>
                    </a:cubicBezTo>
                    <a:cubicBezTo>
                      <a:pt x="40" y="4"/>
                      <a:pt x="40" y="4"/>
                      <a:pt x="38" y="3"/>
                    </a:cubicBezTo>
                    <a:cubicBezTo>
                      <a:pt x="38" y="3"/>
                      <a:pt x="37" y="2"/>
                      <a:pt x="37" y="1"/>
                    </a:cubicBezTo>
                    <a:cubicBezTo>
                      <a:pt x="40" y="3"/>
                      <a:pt x="37" y="1"/>
                      <a:pt x="40" y="3"/>
                    </a:cubicBezTo>
                    <a:cubicBezTo>
                      <a:pt x="38" y="2"/>
                      <a:pt x="38" y="3"/>
                      <a:pt x="41" y="4"/>
                    </a:cubicBezTo>
                    <a:cubicBezTo>
                      <a:pt x="44" y="6"/>
                      <a:pt x="40" y="4"/>
                      <a:pt x="43" y="6"/>
                    </a:cubicBezTo>
                    <a:cubicBezTo>
                      <a:pt x="43" y="6"/>
                      <a:pt x="47" y="8"/>
                      <a:pt x="49" y="9"/>
                    </a:cubicBezTo>
                    <a:cubicBezTo>
                      <a:pt x="49" y="9"/>
                      <a:pt x="48" y="9"/>
                      <a:pt x="48" y="8"/>
                    </a:cubicBezTo>
                    <a:cubicBezTo>
                      <a:pt x="46" y="7"/>
                      <a:pt x="46" y="7"/>
                      <a:pt x="44" y="6"/>
                    </a:cubicBezTo>
                    <a:cubicBezTo>
                      <a:pt x="45" y="6"/>
                      <a:pt x="44" y="5"/>
                      <a:pt x="42" y="4"/>
                    </a:cubicBezTo>
                    <a:cubicBezTo>
                      <a:pt x="43" y="4"/>
                      <a:pt x="45" y="5"/>
                      <a:pt x="45" y="6"/>
                    </a:cubicBezTo>
                    <a:cubicBezTo>
                      <a:pt x="45" y="5"/>
                      <a:pt x="45" y="4"/>
                      <a:pt x="46" y="4"/>
                    </a:cubicBezTo>
                    <a:cubicBezTo>
                      <a:pt x="43" y="3"/>
                      <a:pt x="46" y="3"/>
                      <a:pt x="43" y="2"/>
                    </a:cubicBezTo>
                    <a:cubicBezTo>
                      <a:pt x="42" y="2"/>
                      <a:pt x="40" y="1"/>
                      <a:pt x="38" y="0"/>
                    </a:cubicBezTo>
                    <a:cubicBezTo>
                      <a:pt x="39" y="0"/>
                      <a:pt x="40" y="1"/>
                      <a:pt x="40" y="1"/>
                    </a:cubicBezTo>
                    <a:cubicBezTo>
                      <a:pt x="39" y="0"/>
                      <a:pt x="43" y="2"/>
                      <a:pt x="41" y="0"/>
                    </a:cubicBezTo>
                    <a:cubicBezTo>
                      <a:pt x="41" y="1"/>
                      <a:pt x="45" y="3"/>
                      <a:pt x="47" y="4"/>
                    </a:cubicBezTo>
                    <a:cubicBezTo>
                      <a:pt x="46" y="3"/>
                      <a:pt x="49" y="5"/>
                      <a:pt x="49" y="5"/>
                    </a:cubicBezTo>
                    <a:cubicBezTo>
                      <a:pt x="48" y="4"/>
                      <a:pt x="47" y="3"/>
                      <a:pt x="47" y="2"/>
                    </a:cubicBezTo>
                    <a:cubicBezTo>
                      <a:pt x="49" y="3"/>
                      <a:pt x="47" y="1"/>
                      <a:pt x="47" y="1"/>
                    </a:cubicBezTo>
                    <a:cubicBezTo>
                      <a:pt x="49" y="1"/>
                      <a:pt x="52" y="3"/>
                      <a:pt x="52" y="3"/>
                    </a:cubicBezTo>
                    <a:cubicBezTo>
                      <a:pt x="52" y="3"/>
                      <a:pt x="49" y="2"/>
                      <a:pt x="51" y="2"/>
                    </a:cubicBezTo>
                    <a:cubicBezTo>
                      <a:pt x="51" y="2"/>
                      <a:pt x="51" y="2"/>
                      <a:pt x="51" y="2"/>
                    </a:cubicBezTo>
                    <a:cubicBezTo>
                      <a:pt x="50" y="2"/>
                      <a:pt x="53" y="3"/>
                      <a:pt x="49" y="0"/>
                    </a:cubicBezTo>
                    <a:cubicBezTo>
                      <a:pt x="52" y="2"/>
                      <a:pt x="52" y="2"/>
                      <a:pt x="52" y="2"/>
                    </a:cubicBezTo>
                    <a:cubicBezTo>
                      <a:pt x="53" y="2"/>
                      <a:pt x="52" y="2"/>
                      <a:pt x="52" y="1"/>
                    </a:cubicBezTo>
                    <a:cubicBezTo>
                      <a:pt x="53" y="2"/>
                      <a:pt x="54" y="3"/>
                      <a:pt x="54" y="3"/>
                    </a:cubicBezTo>
                    <a:cubicBezTo>
                      <a:pt x="57" y="4"/>
                      <a:pt x="54" y="2"/>
                      <a:pt x="54" y="2"/>
                    </a:cubicBezTo>
                    <a:cubicBezTo>
                      <a:pt x="52" y="1"/>
                      <a:pt x="52" y="1"/>
                      <a:pt x="52" y="1"/>
                    </a:cubicBezTo>
                    <a:cubicBezTo>
                      <a:pt x="51" y="0"/>
                      <a:pt x="53" y="1"/>
                      <a:pt x="53" y="0"/>
                    </a:cubicBezTo>
                    <a:cubicBezTo>
                      <a:pt x="55" y="1"/>
                      <a:pt x="55" y="1"/>
                      <a:pt x="55" y="1"/>
                    </a:cubicBezTo>
                    <a:cubicBezTo>
                      <a:pt x="54" y="0"/>
                      <a:pt x="54" y="0"/>
                      <a:pt x="54" y="0"/>
                    </a:cubicBezTo>
                    <a:cubicBezTo>
                      <a:pt x="55" y="1"/>
                      <a:pt x="57" y="1"/>
                      <a:pt x="55" y="0"/>
                    </a:cubicBezTo>
                    <a:cubicBezTo>
                      <a:pt x="59" y="4"/>
                      <a:pt x="59" y="4"/>
                      <a:pt x="59" y="4"/>
                    </a:cubicBezTo>
                    <a:cubicBezTo>
                      <a:pt x="58" y="3"/>
                      <a:pt x="57" y="2"/>
                      <a:pt x="55" y="1"/>
                    </a:cubicBezTo>
                    <a:cubicBezTo>
                      <a:pt x="54" y="1"/>
                      <a:pt x="54" y="1"/>
                      <a:pt x="56" y="2"/>
                    </a:cubicBezTo>
                    <a:cubicBezTo>
                      <a:pt x="56" y="2"/>
                      <a:pt x="56" y="2"/>
                      <a:pt x="55" y="2"/>
                    </a:cubicBezTo>
                    <a:cubicBezTo>
                      <a:pt x="58" y="3"/>
                      <a:pt x="57" y="3"/>
                      <a:pt x="59" y="4"/>
                    </a:cubicBezTo>
                    <a:cubicBezTo>
                      <a:pt x="59" y="4"/>
                      <a:pt x="60" y="4"/>
                      <a:pt x="59" y="4"/>
                    </a:cubicBezTo>
                    <a:cubicBezTo>
                      <a:pt x="60" y="5"/>
                      <a:pt x="60" y="5"/>
                      <a:pt x="60" y="5"/>
                    </a:cubicBezTo>
                    <a:cubicBezTo>
                      <a:pt x="59" y="5"/>
                      <a:pt x="58" y="5"/>
                      <a:pt x="58" y="4"/>
                    </a:cubicBezTo>
                    <a:cubicBezTo>
                      <a:pt x="60" y="5"/>
                      <a:pt x="60" y="6"/>
                      <a:pt x="60" y="6"/>
                    </a:cubicBezTo>
                    <a:cubicBezTo>
                      <a:pt x="57" y="5"/>
                      <a:pt x="61" y="7"/>
                      <a:pt x="60" y="7"/>
                    </a:cubicBezTo>
                    <a:cubicBezTo>
                      <a:pt x="58" y="6"/>
                      <a:pt x="56" y="5"/>
                      <a:pt x="55" y="4"/>
                    </a:cubicBezTo>
                    <a:cubicBezTo>
                      <a:pt x="54" y="4"/>
                      <a:pt x="55" y="4"/>
                      <a:pt x="54" y="4"/>
                    </a:cubicBezTo>
                    <a:cubicBezTo>
                      <a:pt x="56" y="5"/>
                      <a:pt x="58" y="7"/>
                      <a:pt x="59" y="7"/>
                    </a:cubicBezTo>
                    <a:cubicBezTo>
                      <a:pt x="57" y="6"/>
                      <a:pt x="57" y="6"/>
                      <a:pt x="57" y="6"/>
                    </a:cubicBezTo>
                    <a:cubicBezTo>
                      <a:pt x="58" y="7"/>
                      <a:pt x="61" y="9"/>
                      <a:pt x="60" y="9"/>
                    </a:cubicBezTo>
                    <a:cubicBezTo>
                      <a:pt x="59" y="9"/>
                      <a:pt x="58" y="9"/>
                      <a:pt x="58" y="10"/>
                    </a:cubicBezTo>
                    <a:cubicBezTo>
                      <a:pt x="56" y="9"/>
                      <a:pt x="56" y="9"/>
                      <a:pt x="56" y="9"/>
                    </a:cubicBezTo>
                    <a:cubicBezTo>
                      <a:pt x="60" y="11"/>
                      <a:pt x="57" y="10"/>
                      <a:pt x="58" y="12"/>
                    </a:cubicBezTo>
                    <a:cubicBezTo>
                      <a:pt x="56" y="11"/>
                      <a:pt x="59" y="14"/>
                      <a:pt x="56" y="13"/>
                    </a:cubicBezTo>
                    <a:cubicBezTo>
                      <a:pt x="57" y="14"/>
                      <a:pt x="58" y="16"/>
                      <a:pt x="56" y="17"/>
                    </a:cubicBezTo>
                    <a:cubicBezTo>
                      <a:pt x="54" y="15"/>
                      <a:pt x="54" y="15"/>
                      <a:pt x="54" y="15"/>
                    </a:cubicBezTo>
                    <a:cubicBezTo>
                      <a:pt x="56" y="16"/>
                      <a:pt x="53" y="14"/>
                      <a:pt x="53" y="15"/>
                    </a:cubicBezTo>
                    <a:cubicBezTo>
                      <a:pt x="55" y="16"/>
                      <a:pt x="55" y="17"/>
                      <a:pt x="57" y="17"/>
                    </a:cubicBezTo>
                    <a:cubicBezTo>
                      <a:pt x="54" y="17"/>
                      <a:pt x="56" y="19"/>
                      <a:pt x="58" y="20"/>
                    </a:cubicBezTo>
                    <a:cubicBezTo>
                      <a:pt x="56" y="19"/>
                      <a:pt x="56" y="19"/>
                      <a:pt x="56" y="19"/>
                    </a:cubicBezTo>
                    <a:cubicBezTo>
                      <a:pt x="59" y="21"/>
                      <a:pt x="56" y="20"/>
                      <a:pt x="55" y="21"/>
                    </a:cubicBezTo>
                    <a:cubicBezTo>
                      <a:pt x="54" y="20"/>
                      <a:pt x="53" y="19"/>
                      <a:pt x="53" y="20"/>
                    </a:cubicBezTo>
                    <a:cubicBezTo>
                      <a:pt x="55" y="21"/>
                      <a:pt x="55" y="22"/>
                      <a:pt x="56" y="23"/>
                    </a:cubicBezTo>
                    <a:cubicBezTo>
                      <a:pt x="56" y="23"/>
                      <a:pt x="55" y="23"/>
                      <a:pt x="54" y="23"/>
                    </a:cubicBezTo>
                    <a:cubicBezTo>
                      <a:pt x="57" y="26"/>
                      <a:pt x="54" y="26"/>
                      <a:pt x="55" y="29"/>
                    </a:cubicBezTo>
                    <a:cubicBezTo>
                      <a:pt x="54" y="28"/>
                      <a:pt x="54" y="28"/>
                      <a:pt x="54" y="28"/>
                    </a:cubicBezTo>
                    <a:cubicBezTo>
                      <a:pt x="57" y="31"/>
                      <a:pt x="52" y="30"/>
                      <a:pt x="54" y="33"/>
                    </a:cubicBezTo>
                    <a:cubicBezTo>
                      <a:pt x="51" y="31"/>
                      <a:pt x="51" y="31"/>
                      <a:pt x="51" y="31"/>
                    </a:cubicBezTo>
                    <a:cubicBezTo>
                      <a:pt x="49" y="30"/>
                      <a:pt x="51" y="32"/>
                      <a:pt x="53" y="33"/>
                    </a:cubicBezTo>
                    <a:cubicBezTo>
                      <a:pt x="52" y="33"/>
                      <a:pt x="55" y="35"/>
                      <a:pt x="52" y="33"/>
                    </a:cubicBezTo>
                    <a:cubicBezTo>
                      <a:pt x="51" y="33"/>
                      <a:pt x="53" y="35"/>
                      <a:pt x="53" y="35"/>
                    </a:cubicBezTo>
                    <a:cubicBezTo>
                      <a:pt x="52" y="35"/>
                      <a:pt x="52" y="36"/>
                      <a:pt x="52" y="37"/>
                    </a:cubicBezTo>
                    <a:cubicBezTo>
                      <a:pt x="52" y="37"/>
                      <a:pt x="52" y="37"/>
                      <a:pt x="52" y="37"/>
                    </a:cubicBezTo>
                    <a:cubicBezTo>
                      <a:pt x="52" y="36"/>
                      <a:pt x="50" y="35"/>
                      <a:pt x="50" y="35"/>
                    </a:cubicBezTo>
                    <a:cubicBezTo>
                      <a:pt x="51" y="36"/>
                      <a:pt x="49" y="36"/>
                      <a:pt x="53" y="38"/>
                    </a:cubicBezTo>
                    <a:cubicBezTo>
                      <a:pt x="50" y="37"/>
                      <a:pt x="54" y="40"/>
                      <a:pt x="50" y="39"/>
                    </a:cubicBezTo>
                    <a:cubicBezTo>
                      <a:pt x="51" y="40"/>
                      <a:pt x="52" y="40"/>
                      <a:pt x="52" y="40"/>
                    </a:cubicBezTo>
                    <a:cubicBezTo>
                      <a:pt x="52" y="41"/>
                      <a:pt x="49" y="40"/>
                      <a:pt x="51" y="42"/>
                    </a:cubicBezTo>
                    <a:cubicBezTo>
                      <a:pt x="50" y="42"/>
                      <a:pt x="49" y="41"/>
                      <a:pt x="49" y="41"/>
                    </a:cubicBezTo>
                    <a:cubicBezTo>
                      <a:pt x="49" y="41"/>
                      <a:pt x="50" y="42"/>
                      <a:pt x="51" y="42"/>
                    </a:cubicBezTo>
                    <a:cubicBezTo>
                      <a:pt x="52" y="44"/>
                      <a:pt x="48" y="43"/>
                      <a:pt x="48" y="44"/>
                    </a:cubicBezTo>
                    <a:cubicBezTo>
                      <a:pt x="49" y="47"/>
                      <a:pt x="47" y="47"/>
                      <a:pt x="47" y="49"/>
                    </a:cubicBezTo>
                    <a:cubicBezTo>
                      <a:pt x="46" y="49"/>
                      <a:pt x="46" y="49"/>
                      <a:pt x="46" y="49"/>
                    </a:cubicBezTo>
                    <a:cubicBezTo>
                      <a:pt x="49" y="51"/>
                      <a:pt x="42" y="48"/>
                      <a:pt x="46" y="51"/>
                    </a:cubicBezTo>
                    <a:cubicBezTo>
                      <a:pt x="46" y="51"/>
                      <a:pt x="46" y="51"/>
                      <a:pt x="44" y="50"/>
                    </a:cubicBezTo>
                    <a:cubicBezTo>
                      <a:pt x="46" y="52"/>
                      <a:pt x="42" y="50"/>
                      <a:pt x="44" y="52"/>
                    </a:cubicBezTo>
                    <a:cubicBezTo>
                      <a:pt x="44" y="52"/>
                      <a:pt x="44" y="52"/>
                      <a:pt x="44" y="52"/>
                    </a:cubicBezTo>
                    <a:cubicBezTo>
                      <a:pt x="42" y="51"/>
                      <a:pt x="44" y="53"/>
                      <a:pt x="42" y="53"/>
                    </a:cubicBezTo>
                    <a:cubicBezTo>
                      <a:pt x="42" y="53"/>
                      <a:pt x="41" y="52"/>
                      <a:pt x="41" y="52"/>
                    </a:cubicBezTo>
                    <a:cubicBezTo>
                      <a:pt x="39" y="51"/>
                      <a:pt x="44" y="54"/>
                      <a:pt x="40" y="52"/>
                    </a:cubicBezTo>
                    <a:cubicBezTo>
                      <a:pt x="40" y="52"/>
                      <a:pt x="42" y="54"/>
                      <a:pt x="42" y="53"/>
                    </a:cubicBezTo>
                    <a:cubicBezTo>
                      <a:pt x="39" y="54"/>
                      <a:pt x="41" y="57"/>
                      <a:pt x="41" y="58"/>
                    </a:cubicBezTo>
                    <a:cubicBezTo>
                      <a:pt x="38" y="58"/>
                      <a:pt x="35" y="55"/>
                      <a:pt x="37" y="57"/>
                    </a:cubicBezTo>
                    <a:cubicBezTo>
                      <a:pt x="36" y="57"/>
                      <a:pt x="38" y="58"/>
                      <a:pt x="38" y="58"/>
                    </a:cubicBezTo>
                    <a:cubicBezTo>
                      <a:pt x="38" y="58"/>
                      <a:pt x="33" y="56"/>
                      <a:pt x="35" y="57"/>
                    </a:cubicBezTo>
                    <a:cubicBezTo>
                      <a:pt x="37" y="58"/>
                      <a:pt x="36" y="58"/>
                      <a:pt x="38" y="59"/>
                    </a:cubicBezTo>
                    <a:cubicBezTo>
                      <a:pt x="36" y="58"/>
                      <a:pt x="34" y="57"/>
                      <a:pt x="35" y="59"/>
                    </a:cubicBezTo>
                    <a:cubicBezTo>
                      <a:pt x="34" y="58"/>
                      <a:pt x="34" y="58"/>
                      <a:pt x="34" y="58"/>
                    </a:cubicBezTo>
                    <a:cubicBezTo>
                      <a:pt x="37" y="61"/>
                      <a:pt x="35" y="60"/>
                      <a:pt x="39" y="63"/>
                    </a:cubicBezTo>
                    <a:cubicBezTo>
                      <a:pt x="38" y="66"/>
                      <a:pt x="38" y="70"/>
                      <a:pt x="37" y="74"/>
                    </a:cubicBezTo>
                    <a:cubicBezTo>
                      <a:pt x="34" y="76"/>
                      <a:pt x="35" y="80"/>
                      <a:pt x="31" y="81"/>
                    </a:cubicBezTo>
                    <a:cubicBezTo>
                      <a:pt x="27" y="80"/>
                      <a:pt x="27" y="80"/>
                      <a:pt x="28" y="82"/>
                    </a:cubicBezTo>
                    <a:cubicBezTo>
                      <a:pt x="28" y="82"/>
                      <a:pt x="28" y="81"/>
                      <a:pt x="27" y="81"/>
                    </a:cubicBezTo>
                    <a:cubicBezTo>
                      <a:pt x="30" y="83"/>
                      <a:pt x="27" y="82"/>
                      <a:pt x="29" y="83"/>
                    </a:cubicBezTo>
                    <a:cubicBezTo>
                      <a:pt x="28" y="84"/>
                      <a:pt x="28" y="86"/>
                      <a:pt x="28" y="87"/>
                    </a:cubicBezTo>
                    <a:cubicBezTo>
                      <a:pt x="28" y="86"/>
                      <a:pt x="26" y="85"/>
                      <a:pt x="26" y="85"/>
                    </a:cubicBezTo>
                    <a:cubicBezTo>
                      <a:pt x="27" y="87"/>
                      <a:pt x="27" y="87"/>
                      <a:pt x="27" y="87"/>
                    </a:cubicBezTo>
                    <a:cubicBezTo>
                      <a:pt x="26" y="86"/>
                      <a:pt x="26" y="86"/>
                      <a:pt x="26" y="86"/>
                    </a:cubicBezTo>
                    <a:cubicBezTo>
                      <a:pt x="27" y="87"/>
                      <a:pt x="28" y="87"/>
                      <a:pt x="29" y="88"/>
                    </a:cubicBezTo>
                    <a:cubicBezTo>
                      <a:pt x="30" y="92"/>
                      <a:pt x="23" y="92"/>
                      <a:pt x="22" y="95"/>
                    </a:cubicBezTo>
                    <a:cubicBezTo>
                      <a:pt x="20" y="95"/>
                      <a:pt x="21" y="96"/>
                      <a:pt x="21" y="97"/>
                    </a:cubicBezTo>
                    <a:cubicBezTo>
                      <a:pt x="16" y="97"/>
                      <a:pt x="12" y="97"/>
                      <a:pt x="13" y="101"/>
                    </a:cubicBezTo>
                    <a:cubicBezTo>
                      <a:pt x="13" y="101"/>
                      <a:pt x="7" y="97"/>
                      <a:pt x="6" y="9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Freeform 238"/>
              <p:cNvSpPr/>
              <p:nvPr/>
            </p:nvSpPr>
            <p:spPr bwMode="auto">
              <a:xfrm>
                <a:off x="5257801" y="2743200"/>
                <a:ext cx="1588" cy="1587"/>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Freeform 239"/>
              <p:cNvSpPr/>
              <p:nvPr/>
            </p:nvSpPr>
            <p:spPr bwMode="auto">
              <a:xfrm>
                <a:off x="5253038" y="2743200"/>
                <a:ext cx="0" cy="1587"/>
              </a:xfrm>
              <a:custGeom>
                <a:avLst/>
                <a:gdLst>
                  <a:gd name="T0" fmla="*/ 2 w 2"/>
                  <a:gd name="T1" fmla="*/ 1 h 1"/>
                  <a:gd name="T2" fmla="*/ 1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Freeform 240"/>
              <p:cNvSpPr/>
              <p:nvPr/>
            </p:nvSpPr>
            <p:spPr bwMode="auto">
              <a:xfrm>
                <a:off x="5251451" y="274320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0" y="1"/>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Freeform 241"/>
              <p:cNvSpPr/>
              <p:nvPr/>
            </p:nvSpPr>
            <p:spPr bwMode="auto">
              <a:xfrm>
                <a:off x="5249863" y="2743200"/>
                <a:ext cx="0" cy="1587"/>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Freeform 242"/>
              <p:cNvSpPr/>
              <p:nvPr/>
            </p:nvSpPr>
            <p:spPr bwMode="auto">
              <a:xfrm>
                <a:off x="5251451" y="2744788"/>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1"/>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Freeform 243"/>
              <p:cNvSpPr/>
              <p:nvPr/>
            </p:nvSpPr>
            <p:spPr bwMode="auto">
              <a:xfrm>
                <a:off x="5248276" y="2744788"/>
                <a:ext cx="1588" cy="1587"/>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1" y="1"/>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Freeform 244"/>
              <p:cNvSpPr/>
              <p:nvPr/>
            </p:nvSpPr>
            <p:spPr bwMode="auto">
              <a:xfrm>
                <a:off x="5249863" y="274637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1"/>
                    </a:cubicBezTo>
                    <a:cubicBezTo>
                      <a:pt x="1" y="0"/>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Rectangle 245"/>
              <p:cNvSpPr>
                <a:spLocks noChangeArrowheads="1"/>
              </p:cNvSpPr>
              <p:nvPr/>
            </p:nvSpPr>
            <p:spPr bwMode="auto">
              <a:xfrm>
                <a:off x="5245101" y="27574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8" name="Freeform 246"/>
              <p:cNvSpPr/>
              <p:nvPr/>
            </p:nvSpPr>
            <p:spPr bwMode="auto">
              <a:xfrm>
                <a:off x="5241926" y="2762250"/>
                <a:ext cx="1588"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Freeform 247"/>
              <p:cNvSpPr/>
              <p:nvPr/>
            </p:nvSpPr>
            <p:spPr bwMode="auto">
              <a:xfrm>
                <a:off x="5243513" y="27654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Freeform 248"/>
              <p:cNvSpPr/>
              <p:nvPr/>
            </p:nvSpPr>
            <p:spPr bwMode="auto">
              <a:xfrm>
                <a:off x="5138738" y="2759075"/>
                <a:ext cx="1588" cy="0"/>
              </a:xfrm>
              <a:custGeom>
                <a:avLst/>
                <a:gdLst>
                  <a:gd name="T0" fmla="*/ 3 w 4"/>
                  <a:gd name="T1" fmla="*/ 1 h 1"/>
                  <a:gd name="T2" fmla="*/ 2 w 4"/>
                  <a:gd name="T3" fmla="*/ 1 h 1"/>
                  <a:gd name="T4" fmla="*/ 3 w 4"/>
                  <a:gd name="T5" fmla="*/ 1 h 1"/>
                </a:gdLst>
                <a:ahLst/>
                <a:cxnLst>
                  <a:cxn ang="0">
                    <a:pos x="T0" y="T1"/>
                  </a:cxn>
                  <a:cxn ang="0">
                    <a:pos x="T2" y="T3"/>
                  </a:cxn>
                  <a:cxn ang="0">
                    <a:pos x="T4" y="T5"/>
                  </a:cxn>
                </a:cxnLst>
                <a:rect l="0" t="0" r="r" b="b"/>
                <a:pathLst>
                  <a:path w="4" h="1">
                    <a:moveTo>
                      <a:pt x="3" y="1"/>
                    </a:moveTo>
                    <a:cubicBezTo>
                      <a:pt x="2" y="0"/>
                      <a:pt x="0" y="1"/>
                      <a:pt x="2" y="1"/>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Freeform 249"/>
              <p:cNvSpPr/>
              <p:nvPr/>
            </p:nvSpPr>
            <p:spPr bwMode="auto">
              <a:xfrm>
                <a:off x="5121276" y="2759075"/>
                <a:ext cx="19050" cy="31750"/>
              </a:xfrm>
              <a:custGeom>
                <a:avLst/>
                <a:gdLst>
                  <a:gd name="T0" fmla="*/ 10 w 52"/>
                  <a:gd name="T1" fmla="*/ 75 h 89"/>
                  <a:gd name="T2" fmla="*/ 11 w 52"/>
                  <a:gd name="T3" fmla="*/ 72 h 89"/>
                  <a:gd name="T4" fmla="*/ 8 w 52"/>
                  <a:gd name="T5" fmla="*/ 64 h 89"/>
                  <a:gd name="T6" fmla="*/ 10 w 52"/>
                  <a:gd name="T7" fmla="*/ 62 h 89"/>
                  <a:gd name="T8" fmla="*/ 15 w 52"/>
                  <a:gd name="T9" fmla="*/ 59 h 89"/>
                  <a:gd name="T10" fmla="*/ 16 w 52"/>
                  <a:gd name="T11" fmla="*/ 57 h 89"/>
                  <a:gd name="T12" fmla="*/ 15 w 52"/>
                  <a:gd name="T13" fmla="*/ 53 h 89"/>
                  <a:gd name="T14" fmla="*/ 18 w 52"/>
                  <a:gd name="T15" fmla="*/ 51 h 89"/>
                  <a:gd name="T16" fmla="*/ 20 w 52"/>
                  <a:gd name="T17" fmla="*/ 51 h 89"/>
                  <a:gd name="T18" fmla="*/ 18 w 52"/>
                  <a:gd name="T19" fmla="*/ 48 h 89"/>
                  <a:gd name="T20" fmla="*/ 17 w 52"/>
                  <a:gd name="T21" fmla="*/ 43 h 89"/>
                  <a:gd name="T22" fmla="*/ 18 w 52"/>
                  <a:gd name="T23" fmla="*/ 42 h 89"/>
                  <a:gd name="T24" fmla="*/ 17 w 52"/>
                  <a:gd name="T25" fmla="*/ 39 h 89"/>
                  <a:gd name="T26" fmla="*/ 20 w 52"/>
                  <a:gd name="T27" fmla="*/ 38 h 89"/>
                  <a:gd name="T28" fmla="*/ 20 w 52"/>
                  <a:gd name="T29" fmla="*/ 35 h 89"/>
                  <a:gd name="T30" fmla="*/ 23 w 52"/>
                  <a:gd name="T31" fmla="*/ 34 h 89"/>
                  <a:gd name="T32" fmla="*/ 22 w 52"/>
                  <a:gd name="T33" fmla="*/ 31 h 89"/>
                  <a:gd name="T34" fmla="*/ 25 w 52"/>
                  <a:gd name="T35" fmla="*/ 31 h 89"/>
                  <a:gd name="T36" fmla="*/ 23 w 52"/>
                  <a:gd name="T37" fmla="*/ 29 h 89"/>
                  <a:gd name="T38" fmla="*/ 23 w 52"/>
                  <a:gd name="T39" fmla="*/ 29 h 89"/>
                  <a:gd name="T40" fmla="*/ 23 w 52"/>
                  <a:gd name="T41" fmla="*/ 27 h 89"/>
                  <a:gd name="T42" fmla="*/ 25 w 52"/>
                  <a:gd name="T43" fmla="*/ 23 h 89"/>
                  <a:gd name="T44" fmla="*/ 25 w 52"/>
                  <a:gd name="T45" fmla="*/ 21 h 89"/>
                  <a:gd name="T46" fmla="*/ 26 w 52"/>
                  <a:gd name="T47" fmla="*/ 20 h 89"/>
                  <a:gd name="T48" fmla="*/ 27 w 52"/>
                  <a:gd name="T49" fmla="*/ 17 h 89"/>
                  <a:gd name="T50" fmla="*/ 34 w 52"/>
                  <a:gd name="T51" fmla="*/ 19 h 89"/>
                  <a:gd name="T52" fmla="*/ 28 w 52"/>
                  <a:gd name="T53" fmla="*/ 15 h 89"/>
                  <a:gd name="T54" fmla="*/ 22 w 52"/>
                  <a:gd name="T55" fmla="*/ 12 h 89"/>
                  <a:gd name="T56" fmla="*/ 25 w 52"/>
                  <a:gd name="T57" fmla="*/ 11 h 89"/>
                  <a:gd name="T58" fmla="*/ 22 w 52"/>
                  <a:gd name="T59" fmla="*/ 10 h 89"/>
                  <a:gd name="T60" fmla="*/ 24 w 52"/>
                  <a:gd name="T61" fmla="*/ 10 h 89"/>
                  <a:gd name="T62" fmla="*/ 31 w 52"/>
                  <a:gd name="T63" fmla="*/ 11 h 89"/>
                  <a:gd name="T64" fmla="*/ 25 w 52"/>
                  <a:gd name="T65" fmla="*/ 7 h 89"/>
                  <a:gd name="T66" fmla="*/ 29 w 52"/>
                  <a:gd name="T67" fmla="*/ 8 h 89"/>
                  <a:gd name="T68" fmla="*/ 25 w 52"/>
                  <a:gd name="T69" fmla="*/ 6 h 89"/>
                  <a:gd name="T70" fmla="*/ 25 w 52"/>
                  <a:gd name="T71" fmla="*/ 4 h 89"/>
                  <a:gd name="T72" fmla="*/ 34 w 52"/>
                  <a:gd name="T73" fmla="*/ 7 h 89"/>
                  <a:gd name="T74" fmla="*/ 29 w 52"/>
                  <a:gd name="T75" fmla="*/ 4 h 89"/>
                  <a:gd name="T76" fmla="*/ 40 w 52"/>
                  <a:gd name="T77" fmla="*/ 3 h 89"/>
                  <a:gd name="T78" fmla="*/ 42 w 52"/>
                  <a:gd name="T79" fmla="*/ 3 h 89"/>
                  <a:gd name="T80" fmla="*/ 42 w 52"/>
                  <a:gd name="T81" fmla="*/ 0 h 89"/>
                  <a:gd name="T82" fmla="*/ 47 w 52"/>
                  <a:gd name="T83" fmla="*/ 2 h 89"/>
                  <a:gd name="T84" fmla="*/ 42 w 52"/>
                  <a:gd name="T85" fmla="*/ 3 h 89"/>
                  <a:gd name="T86" fmla="*/ 49 w 52"/>
                  <a:gd name="T87" fmla="*/ 9 h 89"/>
                  <a:gd name="T88" fmla="*/ 50 w 52"/>
                  <a:gd name="T89" fmla="*/ 17 h 89"/>
                  <a:gd name="T90" fmla="*/ 50 w 52"/>
                  <a:gd name="T91" fmla="*/ 25 h 89"/>
                  <a:gd name="T92" fmla="*/ 49 w 52"/>
                  <a:gd name="T93" fmla="*/ 32 h 89"/>
                  <a:gd name="T94" fmla="*/ 49 w 52"/>
                  <a:gd name="T95" fmla="*/ 37 h 89"/>
                  <a:gd name="T96" fmla="*/ 43 w 52"/>
                  <a:gd name="T97" fmla="*/ 45 h 89"/>
                  <a:gd name="T98" fmla="*/ 38 w 52"/>
                  <a:gd name="T99" fmla="*/ 48 h 89"/>
                  <a:gd name="T100" fmla="*/ 33 w 52"/>
                  <a:gd name="T101" fmla="*/ 52 h 89"/>
                  <a:gd name="T102" fmla="*/ 29 w 52"/>
                  <a:gd name="T103" fmla="*/ 74 h 89"/>
                  <a:gd name="T104" fmla="*/ 25 w 52"/>
                  <a:gd name="T105" fmla="*/ 78 h 89"/>
                  <a:gd name="T106" fmla="*/ 5 w 52"/>
                  <a:gd name="T107" fmla="*/ 8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89">
                    <a:moveTo>
                      <a:pt x="5" y="82"/>
                    </a:moveTo>
                    <a:cubicBezTo>
                      <a:pt x="0" y="77"/>
                      <a:pt x="6" y="80"/>
                      <a:pt x="3" y="77"/>
                    </a:cubicBezTo>
                    <a:cubicBezTo>
                      <a:pt x="3" y="76"/>
                      <a:pt x="6" y="79"/>
                      <a:pt x="6" y="78"/>
                    </a:cubicBezTo>
                    <a:cubicBezTo>
                      <a:pt x="2" y="74"/>
                      <a:pt x="6" y="75"/>
                      <a:pt x="10" y="76"/>
                    </a:cubicBezTo>
                    <a:cubicBezTo>
                      <a:pt x="11" y="77"/>
                      <a:pt x="11" y="77"/>
                      <a:pt x="11" y="77"/>
                    </a:cubicBezTo>
                    <a:cubicBezTo>
                      <a:pt x="12" y="77"/>
                      <a:pt x="9" y="74"/>
                      <a:pt x="10" y="75"/>
                    </a:cubicBezTo>
                    <a:cubicBezTo>
                      <a:pt x="10" y="75"/>
                      <a:pt x="10" y="75"/>
                      <a:pt x="11" y="76"/>
                    </a:cubicBezTo>
                    <a:cubicBezTo>
                      <a:pt x="9" y="74"/>
                      <a:pt x="11" y="75"/>
                      <a:pt x="9" y="74"/>
                    </a:cubicBezTo>
                    <a:cubicBezTo>
                      <a:pt x="10" y="74"/>
                      <a:pt x="12" y="75"/>
                      <a:pt x="12" y="76"/>
                    </a:cubicBezTo>
                    <a:cubicBezTo>
                      <a:pt x="11" y="74"/>
                      <a:pt x="11" y="74"/>
                      <a:pt x="11" y="74"/>
                    </a:cubicBezTo>
                    <a:cubicBezTo>
                      <a:pt x="6" y="70"/>
                      <a:pt x="12" y="73"/>
                      <a:pt x="9" y="71"/>
                    </a:cubicBezTo>
                    <a:cubicBezTo>
                      <a:pt x="10" y="71"/>
                      <a:pt x="10" y="72"/>
                      <a:pt x="11" y="72"/>
                    </a:cubicBezTo>
                    <a:cubicBezTo>
                      <a:pt x="8" y="69"/>
                      <a:pt x="10" y="68"/>
                      <a:pt x="9" y="67"/>
                    </a:cubicBezTo>
                    <a:cubicBezTo>
                      <a:pt x="10" y="67"/>
                      <a:pt x="11" y="68"/>
                      <a:pt x="12" y="69"/>
                    </a:cubicBezTo>
                    <a:cubicBezTo>
                      <a:pt x="10" y="67"/>
                      <a:pt x="9" y="67"/>
                      <a:pt x="9" y="66"/>
                    </a:cubicBezTo>
                    <a:cubicBezTo>
                      <a:pt x="12" y="67"/>
                      <a:pt x="7" y="64"/>
                      <a:pt x="9" y="65"/>
                    </a:cubicBezTo>
                    <a:cubicBezTo>
                      <a:pt x="9" y="65"/>
                      <a:pt x="9" y="65"/>
                      <a:pt x="9" y="65"/>
                    </a:cubicBezTo>
                    <a:cubicBezTo>
                      <a:pt x="7" y="63"/>
                      <a:pt x="11" y="66"/>
                      <a:pt x="8" y="64"/>
                    </a:cubicBezTo>
                    <a:cubicBezTo>
                      <a:pt x="10" y="65"/>
                      <a:pt x="10" y="65"/>
                      <a:pt x="10" y="65"/>
                    </a:cubicBezTo>
                    <a:cubicBezTo>
                      <a:pt x="7" y="62"/>
                      <a:pt x="12" y="66"/>
                      <a:pt x="10" y="64"/>
                    </a:cubicBezTo>
                    <a:cubicBezTo>
                      <a:pt x="10" y="64"/>
                      <a:pt x="10" y="64"/>
                      <a:pt x="10" y="64"/>
                    </a:cubicBezTo>
                    <a:cubicBezTo>
                      <a:pt x="9" y="63"/>
                      <a:pt x="11" y="64"/>
                      <a:pt x="10" y="64"/>
                    </a:cubicBezTo>
                    <a:cubicBezTo>
                      <a:pt x="11" y="64"/>
                      <a:pt x="11" y="64"/>
                      <a:pt x="11" y="64"/>
                    </a:cubicBezTo>
                    <a:cubicBezTo>
                      <a:pt x="10" y="63"/>
                      <a:pt x="12" y="64"/>
                      <a:pt x="10" y="62"/>
                    </a:cubicBezTo>
                    <a:cubicBezTo>
                      <a:pt x="12" y="63"/>
                      <a:pt x="10" y="63"/>
                      <a:pt x="13" y="65"/>
                    </a:cubicBezTo>
                    <a:cubicBezTo>
                      <a:pt x="12" y="62"/>
                      <a:pt x="13" y="61"/>
                      <a:pt x="14" y="60"/>
                    </a:cubicBezTo>
                    <a:cubicBezTo>
                      <a:pt x="15" y="60"/>
                      <a:pt x="15" y="61"/>
                      <a:pt x="16" y="61"/>
                    </a:cubicBezTo>
                    <a:cubicBezTo>
                      <a:pt x="16" y="61"/>
                      <a:pt x="16" y="60"/>
                      <a:pt x="15" y="59"/>
                    </a:cubicBezTo>
                    <a:cubicBezTo>
                      <a:pt x="15" y="60"/>
                      <a:pt x="16" y="60"/>
                      <a:pt x="16" y="60"/>
                    </a:cubicBezTo>
                    <a:cubicBezTo>
                      <a:pt x="17" y="61"/>
                      <a:pt x="14" y="58"/>
                      <a:pt x="15" y="59"/>
                    </a:cubicBezTo>
                    <a:cubicBezTo>
                      <a:pt x="16" y="59"/>
                      <a:pt x="16" y="60"/>
                      <a:pt x="17" y="60"/>
                    </a:cubicBezTo>
                    <a:cubicBezTo>
                      <a:pt x="15" y="59"/>
                      <a:pt x="16" y="59"/>
                      <a:pt x="15" y="58"/>
                    </a:cubicBezTo>
                    <a:cubicBezTo>
                      <a:pt x="16" y="58"/>
                      <a:pt x="16" y="59"/>
                      <a:pt x="17" y="59"/>
                    </a:cubicBezTo>
                    <a:cubicBezTo>
                      <a:pt x="15" y="57"/>
                      <a:pt x="18" y="59"/>
                      <a:pt x="16" y="58"/>
                    </a:cubicBezTo>
                    <a:cubicBezTo>
                      <a:pt x="18" y="59"/>
                      <a:pt x="18" y="59"/>
                      <a:pt x="18" y="59"/>
                    </a:cubicBezTo>
                    <a:cubicBezTo>
                      <a:pt x="20" y="60"/>
                      <a:pt x="15" y="57"/>
                      <a:pt x="16" y="57"/>
                    </a:cubicBezTo>
                    <a:cubicBezTo>
                      <a:pt x="17" y="58"/>
                      <a:pt x="17" y="58"/>
                      <a:pt x="18" y="58"/>
                    </a:cubicBezTo>
                    <a:cubicBezTo>
                      <a:pt x="15" y="56"/>
                      <a:pt x="16" y="56"/>
                      <a:pt x="16" y="55"/>
                    </a:cubicBezTo>
                    <a:cubicBezTo>
                      <a:pt x="16" y="56"/>
                      <a:pt x="16" y="56"/>
                      <a:pt x="16" y="56"/>
                    </a:cubicBezTo>
                    <a:cubicBezTo>
                      <a:pt x="16" y="55"/>
                      <a:pt x="17" y="56"/>
                      <a:pt x="16" y="54"/>
                    </a:cubicBezTo>
                    <a:cubicBezTo>
                      <a:pt x="17" y="55"/>
                      <a:pt x="20" y="57"/>
                      <a:pt x="20" y="56"/>
                    </a:cubicBezTo>
                    <a:cubicBezTo>
                      <a:pt x="17" y="54"/>
                      <a:pt x="19" y="55"/>
                      <a:pt x="15" y="53"/>
                    </a:cubicBezTo>
                    <a:cubicBezTo>
                      <a:pt x="16" y="53"/>
                      <a:pt x="17" y="53"/>
                      <a:pt x="17" y="52"/>
                    </a:cubicBezTo>
                    <a:cubicBezTo>
                      <a:pt x="18" y="53"/>
                      <a:pt x="20" y="54"/>
                      <a:pt x="20" y="55"/>
                    </a:cubicBezTo>
                    <a:cubicBezTo>
                      <a:pt x="22" y="56"/>
                      <a:pt x="22" y="56"/>
                      <a:pt x="22" y="56"/>
                    </a:cubicBezTo>
                    <a:cubicBezTo>
                      <a:pt x="23" y="56"/>
                      <a:pt x="22" y="56"/>
                      <a:pt x="23" y="57"/>
                    </a:cubicBezTo>
                    <a:cubicBezTo>
                      <a:pt x="23" y="56"/>
                      <a:pt x="22" y="55"/>
                      <a:pt x="23" y="55"/>
                    </a:cubicBezTo>
                    <a:cubicBezTo>
                      <a:pt x="21" y="54"/>
                      <a:pt x="18" y="52"/>
                      <a:pt x="18" y="51"/>
                    </a:cubicBezTo>
                    <a:cubicBezTo>
                      <a:pt x="19" y="52"/>
                      <a:pt x="21" y="53"/>
                      <a:pt x="22" y="53"/>
                    </a:cubicBezTo>
                    <a:cubicBezTo>
                      <a:pt x="16" y="49"/>
                      <a:pt x="16" y="49"/>
                      <a:pt x="16" y="49"/>
                    </a:cubicBezTo>
                    <a:cubicBezTo>
                      <a:pt x="16" y="49"/>
                      <a:pt x="19" y="51"/>
                      <a:pt x="18" y="50"/>
                    </a:cubicBezTo>
                    <a:cubicBezTo>
                      <a:pt x="17" y="50"/>
                      <a:pt x="17" y="49"/>
                      <a:pt x="16" y="49"/>
                    </a:cubicBezTo>
                    <a:cubicBezTo>
                      <a:pt x="17" y="49"/>
                      <a:pt x="16" y="48"/>
                      <a:pt x="19" y="50"/>
                    </a:cubicBezTo>
                    <a:cubicBezTo>
                      <a:pt x="20" y="50"/>
                      <a:pt x="19" y="50"/>
                      <a:pt x="20" y="51"/>
                    </a:cubicBezTo>
                    <a:cubicBezTo>
                      <a:pt x="20" y="50"/>
                      <a:pt x="19" y="50"/>
                      <a:pt x="19" y="50"/>
                    </a:cubicBezTo>
                    <a:cubicBezTo>
                      <a:pt x="20" y="50"/>
                      <a:pt x="20" y="50"/>
                      <a:pt x="20" y="50"/>
                    </a:cubicBezTo>
                    <a:cubicBezTo>
                      <a:pt x="20" y="50"/>
                      <a:pt x="19" y="49"/>
                      <a:pt x="17" y="48"/>
                    </a:cubicBezTo>
                    <a:cubicBezTo>
                      <a:pt x="17" y="48"/>
                      <a:pt x="19" y="49"/>
                      <a:pt x="18" y="48"/>
                    </a:cubicBezTo>
                    <a:cubicBezTo>
                      <a:pt x="16" y="47"/>
                      <a:pt x="16" y="47"/>
                      <a:pt x="16" y="46"/>
                    </a:cubicBezTo>
                    <a:cubicBezTo>
                      <a:pt x="17" y="47"/>
                      <a:pt x="17" y="47"/>
                      <a:pt x="18" y="48"/>
                    </a:cubicBezTo>
                    <a:cubicBezTo>
                      <a:pt x="16" y="46"/>
                      <a:pt x="16" y="45"/>
                      <a:pt x="15" y="44"/>
                    </a:cubicBezTo>
                    <a:cubicBezTo>
                      <a:pt x="13" y="44"/>
                      <a:pt x="17" y="46"/>
                      <a:pt x="17" y="46"/>
                    </a:cubicBezTo>
                    <a:cubicBezTo>
                      <a:pt x="19" y="46"/>
                      <a:pt x="14" y="43"/>
                      <a:pt x="17" y="45"/>
                    </a:cubicBezTo>
                    <a:cubicBezTo>
                      <a:pt x="18" y="45"/>
                      <a:pt x="15" y="43"/>
                      <a:pt x="16" y="44"/>
                    </a:cubicBezTo>
                    <a:cubicBezTo>
                      <a:pt x="16" y="43"/>
                      <a:pt x="18" y="45"/>
                      <a:pt x="17" y="44"/>
                    </a:cubicBezTo>
                    <a:cubicBezTo>
                      <a:pt x="19" y="45"/>
                      <a:pt x="17" y="44"/>
                      <a:pt x="17" y="43"/>
                    </a:cubicBezTo>
                    <a:cubicBezTo>
                      <a:pt x="16" y="43"/>
                      <a:pt x="17" y="44"/>
                      <a:pt x="18" y="44"/>
                    </a:cubicBezTo>
                    <a:cubicBezTo>
                      <a:pt x="17" y="43"/>
                      <a:pt x="15" y="41"/>
                      <a:pt x="17" y="42"/>
                    </a:cubicBezTo>
                    <a:cubicBezTo>
                      <a:pt x="17" y="41"/>
                      <a:pt x="15" y="40"/>
                      <a:pt x="15" y="40"/>
                    </a:cubicBezTo>
                    <a:cubicBezTo>
                      <a:pt x="17" y="41"/>
                      <a:pt x="17" y="41"/>
                      <a:pt x="17" y="41"/>
                    </a:cubicBezTo>
                    <a:cubicBezTo>
                      <a:pt x="18" y="41"/>
                      <a:pt x="17" y="40"/>
                      <a:pt x="18" y="41"/>
                    </a:cubicBezTo>
                    <a:cubicBezTo>
                      <a:pt x="16" y="40"/>
                      <a:pt x="20" y="43"/>
                      <a:pt x="18" y="42"/>
                    </a:cubicBezTo>
                    <a:cubicBezTo>
                      <a:pt x="20" y="43"/>
                      <a:pt x="15" y="40"/>
                      <a:pt x="18" y="41"/>
                    </a:cubicBezTo>
                    <a:cubicBezTo>
                      <a:pt x="18" y="41"/>
                      <a:pt x="16" y="40"/>
                      <a:pt x="18" y="41"/>
                    </a:cubicBezTo>
                    <a:cubicBezTo>
                      <a:pt x="17" y="40"/>
                      <a:pt x="20" y="42"/>
                      <a:pt x="20" y="42"/>
                    </a:cubicBezTo>
                    <a:cubicBezTo>
                      <a:pt x="20" y="41"/>
                      <a:pt x="19" y="41"/>
                      <a:pt x="19" y="41"/>
                    </a:cubicBezTo>
                    <a:cubicBezTo>
                      <a:pt x="18" y="40"/>
                      <a:pt x="18" y="40"/>
                      <a:pt x="18" y="40"/>
                    </a:cubicBezTo>
                    <a:cubicBezTo>
                      <a:pt x="16" y="39"/>
                      <a:pt x="19" y="40"/>
                      <a:pt x="17" y="39"/>
                    </a:cubicBezTo>
                    <a:cubicBezTo>
                      <a:pt x="18" y="40"/>
                      <a:pt x="16" y="38"/>
                      <a:pt x="19" y="40"/>
                    </a:cubicBezTo>
                    <a:cubicBezTo>
                      <a:pt x="21" y="41"/>
                      <a:pt x="21" y="41"/>
                      <a:pt x="21" y="41"/>
                    </a:cubicBezTo>
                    <a:cubicBezTo>
                      <a:pt x="21" y="41"/>
                      <a:pt x="19" y="40"/>
                      <a:pt x="18" y="39"/>
                    </a:cubicBezTo>
                    <a:cubicBezTo>
                      <a:pt x="18" y="39"/>
                      <a:pt x="19" y="39"/>
                      <a:pt x="19" y="39"/>
                    </a:cubicBezTo>
                    <a:cubicBezTo>
                      <a:pt x="15" y="37"/>
                      <a:pt x="19" y="39"/>
                      <a:pt x="17" y="38"/>
                    </a:cubicBezTo>
                    <a:cubicBezTo>
                      <a:pt x="18" y="38"/>
                      <a:pt x="17" y="37"/>
                      <a:pt x="20" y="38"/>
                    </a:cubicBezTo>
                    <a:cubicBezTo>
                      <a:pt x="19" y="37"/>
                      <a:pt x="17" y="36"/>
                      <a:pt x="18" y="37"/>
                    </a:cubicBezTo>
                    <a:cubicBezTo>
                      <a:pt x="19" y="37"/>
                      <a:pt x="19" y="37"/>
                      <a:pt x="19" y="37"/>
                    </a:cubicBezTo>
                    <a:cubicBezTo>
                      <a:pt x="21" y="38"/>
                      <a:pt x="20" y="37"/>
                      <a:pt x="19" y="37"/>
                    </a:cubicBezTo>
                    <a:cubicBezTo>
                      <a:pt x="20" y="37"/>
                      <a:pt x="21" y="38"/>
                      <a:pt x="23" y="38"/>
                    </a:cubicBezTo>
                    <a:cubicBezTo>
                      <a:pt x="22" y="37"/>
                      <a:pt x="20" y="36"/>
                      <a:pt x="19" y="36"/>
                    </a:cubicBezTo>
                    <a:cubicBezTo>
                      <a:pt x="22" y="37"/>
                      <a:pt x="17" y="34"/>
                      <a:pt x="20" y="35"/>
                    </a:cubicBezTo>
                    <a:cubicBezTo>
                      <a:pt x="21" y="36"/>
                      <a:pt x="22" y="37"/>
                      <a:pt x="23" y="37"/>
                    </a:cubicBezTo>
                    <a:cubicBezTo>
                      <a:pt x="26" y="39"/>
                      <a:pt x="20" y="35"/>
                      <a:pt x="22" y="36"/>
                    </a:cubicBezTo>
                    <a:cubicBezTo>
                      <a:pt x="19" y="34"/>
                      <a:pt x="19" y="34"/>
                      <a:pt x="19" y="34"/>
                    </a:cubicBezTo>
                    <a:cubicBezTo>
                      <a:pt x="21" y="35"/>
                      <a:pt x="18" y="33"/>
                      <a:pt x="21" y="34"/>
                    </a:cubicBezTo>
                    <a:cubicBezTo>
                      <a:pt x="20" y="34"/>
                      <a:pt x="22" y="35"/>
                      <a:pt x="19" y="33"/>
                    </a:cubicBezTo>
                    <a:cubicBezTo>
                      <a:pt x="22" y="34"/>
                      <a:pt x="18" y="31"/>
                      <a:pt x="23" y="34"/>
                    </a:cubicBezTo>
                    <a:cubicBezTo>
                      <a:pt x="23" y="33"/>
                      <a:pt x="24" y="33"/>
                      <a:pt x="22" y="33"/>
                    </a:cubicBezTo>
                    <a:cubicBezTo>
                      <a:pt x="20" y="32"/>
                      <a:pt x="23" y="33"/>
                      <a:pt x="22" y="33"/>
                    </a:cubicBezTo>
                    <a:cubicBezTo>
                      <a:pt x="22" y="33"/>
                      <a:pt x="21" y="32"/>
                      <a:pt x="21" y="32"/>
                    </a:cubicBezTo>
                    <a:cubicBezTo>
                      <a:pt x="21" y="32"/>
                      <a:pt x="22" y="32"/>
                      <a:pt x="24" y="34"/>
                    </a:cubicBezTo>
                    <a:cubicBezTo>
                      <a:pt x="26" y="34"/>
                      <a:pt x="19" y="31"/>
                      <a:pt x="21" y="31"/>
                    </a:cubicBezTo>
                    <a:cubicBezTo>
                      <a:pt x="22" y="31"/>
                      <a:pt x="22" y="32"/>
                      <a:pt x="22" y="31"/>
                    </a:cubicBezTo>
                    <a:cubicBezTo>
                      <a:pt x="20" y="30"/>
                      <a:pt x="20" y="30"/>
                      <a:pt x="20" y="30"/>
                    </a:cubicBezTo>
                    <a:cubicBezTo>
                      <a:pt x="21" y="30"/>
                      <a:pt x="23" y="31"/>
                      <a:pt x="25" y="32"/>
                    </a:cubicBezTo>
                    <a:cubicBezTo>
                      <a:pt x="25" y="32"/>
                      <a:pt x="25" y="32"/>
                      <a:pt x="24" y="31"/>
                    </a:cubicBezTo>
                    <a:cubicBezTo>
                      <a:pt x="26" y="32"/>
                      <a:pt x="26" y="32"/>
                      <a:pt x="26" y="32"/>
                    </a:cubicBezTo>
                    <a:cubicBezTo>
                      <a:pt x="24" y="31"/>
                      <a:pt x="25" y="31"/>
                      <a:pt x="25" y="31"/>
                    </a:cubicBezTo>
                    <a:cubicBezTo>
                      <a:pt x="25" y="31"/>
                      <a:pt x="25" y="31"/>
                      <a:pt x="25" y="31"/>
                    </a:cubicBezTo>
                    <a:cubicBezTo>
                      <a:pt x="26" y="32"/>
                      <a:pt x="26" y="31"/>
                      <a:pt x="25" y="31"/>
                    </a:cubicBezTo>
                    <a:cubicBezTo>
                      <a:pt x="24" y="31"/>
                      <a:pt x="24" y="31"/>
                      <a:pt x="23" y="30"/>
                    </a:cubicBezTo>
                    <a:cubicBezTo>
                      <a:pt x="22" y="30"/>
                      <a:pt x="22" y="30"/>
                      <a:pt x="21" y="29"/>
                    </a:cubicBezTo>
                    <a:cubicBezTo>
                      <a:pt x="23" y="30"/>
                      <a:pt x="23" y="30"/>
                      <a:pt x="23" y="30"/>
                    </a:cubicBezTo>
                    <a:cubicBezTo>
                      <a:pt x="24" y="30"/>
                      <a:pt x="22" y="29"/>
                      <a:pt x="22" y="29"/>
                    </a:cubicBezTo>
                    <a:cubicBezTo>
                      <a:pt x="23" y="29"/>
                      <a:pt x="22" y="28"/>
                      <a:pt x="23" y="29"/>
                    </a:cubicBezTo>
                    <a:cubicBezTo>
                      <a:pt x="24" y="30"/>
                      <a:pt x="22" y="29"/>
                      <a:pt x="23" y="29"/>
                    </a:cubicBezTo>
                    <a:cubicBezTo>
                      <a:pt x="24" y="30"/>
                      <a:pt x="26" y="31"/>
                      <a:pt x="25" y="30"/>
                    </a:cubicBezTo>
                    <a:cubicBezTo>
                      <a:pt x="24" y="29"/>
                      <a:pt x="21" y="28"/>
                      <a:pt x="22" y="28"/>
                    </a:cubicBezTo>
                    <a:cubicBezTo>
                      <a:pt x="22" y="29"/>
                      <a:pt x="23" y="29"/>
                      <a:pt x="24" y="29"/>
                    </a:cubicBezTo>
                    <a:cubicBezTo>
                      <a:pt x="25" y="30"/>
                      <a:pt x="25" y="30"/>
                      <a:pt x="25" y="30"/>
                    </a:cubicBezTo>
                    <a:cubicBezTo>
                      <a:pt x="23" y="29"/>
                      <a:pt x="23" y="29"/>
                      <a:pt x="23" y="29"/>
                    </a:cubicBezTo>
                    <a:cubicBezTo>
                      <a:pt x="24" y="29"/>
                      <a:pt x="24" y="29"/>
                      <a:pt x="24" y="29"/>
                    </a:cubicBezTo>
                    <a:cubicBezTo>
                      <a:pt x="22" y="28"/>
                      <a:pt x="24" y="28"/>
                      <a:pt x="22" y="27"/>
                    </a:cubicBezTo>
                    <a:cubicBezTo>
                      <a:pt x="22" y="27"/>
                      <a:pt x="23" y="28"/>
                      <a:pt x="23" y="28"/>
                    </a:cubicBezTo>
                    <a:cubicBezTo>
                      <a:pt x="23" y="28"/>
                      <a:pt x="23" y="28"/>
                      <a:pt x="23" y="28"/>
                    </a:cubicBezTo>
                    <a:cubicBezTo>
                      <a:pt x="25" y="28"/>
                      <a:pt x="24" y="28"/>
                      <a:pt x="23" y="27"/>
                    </a:cubicBezTo>
                    <a:cubicBezTo>
                      <a:pt x="23" y="27"/>
                      <a:pt x="23" y="27"/>
                      <a:pt x="23" y="27"/>
                    </a:cubicBezTo>
                    <a:cubicBezTo>
                      <a:pt x="23" y="27"/>
                      <a:pt x="23" y="27"/>
                      <a:pt x="22" y="26"/>
                    </a:cubicBezTo>
                    <a:cubicBezTo>
                      <a:pt x="24" y="27"/>
                      <a:pt x="29" y="29"/>
                      <a:pt x="27" y="28"/>
                    </a:cubicBezTo>
                    <a:cubicBezTo>
                      <a:pt x="27" y="28"/>
                      <a:pt x="24" y="26"/>
                      <a:pt x="22" y="26"/>
                    </a:cubicBezTo>
                    <a:cubicBezTo>
                      <a:pt x="24" y="26"/>
                      <a:pt x="21" y="24"/>
                      <a:pt x="24" y="25"/>
                    </a:cubicBezTo>
                    <a:cubicBezTo>
                      <a:pt x="23" y="24"/>
                      <a:pt x="23" y="24"/>
                      <a:pt x="22" y="24"/>
                    </a:cubicBezTo>
                    <a:cubicBezTo>
                      <a:pt x="23" y="24"/>
                      <a:pt x="21" y="22"/>
                      <a:pt x="25" y="23"/>
                    </a:cubicBezTo>
                    <a:cubicBezTo>
                      <a:pt x="25" y="24"/>
                      <a:pt x="27" y="24"/>
                      <a:pt x="28" y="24"/>
                    </a:cubicBezTo>
                    <a:cubicBezTo>
                      <a:pt x="26" y="23"/>
                      <a:pt x="30" y="25"/>
                      <a:pt x="27" y="24"/>
                    </a:cubicBezTo>
                    <a:cubicBezTo>
                      <a:pt x="25" y="23"/>
                      <a:pt x="24" y="22"/>
                      <a:pt x="23" y="22"/>
                    </a:cubicBezTo>
                    <a:cubicBezTo>
                      <a:pt x="23" y="22"/>
                      <a:pt x="23" y="21"/>
                      <a:pt x="24" y="22"/>
                    </a:cubicBezTo>
                    <a:cubicBezTo>
                      <a:pt x="24" y="21"/>
                      <a:pt x="23" y="21"/>
                      <a:pt x="23" y="21"/>
                    </a:cubicBezTo>
                    <a:cubicBezTo>
                      <a:pt x="25" y="22"/>
                      <a:pt x="26" y="22"/>
                      <a:pt x="25" y="21"/>
                    </a:cubicBezTo>
                    <a:cubicBezTo>
                      <a:pt x="23" y="21"/>
                      <a:pt x="23" y="21"/>
                      <a:pt x="23" y="21"/>
                    </a:cubicBezTo>
                    <a:cubicBezTo>
                      <a:pt x="25" y="21"/>
                      <a:pt x="25" y="21"/>
                      <a:pt x="25" y="21"/>
                    </a:cubicBezTo>
                    <a:cubicBezTo>
                      <a:pt x="25" y="21"/>
                      <a:pt x="22" y="20"/>
                      <a:pt x="23" y="20"/>
                    </a:cubicBezTo>
                    <a:cubicBezTo>
                      <a:pt x="24" y="20"/>
                      <a:pt x="25" y="21"/>
                      <a:pt x="25" y="21"/>
                    </a:cubicBezTo>
                    <a:cubicBezTo>
                      <a:pt x="24" y="20"/>
                      <a:pt x="22" y="19"/>
                      <a:pt x="23" y="19"/>
                    </a:cubicBezTo>
                    <a:cubicBezTo>
                      <a:pt x="26" y="20"/>
                      <a:pt x="26" y="20"/>
                      <a:pt x="26" y="20"/>
                    </a:cubicBezTo>
                    <a:cubicBezTo>
                      <a:pt x="25" y="20"/>
                      <a:pt x="24" y="19"/>
                      <a:pt x="23" y="19"/>
                    </a:cubicBezTo>
                    <a:cubicBezTo>
                      <a:pt x="25" y="19"/>
                      <a:pt x="25" y="19"/>
                      <a:pt x="27" y="20"/>
                    </a:cubicBezTo>
                    <a:cubicBezTo>
                      <a:pt x="22" y="17"/>
                      <a:pt x="23" y="16"/>
                      <a:pt x="23" y="16"/>
                    </a:cubicBezTo>
                    <a:cubicBezTo>
                      <a:pt x="24" y="16"/>
                      <a:pt x="24" y="16"/>
                      <a:pt x="24" y="16"/>
                    </a:cubicBezTo>
                    <a:cubicBezTo>
                      <a:pt x="26" y="16"/>
                      <a:pt x="22" y="15"/>
                      <a:pt x="23" y="15"/>
                    </a:cubicBezTo>
                    <a:cubicBezTo>
                      <a:pt x="24" y="16"/>
                      <a:pt x="26" y="16"/>
                      <a:pt x="27" y="17"/>
                    </a:cubicBezTo>
                    <a:cubicBezTo>
                      <a:pt x="29" y="17"/>
                      <a:pt x="25" y="16"/>
                      <a:pt x="25" y="15"/>
                    </a:cubicBezTo>
                    <a:cubicBezTo>
                      <a:pt x="23" y="15"/>
                      <a:pt x="26" y="16"/>
                      <a:pt x="24" y="15"/>
                    </a:cubicBezTo>
                    <a:cubicBezTo>
                      <a:pt x="23" y="15"/>
                      <a:pt x="25" y="15"/>
                      <a:pt x="23" y="14"/>
                    </a:cubicBezTo>
                    <a:cubicBezTo>
                      <a:pt x="24" y="14"/>
                      <a:pt x="25" y="15"/>
                      <a:pt x="26" y="16"/>
                    </a:cubicBezTo>
                    <a:cubicBezTo>
                      <a:pt x="25" y="15"/>
                      <a:pt x="25" y="15"/>
                      <a:pt x="25" y="15"/>
                    </a:cubicBezTo>
                    <a:cubicBezTo>
                      <a:pt x="28" y="16"/>
                      <a:pt x="30" y="17"/>
                      <a:pt x="34" y="19"/>
                    </a:cubicBezTo>
                    <a:cubicBezTo>
                      <a:pt x="34" y="18"/>
                      <a:pt x="34" y="18"/>
                      <a:pt x="34" y="18"/>
                    </a:cubicBezTo>
                    <a:cubicBezTo>
                      <a:pt x="37" y="19"/>
                      <a:pt x="37" y="20"/>
                      <a:pt x="38" y="20"/>
                    </a:cubicBezTo>
                    <a:cubicBezTo>
                      <a:pt x="37" y="19"/>
                      <a:pt x="33" y="18"/>
                      <a:pt x="32" y="17"/>
                    </a:cubicBezTo>
                    <a:cubicBezTo>
                      <a:pt x="31" y="17"/>
                      <a:pt x="26" y="15"/>
                      <a:pt x="26" y="15"/>
                    </a:cubicBezTo>
                    <a:cubicBezTo>
                      <a:pt x="28" y="15"/>
                      <a:pt x="26" y="15"/>
                      <a:pt x="28" y="16"/>
                    </a:cubicBezTo>
                    <a:cubicBezTo>
                      <a:pt x="31" y="16"/>
                      <a:pt x="27" y="15"/>
                      <a:pt x="28" y="15"/>
                    </a:cubicBezTo>
                    <a:cubicBezTo>
                      <a:pt x="27" y="15"/>
                      <a:pt x="25" y="14"/>
                      <a:pt x="24" y="13"/>
                    </a:cubicBezTo>
                    <a:cubicBezTo>
                      <a:pt x="25" y="14"/>
                      <a:pt x="27" y="15"/>
                      <a:pt x="27" y="14"/>
                    </a:cubicBezTo>
                    <a:cubicBezTo>
                      <a:pt x="25" y="14"/>
                      <a:pt x="24" y="13"/>
                      <a:pt x="23" y="13"/>
                    </a:cubicBezTo>
                    <a:cubicBezTo>
                      <a:pt x="20" y="12"/>
                      <a:pt x="24" y="13"/>
                      <a:pt x="22" y="12"/>
                    </a:cubicBezTo>
                    <a:cubicBezTo>
                      <a:pt x="24" y="13"/>
                      <a:pt x="27" y="14"/>
                      <a:pt x="28" y="14"/>
                    </a:cubicBezTo>
                    <a:cubicBezTo>
                      <a:pt x="26" y="13"/>
                      <a:pt x="25" y="13"/>
                      <a:pt x="22" y="12"/>
                    </a:cubicBezTo>
                    <a:cubicBezTo>
                      <a:pt x="23" y="12"/>
                      <a:pt x="25" y="12"/>
                      <a:pt x="26" y="13"/>
                    </a:cubicBezTo>
                    <a:cubicBezTo>
                      <a:pt x="27" y="13"/>
                      <a:pt x="22" y="11"/>
                      <a:pt x="26" y="13"/>
                    </a:cubicBezTo>
                    <a:cubicBezTo>
                      <a:pt x="24" y="12"/>
                      <a:pt x="24" y="12"/>
                      <a:pt x="24" y="12"/>
                    </a:cubicBezTo>
                    <a:cubicBezTo>
                      <a:pt x="25" y="12"/>
                      <a:pt x="26" y="12"/>
                      <a:pt x="27" y="13"/>
                    </a:cubicBezTo>
                    <a:cubicBezTo>
                      <a:pt x="27" y="12"/>
                      <a:pt x="24" y="11"/>
                      <a:pt x="27" y="12"/>
                    </a:cubicBezTo>
                    <a:cubicBezTo>
                      <a:pt x="27" y="12"/>
                      <a:pt x="27" y="12"/>
                      <a:pt x="25" y="11"/>
                    </a:cubicBezTo>
                    <a:cubicBezTo>
                      <a:pt x="23" y="11"/>
                      <a:pt x="26" y="12"/>
                      <a:pt x="23" y="11"/>
                    </a:cubicBezTo>
                    <a:cubicBezTo>
                      <a:pt x="26" y="12"/>
                      <a:pt x="23" y="10"/>
                      <a:pt x="22" y="10"/>
                    </a:cubicBezTo>
                    <a:cubicBezTo>
                      <a:pt x="23" y="10"/>
                      <a:pt x="23" y="10"/>
                      <a:pt x="23" y="10"/>
                    </a:cubicBezTo>
                    <a:cubicBezTo>
                      <a:pt x="23" y="10"/>
                      <a:pt x="23" y="10"/>
                      <a:pt x="22" y="10"/>
                    </a:cubicBezTo>
                    <a:cubicBezTo>
                      <a:pt x="23" y="10"/>
                      <a:pt x="23" y="10"/>
                      <a:pt x="24" y="10"/>
                    </a:cubicBezTo>
                    <a:cubicBezTo>
                      <a:pt x="22" y="10"/>
                      <a:pt x="22" y="10"/>
                      <a:pt x="22" y="10"/>
                    </a:cubicBezTo>
                    <a:cubicBezTo>
                      <a:pt x="21" y="9"/>
                      <a:pt x="25" y="11"/>
                      <a:pt x="25" y="10"/>
                    </a:cubicBezTo>
                    <a:cubicBezTo>
                      <a:pt x="26" y="11"/>
                      <a:pt x="26" y="11"/>
                      <a:pt x="26" y="11"/>
                    </a:cubicBezTo>
                    <a:cubicBezTo>
                      <a:pt x="26" y="11"/>
                      <a:pt x="28" y="11"/>
                      <a:pt x="28" y="11"/>
                    </a:cubicBezTo>
                    <a:cubicBezTo>
                      <a:pt x="26" y="10"/>
                      <a:pt x="23" y="9"/>
                      <a:pt x="22" y="9"/>
                    </a:cubicBezTo>
                    <a:cubicBezTo>
                      <a:pt x="21" y="9"/>
                      <a:pt x="24" y="10"/>
                      <a:pt x="22" y="9"/>
                    </a:cubicBezTo>
                    <a:cubicBezTo>
                      <a:pt x="24" y="10"/>
                      <a:pt x="24" y="10"/>
                      <a:pt x="24" y="10"/>
                    </a:cubicBezTo>
                    <a:cubicBezTo>
                      <a:pt x="25" y="10"/>
                      <a:pt x="28" y="11"/>
                      <a:pt x="28" y="10"/>
                    </a:cubicBezTo>
                    <a:cubicBezTo>
                      <a:pt x="27" y="10"/>
                      <a:pt x="24" y="9"/>
                      <a:pt x="23" y="9"/>
                    </a:cubicBezTo>
                    <a:cubicBezTo>
                      <a:pt x="23" y="9"/>
                      <a:pt x="24" y="9"/>
                      <a:pt x="26" y="9"/>
                    </a:cubicBezTo>
                    <a:cubicBezTo>
                      <a:pt x="25" y="9"/>
                      <a:pt x="24" y="9"/>
                      <a:pt x="23" y="8"/>
                    </a:cubicBezTo>
                    <a:cubicBezTo>
                      <a:pt x="24" y="9"/>
                      <a:pt x="26" y="9"/>
                      <a:pt x="28" y="9"/>
                    </a:cubicBezTo>
                    <a:cubicBezTo>
                      <a:pt x="31" y="11"/>
                      <a:pt x="31" y="11"/>
                      <a:pt x="31" y="11"/>
                    </a:cubicBezTo>
                    <a:cubicBezTo>
                      <a:pt x="31" y="10"/>
                      <a:pt x="31" y="10"/>
                      <a:pt x="31" y="10"/>
                    </a:cubicBezTo>
                    <a:cubicBezTo>
                      <a:pt x="33" y="11"/>
                      <a:pt x="33" y="11"/>
                      <a:pt x="36" y="12"/>
                    </a:cubicBezTo>
                    <a:cubicBezTo>
                      <a:pt x="36" y="12"/>
                      <a:pt x="35" y="11"/>
                      <a:pt x="35" y="11"/>
                    </a:cubicBezTo>
                    <a:cubicBezTo>
                      <a:pt x="30" y="10"/>
                      <a:pt x="29" y="9"/>
                      <a:pt x="25" y="8"/>
                    </a:cubicBezTo>
                    <a:cubicBezTo>
                      <a:pt x="24" y="7"/>
                      <a:pt x="34" y="11"/>
                      <a:pt x="28" y="8"/>
                    </a:cubicBezTo>
                    <a:cubicBezTo>
                      <a:pt x="27" y="8"/>
                      <a:pt x="24" y="7"/>
                      <a:pt x="25" y="7"/>
                    </a:cubicBezTo>
                    <a:cubicBezTo>
                      <a:pt x="26" y="7"/>
                      <a:pt x="22" y="6"/>
                      <a:pt x="23" y="6"/>
                    </a:cubicBezTo>
                    <a:cubicBezTo>
                      <a:pt x="25" y="7"/>
                      <a:pt x="27" y="7"/>
                      <a:pt x="30" y="8"/>
                    </a:cubicBezTo>
                    <a:cubicBezTo>
                      <a:pt x="28" y="8"/>
                      <a:pt x="29" y="8"/>
                      <a:pt x="29" y="8"/>
                    </a:cubicBezTo>
                    <a:cubicBezTo>
                      <a:pt x="30" y="9"/>
                      <a:pt x="33" y="10"/>
                      <a:pt x="33" y="9"/>
                    </a:cubicBezTo>
                    <a:cubicBezTo>
                      <a:pt x="33" y="9"/>
                      <a:pt x="33" y="9"/>
                      <a:pt x="31" y="8"/>
                    </a:cubicBezTo>
                    <a:cubicBezTo>
                      <a:pt x="28" y="8"/>
                      <a:pt x="31" y="8"/>
                      <a:pt x="29" y="8"/>
                    </a:cubicBezTo>
                    <a:cubicBezTo>
                      <a:pt x="28" y="7"/>
                      <a:pt x="31" y="8"/>
                      <a:pt x="27" y="7"/>
                    </a:cubicBezTo>
                    <a:cubicBezTo>
                      <a:pt x="28" y="7"/>
                      <a:pt x="25" y="6"/>
                      <a:pt x="24" y="6"/>
                    </a:cubicBezTo>
                    <a:cubicBezTo>
                      <a:pt x="23" y="6"/>
                      <a:pt x="23" y="6"/>
                      <a:pt x="23" y="6"/>
                    </a:cubicBezTo>
                    <a:cubicBezTo>
                      <a:pt x="24" y="6"/>
                      <a:pt x="24" y="6"/>
                      <a:pt x="24" y="6"/>
                    </a:cubicBezTo>
                    <a:cubicBezTo>
                      <a:pt x="25" y="6"/>
                      <a:pt x="22" y="5"/>
                      <a:pt x="22" y="5"/>
                    </a:cubicBezTo>
                    <a:cubicBezTo>
                      <a:pt x="25" y="6"/>
                      <a:pt x="25" y="6"/>
                      <a:pt x="25" y="6"/>
                    </a:cubicBezTo>
                    <a:cubicBezTo>
                      <a:pt x="28" y="6"/>
                      <a:pt x="24" y="6"/>
                      <a:pt x="28" y="7"/>
                    </a:cubicBezTo>
                    <a:cubicBezTo>
                      <a:pt x="28" y="7"/>
                      <a:pt x="26" y="6"/>
                      <a:pt x="27" y="6"/>
                    </a:cubicBezTo>
                    <a:cubicBezTo>
                      <a:pt x="28" y="6"/>
                      <a:pt x="28" y="6"/>
                      <a:pt x="28" y="7"/>
                    </a:cubicBezTo>
                    <a:cubicBezTo>
                      <a:pt x="28" y="6"/>
                      <a:pt x="34" y="8"/>
                      <a:pt x="31" y="7"/>
                    </a:cubicBezTo>
                    <a:cubicBezTo>
                      <a:pt x="29" y="6"/>
                      <a:pt x="29" y="6"/>
                      <a:pt x="28" y="6"/>
                    </a:cubicBezTo>
                    <a:cubicBezTo>
                      <a:pt x="27" y="5"/>
                      <a:pt x="26" y="5"/>
                      <a:pt x="25" y="4"/>
                    </a:cubicBezTo>
                    <a:cubicBezTo>
                      <a:pt x="28" y="5"/>
                      <a:pt x="26" y="4"/>
                      <a:pt x="29" y="5"/>
                    </a:cubicBezTo>
                    <a:cubicBezTo>
                      <a:pt x="27" y="5"/>
                      <a:pt x="27" y="5"/>
                      <a:pt x="30" y="6"/>
                    </a:cubicBezTo>
                    <a:cubicBezTo>
                      <a:pt x="34" y="7"/>
                      <a:pt x="29" y="7"/>
                      <a:pt x="33" y="8"/>
                    </a:cubicBezTo>
                    <a:cubicBezTo>
                      <a:pt x="33" y="7"/>
                      <a:pt x="37" y="8"/>
                      <a:pt x="39" y="9"/>
                    </a:cubicBezTo>
                    <a:cubicBezTo>
                      <a:pt x="39" y="9"/>
                      <a:pt x="38" y="9"/>
                      <a:pt x="38" y="8"/>
                    </a:cubicBezTo>
                    <a:cubicBezTo>
                      <a:pt x="36" y="8"/>
                      <a:pt x="36" y="8"/>
                      <a:pt x="34" y="7"/>
                    </a:cubicBezTo>
                    <a:cubicBezTo>
                      <a:pt x="34" y="7"/>
                      <a:pt x="33" y="6"/>
                      <a:pt x="31" y="6"/>
                    </a:cubicBezTo>
                    <a:cubicBezTo>
                      <a:pt x="32" y="6"/>
                      <a:pt x="34" y="6"/>
                      <a:pt x="34" y="7"/>
                    </a:cubicBezTo>
                    <a:cubicBezTo>
                      <a:pt x="34" y="6"/>
                      <a:pt x="34" y="6"/>
                      <a:pt x="35" y="5"/>
                    </a:cubicBezTo>
                    <a:cubicBezTo>
                      <a:pt x="31" y="5"/>
                      <a:pt x="34" y="5"/>
                      <a:pt x="31" y="4"/>
                    </a:cubicBezTo>
                    <a:cubicBezTo>
                      <a:pt x="30" y="4"/>
                      <a:pt x="28" y="4"/>
                      <a:pt x="26" y="3"/>
                    </a:cubicBezTo>
                    <a:cubicBezTo>
                      <a:pt x="26" y="3"/>
                      <a:pt x="28" y="4"/>
                      <a:pt x="29" y="4"/>
                    </a:cubicBezTo>
                    <a:cubicBezTo>
                      <a:pt x="27" y="3"/>
                      <a:pt x="32" y="4"/>
                      <a:pt x="29" y="3"/>
                    </a:cubicBezTo>
                    <a:cubicBezTo>
                      <a:pt x="30" y="4"/>
                      <a:pt x="33" y="4"/>
                      <a:pt x="36" y="5"/>
                    </a:cubicBezTo>
                    <a:cubicBezTo>
                      <a:pt x="34" y="5"/>
                      <a:pt x="38" y="6"/>
                      <a:pt x="38" y="6"/>
                    </a:cubicBezTo>
                    <a:cubicBezTo>
                      <a:pt x="36" y="5"/>
                      <a:pt x="35" y="4"/>
                      <a:pt x="35" y="4"/>
                    </a:cubicBezTo>
                    <a:cubicBezTo>
                      <a:pt x="38" y="4"/>
                      <a:pt x="35" y="3"/>
                      <a:pt x="35" y="2"/>
                    </a:cubicBezTo>
                    <a:cubicBezTo>
                      <a:pt x="37" y="3"/>
                      <a:pt x="40" y="3"/>
                      <a:pt x="40" y="3"/>
                    </a:cubicBezTo>
                    <a:cubicBezTo>
                      <a:pt x="40" y="3"/>
                      <a:pt x="37" y="3"/>
                      <a:pt x="38" y="3"/>
                    </a:cubicBezTo>
                    <a:cubicBezTo>
                      <a:pt x="39" y="3"/>
                      <a:pt x="39" y="3"/>
                      <a:pt x="39" y="3"/>
                    </a:cubicBezTo>
                    <a:cubicBezTo>
                      <a:pt x="38" y="3"/>
                      <a:pt x="41" y="3"/>
                      <a:pt x="37" y="2"/>
                    </a:cubicBezTo>
                    <a:cubicBezTo>
                      <a:pt x="40" y="2"/>
                      <a:pt x="40" y="2"/>
                      <a:pt x="40" y="2"/>
                    </a:cubicBezTo>
                    <a:cubicBezTo>
                      <a:pt x="41" y="2"/>
                      <a:pt x="40" y="2"/>
                      <a:pt x="39" y="2"/>
                    </a:cubicBezTo>
                    <a:cubicBezTo>
                      <a:pt x="41" y="2"/>
                      <a:pt x="42" y="2"/>
                      <a:pt x="42" y="3"/>
                    </a:cubicBezTo>
                    <a:cubicBezTo>
                      <a:pt x="45" y="3"/>
                      <a:pt x="42" y="2"/>
                      <a:pt x="42" y="2"/>
                    </a:cubicBezTo>
                    <a:cubicBezTo>
                      <a:pt x="40" y="2"/>
                      <a:pt x="40" y="2"/>
                      <a:pt x="40" y="2"/>
                    </a:cubicBezTo>
                    <a:cubicBezTo>
                      <a:pt x="38" y="1"/>
                      <a:pt x="41" y="1"/>
                      <a:pt x="40" y="0"/>
                    </a:cubicBezTo>
                    <a:cubicBezTo>
                      <a:pt x="42" y="1"/>
                      <a:pt x="42" y="1"/>
                      <a:pt x="42" y="1"/>
                    </a:cubicBezTo>
                    <a:cubicBezTo>
                      <a:pt x="41" y="0"/>
                      <a:pt x="41" y="0"/>
                      <a:pt x="41" y="0"/>
                    </a:cubicBezTo>
                    <a:cubicBezTo>
                      <a:pt x="43" y="1"/>
                      <a:pt x="44" y="1"/>
                      <a:pt x="42" y="0"/>
                    </a:cubicBezTo>
                    <a:cubicBezTo>
                      <a:pt x="47" y="2"/>
                      <a:pt x="47" y="2"/>
                      <a:pt x="47" y="2"/>
                    </a:cubicBezTo>
                    <a:cubicBezTo>
                      <a:pt x="46" y="2"/>
                      <a:pt x="45" y="1"/>
                      <a:pt x="43" y="1"/>
                    </a:cubicBezTo>
                    <a:cubicBezTo>
                      <a:pt x="41" y="1"/>
                      <a:pt x="41" y="1"/>
                      <a:pt x="43" y="2"/>
                    </a:cubicBezTo>
                    <a:cubicBezTo>
                      <a:pt x="44" y="2"/>
                      <a:pt x="43" y="2"/>
                      <a:pt x="43" y="1"/>
                    </a:cubicBezTo>
                    <a:cubicBezTo>
                      <a:pt x="45" y="2"/>
                      <a:pt x="45" y="2"/>
                      <a:pt x="47" y="3"/>
                    </a:cubicBezTo>
                    <a:cubicBezTo>
                      <a:pt x="47" y="2"/>
                      <a:pt x="48" y="3"/>
                      <a:pt x="47" y="2"/>
                    </a:cubicBezTo>
                    <a:cubicBezTo>
                      <a:pt x="48" y="3"/>
                      <a:pt x="48" y="3"/>
                      <a:pt x="48" y="3"/>
                    </a:cubicBezTo>
                    <a:cubicBezTo>
                      <a:pt x="47" y="3"/>
                      <a:pt x="47" y="3"/>
                      <a:pt x="46" y="3"/>
                    </a:cubicBezTo>
                    <a:cubicBezTo>
                      <a:pt x="48" y="3"/>
                      <a:pt x="49" y="4"/>
                      <a:pt x="48" y="4"/>
                    </a:cubicBezTo>
                    <a:cubicBezTo>
                      <a:pt x="45" y="3"/>
                      <a:pt x="50" y="5"/>
                      <a:pt x="49" y="5"/>
                    </a:cubicBezTo>
                    <a:cubicBezTo>
                      <a:pt x="47" y="4"/>
                      <a:pt x="45" y="4"/>
                      <a:pt x="44" y="3"/>
                    </a:cubicBezTo>
                    <a:cubicBezTo>
                      <a:pt x="42" y="3"/>
                      <a:pt x="44" y="4"/>
                      <a:pt x="42" y="3"/>
                    </a:cubicBezTo>
                    <a:cubicBezTo>
                      <a:pt x="44" y="4"/>
                      <a:pt x="47" y="5"/>
                      <a:pt x="48" y="5"/>
                    </a:cubicBezTo>
                    <a:cubicBezTo>
                      <a:pt x="46" y="5"/>
                      <a:pt x="46" y="5"/>
                      <a:pt x="46" y="5"/>
                    </a:cubicBezTo>
                    <a:cubicBezTo>
                      <a:pt x="47" y="5"/>
                      <a:pt x="50" y="6"/>
                      <a:pt x="49" y="6"/>
                    </a:cubicBezTo>
                    <a:cubicBezTo>
                      <a:pt x="48" y="7"/>
                      <a:pt x="48" y="7"/>
                      <a:pt x="48" y="8"/>
                    </a:cubicBezTo>
                    <a:cubicBezTo>
                      <a:pt x="46" y="7"/>
                      <a:pt x="46" y="7"/>
                      <a:pt x="46" y="7"/>
                    </a:cubicBezTo>
                    <a:cubicBezTo>
                      <a:pt x="50" y="8"/>
                      <a:pt x="47" y="8"/>
                      <a:pt x="49" y="9"/>
                    </a:cubicBezTo>
                    <a:cubicBezTo>
                      <a:pt x="47" y="9"/>
                      <a:pt x="50" y="11"/>
                      <a:pt x="47" y="10"/>
                    </a:cubicBezTo>
                    <a:cubicBezTo>
                      <a:pt x="48" y="12"/>
                      <a:pt x="49" y="13"/>
                      <a:pt x="48" y="14"/>
                    </a:cubicBezTo>
                    <a:cubicBezTo>
                      <a:pt x="46" y="13"/>
                      <a:pt x="46" y="13"/>
                      <a:pt x="46" y="13"/>
                    </a:cubicBezTo>
                    <a:cubicBezTo>
                      <a:pt x="48" y="14"/>
                      <a:pt x="44" y="13"/>
                      <a:pt x="45" y="13"/>
                    </a:cubicBezTo>
                    <a:cubicBezTo>
                      <a:pt x="47" y="13"/>
                      <a:pt x="47" y="14"/>
                      <a:pt x="49" y="15"/>
                    </a:cubicBezTo>
                    <a:cubicBezTo>
                      <a:pt x="47" y="15"/>
                      <a:pt x="49" y="16"/>
                      <a:pt x="50" y="17"/>
                    </a:cubicBezTo>
                    <a:cubicBezTo>
                      <a:pt x="49" y="16"/>
                      <a:pt x="49" y="16"/>
                      <a:pt x="49" y="16"/>
                    </a:cubicBezTo>
                    <a:cubicBezTo>
                      <a:pt x="52" y="18"/>
                      <a:pt x="49" y="17"/>
                      <a:pt x="48" y="18"/>
                    </a:cubicBezTo>
                    <a:cubicBezTo>
                      <a:pt x="47" y="18"/>
                      <a:pt x="45" y="17"/>
                      <a:pt x="46" y="17"/>
                    </a:cubicBezTo>
                    <a:cubicBezTo>
                      <a:pt x="48" y="19"/>
                      <a:pt x="48" y="19"/>
                      <a:pt x="50" y="20"/>
                    </a:cubicBezTo>
                    <a:cubicBezTo>
                      <a:pt x="50" y="20"/>
                      <a:pt x="49" y="20"/>
                      <a:pt x="48" y="20"/>
                    </a:cubicBezTo>
                    <a:cubicBezTo>
                      <a:pt x="51" y="23"/>
                      <a:pt x="48" y="23"/>
                      <a:pt x="50" y="25"/>
                    </a:cubicBezTo>
                    <a:cubicBezTo>
                      <a:pt x="48" y="24"/>
                      <a:pt x="48" y="24"/>
                      <a:pt x="48" y="24"/>
                    </a:cubicBezTo>
                    <a:cubicBezTo>
                      <a:pt x="52" y="27"/>
                      <a:pt x="48" y="27"/>
                      <a:pt x="49" y="29"/>
                    </a:cubicBezTo>
                    <a:cubicBezTo>
                      <a:pt x="46" y="28"/>
                      <a:pt x="46" y="28"/>
                      <a:pt x="46" y="28"/>
                    </a:cubicBezTo>
                    <a:cubicBezTo>
                      <a:pt x="45" y="27"/>
                      <a:pt x="46" y="29"/>
                      <a:pt x="49" y="30"/>
                    </a:cubicBezTo>
                    <a:cubicBezTo>
                      <a:pt x="48" y="29"/>
                      <a:pt x="50" y="31"/>
                      <a:pt x="47" y="30"/>
                    </a:cubicBezTo>
                    <a:cubicBezTo>
                      <a:pt x="47" y="30"/>
                      <a:pt x="49" y="31"/>
                      <a:pt x="49" y="32"/>
                    </a:cubicBezTo>
                    <a:cubicBezTo>
                      <a:pt x="48" y="32"/>
                      <a:pt x="48" y="32"/>
                      <a:pt x="48" y="33"/>
                    </a:cubicBezTo>
                    <a:cubicBezTo>
                      <a:pt x="48" y="33"/>
                      <a:pt x="48" y="33"/>
                      <a:pt x="48" y="33"/>
                    </a:cubicBezTo>
                    <a:cubicBezTo>
                      <a:pt x="48" y="32"/>
                      <a:pt x="46" y="32"/>
                      <a:pt x="46" y="32"/>
                    </a:cubicBezTo>
                    <a:cubicBezTo>
                      <a:pt x="47" y="32"/>
                      <a:pt x="45" y="32"/>
                      <a:pt x="49" y="34"/>
                    </a:cubicBezTo>
                    <a:cubicBezTo>
                      <a:pt x="46" y="33"/>
                      <a:pt x="50" y="36"/>
                      <a:pt x="47" y="35"/>
                    </a:cubicBezTo>
                    <a:cubicBezTo>
                      <a:pt x="48" y="36"/>
                      <a:pt x="48" y="36"/>
                      <a:pt x="49" y="37"/>
                    </a:cubicBezTo>
                    <a:cubicBezTo>
                      <a:pt x="49" y="37"/>
                      <a:pt x="46" y="37"/>
                      <a:pt x="48" y="38"/>
                    </a:cubicBezTo>
                    <a:cubicBezTo>
                      <a:pt x="47" y="38"/>
                      <a:pt x="46" y="37"/>
                      <a:pt x="46" y="37"/>
                    </a:cubicBezTo>
                    <a:cubicBezTo>
                      <a:pt x="46" y="37"/>
                      <a:pt x="47" y="38"/>
                      <a:pt x="48" y="38"/>
                    </a:cubicBezTo>
                    <a:cubicBezTo>
                      <a:pt x="49" y="40"/>
                      <a:pt x="45" y="39"/>
                      <a:pt x="45" y="40"/>
                    </a:cubicBezTo>
                    <a:cubicBezTo>
                      <a:pt x="46" y="43"/>
                      <a:pt x="44" y="43"/>
                      <a:pt x="44" y="45"/>
                    </a:cubicBezTo>
                    <a:cubicBezTo>
                      <a:pt x="43" y="45"/>
                      <a:pt x="43" y="45"/>
                      <a:pt x="43" y="45"/>
                    </a:cubicBezTo>
                    <a:cubicBezTo>
                      <a:pt x="46" y="47"/>
                      <a:pt x="39" y="44"/>
                      <a:pt x="44" y="47"/>
                    </a:cubicBezTo>
                    <a:cubicBezTo>
                      <a:pt x="43" y="46"/>
                      <a:pt x="43" y="47"/>
                      <a:pt x="42" y="46"/>
                    </a:cubicBezTo>
                    <a:cubicBezTo>
                      <a:pt x="44" y="48"/>
                      <a:pt x="39" y="46"/>
                      <a:pt x="42" y="48"/>
                    </a:cubicBezTo>
                    <a:cubicBezTo>
                      <a:pt x="42" y="48"/>
                      <a:pt x="42" y="48"/>
                      <a:pt x="41" y="48"/>
                    </a:cubicBezTo>
                    <a:cubicBezTo>
                      <a:pt x="39" y="47"/>
                      <a:pt x="41" y="49"/>
                      <a:pt x="40" y="49"/>
                    </a:cubicBezTo>
                    <a:cubicBezTo>
                      <a:pt x="39" y="48"/>
                      <a:pt x="39" y="48"/>
                      <a:pt x="38" y="48"/>
                    </a:cubicBezTo>
                    <a:cubicBezTo>
                      <a:pt x="37" y="47"/>
                      <a:pt x="41" y="50"/>
                      <a:pt x="37" y="48"/>
                    </a:cubicBezTo>
                    <a:cubicBezTo>
                      <a:pt x="37" y="48"/>
                      <a:pt x="39" y="49"/>
                      <a:pt x="39" y="49"/>
                    </a:cubicBezTo>
                    <a:cubicBezTo>
                      <a:pt x="37" y="49"/>
                      <a:pt x="39" y="52"/>
                      <a:pt x="39" y="54"/>
                    </a:cubicBezTo>
                    <a:cubicBezTo>
                      <a:pt x="36" y="53"/>
                      <a:pt x="33" y="50"/>
                      <a:pt x="35" y="52"/>
                    </a:cubicBezTo>
                    <a:cubicBezTo>
                      <a:pt x="34" y="52"/>
                      <a:pt x="36" y="53"/>
                      <a:pt x="36" y="53"/>
                    </a:cubicBezTo>
                    <a:cubicBezTo>
                      <a:pt x="37" y="54"/>
                      <a:pt x="31" y="51"/>
                      <a:pt x="33" y="52"/>
                    </a:cubicBezTo>
                    <a:cubicBezTo>
                      <a:pt x="35" y="53"/>
                      <a:pt x="34" y="53"/>
                      <a:pt x="36" y="54"/>
                    </a:cubicBezTo>
                    <a:cubicBezTo>
                      <a:pt x="34" y="53"/>
                      <a:pt x="32" y="52"/>
                      <a:pt x="33" y="54"/>
                    </a:cubicBezTo>
                    <a:cubicBezTo>
                      <a:pt x="32" y="53"/>
                      <a:pt x="32" y="53"/>
                      <a:pt x="32" y="53"/>
                    </a:cubicBezTo>
                    <a:cubicBezTo>
                      <a:pt x="35" y="55"/>
                      <a:pt x="33" y="55"/>
                      <a:pt x="37" y="58"/>
                    </a:cubicBezTo>
                    <a:cubicBezTo>
                      <a:pt x="36" y="61"/>
                      <a:pt x="36" y="65"/>
                      <a:pt x="35" y="67"/>
                    </a:cubicBezTo>
                    <a:cubicBezTo>
                      <a:pt x="33" y="69"/>
                      <a:pt x="33" y="73"/>
                      <a:pt x="29" y="74"/>
                    </a:cubicBezTo>
                    <a:cubicBezTo>
                      <a:pt x="26" y="73"/>
                      <a:pt x="26" y="73"/>
                      <a:pt x="27" y="74"/>
                    </a:cubicBezTo>
                    <a:cubicBezTo>
                      <a:pt x="26" y="74"/>
                      <a:pt x="26" y="74"/>
                      <a:pt x="25" y="73"/>
                    </a:cubicBezTo>
                    <a:cubicBezTo>
                      <a:pt x="28" y="75"/>
                      <a:pt x="25" y="74"/>
                      <a:pt x="28" y="76"/>
                    </a:cubicBezTo>
                    <a:cubicBezTo>
                      <a:pt x="27" y="76"/>
                      <a:pt x="27" y="78"/>
                      <a:pt x="26" y="78"/>
                    </a:cubicBezTo>
                    <a:cubicBezTo>
                      <a:pt x="26" y="78"/>
                      <a:pt x="24" y="77"/>
                      <a:pt x="24" y="77"/>
                    </a:cubicBezTo>
                    <a:cubicBezTo>
                      <a:pt x="25" y="78"/>
                      <a:pt x="25" y="78"/>
                      <a:pt x="25" y="78"/>
                    </a:cubicBezTo>
                    <a:cubicBezTo>
                      <a:pt x="25" y="78"/>
                      <a:pt x="25" y="78"/>
                      <a:pt x="25" y="78"/>
                    </a:cubicBezTo>
                    <a:cubicBezTo>
                      <a:pt x="25" y="78"/>
                      <a:pt x="26" y="79"/>
                      <a:pt x="27" y="80"/>
                    </a:cubicBezTo>
                    <a:cubicBezTo>
                      <a:pt x="28" y="83"/>
                      <a:pt x="21" y="82"/>
                      <a:pt x="20" y="85"/>
                    </a:cubicBezTo>
                    <a:cubicBezTo>
                      <a:pt x="19" y="85"/>
                      <a:pt x="19" y="86"/>
                      <a:pt x="19" y="87"/>
                    </a:cubicBezTo>
                    <a:cubicBezTo>
                      <a:pt x="15" y="86"/>
                      <a:pt x="11" y="86"/>
                      <a:pt x="12" y="89"/>
                    </a:cubicBezTo>
                    <a:cubicBezTo>
                      <a:pt x="12" y="89"/>
                      <a:pt x="6" y="84"/>
                      <a:pt x="5" y="8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Freeform 250"/>
              <p:cNvSpPr/>
              <p:nvPr/>
            </p:nvSpPr>
            <p:spPr bwMode="auto">
              <a:xfrm>
                <a:off x="5137151" y="2759075"/>
                <a:ext cx="1588"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3"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Freeform 251"/>
              <p:cNvSpPr/>
              <p:nvPr/>
            </p:nvSpPr>
            <p:spPr bwMode="auto">
              <a:xfrm>
                <a:off x="5132388" y="2760663"/>
                <a:ext cx="1588" cy="0"/>
              </a:xfrm>
              <a:custGeom>
                <a:avLst/>
                <a:gdLst>
                  <a:gd name="T0" fmla="*/ 2 w 2"/>
                  <a:gd name="T1" fmla="*/ 1 h 1"/>
                  <a:gd name="T2" fmla="*/ 1 w 2"/>
                  <a:gd name="T3" fmla="*/ 1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1" y="1"/>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4" name="Freeform 252"/>
              <p:cNvSpPr/>
              <p:nvPr/>
            </p:nvSpPr>
            <p:spPr bwMode="auto">
              <a:xfrm>
                <a:off x="5132388" y="2760663"/>
                <a:ext cx="0"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1"/>
                      <a:pt x="1"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Freeform 253"/>
              <p:cNvSpPr/>
              <p:nvPr/>
            </p:nvSpPr>
            <p:spPr bwMode="auto">
              <a:xfrm>
                <a:off x="5130801" y="2760663"/>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Freeform 254"/>
              <p:cNvSpPr/>
              <p:nvPr/>
            </p:nvSpPr>
            <p:spPr bwMode="auto">
              <a:xfrm>
                <a:off x="5130801" y="2760663"/>
                <a:ext cx="1588" cy="0"/>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Freeform 255"/>
              <p:cNvSpPr/>
              <p:nvPr/>
            </p:nvSpPr>
            <p:spPr bwMode="auto">
              <a:xfrm>
                <a:off x="5129213" y="2762250"/>
                <a:ext cx="1588" cy="0"/>
              </a:xfrm>
              <a:custGeom>
                <a:avLst/>
                <a:gdLst>
                  <a:gd name="T0" fmla="*/ 1 w 3"/>
                  <a:gd name="T1" fmla="*/ 1 h 1"/>
                  <a:gd name="T2" fmla="*/ 1 w 3"/>
                  <a:gd name="T3" fmla="*/ 1 h 1"/>
                  <a:gd name="T4" fmla="*/ 1 w 3"/>
                  <a:gd name="T5" fmla="*/ 1 h 1"/>
                </a:gdLst>
                <a:ahLst/>
                <a:cxnLst>
                  <a:cxn ang="0">
                    <a:pos x="T0" y="T1"/>
                  </a:cxn>
                  <a:cxn ang="0">
                    <a:pos x="T2" y="T3"/>
                  </a:cxn>
                  <a:cxn ang="0">
                    <a:pos x="T4" y="T5"/>
                  </a:cxn>
                </a:cxnLst>
                <a:rect l="0" t="0" r="r" b="b"/>
                <a:pathLst>
                  <a:path w="3" h="1">
                    <a:moveTo>
                      <a:pt x="1" y="1"/>
                    </a:moveTo>
                    <a:cubicBezTo>
                      <a:pt x="2" y="1"/>
                      <a:pt x="3" y="1"/>
                      <a:pt x="1" y="1"/>
                    </a:cubicBezTo>
                    <a:cubicBezTo>
                      <a:pt x="2"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Freeform 256"/>
              <p:cNvSpPr/>
              <p:nvPr/>
            </p:nvSpPr>
            <p:spPr bwMode="auto">
              <a:xfrm>
                <a:off x="5130801" y="2762250"/>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0"/>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Rectangle 257"/>
              <p:cNvSpPr>
                <a:spLocks noChangeArrowheads="1"/>
              </p:cNvSpPr>
              <p:nvPr/>
            </p:nvSpPr>
            <p:spPr bwMode="auto">
              <a:xfrm>
                <a:off x="5129213" y="27717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30" name="Freeform 258"/>
              <p:cNvSpPr/>
              <p:nvPr/>
            </p:nvSpPr>
            <p:spPr bwMode="auto">
              <a:xfrm>
                <a:off x="5126038" y="2774950"/>
                <a:ext cx="1588" cy="1587"/>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Freeform 259"/>
              <p:cNvSpPr/>
              <p:nvPr/>
            </p:nvSpPr>
            <p:spPr bwMode="auto">
              <a:xfrm>
                <a:off x="5127626" y="27781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Freeform 260"/>
              <p:cNvSpPr/>
              <p:nvPr/>
            </p:nvSpPr>
            <p:spPr bwMode="auto">
              <a:xfrm>
                <a:off x="4838701" y="2743200"/>
                <a:ext cx="1588" cy="0"/>
              </a:xfrm>
              <a:custGeom>
                <a:avLst/>
                <a:gdLst>
                  <a:gd name="T0" fmla="*/ 2 w 3"/>
                  <a:gd name="T1" fmla="*/ 2 h 2"/>
                  <a:gd name="T2" fmla="*/ 2 w 3"/>
                  <a:gd name="T3" fmla="*/ 1 h 2"/>
                  <a:gd name="T4" fmla="*/ 2 w 3"/>
                  <a:gd name="T5" fmla="*/ 2 h 2"/>
                </a:gdLst>
                <a:ahLst/>
                <a:cxnLst>
                  <a:cxn ang="0">
                    <a:pos x="T0" y="T1"/>
                  </a:cxn>
                  <a:cxn ang="0">
                    <a:pos x="T2" y="T3"/>
                  </a:cxn>
                  <a:cxn ang="0">
                    <a:pos x="T4" y="T5"/>
                  </a:cxn>
                </a:cxnLst>
                <a:rect l="0" t="0" r="r" b="b"/>
                <a:pathLst>
                  <a:path w="3" h="2">
                    <a:moveTo>
                      <a:pt x="2" y="2"/>
                    </a:moveTo>
                    <a:cubicBezTo>
                      <a:pt x="2" y="1"/>
                      <a:pt x="0" y="0"/>
                      <a:pt x="2" y="1"/>
                    </a:cubicBezTo>
                    <a:cubicBezTo>
                      <a:pt x="2" y="1"/>
                      <a:pt x="3"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Freeform 261"/>
              <p:cNvSpPr/>
              <p:nvPr/>
            </p:nvSpPr>
            <p:spPr bwMode="auto">
              <a:xfrm>
                <a:off x="4802188" y="2740025"/>
                <a:ext cx="36513" cy="50800"/>
              </a:xfrm>
              <a:custGeom>
                <a:avLst/>
                <a:gdLst>
                  <a:gd name="T0" fmla="*/ 13 w 106"/>
                  <a:gd name="T1" fmla="*/ 115 h 136"/>
                  <a:gd name="T2" fmla="*/ 15 w 106"/>
                  <a:gd name="T3" fmla="*/ 111 h 136"/>
                  <a:gd name="T4" fmla="*/ 14 w 106"/>
                  <a:gd name="T5" fmla="*/ 99 h 136"/>
                  <a:gd name="T6" fmla="*/ 16 w 106"/>
                  <a:gd name="T7" fmla="*/ 96 h 136"/>
                  <a:gd name="T8" fmla="*/ 24 w 106"/>
                  <a:gd name="T9" fmla="*/ 88 h 136"/>
                  <a:gd name="T10" fmla="*/ 26 w 106"/>
                  <a:gd name="T11" fmla="*/ 86 h 136"/>
                  <a:gd name="T12" fmla="*/ 27 w 106"/>
                  <a:gd name="T13" fmla="*/ 79 h 136"/>
                  <a:gd name="T14" fmla="*/ 30 w 106"/>
                  <a:gd name="T15" fmla="*/ 76 h 136"/>
                  <a:gd name="T16" fmla="*/ 34 w 106"/>
                  <a:gd name="T17" fmla="*/ 74 h 136"/>
                  <a:gd name="T18" fmla="*/ 33 w 106"/>
                  <a:gd name="T19" fmla="*/ 70 h 136"/>
                  <a:gd name="T20" fmla="*/ 33 w 106"/>
                  <a:gd name="T21" fmla="*/ 64 h 136"/>
                  <a:gd name="T22" fmla="*/ 36 w 106"/>
                  <a:gd name="T23" fmla="*/ 61 h 136"/>
                  <a:gd name="T24" fmla="*/ 36 w 106"/>
                  <a:gd name="T25" fmla="*/ 57 h 136"/>
                  <a:gd name="T26" fmla="*/ 40 w 106"/>
                  <a:gd name="T27" fmla="*/ 55 h 136"/>
                  <a:gd name="T28" fmla="*/ 43 w 106"/>
                  <a:gd name="T29" fmla="*/ 50 h 136"/>
                  <a:gd name="T30" fmla="*/ 48 w 106"/>
                  <a:gd name="T31" fmla="*/ 47 h 136"/>
                  <a:gd name="T32" fmla="*/ 49 w 106"/>
                  <a:gd name="T33" fmla="*/ 44 h 136"/>
                  <a:gd name="T34" fmla="*/ 52 w 106"/>
                  <a:gd name="T35" fmla="*/ 44 h 136"/>
                  <a:gd name="T36" fmla="*/ 52 w 106"/>
                  <a:gd name="T37" fmla="*/ 40 h 136"/>
                  <a:gd name="T38" fmla="*/ 52 w 106"/>
                  <a:gd name="T39" fmla="*/ 39 h 136"/>
                  <a:gd name="T40" fmla="*/ 53 w 106"/>
                  <a:gd name="T41" fmla="*/ 37 h 136"/>
                  <a:gd name="T42" fmla="*/ 59 w 106"/>
                  <a:gd name="T43" fmla="*/ 31 h 136"/>
                  <a:gd name="T44" fmla="*/ 61 w 106"/>
                  <a:gd name="T45" fmla="*/ 28 h 136"/>
                  <a:gd name="T46" fmla="*/ 63 w 106"/>
                  <a:gd name="T47" fmla="*/ 26 h 136"/>
                  <a:gd name="T48" fmla="*/ 69 w 106"/>
                  <a:gd name="T49" fmla="*/ 21 h 136"/>
                  <a:gd name="T50" fmla="*/ 75 w 106"/>
                  <a:gd name="T51" fmla="*/ 25 h 136"/>
                  <a:gd name="T52" fmla="*/ 72 w 106"/>
                  <a:gd name="T53" fmla="*/ 19 h 136"/>
                  <a:gd name="T54" fmla="*/ 69 w 106"/>
                  <a:gd name="T55" fmla="*/ 12 h 136"/>
                  <a:gd name="T56" fmla="*/ 73 w 106"/>
                  <a:gd name="T57" fmla="*/ 12 h 136"/>
                  <a:gd name="T58" fmla="*/ 71 w 106"/>
                  <a:gd name="T59" fmla="*/ 8 h 136"/>
                  <a:gd name="T60" fmla="*/ 74 w 106"/>
                  <a:gd name="T61" fmla="*/ 9 h 136"/>
                  <a:gd name="T62" fmla="*/ 80 w 106"/>
                  <a:gd name="T63" fmla="*/ 13 h 136"/>
                  <a:gd name="T64" fmla="*/ 78 w 106"/>
                  <a:gd name="T65" fmla="*/ 6 h 136"/>
                  <a:gd name="T66" fmla="*/ 81 w 106"/>
                  <a:gd name="T67" fmla="*/ 8 h 136"/>
                  <a:gd name="T68" fmla="*/ 80 w 106"/>
                  <a:gd name="T69" fmla="*/ 3 h 136"/>
                  <a:gd name="T70" fmla="*/ 83 w 106"/>
                  <a:gd name="T71" fmla="*/ 1 h 136"/>
                  <a:gd name="T72" fmla="*/ 87 w 106"/>
                  <a:gd name="T73" fmla="*/ 9 h 136"/>
                  <a:gd name="T74" fmla="*/ 87 w 106"/>
                  <a:gd name="T75" fmla="*/ 2 h 136"/>
                  <a:gd name="T76" fmla="*/ 99 w 106"/>
                  <a:gd name="T77" fmla="*/ 7 h 136"/>
                  <a:gd name="T78" fmla="*/ 101 w 106"/>
                  <a:gd name="T79" fmla="*/ 7 h 136"/>
                  <a:gd name="T80" fmla="*/ 104 w 106"/>
                  <a:gd name="T81" fmla="*/ 4 h 136"/>
                  <a:gd name="T82" fmla="*/ 106 w 106"/>
                  <a:gd name="T83" fmla="*/ 9 h 136"/>
                  <a:gd name="T84" fmla="*/ 100 w 106"/>
                  <a:gd name="T85" fmla="*/ 8 h 136"/>
                  <a:gd name="T86" fmla="*/ 100 w 106"/>
                  <a:gd name="T87" fmla="*/ 19 h 136"/>
                  <a:gd name="T88" fmla="*/ 93 w 106"/>
                  <a:gd name="T89" fmla="*/ 28 h 136"/>
                  <a:gd name="T90" fmla="*/ 86 w 106"/>
                  <a:gd name="T91" fmla="*/ 38 h 136"/>
                  <a:gd name="T92" fmla="*/ 80 w 106"/>
                  <a:gd name="T93" fmla="*/ 46 h 136"/>
                  <a:gd name="T94" fmla="*/ 76 w 106"/>
                  <a:gd name="T95" fmla="*/ 53 h 136"/>
                  <a:gd name="T96" fmla="*/ 65 w 106"/>
                  <a:gd name="T97" fmla="*/ 63 h 136"/>
                  <a:gd name="T98" fmla="*/ 57 w 106"/>
                  <a:gd name="T99" fmla="*/ 67 h 136"/>
                  <a:gd name="T100" fmla="*/ 49 w 106"/>
                  <a:gd name="T101" fmla="*/ 74 h 136"/>
                  <a:gd name="T102" fmla="*/ 36 w 106"/>
                  <a:gd name="T103" fmla="*/ 106 h 136"/>
                  <a:gd name="T104" fmla="*/ 31 w 106"/>
                  <a:gd name="T105" fmla="*/ 114 h 136"/>
                  <a:gd name="T106" fmla="*/ 14 w 106"/>
                  <a:gd name="T10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6" h="136">
                    <a:moveTo>
                      <a:pt x="6" y="130"/>
                    </a:moveTo>
                    <a:cubicBezTo>
                      <a:pt x="0" y="125"/>
                      <a:pt x="8" y="126"/>
                      <a:pt x="5" y="122"/>
                    </a:cubicBezTo>
                    <a:cubicBezTo>
                      <a:pt x="5" y="122"/>
                      <a:pt x="8" y="124"/>
                      <a:pt x="8" y="123"/>
                    </a:cubicBezTo>
                    <a:cubicBezTo>
                      <a:pt x="4" y="119"/>
                      <a:pt x="8" y="117"/>
                      <a:pt x="13" y="117"/>
                    </a:cubicBezTo>
                    <a:cubicBezTo>
                      <a:pt x="14" y="118"/>
                      <a:pt x="14" y="118"/>
                      <a:pt x="14" y="118"/>
                    </a:cubicBezTo>
                    <a:cubicBezTo>
                      <a:pt x="15" y="118"/>
                      <a:pt x="12" y="115"/>
                      <a:pt x="13" y="115"/>
                    </a:cubicBezTo>
                    <a:cubicBezTo>
                      <a:pt x="14" y="116"/>
                      <a:pt x="14" y="116"/>
                      <a:pt x="15" y="116"/>
                    </a:cubicBezTo>
                    <a:cubicBezTo>
                      <a:pt x="13" y="115"/>
                      <a:pt x="14" y="115"/>
                      <a:pt x="13" y="114"/>
                    </a:cubicBezTo>
                    <a:cubicBezTo>
                      <a:pt x="14" y="114"/>
                      <a:pt x="15" y="115"/>
                      <a:pt x="16" y="115"/>
                    </a:cubicBezTo>
                    <a:cubicBezTo>
                      <a:pt x="14" y="114"/>
                      <a:pt x="14" y="114"/>
                      <a:pt x="14" y="114"/>
                    </a:cubicBezTo>
                    <a:cubicBezTo>
                      <a:pt x="9" y="110"/>
                      <a:pt x="15" y="112"/>
                      <a:pt x="13" y="110"/>
                    </a:cubicBezTo>
                    <a:cubicBezTo>
                      <a:pt x="14" y="110"/>
                      <a:pt x="14" y="110"/>
                      <a:pt x="15" y="111"/>
                    </a:cubicBezTo>
                    <a:cubicBezTo>
                      <a:pt x="12" y="107"/>
                      <a:pt x="14" y="106"/>
                      <a:pt x="14" y="103"/>
                    </a:cubicBezTo>
                    <a:cubicBezTo>
                      <a:pt x="15" y="104"/>
                      <a:pt x="16" y="105"/>
                      <a:pt x="17" y="105"/>
                    </a:cubicBezTo>
                    <a:cubicBezTo>
                      <a:pt x="15" y="104"/>
                      <a:pt x="15" y="103"/>
                      <a:pt x="14" y="102"/>
                    </a:cubicBezTo>
                    <a:cubicBezTo>
                      <a:pt x="17" y="103"/>
                      <a:pt x="13" y="100"/>
                      <a:pt x="14" y="100"/>
                    </a:cubicBezTo>
                    <a:cubicBezTo>
                      <a:pt x="15" y="101"/>
                      <a:pt x="15" y="101"/>
                      <a:pt x="15" y="101"/>
                    </a:cubicBezTo>
                    <a:cubicBezTo>
                      <a:pt x="13" y="99"/>
                      <a:pt x="17" y="101"/>
                      <a:pt x="14" y="99"/>
                    </a:cubicBezTo>
                    <a:cubicBezTo>
                      <a:pt x="16" y="100"/>
                      <a:pt x="16" y="100"/>
                      <a:pt x="16" y="100"/>
                    </a:cubicBezTo>
                    <a:cubicBezTo>
                      <a:pt x="13" y="98"/>
                      <a:pt x="18" y="100"/>
                      <a:pt x="16" y="99"/>
                    </a:cubicBezTo>
                    <a:cubicBezTo>
                      <a:pt x="16" y="98"/>
                      <a:pt x="16" y="98"/>
                      <a:pt x="16" y="98"/>
                    </a:cubicBezTo>
                    <a:cubicBezTo>
                      <a:pt x="15" y="98"/>
                      <a:pt x="17" y="99"/>
                      <a:pt x="17" y="98"/>
                    </a:cubicBezTo>
                    <a:cubicBezTo>
                      <a:pt x="17" y="98"/>
                      <a:pt x="17" y="98"/>
                      <a:pt x="17" y="98"/>
                    </a:cubicBezTo>
                    <a:cubicBezTo>
                      <a:pt x="16" y="97"/>
                      <a:pt x="19" y="98"/>
                      <a:pt x="16" y="96"/>
                    </a:cubicBezTo>
                    <a:cubicBezTo>
                      <a:pt x="18" y="97"/>
                      <a:pt x="16" y="97"/>
                      <a:pt x="20" y="99"/>
                    </a:cubicBezTo>
                    <a:cubicBezTo>
                      <a:pt x="18" y="95"/>
                      <a:pt x="20" y="93"/>
                      <a:pt x="22" y="91"/>
                    </a:cubicBezTo>
                    <a:cubicBezTo>
                      <a:pt x="23" y="91"/>
                      <a:pt x="23" y="91"/>
                      <a:pt x="24" y="92"/>
                    </a:cubicBezTo>
                    <a:cubicBezTo>
                      <a:pt x="24" y="91"/>
                      <a:pt x="24" y="91"/>
                      <a:pt x="23" y="90"/>
                    </a:cubicBezTo>
                    <a:cubicBezTo>
                      <a:pt x="23" y="90"/>
                      <a:pt x="25" y="90"/>
                      <a:pt x="25" y="90"/>
                    </a:cubicBezTo>
                    <a:cubicBezTo>
                      <a:pt x="26" y="91"/>
                      <a:pt x="22" y="88"/>
                      <a:pt x="24" y="88"/>
                    </a:cubicBezTo>
                    <a:cubicBezTo>
                      <a:pt x="24" y="89"/>
                      <a:pt x="25" y="90"/>
                      <a:pt x="26" y="90"/>
                    </a:cubicBezTo>
                    <a:cubicBezTo>
                      <a:pt x="24" y="89"/>
                      <a:pt x="25" y="88"/>
                      <a:pt x="25" y="87"/>
                    </a:cubicBezTo>
                    <a:cubicBezTo>
                      <a:pt x="25" y="88"/>
                      <a:pt x="25" y="88"/>
                      <a:pt x="26" y="89"/>
                    </a:cubicBezTo>
                    <a:cubicBezTo>
                      <a:pt x="24" y="87"/>
                      <a:pt x="27" y="88"/>
                      <a:pt x="26" y="87"/>
                    </a:cubicBezTo>
                    <a:cubicBezTo>
                      <a:pt x="27" y="88"/>
                      <a:pt x="27" y="88"/>
                      <a:pt x="27" y="88"/>
                    </a:cubicBezTo>
                    <a:cubicBezTo>
                      <a:pt x="29" y="88"/>
                      <a:pt x="24" y="86"/>
                      <a:pt x="26" y="86"/>
                    </a:cubicBezTo>
                    <a:cubicBezTo>
                      <a:pt x="26" y="86"/>
                      <a:pt x="27" y="86"/>
                      <a:pt x="27" y="87"/>
                    </a:cubicBezTo>
                    <a:cubicBezTo>
                      <a:pt x="25" y="85"/>
                      <a:pt x="27" y="84"/>
                      <a:pt x="26" y="83"/>
                    </a:cubicBezTo>
                    <a:cubicBezTo>
                      <a:pt x="26" y="83"/>
                      <a:pt x="27" y="84"/>
                      <a:pt x="27" y="84"/>
                    </a:cubicBezTo>
                    <a:cubicBezTo>
                      <a:pt x="27" y="83"/>
                      <a:pt x="28" y="83"/>
                      <a:pt x="27" y="81"/>
                    </a:cubicBezTo>
                    <a:cubicBezTo>
                      <a:pt x="28" y="81"/>
                      <a:pt x="31" y="84"/>
                      <a:pt x="31" y="83"/>
                    </a:cubicBezTo>
                    <a:cubicBezTo>
                      <a:pt x="28" y="81"/>
                      <a:pt x="30" y="81"/>
                      <a:pt x="27" y="79"/>
                    </a:cubicBezTo>
                    <a:cubicBezTo>
                      <a:pt x="27" y="79"/>
                      <a:pt x="29" y="79"/>
                      <a:pt x="28" y="78"/>
                    </a:cubicBezTo>
                    <a:cubicBezTo>
                      <a:pt x="29" y="79"/>
                      <a:pt x="32" y="80"/>
                      <a:pt x="32" y="81"/>
                    </a:cubicBezTo>
                    <a:cubicBezTo>
                      <a:pt x="34" y="81"/>
                      <a:pt x="34" y="81"/>
                      <a:pt x="34" y="81"/>
                    </a:cubicBezTo>
                    <a:cubicBezTo>
                      <a:pt x="35" y="82"/>
                      <a:pt x="33" y="81"/>
                      <a:pt x="35" y="82"/>
                    </a:cubicBezTo>
                    <a:cubicBezTo>
                      <a:pt x="35" y="82"/>
                      <a:pt x="34" y="81"/>
                      <a:pt x="35" y="81"/>
                    </a:cubicBezTo>
                    <a:cubicBezTo>
                      <a:pt x="33" y="79"/>
                      <a:pt x="30" y="76"/>
                      <a:pt x="30" y="76"/>
                    </a:cubicBezTo>
                    <a:cubicBezTo>
                      <a:pt x="31" y="77"/>
                      <a:pt x="34" y="78"/>
                      <a:pt x="34" y="78"/>
                    </a:cubicBezTo>
                    <a:cubicBezTo>
                      <a:pt x="29" y="73"/>
                      <a:pt x="29" y="73"/>
                      <a:pt x="29" y="73"/>
                    </a:cubicBezTo>
                    <a:cubicBezTo>
                      <a:pt x="29" y="73"/>
                      <a:pt x="31" y="75"/>
                      <a:pt x="31" y="74"/>
                    </a:cubicBezTo>
                    <a:cubicBezTo>
                      <a:pt x="30" y="74"/>
                      <a:pt x="30" y="73"/>
                      <a:pt x="29" y="73"/>
                    </a:cubicBezTo>
                    <a:cubicBezTo>
                      <a:pt x="30" y="73"/>
                      <a:pt x="29" y="71"/>
                      <a:pt x="32" y="73"/>
                    </a:cubicBezTo>
                    <a:cubicBezTo>
                      <a:pt x="33" y="74"/>
                      <a:pt x="32" y="74"/>
                      <a:pt x="34" y="74"/>
                    </a:cubicBezTo>
                    <a:cubicBezTo>
                      <a:pt x="34" y="74"/>
                      <a:pt x="33" y="73"/>
                      <a:pt x="33" y="73"/>
                    </a:cubicBezTo>
                    <a:cubicBezTo>
                      <a:pt x="34" y="73"/>
                      <a:pt x="34" y="73"/>
                      <a:pt x="34" y="73"/>
                    </a:cubicBezTo>
                    <a:cubicBezTo>
                      <a:pt x="34" y="73"/>
                      <a:pt x="33" y="71"/>
                      <a:pt x="31" y="71"/>
                    </a:cubicBezTo>
                    <a:cubicBezTo>
                      <a:pt x="31" y="71"/>
                      <a:pt x="33" y="72"/>
                      <a:pt x="32" y="71"/>
                    </a:cubicBezTo>
                    <a:cubicBezTo>
                      <a:pt x="31" y="70"/>
                      <a:pt x="30" y="69"/>
                      <a:pt x="31" y="69"/>
                    </a:cubicBezTo>
                    <a:cubicBezTo>
                      <a:pt x="31" y="69"/>
                      <a:pt x="32" y="70"/>
                      <a:pt x="33" y="70"/>
                    </a:cubicBezTo>
                    <a:cubicBezTo>
                      <a:pt x="31" y="68"/>
                      <a:pt x="31" y="67"/>
                      <a:pt x="30" y="66"/>
                    </a:cubicBezTo>
                    <a:cubicBezTo>
                      <a:pt x="29" y="65"/>
                      <a:pt x="32" y="68"/>
                      <a:pt x="32" y="68"/>
                    </a:cubicBezTo>
                    <a:cubicBezTo>
                      <a:pt x="34" y="68"/>
                      <a:pt x="30" y="64"/>
                      <a:pt x="33" y="65"/>
                    </a:cubicBezTo>
                    <a:cubicBezTo>
                      <a:pt x="34" y="66"/>
                      <a:pt x="32" y="64"/>
                      <a:pt x="32" y="64"/>
                    </a:cubicBezTo>
                    <a:cubicBezTo>
                      <a:pt x="32" y="64"/>
                      <a:pt x="34" y="66"/>
                      <a:pt x="34" y="65"/>
                    </a:cubicBezTo>
                    <a:cubicBezTo>
                      <a:pt x="35" y="66"/>
                      <a:pt x="34" y="64"/>
                      <a:pt x="33" y="64"/>
                    </a:cubicBezTo>
                    <a:cubicBezTo>
                      <a:pt x="33" y="63"/>
                      <a:pt x="34" y="64"/>
                      <a:pt x="34" y="64"/>
                    </a:cubicBezTo>
                    <a:cubicBezTo>
                      <a:pt x="33" y="63"/>
                      <a:pt x="33" y="61"/>
                      <a:pt x="35" y="61"/>
                    </a:cubicBezTo>
                    <a:cubicBezTo>
                      <a:pt x="34" y="61"/>
                      <a:pt x="33" y="59"/>
                      <a:pt x="33" y="58"/>
                    </a:cubicBezTo>
                    <a:cubicBezTo>
                      <a:pt x="35" y="60"/>
                      <a:pt x="35" y="60"/>
                      <a:pt x="35" y="60"/>
                    </a:cubicBezTo>
                    <a:cubicBezTo>
                      <a:pt x="36" y="60"/>
                      <a:pt x="35" y="59"/>
                      <a:pt x="36" y="60"/>
                    </a:cubicBezTo>
                    <a:cubicBezTo>
                      <a:pt x="35" y="58"/>
                      <a:pt x="37" y="63"/>
                      <a:pt x="36" y="61"/>
                    </a:cubicBezTo>
                    <a:cubicBezTo>
                      <a:pt x="37" y="62"/>
                      <a:pt x="34" y="58"/>
                      <a:pt x="36" y="60"/>
                    </a:cubicBezTo>
                    <a:cubicBezTo>
                      <a:pt x="36" y="60"/>
                      <a:pt x="34" y="58"/>
                      <a:pt x="36" y="59"/>
                    </a:cubicBezTo>
                    <a:cubicBezTo>
                      <a:pt x="36" y="59"/>
                      <a:pt x="38" y="61"/>
                      <a:pt x="38" y="61"/>
                    </a:cubicBezTo>
                    <a:cubicBezTo>
                      <a:pt x="39" y="60"/>
                      <a:pt x="38" y="60"/>
                      <a:pt x="38" y="59"/>
                    </a:cubicBezTo>
                    <a:cubicBezTo>
                      <a:pt x="37" y="58"/>
                      <a:pt x="37" y="58"/>
                      <a:pt x="37" y="58"/>
                    </a:cubicBezTo>
                    <a:cubicBezTo>
                      <a:pt x="35" y="57"/>
                      <a:pt x="38" y="58"/>
                      <a:pt x="36" y="57"/>
                    </a:cubicBezTo>
                    <a:cubicBezTo>
                      <a:pt x="37" y="58"/>
                      <a:pt x="35" y="55"/>
                      <a:pt x="38" y="58"/>
                    </a:cubicBezTo>
                    <a:cubicBezTo>
                      <a:pt x="40" y="59"/>
                      <a:pt x="40" y="59"/>
                      <a:pt x="40" y="59"/>
                    </a:cubicBezTo>
                    <a:cubicBezTo>
                      <a:pt x="40" y="59"/>
                      <a:pt x="38" y="57"/>
                      <a:pt x="37" y="56"/>
                    </a:cubicBezTo>
                    <a:cubicBezTo>
                      <a:pt x="38" y="56"/>
                      <a:pt x="38" y="57"/>
                      <a:pt x="38" y="57"/>
                    </a:cubicBezTo>
                    <a:cubicBezTo>
                      <a:pt x="35" y="54"/>
                      <a:pt x="39" y="57"/>
                      <a:pt x="37" y="54"/>
                    </a:cubicBezTo>
                    <a:cubicBezTo>
                      <a:pt x="38" y="55"/>
                      <a:pt x="38" y="53"/>
                      <a:pt x="40" y="55"/>
                    </a:cubicBezTo>
                    <a:cubicBezTo>
                      <a:pt x="39" y="53"/>
                      <a:pt x="39" y="52"/>
                      <a:pt x="40" y="52"/>
                    </a:cubicBezTo>
                    <a:cubicBezTo>
                      <a:pt x="40" y="53"/>
                      <a:pt x="40" y="53"/>
                      <a:pt x="40" y="53"/>
                    </a:cubicBezTo>
                    <a:cubicBezTo>
                      <a:pt x="42" y="54"/>
                      <a:pt x="41" y="53"/>
                      <a:pt x="40" y="53"/>
                    </a:cubicBezTo>
                    <a:cubicBezTo>
                      <a:pt x="41" y="53"/>
                      <a:pt x="43" y="54"/>
                      <a:pt x="44" y="54"/>
                    </a:cubicBezTo>
                    <a:cubicBezTo>
                      <a:pt x="44" y="53"/>
                      <a:pt x="42" y="52"/>
                      <a:pt x="41" y="51"/>
                    </a:cubicBezTo>
                    <a:cubicBezTo>
                      <a:pt x="44" y="53"/>
                      <a:pt x="40" y="48"/>
                      <a:pt x="43" y="50"/>
                    </a:cubicBezTo>
                    <a:cubicBezTo>
                      <a:pt x="43" y="51"/>
                      <a:pt x="44" y="52"/>
                      <a:pt x="45" y="52"/>
                    </a:cubicBezTo>
                    <a:cubicBezTo>
                      <a:pt x="48" y="55"/>
                      <a:pt x="43" y="50"/>
                      <a:pt x="45" y="51"/>
                    </a:cubicBezTo>
                    <a:cubicBezTo>
                      <a:pt x="42" y="49"/>
                      <a:pt x="42" y="49"/>
                      <a:pt x="42" y="49"/>
                    </a:cubicBezTo>
                    <a:cubicBezTo>
                      <a:pt x="44" y="50"/>
                      <a:pt x="41" y="47"/>
                      <a:pt x="44" y="49"/>
                    </a:cubicBezTo>
                    <a:cubicBezTo>
                      <a:pt x="43" y="48"/>
                      <a:pt x="45" y="49"/>
                      <a:pt x="43" y="47"/>
                    </a:cubicBezTo>
                    <a:cubicBezTo>
                      <a:pt x="46" y="48"/>
                      <a:pt x="43" y="44"/>
                      <a:pt x="48" y="47"/>
                    </a:cubicBezTo>
                    <a:cubicBezTo>
                      <a:pt x="48" y="47"/>
                      <a:pt x="49" y="47"/>
                      <a:pt x="47" y="46"/>
                    </a:cubicBezTo>
                    <a:cubicBezTo>
                      <a:pt x="46" y="45"/>
                      <a:pt x="48" y="47"/>
                      <a:pt x="47" y="46"/>
                    </a:cubicBezTo>
                    <a:cubicBezTo>
                      <a:pt x="47" y="46"/>
                      <a:pt x="46" y="45"/>
                      <a:pt x="46" y="45"/>
                    </a:cubicBezTo>
                    <a:cubicBezTo>
                      <a:pt x="47" y="45"/>
                      <a:pt x="47" y="45"/>
                      <a:pt x="49" y="47"/>
                    </a:cubicBezTo>
                    <a:cubicBezTo>
                      <a:pt x="51" y="48"/>
                      <a:pt x="45" y="43"/>
                      <a:pt x="47" y="43"/>
                    </a:cubicBezTo>
                    <a:cubicBezTo>
                      <a:pt x="48" y="44"/>
                      <a:pt x="48" y="44"/>
                      <a:pt x="49" y="44"/>
                    </a:cubicBezTo>
                    <a:cubicBezTo>
                      <a:pt x="47" y="42"/>
                      <a:pt x="47" y="42"/>
                      <a:pt x="47" y="42"/>
                    </a:cubicBezTo>
                    <a:cubicBezTo>
                      <a:pt x="48" y="42"/>
                      <a:pt x="50" y="44"/>
                      <a:pt x="51" y="45"/>
                    </a:cubicBezTo>
                    <a:cubicBezTo>
                      <a:pt x="51" y="45"/>
                      <a:pt x="52" y="45"/>
                      <a:pt x="51" y="43"/>
                    </a:cubicBezTo>
                    <a:cubicBezTo>
                      <a:pt x="53" y="45"/>
                      <a:pt x="53" y="45"/>
                      <a:pt x="53" y="45"/>
                    </a:cubicBezTo>
                    <a:cubicBezTo>
                      <a:pt x="51" y="44"/>
                      <a:pt x="52" y="44"/>
                      <a:pt x="52" y="43"/>
                    </a:cubicBezTo>
                    <a:cubicBezTo>
                      <a:pt x="52" y="44"/>
                      <a:pt x="52" y="44"/>
                      <a:pt x="52" y="44"/>
                    </a:cubicBezTo>
                    <a:cubicBezTo>
                      <a:pt x="53" y="44"/>
                      <a:pt x="53" y="44"/>
                      <a:pt x="53" y="43"/>
                    </a:cubicBezTo>
                    <a:cubicBezTo>
                      <a:pt x="51" y="42"/>
                      <a:pt x="51" y="42"/>
                      <a:pt x="50" y="42"/>
                    </a:cubicBezTo>
                    <a:cubicBezTo>
                      <a:pt x="50" y="41"/>
                      <a:pt x="50" y="41"/>
                      <a:pt x="49" y="40"/>
                    </a:cubicBezTo>
                    <a:cubicBezTo>
                      <a:pt x="51" y="42"/>
                      <a:pt x="51" y="41"/>
                      <a:pt x="51" y="41"/>
                    </a:cubicBezTo>
                    <a:cubicBezTo>
                      <a:pt x="52" y="41"/>
                      <a:pt x="50" y="39"/>
                      <a:pt x="50" y="39"/>
                    </a:cubicBezTo>
                    <a:cubicBezTo>
                      <a:pt x="51" y="40"/>
                      <a:pt x="51" y="39"/>
                      <a:pt x="52" y="40"/>
                    </a:cubicBezTo>
                    <a:cubicBezTo>
                      <a:pt x="52" y="41"/>
                      <a:pt x="51" y="40"/>
                      <a:pt x="51" y="41"/>
                    </a:cubicBezTo>
                    <a:cubicBezTo>
                      <a:pt x="52" y="41"/>
                      <a:pt x="54" y="42"/>
                      <a:pt x="53" y="41"/>
                    </a:cubicBezTo>
                    <a:cubicBezTo>
                      <a:pt x="52" y="40"/>
                      <a:pt x="49" y="38"/>
                      <a:pt x="51" y="39"/>
                    </a:cubicBezTo>
                    <a:cubicBezTo>
                      <a:pt x="51" y="39"/>
                      <a:pt x="52" y="40"/>
                      <a:pt x="52" y="40"/>
                    </a:cubicBezTo>
                    <a:cubicBezTo>
                      <a:pt x="54" y="41"/>
                      <a:pt x="54" y="41"/>
                      <a:pt x="54" y="41"/>
                    </a:cubicBezTo>
                    <a:cubicBezTo>
                      <a:pt x="52" y="39"/>
                      <a:pt x="52" y="39"/>
                      <a:pt x="52" y="39"/>
                    </a:cubicBezTo>
                    <a:cubicBezTo>
                      <a:pt x="52" y="40"/>
                      <a:pt x="53" y="40"/>
                      <a:pt x="53" y="40"/>
                    </a:cubicBezTo>
                    <a:cubicBezTo>
                      <a:pt x="51" y="38"/>
                      <a:pt x="53" y="39"/>
                      <a:pt x="51" y="37"/>
                    </a:cubicBezTo>
                    <a:cubicBezTo>
                      <a:pt x="51" y="37"/>
                      <a:pt x="53" y="38"/>
                      <a:pt x="53" y="38"/>
                    </a:cubicBezTo>
                    <a:cubicBezTo>
                      <a:pt x="53" y="38"/>
                      <a:pt x="53" y="38"/>
                      <a:pt x="53" y="38"/>
                    </a:cubicBezTo>
                    <a:cubicBezTo>
                      <a:pt x="54" y="38"/>
                      <a:pt x="54" y="38"/>
                      <a:pt x="53" y="36"/>
                    </a:cubicBezTo>
                    <a:cubicBezTo>
                      <a:pt x="53" y="37"/>
                      <a:pt x="53" y="37"/>
                      <a:pt x="53" y="37"/>
                    </a:cubicBezTo>
                    <a:cubicBezTo>
                      <a:pt x="54" y="37"/>
                      <a:pt x="54" y="36"/>
                      <a:pt x="53" y="35"/>
                    </a:cubicBezTo>
                    <a:cubicBezTo>
                      <a:pt x="54" y="36"/>
                      <a:pt x="59" y="40"/>
                      <a:pt x="57" y="38"/>
                    </a:cubicBezTo>
                    <a:cubicBezTo>
                      <a:pt x="57" y="38"/>
                      <a:pt x="55" y="35"/>
                      <a:pt x="54" y="34"/>
                    </a:cubicBezTo>
                    <a:cubicBezTo>
                      <a:pt x="55" y="35"/>
                      <a:pt x="54" y="32"/>
                      <a:pt x="57" y="33"/>
                    </a:cubicBezTo>
                    <a:cubicBezTo>
                      <a:pt x="56" y="33"/>
                      <a:pt x="56" y="32"/>
                      <a:pt x="55" y="32"/>
                    </a:cubicBezTo>
                    <a:cubicBezTo>
                      <a:pt x="57" y="32"/>
                      <a:pt x="56" y="28"/>
                      <a:pt x="59" y="31"/>
                    </a:cubicBezTo>
                    <a:cubicBezTo>
                      <a:pt x="59" y="31"/>
                      <a:pt x="61" y="32"/>
                      <a:pt x="61" y="33"/>
                    </a:cubicBezTo>
                    <a:cubicBezTo>
                      <a:pt x="60" y="31"/>
                      <a:pt x="63" y="34"/>
                      <a:pt x="61" y="32"/>
                    </a:cubicBezTo>
                    <a:cubicBezTo>
                      <a:pt x="60" y="30"/>
                      <a:pt x="59" y="30"/>
                      <a:pt x="58" y="29"/>
                    </a:cubicBezTo>
                    <a:cubicBezTo>
                      <a:pt x="58" y="28"/>
                      <a:pt x="59" y="27"/>
                      <a:pt x="60" y="28"/>
                    </a:cubicBezTo>
                    <a:cubicBezTo>
                      <a:pt x="59" y="28"/>
                      <a:pt x="59" y="27"/>
                      <a:pt x="59" y="27"/>
                    </a:cubicBezTo>
                    <a:cubicBezTo>
                      <a:pt x="61" y="29"/>
                      <a:pt x="62" y="29"/>
                      <a:pt x="61" y="28"/>
                    </a:cubicBezTo>
                    <a:cubicBezTo>
                      <a:pt x="60" y="27"/>
                      <a:pt x="60" y="27"/>
                      <a:pt x="60" y="27"/>
                    </a:cubicBezTo>
                    <a:cubicBezTo>
                      <a:pt x="61" y="28"/>
                      <a:pt x="61" y="28"/>
                      <a:pt x="61" y="28"/>
                    </a:cubicBezTo>
                    <a:cubicBezTo>
                      <a:pt x="61" y="27"/>
                      <a:pt x="59" y="25"/>
                      <a:pt x="60" y="26"/>
                    </a:cubicBezTo>
                    <a:cubicBezTo>
                      <a:pt x="61" y="26"/>
                      <a:pt x="61" y="27"/>
                      <a:pt x="62" y="27"/>
                    </a:cubicBezTo>
                    <a:cubicBezTo>
                      <a:pt x="61" y="26"/>
                      <a:pt x="60" y="23"/>
                      <a:pt x="61" y="24"/>
                    </a:cubicBezTo>
                    <a:cubicBezTo>
                      <a:pt x="63" y="26"/>
                      <a:pt x="63" y="26"/>
                      <a:pt x="63" y="26"/>
                    </a:cubicBezTo>
                    <a:cubicBezTo>
                      <a:pt x="63" y="26"/>
                      <a:pt x="62" y="24"/>
                      <a:pt x="62" y="24"/>
                    </a:cubicBezTo>
                    <a:cubicBezTo>
                      <a:pt x="63" y="24"/>
                      <a:pt x="64" y="24"/>
                      <a:pt x="66" y="26"/>
                    </a:cubicBezTo>
                    <a:cubicBezTo>
                      <a:pt x="63" y="21"/>
                      <a:pt x="64" y="19"/>
                      <a:pt x="65" y="18"/>
                    </a:cubicBezTo>
                    <a:cubicBezTo>
                      <a:pt x="66" y="19"/>
                      <a:pt x="66" y="19"/>
                      <a:pt x="66" y="19"/>
                    </a:cubicBezTo>
                    <a:cubicBezTo>
                      <a:pt x="67" y="20"/>
                      <a:pt x="65" y="17"/>
                      <a:pt x="66" y="18"/>
                    </a:cubicBezTo>
                    <a:cubicBezTo>
                      <a:pt x="66" y="19"/>
                      <a:pt x="68" y="20"/>
                      <a:pt x="69" y="21"/>
                    </a:cubicBezTo>
                    <a:cubicBezTo>
                      <a:pt x="70" y="22"/>
                      <a:pt x="68" y="19"/>
                      <a:pt x="67" y="18"/>
                    </a:cubicBezTo>
                    <a:cubicBezTo>
                      <a:pt x="66" y="17"/>
                      <a:pt x="68" y="19"/>
                      <a:pt x="66" y="18"/>
                    </a:cubicBezTo>
                    <a:cubicBezTo>
                      <a:pt x="66" y="17"/>
                      <a:pt x="68" y="18"/>
                      <a:pt x="66" y="16"/>
                    </a:cubicBezTo>
                    <a:cubicBezTo>
                      <a:pt x="67" y="17"/>
                      <a:pt x="68" y="18"/>
                      <a:pt x="69" y="19"/>
                    </a:cubicBezTo>
                    <a:cubicBezTo>
                      <a:pt x="68" y="18"/>
                      <a:pt x="68" y="18"/>
                      <a:pt x="68" y="18"/>
                    </a:cubicBezTo>
                    <a:cubicBezTo>
                      <a:pt x="71" y="20"/>
                      <a:pt x="72" y="23"/>
                      <a:pt x="75" y="25"/>
                    </a:cubicBezTo>
                    <a:cubicBezTo>
                      <a:pt x="75" y="25"/>
                      <a:pt x="75" y="25"/>
                      <a:pt x="75" y="25"/>
                    </a:cubicBezTo>
                    <a:cubicBezTo>
                      <a:pt x="77" y="27"/>
                      <a:pt x="76" y="28"/>
                      <a:pt x="77" y="28"/>
                    </a:cubicBezTo>
                    <a:cubicBezTo>
                      <a:pt x="77" y="27"/>
                      <a:pt x="74" y="24"/>
                      <a:pt x="73" y="23"/>
                    </a:cubicBezTo>
                    <a:cubicBezTo>
                      <a:pt x="73" y="22"/>
                      <a:pt x="69" y="18"/>
                      <a:pt x="70" y="17"/>
                    </a:cubicBezTo>
                    <a:cubicBezTo>
                      <a:pt x="71" y="18"/>
                      <a:pt x="70" y="18"/>
                      <a:pt x="71" y="20"/>
                    </a:cubicBezTo>
                    <a:cubicBezTo>
                      <a:pt x="73" y="21"/>
                      <a:pt x="71" y="18"/>
                      <a:pt x="72" y="19"/>
                    </a:cubicBezTo>
                    <a:cubicBezTo>
                      <a:pt x="71" y="18"/>
                      <a:pt x="69" y="16"/>
                      <a:pt x="69" y="15"/>
                    </a:cubicBezTo>
                    <a:cubicBezTo>
                      <a:pt x="70" y="16"/>
                      <a:pt x="71" y="17"/>
                      <a:pt x="71" y="17"/>
                    </a:cubicBezTo>
                    <a:cubicBezTo>
                      <a:pt x="70" y="16"/>
                      <a:pt x="70" y="15"/>
                      <a:pt x="69" y="14"/>
                    </a:cubicBezTo>
                    <a:cubicBezTo>
                      <a:pt x="67" y="12"/>
                      <a:pt x="70" y="15"/>
                      <a:pt x="68" y="12"/>
                    </a:cubicBezTo>
                    <a:cubicBezTo>
                      <a:pt x="70" y="14"/>
                      <a:pt x="72" y="17"/>
                      <a:pt x="73" y="18"/>
                    </a:cubicBezTo>
                    <a:cubicBezTo>
                      <a:pt x="71" y="16"/>
                      <a:pt x="71" y="15"/>
                      <a:pt x="69" y="12"/>
                    </a:cubicBezTo>
                    <a:cubicBezTo>
                      <a:pt x="69" y="12"/>
                      <a:pt x="71" y="14"/>
                      <a:pt x="72" y="15"/>
                    </a:cubicBezTo>
                    <a:cubicBezTo>
                      <a:pt x="73" y="16"/>
                      <a:pt x="69" y="11"/>
                      <a:pt x="73" y="15"/>
                    </a:cubicBezTo>
                    <a:cubicBezTo>
                      <a:pt x="71" y="13"/>
                      <a:pt x="71" y="13"/>
                      <a:pt x="71" y="13"/>
                    </a:cubicBezTo>
                    <a:cubicBezTo>
                      <a:pt x="72" y="13"/>
                      <a:pt x="72" y="14"/>
                      <a:pt x="73" y="15"/>
                    </a:cubicBezTo>
                    <a:cubicBezTo>
                      <a:pt x="73" y="14"/>
                      <a:pt x="72" y="11"/>
                      <a:pt x="74" y="14"/>
                    </a:cubicBezTo>
                    <a:cubicBezTo>
                      <a:pt x="74" y="14"/>
                      <a:pt x="75" y="13"/>
                      <a:pt x="73" y="12"/>
                    </a:cubicBezTo>
                    <a:cubicBezTo>
                      <a:pt x="71" y="11"/>
                      <a:pt x="74" y="13"/>
                      <a:pt x="71" y="11"/>
                    </a:cubicBezTo>
                    <a:cubicBezTo>
                      <a:pt x="73" y="13"/>
                      <a:pt x="71" y="10"/>
                      <a:pt x="71" y="9"/>
                    </a:cubicBezTo>
                    <a:cubicBezTo>
                      <a:pt x="72" y="10"/>
                      <a:pt x="72" y="10"/>
                      <a:pt x="72" y="10"/>
                    </a:cubicBezTo>
                    <a:cubicBezTo>
                      <a:pt x="72" y="10"/>
                      <a:pt x="72" y="10"/>
                      <a:pt x="71" y="9"/>
                    </a:cubicBezTo>
                    <a:cubicBezTo>
                      <a:pt x="72" y="9"/>
                      <a:pt x="72" y="10"/>
                      <a:pt x="73" y="10"/>
                    </a:cubicBezTo>
                    <a:cubicBezTo>
                      <a:pt x="71" y="8"/>
                      <a:pt x="71" y="8"/>
                      <a:pt x="71" y="8"/>
                    </a:cubicBezTo>
                    <a:cubicBezTo>
                      <a:pt x="71" y="7"/>
                      <a:pt x="74" y="11"/>
                      <a:pt x="74" y="10"/>
                    </a:cubicBezTo>
                    <a:cubicBezTo>
                      <a:pt x="75" y="12"/>
                      <a:pt x="75" y="12"/>
                      <a:pt x="75" y="12"/>
                    </a:cubicBezTo>
                    <a:cubicBezTo>
                      <a:pt x="75" y="12"/>
                      <a:pt x="76" y="13"/>
                      <a:pt x="76" y="12"/>
                    </a:cubicBezTo>
                    <a:cubicBezTo>
                      <a:pt x="75" y="11"/>
                      <a:pt x="73" y="9"/>
                      <a:pt x="72" y="8"/>
                    </a:cubicBezTo>
                    <a:cubicBezTo>
                      <a:pt x="72" y="7"/>
                      <a:pt x="74" y="9"/>
                      <a:pt x="73" y="7"/>
                    </a:cubicBezTo>
                    <a:cubicBezTo>
                      <a:pt x="74" y="9"/>
                      <a:pt x="74" y="9"/>
                      <a:pt x="74" y="9"/>
                    </a:cubicBezTo>
                    <a:cubicBezTo>
                      <a:pt x="75" y="10"/>
                      <a:pt x="77" y="12"/>
                      <a:pt x="77" y="11"/>
                    </a:cubicBezTo>
                    <a:cubicBezTo>
                      <a:pt x="77" y="11"/>
                      <a:pt x="75" y="8"/>
                      <a:pt x="74" y="8"/>
                    </a:cubicBezTo>
                    <a:cubicBezTo>
                      <a:pt x="74" y="7"/>
                      <a:pt x="75" y="8"/>
                      <a:pt x="76" y="9"/>
                    </a:cubicBezTo>
                    <a:cubicBezTo>
                      <a:pt x="76" y="9"/>
                      <a:pt x="75" y="8"/>
                      <a:pt x="74" y="7"/>
                    </a:cubicBezTo>
                    <a:cubicBezTo>
                      <a:pt x="75" y="7"/>
                      <a:pt x="77" y="8"/>
                      <a:pt x="78" y="10"/>
                    </a:cubicBezTo>
                    <a:cubicBezTo>
                      <a:pt x="80" y="13"/>
                      <a:pt x="80" y="13"/>
                      <a:pt x="80" y="13"/>
                    </a:cubicBezTo>
                    <a:cubicBezTo>
                      <a:pt x="80" y="12"/>
                      <a:pt x="80" y="12"/>
                      <a:pt x="80" y="12"/>
                    </a:cubicBezTo>
                    <a:cubicBezTo>
                      <a:pt x="82" y="15"/>
                      <a:pt x="82" y="14"/>
                      <a:pt x="84" y="16"/>
                    </a:cubicBezTo>
                    <a:cubicBezTo>
                      <a:pt x="84" y="16"/>
                      <a:pt x="84" y="15"/>
                      <a:pt x="83" y="15"/>
                    </a:cubicBezTo>
                    <a:cubicBezTo>
                      <a:pt x="80" y="12"/>
                      <a:pt x="80" y="10"/>
                      <a:pt x="77" y="7"/>
                    </a:cubicBezTo>
                    <a:cubicBezTo>
                      <a:pt x="77" y="5"/>
                      <a:pt x="84" y="14"/>
                      <a:pt x="80" y="8"/>
                    </a:cubicBezTo>
                    <a:cubicBezTo>
                      <a:pt x="80" y="8"/>
                      <a:pt x="78" y="5"/>
                      <a:pt x="78" y="6"/>
                    </a:cubicBezTo>
                    <a:cubicBezTo>
                      <a:pt x="79" y="6"/>
                      <a:pt x="76" y="3"/>
                      <a:pt x="77" y="4"/>
                    </a:cubicBezTo>
                    <a:cubicBezTo>
                      <a:pt x="78" y="5"/>
                      <a:pt x="81" y="6"/>
                      <a:pt x="82" y="9"/>
                    </a:cubicBezTo>
                    <a:cubicBezTo>
                      <a:pt x="81" y="8"/>
                      <a:pt x="81" y="8"/>
                      <a:pt x="81" y="9"/>
                    </a:cubicBezTo>
                    <a:cubicBezTo>
                      <a:pt x="82" y="10"/>
                      <a:pt x="83" y="12"/>
                      <a:pt x="84" y="11"/>
                    </a:cubicBezTo>
                    <a:cubicBezTo>
                      <a:pt x="84" y="11"/>
                      <a:pt x="84" y="11"/>
                      <a:pt x="83" y="9"/>
                    </a:cubicBezTo>
                    <a:cubicBezTo>
                      <a:pt x="81" y="7"/>
                      <a:pt x="83" y="9"/>
                      <a:pt x="81" y="8"/>
                    </a:cubicBezTo>
                    <a:cubicBezTo>
                      <a:pt x="81" y="6"/>
                      <a:pt x="84" y="9"/>
                      <a:pt x="81" y="6"/>
                    </a:cubicBezTo>
                    <a:cubicBezTo>
                      <a:pt x="81" y="6"/>
                      <a:pt x="79" y="4"/>
                      <a:pt x="78" y="3"/>
                    </a:cubicBezTo>
                    <a:cubicBezTo>
                      <a:pt x="78" y="2"/>
                      <a:pt x="78" y="2"/>
                      <a:pt x="78" y="2"/>
                    </a:cubicBezTo>
                    <a:cubicBezTo>
                      <a:pt x="79" y="3"/>
                      <a:pt x="79" y="3"/>
                      <a:pt x="79" y="3"/>
                    </a:cubicBezTo>
                    <a:cubicBezTo>
                      <a:pt x="80" y="4"/>
                      <a:pt x="77" y="1"/>
                      <a:pt x="78" y="1"/>
                    </a:cubicBezTo>
                    <a:cubicBezTo>
                      <a:pt x="80" y="3"/>
                      <a:pt x="80" y="3"/>
                      <a:pt x="80" y="3"/>
                    </a:cubicBezTo>
                    <a:cubicBezTo>
                      <a:pt x="82" y="5"/>
                      <a:pt x="79" y="3"/>
                      <a:pt x="82" y="6"/>
                    </a:cubicBezTo>
                    <a:cubicBezTo>
                      <a:pt x="82" y="6"/>
                      <a:pt x="81" y="4"/>
                      <a:pt x="82" y="5"/>
                    </a:cubicBezTo>
                    <a:cubicBezTo>
                      <a:pt x="82" y="5"/>
                      <a:pt x="82" y="5"/>
                      <a:pt x="82" y="6"/>
                    </a:cubicBezTo>
                    <a:cubicBezTo>
                      <a:pt x="83" y="6"/>
                      <a:pt x="86" y="10"/>
                      <a:pt x="85" y="7"/>
                    </a:cubicBezTo>
                    <a:cubicBezTo>
                      <a:pt x="84" y="6"/>
                      <a:pt x="84" y="6"/>
                      <a:pt x="83" y="4"/>
                    </a:cubicBezTo>
                    <a:cubicBezTo>
                      <a:pt x="83" y="3"/>
                      <a:pt x="82" y="2"/>
                      <a:pt x="83" y="1"/>
                    </a:cubicBezTo>
                    <a:cubicBezTo>
                      <a:pt x="84" y="4"/>
                      <a:pt x="83" y="1"/>
                      <a:pt x="85" y="4"/>
                    </a:cubicBezTo>
                    <a:cubicBezTo>
                      <a:pt x="84" y="3"/>
                      <a:pt x="83" y="4"/>
                      <a:pt x="85" y="6"/>
                    </a:cubicBezTo>
                    <a:cubicBezTo>
                      <a:pt x="87" y="9"/>
                      <a:pt x="84" y="6"/>
                      <a:pt x="86" y="9"/>
                    </a:cubicBezTo>
                    <a:cubicBezTo>
                      <a:pt x="87" y="9"/>
                      <a:pt x="89" y="12"/>
                      <a:pt x="91" y="14"/>
                    </a:cubicBezTo>
                    <a:cubicBezTo>
                      <a:pt x="91" y="14"/>
                      <a:pt x="90" y="13"/>
                      <a:pt x="90" y="12"/>
                    </a:cubicBezTo>
                    <a:cubicBezTo>
                      <a:pt x="89" y="10"/>
                      <a:pt x="89" y="11"/>
                      <a:pt x="87" y="9"/>
                    </a:cubicBezTo>
                    <a:cubicBezTo>
                      <a:pt x="88" y="9"/>
                      <a:pt x="88" y="7"/>
                      <a:pt x="87" y="5"/>
                    </a:cubicBezTo>
                    <a:cubicBezTo>
                      <a:pt x="88" y="6"/>
                      <a:pt x="89" y="8"/>
                      <a:pt x="89" y="8"/>
                    </a:cubicBezTo>
                    <a:cubicBezTo>
                      <a:pt x="89" y="7"/>
                      <a:pt x="90" y="7"/>
                      <a:pt x="91" y="7"/>
                    </a:cubicBezTo>
                    <a:cubicBezTo>
                      <a:pt x="88" y="4"/>
                      <a:pt x="91" y="6"/>
                      <a:pt x="89" y="4"/>
                    </a:cubicBezTo>
                    <a:cubicBezTo>
                      <a:pt x="88" y="3"/>
                      <a:pt x="86" y="1"/>
                      <a:pt x="85" y="0"/>
                    </a:cubicBezTo>
                    <a:cubicBezTo>
                      <a:pt x="86" y="0"/>
                      <a:pt x="86" y="1"/>
                      <a:pt x="87" y="2"/>
                    </a:cubicBezTo>
                    <a:cubicBezTo>
                      <a:pt x="86" y="0"/>
                      <a:pt x="89" y="4"/>
                      <a:pt x="88" y="1"/>
                    </a:cubicBezTo>
                    <a:cubicBezTo>
                      <a:pt x="88" y="3"/>
                      <a:pt x="90" y="5"/>
                      <a:pt x="92" y="7"/>
                    </a:cubicBezTo>
                    <a:cubicBezTo>
                      <a:pt x="91" y="6"/>
                      <a:pt x="93" y="9"/>
                      <a:pt x="94" y="9"/>
                    </a:cubicBezTo>
                    <a:cubicBezTo>
                      <a:pt x="93" y="7"/>
                      <a:pt x="93" y="6"/>
                      <a:pt x="93" y="5"/>
                    </a:cubicBezTo>
                    <a:cubicBezTo>
                      <a:pt x="95" y="6"/>
                      <a:pt x="95" y="3"/>
                      <a:pt x="95" y="3"/>
                    </a:cubicBezTo>
                    <a:cubicBezTo>
                      <a:pt x="96" y="4"/>
                      <a:pt x="98" y="7"/>
                      <a:pt x="99" y="7"/>
                    </a:cubicBezTo>
                    <a:cubicBezTo>
                      <a:pt x="99" y="7"/>
                      <a:pt x="96" y="4"/>
                      <a:pt x="98" y="5"/>
                    </a:cubicBezTo>
                    <a:cubicBezTo>
                      <a:pt x="98" y="6"/>
                      <a:pt x="98" y="6"/>
                      <a:pt x="98" y="6"/>
                    </a:cubicBezTo>
                    <a:cubicBezTo>
                      <a:pt x="98" y="5"/>
                      <a:pt x="101" y="7"/>
                      <a:pt x="98" y="3"/>
                    </a:cubicBezTo>
                    <a:cubicBezTo>
                      <a:pt x="100" y="6"/>
                      <a:pt x="100" y="6"/>
                      <a:pt x="100" y="6"/>
                    </a:cubicBezTo>
                    <a:cubicBezTo>
                      <a:pt x="100" y="6"/>
                      <a:pt x="100" y="5"/>
                      <a:pt x="100" y="5"/>
                    </a:cubicBezTo>
                    <a:cubicBezTo>
                      <a:pt x="100" y="6"/>
                      <a:pt x="101" y="6"/>
                      <a:pt x="101" y="7"/>
                    </a:cubicBezTo>
                    <a:cubicBezTo>
                      <a:pt x="103" y="9"/>
                      <a:pt x="102" y="6"/>
                      <a:pt x="102" y="6"/>
                    </a:cubicBezTo>
                    <a:cubicBezTo>
                      <a:pt x="101" y="4"/>
                      <a:pt x="101" y="4"/>
                      <a:pt x="101" y="4"/>
                    </a:cubicBezTo>
                    <a:cubicBezTo>
                      <a:pt x="100" y="3"/>
                      <a:pt x="102" y="4"/>
                      <a:pt x="102" y="3"/>
                    </a:cubicBezTo>
                    <a:cubicBezTo>
                      <a:pt x="103" y="5"/>
                      <a:pt x="103" y="5"/>
                      <a:pt x="103" y="5"/>
                    </a:cubicBezTo>
                    <a:cubicBezTo>
                      <a:pt x="103" y="3"/>
                      <a:pt x="103" y="3"/>
                      <a:pt x="103" y="3"/>
                    </a:cubicBezTo>
                    <a:cubicBezTo>
                      <a:pt x="104" y="5"/>
                      <a:pt x="105" y="6"/>
                      <a:pt x="104" y="4"/>
                    </a:cubicBezTo>
                    <a:cubicBezTo>
                      <a:pt x="106" y="9"/>
                      <a:pt x="106" y="9"/>
                      <a:pt x="106" y="9"/>
                    </a:cubicBezTo>
                    <a:cubicBezTo>
                      <a:pt x="105" y="8"/>
                      <a:pt x="105" y="7"/>
                      <a:pt x="104" y="5"/>
                    </a:cubicBezTo>
                    <a:cubicBezTo>
                      <a:pt x="103" y="4"/>
                      <a:pt x="102" y="5"/>
                      <a:pt x="103" y="7"/>
                    </a:cubicBezTo>
                    <a:cubicBezTo>
                      <a:pt x="104" y="7"/>
                      <a:pt x="104" y="6"/>
                      <a:pt x="103" y="6"/>
                    </a:cubicBezTo>
                    <a:cubicBezTo>
                      <a:pt x="105" y="8"/>
                      <a:pt x="105" y="8"/>
                      <a:pt x="106" y="10"/>
                    </a:cubicBezTo>
                    <a:cubicBezTo>
                      <a:pt x="106" y="9"/>
                      <a:pt x="106" y="10"/>
                      <a:pt x="106" y="9"/>
                    </a:cubicBezTo>
                    <a:cubicBezTo>
                      <a:pt x="106" y="11"/>
                      <a:pt x="106" y="11"/>
                      <a:pt x="106" y="11"/>
                    </a:cubicBezTo>
                    <a:cubicBezTo>
                      <a:pt x="106" y="10"/>
                      <a:pt x="105" y="10"/>
                      <a:pt x="104" y="9"/>
                    </a:cubicBezTo>
                    <a:cubicBezTo>
                      <a:pt x="106" y="11"/>
                      <a:pt x="106" y="12"/>
                      <a:pt x="105" y="12"/>
                    </a:cubicBezTo>
                    <a:cubicBezTo>
                      <a:pt x="103" y="10"/>
                      <a:pt x="106" y="14"/>
                      <a:pt x="105" y="14"/>
                    </a:cubicBezTo>
                    <a:cubicBezTo>
                      <a:pt x="103" y="12"/>
                      <a:pt x="102" y="10"/>
                      <a:pt x="102" y="9"/>
                    </a:cubicBezTo>
                    <a:cubicBezTo>
                      <a:pt x="101" y="8"/>
                      <a:pt x="102" y="9"/>
                      <a:pt x="100" y="8"/>
                    </a:cubicBezTo>
                    <a:cubicBezTo>
                      <a:pt x="101" y="10"/>
                      <a:pt x="103" y="12"/>
                      <a:pt x="103" y="14"/>
                    </a:cubicBezTo>
                    <a:cubicBezTo>
                      <a:pt x="102" y="12"/>
                      <a:pt x="102" y="12"/>
                      <a:pt x="102" y="12"/>
                    </a:cubicBezTo>
                    <a:cubicBezTo>
                      <a:pt x="103" y="13"/>
                      <a:pt x="104" y="15"/>
                      <a:pt x="103" y="15"/>
                    </a:cubicBezTo>
                    <a:cubicBezTo>
                      <a:pt x="102" y="15"/>
                      <a:pt x="101" y="16"/>
                      <a:pt x="100" y="16"/>
                    </a:cubicBezTo>
                    <a:cubicBezTo>
                      <a:pt x="99" y="15"/>
                      <a:pt x="99" y="15"/>
                      <a:pt x="99" y="15"/>
                    </a:cubicBezTo>
                    <a:cubicBezTo>
                      <a:pt x="101" y="18"/>
                      <a:pt x="99" y="17"/>
                      <a:pt x="100" y="19"/>
                    </a:cubicBezTo>
                    <a:cubicBezTo>
                      <a:pt x="98" y="18"/>
                      <a:pt x="99" y="21"/>
                      <a:pt x="97" y="19"/>
                    </a:cubicBezTo>
                    <a:cubicBezTo>
                      <a:pt x="96" y="21"/>
                      <a:pt x="96" y="23"/>
                      <a:pt x="94" y="24"/>
                    </a:cubicBezTo>
                    <a:cubicBezTo>
                      <a:pt x="93" y="22"/>
                      <a:pt x="93" y="22"/>
                      <a:pt x="93" y="22"/>
                    </a:cubicBezTo>
                    <a:cubicBezTo>
                      <a:pt x="94" y="23"/>
                      <a:pt x="91" y="21"/>
                      <a:pt x="91" y="21"/>
                    </a:cubicBezTo>
                    <a:cubicBezTo>
                      <a:pt x="93" y="23"/>
                      <a:pt x="93" y="24"/>
                      <a:pt x="94" y="25"/>
                    </a:cubicBezTo>
                    <a:cubicBezTo>
                      <a:pt x="92" y="24"/>
                      <a:pt x="93" y="26"/>
                      <a:pt x="93" y="28"/>
                    </a:cubicBezTo>
                    <a:cubicBezTo>
                      <a:pt x="92" y="27"/>
                      <a:pt x="92" y="27"/>
                      <a:pt x="92" y="27"/>
                    </a:cubicBezTo>
                    <a:cubicBezTo>
                      <a:pt x="94" y="30"/>
                      <a:pt x="91" y="28"/>
                      <a:pt x="90" y="28"/>
                    </a:cubicBezTo>
                    <a:cubicBezTo>
                      <a:pt x="89" y="28"/>
                      <a:pt x="88" y="27"/>
                      <a:pt x="88" y="27"/>
                    </a:cubicBezTo>
                    <a:cubicBezTo>
                      <a:pt x="90" y="30"/>
                      <a:pt x="89" y="30"/>
                      <a:pt x="90" y="32"/>
                    </a:cubicBezTo>
                    <a:cubicBezTo>
                      <a:pt x="90" y="32"/>
                      <a:pt x="89" y="32"/>
                      <a:pt x="87" y="31"/>
                    </a:cubicBezTo>
                    <a:cubicBezTo>
                      <a:pt x="89" y="36"/>
                      <a:pt x="86" y="35"/>
                      <a:pt x="86" y="38"/>
                    </a:cubicBezTo>
                    <a:cubicBezTo>
                      <a:pt x="84" y="37"/>
                      <a:pt x="84" y="37"/>
                      <a:pt x="84" y="37"/>
                    </a:cubicBezTo>
                    <a:cubicBezTo>
                      <a:pt x="86" y="42"/>
                      <a:pt x="81" y="40"/>
                      <a:pt x="82" y="43"/>
                    </a:cubicBezTo>
                    <a:cubicBezTo>
                      <a:pt x="79" y="40"/>
                      <a:pt x="79" y="40"/>
                      <a:pt x="79" y="40"/>
                    </a:cubicBezTo>
                    <a:cubicBezTo>
                      <a:pt x="78" y="40"/>
                      <a:pt x="79" y="42"/>
                      <a:pt x="81" y="44"/>
                    </a:cubicBezTo>
                    <a:cubicBezTo>
                      <a:pt x="80" y="43"/>
                      <a:pt x="81" y="46"/>
                      <a:pt x="79" y="44"/>
                    </a:cubicBezTo>
                    <a:cubicBezTo>
                      <a:pt x="78" y="44"/>
                      <a:pt x="80" y="46"/>
                      <a:pt x="80" y="46"/>
                    </a:cubicBezTo>
                    <a:cubicBezTo>
                      <a:pt x="78" y="46"/>
                      <a:pt x="78" y="47"/>
                      <a:pt x="78" y="48"/>
                    </a:cubicBezTo>
                    <a:cubicBezTo>
                      <a:pt x="78" y="48"/>
                      <a:pt x="78" y="48"/>
                      <a:pt x="78" y="48"/>
                    </a:cubicBezTo>
                    <a:cubicBezTo>
                      <a:pt x="78" y="47"/>
                      <a:pt x="76" y="46"/>
                      <a:pt x="76" y="46"/>
                    </a:cubicBezTo>
                    <a:cubicBezTo>
                      <a:pt x="77" y="47"/>
                      <a:pt x="74" y="46"/>
                      <a:pt x="78" y="49"/>
                    </a:cubicBezTo>
                    <a:cubicBezTo>
                      <a:pt x="75" y="48"/>
                      <a:pt x="78" y="53"/>
                      <a:pt x="74" y="51"/>
                    </a:cubicBezTo>
                    <a:cubicBezTo>
                      <a:pt x="75" y="52"/>
                      <a:pt x="75" y="52"/>
                      <a:pt x="76" y="53"/>
                    </a:cubicBezTo>
                    <a:cubicBezTo>
                      <a:pt x="75" y="53"/>
                      <a:pt x="73" y="52"/>
                      <a:pt x="74" y="54"/>
                    </a:cubicBezTo>
                    <a:cubicBezTo>
                      <a:pt x="73" y="54"/>
                      <a:pt x="72" y="53"/>
                      <a:pt x="72" y="53"/>
                    </a:cubicBezTo>
                    <a:cubicBezTo>
                      <a:pt x="72" y="53"/>
                      <a:pt x="73" y="54"/>
                      <a:pt x="73" y="55"/>
                    </a:cubicBezTo>
                    <a:cubicBezTo>
                      <a:pt x="74" y="57"/>
                      <a:pt x="70" y="55"/>
                      <a:pt x="69" y="57"/>
                    </a:cubicBezTo>
                    <a:cubicBezTo>
                      <a:pt x="69" y="60"/>
                      <a:pt x="67" y="61"/>
                      <a:pt x="65" y="63"/>
                    </a:cubicBezTo>
                    <a:cubicBezTo>
                      <a:pt x="65" y="63"/>
                      <a:pt x="65" y="63"/>
                      <a:pt x="65" y="63"/>
                    </a:cubicBezTo>
                    <a:cubicBezTo>
                      <a:pt x="67" y="66"/>
                      <a:pt x="61" y="62"/>
                      <a:pt x="64" y="66"/>
                    </a:cubicBezTo>
                    <a:cubicBezTo>
                      <a:pt x="63" y="65"/>
                      <a:pt x="63" y="66"/>
                      <a:pt x="62" y="65"/>
                    </a:cubicBezTo>
                    <a:cubicBezTo>
                      <a:pt x="64" y="67"/>
                      <a:pt x="59" y="65"/>
                      <a:pt x="61" y="67"/>
                    </a:cubicBezTo>
                    <a:cubicBezTo>
                      <a:pt x="61" y="67"/>
                      <a:pt x="61" y="67"/>
                      <a:pt x="61" y="67"/>
                    </a:cubicBezTo>
                    <a:cubicBezTo>
                      <a:pt x="59" y="66"/>
                      <a:pt x="60" y="69"/>
                      <a:pt x="58" y="68"/>
                    </a:cubicBezTo>
                    <a:cubicBezTo>
                      <a:pt x="58" y="68"/>
                      <a:pt x="58" y="67"/>
                      <a:pt x="57" y="67"/>
                    </a:cubicBezTo>
                    <a:cubicBezTo>
                      <a:pt x="56" y="66"/>
                      <a:pt x="60" y="70"/>
                      <a:pt x="56" y="67"/>
                    </a:cubicBezTo>
                    <a:cubicBezTo>
                      <a:pt x="56" y="68"/>
                      <a:pt x="58" y="69"/>
                      <a:pt x="58" y="69"/>
                    </a:cubicBezTo>
                    <a:cubicBezTo>
                      <a:pt x="55" y="69"/>
                      <a:pt x="56" y="73"/>
                      <a:pt x="55" y="75"/>
                    </a:cubicBezTo>
                    <a:cubicBezTo>
                      <a:pt x="52" y="75"/>
                      <a:pt x="49" y="71"/>
                      <a:pt x="51" y="74"/>
                    </a:cubicBezTo>
                    <a:cubicBezTo>
                      <a:pt x="50" y="73"/>
                      <a:pt x="52" y="75"/>
                      <a:pt x="52" y="74"/>
                    </a:cubicBezTo>
                    <a:cubicBezTo>
                      <a:pt x="52" y="75"/>
                      <a:pt x="47" y="72"/>
                      <a:pt x="49" y="74"/>
                    </a:cubicBezTo>
                    <a:cubicBezTo>
                      <a:pt x="51" y="75"/>
                      <a:pt x="50" y="75"/>
                      <a:pt x="51" y="76"/>
                    </a:cubicBezTo>
                    <a:cubicBezTo>
                      <a:pt x="49" y="75"/>
                      <a:pt x="47" y="74"/>
                      <a:pt x="48" y="76"/>
                    </a:cubicBezTo>
                    <a:cubicBezTo>
                      <a:pt x="47" y="75"/>
                      <a:pt x="47" y="75"/>
                      <a:pt x="47" y="75"/>
                    </a:cubicBezTo>
                    <a:cubicBezTo>
                      <a:pt x="50" y="78"/>
                      <a:pt x="48" y="78"/>
                      <a:pt x="51" y="81"/>
                    </a:cubicBezTo>
                    <a:cubicBezTo>
                      <a:pt x="48" y="86"/>
                      <a:pt x="48" y="91"/>
                      <a:pt x="45" y="95"/>
                    </a:cubicBezTo>
                    <a:cubicBezTo>
                      <a:pt x="42" y="99"/>
                      <a:pt x="41" y="103"/>
                      <a:pt x="36" y="106"/>
                    </a:cubicBezTo>
                    <a:cubicBezTo>
                      <a:pt x="33" y="105"/>
                      <a:pt x="33" y="105"/>
                      <a:pt x="33" y="107"/>
                    </a:cubicBezTo>
                    <a:cubicBezTo>
                      <a:pt x="33" y="107"/>
                      <a:pt x="33" y="107"/>
                      <a:pt x="32" y="107"/>
                    </a:cubicBezTo>
                    <a:cubicBezTo>
                      <a:pt x="35" y="108"/>
                      <a:pt x="32" y="107"/>
                      <a:pt x="34" y="109"/>
                    </a:cubicBezTo>
                    <a:cubicBezTo>
                      <a:pt x="33" y="110"/>
                      <a:pt x="33" y="112"/>
                      <a:pt x="32" y="114"/>
                    </a:cubicBezTo>
                    <a:cubicBezTo>
                      <a:pt x="32" y="113"/>
                      <a:pt x="30" y="112"/>
                      <a:pt x="30" y="112"/>
                    </a:cubicBezTo>
                    <a:cubicBezTo>
                      <a:pt x="31" y="114"/>
                      <a:pt x="31" y="114"/>
                      <a:pt x="31" y="114"/>
                    </a:cubicBezTo>
                    <a:cubicBezTo>
                      <a:pt x="31" y="113"/>
                      <a:pt x="31" y="113"/>
                      <a:pt x="31" y="113"/>
                    </a:cubicBezTo>
                    <a:cubicBezTo>
                      <a:pt x="31" y="114"/>
                      <a:pt x="32" y="115"/>
                      <a:pt x="33" y="115"/>
                    </a:cubicBezTo>
                    <a:cubicBezTo>
                      <a:pt x="33" y="118"/>
                      <a:pt x="31" y="119"/>
                      <a:pt x="29" y="120"/>
                    </a:cubicBezTo>
                    <a:cubicBezTo>
                      <a:pt x="27" y="122"/>
                      <a:pt x="25" y="123"/>
                      <a:pt x="24" y="125"/>
                    </a:cubicBezTo>
                    <a:cubicBezTo>
                      <a:pt x="22" y="126"/>
                      <a:pt x="23" y="128"/>
                      <a:pt x="23" y="129"/>
                    </a:cubicBezTo>
                    <a:cubicBezTo>
                      <a:pt x="17" y="130"/>
                      <a:pt x="13" y="132"/>
                      <a:pt x="14" y="136"/>
                    </a:cubicBezTo>
                    <a:cubicBezTo>
                      <a:pt x="14" y="136"/>
                      <a:pt x="7" y="132"/>
                      <a:pt x="6" y="13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Freeform 262"/>
              <p:cNvSpPr/>
              <p:nvPr/>
            </p:nvSpPr>
            <p:spPr bwMode="auto">
              <a:xfrm>
                <a:off x="4838701" y="2743200"/>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2"/>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Freeform 263"/>
              <p:cNvSpPr/>
              <p:nvPr/>
            </p:nvSpPr>
            <p:spPr bwMode="auto">
              <a:xfrm>
                <a:off x="4832351" y="2741613"/>
                <a:ext cx="1588"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Freeform 264"/>
              <p:cNvSpPr/>
              <p:nvPr/>
            </p:nvSpPr>
            <p:spPr bwMode="auto">
              <a:xfrm>
                <a:off x="4832351" y="2741613"/>
                <a:ext cx="0" cy="1587"/>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Freeform 265"/>
              <p:cNvSpPr/>
              <p:nvPr/>
            </p:nvSpPr>
            <p:spPr bwMode="auto">
              <a:xfrm>
                <a:off x="4829176" y="2741613"/>
                <a:ext cx="1588"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Freeform 266"/>
              <p:cNvSpPr/>
              <p:nvPr/>
            </p:nvSpPr>
            <p:spPr bwMode="auto">
              <a:xfrm>
                <a:off x="4830763" y="2741613"/>
                <a:ext cx="0" cy="1587"/>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Freeform 267"/>
              <p:cNvSpPr/>
              <p:nvPr/>
            </p:nvSpPr>
            <p:spPr bwMode="auto">
              <a:xfrm>
                <a:off x="4827588" y="2741613"/>
                <a:ext cx="1588"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Freeform 268"/>
              <p:cNvSpPr/>
              <p:nvPr/>
            </p:nvSpPr>
            <p:spPr bwMode="auto">
              <a:xfrm>
                <a:off x="4827588" y="27432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Rectangle 269"/>
              <p:cNvSpPr>
                <a:spLocks noChangeArrowheads="1"/>
              </p:cNvSpPr>
              <p:nvPr/>
            </p:nvSpPr>
            <p:spPr bwMode="auto">
              <a:xfrm>
                <a:off x="4816476" y="27590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42" name="Freeform 270"/>
              <p:cNvSpPr/>
              <p:nvPr/>
            </p:nvSpPr>
            <p:spPr bwMode="auto">
              <a:xfrm>
                <a:off x="4811713" y="2765425"/>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Rectangle 271"/>
              <p:cNvSpPr>
                <a:spLocks noChangeArrowheads="1"/>
              </p:cNvSpPr>
              <p:nvPr/>
            </p:nvSpPr>
            <p:spPr bwMode="auto">
              <a:xfrm>
                <a:off x="4811713" y="27701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44" name="Freeform 272"/>
              <p:cNvSpPr/>
              <p:nvPr/>
            </p:nvSpPr>
            <p:spPr bwMode="auto">
              <a:xfrm>
                <a:off x="4171951" y="2773363"/>
                <a:ext cx="1588" cy="1587"/>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Freeform 273"/>
              <p:cNvSpPr/>
              <p:nvPr/>
            </p:nvSpPr>
            <p:spPr bwMode="auto">
              <a:xfrm>
                <a:off x="4157663" y="2773363"/>
                <a:ext cx="15875" cy="23812"/>
              </a:xfrm>
              <a:custGeom>
                <a:avLst/>
                <a:gdLst>
                  <a:gd name="T0" fmla="*/ 9 w 46"/>
                  <a:gd name="T1" fmla="*/ 53 h 66"/>
                  <a:gd name="T2" fmla="*/ 10 w 46"/>
                  <a:gd name="T3" fmla="*/ 51 h 66"/>
                  <a:gd name="T4" fmla="*/ 8 w 46"/>
                  <a:gd name="T5" fmla="*/ 44 h 66"/>
                  <a:gd name="T6" fmla="*/ 9 w 46"/>
                  <a:gd name="T7" fmla="*/ 43 h 66"/>
                  <a:gd name="T8" fmla="*/ 13 w 46"/>
                  <a:gd name="T9" fmla="*/ 41 h 66"/>
                  <a:gd name="T10" fmla="*/ 14 w 46"/>
                  <a:gd name="T11" fmla="*/ 40 h 66"/>
                  <a:gd name="T12" fmla="*/ 13 w 46"/>
                  <a:gd name="T13" fmla="*/ 36 h 66"/>
                  <a:gd name="T14" fmla="*/ 16 w 46"/>
                  <a:gd name="T15" fmla="*/ 35 h 66"/>
                  <a:gd name="T16" fmla="*/ 18 w 46"/>
                  <a:gd name="T17" fmla="*/ 36 h 66"/>
                  <a:gd name="T18" fmla="*/ 16 w 46"/>
                  <a:gd name="T19" fmla="*/ 33 h 66"/>
                  <a:gd name="T20" fmla="*/ 14 w 46"/>
                  <a:gd name="T21" fmla="*/ 29 h 66"/>
                  <a:gd name="T22" fmla="*/ 15 w 46"/>
                  <a:gd name="T23" fmla="*/ 28 h 66"/>
                  <a:gd name="T24" fmla="*/ 14 w 46"/>
                  <a:gd name="T25" fmla="*/ 25 h 66"/>
                  <a:gd name="T26" fmla="*/ 16 w 46"/>
                  <a:gd name="T27" fmla="*/ 25 h 66"/>
                  <a:gd name="T28" fmla="*/ 17 w 46"/>
                  <a:gd name="T29" fmla="*/ 23 h 66"/>
                  <a:gd name="T30" fmla="*/ 20 w 46"/>
                  <a:gd name="T31" fmla="*/ 22 h 66"/>
                  <a:gd name="T32" fmla="*/ 18 w 46"/>
                  <a:gd name="T33" fmla="*/ 21 h 66"/>
                  <a:gd name="T34" fmla="*/ 21 w 46"/>
                  <a:gd name="T35" fmla="*/ 21 h 66"/>
                  <a:gd name="T36" fmla="*/ 19 w 46"/>
                  <a:gd name="T37" fmla="*/ 19 h 66"/>
                  <a:gd name="T38" fmla="*/ 19 w 46"/>
                  <a:gd name="T39" fmla="*/ 19 h 66"/>
                  <a:gd name="T40" fmla="*/ 19 w 46"/>
                  <a:gd name="T41" fmla="*/ 17 h 66"/>
                  <a:gd name="T42" fmla="*/ 20 w 46"/>
                  <a:gd name="T43" fmla="*/ 14 h 66"/>
                  <a:gd name="T44" fmla="*/ 21 w 46"/>
                  <a:gd name="T45" fmla="*/ 13 h 66"/>
                  <a:gd name="T46" fmla="*/ 21 w 46"/>
                  <a:gd name="T47" fmla="*/ 12 h 66"/>
                  <a:gd name="T48" fmla="*/ 23 w 46"/>
                  <a:gd name="T49" fmla="*/ 10 h 66"/>
                  <a:gd name="T50" fmla="*/ 29 w 46"/>
                  <a:gd name="T51" fmla="*/ 13 h 66"/>
                  <a:gd name="T52" fmla="*/ 23 w 46"/>
                  <a:gd name="T53" fmla="*/ 9 h 66"/>
                  <a:gd name="T54" fmla="*/ 18 w 46"/>
                  <a:gd name="T55" fmla="*/ 5 h 66"/>
                  <a:gd name="T56" fmla="*/ 20 w 46"/>
                  <a:gd name="T57" fmla="*/ 5 h 66"/>
                  <a:gd name="T58" fmla="*/ 17 w 46"/>
                  <a:gd name="T59" fmla="*/ 4 h 66"/>
                  <a:gd name="T60" fmla="*/ 20 w 46"/>
                  <a:gd name="T61" fmla="*/ 4 h 66"/>
                  <a:gd name="T62" fmla="*/ 26 w 46"/>
                  <a:gd name="T63" fmla="*/ 6 h 66"/>
                  <a:gd name="T64" fmla="*/ 21 w 46"/>
                  <a:gd name="T65" fmla="*/ 3 h 66"/>
                  <a:gd name="T66" fmla="*/ 24 w 46"/>
                  <a:gd name="T67" fmla="*/ 3 h 66"/>
                  <a:gd name="T68" fmla="*/ 20 w 46"/>
                  <a:gd name="T69" fmla="*/ 1 h 66"/>
                  <a:gd name="T70" fmla="*/ 21 w 46"/>
                  <a:gd name="T71" fmla="*/ 0 h 66"/>
                  <a:gd name="T72" fmla="*/ 29 w 46"/>
                  <a:gd name="T73" fmla="*/ 4 h 66"/>
                  <a:gd name="T74" fmla="*/ 24 w 46"/>
                  <a:gd name="T75" fmla="*/ 0 h 66"/>
                  <a:gd name="T76" fmla="*/ 35 w 46"/>
                  <a:gd name="T77" fmla="*/ 2 h 66"/>
                  <a:gd name="T78" fmla="*/ 37 w 46"/>
                  <a:gd name="T79" fmla="*/ 2 h 66"/>
                  <a:gd name="T80" fmla="*/ 37 w 46"/>
                  <a:gd name="T81" fmla="*/ 0 h 66"/>
                  <a:gd name="T82" fmla="*/ 42 w 46"/>
                  <a:gd name="T83" fmla="*/ 3 h 66"/>
                  <a:gd name="T84" fmla="*/ 37 w 46"/>
                  <a:gd name="T85" fmla="*/ 3 h 66"/>
                  <a:gd name="T86" fmla="*/ 43 w 46"/>
                  <a:gd name="T87" fmla="*/ 8 h 66"/>
                  <a:gd name="T88" fmla="*/ 45 w 46"/>
                  <a:gd name="T89" fmla="*/ 14 h 66"/>
                  <a:gd name="T90" fmla="*/ 45 w 46"/>
                  <a:gd name="T91" fmla="*/ 21 h 66"/>
                  <a:gd name="T92" fmla="*/ 44 w 46"/>
                  <a:gd name="T93" fmla="*/ 25 h 66"/>
                  <a:gd name="T94" fmla="*/ 44 w 46"/>
                  <a:gd name="T95" fmla="*/ 29 h 66"/>
                  <a:gd name="T96" fmla="*/ 39 w 46"/>
                  <a:gd name="T97" fmla="*/ 35 h 66"/>
                  <a:gd name="T98" fmla="*/ 34 w 46"/>
                  <a:gd name="T99" fmla="*/ 36 h 66"/>
                  <a:gd name="T100" fmla="*/ 30 w 46"/>
                  <a:gd name="T101" fmla="*/ 39 h 66"/>
                  <a:gd name="T102" fmla="*/ 27 w 46"/>
                  <a:gd name="T103" fmla="*/ 57 h 66"/>
                  <a:gd name="T104" fmla="*/ 24 w 46"/>
                  <a:gd name="T105" fmla="*/ 60 h 66"/>
                  <a:gd name="T106" fmla="*/ 5 w 46"/>
                  <a:gd name="T107"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 h="66">
                    <a:moveTo>
                      <a:pt x="5" y="59"/>
                    </a:moveTo>
                    <a:cubicBezTo>
                      <a:pt x="0" y="53"/>
                      <a:pt x="6" y="57"/>
                      <a:pt x="4" y="53"/>
                    </a:cubicBezTo>
                    <a:cubicBezTo>
                      <a:pt x="4" y="53"/>
                      <a:pt x="7" y="56"/>
                      <a:pt x="6" y="55"/>
                    </a:cubicBezTo>
                    <a:cubicBezTo>
                      <a:pt x="3" y="51"/>
                      <a:pt x="6" y="52"/>
                      <a:pt x="10" y="54"/>
                    </a:cubicBezTo>
                    <a:cubicBezTo>
                      <a:pt x="11" y="55"/>
                      <a:pt x="11" y="55"/>
                      <a:pt x="11" y="55"/>
                    </a:cubicBezTo>
                    <a:cubicBezTo>
                      <a:pt x="11" y="56"/>
                      <a:pt x="9" y="53"/>
                      <a:pt x="9" y="53"/>
                    </a:cubicBezTo>
                    <a:cubicBezTo>
                      <a:pt x="10" y="54"/>
                      <a:pt x="10" y="54"/>
                      <a:pt x="11" y="54"/>
                    </a:cubicBezTo>
                    <a:cubicBezTo>
                      <a:pt x="9" y="53"/>
                      <a:pt x="10" y="53"/>
                      <a:pt x="9" y="52"/>
                    </a:cubicBezTo>
                    <a:cubicBezTo>
                      <a:pt x="10" y="53"/>
                      <a:pt x="11" y="54"/>
                      <a:pt x="12" y="55"/>
                    </a:cubicBezTo>
                    <a:cubicBezTo>
                      <a:pt x="10" y="53"/>
                      <a:pt x="10" y="53"/>
                      <a:pt x="10" y="53"/>
                    </a:cubicBezTo>
                    <a:cubicBezTo>
                      <a:pt x="6" y="49"/>
                      <a:pt x="11" y="52"/>
                      <a:pt x="9" y="50"/>
                    </a:cubicBezTo>
                    <a:cubicBezTo>
                      <a:pt x="9" y="50"/>
                      <a:pt x="10" y="51"/>
                      <a:pt x="10" y="51"/>
                    </a:cubicBezTo>
                    <a:cubicBezTo>
                      <a:pt x="8" y="48"/>
                      <a:pt x="9" y="48"/>
                      <a:pt x="9" y="46"/>
                    </a:cubicBezTo>
                    <a:cubicBezTo>
                      <a:pt x="9" y="47"/>
                      <a:pt x="10" y="48"/>
                      <a:pt x="11" y="49"/>
                    </a:cubicBezTo>
                    <a:cubicBezTo>
                      <a:pt x="9" y="47"/>
                      <a:pt x="9" y="46"/>
                      <a:pt x="9" y="46"/>
                    </a:cubicBezTo>
                    <a:cubicBezTo>
                      <a:pt x="11" y="48"/>
                      <a:pt x="7" y="44"/>
                      <a:pt x="8" y="45"/>
                    </a:cubicBezTo>
                    <a:cubicBezTo>
                      <a:pt x="9" y="45"/>
                      <a:pt x="9" y="45"/>
                      <a:pt x="9" y="45"/>
                    </a:cubicBezTo>
                    <a:cubicBezTo>
                      <a:pt x="7" y="43"/>
                      <a:pt x="10" y="46"/>
                      <a:pt x="8" y="44"/>
                    </a:cubicBezTo>
                    <a:cubicBezTo>
                      <a:pt x="9" y="45"/>
                      <a:pt x="9" y="45"/>
                      <a:pt x="9" y="45"/>
                    </a:cubicBezTo>
                    <a:cubicBezTo>
                      <a:pt x="6" y="42"/>
                      <a:pt x="11" y="46"/>
                      <a:pt x="10" y="45"/>
                    </a:cubicBezTo>
                    <a:cubicBezTo>
                      <a:pt x="9" y="44"/>
                      <a:pt x="9" y="44"/>
                      <a:pt x="9" y="44"/>
                    </a:cubicBezTo>
                    <a:cubicBezTo>
                      <a:pt x="8" y="43"/>
                      <a:pt x="10" y="45"/>
                      <a:pt x="10" y="44"/>
                    </a:cubicBezTo>
                    <a:cubicBezTo>
                      <a:pt x="10" y="44"/>
                      <a:pt x="10" y="44"/>
                      <a:pt x="10" y="44"/>
                    </a:cubicBezTo>
                    <a:cubicBezTo>
                      <a:pt x="9" y="44"/>
                      <a:pt x="11" y="45"/>
                      <a:pt x="9" y="43"/>
                    </a:cubicBezTo>
                    <a:cubicBezTo>
                      <a:pt x="11" y="44"/>
                      <a:pt x="9" y="44"/>
                      <a:pt x="12" y="46"/>
                    </a:cubicBezTo>
                    <a:cubicBezTo>
                      <a:pt x="11" y="43"/>
                      <a:pt x="12" y="43"/>
                      <a:pt x="12" y="42"/>
                    </a:cubicBezTo>
                    <a:cubicBezTo>
                      <a:pt x="13" y="43"/>
                      <a:pt x="14" y="43"/>
                      <a:pt x="15" y="43"/>
                    </a:cubicBezTo>
                    <a:cubicBezTo>
                      <a:pt x="14" y="43"/>
                      <a:pt x="14" y="43"/>
                      <a:pt x="13" y="42"/>
                    </a:cubicBezTo>
                    <a:cubicBezTo>
                      <a:pt x="13" y="42"/>
                      <a:pt x="14" y="43"/>
                      <a:pt x="15" y="43"/>
                    </a:cubicBezTo>
                    <a:cubicBezTo>
                      <a:pt x="16" y="43"/>
                      <a:pt x="12" y="40"/>
                      <a:pt x="13" y="41"/>
                    </a:cubicBezTo>
                    <a:cubicBezTo>
                      <a:pt x="14" y="42"/>
                      <a:pt x="15" y="42"/>
                      <a:pt x="16" y="43"/>
                    </a:cubicBezTo>
                    <a:cubicBezTo>
                      <a:pt x="14" y="41"/>
                      <a:pt x="14" y="41"/>
                      <a:pt x="14" y="41"/>
                    </a:cubicBezTo>
                    <a:cubicBezTo>
                      <a:pt x="14" y="41"/>
                      <a:pt x="14" y="41"/>
                      <a:pt x="15" y="42"/>
                    </a:cubicBezTo>
                    <a:cubicBezTo>
                      <a:pt x="13" y="40"/>
                      <a:pt x="16" y="42"/>
                      <a:pt x="15" y="41"/>
                    </a:cubicBezTo>
                    <a:cubicBezTo>
                      <a:pt x="16" y="42"/>
                      <a:pt x="16" y="42"/>
                      <a:pt x="16" y="42"/>
                    </a:cubicBezTo>
                    <a:cubicBezTo>
                      <a:pt x="18" y="43"/>
                      <a:pt x="13" y="40"/>
                      <a:pt x="14" y="40"/>
                    </a:cubicBezTo>
                    <a:cubicBezTo>
                      <a:pt x="15" y="40"/>
                      <a:pt x="15" y="41"/>
                      <a:pt x="16" y="41"/>
                    </a:cubicBezTo>
                    <a:cubicBezTo>
                      <a:pt x="14" y="39"/>
                      <a:pt x="15" y="39"/>
                      <a:pt x="14" y="39"/>
                    </a:cubicBezTo>
                    <a:cubicBezTo>
                      <a:pt x="14" y="39"/>
                      <a:pt x="14" y="39"/>
                      <a:pt x="14" y="39"/>
                    </a:cubicBezTo>
                    <a:cubicBezTo>
                      <a:pt x="14" y="39"/>
                      <a:pt x="15" y="39"/>
                      <a:pt x="14" y="38"/>
                    </a:cubicBezTo>
                    <a:cubicBezTo>
                      <a:pt x="15" y="38"/>
                      <a:pt x="18" y="40"/>
                      <a:pt x="17" y="40"/>
                    </a:cubicBezTo>
                    <a:cubicBezTo>
                      <a:pt x="15" y="38"/>
                      <a:pt x="17" y="39"/>
                      <a:pt x="13" y="36"/>
                    </a:cubicBezTo>
                    <a:cubicBezTo>
                      <a:pt x="14" y="36"/>
                      <a:pt x="15" y="37"/>
                      <a:pt x="14" y="36"/>
                    </a:cubicBezTo>
                    <a:cubicBezTo>
                      <a:pt x="15" y="37"/>
                      <a:pt x="18" y="39"/>
                      <a:pt x="18" y="39"/>
                    </a:cubicBezTo>
                    <a:cubicBezTo>
                      <a:pt x="20" y="40"/>
                      <a:pt x="20" y="40"/>
                      <a:pt x="20" y="40"/>
                    </a:cubicBezTo>
                    <a:cubicBezTo>
                      <a:pt x="21" y="41"/>
                      <a:pt x="19" y="40"/>
                      <a:pt x="21" y="41"/>
                    </a:cubicBezTo>
                    <a:cubicBezTo>
                      <a:pt x="21" y="41"/>
                      <a:pt x="20" y="40"/>
                      <a:pt x="20" y="40"/>
                    </a:cubicBezTo>
                    <a:cubicBezTo>
                      <a:pt x="19" y="38"/>
                      <a:pt x="16" y="36"/>
                      <a:pt x="16" y="35"/>
                    </a:cubicBezTo>
                    <a:cubicBezTo>
                      <a:pt x="17" y="36"/>
                      <a:pt x="19" y="38"/>
                      <a:pt x="19" y="38"/>
                    </a:cubicBezTo>
                    <a:cubicBezTo>
                      <a:pt x="14" y="34"/>
                      <a:pt x="14" y="34"/>
                      <a:pt x="14" y="34"/>
                    </a:cubicBezTo>
                    <a:cubicBezTo>
                      <a:pt x="14" y="34"/>
                      <a:pt x="16" y="35"/>
                      <a:pt x="16" y="35"/>
                    </a:cubicBezTo>
                    <a:cubicBezTo>
                      <a:pt x="15" y="34"/>
                      <a:pt x="14" y="34"/>
                      <a:pt x="14" y="33"/>
                    </a:cubicBezTo>
                    <a:cubicBezTo>
                      <a:pt x="14" y="33"/>
                      <a:pt x="13" y="32"/>
                      <a:pt x="16" y="34"/>
                    </a:cubicBezTo>
                    <a:cubicBezTo>
                      <a:pt x="17" y="35"/>
                      <a:pt x="17" y="35"/>
                      <a:pt x="18" y="36"/>
                    </a:cubicBezTo>
                    <a:cubicBezTo>
                      <a:pt x="18" y="35"/>
                      <a:pt x="17" y="35"/>
                      <a:pt x="17" y="35"/>
                    </a:cubicBezTo>
                    <a:cubicBezTo>
                      <a:pt x="17" y="35"/>
                      <a:pt x="17" y="35"/>
                      <a:pt x="17" y="35"/>
                    </a:cubicBezTo>
                    <a:cubicBezTo>
                      <a:pt x="18" y="35"/>
                      <a:pt x="16" y="34"/>
                      <a:pt x="15" y="33"/>
                    </a:cubicBezTo>
                    <a:cubicBezTo>
                      <a:pt x="15" y="33"/>
                      <a:pt x="16" y="34"/>
                      <a:pt x="16" y="33"/>
                    </a:cubicBezTo>
                    <a:cubicBezTo>
                      <a:pt x="14" y="32"/>
                      <a:pt x="14" y="32"/>
                      <a:pt x="14" y="31"/>
                    </a:cubicBezTo>
                    <a:cubicBezTo>
                      <a:pt x="14" y="32"/>
                      <a:pt x="15" y="32"/>
                      <a:pt x="16" y="33"/>
                    </a:cubicBezTo>
                    <a:cubicBezTo>
                      <a:pt x="14" y="31"/>
                      <a:pt x="13" y="30"/>
                      <a:pt x="12" y="30"/>
                    </a:cubicBezTo>
                    <a:cubicBezTo>
                      <a:pt x="11" y="29"/>
                      <a:pt x="15" y="31"/>
                      <a:pt x="14" y="31"/>
                    </a:cubicBezTo>
                    <a:cubicBezTo>
                      <a:pt x="16" y="32"/>
                      <a:pt x="12" y="28"/>
                      <a:pt x="15" y="30"/>
                    </a:cubicBezTo>
                    <a:cubicBezTo>
                      <a:pt x="15" y="30"/>
                      <a:pt x="13" y="29"/>
                      <a:pt x="13" y="29"/>
                    </a:cubicBezTo>
                    <a:cubicBezTo>
                      <a:pt x="13" y="29"/>
                      <a:pt x="15" y="30"/>
                      <a:pt x="15" y="30"/>
                    </a:cubicBezTo>
                    <a:cubicBezTo>
                      <a:pt x="16" y="31"/>
                      <a:pt x="14" y="29"/>
                      <a:pt x="14" y="29"/>
                    </a:cubicBezTo>
                    <a:cubicBezTo>
                      <a:pt x="13" y="28"/>
                      <a:pt x="15" y="29"/>
                      <a:pt x="15" y="30"/>
                    </a:cubicBezTo>
                    <a:cubicBezTo>
                      <a:pt x="14" y="29"/>
                      <a:pt x="13" y="27"/>
                      <a:pt x="14" y="28"/>
                    </a:cubicBezTo>
                    <a:cubicBezTo>
                      <a:pt x="14" y="27"/>
                      <a:pt x="12" y="26"/>
                      <a:pt x="12" y="26"/>
                    </a:cubicBezTo>
                    <a:cubicBezTo>
                      <a:pt x="14" y="27"/>
                      <a:pt x="14" y="27"/>
                      <a:pt x="14" y="27"/>
                    </a:cubicBezTo>
                    <a:cubicBezTo>
                      <a:pt x="15" y="28"/>
                      <a:pt x="14" y="27"/>
                      <a:pt x="15" y="28"/>
                    </a:cubicBezTo>
                    <a:cubicBezTo>
                      <a:pt x="13" y="26"/>
                      <a:pt x="17" y="29"/>
                      <a:pt x="15" y="28"/>
                    </a:cubicBezTo>
                    <a:cubicBezTo>
                      <a:pt x="17" y="29"/>
                      <a:pt x="13" y="26"/>
                      <a:pt x="15" y="28"/>
                    </a:cubicBezTo>
                    <a:cubicBezTo>
                      <a:pt x="15" y="27"/>
                      <a:pt x="13" y="26"/>
                      <a:pt x="15" y="27"/>
                    </a:cubicBezTo>
                    <a:cubicBezTo>
                      <a:pt x="15" y="27"/>
                      <a:pt x="17" y="29"/>
                      <a:pt x="17" y="29"/>
                    </a:cubicBezTo>
                    <a:cubicBezTo>
                      <a:pt x="17" y="28"/>
                      <a:pt x="16" y="28"/>
                      <a:pt x="16" y="27"/>
                    </a:cubicBezTo>
                    <a:cubicBezTo>
                      <a:pt x="15" y="27"/>
                      <a:pt x="15" y="27"/>
                      <a:pt x="15" y="27"/>
                    </a:cubicBezTo>
                    <a:cubicBezTo>
                      <a:pt x="13" y="26"/>
                      <a:pt x="16" y="27"/>
                      <a:pt x="14" y="25"/>
                    </a:cubicBezTo>
                    <a:cubicBezTo>
                      <a:pt x="15" y="26"/>
                      <a:pt x="13" y="25"/>
                      <a:pt x="16" y="27"/>
                    </a:cubicBezTo>
                    <a:cubicBezTo>
                      <a:pt x="18" y="28"/>
                      <a:pt x="18" y="28"/>
                      <a:pt x="18" y="28"/>
                    </a:cubicBezTo>
                    <a:cubicBezTo>
                      <a:pt x="18" y="28"/>
                      <a:pt x="16" y="26"/>
                      <a:pt x="15" y="26"/>
                    </a:cubicBezTo>
                    <a:cubicBezTo>
                      <a:pt x="15" y="26"/>
                      <a:pt x="15" y="26"/>
                      <a:pt x="16" y="26"/>
                    </a:cubicBezTo>
                    <a:cubicBezTo>
                      <a:pt x="12" y="24"/>
                      <a:pt x="16" y="26"/>
                      <a:pt x="14" y="24"/>
                    </a:cubicBezTo>
                    <a:cubicBezTo>
                      <a:pt x="15" y="25"/>
                      <a:pt x="14" y="24"/>
                      <a:pt x="16" y="25"/>
                    </a:cubicBezTo>
                    <a:cubicBezTo>
                      <a:pt x="15" y="24"/>
                      <a:pt x="14" y="23"/>
                      <a:pt x="15" y="24"/>
                    </a:cubicBezTo>
                    <a:cubicBezTo>
                      <a:pt x="15" y="24"/>
                      <a:pt x="15" y="24"/>
                      <a:pt x="16" y="25"/>
                    </a:cubicBezTo>
                    <a:cubicBezTo>
                      <a:pt x="17" y="25"/>
                      <a:pt x="16" y="25"/>
                      <a:pt x="16" y="24"/>
                    </a:cubicBezTo>
                    <a:cubicBezTo>
                      <a:pt x="16" y="25"/>
                      <a:pt x="18" y="25"/>
                      <a:pt x="19" y="26"/>
                    </a:cubicBezTo>
                    <a:cubicBezTo>
                      <a:pt x="18" y="25"/>
                      <a:pt x="16" y="24"/>
                      <a:pt x="15" y="23"/>
                    </a:cubicBezTo>
                    <a:cubicBezTo>
                      <a:pt x="19" y="25"/>
                      <a:pt x="13" y="21"/>
                      <a:pt x="17" y="23"/>
                    </a:cubicBezTo>
                    <a:cubicBezTo>
                      <a:pt x="17" y="24"/>
                      <a:pt x="18" y="25"/>
                      <a:pt x="19" y="25"/>
                    </a:cubicBezTo>
                    <a:cubicBezTo>
                      <a:pt x="23" y="27"/>
                      <a:pt x="17" y="23"/>
                      <a:pt x="19" y="24"/>
                    </a:cubicBezTo>
                    <a:cubicBezTo>
                      <a:pt x="16" y="22"/>
                      <a:pt x="16" y="22"/>
                      <a:pt x="16" y="22"/>
                    </a:cubicBezTo>
                    <a:cubicBezTo>
                      <a:pt x="17" y="23"/>
                      <a:pt x="14" y="21"/>
                      <a:pt x="17" y="23"/>
                    </a:cubicBezTo>
                    <a:cubicBezTo>
                      <a:pt x="16" y="22"/>
                      <a:pt x="18" y="23"/>
                      <a:pt x="15" y="21"/>
                    </a:cubicBezTo>
                    <a:cubicBezTo>
                      <a:pt x="18" y="22"/>
                      <a:pt x="14" y="20"/>
                      <a:pt x="20" y="22"/>
                    </a:cubicBezTo>
                    <a:cubicBezTo>
                      <a:pt x="19" y="22"/>
                      <a:pt x="20" y="22"/>
                      <a:pt x="18" y="21"/>
                    </a:cubicBezTo>
                    <a:cubicBezTo>
                      <a:pt x="17" y="21"/>
                      <a:pt x="19" y="22"/>
                      <a:pt x="18" y="22"/>
                    </a:cubicBezTo>
                    <a:cubicBezTo>
                      <a:pt x="18" y="21"/>
                      <a:pt x="17" y="21"/>
                      <a:pt x="17" y="21"/>
                    </a:cubicBezTo>
                    <a:cubicBezTo>
                      <a:pt x="18" y="21"/>
                      <a:pt x="18" y="21"/>
                      <a:pt x="20" y="23"/>
                    </a:cubicBezTo>
                    <a:cubicBezTo>
                      <a:pt x="22" y="23"/>
                      <a:pt x="16" y="19"/>
                      <a:pt x="17" y="20"/>
                    </a:cubicBezTo>
                    <a:cubicBezTo>
                      <a:pt x="18" y="21"/>
                      <a:pt x="19" y="21"/>
                      <a:pt x="18" y="21"/>
                    </a:cubicBezTo>
                    <a:cubicBezTo>
                      <a:pt x="17" y="19"/>
                      <a:pt x="17" y="19"/>
                      <a:pt x="17" y="19"/>
                    </a:cubicBezTo>
                    <a:cubicBezTo>
                      <a:pt x="17" y="19"/>
                      <a:pt x="19" y="21"/>
                      <a:pt x="21" y="22"/>
                    </a:cubicBezTo>
                    <a:cubicBezTo>
                      <a:pt x="21" y="22"/>
                      <a:pt x="21" y="21"/>
                      <a:pt x="20" y="21"/>
                    </a:cubicBezTo>
                    <a:cubicBezTo>
                      <a:pt x="22" y="22"/>
                      <a:pt x="22" y="22"/>
                      <a:pt x="22" y="22"/>
                    </a:cubicBezTo>
                    <a:cubicBezTo>
                      <a:pt x="20" y="21"/>
                      <a:pt x="21" y="21"/>
                      <a:pt x="21" y="21"/>
                    </a:cubicBezTo>
                    <a:cubicBezTo>
                      <a:pt x="21" y="21"/>
                      <a:pt x="21" y="21"/>
                      <a:pt x="21" y="21"/>
                    </a:cubicBezTo>
                    <a:cubicBezTo>
                      <a:pt x="22" y="22"/>
                      <a:pt x="22" y="21"/>
                      <a:pt x="21" y="21"/>
                    </a:cubicBezTo>
                    <a:cubicBezTo>
                      <a:pt x="20" y="20"/>
                      <a:pt x="20" y="20"/>
                      <a:pt x="19" y="20"/>
                    </a:cubicBezTo>
                    <a:cubicBezTo>
                      <a:pt x="18" y="19"/>
                      <a:pt x="19" y="19"/>
                      <a:pt x="18" y="19"/>
                    </a:cubicBezTo>
                    <a:cubicBezTo>
                      <a:pt x="19" y="20"/>
                      <a:pt x="19" y="19"/>
                      <a:pt x="19" y="19"/>
                    </a:cubicBezTo>
                    <a:cubicBezTo>
                      <a:pt x="20" y="20"/>
                      <a:pt x="18" y="18"/>
                      <a:pt x="18" y="18"/>
                    </a:cubicBezTo>
                    <a:cubicBezTo>
                      <a:pt x="19" y="19"/>
                      <a:pt x="18" y="18"/>
                      <a:pt x="19" y="19"/>
                    </a:cubicBezTo>
                    <a:cubicBezTo>
                      <a:pt x="20" y="19"/>
                      <a:pt x="18" y="19"/>
                      <a:pt x="19" y="19"/>
                    </a:cubicBezTo>
                    <a:cubicBezTo>
                      <a:pt x="20" y="20"/>
                      <a:pt x="22" y="21"/>
                      <a:pt x="21" y="20"/>
                    </a:cubicBezTo>
                    <a:cubicBezTo>
                      <a:pt x="20" y="19"/>
                      <a:pt x="17" y="17"/>
                      <a:pt x="18" y="18"/>
                    </a:cubicBezTo>
                    <a:cubicBezTo>
                      <a:pt x="18" y="18"/>
                      <a:pt x="19" y="19"/>
                      <a:pt x="20" y="19"/>
                    </a:cubicBezTo>
                    <a:cubicBezTo>
                      <a:pt x="21" y="20"/>
                      <a:pt x="21" y="20"/>
                      <a:pt x="21" y="20"/>
                    </a:cubicBezTo>
                    <a:cubicBezTo>
                      <a:pt x="19" y="19"/>
                      <a:pt x="19" y="19"/>
                      <a:pt x="19" y="19"/>
                    </a:cubicBezTo>
                    <a:cubicBezTo>
                      <a:pt x="20" y="19"/>
                      <a:pt x="20" y="19"/>
                      <a:pt x="20" y="19"/>
                    </a:cubicBezTo>
                    <a:cubicBezTo>
                      <a:pt x="18" y="18"/>
                      <a:pt x="20" y="18"/>
                      <a:pt x="18" y="17"/>
                    </a:cubicBezTo>
                    <a:cubicBezTo>
                      <a:pt x="17" y="17"/>
                      <a:pt x="19" y="18"/>
                      <a:pt x="19" y="18"/>
                    </a:cubicBezTo>
                    <a:cubicBezTo>
                      <a:pt x="19" y="18"/>
                      <a:pt x="19" y="18"/>
                      <a:pt x="19" y="18"/>
                    </a:cubicBezTo>
                    <a:cubicBezTo>
                      <a:pt x="20" y="18"/>
                      <a:pt x="20" y="18"/>
                      <a:pt x="19" y="17"/>
                    </a:cubicBezTo>
                    <a:cubicBezTo>
                      <a:pt x="19" y="17"/>
                      <a:pt x="19" y="17"/>
                      <a:pt x="19" y="17"/>
                    </a:cubicBezTo>
                    <a:cubicBezTo>
                      <a:pt x="19" y="17"/>
                      <a:pt x="19" y="17"/>
                      <a:pt x="18" y="16"/>
                    </a:cubicBezTo>
                    <a:cubicBezTo>
                      <a:pt x="19" y="17"/>
                      <a:pt x="25" y="20"/>
                      <a:pt x="23" y="19"/>
                    </a:cubicBezTo>
                    <a:cubicBezTo>
                      <a:pt x="23" y="19"/>
                      <a:pt x="20" y="17"/>
                      <a:pt x="18" y="16"/>
                    </a:cubicBezTo>
                    <a:cubicBezTo>
                      <a:pt x="20" y="16"/>
                      <a:pt x="17" y="14"/>
                      <a:pt x="20" y="16"/>
                    </a:cubicBezTo>
                    <a:cubicBezTo>
                      <a:pt x="19" y="15"/>
                      <a:pt x="19" y="15"/>
                      <a:pt x="18" y="15"/>
                    </a:cubicBezTo>
                    <a:cubicBezTo>
                      <a:pt x="19" y="15"/>
                      <a:pt x="17" y="13"/>
                      <a:pt x="20" y="14"/>
                    </a:cubicBezTo>
                    <a:cubicBezTo>
                      <a:pt x="21" y="15"/>
                      <a:pt x="22" y="15"/>
                      <a:pt x="23" y="16"/>
                    </a:cubicBezTo>
                    <a:cubicBezTo>
                      <a:pt x="22" y="15"/>
                      <a:pt x="25" y="17"/>
                      <a:pt x="22" y="15"/>
                    </a:cubicBezTo>
                    <a:cubicBezTo>
                      <a:pt x="21" y="14"/>
                      <a:pt x="20" y="14"/>
                      <a:pt x="19" y="14"/>
                    </a:cubicBezTo>
                    <a:cubicBezTo>
                      <a:pt x="18" y="13"/>
                      <a:pt x="18" y="13"/>
                      <a:pt x="20" y="13"/>
                    </a:cubicBezTo>
                    <a:cubicBezTo>
                      <a:pt x="19" y="13"/>
                      <a:pt x="19" y="13"/>
                      <a:pt x="18" y="12"/>
                    </a:cubicBezTo>
                    <a:cubicBezTo>
                      <a:pt x="21" y="14"/>
                      <a:pt x="21" y="14"/>
                      <a:pt x="21" y="13"/>
                    </a:cubicBezTo>
                    <a:cubicBezTo>
                      <a:pt x="19" y="12"/>
                      <a:pt x="19" y="12"/>
                      <a:pt x="19" y="12"/>
                    </a:cubicBezTo>
                    <a:cubicBezTo>
                      <a:pt x="21" y="13"/>
                      <a:pt x="21" y="13"/>
                      <a:pt x="21" y="13"/>
                    </a:cubicBezTo>
                    <a:cubicBezTo>
                      <a:pt x="20" y="13"/>
                      <a:pt x="17" y="11"/>
                      <a:pt x="19" y="12"/>
                    </a:cubicBezTo>
                    <a:cubicBezTo>
                      <a:pt x="20" y="12"/>
                      <a:pt x="20" y="13"/>
                      <a:pt x="21" y="13"/>
                    </a:cubicBezTo>
                    <a:cubicBezTo>
                      <a:pt x="19" y="12"/>
                      <a:pt x="17" y="11"/>
                      <a:pt x="19" y="11"/>
                    </a:cubicBezTo>
                    <a:cubicBezTo>
                      <a:pt x="21" y="12"/>
                      <a:pt x="21" y="12"/>
                      <a:pt x="21" y="12"/>
                    </a:cubicBezTo>
                    <a:cubicBezTo>
                      <a:pt x="21" y="12"/>
                      <a:pt x="20" y="11"/>
                      <a:pt x="19" y="11"/>
                    </a:cubicBezTo>
                    <a:cubicBezTo>
                      <a:pt x="20" y="11"/>
                      <a:pt x="21" y="11"/>
                      <a:pt x="23" y="12"/>
                    </a:cubicBezTo>
                    <a:cubicBezTo>
                      <a:pt x="18" y="9"/>
                      <a:pt x="18" y="9"/>
                      <a:pt x="19" y="8"/>
                    </a:cubicBezTo>
                    <a:cubicBezTo>
                      <a:pt x="20" y="9"/>
                      <a:pt x="20" y="9"/>
                      <a:pt x="20" y="9"/>
                    </a:cubicBezTo>
                    <a:cubicBezTo>
                      <a:pt x="21" y="9"/>
                      <a:pt x="18" y="8"/>
                      <a:pt x="19" y="8"/>
                    </a:cubicBezTo>
                    <a:cubicBezTo>
                      <a:pt x="20" y="9"/>
                      <a:pt x="21" y="9"/>
                      <a:pt x="23" y="10"/>
                    </a:cubicBezTo>
                    <a:cubicBezTo>
                      <a:pt x="24" y="11"/>
                      <a:pt x="21" y="9"/>
                      <a:pt x="20" y="9"/>
                    </a:cubicBezTo>
                    <a:cubicBezTo>
                      <a:pt x="19" y="8"/>
                      <a:pt x="21" y="9"/>
                      <a:pt x="19" y="8"/>
                    </a:cubicBezTo>
                    <a:cubicBezTo>
                      <a:pt x="19" y="8"/>
                      <a:pt x="20" y="8"/>
                      <a:pt x="18" y="7"/>
                    </a:cubicBezTo>
                    <a:cubicBezTo>
                      <a:pt x="19" y="8"/>
                      <a:pt x="21" y="9"/>
                      <a:pt x="22" y="9"/>
                    </a:cubicBezTo>
                    <a:cubicBezTo>
                      <a:pt x="21" y="8"/>
                      <a:pt x="21" y="8"/>
                      <a:pt x="21" y="8"/>
                    </a:cubicBezTo>
                    <a:cubicBezTo>
                      <a:pt x="24" y="10"/>
                      <a:pt x="26" y="11"/>
                      <a:pt x="29" y="13"/>
                    </a:cubicBezTo>
                    <a:cubicBezTo>
                      <a:pt x="29" y="12"/>
                      <a:pt x="29" y="12"/>
                      <a:pt x="29" y="12"/>
                    </a:cubicBezTo>
                    <a:cubicBezTo>
                      <a:pt x="32" y="14"/>
                      <a:pt x="32" y="14"/>
                      <a:pt x="33" y="14"/>
                    </a:cubicBezTo>
                    <a:cubicBezTo>
                      <a:pt x="32" y="14"/>
                      <a:pt x="28" y="12"/>
                      <a:pt x="27" y="11"/>
                    </a:cubicBezTo>
                    <a:cubicBezTo>
                      <a:pt x="26" y="11"/>
                      <a:pt x="21" y="8"/>
                      <a:pt x="21" y="8"/>
                    </a:cubicBezTo>
                    <a:cubicBezTo>
                      <a:pt x="23" y="9"/>
                      <a:pt x="22" y="9"/>
                      <a:pt x="24" y="10"/>
                    </a:cubicBezTo>
                    <a:cubicBezTo>
                      <a:pt x="26" y="10"/>
                      <a:pt x="23" y="9"/>
                      <a:pt x="23" y="9"/>
                    </a:cubicBezTo>
                    <a:cubicBezTo>
                      <a:pt x="22" y="9"/>
                      <a:pt x="20" y="7"/>
                      <a:pt x="20" y="7"/>
                    </a:cubicBezTo>
                    <a:cubicBezTo>
                      <a:pt x="21" y="7"/>
                      <a:pt x="22" y="8"/>
                      <a:pt x="22" y="8"/>
                    </a:cubicBezTo>
                    <a:cubicBezTo>
                      <a:pt x="21" y="7"/>
                      <a:pt x="20" y="7"/>
                      <a:pt x="19" y="6"/>
                    </a:cubicBezTo>
                    <a:cubicBezTo>
                      <a:pt x="16" y="5"/>
                      <a:pt x="20" y="7"/>
                      <a:pt x="17" y="5"/>
                    </a:cubicBezTo>
                    <a:cubicBezTo>
                      <a:pt x="20" y="6"/>
                      <a:pt x="22" y="8"/>
                      <a:pt x="24" y="8"/>
                    </a:cubicBezTo>
                    <a:cubicBezTo>
                      <a:pt x="22" y="7"/>
                      <a:pt x="21" y="7"/>
                      <a:pt x="18" y="5"/>
                    </a:cubicBezTo>
                    <a:cubicBezTo>
                      <a:pt x="18" y="6"/>
                      <a:pt x="20" y="6"/>
                      <a:pt x="21" y="7"/>
                    </a:cubicBezTo>
                    <a:cubicBezTo>
                      <a:pt x="23" y="8"/>
                      <a:pt x="17" y="5"/>
                      <a:pt x="22" y="7"/>
                    </a:cubicBezTo>
                    <a:cubicBezTo>
                      <a:pt x="20" y="6"/>
                      <a:pt x="20" y="6"/>
                      <a:pt x="20" y="6"/>
                    </a:cubicBezTo>
                    <a:cubicBezTo>
                      <a:pt x="20" y="6"/>
                      <a:pt x="21" y="6"/>
                      <a:pt x="22" y="7"/>
                    </a:cubicBezTo>
                    <a:cubicBezTo>
                      <a:pt x="22" y="7"/>
                      <a:pt x="19" y="5"/>
                      <a:pt x="23" y="7"/>
                    </a:cubicBezTo>
                    <a:cubicBezTo>
                      <a:pt x="22" y="6"/>
                      <a:pt x="23" y="6"/>
                      <a:pt x="20" y="5"/>
                    </a:cubicBezTo>
                    <a:cubicBezTo>
                      <a:pt x="19" y="5"/>
                      <a:pt x="22" y="6"/>
                      <a:pt x="19" y="5"/>
                    </a:cubicBezTo>
                    <a:cubicBezTo>
                      <a:pt x="21" y="6"/>
                      <a:pt x="18" y="5"/>
                      <a:pt x="17" y="4"/>
                    </a:cubicBezTo>
                    <a:cubicBezTo>
                      <a:pt x="19" y="5"/>
                      <a:pt x="19" y="5"/>
                      <a:pt x="19" y="5"/>
                    </a:cubicBezTo>
                    <a:cubicBezTo>
                      <a:pt x="18" y="4"/>
                      <a:pt x="19" y="4"/>
                      <a:pt x="17" y="4"/>
                    </a:cubicBezTo>
                    <a:cubicBezTo>
                      <a:pt x="18" y="4"/>
                      <a:pt x="19" y="4"/>
                      <a:pt x="19" y="5"/>
                    </a:cubicBezTo>
                    <a:cubicBezTo>
                      <a:pt x="17" y="4"/>
                      <a:pt x="17" y="4"/>
                      <a:pt x="17" y="4"/>
                    </a:cubicBezTo>
                    <a:cubicBezTo>
                      <a:pt x="16" y="3"/>
                      <a:pt x="21" y="5"/>
                      <a:pt x="20" y="5"/>
                    </a:cubicBezTo>
                    <a:cubicBezTo>
                      <a:pt x="22" y="6"/>
                      <a:pt x="22" y="6"/>
                      <a:pt x="22" y="6"/>
                    </a:cubicBezTo>
                    <a:cubicBezTo>
                      <a:pt x="21" y="5"/>
                      <a:pt x="23" y="6"/>
                      <a:pt x="23" y="6"/>
                    </a:cubicBezTo>
                    <a:cubicBezTo>
                      <a:pt x="21" y="5"/>
                      <a:pt x="19" y="4"/>
                      <a:pt x="17" y="3"/>
                    </a:cubicBezTo>
                    <a:cubicBezTo>
                      <a:pt x="17" y="3"/>
                      <a:pt x="19" y="4"/>
                      <a:pt x="18" y="3"/>
                    </a:cubicBezTo>
                    <a:cubicBezTo>
                      <a:pt x="20" y="4"/>
                      <a:pt x="20" y="4"/>
                      <a:pt x="20" y="4"/>
                    </a:cubicBezTo>
                    <a:cubicBezTo>
                      <a:pt x="20" y="5"/>
                      <a:pt x="23" y="5"/>
                      <a:pt x="23" y="5"/>
                    </a:cubicBezTo>
                    <a:cubicBezTo>
                      <a:pt x="22" y="5"/>
                      <a:pt x="20" y="4"/>
                      <a:pt x="19" y="3"/>
                    </a:cubicBezTo>
                    <a:cubicBezTo>
                      <a:pt x="19" y="3"/>
                      <a:pt x="20" y="4"/>
                      <a:pt x="21" y="4"/>
                    </a:cubicBezTo>
                    <a:cubicBezTo>
                      <a:pt x="21" y="4"/>
                      <a:pt x="19" y="3"/>
                      <a:pt x="18" y="3"/>
                    </a:cubicBezTo>
                    <a:cubicBezTo>
                      <a:pt x="19" y="3"/>
                      <a:pt x="21" y="4"/>
                      <a:pt x="23" y="4"/>
                    </a:cubicBezTo>
                    <a:cubicBezTo>
                      <a:pt x="26" y="6"/>
                      <a:pt x="26" y="6"/>
                      <a:pt x="26" y="6"/>
                    </a:cubicBezTo>
                    <a:cubicBezTo>
                      <a:pt x="26" y="6"/>
                      <a:pt x="26" y="6"/>
                      <a:pt x="26" y="6"/>
                    </a:cubicBezTo>
                    <a:cubicBezTo>
                      <a:pt x="28" y="7"/>
                      <a:pt x="28" y="7"/>
                      <a:pt x="30" y="8"/>
                    </a:cubicBezTo>
                    <a:cubicBezTo>
                      <a:pt x="31" y="8"/>
                      <a:pt x="30" y="7"/>
                      <a:pt x="29" y="7"/>
                    </a:cubicBezTo>
                    <a:cubicBezTo>
                      <a:pt x="25" y="6"/>
                      <a:pt x="24" y="4"/>
                      <a:pt x="20" y="3"/>
                    </a:cubicBezTo>
                    <a:cubicBezTo>
                      <a:pt x="19" y="2"/>
                      <a:pt x="29" y="7"/>
                      <a:pt x="24" y="4"/>
                    </a:cubicBezTo>
                    <a:cubicBezTo>
                      <a:pt x="23" y="3"/>
                      <a:pt x="20" y="2"/>
                      <a:pt x="21" y="3"/>
                    </a:cubicBezTo>
                    <a:cubicBezTo>
                      <a:pt x="21" y="3"/>
                      <a:pt x="17" y="1"/>
                      <a:pt x="19" y="1"/>
                    </a:cubicBezTo>
                    <a:cubicBezTo>
                      <a:pt x="20" y="2"/>
                      <a:pt x="23" y="3"/>
                      <a:pt x="25" y="4"/>
                    </a:cubicBezTo>
                    <a:cubicBezTo>
                      <a:pt x="23" y="4"/>
                      <a:pt x="24" y="4"/>
                      <a:pt x="24" y="4"/>
                    </a:cubicBezTo>
                    <a:cubicBezTo>
                      <a:pt x="26" y="5"/>
                      <a:pt x="28" y="6"/>
                      <a:pt x="28" y="5"/>
                    </a:cubicBezTo>
                    <a:cubicBezTo>
                      <a:pt x="28" y="5"/>
                      <a:pt x="28" y="5"/>
                      <a:pt x="26" y="4"/>
                    </a:cubicBezTo>
                    <a:cubicBezTo>
                      <a:pt x="23" y="3"/>
                      <a:pt x="26" y="4"/>
                      <a:pt x="24" y="3"/>
                    </a:cubicBezTo>
                    <a:cubicBezTo>
                      <a:pt x="23" y="3"/>
                      <a:pt x="26" y="4"/>
                      <a:pt x="22" y="3"/>
                    </a:cubicBezTo>
                    <a:cubicBezTo>
                      <a:pt x="23" y="3"/>
                      <a:pt x="20" y="2"/>
                      <a:pt x="19" y="1"/>
                    </a:cubicBezTo>
                    <a:cubicBezTo>
                      <a:pt x="18" y="1"/>
                      <a:pt x="18" y="1"/>
                      <a:pt x="18" y="1"/>
                    </a:cubicBezTo>
                    <a:cubicBezTo>
                      <a:pt x="20" y="1"/>
                      <a:pt x="20" y="1"/>
                      <a:pt x="20" y="1"/>
                    </a:cubicBezTo>
                    <a:cubicBezTo>
                      <a:pt x="21" y="2"/>
                      <a:pt x="17" y="0"/>
                      <a:pt x="17" y="0"/>
                    </a:cubicBezTo>
                    <a:cubicBezTo>
                      <a:pt x="20" y="1"/>
                      <a:pt x="20" y="1"/>
                      <a:pt x="20" y="1"/>
                    </a:cubicBezTo>
                    <a:cubicBezTo>
                      <a:pt x="23" y="2"/>
                      <a:pt x="19" y="1"/>
                      <a:pt x="23" y="3"/>
                    </a:cubicBezTo>
                    <a:cubicBezTo>
                      <a:pt x="23" y="3"/>
                      <a:pt x="21" y="2"/>
                      <a:pt x="22" y="2"/>
                    </a:cubicBezTo>
                    <a:cubicBezTo>
                      <a:pt x="23" y="2"/>
                      <a:pt x="23" y="2"/>
                      <a:pt x="23" y="2"/>
                    </a:cubicBezTo>
                    <a:cubicBezTo>
                      <a:pt x="23" y="2"/>
                      <a:pt x="29" y="5"/>
                      <a:pt x="26" y="3"/>
                    </a:cubicBezTo>
                    <a:cubicBezTo>
                      <a:pt x="25" y="2"/>
                      <a:pt x="24" y="2"/>
                      <a:pt x="23" y="2"/>
                    </a:cubicBezTo>
                    <a:cubicBezTo>
                      <a:pt x="22" y="1"/>
                      <a:pt x="21" y="1"/>
                      <a:pt x="21" y="0"/>
                    </a:cubicBezTo>
                    <a:cubicBezTo>
                      <a:pt x="24" y="2"/>
                      <a:pt x="21" y="0"/>
                      <a:pt x="24" y="2"/>
                    </a:cubicBezTo>
                    <a:cubicBezTo>
                      <a:pt x="22" y="1"/>
                      <a:pt x="22" y="1"/>
                      <a:pt x="25" y="3"/>
                    </a:cubicBezTo>
                    <a:cubicBezTo>
                      <a:pt x="29" y="4"/>
                      <a:pt x="25" y="3"/>
                      <a:pt x="28" y="4"/>
                    </a:cubicBezTo>
                    <a:cubicBezTo>
                      <a:pt x="28" y="4"/>
                      <a:pt x="32" y="5"/>
                      <a:pt x="34" y="6"/>
                    </a:cubicBezTo>
                    <a:cubicBezTo>
                      <a:pt x="34" y="6"/>
                      <a:pt x="33" y="6"/>
                      <a:pt x="33" y="6"/>
                    </a:cubicBezTo>
                    <a:cubicBezTo>
                      <a:pt x="31" y="5"/>
                      <a:pt x="31" y="5"/>
                      <a:pt x="29" y="4"/>
                    </a:cubicBezTo>
                    <a:cubicBezTo>
                      <a:pt x="29" y="4"/>
                      <a:pt x="28" y="3"/>
                      <a:pt x="26" y="2"/>
                    </a:cubicBezTo>
                    <a:cubicBezTo>
                      <a:pt x="27" y="3"/>
                      <a:pt x="29" y="4"/>
                      <a:pt x="29" y="4"/>
                    </a:cubicBezTo>
                    <a:cubicBezTo>
                      <a:pt x="29" y="3"/>
                      <a:pt x="29" y="3"/>
                      <a:pt x="30" y="3"/>
                    </a:cubicBezTo>
                    <a:cubicBezTo>
                      <a:pt x="27" y="2"/>
                      <a:pt x="29" y="2"/>
                      <a:pt x="26" y="1"/>
                    </a:cubicBezTo>
                    <a:cubicBezTo>
                      <a:pt x="26" y="1"/>
                      <a:pt x="23" y="0"/>
                      <a:pt x="22" y="0"/>
                    </a:cubicBezTo>
                    <a:cubicBezTo>
                      <a:pt x="22" y="0"/>
                      <a:pt x="23" y="0"/>
                      <a:pt x="24" y="0"/>
                    </a:cubicBezTo>
                    <a:cubicBezTo>
                      <a:pt x="22" y="0"/>
                      <a:pt x="27" y="1"/>
                      <a:pt x="24" y="0"/>
                    </a:cubicBezTo>
                    <a:cubicBezTo>
                      <a:pt x="25" y="1"/>
                      <a:pt x="28" y="2"/>
                      <a:pt x="31" y="3"/>
                    </a:cubicBezTo>
                    <a:cubicBezTo>
                      <a:pt x="29" y="2"/>
                      <a:pt x="33" y="4"/>
                      <a:pt x="33" y="4"/>
                    </a:cubicBezTo>
                    <a:cubicBezTo>
                      <a:pt x="31" y="3"/>
                      <a:pt x="30" y="2"/>
                      <a:pt x="30" y="2"/>
                    </a:cubicBezTo>
                    <a:cubicBezTo>
                      <a:pt x="33" y="2"/>
                      <a:pt x="30" y="1"/>
                      <a:pt x="30" y="1"/>
                    </a:cubicBezTo>
                    <a:cubicBezTo>
                      <a:pt x="32" y="1"/>
                      <a:pt x="35" y="2"/>
                      <a:pt x="35" y="2"/>
                    </a:cubicBezTo>
                    <a:cubicBezTo>
                      <a:pt x="35" y="2"/>
                      <a:pt x="32" y="1"/>
                      <a:pt x="33" y="1"/>
                    </a:cubicBezTo>
                    <a:cubicBezTo>
                      <a:pt x="34" y="2"/>
                      <a:pt x="34" y="2"/>
                      <a:pt x="34" y="2"/>
                    </a:cubicBezTo>
                    <a:cubicBezTo>
                      <a:pt x="33" y="1"/>
                      <a:pt x="36" y="2"/>
                      <a:pt x="32" y="0"/>
                    </a:cubicBezTo>
                    <a:cubicBezTo>
                      <a:pt x="35" y="2"/>
                      <a:pt x="35" y="2"/>
                      <a:pt x="35" y="2"/>
                    </a:cubicBezTo>
                    <a:cubicBezTo>
                      <a:pt x="35" y="2"/>
                      <a:pt x="35" y="1"/>
                      <a:pt x="34" y="1"/>
                    </a:cubicBezTo>
                    <a:cubicBezTo>
                      <a:pt x="35" y="2"/>
                      <a:pt x="37" y="2"/>
                      <a:pt x="37" y="2"/>
                    </a:cubicBezTo>
                    <a:cubicBezTo>
                      <a:pt x="40" y="3"/>
                      <a:pt x="37" y="2"/>
                      <a:pt x="37" y="2"/>
                    </a:cubicBezTo>
                    <a:cubicBezTo>
                      <a:pt x="35" y="1"/>
                      <a:pt x="35" y="1"/>
                      <a:pt x="35" y="1"/>
                    </a:cubicBezTo>
                    <a:cubicBezTo>
                      <a:pt x="33" y="0"/>
                      <a:pt x="35" y="1"/>
                      <a:pt x="35" y="0"/>
                    </a:cubicBezTo>
                    <a:cubicBezTo>
                      <a:pt x="37" y="1"/>
                      <a:pt x="37" y="1"/>
                      <a:pt x="37" y="1"/>
                    </a:cubicBezTo>
                    <a:cubicBezTo>
                      <a:pt x="36" y="0"/>
                      <a:pt x="36" y="0"/>
                      <a:pt x="36" y="0"/>
                    </a:cubicBezTo>
                    <a:cubicBezTo>
                      <a:pt x="38" y="1"/>
                      <a:pt x="39" y="1"/>
                      <a:pt x="37" y="0"/>
                    </a:cubicBezTo>
                    <a:cubicBezTo>
                      <a:pt x="42" y="3"/>
                      <a:pt x="42" y="3"/>
                      <a:pt x="42" y="3"/>
                    </a:cubicBezTo>
                    <a:cubicBezTo>
                      <a:pt x="41" y="2"/>
                      <a:pt x="40" y="2"/>
                      <a:pt x="38" y="1"/>
                    </a:cubicBezTo>
                    <a:cubicBezTo>
                      <a:pt x="36" y="1"/>
                      <a:pt x="36" y="1"/>
                      <a:pt x="38" y="2"/>
                    </a:cubicBezTo>
                    <a:cubicBezTo>
                      <a:pt x="39" y="2"/>
                      <a:pt x="38" y="1"/>
                      <a:pt x="37" y="1"/>
                    </a:cubicBezTo>
                    <a:cubicBezTo>
                      <a:pt x="40" y="2"/>
                      <a:pt x="40" y="2"/>
                      <a:pt x="42" y="3"/>
                    </a:cubicBezTo>
                    <a:cubicBezTo>
                      <a:pt x="42" y="3"/>
                      <a:pt x="43" y="3"/>
                      <a:pt x="42" y="3"/>
                    </a:cubicBezTo>
                    <a:cubicBezTo>
                      <a:pt x="43" y="3"/>
                      <a:pt x="43" y="3"/>
                      <a:pt x="43" y="4"/>
                    </a:cubicBezTo>
                    <a:cubicBezTo>
                      <a:pt x="42" y="3"/>
                      <a:pt x="41" y="3"/>
                      <a:pt x="41" y="3"/>
                    </a:cubicBezTo>
                    <a:cubicBezTo>
                      <a:pt x="43" y="4"/>
                      <a:pt x="44" y="4"/>
                      <a:pt x="43" y="4"/>
                    </a:cubicBezTo>
                    <a:cubicBezTo>
                      <a:pt x="40" y="3"/>
                      <a:pt x="45" y="5"/>
                      <a:pt x="44" y="5"/>
                    </a:cubicBezTo>
                    <a:cubicBezTo>
                      <a:pt x="41" y="4"/>
                      <a:pt x="40" y="3"/>
                      <a:pt x="39" y="3"/>
                    </a:cubicBezTo>
                    <a:cubicBezTo>
                      <a:pt x="37" y="3"/>
                      <a:pt x="39" y="3"/>
                      <a:pt x="37" y="3"/>
                    </a:cubicBezTo>
                    <a:cubicBezTo>
                      <a:pt x="39" y="3"/>
                      <a:pt x="42" y="4"/>
                      <a:pt x="43" y="5"/>
                    </a:cubicBezTo>
                    <a:cubicBezTo>
                      <a:pt x="41" y="4"/>
                      <a:pt x="41" y="4"/>
                      <a:pt x="41" y="4"/>
                    </a:cubicBezTo>
                    <a:cubicBezTo>
                      <a:pt x="42" y="5"/>
                      <a:pt x="45" y="6"/>
                      <a:pt x="44" y="6"/>
                    </a:cubicBezTo>
                    <a:cubicBezTo>
                      <a:pt x="43" y="6"/>
                      <a:pt x="43" y="7"/>
                      <a:pt x="42" y="7"/>
                    </a:cubicBezTo>
                    <a:cubicBezTo>
                      <a:pt x="41" y="6"/>
                      <a:pt x="41" y="6"/>
                      <a:pt x="41" y="6"/>
                    </a:cubicBezTo>
                    <a:cubicBezTo>
                      <a:pt x="44" y="8"/>
                      <a:pt x="42" y="7"/>
                      <a:pt x="43" y="8"/>
                    </a:cubicBezTo>
                    <a:cubicBezTo>
                      <a:pt x="42" y="8"/>
                      <a:pt x="45" y="10"/>
                      <a:pt x="42" y="9"/>
                    </a:cubicBezTo>
                    <a:cubicBezTo>
                      <a:pt x="43" y="10"/>
                      <a:pt x="44" y="11"/>
                      <a:pt x="43" y="12"/>
                    </a:cubicBezTo>
                    <a:cubicBezTo>
                      <a:pt x="40" y="11"/>
                      <a:pt x="40" y="11"/>
                      <a:pt x="40" y="11"/>
                    </a:cubicBezTo>
                    <a:cubicBezTo>
                      <a:pt x="42" y="11"/>
                      <a:pt x="39" y="10"/>
                      <a:pt x="39" y="10"/>
                    </a:cubicBezTo>
                    <a:cubicBezTo>
                      <a:pt x="41" y="11"/>
                      <a:pt x="42" y="12"/>
                      <a:pt x="43" y="12"/>
                    </a:cubicBezTo>
                    <a:cubicBezTo>
                      <a:pt x="41" y="12"/>
                      <a:pt x="43" y="13"/>
                      <a:pt x="45" y="14"/>
                    </a:cubicBezTo>
                    <a:cubicBezTo>
                      <a:pt x="43" y="14"/>
                      <a:pt x="43" y="14"/>
                      <a:pt x="43" y="14"/>
                    </a:cubicBezTo>
                    <a:cubicBezTo>
                      <a:pt x="46" y="15"/>
                      <a:pt x="43" y="14"/>
                      <a:pt x="42" y="14"/>
                    </a:cubicBezTo>
                    <a:cubicBezTo>
                      <a:pt x="42" y="14"/>
                      <a:pt x="40" y="14"/>
                      <a:pt x="40" y="14"/>
                    </a:cubicBezTo>
                    <a:cubicBezTo>
                      <a:pt x="43" y="15"/>
                      <a:pt x="43" y="15"/>
                      <a:pt x="44" y="16"/>
                    </a:cubicBezTo>
                    <a:cubicBezTo>
                      <a:pt x="44" y="17"/>
                      <a:pt x="43" y="17"/>
                      <a:pt x="42" y="16"/>
                    </a:cubicBezTo>
                    <a:cubicBezTo>
                      <a:pt x="46" y="19"/>
                      <a:pt x="43" y="19"/>
                      <a:pt x="45" y="21"/>
                    </a:cubicBezTo>
                    <a:cubicBezTo>
                      <a:pt x="43" y="20"/>
                      <a:pt x="43" y="20"/>
                      <a:pt x="43" y="20"/>
                    </a:cubicBezTo>
                    <a:cubicBezTo>
                      <a:pt x="46" y="23"/>
                      <a:pt x="42" y="22"/>
                      <a:pt x="44" y="24"/>
                    </a:cubicBezTo>
                    <a:cubicBezTo>
                      <a:pt x="40" y="22"/>
                      <a:pt x="40" y="22"/>
                      <a:pt x="40" y="22"/>
                    </a:cubicBezTo>
                    <a:cubicBezTo>
                      <a:pt x="39" y="21"/>
                      <a:pt x="41" y="23"/>
                      <a:pt x="44" y="24"/>
                    </a:cubicBezTo>
                    <a:cubicBezTo>
                      <a:pt x="42" y="24"/>
                      <a:pt x="45" y="25"/>
                      <a:pt x="42" y="24"/>
                    </a:cubicBezTo>
                    <a:cubicBezTo>
                      <a:pt x="41" y="24"/>
                      <a:pt x="43" y="25"/>
                      <a:pt x="44" y="25"/>
                    </a:cubicBezTo>
                    <a:cubicBezTo>
                      <a:pt x="42" y="25"/>
                      <a:pt x="42" y="26"/>
                      <a:pt x="43" y="26"/>
                    </a:cubicBezTo>
                    <a:cubicBezTo>
                      <a:pt x="43" y="26"/>
                      <a:pt x="43" y="26"/>
                      <a:pt x="43" y="26"/>
                    </a:cubicBezTo>
                    <a:cubicBezTo>
                      <a:pt x="42" y="26"/>
                      <a:pt x="41" y="25"/>
                      <a:pt x="41" y="25"/>
                    </a:cubicBezTo>
                    <a:cubicBezTo>
                      <a:pt x="42" y="26"/>
                      <a:pt x="40" y="25"/>
                      <a:pt x="44" y="27"/>
                    </a:cubicBezTo>
                    <a:cubicBezTo>
                      <a:pt x="41" y="26"/>
                      <a:pt x="45" y="29"/>
                      <a:pt x="42" y="28"/>
                    </a:cubicBezTo>
                    <a:cubicBezTo>
                      <a:pt x="43" y="29"/>
                      <a:pt x="43" y="29"/>
                      <a:pt x="44" y="29"/>
                    </a:cubicBezTo>
                    <a:cubicBezTo>
                      <a:pt x="43" y="30"/>
                      <a:pt x="41" y="29"/>
                      <a:pt x="43" y="30"/>
                    </a:cubicBezTo>
                    <a:cubicBezTo>
                      <a:pt x="42" y="30"/>
                      <a:pt x="41" y="29"/>
                      <a:pt x="41" y="29"/>
                    </a:cubicBezTo>
                    <a:cubicBezTo>
                      <a:pt x="41" y="30"/>
                      <a:pt x="42" y="30"/>
                      <a:pt x="42" y="30"/>
                    </a:cubicBezTo>
                    <a:cubicBezTo>
                      <a:pt x="44" y="32"/>
                      <a:pt x="40" y="31"/>
                      <a:pt x="40" y="31"/>
                    </a:cubicBezTo>
                    <a:cubicBezTo>
                      <a:pt x="41" y="34"/>
                      <a:pt x="40" y="34"/>
                      <a:pt x="39" y="35"/>
                    </a:cubicBezTo>
                    <a:cubicBezTo>
                      <a:pt x="39" y="35"/>
                      <a:pt x="39" y="35"/>
                      <a:pt x="39" y="35"/>
                    </a:cubicBezTo>
                    <a:cubicBezTo>
                      <a:pt x="41" y="37"/>
                      <a:pt x="35" y="34"/>
                      <a:pt x="39" y="37"/>
                    </a:cubicBezTo>
                    <a:cubicBezTo>
                      <a:pt x="39" y="36"/>
                      <a:pt x="39" y="37"/>
                      <a:pt x="37" y="36"/>
                    </a:cubicBezTo>
                    <a:cubicBezTo>
                      <a:pt x="39" y="37"/>
                      <a:pt x="35" y="35"/>
                      <a:pt x="37" y="37"/>
                    </a:cubicBezTo>
                    <a:cubicBezTo>
                      <a:pt x="37" y="37"/>
                      <a:pt x="37" y="37"/>
                      <a:pt x="37" y="37"/>
                    </a:cubicBezTo>
                    <a:cubicBezTo>
                      <a:pt x="35" y="36"/>
                      <a:pt x="37" y="38"/>
                      <a:pt x="35" y="37"/>
                    </a:cubicBezTo>
                    <a:cubicBezTo>
                      <a:pt x="35" y="37"/>
                      <a:pt x="35" y="37"/>
                      <a:pt x="34" y="36"/>
                    </a:cubicBezTo>
                    <a:cubicBezTo>
                      <a:pt x="33" y="36"/>
                      <a:pt x="37" y="39"/>
                      <a:pt x="33" y="37"/>
                    </a:cubicBezTo>
                    <a:cubicBezTo>
                      <a:pt x="33" y="37"/>
                      <a:pt x="35" y="38"/>
                      <a:pt x="35" y="38"/>
                    </a:cubicBezTo>
                    <a:cubicBezTo>
                      <a:pt x="33" y="38"/>
                      <a:pt x="35" y="40"/>
                      <a:pt x="35" y="41"/>
                    </a:cubicBezTo>
                    <a:cubicBezTo>
                      <a:pt x="32" y="41"/>
                      <a:pt x="29" y="37"/>
                      <a:pt x="31" y="40"/>
                    </a:cubicBezTo>
                    <a:cubicBezTo>
                      <a:pt x="31" y="39"/>
                      <a:pt x="33" y="41"/>
                      <a:pt x="32" y="40"/>
                    </a:cubicBezTo>
                    <a:cubicBezTo>
                      <a:pt x="33" y="41"/>
                      <a:pt x="28" y="38"/>
                      <a:pt x="30" y="39"/>
                    </a:cubicBezTo>
                    <a:cubicBezTo>
                      <a:pt x="32" y="40"/>
                      <a:pt x="31" y="40"/>
                      <a:pt x="32" y="41"/>
                    </a:cubicBezTo>
                    <a:cubicBezTo>
                      <a:pt x="30" y="40"/>
                      <a:pt x="28" y="39"/>
                      <a:pt x="30" y="40"/>
                    </a:cubicBezTo>
                    <a:cubicBezTo>
                      <a:pt x="29" y="40"/>
                      <a:pt x="29" y="40"/>
                      <a:pt x="29" y="40"/>
                    </a:cubicBezTo>
                    <a:cubicBezTo>
                      <a:pt x="32" y="42"/>
                      <a:pt x="30" y="41"/>
                      <a:pt x="33" y="44"/>
                    </a:cubicBezTo>
                    <a:cubicBezTo>
                      <a:pt x="32" y="47"/>
                      <a:pt x="33" y="50"/>
                      <a:pt x="32" y="52"/>
                    </a:cubicBezTo>
                    <a:cubicBezTo>
                      <a:pt x="30" y="54"/>
                      <a:pt x="30" y="57"/>
                      <a:pt x="27" y="57"/>
                    </a:cubicBezTo>
                    <a:cubicBezTo>
                      <a:pt x="24" y="55"/>
                      <a:pt x="24" y="55"/>
                      <a:pt x="24" y="56"/>
                    </a:cubicBezTo>
                    <a:cubicBezTo>
                      <a:pt x="24" y="56"/>
                      <a:pt x="24" y="56"/>
                      <a:pt x="24" y="55"/>
                    </a:cubicBezTo>
                    <a:cubicBezTo>
                      <a:pt x="26" y="57"/>
                      <a:pt x="23" y="56"/>
                      <a:pt x="26" y="58"/>
                    </a:cubicBezTo>
                    <a:cubicBezTo>
                      <a:pt x="25" y="58"/>
                      <a:pt x="25" y="59"/>
                      <a:pt x="24" y="60"/>
                    </a:cubicBezTo>
                    <a:cubicBezTo>
                      <a:pt x="24" y="60"/>
                      <a:pt x="22" y="58"/>
                      <a:pt x="22" y="58"/>
                    </a:cubicBezTo>
                    <a:cubicBezTo>
                      <a:pt x="24" y="60"/>
                      <a:pt x="24" y="60"/>
                      <a:pt x="24" y="60"/>
                    </a:cubicBezTo>
                    <a:cubicBezTo>
                      <a:pt x="23" y="59"/>
                      <a:pt x="23" y="59"/>
                      <a:pt x="23" y="59"/>
                    </a:cubicBezTo>
                    <a:cubicBezTo>
                      <a:pt x="23" y="59"/>
                      <a:pt x="24" y="61"/>
                      <a:pt x="25" y="61"/>
                    </a:cubicBezTo>
                    <a:cubicBezTo>
                      <a:pt x="26" y="65"/>
                      <a:pt x="20" y="62"/>
                      <a:pt x="19" y="64"/>
                    </a:cubicBezTo>
                    <a:cubicBezTo>
                      <a:pt x="17" y="64"/>
                      <a:pt x="18" y="65"/>
                      <a:pt x="18" y="66"/>
                    </a:cubicBezTo>
                    <a:cubicBezTo>
                      <a:pt x="14" y="64"/>
                      <a:pt x="11" y="63"/>
                      <a:pt x="11" y="66"/>
                    </a:cubicBezTo>
                    <a:cubicBezTo>
                      <a:pt x="11" y="66"/>
                      <a:pt x="6" y="60"/>
                      <a:pt x="5" y="5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Freeform 274"/>
              <p:cNvSpPr/>
              <p:nvPr/>
            </p:nvSpPr>
            <p:spPr bwMode="auto">
              <a:xfrm>
                <a:off x="4171951" y="2773363"/>
                <a:ext cx="1588" cy="1587"/>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1"/>
                      <a:pt x="2" y="1"/>
                      <a:pt x="0" y="0"/>
                    </a:cubicBezTo>
                    <a:cubicBezTo>
                      <a:pt x="2" y="0"/>
                      <a:pt x="3"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Freeform 275"/>
              <p:cNvSpPr/>
              <p:nvPr/>
            </p:nvSpPr>
            <p:spPr bwMode="auto">
              <a:xfrm>
                <a:off x="4165601" y="2773363"/>
                <a:ext cx="1588" cy="1587"/>
              </a:xfrm>
              <a:custGeom>
                <a:avLst/>
                <a:gdLst>
                  <a:gd name="T0" fmla="*/ 2 w 3"/>
                  <a:gd name="T1" fmla="*/ 0 h 1"/>
                  <a:gd name="T2" fmla="*/ 1 w 3"/>
                  <a:gd name="T3" fmla="*/ 0 h 1"/>
                  <a:gd name="T4" fmla="*/ 1 w 3"/>
                  <a:gd name="T5" fmla="*/ 0 h 1"/>
                  <a:gd name="T6" fmla="*/ 2 w 3"/>
                  <a:gd name="T7" fmla="*/ 0 h 1"/>
                </a:gdLst>
                <a:ahLst/>
                <a:cxnLst>
                  <a:cxn ang="0">
                    <a:pos x="T0" y="T1"/>
                  </a:cxn>
                  <a:cxn ang="0">
                    <a:pos x="T2" y="T3"/>
                  </a:cxn>
                  <a:cxn ang="0">
                    <a:pos x="T4" y="T5"/>
                  </a:cxn>
                  <a:cxn ang="0">
                    <a:pos x="T6" y="T7"/>
                  </a:cxn>
                </a:cxnLst>
                <a:rect l="0" t="0" r="r" b="b"/>
                <a:pathLst>
                  <a:path w="3" h="1">
                    <a:moveTo>
                      <a:pt x="2" y="0"/>
                    </a:moveTo>
                    <a:cubicBezTo>
                      <a:pt x="3" y="1"/>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Freeform 276"/>
              <p:cNvSpPr/>
              <p:nvPr/>
            </p:nvSpPr>
            <p:spPr bwMode="auto">
              <a:xfrm>
                <a:off x="4165601" y="2773363"/>
                <a:ext cx="1588" cy="1587"/>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Freeform 277"/>
              <p:cNvSpPr/>
              <p:nvPr/>
            </p:nvSpPr>
            <p:spPr bwMode="auto">
              <a:xfrm>
                <a:off x="4164013" y="277336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Freeform 278"/>
              <p:cNvSpPr/>
              <p:nvPr/>
            </p:nvSpPr>
            <p:spPr bwMode="auto">
              <a:xfrm>
                <a:off x="4165601" y="2773363"/>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2"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Freeform 279"/>
              <p:cNvSpPr/>
              <p:nvPr/>
            </p:nvSpPr>
            <p:spPr bwMode="auto">
              <a:xfrm>
                <a:off x="4164013" y="2774950"/>
                <a:ext cx="0" cy="0"/>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1"/>
                      <a:pt x="3"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Freeform 280"/>
              <p:cNvSpPr/>
              <p:nvPr/>
            </p:nvSpPr>
            <p:spPr bwMode="auto">
              <a:xfrm>
                <a:off x="4164013" y="2774950"/>
                <a:ext cx="0"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Freeform 281"/>
              <p:cNvSpPr/>
              <p:nvPr/>
            </p:nvSpPr>
            <p:spPr bwMode="auto">
              <a:xfrm>
                <a:off x="4162426" y="27813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Freeform 282"/>
              <p:cNvSpPr/>
              <p:nvPr/>
            </p:nvSpPr>
            <p:spPr bwMode="auto">
              <a:xfrm>
                <a:off x="4160838" y="2784475"/>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Rectangle 283"/>
              <p:cNvSpPr>
                <a:spLocks noChangeArrowheads="1"/>
              </p:cNvSpPr>
              <p:nvPr/>
            </p:nvSpPr>
            <p:spPr bwMode="auto">
              <a:xfrm>
                <a:off x="4162426" y="2787650"/>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56" name="Freeform 284"/>
              <p:cNvSpPr/>
              <p:nvPr/>
            </p:nvSpPr>
            <p:spPr bwMode="auto">
              <a:xfrm>
                <a:off x="4124326" y="2747963"/>
                <a:ext cx="1588"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1"/>
                      <a:pt x="0" y="0"/>
                      <a:pt x="1" y="0"/>
                    </a:cubicBezTo>
                    <a:cubicBezTo>
                      <a:pt x="2" y="1"/>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Freeform 285"/>
              <p:cNvSpPr/>
              <p:nvPr/>
            </p:nvSpPr>
            <p:spPr bwMode="auto">
              <a:xfrm>
                <a:off x="4067176" y="2746375"/>
                <a:ext cx="57150" cy="50800"/>
              </a:xfrm>
              <a:custGeom>
                <a:avLst/>
                <a:gdLst>
                  <a:gd name="T0" fmla="*/ 19 w 163"/>
                  <a:gd name="T1" fmla="*/ 119 h 141"/>
                  <a:gd name="T2" fmla="*/ 23 w 163"/>
                  <a:gd name="T3" fmla="*/ 115 h 141"/>
                  <a:gd name="T4" fmla="*/ 29 w 163"/>
                  <a:gd name="T5" fmla="*/ 103 h 141"/>
                  <a:gd name="T6" fmla="*/ 33 w 163"/>
                  <a:gd name="T7" fmla="*/ 100 h 141"/>
                  <a:gd name="T8" fmla="*/ 45 w 163"/>
                  <a:gd name="T9" fmla="*/ 94 h 141"/>
                  <a:gd name="T10" fmla="*/ 49 w 163"/>
                  <a:gd name="T11" fmla="*/ 92 h 141"/>
                  <a:gd name="T12" fmla="*/ 53 w 163"/>
                  <a:gd name="T13" fmla="*/ 85 h 141"/>
                  <a:gd name="T14" fmla="*/ 58 w 163"/>
                  <a:gd name="T15" fmla="*/ 82 h 141"/>
                  <a:gd name="T16" fmla="*/ 62 w 163"/>
                  <a:gd name="T17" fmla="*/ 81 h 141"/>
                  <a:gd name="T18" fmla="*/ 63 w 163"/>
                  <a:gd name="T19" fmla="*/ 76 h 141"/>
                  <a:gd name="T20" fmla="*/ 66 w 163"/>
                  <a:gd name="T21" fmla="*/ 69 h 141"/>
                  <a:gd name="T22" fmla="*/ 69 w 163"/>
                  <a:gd name="T23" fmla="*/ 67 h 141"/>
                  <a:gd name="T24" fmla="*/ 71 w 163"/>
                  <a:gd name="T25" fmla="*/ 62 h 141"/>
                  <a:gd name="T26" fmla="*/ 77 w 163"/>
                  <a:gd name="T27" fmla="*/ 60 h 141"/>
                  <a:gd name="T28" fmla="*/ 81 w 163"/>
                  <a:gd name="T29" fmla="*/ 55 h 141"/>
                  <a:gd name="T30" fmla="*/ 88 w 163"/>
                  <a:gd name="T31" fmla="*/ 52 h 141"/>
                  <a:gd name="T32" fmla="*/ 89 w 163"/>
                  <a:gd name="T33" fmla="*/ 49 h 141"/>
                  <a:gd name="T34" fmla="*/ 93 w 163"/>
                  <a:gd name="T35" fmla="*/ 49 h 141"/>
                  <a:gd name="T36" fmla="*/ 94 w 163"/>
                  <a:gd name="T37" fmla="*/ 45 h 141"/>
                  <a:gd name="T38" fmla="*/ 94 w 163"/>
                  <a:gd name="T39" fmla="*/ 44 h 141"/>
                  <a:gd name="T40" fmla="*/ 97 w 163"/>
                  <a:gd name="T41" fmla="*/ 41 h 141"/>
                  <a:gd name="T42" fmla="*/ 105 w 163"/>
                  <a:gd name="T43" fmla="*/ 34 h 141"/>
                  <a:gd name="T44" fmla="*/ 107 w 163"/>
                  <a:gd name="T45" fmla="*/ 31 h 141"/>
                  <a:gd name="T46" fmla="*/ 110 w 163"/>
                  <a:gd name="T47" fmla="*/ 29 h 141"/>
                  <a:gd name="T48" fmla="*/ 117 w 163"/>
                  <a:gd name="T49" fmla="*/ 24 h 141"/>
                  <a:gd name="T50" fmla="*/ 123 w 163"/>
                  <a:gd name="T51" fmla="*/ 28 h 141"/>
                  <a:gd name="T52" fmla="*/ 121 w 163"/>
                  <a:gd name="T53" fmla="*/ 21 h 141"/>
                  <a:gd name="T54" fmla="*/ 119 w 163"/>
                  <a:gd name="T55" fmla="*/ 14 h 141"/>
                  <a:gd name="T56" fmla="*/ 124 w 163"/>
                  <a:gd name="T57" fmla="*/ 13 h 141"/>
                  <a:gd name="T58" fmla="*/ 123 w 163"/>
                  <a:gd name="T59" fmla="*/ 10 h 141"/>
                  <a:gd name="T60" fmla="*/ 126 w 163"/>
                  <a:gd name="T61" fmla="*/ 11 h 141"/>
                  <a:gd name="T62" fmla="*/ 132 w 163"/>
                  <a:gd name="T63" fmla="*/ 14 h 141"/>
                  <a:gd name="T64" fmla="*/ 131 w 163"/>
                  <a:gd name="T65" fmla="*/ 7 h 141"/>
                  <a:gd name="T66" fmla="*/ 134 w 163"/>
                  <a:gd name="T67" fmla="*/ 9 h 141"/>
                  <a:gd name="T68" fmla="*/ 134 w 163"/>
                  <a:gd name="T69" fmla="*/ 4 h 141"/>
                  <a:gd name="T70" fmla="*/ 137 w 163"/>
                  <a:gd name="T71" fmla="*/ 2 h 141"/>
                  <a:gd name="T72" fmla="*/ 141 w 163"/>
                  <a:gd name="T73" fmla="*/ 10 h 141"/>
                  <a:gd name="T74" fmla="*/ 142 w 163"/>
                  <a:gd name="T75" fmla="*/ 2 h 141"/>
                  <a:gd name="T76" fmla="*/ 155 w 163"/>
                  <a:gd name="T77" fmla="*/ 7 h 141"/>
                  <a:gd name="T78" fmla="*/ 158 w 163"/>
                  <a:gd name="T79" fmla="*/ 7 h 141"/>
                  <a:gd name="T80" fmla="*/ 162 w 163"/>
                  <a:gd name="T81" fmla="*/ 3 h 141"/>
                  <a:gd name="T82" fmla="*/ 163 w 163"/>
                  <a:gd name="T83" fmla="*/ 9 h 141"/>
                  <a:gd name="T84" fmla="*/ 157 w 163"/>
                  <a:gd name="T85" fmla="*/ 8 h 141"/>
                  <a:gd name="T86" fmla="*/ 154 w 163"/>
                  <a:gd name="T87" fmla="*/ 19 h 141"/>
                  <a:gd name="T88" fmla="*/ 144 w 163"/>
                  <a:gd name="T89" fmla="*/ 31 h 141"/>
                  <a:gd name="T90" fmla="*/ 133 w 163"/>
                  <a:gd name="T91" fmla="*/ 43 h 141"/>
                  <a:gd name="T92" fmla="*/ 124 w 163"/>
                  <a:gd name="T93" fmla="*/ 52 h 141"/>
                  <a:gd name="T94" fmla="*/ 118 w 163"/>
                  <a:gd name="T95" fmla="*/ 59 h 141"/>
                  <a:gd name="T96" fmla="*/ 101 w 163"/>
                  <a:gd name="T97" fmla="*/ 71 h 141"/>
                  <a:gd name="T98" fmla="*/ 91 w 163"/>
                  <a:gd name="T99" fmla="*/ 75 h 141"/>
                  <a:gd name="T100" fmla="*/ 79 w 163"/>
                  <a:gd name="T101" fmla="*/ 82 h 141"/>
                  <a:gd name="T102" fmla="*/ 49 w 163"/>
                  <a:gd name="T103" fmla="*/ 117 h 141"/>
                  <a:gd name="T104" fmla="*/ 39 w 163"/>
                  <a:gd name="T105" fmla="*/ 124 h 141"/>
                  <a:gd name="T106" fmla="*/ 4 w 163"/>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 h="141">
                    <a:moveTo>
                      <a:pt x="1" y="131"/>
                    </a:moveTo>
                    <a:cubicBezTo>
                      <a:pt x="0" y="124"/>
                      <a:pt x="6" y="128"/>
                      <a:pt x="6" y="123"/>
                    </a:cubicBezTo>
                    <a:cubicBezTo>
                      <a:pt x="6" y="122"/>
                      <a:pt x="8" y="126"/>
                      <a:pt x="8" y="125"/>
                    </a:cubicBezTo>
                    <a:cubicBezTo>
                      <a:pt x="7" y="119"/>
                      <a:pt x="13" y="120"/>
                      <a:pt x="18" y="121"/>
                    </a:cubicBezTo>
                    <a:cubicBezTo>
                      <a:pt x="18" y="122"/>
                      <a:pt x="18" y="122"/>
                      <a:pt x="18" y="122"/>
                    </a:cubicBezTo>
                    <a:cubicBezTo>
                      <a:pt x="19" y="123"/>
                      <a:pt x="18" y="119"/>
                      <a:pt x="19" y="119"/>
                    </a:cubicBezTo>
                    <a:cubicBezTo>
                      <a:pt x="19" y="120"/>
                      <a:pt x="19" y="120"/>
                      <a:pt x="20" y="121"/>
                    </a:cubicBezTo>
                    <a:cubicBezTo>
                      <a:pt x="19" y="119"/>
                      <a:pt x="20" y="119"/>
                      <a:pt x="19" y="118"/>
                    </a:cubicBezTo>
                    <a:cubicBezTo>
                      <a:pt x="20" y="119"/>
                      <a:pt x="21" y="120"/>
                      <a:pt x="22" y="121"/>
                    </a:cubicBezTo>
                    <a:cubicBezTo>
                      <a:pt x="21" y="118"/>
                      <a:pt x="21" y="118"/>
                      <a:pt x="21" y="118"/>
                    </a:cubicBezTo>
                    <a:cubicBezTo>
                      <a:pt x="18" y="113"/>
                      <a:pt x="23" y="117"/>
                      <a:pt x="22" y="114"/>
                    </a:cubicBezTo>
                    <a:cubicBezTo>
                      <a:pt x="23" y="114"/>
                      <a:pt x="23" y="115"/>
                      <a:pt x="23" y="115"/>
                    </a:cubicBezTo>
                    <a:cubicBezTo>
                      <a:pt x="23" y="111"/>
                      <a:pt x="26" y="110"/>
                      <a:pt x="27" y="107"/>
                    </a:cubicBezTo>
                    <a:cubicBezTo>
                      <a:pt x="27" y="108"/>
                      <a:pt x="28" y="109"/>
                      <a:pt x="29" y="110"/>
                    </a:cubicBezTo>
                    <a:cubicBezTo>
                      <a:pt x="27" y="108"/>
                      <a:pt x="28" y="107"/>
                      <a:pt x="28" y="106"/>
                    </a:cubicBezTo>
                    <a:cubicBezTo>
                      <a:pt x="30" y="108"/>
                      <a:pt x="27" y="103"/>
                      <a:pt x="29" y="104"/>
                    </a:cubicBezTo>
                    <a:cubicBezTo>
                      <a:pt x="29" y="105"/>
                      <a:pt x="29" y="105"/>
                      <a:pt x="29" y="105"/>
                    </a:cubicBezTo>
                    <a:cubicBezTo>
                      <a:pt x="28" y="102"/>
                      <a:pt x="31" y="106"/>
                      <a:pt x="29" y="103"/>
                    </a:cubicBezTo>
                    <a:cubicBezTo>
                      <a:pt x="31" y="104"/>
                      <a:pt x="31" y="104"/>
                      <a:pt x="31" y="104"/>
                    </a:cubicBezTo>
                    <a:cubicBezTo>
                      <a:pt x="29" y="101"/>
                      <a:pt x="33" y="105"/>
                      <a:pt x="32" y="103"/>
                    </a:cubicBezTo>
                    <a:cubicBezTo>
                      <a:pt x="31" y="103"/>
                      <a:pt x="31" y="103"/>
                      <a:pt x="31" y="103"/>
                    </a:cubicBezTo>
                    <a:cubicBezTo>
                      <a:pt x="31" y="102"/>
                      <a:pt x="33" y="103"/>
                      <a:pt x="33" y="102"/>
                    </a:cubicBezTo>
                    <a:cubicBezTo>
                      <a:pt x="33" y="103"/>
                      <a:pt x="33" y="103"/>
                      <a:pt x="33" y="103"/>
                    </a:cubicBezTo>
                    <a:cubicBezTo>
                      <a:pt x="33" y="101"/>
                      <a:pt x="35" y="103"/>
                      <a:pt x="33" y="100"/>
                    </a:cubicBezTo>
                    <a:cubicBezTo>
                      <a:pt x="35" y="102"/>
                      <a:pt x="33" y="102"/>
                      <a:pt x="35" y="104"/>
                    </a:cubicBezTo>
                    <a:cubicBezTo>
                      <a:pt x="36" y="100"/>
                      <a:pt x="39" y="98"/>
                      <a:pt x="42" y="96"/>
                    </a:cubicBezTo>
                    <a:cubicBezTo>
                      <a:pt x="43" y="97"/>
                      <a:pt x="43" y="97"/>
                      <a:pt x="44" y="98"/>
                    </a:cubicBezTo>
                    <a:cubicBezTo>
                      <a:pt x="44" y="97"/>
                      <a:pt x="45" y="97"/>
                      <a:pt x="44" y="95"/>
                    </a:cubicBezTo>
                    <a:cubicBezTo>
                      <a:pt x="44" y="96"/>
                      <a:pt x="45" y="96"/>
                      <a:pt x="45" y="97"/>
                    </a:cubicBezTo>
                    <a:cubicBezTo>
                      <a:pt x="46" y="97"/>
                      <a:pt x="44" y="93"/>
                      <a:pt x="45" y="94"/>
                    </a:cubicBezTo>
                    <a:cubicBezTo>
                      <a:pt x="45" y="95"/>
                      <a:pt x="46" y="96"/>
                      <a:pt x="47" y="97"/>
                    </a:cubicBezTo>
                    <a:cubicBezTo>
                      <a:pt x="46" y="94"/>
                      <a:pt x="46" y="94"/>
                      <a:pt x="47" y="93"/>
                    </a:cubicBezTo>
                    <a:cubicBezTo>
                      <a:pt x="47" y="94"/>
                      <a:pt x="47" y="94"/>
                      <a:pt x="47" y="95"/>
                    </a:cubicBezTo>
                    <a:cubicBezTo>
                      <a:pt x="46" y="92"/>
                      <a:pt x="49" y="94"/>
                      <a:pt x="48" y="93"/>
                    </a:cubicBezTo>
                    <a:cubicBezTo>
                      <a:pt x="49" y="94"/>
                      <a:pt x="49" y="94"/>
                      <a:pt x="49" y="94"/>
                    </a:cubicBezTo>
                    <a:cubicBezTo>
                      <a:pt x="51" y="95"/>
                      <a:pt x="47" y="91"/>
                      <a:pt x="49" y="92"/>
                    </a:cubicBezTo>
                    <a:cubicBezTo>
                      <a:pt x="49" y="92"/>
                      <a:pt x="49" y="93"/>
                      <a:pt x="50" y="93"/>
                    </a:cubicBezTo>
                    <a:cubicBezTo>
                      <a:pt x="48" y="90"/>
                      <a:pt x="50" y="90"/>
                      <a:pt x="50" y="89"/>
                    </a:cubicBezTo>
                    <a:cubicBezTo>
                      <a:pt x="50" y="89"/>
                      <a:pt x="50" y="89"/>
                      <a:pt x="50" y="89"/>
                    </a:cubicBezTo>
                    <a:cubicBezTo>
                      <a:pt x="51" y="89"/>
                      <a:pt x="52" y="89"/>
                      <a:pt x="52" y="87"/>
                    </a:cubicBezTo>
                    <a:cubicBezTo>
                      <a:pt x="53" y="88"/>
                      <a:pt x="55" y="91"/>
                      <a:pt x="55" y="89"/>
                    </a:cubicBezTo>
                    <a:cubicBezTo>
                      <a:pt x="53" y="87"/>
                      <a:pt x="55" y="87"/>
                      <a:pt x="53" y="85"/>
                    </a:cubicBezTo>
                    <a:cubicBezTo>
                      <a:pt x="54" y="85"/>
                      <a:pt x="55" y="85"/>
                      <a:pt x="55" y="84"/>
                    </a:cubicBezTo>
                    <a:cubicBezTo>
                      <a:pt x="56" y="85"/>
                      <a:pt x="58" y="87"/>
                      <a:pt x="58" y="87"/>
                    </a:cubicBezTo>
                    <a:cubicBezTo>
                      <a:pt x="59" y="89"/>
                      <a:pt x="59" y="89"/>
                      <a:pt x="59" y="89"/>
                    </a:cubicBezTo>
                    <a:cubicBezTo>
                      <a:pt x="60" y="90"/>
                      <a:pt x="59" y="89"/>
                      <a:pt x="60" y="90"/>
                    </a:cubicBezTo>
                    <a:cubicBezTo>
                      <a:pt x="60" y="90"/>
                      <a:pt x="60" y="88"/>
                      <a:pt x="61" y="88"/>
                    </a:cubicBezTo>
                    <a:cubicBezTo>
                      <a:pt x="60" y="86"/>
                      <a:pt x="58" y="83"/>
                      <a:pt x="58" y="82"/>
                    </a:cubicBezTo>
                    <a:cubicBezTo>
                      <a:pt x="59" y="83"/>
                      <a:pt x="61" y="84"/>
                      <a:pt x="61" y="85"/>
                    </a:cubicBezTo>
                    <a:cubicBezTo>
                      <a:pt x="58" y="79"/>
                      <a:pt x="58" y="79"/>
                      <a:pt x="58" y="79"/>
                    </a:cubicBezTo>
                    <a:cubicBezTo>
                      <a:pt x="58" y="79"/>
                      <a:pt x="60" y="81"/>
                      <a:pt x="60" y="80"/>
                    </a:cubicBezTo>
                    <a:cubicBezTo>
                      <a:pt x="59" y="79"/>
                      <a:pt x="59" y="79"/>
                      <a:pt x="58" y="78"/>
                    </a:cubicBezTo>
                    <a:cubicBezTo>
                      <a:pt x="59" y="78"/>
                      <a:pt x="59" y="77"/>
                      <a:pt x="61" y="79"/>
                    </a:cubicBezTo>
                    <a:cubicBezTo>
                      <a:pt x="62" y="80"/>
                      <a:pt x="61" y="80"/>
                      <a:pt x="62" y="81"/>
                    </a:cubicBezTo>
                    <a:cubicBezTo>
                      <a:pt x="63" y="80"/>
                      <a:pt x="62" y="80"/>
                      <a:pt x="62" y="79"/>
                    </a:cubicBezTo>
                    <a:cubicBezTo>
                      <a:pt x="63" y="79"/>
                      <a:pt x="63" y="79"/>
                      <a:pt x="63" y="79"/>
                    </a:cubicBezTo>
                    <a:cubicBezTo>
                      <a:pt x="63" y="80"/>
                      <a:pt x="63" y="78"/>
                      <a:pt x="61" y="76"/>
                    </a:cubicBezTo>
                    <a:cubicBezTo>
                      <a:pt x="61" y="76"/>
                      <a:pt x="63" y="78"/>
                      <a:pt x="62" y="77"/>
                    </a:cubicBezTo>
                    <a:cubicBezTo>
                      <a:pt x="61" y="76"/>
                      <a:pt x="61" y="75"/>
                      <a:pt x="61" y="74"/>
                    </a:cubicBezTo>
                    <a:cubicBezTo>
                      <a:pt x="62" y="75"/>
                      <a:pt x="62" y="76"/>
                      <a:pt x="63" y="76"/>
                    </a:cubicBezTo>
                    <a:cubicBezTo>
                      <a:pt x="62" y="74"/>
                      <a:pt x="62" y="73"/>
                      <a:pt x="62" y="71"/>
                    </a:cubicBezTo>
                    <a:cubicBezTo>
                      <a:pt x="61" y="70"/>
                      <a:pt x="63" y="74"/>
                      <a:pt x="63" y="73"/>
                    </a:cubicBezTo>
                    <a:cubicBezTo>
                      <a:pt x="65" y="74"/>
                      <a:pt x="63" y="69"/>
                      <a:pt x="65" y="71"/>
                    </a:cubicBezTo>
                    <a:cubicBezTo>
                      <a:pt x="65" y="71"/>
                      <a:pt x="64" y="69"/>
                      <a:pt x="64" y="70"/>
                    </a:cubicBezTo>
                    <a:cubicBezTo>
                      <a:pt x="65" y="69"/>
                      <a:pt x="66" y="71"/>
                      <a:pt x="66" y="70"/>
                    </a:cubicBezTo>
                    <a:cubicBezTo>
                      <a:pt x="67" y="71"/>
                      <a:pt x="66" y="70"/>
                      <a:pt x="66" y="69"/>
                    </a:cubicBezTo>
                    <a:cubicBezTo>
                      <a:pt x="66" y="68"/>
                      <a:pt x="67" y="70"/>
                      <a:pt x="66" y="70"/>
                    </a:cubicBezTo>
                    <a:cubicBezTo>
                      <a:pt x="66" y="69"/>
                      <a:pt x="66" y="66"/>
                      <a:pt x="69" y="66"/>
                    </a:cubicBezTo>
                    <a:cubicBezTo>
                      <a:pt x="68" y="66"/>
                      <a:pt x="67" y="63"/>
                      <a:pt x="67" y="63"/>
                    </a:cubicBezTo>
                    <a:cubicBezTo>
                      <a:pt x="69" y="65"/>
                      <a:pt x="69" y="65"/>
                      <a:pt x="69" y="65"/>
                    </a:cubicBezTo>
                    <a:cubicBezTo>
                      <a:pt x="70" y="66"/>
                      <a:pt x="69" y="64"/>
                      <a:pt x="71" y="66"/>
                    </a:cubicBezTo>
                    <a:cubicBezTo>
                      <a:pt x="69" y="63"/>
                      <a:pt x="70" y="69"/>
                      <a:pt x="69" y="67"/>
                    </a:cubicBezTo>
                    <a:cubicBezTo>
                      <a:pt x="71" y="68"/>
                      <a:pt x="68" y="63"/>
                      <a:pt x="70" y="66"/>
                    </a:cubicBezTo>
                    <a:cubicBezTo>
                      <a:pt x="70" y="65"/>
                      <a:pt x="69" y="63"/>
                      <a:pt x="71" y="64"/>
                    </a:cubicBezTo>
                    <a:cubicBezTo>
                      <a:pt x="71" y="64"/>
                      <a:pt x="72" y="67"/>
                      <a:pt x="73" y="67"/>
                    </a:cubicBezTo>
                    <a:cubicBezTo>
                      <a:pt x="73" y="66"/>
                      <a:pt x="72" y="66"/>
                      <a:pt x="72" y="65"/>
                    </a:cubicBezTo>
                    <a:cubicBezTo>
                      <a:pt x="72" y="64"/>
                      <a:pt x="72" y="64"/>
                      <a:pt x="72" y="64"/>
                    </a:cubicBezTo>
                    <a:cubicBezTo>
                      <a:pt x="71" y="62"/>
                      <a:pt x="73" y="63"/>
                      <a:pt x="71" y="62"/>
                    </a:cubicBezTo>
                    <a:cubicBezTo>
                      <a:pt x="72" y="63"/>
                      <a:pt x="71" y="60"/>
                      <a:pt x="73" y="63"/>
                    </a:cubicBezTo>
                    <a:cubicBezTo>
                      <a:pt x="75" y="65"/>
                      <a:pt x="75" y="65"/>
                      <a:pt x="75" y="65"/>
                    </a:cubicBezTo>
                    <a:cubicBezTo>
                      <a:pt x="75" y="65"/>
                      <a:pt x="74" y="63"/>
                      <a:pt x="73" y="61"/>
                    </a:cubicBezTo>
                    <a:cubicBezTo>
                      <a:pt x="73" y="62"/>
                      <a:pt x="74" y="62"/>
                      <a:pt x="74" y="62"/>
                    </a:cubicBezTo>
                    <a:cubicBezTo>
                      <a:pt x="71" y="59"/>
                      <a:pt x="75" y="62"/>
                      <a:pt x="73" y="59"/>
                    </a:cubicBezTo>
                    <a:cubicBezTo>
                      <a:pt x="75" y="60"/>
                      <a:pt x="75" y="58"/>
                      <a:pt x="77" y="60"/>
                    </a:cubicBezTo>
                    <a:cubicBezTo>
                      <a:pt x="76" y="59"/>
                      <a:pt x="76" y="57"/>
                      <a:pt x="77" y="58"/>
                    </a:cubicBezTo>
                    <a:cubicBezTo>
                      <a:pt x="77" y="58"/>
                      <a:pt x="77" y="58"/>
                      <a:pt x="77" y="59"/>
                    </a:cubicBezTo>
                    <a:cubicBezTo>
                      <a:pt x="79" y="60"/>
                      <a:pt x="78" y="59"/>
                      <a:pt x="78" y="58"/>
                    </a:cubicBezTo>
                    <a:cubicBezTo>
                      <a:pt x="78" y="58"/>
                      <a:pt x="80" y="59"/>
                      <a:pt x="81" y="60"/>
                    </a:cubicBezTo>
                    <a:cubicBezTo>
                      <a:pt x="81" y="59"/>
                      <a:pt x="79" y="57"/>
                      <a:pt x="78" y="56"/>
                    </a:cubicBezTo>
                    <a:cubicBezTo>
                      <a:pt x="81" y="59"/>
                      <a:pt x="78" y="53"/>
                      <a:pt x="81" y="55"/>
                    </a:cubicBezTo>
                    <a:cubicBezTo>
                      <a:pt x="81" y="56"/>
                      <a:pt x="82" y="58"/>
                      <a:pt x="83" y="58"/>
                    </a:cubicBezTo>
                    <a:cubicBezTo>
                      <a:pt x="86" y="61"/>
                      <a:pt x="81" y="55"/>
                      <a:pt x="83" y="56"/>
                    </a:cubicBezTo>
                    <a:cubicBezTo>
                      <a:pt x="81" y="54"/>
                      <a:pt x="81" y="54"/>
                      <a:pt x="81" y="54"/>
                    </a:cubicBezTo>
                    <a:cubicBezTo>
                      <a:pt x="83" y="55"/>
                      <a:pt x="81" y="51"/>
                      <a:pt x="83" y="54"/>
                    </a:cubicBezTo>
                    <a:cubicBezTo>
                      <a:pt x="82" y="53"/>
                      <a:pt x="84" y="54"/>
                      <a:pt x="82" y="52"/>
                    </a:cubicBezTo>
                    <a:cubicBezTo>
                      <a:pt x="85" y="53"/>
                      <a:pt x="84" y="48"/>
                      <a:pt x="88" y="52"/>
                    </a:cubicBezTo>
                    <a:cubicBezTo>
                      <a:pt x="88" y="52"/>
                      <a:pt x="89" y="52"/>
                      <a:pt x="87" y="51"/>
                    </a:cubicBezTo>
                    <a:cubicBezTo>
                      <a:pt x="86" y="49"/>
                      <a:pt x="88" y="52"/>
                      <a:pt x="87" y="51"/>
                    </a:cubicBezTo>
                    <a:cubicBezTo>
                      <a:pt x="87" y="51"/>
                      <a:pt x="87" y="50"/>
                      <a:pt x="86" y="50"/>
                    </a:cubicBezTo>
                    <a:cubicBezTo>
                      <a:pt x="87" y="50"/>
                      <a:pt x="87" y="50"/>
                      <a:pt x="89" y="52"/>
                    </a:cubicBezTo>
                    <a:cubicBezTo>
                      <a:pt x="91" y="53"/>
                      <a:pt x="86" y="47"/>
                      <a:pt x="88" y="48"/>
                    </a:cubicBezTo>
                    <a:cubicBezTo>
                      <a:pt x="89" y="49"/>
                      <a:pt x="89" y="49"/>
                      <a:pt x="89" y="49"/>
                    </a:cubicBezTo>
                    <a:cubicBezTo>
                      <a:pt x="88" y="47"/>
                      <a:pt x="88" y="47"/>
                      <a:pt x="88" y="47"/>
                    </a:cubicBezTo>
                    <a:cubicBezTo>
                      <a:pt x="89" y="46"/>
                      <a:pt x="91" y="49"/>
                      <a:pt x="92" y="50"/>
                    </a:cubicBezTo>
                    <a:cubicBezTo>
                      <a:pt x="92" y="50"/>
                      <a:pt x="93" y="50"/>
                      <a:pt x="92" y="48"/>
                    </a:cubicBezTo>
                    <a:cubicBezTo>
                      <a:pt x="94" y="50"/>
                      <a:pt x="94" y="50"/>
                      <a:pt x="94" y="50"/>
                    </a:cubicBezTo>
                    <a:cubicBezTo>
                      <a:pt x="92" y="49"/>
                      <a:pt x="93" y="49"/>
                      <a:pt x="93" y="48"/>
                    </a:cubicBezTo>
                    <a:cubicBezTo>
                      <a:pt x="93" y="49"/>
                      <a:pt x="93" y="49"/>
                      <a:pt x="93" y="49"/>
                    </a:cubicBezTo>
                    <a:cubicBezTo>
                      <a:pt x="94" y="50"/>
                      <a:pt x="94" y="49"/>
                      <a:pt x="94" y="48"/>
                    </a:cubicBezTo>
                    <a:cubicBezTo>
                      <a:pt x="93" y="47"/>
                      <a:pt x="92" y="47"/>
                      <a:pt x="92" y="47"/>
                    </a:cubicBezTo>
                    <a:cubicBezTo>
                      <a:pt x="91" y="46"/>
                      <a:pt x="92" y="46"/>
                      <a:pt x="91" y="45"/>
                    </a:cubicBezTo>
                    <a:cubicBezTo>
                      <a:pt x="92" y="47"/>
                      <a:pt x="93" y="46"/>
                      <a:pt x="93" y="46"/>
                    </a:cubicBezTo>
                    <a:cubicBezTo>
                      <a:pt x="94" y="46"/>
                      <a:pt x="92" y="44"/>
                      <a:pt x="92" y="44"/>
                    </a:cubicBezTo>
                    <a:cubicBezTo>
                      <a:pt x="93" y="45"/>
                      <a:pt x="93" y="44"/>
                      <a:pt x="94" y="45"/>
                    </a:cubicBezTo>
                    <a:cubicBezTo>
                      <a:pt x="94" y="45"/>
                      <a:pt x="93" y="44"/>
                      <a:pt x="93" y="45"/>
                    </a:cubicBezTo>
                    <a:cubicBezTo>
                      <a:pt x="94" y="46"/>
                      <a:pt x="95" y="47"/>
                      <a:pt x="95" y="46"/>
                    </a:cubicBezTo>
                    <a:cubicBezTo>
                      <a:pt x="94" y="45"/>
                      <a:pt x="92" y="43"/>
                      <a:pt x="93" y="43"/>
                    </a:cubicBezTo>
                    <a:cubicBezTo>
                      <a:pt x="93" y="44"/>
                      <a:pt x="94" y="45"/>
                      <a:pt x="94" y="45"/>
                    </a:cubicBezTo>
                    <a:cubicBezTo>
                      <a:pt x="96" y="46"/>
                      <a:pt x="96" y="46"/>
                      <a:pt x="96" y="46"/>
                    </a:cubicBezTo>
                    <a:cubicBezTo>
                      <a:pt x="94" y="44"/>
                      <a:pt x="94" y="44"/>
                      <a:pt x="94" y="44"/>
                    </a:cubicBezTo>
                    <a:cubicBezTo>
                      <a:pt x="95" y="44"/>
                      <a:pt x="95" y="45"/>
                      <a:pt x="95" y="45"/>
                    </a:cubicBezTo>
                    <a:cubicBezTo>
                      <a:pt x="94" y="43"/>
                      <a:pt x="95" y="44"/>
                      <a:pt x="94" y="42"/>
                    </a:cubicBezTo>
                    <a:cubicBezTo>
                      <a:pt x="94" y="41"/>
                      <a:pt x="95" y="42"/>
                      <a:pt x="96" y="42"/>
                    </a:cubicBezTo>
                    <a:cubicBezTo>
                      <a:pt x="96" y="42"/>
                      <a:pt x="96" y="42"/>
                      <a:pt x="96" y="42"/>
                    </a:cubicBezTo>
                    <a:cubicBezTo>
                      <a:pt x="97" y="43"/>
                      <a:pt x="97" y="42"/>
                      <a:pt x="96" y="41"/>
                    </a:cubicBezTo>
                    <a:cubicBezTo>
                      <a:pt x="97" y="41"/>
                      <a:pt x="97" y="41"/>
                      <a:pt x="97" y="41"/>
                    </a:cubicBezTo>
                    <a:cubicBezTo>
                      <a:pt x="97" y="41"/>
                      <a:pt x="97" y="41"/>
                      <a:pt x="97" y="39"/>
                    </a:cubicBezTo>
                    <a:cubicBezTo>
                      <a:pt x="98" y="40"/>
                      <a:pt x="102" y="45"/>
                      <a:pt x="100" y="43"/>
                    </a:cubicBezTo>
                    <a:cubicBezTo>
                      <a:pt x="101" y="43"/>
                      <a:pt x="99" y="39"/>
                      <a:pt x="98" y="39"/>
                    </a:cubicBezTo>
                    <a:cubicBezTo>
                      <a:pt x="99" y="39"/>
                      <a:pt x="98" y="36"/>
                      <a:pt x="101" y="38"/>
                    </a:cubicBezTo>
                    <a:cubicBezTo>
                      <a:pt x="101" y="37"/>
                      <a:pt x="100" y="36"/>
                      <a:pt x="100" y="36"/>
                    </a:cubicBezTo>
                    <a:cubicBezTo>
                      <a:pt x="102" y="36"/>
                      <a:pt x="101" y="32"/>
                      <a:pt x="105" y="34"/>
                    </a:cubicBezTo>
                    <a:cubicBezTo>
                      <a:pt x="105" y="35"/>
                      <a:pt x="106" y="36"/>
                      <a:pt x="107" y="37"/>
                    </a:cubicBezTo>
                    <a:cubicBezTo>
                      <a:pt x="106" y="35"/>
                      <a:pt x="108" y="38"/>
                      <a:pt x="106" y="36"/>
                    </a:cubicBezTo>
                    <a:cubicBezTo>
                      <a:pt x="105" y="34"/>
                      <a:pt x="104" y="33"/>
                      <a:pt x="104" y="33"/>
                    </a:cubicBezTo>
                    <a:cubicBezTo>
                      <a:pt x="104" y="32"/>
                      <a:pt x="105" y="31"/>
                      <a:pt x="106" y="32"/>
                    </a:cubicBezTo>
                    <a:cubicBezTo>
                      <a:pt x="106" y="31"/>
                      <a:pt x="105" y="31"/>
                      <a:pt x="105" y="30"/>
                    </a:cubicBezTo>
                    <a:cubicBezTo>
                      <a:pt x="107" y="33"/>
                      <a:pt x="108" y="33"/>
                      <a:pt x="107" y="31"/>
                    </a:cubicBezTo>
                    <a:cubicBezTo>
                      <a:pt x="106" y="30"/>
                      <a:pt x="106" y="30"/>
                      <a:pt x="106" y="30"/>
                    </a:cubicBezTo>
                    <a:cubicBezTo>
                      <a:pt x="108" y="31"/>
                      <a:pt x="108" y="31"/>
                      <a:pt x="108" y="31"/>
                    </a:cubicBezTo>
                    <a:cubicBezTo>
                      <a:pt x="108" y="31"/>
                      <a:pt x="106" y="28"/>
                      <a:pt x="107" y="29"/>
                    </a:cubicBezTo>
                    <a:cubicBezTo>
                      <a:pt x="108" y="30"/>
                      <a:pt x="108" y="30"/>
                      <a:pt x="108" y="31"/>
                    </a:cubicBezTo>
                    <a:cubicBezTo>
                      <a:pt x="108" y="29"/>
                      <a:pt x="107" y="27"/>
                      <a:pt x="108" y="28"/>
                    </a:cubicBezTo>
                    <a:cubicBezTo>
                      <a:pt x="110" y="29"/>
                      <a:pt x="110" y="29"/>
                      <a:pt x="110" y="29"/>
                    </a:cubicBezTo>
                    <a:cubicBezTo>
                      <a:pt x="110" y="29"/>
                      <a:pt x="110" y="27"/>
                      <a:pt x="109" y="27"/>
                    </a:cubicBezTo>
                    <a:cubicBezTo>
                      <a:pt x="111" y="28"/>
                      <a:pt x="111" y="27"/>
                      <a:pt x="113" y="29"/>
                    </a:cubicBezTo>
                    <a:cubicBezTo>
                      <a:pt x="111" y="24"/>
                      <a:pt x="112" y="22"/>
                      <a:pt x="114" y="21"/>
                    </a:cubicBezTo>
                    <a:cubicBezTo>
                      <a:pt x="115" y="22"/>
                      <a:pt x="115" y="22"/>
                      <a:pt x="115" y="22"/>
                    </a:cubicBezTo>
                    <a:cubicBezTo>
                      <a:pt x="116" y="23"/>
                      <a:pt x="114" y="20"/>
                      <a:pt x="115" y="21"/>
                    </a:cubicBezTo>
                    <a:cubicBezTo>
                      <a:pt x="115" y="22"/>
                      <a:pt x="117" y="23"/>
                      <a:pt x="117" y="24"/>
                    </a:cubicBezTo>
                    <a:cubicBezTo>
                      <a:pt x="119" y="25"/>
                      <a:pt x="117" y="22"/>
                      <a:pt x="117" y="21"/>
                    </a:cubicBezTo>
                    <a:cubicBezTo>
                      <a:pt x="116" y="19"/>
                      <a:pt x="117" y="22"/>
                      <a:pt x="116" y="20"/>
                    </a:cubicBezTo>
                    <a:cubicBezTo>
                      <a:pt x="115" y="20"/>
                      <a:pt x="117" y="21"/>
                      <a:pt x="116" y="18"/>
                    </a:cubicBezTo>
                    <a:cubicBezTo>
                      <a:pt x="117" y="19"/>
                      <a:pt x="118" y="21"/>
                      <a:pt x="118" y="22"/>
                    </a:cubicBezTo>
                    <a:cubicBezTo>
                      <a:pt x="118" y="20"/>
                      <a:pt x="118" y="20"/>
                      <a:pt x="118" y="20"/>
                    </a:cubicBezTo>
                    <a:cubicBezTo>
                      <a:pt x="120" y="23"/>
                      <a:pt x="120" y="26"/>
                      <a:pt x="123" y="28"/>
                    </a:cubicBezTo>
                    <a:cubicBezTo>
                      <a:pt x="123" y="28"/>
                      <a:pt x="123" y="28"/>
                      <a:pt x="123" y="28"/>
                    </a:cubicBezTo>
                    <a:cubicBezTo>
                      <a:pt x="125" y="30"/>
                      <a:pt x="124" y="31"/>
                      <a:pt x="126" y="31"/>
                    </a:cubicBezTo>
                    <a:cubicBezTo>
                      <a:pt x="125" y="30"/>
                      <a:pt x="123" y="26"/>
                      <a:pt x="122" y="26"/>
                    </a:cubicBezTo>
                    <a:cubicBezTo>
                      <a:pt x="123" y="25"/>
                      <a:pt x="119" y="20"/>
                      <a:pt x="120" y="20"/>
                    </a:cubicBezTo>
                    <a:cubicBezTo>
                      <a:pt x="121" y="21"/>
                      <a:pt x="119" y="21"/>
                      <a:pt x="121" y="22"/>
                    </a:cubicBezTo>
                    <a:cubicBezTo>
                      <a:pt x="122" y="24"/>
                      <a:pt x="121" y="21"/>
                      <a:pt x="121" y="21"/>
                    </a:cubicBezTo>
                    <a:cubicBezTo>
                      <a:pt x="120" y="21"/>
                      <a:pt x="119" y="18"/>
                      <a:pt x="119" y="18"/>
                    </a:cubicBezTo>
                    <a:cubicBezTo>
                      <a:pt x="120" y="18"/>
                      <a:pt x="120" y="20"/>
                      <a:pt x="121" y="20"/>
                    </a:cubicBezTo>
                    <a:cubicBezTo>
                      <a:pt x="120" y="18"/>
                      <a:pt x="120" y="17"/>
                      <a:pt x="119" y="16"/>
                    </a:cubicBezTo>
                    <a:cubicBezTo>
                      <a:pt x="117" y="14"/>
                      <a:pt x="120" y="17"/>
                      <a:pt x="119" y="14"/>
                    </a:cubicBezTo>
                    <a:cubicBezTo>
                      <a:pt x="120" y="16"/>
                      <a:pt x="122" y="19"/>
                      <a:pt x="123" y="20"/>
                    </a:cubicBezTo>
                    <a:cubicBezTo>
                      <a:pt x="122" y="18"/>
                      <a:pt x="122" y="17"/>
                      <a:pt x="119" y="14"/>
                    </a:cubicBezTo>
                    <a:cubicBezTo>
                      <a:pt x="120" y="14"/>
                      <a:pt x="121" y="16"/>
                      <a:pt x="122" y="17"/>
                    </a:cubicBezTo>
                    <a:cubicBezTo>
                      <a:pt x="123" y="18"/>
                      <a:pt x="120" y="13"/>
                      <a:pt x="123" y="17"/>
                    </a:cubicBezTo>
                    <a:cubicBezTo>
                      <a:pt x="122" y="15"/>
                      <a:pt x="122" y="15"/>
                      <a:pt x="122" y="15"/>
                    </a:cubicBezTo>
                    <a:cubicBezTo>
                      <a:pt x="122" y="15"/>
                      <a:pt x="123" y="16"/>
                      <a:pt x="124" y="17"/>
                    </a:cubicBezTo>
                    <a:cubicBezTo>
                      <a:pt x="124" y="16"/>
                      <a:pt x="123" y="13"/>
                      <a:pt x="125" y="16"/>
                    </a:cubicBezTo>
                    <a:cubicBezTo>
                      <a:pt x="125" y="16"/>
                      <a:pt x="126" y="15"/>
                      <a:pt x="124" y="13"/>
                    </a:cubicBezTo>
                    <a:cubicBezTo>
                      <a:pt x="123" y="13"/>
                      <a:pt x="125" y="15"/>
                      <a:pt x="122" y="13"/>
                    </a:cubicBezTo>
                    <a:cubicBezTo>
                      <a:pt x="124" y="15"/>
                      <a:pt x="123" y="12"/>
                      <a:pt x="122" y="11"/>
                    </a:cubicBezTo>
                    <a:cubicBezTo>
                      <a:pt x="123" y="12"/>
                      <a:pt x="123" y="12"/>
                      <a:pt x="123" y="12"/>
                    </a:cubicBezTo>
                    <a:cubicBezTo>
                      <a:pt x="123" y="12"/>
                      <a:pt x="124" y="12"/>
                      <a:pt x="123" y="10"/>
                    </a:cubicBezTo>
                    <a:cubicBezTo>
                      <a:pt x="123" y="11"/>
                      <a:pt x="124" y="12"/>
                      <a:pt x="124" y="12"/>
                    </a:cubicBezTo>
                    <a:cubicBezTo>
                      <a:pt x="123" y="10"/>
                      <a:pt x="123" y="10"/>
                      <a:pt x="123" y="10"/>
                    </a:cubicBezTo>
                    <a:cubicBezTo>
                      <a:pt x="123" y="9"/>
                      <a:pt x="125" y="13"/>
                      <a:pt x="126" y="12"/>
                    </a:cubicBezTo>
                    <a:cubicBezTo>
                      <a:pt x="126" y="14"/>
                      <a:pt x="126" y="14"/>
                      <a:pt x="126" y="14"/>
                    </a:cubicBezTo>
                    <a:cubicBezTo>
                      <a:pt x="126" y="13"/>
                      <a:pt x="128" y="15"/>
                      <a:pt x="128" y="14"/>
                    </a:cubicBezTo>
                    <a:cubicBezTo>
                      <a:pt x="126" y="12"/>
                      <a:pt x="125" y="10"/>
                      <a:pt x="124" y="9"/>
                    </a:cubicBezTo>
                    <a:cubicBezTo>
                      <a:pt x="124" y="8"/>
                      <a:pt x="126" y="11"/>
                      <a:pt x="125" y="9"/>
                    </a:cubicBezTo>
                    <a:cubicBezTo>
                      <a:pt x="126" y="11"/>
                      <a:pt x="126" y="11"/>
                      <a:pt x="126" y="11"/>
                    </a:cubicBezTo>
                    <a:cubicBezTo>
                      <a:pt x="126" y="12"/>
                      <a:pt x="128" y="13"/>
                      <a:pt x="129" y="13"/>
                    </a:cubicBezTo>
                    <a:cubicBezTo>
                      <a:pt x="129" y="12"/>
                      <a:pt x="127" y="10"/>
                      <a:pt x="126" y="9"/>
                    </a:cubicBezTo>
                    <a:cubicBezTo>
                      <a:pt x="126" y="9"/>
                      <a:pt x="127" y="10"/>
                      <a:pt x="128" y="11"/>
                    </a:cubicBezTo>
                    <a:cubicBezTo>
                      <a:pt x="128" y="10"/>
                      <a:pt x="127" y="9"/>
                      <a:pt x="126" y="8"/>
                    </a:cubicBezTo>
                    <a:cubicBezTo>
                      <a:pt x="127" y="9"/>
                      <a:pt x="129" y="10"/>
                      <a:pt x="131" y="11"/>
                    </a:cubicBezTo>
                    <a:cubicBezTo>
                      <a:pt x="132" y="14"/>
                      <a:pt x="132" y="14"/>
                      <a:pt x="132" y="14"/>
                    </a:cubicBezTo>
                    <a:cubicBezTo>
                      <a:pt x="133" y="14"/>
                      <a:pt x="133" y="14"/>
                      <a:pt x="133" y="14"/>
                    </a:cubicBezTo>
                    <a:cubicBezTo>
                      <a:pt x="134" y="16"/>
                      <a:pt x="134" y="15"/>
                      <a:pt x="136" y="18"/>
                    </a:cubicBezTo>
                    <a:cubicBezTo>
                      <a:pt x="136" y="18"/>
                      <a:pt x="136" y="17"/>
                      <a:pt x="135" y="16"/>
                    </a:cubicBezTo>
                    <a:cubicBezTo>
                      <a:pt x="132" y="13"/>
                      <a:pt x="132" y="11"/>
                      <a:pt x="130" y="8"/>
                    </a:cubicBezTo>
                    <a:cubicBezTo>
                      <a:pt x="130" y="6"/>
                      <a:pt x="136" y="15"/>
                      <a:pt x="133" y="9"/>
                    </a:cubicBezTo>
                    <a:cubicBezTo>
                      <a:pt x="133" y="9"/>
                      <a:pt x="131" y="6"/>
                      <a:pt x="131" y="7"/>
                    </a:cubicBezTo>
                    <a:cubicBezTo>
                      <a:pt x="132" y="7"/>
                      <a:pt x="129" y="4"/>
                      <a:pt x="131" y="4"/>
                    </a:cubicBezTo>
                    <a:cubicBezTo>
                      <a:pt x="131" y="6"/>
                      <a:pt x="134" y="7"/>
                      <a:pt x="135" y="10"/>
                    </a:cubicBezTo>
                    <a:cubicBezTo>
                      <a:pt x="134" y="9"/>
                      <a:pt x="134" y="9"/>
                      <a:pt x="134" y="10"/>
                    </a:cubicBezTo>
                    <a:cubicBezTo>
                      <a:pt x="135" y="11"/>
                      <a:pt x="136" y="13"/>
                      <a:pt x="137" y="13"/>
                    </a:cubicBezTo>
                    <a:cubicBezTo>
                      <a:pt x="137" y="12"/>
                      <a:pt x="137" y="12"/>
                      <a:pt x="136" y="10"/>
                    </a:cubicBezTo>
                    <a:cubicBezTo>
                      <a:pt x="134" y="8"/>
                      <a:pt x="135" y="11"/>
                      <a:pt x="134" y="9"/>
                    </a:cubicBezTo>
                    <a:cubicBezTo>
                      <a:pt x="134" y="7"/>
                      <a:pt x="137" y="10"/>
                      <a:pt x="134" y="7"/>
                    </a:cubicBezTo>
                    <a:cubicBezTo>
                      <a:pt x="134" y="7"/>
                      <a:pt x="133" y="5"/>
                      <a:pt x="132" y="4"/>
                    </a:cubicBezTo>
                    <a:cubicBezTo>
                      <a:pt x="132" y="3"/>
                      <a:pt x="132" y="3"/>
                      <a:pt x="132" y="3"/>
                    </a:cubicBezTo>
                    <a:cubicBezTo>
                      <a:pt x="132" y="4"/>
                      <a:pt x="132" y="4"/>
                      <a:pt x="132" y="4"/>
                    </a:cubicBezTo>
                    <a:cubicBezTo>
                      <a:pt x="134" y="4"/>
                      <a:pt x="131" y="2"/>
                      <a:pt x="132" y="1"/>
                    </a:cubicBezTo>
                    <a:cubicBezTo>
                      <a:pt x="134" y="4"/>
                      <a:pt x="134" y="4"/>
                      <a:pt x="134" y="4"/>
                    </a:cubicBezTo>
                    <a:cubicBezTo>
                      <a:pt x="136" y="6"/>
                      <a:pt x="132" y="4"/>
                      <a:pt x="135" y="7"/>
                    </a:cubicBezTo>
                    <a:cubicBezTo>
                      <a:pt x="136" y="7"/>
                      <a:pt x="135" y="5"/>
                      <a:pt x="136" y="5"/>
                    </a:cubicBezTo>
                    <a:cubicBezTo>
                      <a:pt x="136" y="6"/>
                      <a:pt x="136" y="6"/>
                      <a:pt x="136" y="6"/>
                    </a:cubicBezTo>
                    <a:cubicBezTo>
                      <a:pt x="136" y="6"/>
                      <a:pt x="140" y="11"/>
                      <a:pt x="139" y="8"/>
                    </a:cubicBezTo>
                    <a:cubicBezTo>
                      <a:pt x="138" y="6"/>
                      <a:pt x="138" y="6"/>
                      <a:pt x="137" y="5"/>
                    </a:cubicBezTo>
                    <a:cubicBezTo>
                      <a:pt x="137" y="4"/>
                      <a:pt x="137" y="2"/>
                      <a:pt x="137" y="2"/>
                    </a:cubicBezTo>
                    <a:cubicBezTo>
                      <a:pt x="139" y="5"/>
                      <a:pt x="138" y="1"/>
                      <a:pt x="139" y="4"/>
                    </a:cubicBezTo>
                    <a:cubicBezTo>
                      <a:pt x="138" y="3"/>
                      <a:pt x="137" y="4"/>
                      <a:pt x="138" y="7"/>
                    </a:cubicBezTo>
                    <a:cubicBezTo>
                      <a:pt x="141" y="10"/>
                      <a:pt x="137" y="7"/>
                      <a:pt x="140" y="10"/>
                    </a:cubicBezTo>
                    <a:cubicBezTo>
                      <a:pt x="140" y="10"/>
                      <a:pt x="142" y="13"/>
                      <a:pt x="144" y="15"/>
                    </a:cubicBezTo>
                    <a:cubicBezTo>
                      <a:pt x="144" y="15"/>
                      <a:pt x="144" y="14"/>
                      <a:pt x="144" y="13"/>
                    </a:cubicBezTo>
                    <a:cubicBezTo>
                      <a:pt x="142" y="11"/>
                      <a:pt x="142" y="11"/>
                      <a:pt x="141" y="10"/>
                    </a:cubicBezTo>
                    <a:cubicBezTo>
                      <a:pt x="142" y="10"/>
                      <a:pt x="142" y="8"/>
                      <a:pt x="141" y="6"/>
                    </a:cubicBezTo>
                    <a:cubicBezTo>
                      <a:pt x="142" y="7"/>
                      <a:pt x="143" y="9"/>
                      <a:pt x="143" y="9"/>
                    </a:cubicBezTo>
                    <a:cubicBezTo>
                      <a:pt x="143" y="8"/>
                      <a:pt x="145" y="7"/>
                      <a:pt x="146" y="7"/>
                    </a:cubicBezTo>
                    <a:cubicBezTo>
                      <a:pt x="143" y="5"/>
                      <a:pt x="146" y="6"/>
                      <a:pt x="144" y="4"/>
                    </a:cubicBezTo>
                    <a:cubicBezTo>
                      <a:pt x="143" y="3"/>
                      <a:pt x="141" y="2"/>
                      <a:pt x="140" y="0"/>
                    </a:cubicBezTo>
                    <a:cubicBezTo>
                      <a:pt x="141" y="0"/>
                      <a:pt x="141" y="1"/>
                      <a:pt x="142" y="2"/>
                    </a:cubicBezTo>
                    <a:cubicBezTo>
                      <a:pt x="141" y="0"/>
                      <a:pt x="144" y="4"/>
                      <a:pt x="143" y="1"/>
                    </a:cubicBezTo>
                    <a:cubicBezTo>
                      <a:pt x="143" y="3"/>
                      <a:pt x="145" y="5"/>
                      <a:pt x="147" y="8"/>
                    </a:cubicBezTo>
                    <a:cubicBezTo>
                      <a:pt x="147" y="6"/>
                      <a:pt x="148" y="9"/>
                      <a:pt x="149" y="9"/>
                    </a:cubicBezTo>
                    <a:cubicBezTo>
                      <a:pt x="148" y="7"/>
                      <a:pt x="148" y="6"/>
                      <a:pt x="149" y="5"/>
                    </a:cubicBezTo>
                    <a:cubicBezTo>
                      <a:pt x="151" y="6"/>
                      <a:pt x="151" y="3"/>
                      <a:pt x="151" y="3"/>
                    </a:cubicBezTo>
                    <a:cubicBezTo>
                      <a:pt x="152" y="4"/>
                      <a:pt x="154" y="6"/>
                      <a:pt x="155" y="7"/>
                    </a:cubicBezTo>
                    <a:cubicBezTo>
                      <a:pt x="155" y="6"/>
                      <a:pt x="152" y="4"/>
                      <a:pt x="154" y="5"/>
                    </a:cubicBezTo>
                    <a:cubicBezTo>
                      <a:pt x="154" y="5"/>
                      <a:pt x="154" y="5"/>
                      <a:pt x="154" y="5"/>
                    </a:cubicBezTo>
                    <a:cubicBezTo>
                      <a:pt x="154" y="4"/>
                      <a:pt x="157" y="6"/>
                      <a:pt x="154" y="2"/>
                    </a:cubicBezTo>
                    <a:cubicBezTo>
                      <a:pt x="156" y="5"/>
                      <a:pt x="156" y="5"/>
                      <a:pt x="156" y="5"/>
                    </a:cubicBezTo>
                    <a:cubicBezTo>
                      <a:pt x="157" y="5"/>
                      <a:pt x="156" y="5"/>
                      <a:pt x="156" y="4"/>
                    </a:cubicBezTo>
                    <a:cubicBezTo>
                      <a:pt x="157" y="5"/>
                      <a:pt x="157" y="6"/>
                      <a:pt x="158" y="7"/>
                    </a:cubicBezTo>
                    <a:cubicBezTo>
                      <a:pt x="160" y="8"/>
                      <a:pt x="158" y="6"/>
                      <a:pt x="159" y="5"/>
                    </a:cubicBezTo>
                    <a:cubicBezTo>
                      <a:pt x="157" y="4"/>
                      <a:pt x="157" y="4"/>
                      <a:pt x="157" y="4"/>
                    </a:cubicBezTo>
                    <a:cubicBezTo>
                      <a:pt x="157" y="2"/>
                      <a:pt x="159" y="3"/>
                      <a:pt x="159" y="2"/>
                    </a:cubicBezTo>
                    <a:cubicBezTo>
                      <a:pt x="160" y="4"/>
                      <a:pt x="160" y="4"/>
                      <a:pt x="160" y="4"/>
                    </a:cubicBezTo>
                    <a:cubicBezTo>
                      <a:pt x="160" y="2"/>
                      <a:pt x="160" y="2"/>
                      <a:pt x="160" y="2"/>
                    </a:cubicBezTo>
                    <a:cubicBezTo>
                      <a:pt x="161" y="4"/>
                      <a:pt x="162" y="5"/>
                      <a:pt x="162" y="3"/>
                    </a:cubicBezTo>
                    <a:cubicBezTo>
                      <a:pt x="163" y="8"/>
                      <a:pt x="163" y="8"/>
                      <a:pt x="163" y="8"/>
                    </a:cubicBezTo>
                    <a:cubicBezTo>
                      <a:pt x="162" y="8"/>
                      <a:pt x="162" y="6"/>
                      <a:pt x="161" y="5"/>
                    </a:cubicBezTo>
                    <a:cubicBezTo>
                      <a:pt x="160" y="3"/>
                      <a:pt x="159" y="4"/>
                      <a:pt x="160" y="6"/>
                    </a:cubicBezTo>
                    <a:cubicBezTo>
                      <a:pt x="161" y="6"/>
                      <a:pt x="160" y="6"/>
                      <a:pt x="160" y="5"/>
                    </a:cubicBezTo>
                    <a:cubicBezTo>
                      <a:pt x="162" y="7"/>
                      <a:pt x="162" y="7"/>
                      <a:pt x="162" y="9"/>
                    </a:cubicBezTo>
                    <a:cubicBezTo>
                      <a:pt x="162" y="9"/>
                      <a:pt x="163" y="9"/>
                      <a:pt x="163" y="9"/>
                    </a:cubicBezTo>
                    <a:cubicBezTo>
                      <a:pt x="163" y="10"/>
                      <a:pt x="163" y="10"/>
                      <a:pt x="163" y="11"/>
                    </a:cubicBezTo>
                    <a:cubicBezTo>
                      <a:pt x="162" y="10"/>
                      <a:pt x="161" y="9"/>
                      <a:pt x="161" y="9"/>
                    </a:cubicBezTo>
                    <a:cubicBezTo>
                      <a:pt x="163" y="11"/>
                      <a:pt x="163" y="12"/>
                      <a:pt x="162" y="12"/>
                    </a:cubicBezTo>
                    <a:cubicBezTo>
                      <a:pt x="159" y="9"/>
                      <a:pt x="162" y="14"/>
                      <a:pt x="160" y="14"/>
                    </a:cubicBezTo>
                    <a:cubicBezTo>
                      <a:pt x="159" y="11"/>
                      <a:pt x="158" y="9"/>
                      <a:pt x="158" y="8"/>
                    </a:cubicBezTo>
                    <a:cubicBezTo>
                      <a:pt x="157" y="8"/>
                      <a:pt x="158" y="9"/>
                      <a:pt x="157" y="8"/>
                    </a:cubicBezTo>
                    <a:cubicBezTo>
                      <a:pt x="157" y="10"/>
                      <a:pt x="159" y="12"/>
                      <a:pt x="159" y="13"/>
                    </a:cubicBezTo>
                    <a:cubicBezTo>
                      <a:pt x="158" y="12"/>
                      <a:pt x="158" y="12"/>
                      <a:pt x="158" y="12"/>
                    </a:cubicBezTo>
                    <a:cubicBezTo>
                      <a:pt x="158" y="13"/>
                      <a:pt x="160" y="15"/>
                      <a:pt x="159" y="15"/>
                    </a:cubicBezTo>
                    <a:cubicBezTo>
                      <a:pt x="157" y="15"/>
                      <a:pt x="156" y="16"/>
                      <a:pt x="155" y="17"/>
                    </a:cubicBezTo>
                    <a:cubicBezTo>
                      <a:pt x="154" y="15"/>
                      <a:pt x="154" y="15"/>
                      <a:pt x="154" y="15"/>
                    </a:cubicBezTo>
                    <a:cubicBezTo>
                      <a:pt x="156" y="19"/>
                      <a:pt x="153" y="17"/>
                      <a:pt x="154" y="19"/>
                    </a:cubicBezTo>
                    <a:cubicBezTo>
                      <a:pt x="152" y="19"/>
                      <a:pt x="153" y="22"/>
                      <a:pt x="150" y="20"/>
                    </a:cubicBezTo>
                    <a:cubicBezTo>
                      <a:pt x="149" y="23"/>
                      <a:pt x="148" y="25"/>
                      <a:pt x="146" y="26"/>
                    </a:cubicBezTo>
                    <a:cubicBezTo>
                      <a:pt x="145" y="23"/>
                      <a:pt x="145" y="23"/>
                      <a:pt x="145" y="23"/>
                    </a:cubicBezTo>
                    <a:cubicBezTo>
                      <a:pt x="146" y="25"/>
                      <a:pt x="144" y="22"/>
                      <a:pt x="144" y="23"/>
                    </a:cubicBezTo>
                    <a:cubicBezTo>
                      <a:pt x="145" y="24"/>
                      <a:pt x="145" y="25"/>
                      <a:pt x="146" y="27"/>
                    </a:cubicBezTo>
                    <a:cubicBezTo>
                      <a:pt x="144" y="26"/>
                      <a:pt x="144" y="29"/>
                      <a:pt x="144" y="31"/>
                    </a:cubicBezTo>
                    <a:cubicBezTo>
                      <a:pt x="143" y="29"/>
                      <a:pt x="143" y="29"/>
                      <a:pt x="143" y="29"/>
                    </a:cubicBezTo>
                    <a:cubicBezTo>
                      <a:pt x="145" y="33"/>
                      <a:pt x="142" y="31"/>
                      <a:pt x="141" y="31"/>
                    </a:cubicBezTo>
                    <a:cubicBezTo>
                      <a:pt x="140" y="31"/>
                      <a:pt x="139" y="29"/>
                      <a:pt x="139" y="30"/>
                    </a:cubicBezTo>
                    <a:cubicBezTo>
                      <a:pt x="140" y="32"/>
                      <a:pt x="140" y="32"/>
                      <a:pt x="140" y="35"/>
                    </a:cubicBezTo>
                    <a:cubicBezTo>
                      <a:pt x="139" y="35"/>
                      <a:pt x="138" y="35"/>
                      <a:pt x="137" y="34"/>
                    </a:cubicBezTo>
                    <a:cubicBezTo>
                      <a:pt x="137" y="39"/>
                      <a:pt x="134" y="39"/>
                      <a:pt x="133" y="43"/>
                    </a:cubicBezTo>
                    <a:cubicBezTo>
                      <a:pt x="132" y="41"/>
                      <a:pt x="132" y="41"/>
                      <a:pt x="132" y="41"/>
                    </a:cubicBezTo>
                    <a:cubicBezTo>
                      <a:pt x="133" y="46"/>
                      <a:pt x="127" y="45"/>
                      <a:pt x="127" y="48"/>
                    </a:cubicBezTo>
                    <a:cubicBezTo>
                      <a:pt x="125" y="45"/>
                      <a:pt x="125" y="45"/>
                      <a:pt x="125" y="45"/>
                    </a:cubicBezTo>
                    <a:cubicBezTo>
                      <a:pt x="124" y="45"/>
                      <a:pt x="124" y="47"/>
                      <a:pt x="126" y="49"/>
                    </a:cubicBezTo>
                    <a:cubicBezTo>
                      <a:pt x="125" y="48"/>
                      <a:pt x="126" y="51"/>
                      <a:pt x="124" y="49"/>
                    </a:cubicBezTo>
                    <a:cubicBezTo>
                      <a:pt x="123" y="49"/>
                      <a:pt x="124" y="51"/>
                      <a:pt x="124" y="52"/>
                    </a:cubicBezTo>
                    <a:cubicBezTo>
                      <a:pt x="122" y="52"/>
                      <a:pt x="122" y="52"/>
                      <a:pt x="121" y="54"/>
                    </a:cubicBezTo>
                    <a:cubicBezTo>
                      <a:pt x="122" y="54"/>
                      <a:pt x="122" y="54"/>
                      <a:pt x="122" y="54"/>
                    </a:cubicBezTo>
                    <a:cubicBezTo>
                      <a:pt x="121" y="53"/>
                      <a:pt x="120" y="52"/>
                      <a:pt x="120" y="52"/>
                    </a:cubicBezTo>
                    <a:cubicBezTo>
                      <a:pt x="120" y="53"/>
                      <a:pt x="118" y="52"/>
                      <a:pt x="121" y="55"/>
                    </a:cubicBezTo>
                    <a:cubicBezTo>
                      <a:pt x="118" y="54"/>
                      <a:pt x="120" y="59"/>
                      <a:pt x="117" y="57"/>
                    </a:cubicBezTo>
                    <a:cubicBezTo>
                      <a:pt x="117" y="58"/>
                      <a:pt x="117" y="58"/>
                      <a:pt x="118" y="59"/>
                    </a:cubicBezTo>
                    <a:cubicBezTo>
                      <a:pt x="117" y="60"/>
                      <a:pt x="114" y="59"/>
                      <a:pt x="115" y="61"/>
                    </a:cubicBezTo>
                    <a:cubicBezTo>
                      <a:pt x="114" y="61"/>
                      <a:pt x="114" y="59"/>
                      <a:pt x="113" y="59"/>
                    </a:cubicBezTo>
                    <a:cubicBezTo>
                      <a:pt x="113" y="60"/>
                      <a:pt x="114" y="61"/>
                      <a:pt x="114" y="61"/>
                    </a:cubicBezTo>
                    <a:cubicBezTo>
                      <a:pt x="114" y="64"/>
                      <a:pt x="110" y="62"/>
                      <a:pt x="109" y="64"/>
                    </a:cubicBezTo>
                    <a:cubicBezTo>
                      <a:pt x="108" y="68"/>
                      <a:pt x="104" y="69"/>
                      <a:pt x="102" y="71"/>
                    </a:cubicBezTo>
                    <a:cubicBezTo>
                      <a:pt x="101" y="71"/>
                      <a:pt x="101" y="71"/>
                      <a:pt x="101" y="71"/>
                    </a:cubicBezTo>
                    <a:cubicBezTo>
                      <a:pt x="103" y="74"/>
                      <a:pt x="97" y="69"/>
                      <a:pt x="100" y="74"/>
                    </a:cubicBezTo>
                    <a:cubicBezTo>
                      <a:pt x="99" y="73"/>
                      <a:pt x="99" y="74"/>
                      <a:pt x="98" y="73"/>
                    </a:cubicBezTo>
                    <a:cubicBezTo>
                      <a:pt x="99" y="75"/>
                      <a:pt x="95" y="72"/>
                      <a:pt x="96" y="76"/>
                    </a:cubicBezTo>
                    <a:cubicBezTo>
                      <a:pt x="96" y="76"/>
                      <a:pt x="96" y="75"/>
                      <a:pt x="96" y="75"/>
                    </a:cubicBezTo>
                    <a:cubicBezTo>
                      <a:pt x="93" y="74"/>
                      <a:pt x="94" y="77"/>
                      <a:pt x="92" y="77"/>
                    </a:cubicBezTo>
                    <a:cubicBezTo>
                      <a:pt x="92" y="76"/>
                      <a:pt x="92" y="76"/>
                      <a:pt x="91" y="75"/>
                    </a:cubicBezTo>
                    <a:cubicBezTo>
                      <a:pt x="90" y="74"/>
                      <a:pt x="93" y="79"/>
                      <a:pt x="90" y="76"/>
                    </a:cubicBezTo>
                    <a:cubicBezTo>
                      <a:pt x="90" y="76"/>
                      <a:pt x="91" y="77"/>
                      <a:pt x="91" y="77"/>
                    </a:cubicBezTo>
                    <a:cubicBezTo>
                      <a:pt x="88" y="78"/>
                      <a:pt x="87" y="82"/>
                      <a:pt x="86" y="84"/>
                    </a:cubicBezTo>
                    <a:cubicBezTo>
                      <a:pt x="82" y="84"/>
                      <a:pt x="81" y="79"/>
                      <a:pt x="82" y="82"/>
                    </a:cubicBezTo>
                    <a:cubicBezTo>
                      <a:pt x="81" y="82"/>
                      <a:pt x="83" y="84"/>
                      <a:pt x="82" y="83"/>
                    </a:cubicBezTo>
                    <a:cubicBezTo>
                      <a:pt x="82" y="84"/>
                      <a:pt x="78" y="80"/>
                      <a:pt x="79" y="82"/>
                    </a:cubicBezTo>
                    <a:cubicBezTo>
                      <a:pt x="81" y="84"/>
                      <a:pt x="80" y="83"/>
                      <a:pt x="81" y="85"/>
                    </a:cubicBezTo>
                    <a:cubicBezTo>
                      <a:pt x="79" y="84"/>
                      <a:pt x="77" y="82"/>
                      <a:pt x="78" y="85"/>
                    </a:cubicBezTo>
                    <a:cubicBezTo>
                      <a:pt x="77" y="83"/>
                      <a:pt x="77" y="83"/>
                      <a:pt x="77" y="83"/>
                    </a:cubicBezTo>
                    <a:cubicBezTo>
                      <a:pt x="78" y="87"/>
                      <a:pt x="76" y="86"/>
                      <a:pt x="78" y="91"/>
                    </a:cubicBezTo>
                    <a:cubicBezTo>
                      <a:pt x="74" y="96"/>
                      <a:pt x="70" y="102"/>
                      <a:pt x="65" y="106"/>
                    </a:cubicBezTo>
                    <a:cubicBezTo>
                      <a:pt x="59" y="109"/>
                      <a:pt x="56" y="115"/>
                      <a:pt x="49" y="117"/>
                    </a:cubicBezTo>
                    <a:cubicBezTo>
                      <a:pt x="45" y="115"/>
                      <a:pt x="45" y="115"/>
                      <a:pt x="45" y="117"/>
                    </a:cubicBezTo>
                    <a:cubicBezTo>
                      <a:pt x="45" y="117"/>
                      <a:pt x="45" y="116"/>
                      <a:pt x="44" y="116"/>
                    </a:cubicBezTo>
                    <a:cubicBezTo>
                      <a:pt x="46" y="118"/>
                      <a:pt x="43" y="117"/>
                      <a:pt x="45" y="119"/>
                    </a:cubicBezTo>
                    <a:cubicBezTo>
                      <a:pt x="43" y="120"/>
                      <a:pt x="41" y="122"/>
                      <a:pt x="39" y="124"/>
                    </a:cubicBezTo>
                    <a:cubicBezTo>
                      <a:pt x="39" y="123"/>
                      <a:pt x="38" y="121"/>
                      <a:pt x="38" y="122"/>
                    </a:cubicBezTo>
                    <a:cubicBezTo>
                      <a:pt x="39" y="124"/>
                      <a:pt x="39" y="124"/>
                      <a:pt x="39" y="124"/>
                    </a:cubicBezTo>
                    <a:cubicBezTo>
                      <a:pt x="38" y="123"/>
                      <a:pt x="38" y="123"/>
                      <a:pt x="38" y="123"/>
                    </a:cubicBezTo>
                    <a:cubicBezTo>
                      <a:pt x="38" y="123"/>
                      <a:pt x="39" y="125"/>
                      <a:pt x="40" y="125"/>
                    </a:cubicBezTo>
                    <a:cubicBezTo>
                      <a:pt x="38" y="128"/>
                      <a:pt x="35" y="130"/>
                      <a:pt x="31" y="130"/>
                    </a:cubicBezTo>
                    <a:cubicBezTo>
                      <a:pt x="28" y="131"/>
                      <a:pt x="25" y="132"/>
                      <a:pt x="22" y="134"/>
                    </a:cubicBezTo>
                    <a:cubicBezTo>
                      <a:pt x="20" y="134"/>
                      <a:pt x="19" y="136"/>
                      <a:pt x="18" y="137"/>
                    </a:cubicBezTo>
                    <a:cubicBezTo>
                      <a:pt x="12" y="136"/>
                      <a:pt x="7" y="136"/>
                      <a:pt x="4" y="141"/>
                    </a:cubicBezTo>
                    <a:cubicBezTo>
                      <a:pt x="4" y="141"/>
                      <a:pt x="1" y="134"/>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Freeform 286"/>
              <p:cNvSpPr/>
              <p:nvPr/>
            </p:nvSpPr>
            <p:spPr bwMode="auto">
              <a:xfrm>
                <a:off x="4124326" y="2747963"/>
                <a:ext cx="1588"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Freeform 287"/>
              <p:cNvSpPr/>
              <p:nvPr/>
            </p:nvSpPr>
            <p:spPr bwMode="auto">
              <a:xfrm>
                <a:off x="4117976" y="2746375"/>
                <a:ext cx="0" cy="1587"/>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Freeform 288"/>
              <p:cNvSpPr/>
              <p:nvPr/>
            </p:nvSpPr>
            <p:spPr bwMode="auto">
              <a:xfrm>
                <a:off x="4116388" y="2746375"/>
                <a:ext cx="0" cy="1587"/>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1"/>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Freeform 289"/>
              <p:cNvSpPr/>
              <p:nvPr/>
            </p:nvSpPr>
            <p:spPr bwMode="auto">
              <a:xfrm>
                <a:off x="4114801" y="2746375"/>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Freeform 290"/>
              <p:cNvSpPr/>
              <p:nvPr/>
            </p:nvSpPr>
            <p:spPr bwMode="auto">
              <a:xfrm>
                <a:off x="4114801" y="274796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Freeform 291"/>
              <p:cNvSpPr/>
              <p:nvPr/>
            </p:nvSpPr>
            <p:spPr bwMode="auto">
              <a:xfrm>
                <a:off x="4111626" y="2747963"/>
                <a:ext cx="1588" cy="0"/>
              </a:xfrm>
              <a:custGeom>
                <a:avLst/>
                <a:gdLst>
                  <a:gd name="T0" fmla="*/ 2 w 2"/>
                  <a:gd name="T1" fmla="*/ 2 h 3"/>
                  <a:gd name="T2" fmla="*/ 1 w 2"/>
                  <a:gd name="T3" fmla="*/ 2 h 3"/>
                  <a:gd name="T4" fmla="*/ 2 w 2"/>
                  <a:gd name="T5" fmla="*/ 2 h 3"/>
                </a:gdLst>
                <a:ahLst/>
                <a:cxnLst>
                  <a:cxn ang="0">
                    <a:pos x="T0" y="T1"/>
                  </a:cxn>
                  <a:cxn ang="0">
                    <a:pos x="T2" y="T3"/>
                  </a:cxn>
                  <a:cxn ang="0">
                    <a:pos x="T4" y="T5"/>
                  </a:cxn>
                </a:cxnLst>
                <a:rect l="0" t="0" r="r" b="b"/>
                <a:pathLst>
                  <a:path w="2" h="3">
                    <a:moveTo>
                      <a:pt x="2" y="2"/>
                    </a:moveTo>
                    <a:cubicBezTo>
                      <a:pt x="1" y="2"/>
                      <a:pt x="2" y="3"/>
                      <a:pt x="1" y="2"/>
                    </a:cubicBezTo>
                    <a:cubicBezTo>
                      <a:pt x="2" y="3"/>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Freeform 292"/>
              <p:cNvSpPr/>
              <p:nvPr/>
            </p:nvSpPr>
            <p:spPr bwMode="auto">
              <a:xfrm>
                <a:off x="4111626" y="274955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Rectangle 293"/>
              <p:cNvSpPr>
                <a:spLocks noChangeArrowheads="1"/>
              </p:cNvSpPr>
              <p:nvPr/>
            </p:nvSpPr>
            <p:spPr bwMode="auto">
              <a:xfrm>
                <a:off x="4095751" y="276542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66" name="Freeform 294"/>
              <p:cNvSpPr/>
              <p:nvPr/>
            </p:nvSpPr>
            <p:spPr bwMode="auto">
              <a:xfrm>
                <a:off x="4087813" y="2771775"/>
                <a:ext cx="0"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Freeform 295"/>
              <p:cNvSpPr/>
              <p:nvPr/>
            </p:nvSpPr>
            <p:spPr bwMode="auto">
              <a:xfrm>
                <a:off x="4086226" y="27765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Freeform 296"/>
              <p:cNvSpPr/>
              <p:nvPr/>
            </p:nvSpPr>
            <p:spPr bwMode="auto">
              <a:xfrm>
                <a:off x="4062413" y="2241550"/>
                <a:ext cx="1588" cy="1587"/>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2"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Freeform 297"/>
              <p:cNvSpPr/>
              <p:nvPr/>
            </p:nvSpPr>
            <p:spPr bwMode="auto">
              <a:xfrm>
                <a:off x="4019551" y="2243138"/>
                <a:ext cx="44450" cy="90487"/>
              </a:xfrm>
              <a:custGeom>
                <a:avLst/>
                <a:gdLst>
                  <a:gd name="T0" fmla="*/ 18 w 127"/>
                  <a:gd name="T1" fmla="*/ 217 h 249"/>
                  <a:gd name="T2" fmla="*/ 22 w 127"/>
                  <a:gd name="T3" fmla="*/ 210 h 249"/>
                  <a:gd name="T4" fmla="*/ 25 w 127"/>
                  <a:gd name="T5" fmla="*/ 193 h 249"/>
                  <a:gd name="T6" fmla="*/ 28 w 127"/>
                  <a:gd name="T7" fmla="*/ 188 h 249"/>
                  <a:gd name="T8" fmla="*/ 39 w 127"/>
                  <a:gd name="T9" fmla="*/ 174 h 249"/>
                  <a:gd name="T10" fmla="*/ 43 w 127"/>
                  <a:gd name="T11" fmla="*/ 170 h 249"/>
                  <a:gd name="T12" fmla="*/ 45 w 127"/>
                  <a:gd name="T13" fmla="*/ 160 h 249"/>
                  <a:gd name="T14" fmla="*/ 50 w 127"/>
                  <a:gd name="T15" fmla="*/ 153 h 249"/>
                  <a:gd name="T16" fmla="*/ 54 w 127"/>
                  <a:gd name="T17" fmla="*/ 150 h 249"/>
                  <a:gd name="T18" fmla="*/ 54 w 127"/>
                  <a:gd name="T19" fmla="*/ 145 h 249"/>
                  <a:gd name="T20" fmla="*/ 56 w 127"/>
                  <a:gd name="T21" fmla="*/ 135 h 249"/>
                  <a:gd name="T22" fmla="*/ 59 w 127"/>
                  <a:gd name="T23" fmla="*/ 131 h 249"/>
                  <a:gd name="T24" fmla="*/ 59 w 127"/>
                  <a:gd name="T25" fmla="*/ 124 h 249"/>
                  <a:gd name="T26" fmla="*/ 64 w 127"/>
                  <a:gd name="T27" fmla="*/ 119 h 249"/>
                  <a:gd name="T28" fmla="*/ 68 w 127"/>
                  <a:gd name="T29" fmla="*/ 112 h 249"/>
                  <a:gd name="T30" fmla="*/ 74 w 127"/>
                  <a:gd name="T31" fmla="*/ 104 h 249"/>
                  <a:gd name="T32" fmla="*/ 74 w 127"/>
                  <a:gd name="T33" fmla="*/ 100 h 249"/>
                  <a:gd name="T34" fmla="*/ 78 w 127"/>
                  <a:gd name="T35" fmla="*/ 97 h 249"/>
                  <a:gd name="T36" fmla="*/ 78 w 127"/>
                  <a:gd name="T37" fmla="*/ 93 h 249"/>
                  <a:gd name="T38" fmla="*/ 78 w 127"/>
                  <a:gd name="T39" fmla="*/ 92 h 249"/>
                  <a:gd name="T40" fmla="*/ 79 w 127"/>
                  <a:gd name="T41" fmla="*/ 87 h 249"/>
                  <a:gd name="T42" fmla="*/ 85 w 127"/>
                  <a:gd name="T43" fmla="*/ 75 h 249"/>
                  <a:gd name="T44" fmla="*/ 87 w 127"/>
                  <a:gd name="T45" fmla="*/ 70 h 249"/>
                  <a:gd name="T46" fmla="*/ 88 w 127"/>
                  <a:gd name="T47" fmla="*/ 66 h 249"/>
                  <a:gd name="T48" fmla="*/ 93 w 127"/>
                  <a:gd name="T49" fmla="*/ 56 h 249"/>
                  <a:gd name="T50" fmla="*/ 100 w 127"/>
                  <a:gd name="T51" fmla="*/ 56 h 249"/>
                  <a:gd name="T52" fmla="*/ 96 w 127"/>
                  <a:gd name="T53" fmla="*/ 50 h 249"/>
                  <a:gd name="T54" fmla="*/ 90 w 127"/>
                  <a:gd name="T55" fmla="*/ 44 h 249"/>
                  <a:gd name="T56" fmla="*/ 94 w 127"/>
                  <a:gd name="T57" fmla="*/ 41 h 249"/>
                  <a:gd name="T58" fmla="*/ 92 w 127"/>
                  <a:gd name="T59" fmla="*/ 38 h 249"/>
                  <a:gd name="T60" fmla="*/ 95 w 127"/>
                  <a:gd name="T61" fmla="*/ 37 h 249"/>
                  <a:gd name="T62" fmla="*/ 102 w 127"/>
                  <a:gd name="T63" fmla="*/ 35 h 249"/>
                  <a:gd name="T64" fmla="*/ 97 w 127"/>
                  <a:gd name="T65" fmla="*/ 29 h 249"/>
                  <a:gd name="T66" fmla="*/ 101 w 127"/>
                  <a:gd name="T67" fmla="*/ 28 h 249"/>
                  <a:gd name="T68" fmla="*/ 98 w 127"/>
                  <a:gd name="T69" fmla="*/ 24 h 249"/>
                  <a:gd name="T70" fmla="*/ 99 w 127"/>
                  <a:gd name="T71" fmla="*/ 20 h 249"/>
                  <a:gd name="T72" fmla="*/ 107 w 127"/>
                  <a:gd name="T73" fmla="*/ 24 h 249"/>
                  <a:gd name="T74" fmla="*/ 103 w 127"/>
                  <a:gd name="T75" fmla="*/ 16 h 249"/>
                  <a:gd name="T76" fmla="*/ 117 w 127"/>
                  <a:gd name="T77" fmla="*/ 9 h 249"/>
                  <a:gd name="T78" fmla="*/ 119 w 127"/>
                  <a:gd name="T79" fmla="*/ 7 h 249"/>
                  <a:gd name="T80" fmla="*/ 120 w 127"/>
                  <a:gd name="T81" fmla="*/ 0 h 249"/>
                  <a:gd name="T82" fmla="*/ 124 w 127"/>
                  <a:gd name="T83" fmla="*/ 4 h 249"/>
                  <a:gd name="T84" fmla="*/ 119 w 127"/>
                  <a:gd name="T85" fmla="*/ 9 h 249"/>
                  <a:gd name="T86" fmla="*/ 124 w 127"/>
                  <a:gd name="T87" fmla="*/ 22 h 249"/>
                  <a:gd name="T88" fmla="*/ 121 w 127"/>
                  <a:gd name="T89" fmla="*/ 42 h 249"/>
                  <a:gd name="T90" fmla="*/ 116 w 127"/>
                  <a:gd name="T91" fmla="*/ 64 h 249"/>
                  <a:gd name="T92" fmla="*/ 111 w 127"/>
                  <a:gd name="T93" fmla="*/ 80 h 249"/>
                  <a:gd name="T94" fmla="*/ 107 w 127"/>
                  <a:gd name="T95" fmla="*/ 93 h 249"/>
                  <a:gd name="T96" fmla="*/ 93 w 127"/>
                  <a:gd name="T97" fmla="*/ 116 h 249"/>
                  <a:gd name="T98" fmla="*/ 84 w 127"/>
                  <a:gd name="T99" fmla="*/ 127 h 249"/>
                  <a:gd name="T100" fmla="*/ 73 w 127"/>
                  <a:gd name="T101" fmla="*/ 142 h 249"/>
                  <a:gd name="T102" fmla="*/ 49 w 127"/>
                  <a:gd name="T103" fmla="*/ 197 h 249"/>
                  <a:gd name="T104" fmla="*/ 41 w 127"/>
                  <a:gd name="T105" fmla="*/ 210 h 249"/>
                  <a:gd name="T106" fmla="*/ 5 w 127"/>
                  <a:gd name="T107" fmla="*/ 241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49">
                    <a:moveTo>
                      <a:pt x="5" y="241"/>
                    </a:moveTo>
                    <a:cubicBezTo>
                      <a:pt x="0" y="235"/>
                      <a:pt x="9" y="235"/>
                      <a:pt x="7" y="229"/>
                    </a:cubicBezTo>
                    <a:cubicBezTo>
                      <a:pt x="7" y="229"/>
                      <a:pt x="10" y="231"/>
                      <a:pt x="10" y="230"/>
                    </a:cubicBezTo>
                    <a:cubicBezTo>
                      <a:pt x="7" y="224"/>
                      <a:pt x="12" y="221"/>
                      <a:pt x="18" y="220"/>
                    </a:cubicBezTo>
                    <a:cubicBezTo>
                      <a:pt x="19" y="221"/>
                      <a:pt x="19" y="221"/>
                      <a:pt x="19" y="221"/>
                    </a:cubicBezTo>
                    <a:cubicBezTo>
                      <a:pt x="20" y="220"/>
                      <a:pt x="17" y="218"/>
                      <a:pt x="18" y="217"/>
                    </a:cubicBezTo>
                    <a:cubicBezTo>
                      <a:pt x="19" y="218"/>
                      <a:pt x="19" y="218"/>
                      <a:pt x="20" y="218"/>
                    </a:cubicBezTo>
                    <a:cubicBezTo>
                      <a:pt x="18" y="217"/>
                      <a:pt x="20" y="216"/>
                      <a:pt x="19" y="215"/>
                    </a:cubicBezTo>
                    <a:cubicBezTo>
                      <a:pt x="20" y="215"/>
                      <a:pt x="21" y="216"/>
                      <a:pt x="22" y="217"/>
                    </a:cubicBezTo>
                    <a:cubicBezTo>
                      <a:pt x="20" y="215"/>
                      <a:pt x="20" y="215"/>
                      <a:pt x="20" y="215"/>
                    </a:cubicBezTo>
                    <a:cubicBezTo>
                      <a:pt x="16" y="211"/>
                      <a:pt x="22" y="212"/>
                      <a:pt x="21" y="209"/>
                    </a:cubicBezTo>
                    <a:cubicBezTo>
                      <a:pt x="21" y="209"/>
                      <a:pt x="21" y="210"/>
                      <a:pt x="22" y="210"/>
                    </a:cubicBezTo>
                    <a:cubicBezTo>
                      <a:pt x="20" y="206"/>
                      <a:pt x="23" y="203"/>
                      <a:pt x="24" y="199"/>
                    </a:cubicBezTo>
                    <a:cubicBezTo>
                      <a:pt x="24" y="200"/>
                      <a:pt x="26" y="201"/>
                      <a:pt x="27" y="201"/>
                    </a:cubicBezTo>
                    <a:cubicBezTo>
                      <a:pt x="24" y="200"/>
                      <a:pt x="24" y="198"/>
                      <a:pt x="24" y="197"/>
                    </a:cubicBezTo>
                    <a:cubicBezTo>
                      <a:pt x="27" y="199"/>
                      <a:pt x="23" y="195"/>
                      <a:pt x="25" y="195"/>
                    </a:cubicBezTo>
                    <a:cubicBezTo>
                      <a:pt x="25" y="195"/>
                      <a:pt x="25" y="195"/>
                      <a:pt x="25" y="195"/>
                    </a:cubicBezTo>
                    <a:cubicBezTo>
                      <a:pt x="23" y="193"/>
                      <a:pt x="27" y="195"/>
                      <a:pt x="25" y="193"/>
                    </a:cubicBezTo>
                    <a:cubicBezTo>
                      <a:pt x="27" y="193"/>
                      <a:pt x="27" y="193"/>
                      <a:pt x="27" y="193"/>
                    </a:cubicBezTo>
                    <a:cubicBezTo>
                      <a:pt x="24" y="191"/>
                      <a:pt x="29" y="194"/>
                      <a:pt x="28" y="192"/>
                    </a:cubicBezTo>
                    <a:cubicBezTo>
                      <a:pt x="27" y="192"/>
                      <a:pt x="27" y="192"/>
                      <a:pt x="27" y="192"/>
                    </a:cubicBezTo>
                    <a:cubicBezTo>
                      <a:pt x="27" y="191"/>
                      <a:pt x="28" y="191"/>
                      <a:pt x="28" y="190"/>
                    </a:cubicBezTo>
                    <a:cubicBezTo>
                      <a:pt x="29" y="191"/>
                      <a:pt x="29" y="191"/>
                      <a:pt x="29" y="191"/>
                    </a:cubicBezTo>
                    <a:cubicBezTo>
                      <a:pt x="28" y="189"/>
                      <a:pt x="31" y="190"/>
                      <a:pt x="28" y="188"/>
                    </a:cubicBezTo>
                    <a:cubicBezTo>
                      <a:pt x="30" y="189"/>
                      <a:pt x="28" y="190"/>
                      <a:pt x="32" y="191"/>
                    </a:cubicBezTo>
                    <a:cubicBezTo>
                      <a:pt x="31" y="186"/>
                      <a:pt x="34" y="182"/>
                      <a:pt x="36" y="179"/>
                    </a:cubicBezTo>
                    <a:cubicBezTo>
                      <a:pt x="38" y="179"/>
                      <a:pt x="38" y="179"/>
                      <a:pt x="39" y="179"/>
                    </a:cubicBezTo>
                    <a:cubicBezTo>
                      <a:pt x="39" y="179"/>
                      <a:pt x="40" y="178"/>
                      <a:pt x="39" y="176"/>
                    </a:cubicBezTo>
                    <a:cubicBezTo>
                      <a:pt x="38" y="177"/>
                      <a:pt x="40" y="177"/>
                      <a:pt x="40" y="177"/>
                    </a:cubicBezTo>
                    <a:cubicBezTo>
                      <a:pt x="42" y="177"/>
                      <a:pt x="38" y="174"/>
                      <a:pt x="39" y="174"/>
                    </a:cubicBezTo>
                    <a:cubicBezTo>
                      <a:pt x="40" y="175"/>
                      <a:pt x="41" y="176"/>
                      <a:pt x="42" y="176"/>
                    </a:cubicBezTo>
                    <a:cubicBezTo>
                      <a:pt x="40" y="174"/>
                      <a:pt x="41" y="174"/>
                      <a:pt x="41" y="173"/>
                    </a:cubicBezTo>
                    <a:cubicBezTo>
                      <a:pt x="41" y="173"/>
                      <a:pt x="41" y="173"/>
                      <a:pt x="42" y="174"/>
                    </a:cubicBezTo>
                    <a:cubicBezTo>
                      <a:pt x="40" y="172"/>
                      <a:pt x="43" y="173"/>
                      <a:pt x="43" y="171"/>
                    </a:cubicBezTo>
                    <a:cubicBezTo>
                      <a:pt x="44" y="172"/>
                      <a:pt x="44" y="172"/>
                      <a:pt x="44" y="172"/>
                    </a:cubicBezTo>
                    <a:cubicBezTo>
                      <a:pt x="46" y="172"/>
                      <a:pt x="41" y="170"/>
                      <a:pt x="43" y="170"/>
                    </a:cubicBezTo>
                    <a:cubicBezTo>
                      <a:pt x="43" y="170"/>
                      <a:pt x="44" y="170"/>
                      <a:pt x="44" y="171"/>
                    </a:cubicBezTo>
                    <a:cubicBezTo>
                      <a:pt x="42" y="168"/>
                      <a:pt x="44" y="167"/>
                      <a:pt x="44" y="166"/>
                    </a:cubicBezTo>
                    <a:cubicBezTo>
                      <a:pt x="44" y="166"/>
                      <a:pt x="44" y="166"/>
                      <a:pt x="44" y="166"/>
                    </a:cubicBezTo>
                    <a:cubicBezTo>
                      <a:pt x="44" y="165"/>
                      <a:pt x="46" y="165"/>
                      <a:pt x="45" y="163"/>
                    </a:cubicBezTo>
                    <a:cubicBezTo>
                      <a:pt x="46" y="163"/>
                      <a:pt x="49" y="165"/>
                      <a:pt x="49" y="164"/>
                    </a:cubicBezTo>
                    <a:cubicBezTo>
                      <a:pt x="46" y="162"/>
                      <a:pt x="49" y="161"/>
                      <a:pt x="45" y="160"/>
                    </a:cubicBezTo>
                    <a:cubicBezTo>
                      <a:pt x="46" y="159"/>
                      <a:pt x="48" y="158"/>
                      <a:pt x="48" y="157"/>
                    </a:cubicBezTo>
                    <a:cubicBezTo>
                      <a:pt x="48" y="158"/>
                      <a:pt x="51" y="159"/>
                      <a:pt x="51" y="160"/>
                    </a:cubicBezTo>
                    <a:cubicBezTo>
                      <a:pt x="53" y="160"/>
                      <a:pt x="53" y="160"/>
                      <a:pt x="53" y="160"/>
                    </a:cubicBezTo>
                    <a:cubicBezTo>
                      <a:pt x="55" y="161"/>
                      <a:pt x="53" y="161"/>
                      <a:pt x="54" y="161"/>
                    </a:cubicBezTo>
                    <a:cubicBezTo>
                      <a:pt x="54" y="161"/>
                      <a:pt x="54" y="159"/>
                      <a:pt x="55" y="159"/>
                    </a:cubicBezTo>
                    <a:cubicBezTo>
                      <a:pt x="53" y="157"/>
                      <a:pt x="50" y="155"/>
                      <a:pt x="50" y="153"/>
                    </a:cubicBezTo>
                    <a:cubicBezTo>
                      <a:pt x="51" y="155"/>
                      <a:pt x="54" y="155"/>
                      <a:pt x="54" y="156"/>
                    </a:cubicBezTo>
                    <a:cubicBezTo>
                      <a:pt x="49" y="151"/>
                      <a:pt x="49" y="151"/>
                      <a:pt x="49" y="151"/>
                    </a:cubicBezTo>
                    <a:cubicBezTo>
                      <a:pt x="50" y="150"/>
                      <a:pt x="52" y="152"/>
                      <a:pt x="51" y="151"/>
                    </a:cubicBezTo>
                    <a:cubicBezTo>
                      <a:pt x="51" y="150"/>
                      <a:pt x="50" y="150"/>
                      <a:pt x="50" y="149"/>
                    </a:cubicBezTo>
                    <a:cubicBezTo>
                      <a:pt x="50" y="149"/>
                      <a:pt x="50" y="147"/>
                      <a:pt x="53" y="149"/>
                    </a:cubicBezTo>
                    <a:cubicBezTo>
                      <a:pt x="54" y="150"/>
                      <a:pt x="53" y="150"/>
                      <a:pt x="54" y="150"/>
                    </a:cubicBezTo>
                    <a:cubicBezTo>
                      <a:pt x="55" y="149"/>
                      <a:pt x="54" y="149"/>
                      <a:pt x="54" y="148"/>
                    </a:cubicBezTo>
                    <a:cubicBezTo>
                      <a:pt x="55" y="148"/>
                      <a:pt x="55" y="148"/>
                      <a:pt x="55" y="148"/>
                    </a:cubicBezTo>
                    <a:cubicBezTo>
                      <a:pt x="55" y="148"/>
                      <a:pt x="54" y="146"/>
                      <a:pt x="52" y="146"/>
                    </a:cubicBezTo>
                    <a:cubicBezTo>
                      <a:pt x="52" y="146"/>
                      <a:pt x="54" y="147"/>
                      <a:pt x="53" y="147"/>
                    </a:cubicBezTo>
                    <a:cubicBezTo>
                      <a:pt x="52" y="145"/>
                      <a:pt x="52" y="144"/>
                      <a:pt x="52" y="144"/>
                    </a:cubicBezTo>
                    <a:cubicBezTo>
                      <a:pt x="52" y="144"/>
                      <a:pt x="53" y="144"/>
                      <a:pt x="54" y="145"/>
                    </a:cubicBezTo>
                    <a:cubicBezTo>
                      <a:pt x="52" y="143"/>
                      <a:pt x="52" y="141"/>
                      <a:pt x="52" y="140"/>
                    </a:cubicBezTo>
                    <a:cubicBezTo>
                      <a:pt x="50" y="139"/>
                      <a:pt x="54" y="142"/>
                      <a:pt x="53" y="141"/>
                    </a:cubicBezTo>
                    <a:cubicBezTo>
                      <a:pt x="56" y="141"/>
                      <a:pt x="52" y="137"/>
                      <a:pt x="56" y="138"/>
                    </a:cubicBezTo>
                    <a:cubicBezTo>
                      <a:pt x="56" y="138"/>
                      <a:pt x="53" y="136"/>
                      <a:pt x="54" y="137"/>
                    </a:cubicBezTo>
                    <a:cubicBezTo>
                      <a:pt x="54" y="136"/>
                      <a:pt x="56" y="137"/>
                      <a:pt x="56" y="137"/>
                    </a:cubicBezTo>
                    <a:cubicBezTo>
                      <a:pt x="57" y="137"/>
                      <a:pt x="56" y="136"/>
                      <a:pt x="56" y="135"/>
                    </a:cubicBezTo>
                    <a:cubicBezTo>
                      <a:pt x="55" y="134"/>
                      <a:pt x="56" y="135"/>
                      <a:pt x="56" y="136"/>
                    </a:cubicBezTo>
                    <a:cubicBezTo>
                      <a:pt x="56" y="135"/>
                      <a:pt x="55" y="131"/>
                      <a:pt x="58" y="131"/>
                    </a:cubicBezTo>
                    <a:cubicBezTo>
                      <a:pt x="57" y="130"/>
                      <a:pt x="55" y="128"/>
                      <a:pt x="56" y="128"/>
                    </a:cubicBezTo>
                    <a:cubicBezTo>
                      <a:pt x="57" y="129"/>
                      <a:pt x="57" y="129"/>
                      <a:pt x="57" y="129"/>
                    </a:cubicBezTo>
                    <a:cubicBezTo>
                      <a:pt x="59" y="129"/>
                      <a:pt x="58" y="128"/>
                      <a:pt x="60" y="129"/>
                    </a:cubicBezTo>
                    <a:cubicBezTo>
                      <a:pt x="58" y="127"/>
                      <a:pt x="60" y="133"/>
                      <a:pt x="59" y="131"/>
                    </a:cubicBezTo>
                    <a:cubicBezTo>
                      <a:pt x="60" y="131"/>
                      <a:pt x="56" y="128"/>
                      <a:pt x="59" y="129"/>
                    </a:cubicBezTo>
                    <a:cubicBezTo>
                      <a:pt x="59" y="129"/>
                      <a:pt x="57" y="127"/>
                      <a:pt x="60" y="127"/>
                    </a:cubicBezTo>
                    <a:cubicBezTo>
                      <a:pt x="59" y="127"/>
                      <a:pt x="62" y="129"/>
                      <a:pt x="62" y="129"/>
                    </a:cubicBezTo>
                    <a:cubicBezTo>
                      <a:pt x="62" y="127"/>
                      <a:pt x="61" y="128"/>
                      <a:pt x="61" y="127"/>
                    </a:cubicBezTo>
                    <a:cubicBezTo>
                      <a:pt x="61" y="126"/>
                      <a:pt x="61" y="126"/>
                      <a:pt x="61" y="126"/>
                    </a:cubicBezTo>
                    <a:cubicBezTo>
                      <a:pt x="59" y="125"/>
                      <a:pt x="61" y="125"/>
                      <a:pt x="59" y="124"/>
                    </a:cubicBezTo>
                    <a:cubicBezTo>
                      <a:pt x="61" y="125"/>
                      <a:pt x="59" y="122"/>
                      <a:pt x="62" y="124"/>
                    </a:cubicBezTo>
                    <a:cubicBezTo>
                      <a:pt x="64" y="126"/>
                      <a:pt x="64" y="126"/>
                      <a:pt x="64" y="126"/>
                    </a:cubicBezTo>
                    <a:cubicBezTo>
                      <a:pt x="64" y="125"/>
                      <a:pt x="62" y="124"/>
                      <a:pt x="61" y="123"/>
                    </a:cubicBezTo>
                    <a:cubicBezTo>
                      <a:pt x="61" y="123"/>
                      <a:pt x="62" y="123"/>
                      <a:pt x="62" y="123"/>
                    </a:cubicBezTo>
                    <a:cubicBezTo>
                      <a:pt x="59" y="121"/>
                      <a:pt x="63" y="122"/>
                      <a:pt x="61" y="120"/>
                    </a:cubicBezTo>
                    <a:cubicBezTo>
                      <a:pt x="62" y="120"/>
                      <a:pt x="62" y="118"/>
                      <a:pt x="64" y="119"/>
                    </a:cubicBezTo>
                    <a:cubicBezTo>
                      <a:pt x="64" y="118"/>
                      <a:pt x="63" y="117"/>
                      <a:pt x="64" y="116"/>
                    </a:cubicBezTo>
                    <a:cubicBezTo>
                      <a:pt x="64" y="117"/>
                      <a:pt x="64" y="117"/>
                      <a:pt x="65" y="117"/>
                    </a:cubicBezTo>
                    <a:cubicBezTo>
                      <a:pt x="66" y="118"/>
                      <a:pt x="65" y="117"/>
                      <a:pt x="65" y="116"/>
                    </a:cubicBezTo>
                    <a:cubicBezTo>
                      <a:pt x="66" y="117"/>
                      <a:pt x="68" y="116"/>
                      <a:pt x="69" y="117"/>
                    </a:cubicBezTo>
                    <a:cubicBezTo>
                      <a:pt x="68" y="115"/>
                      <a:pt x="66" y="115"/>
                      <a:pt x="65" y="114"/>
                    </a:cubicBezTo>
                    <a:cubicBezTo>
                      <a:pt x="69" y="115"/>
                      <a:pt x="64" y="111"/>
                      <a:pt x="68" y="112"/>
                    </a:cubicBezTo>
                    <a:cubicBezTo>
                      <a:pt x="68" y="112"/>
                      <a:pt x="69" y="114"/>
                      <a:pt x="70" y="114"/>
                    </a:cubicBezTo>
                    <a:cubicBezTo>
                      <a:pt x="74" y="115"/>
                      <a:pt x="68" y="111"/>
                      <a:pt x="70" y="111"/>
                    </a:cubicBezTo>
                    <a:cubicBezTo>
                      <a:pt x="67" y="110"/>
                      <a:pt x="67" y="110"/>
                      <a:pt x="67" y="110"/>
                    </a:cubicBezTo>
                    <a:cubicBezTo>
                      <a:pt x="69" y="110"/>
                      <a:pt x="66" y="107"/>
                      <a:pt x="69" y="109"/>
                    </a:cubicBezTo>
                    <a:cubicBezTo>
                      <a:pt x="68" y="108"/>
                      <a:pt x="71" y="109"/>
                      <a:pt x="68" y="107"/>
                    </a:cubicBezTo>
                    <a:cubicBezTo>
                      <a:pt x="71" y="107"/>
                      <a:pt x="68" y="102"/>
                      <a:pt x="74" y="104"/>
                    </a:cubicBezTo>
                    <a:cubicBezTo>
                      <a:pt x="74" y="104"/>
                      <a:pt x="75" y="104"/>
                      <a:pt x="73" y="103"/>
                    </a:cubicBezTo>
                    <a:cubicBezTo>
                      <a:pt x="71" y="102"/>
                      <a:pt x="74" y="104"/>
                      <a:pt x="73" y="104"/>
                    </a:cubicBezTo>
                    <a:cubicBezTo>
                      <a:pt x="73" y="103"/>
                      <a:pt x="72" y="103"/>
                      <a:pt x="72" y="103"/>
                    </a:cubicBezTo>
                    <a:cubicBezTo>
                      <a:pt x="72" y="102"/>
                      <a:pt x="73" y="102"/>
                      <a:pt x="75" y="104"/>
                    </a:cubicBezTo>
                    <a:cubicBezTo>
                      <a:pt x="77" y="104"/>
                      <a:pt x="71" y="100"/>
                      <a:pt x="73" y="99"/>
                    </a:cubicBezTo>
                    <a:cubicBezTo>
                      <a:pt x="74" y="100"/>
                      <a:pt x="74" y="100"/>
                      <a:pt x="74" y="100"/>
                    </a:cubicBezTo>
                    <a:cubicBezTo>
                      <a:pt x="73" y="98"/>
                      <a:pt x="73" y="98"/>
                      <a:pt x="73" y="98"/>
                    </a:cubicBezTo>
                    <a:cubicBezTo>
                      <a:pt x="73" y="97"/>
                      <a:pt x="76" y="99"/>
                      <a:pt x="78" y="100"/>
                    </a:cubicBezTo>
                    <a:cubicBezTo>
                      <a:pt x="78" y="99"/>
                      <a:pt x="78" y="99"/>
                      <a:pt x="77" y="98"/>
                    </a:cubicBezTo>
                    <a:cubicBezTo>
                      <a:pt x="79" y="98"/>
                      <a:pt x="79" y="98"/>
                      <a:pt x="79" y="98"/>
                    </a:cubicBezTo>
                    <a:cubicBezTo>
                      <a:pt x="77" y="98"/>
                      <a:pt x="78" y="97"/>
                      <a:pt x="78" y="97"/>
                    </a:cubicBezTo>
                    <a:cubicBezTo>
                      <a:pt x="78" y="97"/>
                      <a:pt x="78" y="97"/>
                      <a:pt x="78" y="97"/>
                    </a:cubicBezTo>
                    <a:cubicBezTo>
                      <a:pt x="79" y="98"/>
                      <a:pt x="79" y="97"/>
                      <a:pt x="79" y="97"/>
                    </a:cubicBezTo>
                    <a:cubicBezTo>
                      <a:pt x="78" y="96"/>
                      <a:pt x="77" y="96"/>
                      <a:pt x="76" y="96"/>
                    </a:cubicBezTo>
                    <a:cubicBezTo>
                      <a:pt x="75" y="96"/>
                      <a:pt x="76" y="95"/>
                      <a:pt x="75" y="94"/>
                    </a:cubicBezTo>
                    <a:cubicBezTo>
                      <a:pt x="77" y="96"/>
                      <a:pt x="77" y="94"/>
                      <a:pt x="77" y="94"/>
                    </a:cubicBezTo>
                    <a:cubicBezTo>
                      <a:pt x="78" y="94"/>
                      <a:pt x="76" y="93"/>
                      <a:pt x="76" y="93"/>
                    </a:cubicBezTo>
                    <a:cubicBezTo>
                      <a:pt x="77" y="93"/>
                      <a:pt x="76" y="92"/>
                      <a:pt x="78" y="93"/>
                    </a:cubicBezTo>
                    <a:cubicBezTo>
                      <a:pt x="78" y="93"/>
                      <a:pt x="76" y="93"/>
                      <a:pt x="77" y="94"/>
                    </a:cubicBezTo>
                    <a:cubicBezTo>
                      <a:pt x="78" y="94"/>
                      <a:pt x="80" y="95"/>
                      <a:pt x="79" y="93"/>
                    </a:cubicBezTo>
                    <a:cubicBezTo>
                      <a:pt x="78" y="93"/>
                      <a:pt x="75" y="92"/>
                      <a:pt x="77" y="91"/>
                    </a:cubicBezTo>
                    <a:cubicBezTo>
                      <a:pt x="77" y="92"/>
                      <a:pt x="78" y="92"/>
                      <a:pt x="78" y="93"/>
                    </a:cubicBezTo>
                    <a:cubicBezTo>
                      <a:pt x="80" y="93"/>
                      <a:pt x="80" y="93"/>
                      <a:pt x="80" y="93"/>
                    </a:cubicBezTo>
                    <a:cubicBezTo>
                      <a:pt x="78" y="92"/>
                      <a:pt x="78" y="92"/>
                      <a:pt x="78" y="92"/>
                    </a:cubicBezTo>
                    <a:cubicBezTo>
                      <a:pt x="79" y="92"/>
                      <a:pt x="79" y="92"/>
                      <a:pt x="79" y="92"/>
                    </a:cubicBezTo>
                    <a:cubicBezTo>
                      <a:pt x="77" y="91"/>
                      <a:pt x="79" y="90"/>
                      <a:pt x="77" y="89"/>
                    </a:cubicBezTo>
                    <a:cubicBezTo>
                      <a:pt x="77" y="89"/>
                      <a:pt x="79" y="89"/>
                      <a:pt x="79" y="89"/>
                    </a:cubicBezTo>
                    <a:cubicBezTo>
                      <a:pt x="79" y="89"/>
                      <a:pt x="79" y="89"/>
                      <a:pt x="79" y="89"/>
                    </a:cubicBezTo>
                    <a:cubicBezTo>
                      <a:pt x="80" y="89"/>
                      <a:pt x="80" y="88"/>
                      <a:pt x="79" y="87"/>
                    </a:cubicBezTo>
                    <a:cubicBezTo>
                      <a:pt x="79" y="87"/>
                      <a:pt x="79" y="87"/>
                      <a:pt x="79" y="87"/>
                    </a:cubicBezTo>
                    <a:cubicBezTo>
                      <a:pt x="80" y="87"/>
                      <a:pt x="80" y="86"/>
                      <a:pt x="79" y="85"/>
                    </a:cubicBezTo>
                    <a:cubicBezTo>
                      <a:pt x="80" y="85"/>
                      <a:pt x="86" y="89"/>
                      <a:pt x="84" y="87"/>
                    </a:cubicBezTo>
                    <a:cubicBezTo>
                      <a:pt x="84" y="86"/>
                      <a:pt x="81" y="84"/>
                      <a:pt x="80" y="84"/>
                    </a:cubicBezTo>
                    <a:cubicBezTo>
                      <a:pt x="81" y="83"/>
                      <a:pt x="79" y="80"/>
                      <a:pt x="82" y="81"/>
                    </a:cubicBezTo>
                    <a:cubicBezTo>
                      <a:pt x="82" y="80"/>
                      <a:pt x="81" y="80"/>
                      <a:pt x="81" y="79"/>
                    </a:cubicBezTo>
                    <a:cubicBezTo>
                      <a:pt x="83" y="78"/>
                      <a:pt x="81" y="75"/>
                      <a:pt x="85" y="75"/>
                    </a:cubicBezTo>
                    <a:cubicBezTo>
                      <a:pt x="85" y="76"/>
                      <a:pt x="87" y="76"/>
                      <a:pt x="88" y="76"/>
                    </a:cubicBezTo>
                    <a:cubicBezTo>
                      <a:pt x="86" y="75"/>
                      <a:pt x="90" y="77"/>
                      <a:pt x="87" y="75"/>
                    </a:cubicBezTo>
                    <a:cubicBezTo>
                      <a:pt x="85" y="74"/>
                      <a:pt x="84" y="74"/>
                      <a:pt x="83" y="74"/>
                    </a:cubicBezTo>
                    <a:cubicBezTo>
                      <a:pt x="83" y="73"/>
                      <a:pt x="84" y="71"/>
                      <a:pt x="86" y="71"/>
                    </a:cubicBezTo>
                    <a:cubicBezTo>
                      <a:pt x="85" y="71"/>
                      <a:pt x="84" y="71"/>
                      <a:pt x="84" y="70"/>
                    </a:cubicBezTo>
                    <a:cubicBezTo>
                      <a:pt x="87" y="72"/>
                      <a:pt x="87" y="71"/>
                      <a:pt x="87" y="70"/>
                    </a:cubicBezTo>
                    <a:cubicBezTo>
                      <a:pt x="85" y="69"/>
                      <a:pt x="85" y="69"/>
                      <a:pt x="85" y="69"/>
                    </a:cubicBezTo>
                    <a:cubicBezTo>
                      <a:pt x="87" y="70"/>
                      <a:pt x="87" y="70"/>
                      <a:pt x="87" y="70"/>
                    </a:cubicBezTo>
                    <a:cubicBezTo>
                      <a:pt x="86" y="69"/>
                      <a:pt x="83" y="68"/>
                      <a:pt x="85" y="68"/>
                    </a:cubicBezTo>
                    <a:cubicBezTo>
                      <a:pt x="86" y="68"/>
                      <a:pt x="87" y="68"/>
                      <a:pt x="87" y="68"/>
                    </a:cubicBezTo>
                    <a:cubicBezTo>
                      <a:pt x="86" y="67"/>
                      <a:pt x="84" y="65"/>
                      <a:pt x="86" y="65"/>
                    </a:cubicBezTo>
                    <a:cubicBezTo>
                      <a:pt x="88" y="66"/>
                      <a:pt x="88" y="66"/>
                      <a:pt x="88" y="66"/>
                    </a:cubicBezTo>
                    <a:cubicBezTo>
                      <a:pt x="88" y="65"/>
                      <a:pt x="87" y="64"/>
                      <a:pt x="86" y="65"/>
                    </a:cubicBezTo>
                    <a:cubicBezTo>
                      <a:pt x="88" y="64"/>
                      <a:pt x="89" y="63"/>
                      <a:pt x="91" y="64"/>
                    </a:cubicBezTo>
                    <a:cubicBezTo>
                      <a:pt x="87" y="60"/>
                      <a:pt x="88" y="57"/>
                      <a:pt x="89" y="55"/>
                    </a:cubicBezTo>
                    <a:cubicBezTo>
                      <a:pt x="90" y="55"/>
                      <a:pt x="90" y="55"/>
                      <a:pt x="90" y="55"/>
                    </a:cubicBezTo>
                    <a:cubicBezTo>
                      <a:pt x="91" y="55"/>
                      <a:pt x="88" y="54"/>
                      <a:pt x="89" y="54"/>
                    </a:cubicBezTo>
                    <a:cubicBezTo>
                      <a:pt x="90" y="55"/>
                      <a:pt x="92" y="55"/>
                      <a:pt x="93" y="56"/>
                    </a:cubicBezTo>
                    <a:cubicBezTo>
                      <a:pt x="95" y="55"/>
                      <a:pt x="91" y="54"/>
                      <a:pt x="91" y="53"/>
                    </a:cubicBezTo>
                    <a:cubicBezTo>
                      <a:pt x="89" y="52"/>
                      <a:pt x="92" y="54"/>
                      <a:pt x="90" y="53"/>
                    </a:cubicBezTo>
                    <a:cubicBezTo>
                      <a:pt x="89" y="53"/>
                      <a:pt x="92" y="52"/>
                      <a:pt x="89" y="51"/>
                    </a:cubicBezTo>
                    <a:cubicBezTo>
                      <a:pt x="90" y="51"/>
                      <a:pt x="92" y="52"/>
                      <a:pt x="93" y="53"/>
                    </a:cubicBezTo>
                    <a:cubicBezTo>
                      <a:pt x="92" y="52"/>
                      <a:pt x="92" y="52"/>
                      <a:pt x="92" y="52"/>
                    </a:cubicBezTo>
                    <a:cubicBezTo>
                      <a:pt x="95" y="52"/>
                      <a:pt x="97" y="55"/>
                      <a:pt x="100" y="56"/>
                    </a:cubicBezTo>
                    <a:cubicBezTo>
                      <a:pt x="100" y="55"/>
                      <a:pt x="100" y="55"/>
                      <a:pt x="100" y="55"/>
                    </a:cubicBezTo>
                    <a:cubicBezTo>
                      <a:pt x="103" y="56"/>
                      <a:pt x="103" y="58"/>
                      <a:pt x="104" y="57"/>
                    </a:cubicBezTo>
                    <a:cubicBezTo>
                      <a:pt x="103" y="56"/>
                      <a:pt x="100" y="54"/>
                      <a:pt x="98" y="54"/>
                    </a:cubicBezTo>
                    <a:cubicBezTo>
                      <a:pt x="98" y="53"/>
                      <a:pt x="92" y="51"/>
                      <a:pt x="93" y="50"/>
                    </a:cubicBezTo>
                    <a:cubicBezTo>
                      <a:pt x="95" y="50"/>
                      <a:pt x="93" y="51"/>
                      <a:pt x="95" y="52"/>
                    </a:cubicBezTo>
                    <a:cubicBezTo>
                      <a:pt x="98" y="52"/>
                      <a:pt x="95" y="50"/>
                      <a:pt x="96" y="50"/>
                    </a:cubicBezTo>
                    <a:cubicBezTo>
                      <a:pt x="94" y="50"/>
                      <a:pt x="92" y="49"/>
                      <a:pt x="92" y="48"/>
                    </a:cubicBezTo>
                    <a:cubicBezTo>
                      <a:pt x="93" y="48"/>
                      <a:pt x="94" y="49"/>
                      <a:pt x="95" y="49"/>
                    </a:cubicBezTo>
                    <a:cubicBezTo>
                      <a:pt x="93" y="48"/>
                      <a:pt x="92" y="47"/>
                      <a:pt x="91" y="47"/>
                    </a:cubicBezTo>
                    <a:cubicBezTo>
                      <a:pt x="88" y="46"/>
                      <a:pt x="92" y="47"/>
                      <a:pt x="90" y="45"/>
                    </a:cubicBezTo>
                    <a:cubicBezTo>
                      <a:pt x="92" y="46"/>
                      <a:pt x="95" y="48"/>
                      <a:pt x="97" y="48"/>
                    </a:cubicBezTo>
                    <a:cubicBezTo>
                      <a:pt x="94" y="47"/>
                      <a:pt x="94" y="45"/>
                      <a:pt x="90" y="44"/>
                    </a:cubicBezTo>
                    <a:cubicBezTo>
                      <a:pt x="91" y="44"/>
                      <a:pt x="93" y="45"/>
                      <a:pt x="94" y="46"/>
                    </a:cubicBezTo>
                    <a:cubicBezTo>
                      <a:pt x="96" y="46"/>
                      <a:pt x="91" y="43"/>
                      <a:pt x="95" y="44"/>
                    </a:cubicBezTo>
                    <a:cubicBezTo>
                      <a:pt x="93" y="43"/>
                      <a:pt x="93" y="43"/>
                      <a:pt x="93" y="43"/>
                    </a:cubicBezTo>
                    <a:cubicBezTo>
                      <a:pt x="94" y="43"/>
                      <a:pt x="94" y="43"/>
                      <a:pt x="96" y="44"/>
                    </a:cubicBezTo>
                    <a:cubicBezTo>
                      <a:pt x="96" y="43"/>
                      <a:pt x="93" y="41"/>
                      <a:pt x="97" y="42"/>
                    </a:cubicBezTo>
                    <a:cubicBezTo>
                      <a:pt x="96" y="42"/>
                      <a:pt x="97" y="41"/>
                      <a:pt x="94" y="41"/>
                    </a:cubicBezTo>
                    <a:cubicBezTo>
                      <a:pt x="93" y="41"/>
                      <a:pt x="96" y="42"/>
                      <a:pt x="92" y="41"/>
                    </a:cubicBezTo>
                    <a:cubicBezTo>
                      <a:pt x="95" y="42"/>
                      <a:pt x="92" y="40"/>
                      <a:pt x="92" y="39"/>
                    </a:cubicBezTo>
                    <a:cubicBezTo>
                      <a:pt x="93" y="40"/>
                      <a:pt x="93" y="40"/>
                      <a:pt x="93" y="40"/>
                    </a:cubicBezTo>
                    <a:cubicBezTo>
                      <a:pt x="92" y="39"/>
                      <a:pt x="93" y="39"/>
                      <a:pt x="92" y="38"/>
                    </a:cubicBezTo>
                    <a:cubicBezTo>
                      <a:pt x="92" y="39"/>
                      <a:pt x="93" y="39"/>
                      <a:pt x="94" y="39"/>
                    </a:cubicBezTo>
                    <a:cubicBezTo>
                      <a:pt x="92" y="38"/>
                      <a:pt x="92" y="38"/>
                      <a:pt x="92" y="38"/>
                    </a:cubicBezTo>
                    <a:cubicBezTo>
                      <a:pt x="91" y="37"/>
                      <a:pt x="95" y="39"/>
                      <a:pt x="95" y="38"/>
                    </a:cubicBezTo>
                    <a:cubicBezTo>
                      <a:pt x="96" y="39"/>
                      <a:pt x="96" y="39"/>
                      <a:pt x="96" y="39"/>
                    </a:cubicBezTo>
                    <a:cubicBezTo>
                      <a:pt x="96" y="39"/>
                      <a:pt x="98" y="39"/>
                      <a:pt x="98" y="39"/>
                    </a:cubicBezTo>
                    <a:cubicBezTo>
                      <a:pt x="96" y="38"/>
                      <a:pt x="94" y="37"/>
                      <a:pt x="92" y="36"/>
                    </a:cubicBezTo>
                    <a:cubicBezTo>
                      <a:pt x="92" y="35"/>
                      <a:pt x="94" y="36"/>
                      <a:pt x="93" y="35"/>
                    </a:cubicBezTo>
                    <a:cubicBezTo>
                      <a:pt x="95" y="37"/>
                      <a:pt x="95" y="37"/>
                      <a:pt x="95" y="37"/>
                    </a:cubicBezTo>
                    <a:cubicBezTo>
                      <a:pt x="95" y="37"/>
                      <a:pt x="98" y="37"/>
                      <a:pt x="98" y="37"/>
                    </a:cubicBezTo>
                    <a:cubicBezTo>
                      <a:pt x="98" y="36"/>
                      <a:pt x="95" y="34"/>
                      <a:pt x="94" y="35"/>
                    </a:cubicBezTo>
                    <a:cubicBezTo>
                      <a:pt x="94" y="34"/>
                      <a:pt x="95" y="34"/>
                      <a:pt x="97" y="35"/>
                    </a:cubicBezTo>
                    <a:cubicBezTo>
                      <a:pt x="96" y="34"/>
                      <a:pt x="94" y="34"/>
                      <a:pt x="94" y="33"/>
                    </a:cubicBezTo>
                    <a:cubicBezTo>
                      <a:pt x="95" y="34"/>
                      <a:pt x="97" y="33"/>
                      <a:pt x="99" y="33"/>
                    </a:cubicBezTo>
                    <a:cubicBezTo>
                      <a:pt x="102" y="35"/>
                      <a:pt x="102" y="35"/>
                      <a:pt x="102" y="35"/>
                    </a:cubicBezTo>
                    <a:cubicBezTo>
                      <a:pt x="102" y="35"/>
                      <a:pt x="102" y="35"/>
                      <a:pt x="102" y="35"/>
                    </a:cubicBezTo>
                    <a:cubicBezTo>
                      <a:pt x="104" y="36"/>
                      <a:pt x="104" y="35"/>
                      <a:pt x="107" y="36"/>
                    </a:cubicBezTo>
                    <a:cubicBezTo>
                      <a:pt x="107" y="36"/>
                      <a:pt x="106" y="35"/>
                      <a:pt x="106" y="35"/>
                    </a:cubicBezTo>
                    <a:cubicBezTo>
                      <a:pt x="101" y="34"/>
                      <a:pt x="100" y="32"/>
                      <a:pt x="96" y="31"/>
                    </a:cubicBezTo>
                    <a:cubicBezTo>
                      <a:pt x="96" y="29"/>
                      <a:pt x="106" y="33"/>
                      <a:pt x="100" y="30"/>
                    </a:cubicBezTo>
                    <a:cubicBezTo>
                      <a:pt x="99" y="30"/>
                      <a:pt x="97" y="28"/>
                      <a:pt x="97" y="29"/>
                    </a:cubicBezTo>
                    <a:cubicBezTo>
                      <a:pt x="98" y="29"/>
                      <a:pt x="94" y="27"/>
                      <a:pt x="96" y="27"/>
                    </a:cubicBezTo>
                    <a:cubicBezTo>
                      <a:pt x="97" y="28"/>
                      <a:pt x="100" y="28"/>
                      <a:pt x="102" y="29"/>
                    </a:cubicBezTo>
                    <a:cubicBezTo>
                      <a:pt x="101" y="29"/>
                      <a:pt x="101" y="29"/>
                      <a:pt x="101" y="30"/>
                    </a:cubicBezTo>
                    <a:cubicBezTo>
                      <a:pt x="103" y="30"/>
                      <a:pt x="105" y="31"/>
                      <a:pt x="105" y="30"/>
                    </a:cubicBezTo>
                    <a:cubicBezTo>
                      <a:pt x="105" y="30"/>
                      <a:pt x="105" y="29"/>
                      <a:pt x="103" y="28"/>
                    </a:cubicBezTo>
                    <a:cubicBezTo>
                      <a:pt x="101" y="28"/>
                      <a:pt x="103" y="29"/>
                      <a:pt x="101" y="28"/>
                    </a:cubicBezTo>
                    <a:cubicBezTo>
                      <a:pt x="100" y="27"/>
                      <a:pt x="104" y="28"/>
                      <a:pt x="100" y="26"/>
                    </a:cubicBezTo>
                    <a:cubicBezTo>
                      <a:pt x="100" y="27"/>
                      <a:pt x="98" y="26"/>
                      <a:pt x="96" y="26"/>
                    </a:cubicBezTo>
                    <a:cubicBezTo>
                      <a:pt x="95" y="25"/>
                      <a:pt x="95" y="25"/>
                      <a:pt x="95" y="25"/>
                    </a:cubicBezTo>
                    <a:cubicBezTo>
                      <a:pt x="97" y="25"/>
                      <a:pt x="97" y="25"/>
                      <a:pt x="97" y="25"/>
                    </a:cubicBezTo>
                    <a:cubicBezTo>
                      <a:pt x="98" y="25"/>
                      <a:pt x="94" y="24"/>
                      <a:pt x="95" y="23"/>
                    </a:cubicBezTo>
                    <a:cubicBezTo>
                      <a:pt x="98" y="24"/>
                      <a:pt x="98" y="24"/>
                      <a:pt x="98" y="24"/>
                    </a:cubicBezTo>
                    <a:cubicBezTo>
                      <a:pt x="101" y="25"/>
                      <a:pt x="97" y="25"/>
                      <a:pt x="101" y="26"/>
                    </a:cubicBezTo>
                    <a:cubicBezTo>
                      <a:pt x="101" y="25"/>
                      <a:pt x="99" y="24"/>
                      <a:pt x="100" y="24"/>
                    </a:cubicBezTo>
                    <a:cubicBezTo>
                      <a:pt x="101" y="24"/>
                      <a:pt x="101" y="25"/>
                      <a:pt x="101" y="25"/>
                    </a:cubicBezTo>
                    <a:cubicBezTo>
                      <a:pt x="101" y="25"/>
                      <a:pt x="107" y="26"/>
                      <a:pt x="104" y="24"/>
                    </a:cubicBezTo>
                    <a:cubicBezTo>
                      <a:pt x="103" y="23"/>
                      <a:pt x="102" y="23"/>
                      <a:pt x="101" y="23"/>
                    </a:cubicBezTo>
                    <a:cubicBezTo>
                      <a:pt x="101" y="22"/>
                      <a:pt x="99" y="21"/>
                      <a:pt x="99" y="20"/>
                    </a:cubicBezTo>
                    <a:cubicBezTo>
                      <a:pt x="102" y="21"/>
                      <a:pt x="100" y="19"/>
                      <a:pt x="103" y="20"/>
                    </a:cubicBezTo>
                    <a:cubicBezTo>
                      <a:pt x="101" y="20"/>
                      <a:pt x="101" y="22"/>
                      <a:pt x="103" y="23"/>
                    </a:cubicBezTo>
                    <a:cubicBezTo>
                      <a:pt x="107" y="24"/>
                      <a:pt x="103" y="24"/>
                      <a:pt x="106" y="25"/>
                    </a:cubicBezTo>
                    <a:cubicBezTo>
                      <a:pt x="107" y="24"/>
                      <a:pt x="110" y="26"/>
                      <a:pt x="112" y="26"/>
                    </a:cubicBezTo>
                    <a:cubicBezTo>
                      <a:pt x="113" y="26"/>
                      <a:pt x="112" y="25"/>
                      <a:pt x="112" y="25"/>
                    </a:cubicBezTo>
                    <a:cubicBezTo>
                      <a:pt x="109" y="24"/>
                      <a:pt x="109" y="25"/>
                      <a:pt x="107" y="24"/>
                    </a:cubicBezTo>
                    <a:cubicBezTo>
                      <a:pt x="108" y="23"/>
                      <a:pt x="107" y="22"/>
                      <a:pt x="105" y="20"/>
                    </a:cubicBezTo>
                    <a:cubicBezTo>
                      <a:pt x="106" y="20"/>
                      <a:pt x="108" y="21"/>
                      <a:pt x="108" y="22"/>
                    </a:cubicBezTo>
                    <a:cubicBezTo>
                      <a:pt x="108" y="20"/>
                      <a:pt x="109" y="19"/>
                      <a:pt x="110" y="18"/>
                    </a:cubicBezTo>
                    <a:cubicBezTo>
                      <a:pt x="106" y="18"/>
                      <a:pt x="109" y="16"/>
                      <a:pt x="106" y="16"/>
                    </a:cubicBezTo>
                    <a:cubicBezTo>
                      <a:pt x="105" y="16"/>
                      <a:pt x="103" y="16"/>
                      <a:pt x="101" y="15"/>
                    </a:cubicBezTo>
                    <a:cubicBezTo>
                      <a:pt x="101" y="15"/>
                      <a:pt x="103" y="16"/>
                      <a:pt x="103" y="16"/>
                    </a:cubicBezTo>
                    <a:cubicBezTo>
                      <a:pt x="102" y="15"/>
                      <a:pt x="107" y="16"/>
                      <a:pt x="104" y="15"/>
                    </a:cubicBezTo>
                    <a:cubicBezTo>
                      <a:pt x="105" y="16"/>
                      <a:pt x="108" y="16"/>
                      <a:pt x="111" y="17"/>
                    </a:cubicBezTo>
                    <a:cubicBezTo>
                      <a:pt x="110" y="16"/>
                      <a:pt x="113" y="18"/>
                      <a:pt x="113" y="17"/>
                    </a:cubicBezTo>
                    <a:cubicBezTo>
                      <a:pt x="112" y="15"/>
                      <a:pt x="111" y="14"/>
                      <a:pt x="111" y="13"/>
                    </a:cubicBezTo>
                    <a:cubicBezTo>
                      <a:pt x="113" y="12"/>
                      <a:pt x="111" y="10"/>
                      <a:pt x="111" y="9"/>
                    </a:cubicBezTo>
                    <a:cubicBezTo>
                      <a:pt x="113" y="9"/>
                      <a:pt x="116" y="10"/>
                      <a:pt x="117" y="9"/>
                    </a:cubicBezTo>
                    <a:cubicBezTo>
                      <a:pt x="117" y="8"/>
                      <a:pt x="113" y="9"/>
                      <a:pt x="115" y="8"/>
                    </a:cubicBezTo>
                    <a:cubicBezTo>
                      <a:pt x="115" y="8"/>
                      <a:pt x="115" y="8"/>
                      <a:pt x="115" y="8"/>
                    </a:cubicBezTo>
                    <a:cubicBezTo>
                      <a:pt x="115" y="8"/>
                      <a:pt x="118" y="7"/>
                      <a:pt x="114" y="6"/>
                    </a:cubicBezTo>
                    <a:cubicBezTo>
                      <a:pt x="117" y="7"/>
                      <a:pt x="117" y="7"/>
                      <a:pt x="117" y="7"/>
                    </a:cubicBezTo>
                    <a:cubicBezTo>
                      <a:pt x="117" y="7"/>
                      <a:pt x="117" y="6"/>
                      <a:pt x="116" y="6"/>
                    </a:cubicBezTo>
                    <a:cubicBezTo>
                      <a:pt x="117" y="6"/>
                      <a:pt x="118" y="6"/>
                      <a:pt x="119" y="7"/>
                    </a:cubicBezTo>
                    <a:cubicBezTo>
                      <a:pt x="122" y="7"/>
                      <a:pt x="119" y="5"/>
                      <a:pt x="119" y="4"/>
                    </a:cubicBezTo>
                    <a:cubicBezTo>
                      <a:pt x="117" y="5"/>
                      <a:pt x="117" y="5"/>
                      <a:pt x="117" y="5"/>
                    </a:cubicBezTo>
                    <a:cubicBezTo>
                      <a:pt x="116" y="3"/>
                      <a:pt x="118" y="3"/>
                      <a:pt x="117" y="1"/>
                    </a:cubicBezTo>
                    <a:cubicBezTo>
                      <a:pt x="119" y="2"/>
                      <a:pt x="119" y="2"/>
                      <a:pt x="119" y="2"/>
                    </a:cubicBezTo>
                    <a:cubicBezTo>
                      <a:pt x="118" y="1"/>
                      <a:pt x="118" y="1"/>
                      <a:pt x="118" y="1"/>
                    </a:cubicBezTo>
                    <a:cubicBezTo>
                      <a:pt x="120" y="1"/>
                      <a:pt x="122" y="1"/>
                      <a:pt x="120" y="0"/>
                    </a:cubicBezTo>
                    <a:cubicBezTo>
                      <a:pt x="125" y="3"/>
                      <a:pt x="125" y="3"/>
                      <a:pt x="125" y="3"/>
                    </a:cubicBezTo>
                    <a:cubicBezTo>
                      <a:pt x="123" y="3"/>
                      <a:pt x="122" y="2"/>
                      <a:pt x="120" y="2"/>
                    </a:cubicBezTo>
                    <a:cubicBezTo>
                      <a:pt x="118" y="2"/>
                      <a:pt x="119" y="3"/>
                      <a:pt x="121" y="4"/>
                    </a:cubicBezTo>
                    <a:cubicBezTo>
                      <a:pt x="121" y="3"/>
                      <a:pt x="121" y="3"/>
                      <a:pt x="120" y="3"/>
                    </a:cubicBezTo>
                    <a:cubicBezTo>
                      <a:pt x="123" y="3"/>
                      <a:pt x="123" y="4"/>
                      <a:pt x="124" y="4"/>
                    </a:cubicBezTo>
                    <a:cubicBezTo>
                      <a:pt x="124" y="4"/>
                      <a:pt x="125" y="4"/>
                      <a:pt x="124" y="4"/>
                    </a:cubicBezTo>
                    <a:cubicBezTo>
                      <a:pt x="126" y="5"/>
                      <a:pt x="126" y="5"/>
                      <a:pt x="126" y="6"/>
                    </a:cubicBezTo>
                    <a:cubicBezTo>
                      <a:pt x="125" y="5"/>
                      <a:pt x="124" y="6"/>
                      <a:pt x="123" y="5"/>
                    </a:cubicBezTo>
                    <a:cubicBezTo>
                      <a:pt x="126" y="6"/>
                      <a:pt x="126" y="7"/>
                      <a:pt x="125" y="8"/>
                    </a:cubicBezTo>
                    <a:cubicBezTo>
                      <a:pt x="122" y="8"/>
                      <a:pt x="127" y="10"/>
                      <a:pt x="126" y="11"/>
                    </a:cubicBezTo>
                    <a:cubicBezTo>
                      <a:pt x="123" y="10"/>
                      <a:pt x="121" y="9"/>
                      <a:pt x="120" y="8"/>
                    </a:cubicBezTo>
                    <a:cubicBezTo>
                      <a:pt x="119" y="8"/>
                      <a:pt x="120" y="8"/>
                      <a:pt x="119" y="9"/>
                    </a:cubicBezTo>
                    <a:cubicBezTo>
                      <a:pt x="121" y="10"/>
                      <a:pt x="124" y="10"/>
                      <a:pt x="125" y="12"/>
                    </a:cubicBezTo>
                    <a:cubicBezTo>
                      <a:pt x="123" y="11"/>
                      <a:pt x="123" y="11"/>
                      <a:pt x="123" y="11"/>
                    </a:cubicBezTo>
                    <a:cubicBezTo>
                      <a:pt x="123" y="12"/>
                      <a:pt x="126" y="13"/>
                      <a:pt x="125" y="14"/>
                    </a:cubicBezTo>
                    <a:cubicBezTo>
                      <a:pt x="124" y="15"/>
                      <a:pt x="124" y="17"/>
                      <a:pt x="123" y="18"/>
                    </a:cubicBezTo>
                    <a:cubicBezTo>
                      <a:pt x="121" y="18"/>
                      <a:pt x="121" y="18"/>
                      <a:pt x="121" y="18"/>
                    </a:cubicBezTo>
                    <a:cubicBezTo>
                      <a:pt x="125" y="20"/>
                      <a:pt x="122" y="21"/>
                      <a:pt x="124" y="22"/>
                    </a:cubicBezTo>
                    <a:cubicBezTo>
                      <a:pt x="121" y="23"/>
                      <a:pt x="124" y="26"/>
                      <a:pt x="121" y="26"/>
                    </a:cubicBezTo>
                    <a:cubicBezTo>
                      <a:pt x="121" y="30"/>
                      <a:pt x="122" y="33"/>
                      <a:pt x="121" y="35"/>
                    </a:cubicBezTo>
                    <a:cubicBezTo>
                      <a:pt x="118" y="34"/>
                      <a:pt x="118" y="34"/>
                      <a:pt x="118" y="34"/>
                    </a:cubicBezTo>
                    <a:cubicBezTo>
                      <a:pt x="120" y="35"/>
                      <a:pt x="116" y="34"/>
                      <a:pt x="117" y="35"/>
                    </a:cubicBezTo>
                    <a:cubicBezTo>
                      <a:pt x="119" y="35"/>
                      <a:pt x="119" y="36"/>
                      <a:pt x="121" y="37"/>
                    </a:cubicBezTo>
                    <a:cubicBezTo>
                      <a:pt x="118" y="38"/>
                      <a:pt x="120" y="40"/>
                      <a:pt x="121" y="42"/>
                    </a:cubicBezTo>
                    <a:cubicBezTo>
                      <a:pt x="119" y="41"/>
                      <a:pt x="119" y="41"/>
                      <a:pt x="119" y="41"/>
                    </a:cubicBezTo>
                    <a:cubicBezTo>
                      <a:pt x="122" y="44"/>
                      <a:pt x="119" y="44"/>
                      <a:pt x="118" y="46"/>
                    </a:cubicBezTo>
                    <a:cubicBezTo>
                      <a:pt x="117" y="45"/>
                      <a:pt x="115" y="45"/>
                      <a:pt x="115" y="46"/>
                    </a:cubicBezTo>
                    <a:cubicBezTo>
                      <a:pt x="118" y="48"/>
                      <a:pt x="118" y="48"/>
                      <a:pt x="119" y="50"/>
                    </a:cubicBezTo>
                    <a:cubicBezTo>
                      <a:pt x="119" y="51"/>
                      <a:pt x="118" y="52"/>
                      <a:pt x="116" y="52"/>
                    </a:cubicBezTo>
                    <a:cubicBezTo>
                      <a:pt x="119" y="57"/>
                      <a:pt x="115" y="59"/>
                      <a:pt x="116" y="64"/>
                    </a:cubicBezTo>
                    <a:cubicBezTo>
                      <a:pt x="114" y="63"/>
                      <a:pt x="114" y="63"/>
                      <a:pt x="114" y="63"/>
                    </a:cubicBezTo>
                    <a:cubicBezTo>
                      <a:pt x="117" y="68"/>
                      <a:pt x="112" y="70"/>
                      <a:pt x="113" y="74"/>
                    </a:cubicBezTo>
                    <a:cubicBezTo>
                      <a:pt x="109" y="72"/>
                      <a:pt x="109" y="72"/>
                      <a:pt x="109" y="72"/>
                    </a:cubicBezTo>
                    <a:cubicBezTo>
                      <a:pt x="108" y="73"/>
                      <a:pt x="109" y="75"/>
                      <a:pt x="112" y="76"/>
                    </a:cubicBezTo>
                    <a:cubicBezTo>
                      <a:pt x="110" y="76"/>
                      <a:pt x="113" y="78"/>
                      <a:pt x="109" y="78"/>
                    </a:cubicBezTo>
                    <a:cubicBezTo>
                      <a:pt x="108" y="78"/>
                      <a:pt x="111" y="79"/>
                      <a:pt x="111" y="80"/>
                    </a:cubicBezTo>
                    <a:cubicBezTo>
                      <a:pt x="109" y="82"/>
                      <a:pt x="109" y="82"/>
                      <a:pt x="109" y="84"/>
                    </a:cubicBezTo>
                    <a:cubicBezTo>
                      <a:pt x="109" y="84"/>
                      <a:pt x="109" y="84"/>
                      <a:pt x="109" y="84"/>
                    </a:cubicBezTo>
                    <a:cubicBezTo>
                      <a:pt x="108" y="83"/>
                      <a:pt x="107" y="83"/>
                      <a:pt x="106" y="83"/>
                    </a:cubicBezTo>
                    <a:cubicBezTo>
                      <a:pt x="107" y="84"/>
                      <a:pt x="104" y="85"/>
                      <a:pt x="109" y="86"/>
                    </a:cubicBezTo>
                    <a:cubicBezTo>
                      <a:pt x="106" y="87"/>
                      <a:pt x="109" y="91"/>
                      <a:pt x="105" y="91"/>
                    </a:cubicBezTo>
                    <a:cubicBezTo>
                      <a:pt x="106" y="92"/>
                      <a:pt x="106" y="92"/>
                      <a:pt x="107" y="93"/>
                    </a:cubicBezTo>
                    <a:cubicBezTo>
                      <a:pt x="106" y="94"/>
                      <a:pt x="103" y="95"/>
                      <a:pt x="104" y="97"/>
                    </a:cubicBezTo>
                    <a:cubicBezTo>
                      <a:pt x="104" y="97"/>
                      <a:pt x="103" y="96"/>
                      <a:pt x="102" y="96"/>
                    </a:cubicBezTo>
                    <a:cubicBezTo>
                      <a:pt x="102" y="97"/>
                      <a:pt x="104" y="97"/>
                      <a:pt x="104" y="98"/>
                    </a:cubicBezTo>
                    <a:cubicBezTo>
                      <a:pt x="105" y="101"/>
                      <a:pt x="99" y="102"/>
                      <a:pt x="99" y="104"/>
                    </a:cubicBezTo>
                    <a:cubicBezTo>
                      <a:pt x="99" y="109"/>
                      <a:pt x="96" y="113"/>
                      <a:pt x="94" y="117"/>
                    </a:cubicBezTo>
                    <a:cubicBezTo>
                      <a:pt x="93" y="116"/>
                      <a:pt x="93" y="116"/>
                      <a:pt x="93" y="116"/>
                    </a:cubicBezTo>
                    <a:cubicBezTo>
                      <a:pt x="96" y="119"/>
                      <a:pt x="89" y="118"/>
                      <a:pt x="93" y="121"/>
                    </a:cubicBezTo>
                    <a:cubicBezTo>
                      <a:pt x="92" y="121"/>
                      <a:pt x="92" y="122"/>
                      <a:pt x="90" y="121"/>
                    </a:cubicBezTo>
                    <a:cubicBezTo>
                      <a:pt x="92" y="123"/>
                      <a:pt x="87" y="123"/>
                      <a:pt x="89" y="125"/>
                    </a:cubicBezTo>
                    <a:cubicBezTo>
                      <a:pt x="89" y="125"/>
                      <a:pt x="89" y="125"/>
                      <a:pt x="88" y="125"/>
                    </a:cubicBezTo>
                    <a:cubicBezTo>
                      <a:pt x="86" y="125"/>
                      <a:pt x="88" y="128"/>
                      <a:pt x="85" y="129"/>
                    </a:cubicBezTo>
                    <a:cubicBezTo>
                      <a:pt x="85" y="128"/>
                      <a:pt x="85" y="128"/>
                      <a:pt x="84" y="127"/>
                    </a:cubicBezTo>
                    <a:cubicBezTo>
                      <a:pt x="82" y="127"/>
                      <a:pt x="87" y="131"/>
                      <a:pt x="83" y="129"/>
                    </a:cubicBezTo>
                    <a:cubicBezTo>
                      <a:pt x="82" y="129"/>
                      <a:pt x="84" y="130"/>
                      <a:pt x="84" y="130"/>
                    </a:cubicBezTo>
                    <a:cubicBezTo>
                      <a:pt x="81" y="132"/>
                      <a:pt x="81" y="137"/>
                      <a:pt x="80" y="141"/>
                    </a:cubicBezTo>
                    <a:cubicBezTo>
                      <a:pt x="77" y="142"/>
                      <a:pt x="74" y="137"/>
                      <a:pt x="76" y="141"/>
                    </a:cubicBezTo>
                    <a:cubicBezTo>
                      <a:pt x="75" y="141"/>
                      <a:pt x="77" y="142"/>
                      <a:pt x="76" y="142"/>
                    </a:cubicBezTo>
                    <a:cubicBezTo>
                      <a:pt x="77" y="143"/>
                      <a:pt x="71" y="140"/>
                      <a:pt x="73" y="142"/>
                    </a:cubicBezTo>
                    <a:cubicBezTo>
                      <a:pt x="75" y="143"/>
                      <a:pt x="74" y="143"/>
                      <a:pt x="75" y="144"/>
                    </a:cubicBezTo>
                    <a:cubicBezTo>
                      <a:pt x="73" y="144"/>
                      <a:pt x="71" y="143"/>
                      <a:pt x="72" y="146"/>
                    </a:cubicBezTo>
                    <a:cubicBezTo>
                      <a:pt x="71" y="145"/>
                      <a:pt x="71" y="145"/>
                      <a:pt x="71" y="145"/>
                    </a:cubicBezTo>
                    <a:cubicBezTo>
                      <a:pt x="73" y="148"/>
                      <a:pt x="71" y="149"/>
                      <a:pt x="74" y="152"/>
                    </a:cubicBezTo>
                    <a:cubicBezTo>
                      <a:pt x="70" y="160"/>
                      <a:pt x="68" y="169"/>
                      <a:pt x="64" y="176"/>
                    </a:cubicBezTo>
                    <a:cubicBezTo>
                      <a:pt x="59" y="183"/>
                      <a:pt x="56" y="191"/>
                      <a:pt x="49" y="197"/>
                    </a:cubicBezTo>
                    <a:cubicBezTo>
                      <a:pt x="45" y="197"/>
                      <a:pt x="45" y="197"/>
                      <a:pt x="45" y="199"/>
                    </a:cubicBezTo>
                    <a:cubicBezTo>
                      <a:pt x="45" y="199"/>
                      <a:pt x="45" y="199"/>
                      <a:pt x="44" y="199"/>
                    </a:cubicBezTo>
                    <a:cubicBezTo>
                      <a:pt x="47" y="200"/>
                      <a:pt x="44" y="200"/>
                      <a:pt x="46" y="202"/>
                    </a:cubicBezTo>
                    <a:cubicBezTo>
                      <a:pt x="44" y="204"/>
                      <a:pt x="43" y="207"/>
                      <a:pt x="41" y="210"/>
                    </a:cubicBezTo>
                    <a:cubicBezTo>
                      <a:pt x="41" y="209"/>
                      <a:pt x="39" y="208"/>
                      <a:pt x="39" y="208"/>
                    </a:cubicBezTo>
                    <a:cubicBezTo>
                      <a:pt x="41" y="210"/>
                      <a:pt x="41" y="210"/>
                      <a:pt x="41" y="210"/>
                    </a:cubicBezTo>
                    <a:cubicBezTo>
                      <a:pt x="40" y="209"/>
                      <a:pt x="40" y="209"/>
                      <a:pt x="40" y="209"/>
                    </a:cubicBezTo>
                    <a:cubicBezTo>
                      <a:pt x="40" y="210"/>
                      <a:pt x="41" y="211"/>
                      <a:pt x="42" y="211"/>
                    </a:cubicBezTo>
                    <a:cubicBezTo>
                      <a:pt x="40" y="220"/>
                      <a:pt x="31" y="223"/>
                      <a:pt x="27" y="230"/>
                    </a:cubicBezTo>
                    <a:cubicBezTo>
                      <a:pt x="25" y="231"/>
                      <a:pt x="25" y="234"/>
                      <a:pt x="24" y="236"/>
                    </a:cubicBezTo>
                    <a:cubicBezTo>
                      <a:pt x="18" y="239"/>
                      <a:pt x="12" y="242"/>
                      <a:pt x="12" y="249"/>
                    </a:cubicBezTo>
                    <a:cubicBezTo>
                      <a:pt x="12" y="249"/>
                      <a:pt x="5" y="244"/>
                      <a:pt x="5" y="24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Freeform 298"/>
              <p:cNvSpPr/>
              <p:nvPr/>
            </p:nvSpPr>
            <p:spPr bwMode="auto">
              <a:xfrm>
                <a:off x="4062413" y="2243138"/>
                <a:ext cx="1588" cy="0"/>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0"/>
                      <a:pt x="2" y="1"/>
                      <a:pt x="0" y="0"/>
                    </a:cubicBezTo>
                    <a:cubicBezTo>
                      <a:pt x="2" y="0"/>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Freeform 299"/>
              <p:cNvSpPr/>
              <p:nvPr/>
            </p:nvSpPr>
            <p:spPr bwMode="auto">
              <a:xfrm>
                <a:off x="4056063" y="2247900"/>
                <a:ext cx="0"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Freeform 300"/>
              <p:cNvSpPr/>
              <p:nvPr/>
            </p:nvSpPr>
            <p:spPr bwMode="auto">
              <a:xfrm>
                <a:off x="4054476" y="2249488"/>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0"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3" name="Freeform 301"/>
              <p:cNvSpPr/>
              <p:nvPr/>
            </p:nvSpPr>
            <p:spPr bwMode="auto">
              <a:xfrm>
                <a:off x="4052888" y="225107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4" name="Freeform 302"/>
              <p:cNvSpPr/>
              <p:nvPr/>
            </p:nvSpPr>
            <p:spPr bwMode="auto">
              <a:xfrm>
                <a:off x="4052888" y="2251075"/>
                <a:ext cx="1588" cy="0"/>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2" y="1"/>
                      <a:pt x="2"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5" name="Freeform 303"/>
              <p:cNvSpPr/>
              <p:nvPr/>
            </p:nvSpPr>
            <p:spPr bwMode="auto">
              <a:xfrm>
                <a:off x="4051301" y="2254250"/>
                <a:ext cx="1588" cy="0"/>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6" name="Freeform 304"/>
              <p:cNvSpPr/>
              <p:nvPr/>
            </p:nvSpPr>
            <p:spPr bwMode="auto">
              <a:xfrm>
                <a:off x="4051301" y="2255838"/>
                <a:ext cx="1588"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1"/>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Freeform 305"/>
              <p:cNvSpPr/>
              <p:nvPr/>
            </p:nvSpPr>
            <p:spPr bwMode="auto">
              <a:xfrm>
                <a:off x="4041776" y="2282825"/>
                <a:ext cx="1588"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Freeform 306"/>
              <p:cNvSpPr/>
              <p:nvPr/>
            </p:nvSpPr>
            <p:spPr bwMode="auto">
              <a:xfrm>
                <a:off x="4035426" y="2293938"/>
                <a:ext cx="1588" cy="1587"/>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Rectangle 307"/>
              <p:cNvSpPr>
                <a:spLocks noChangeArrowheads="1"/>
              </p:cNvSpPr>
              <p:nvPr/>
            </p:nvSpPr>
            <p:spPr bwMode="auto">
              <a:xfrm>
                <a:off x="4035426" y="23018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80" name="Freeform 308"/>
              <p:cNvSpPr/>
              <p:nvPr/>
            </p:nvSpPr>
            <p:spPr bwMode="auto">
              <a:xfrm>
                <a:off x="3968751" y="1946275"/>
                <a:ext cx="1588"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0"/>
                      <a:pt x="0" y="1"/>
                      <a:pt x="2" y="0"/>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Freeform 309"/>
              <p:cNvSpPr/>
              <p:nvPr/>
            </p:nvSpPr>
            <p:spPr bwMode="auto">
              <a:xfrm>
                <a:off x="3925888" y="1946275"/>
                <a:ext cx="42863" cy="92075"/>
              </a:xfrm>
              <a:custGeom>
                <a:avLst/>
                <a:gdLst>
                  <a:gd name="T0" fmla="*/ 9 w 119"/>
                  <a:gd name="T1" fmla="*/ 224 h 255"/>
                  <a:gd name="T2" fmla="*/ 10 w 119"/>
                  <a:gd name="T3" fmla="*/ 215 h 255"/>
                  <a:gd name="T4" fmla="*/ 7 w 119"/>
                  <a:gd name="T5" fmla="*/ 197 h 255"/>
                  <a:gd name="T6" fmla="*/ 9 w 119"/>
                  <a:gd name="T7" fmla="*/ 192 h 255"/>
                  <a:gd name="T8" fmla="*/ 18 w 119"/>
                  <a:gd name="T9" fmla="*/ 177 h 255"/>
                  <a:gd name="T10" fmla="*/ 21 w 119"/>
                  <a:gd name="T11" fmla="*/ 172 h 255"/>
                  <a:gd name="T12" fmla="*/ 25 w 119"/>
                  <a:gd name="T13" fmla="*/ 162 h 255"/>
                  <a:gd name="T14" fmla="*/ 30 w 119"/>
                  <a:gd name="T15" fmla="*/ 157 h 255"/>
                  <a:gd name="T16" fmla="*/ 27 w 119"/>
                  <a:gd name="T17" fmla="*/ 147 h 255"/>
                  <a:gd name="T18" fmla="*/ 25 w 119"/>
                  <a:gd name="T19" fmla="*/ 141 h 255"/>
                  <a:gd name="T20" fmla="*/ 29 w 119"/>
                  <a:gd name="T21" fmla="*/ 133 h 255"/>
                  <a:gd name="T22" fmla="*/ 32 w 119"/>
                  <a:gd name="T23" fmla="*/ 125 h 255"/>
                  <a:gd name="T24" fmla="*/ 33 w 119"/>
                  <a:gd name="T25" fmla="*/ 122 h 255"/>
                  <a:gd name="T26" fmla="*/ 33 w 119"/>
                  <a:gd name="T27" fmla="*/ 116 h 255"/>
                  <a:gd name="T28" fmla="*/ 38 w 119"/>
                  <a:gd name="T29" fmla="*/ 109 h 255"/>
                  <a:gd name="T30" fmla="*/ 41 w 119"/>
                  <a:gd name="T31" fmla="*/ 101 h 255"/>
                  <a:gd name="T32" fmla="*/ 46 w 119"/>
                  <a:gd name="T33" fmla="*/ 93 h 255"/>
                  <a:gd name="T34" fmla="*/ 52 w 119"/>
                  <a:gd name="T35" fmla="*/ 91 h 255"/>
                  <a:gd name="T36" fmla="*/ 50 w 119"/>
                  <a:gd name="T37" fmla="*/ 86 h 255"/>
                  <a:gd name="T38" fmla="*/ 54 w 119"/>
                  <a:gd name="T39" fmla="*/ 86 h 255"/>
                  <a:gd name="T40" fmla="*/ 53 w 119"/>
                  <a:gd name="T41" fmla="*/ 80 h 255"/>
                  <a:gd name="T42" fmla="*/ 56 w 119"/>
                  <a:gd name="T43" fmla="*/ 73 h 255"/>
                  <a:gd name="T44" fmla="*/ 61 w 119"/>
                  <a:gd name="T45" fmla="*/ 63 h 255"/>
                  <a:gd name="T46" fmla="*/ 64 w 119"/>
                  <a:gd name="T47" fmla="*/ 58 h 255"/>
                  <a:gd name="T48" fmla="*/ 69 w 119"/>
                  <a:gd name="T49" fmla="*/ 47 h 255"/>
                  <a:gd name="T50" fmla="*/ 73 w 119"/>
                  <a:gd name="T51" fmla="*/ 45 h 255"/>
                  <a:gd name="T52" fmla="*/ 76 w 119"/>
                  <a:gd name="T53" fmla="*/ 45 h 255"/>
                  <a:gd name="T54" fmla="*/ 78 w 119"/>
                  <a:gd name="T55" fmla="*/ 41 h 255"/>
                  <a:gd name="T56" fmla="*/ 80 w 119"/>
                  <a:gd name="T57" fmla="*/ 36 h 255"/>
                  <a:gd name="T58" fmla="*/ 77 w 119"/>
                  <a:gd name="T59" fmla="*/ 32 h 255"/>
                  <a:gd name="T60" fmla="*/ 78 w 119"/>
                  <a:gd name="T61" fmla="*/ 28 h 255"/>
                  <a:gd name="T62" fmla="*/ 84 w 119"/>
                  <a:gd name="T63" fmla="*/ 27 h 255"/>
                  <a:gd name="T64" fmla="*/ 87 w 119"/>
                  <a:gd name="T65" fmla="*/ 24 h 255"/>
                  <a:gd name="T66" fmla="*/ 90 w 119"/>
                  <a:gd name="T67" fmla="*/ 23 h 255"/>
                  <a:gd name="T68" fmla="*/ 84 w 119"/>
                  <a:gd name="T69" fmla="*/ 16 h 255"/>
                  <a:gd name="T70" fmla="*/ 90 w 119"/>
                  <a:gd name="T71" fmla="*/ 17 h 255"/>
                  <a:gd name="T72" fmla="*/ 99 w 119"/>
                  <a:gd name="T73" fmla="*/ 22 h 255"/>
                  <a:gd name="T74" fmla="*/ 92 w 119"/>
                  <a:gd name="T75" fmla="*/ 9 h 255"/>
                  <a:gd name="T76" fmla="*/ 104 w 119"/>
                  <a:gd name="T77" fmla="*/ 6 h 255"/>
                  <a:gd name="T78" fmla="*/ 110 w 119"/>
                  <a:gd name="T79" fmla="*/ 4 h 255"/>
                  <a:gd name="T80" fmla="*/ 114 w 119"/>
                  <a:gd name="T81" fmla="*/ 0 h 255"/>
                  <a:gd name="T82" fmla="*/ 118 w 119"/>
                  <a:gd name="T83" fmla="*/ 5 h 255"/>
                  <a:gd name="T84" fmla="*/ 113 w 119"/>
                  <a:gd name="T85" fmla="*/ 7 h 255"/>
                  <a:gd name="T86" fmla="*/ 111 w 119"/>
                  <a:gd name="T87" fmla="*/ 18 h 255"/>
                  <a:gd name="T88" fmla="*/ 104 w 119"/>
                  <a:gd name="T89" fmla="*/ 36 h 255"/>
                  <a:gd name="T90" fmla="*/ 96 w 119"/>
                  <a:gd name="T91" fmla="*/ 50 h 255"/>
                  <a:gd name="T92" fmla="*/ 85 w 119"/>
                  <a:gd name="T93" fmla="*/ 74 h 255"/>
                  <a:gd name="T94" fmla="*/ 79 w 119"/>
                  <a:gd name="T95" fmla="*/ 87 h 255"/>
                  <a:gd name="T96" fmla="*/ 67 w 119"/>
                  <a:gd name="T97" fmla="*/ 111 h 255"/>
                  <a:gd name="T98" fmla="*/ 58 w 119"/>
                  <a:gd name="T99" fmla="*/ 123 h 255"/>
                  <a:gd name="T100" fmla="*/ 50 w 119"/>
                  <a:gd name="T101" fmla="*/ 137 h 255"/>
                  <a:gd name="T102" fmla="*/ 45 w 119"/>
                  <a:gd name="T103" fmla="*/ 160 h 255"/>
                  <a:gd name="T104" fmla="*/ 28 w 119"/>
                  <a:gd name="T105" fmla="*/ 198 h 255"/>
                  <a:gd name="T106" fmla="*/ 29 w 119"/>
                  <a:gd name="T107" fmla="*/ 21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 h="255">
                    <a:moveTo>
                      <a:pt x="7" y="251"/>
                    </a:moveTo>
                    <a:cubicBezTo>
                      <a:pt x="0" y="248"/>
                      <a:pt x="7" y="244"/>
                      <a:pt x="3" y="240"/>
                    </a:cubicBezTo>
                    <a:cubicBezTo>
                      <a:pt x="3" y="239"/>
                      <a:pt x="7" y="240"/>
                      <a:pt x="6" y="239"/>
                    </a:cubicBezTo>
                    <a:cubicBezTo>
                      <a:pt x="1" y="235"/>
                      <a:pt x="5" y="230"/>
                      <a:pt x="10" y="226"/>
                    </a:cubicBezTo>
                    <a:cubicBezTo>
                      <a:pt x="11" y="227"/>
                      <a:pt x="11" y="227"/>
                      <a:pt x="11" y="227"/>
                    </a:cubicBezTo>
                    <a:cubicBezTo>
                      <a:pt x="12" y="226"/>
                      <a:pt x="8" y="224"/>
                      <a:pt x="9" y="224"/>
                    </a:cubicBezTo>
                    <a:cubicBezTo>
                      <a:pt x="9" y="224"/>
                      <a:pt x="10" y="224"/>
                      <a:pt x="11" y="224"/>
                    </a:cubicBezTo>
                    <a:cubicBezTo>
                      <a:pt x="9" y="223"/>
                      <a:pt x="10" y="222"/>
                      <a:pt x="8" y="222"/>
                    </a:cubicBezTo>
                    <a:cubicBezTo>
                      <a:pt x="9" y="222"/>
                      <a:pt x="11" y="222"/>
                      <a:pt x="12" y="222"/>
                    </a:cubicBezTo>
                    <a:cubicBezTo>
                      <a:pt x="10" y="221"/>
                      <a:pt x="10" y="221"/>
                      <a:pt x="10" y="221"/>
                    </a:cubicBezTo>
                    <a:cubicBezTo>
                      <a:pt x="4" y="218"/>
                      <a:pt x="11" y="217"/>
                      <a:pt x="8" y="215"/>
                    </a:cubicBezTo>
                    <a:cubicBezTo>
                      <a:pt x="9" y="215"/>
                      <a:pt x="9" y="216"/>
                      <a:pt x="10" y="215"/>
                    </a:cubicBezTo>
                    <a:cubicBezTo>
                      <a:pt x="7" y="212"/>
                      <a:pt x="8" y="208"/>
                      <a:pt x="8" y="204"/>
                    </a:cubicBezTo>
                    <a:cubicBezTo>
                      <a:pt x="9" y="205"/>
                      <a:pt x="10" y="205"/>
                      <a:pt x="11" y="205"/>
                    </a:cubicBezTo>
                    <a:cubicBezTo>
                      <a:pt x="9" y="205"/>
                      <a:pt x="8" y="203"/>
                      <a:pt x="8" y="202"/>
                    </a:cubicBezTo>
                    <a:cubicBezTo>
                      <a:pt x="11" y="203"/>
                      <a:pt x="6" y="200"/>
                      <a:pt x="8" y="199"/>
                    </a:cubicBezTo>
                    <a:cubicBezTo>
                      <a:pt x="8" y="200"/>
                      <a:pt x="8" y="200"/>
                      <a:pt x="8" y="200"/>
                    </a:cubicBezTo>
                    <a:cubicBezTo>
                      <a:pt x="6" y="198"/>
                      <a:pt x="10" y="199"/>
                      <a:pt x="7" y="197"/>
                    </a:cubicBezTo>
                    <a:cubicBezTo>
                      <a:pt x="9" y="198"/>
                      <a:pt x="9" y="198"/>
                      <a:pt x="9" y="198"/>
                    </a:cubicBezTo>
                    <a:cubicBezTo>
                      <a:pt x="6" y="196"/>
                      <a:pt x="12" y="197"/>
                      <a:pt x="10" y="196"/>
                    </a:cubicBezTo>
                    <a:cubicBezTo>
                      <a:pt x="9" y="196"/>
                      <a:pt x="9" y="196"/>
                      <a:pt x="9" y="196"/>
                    </a:cubicBezTo>
                    <a:cubicBezTo>
                      <a:pt x="8" y="195"/>
                      <a:pt x="10" y="195"/>
                      <a:pt x="10" y="194"/>
                    </a:cubicBezTo>
                    <a:cubicBezTo>
                      <a:pt x="10" y="194"/>
                      <a:pt x="10" y="194"/>
                      <a:pt x="10" y="194"/>
                    </a:cubicBezTo>
                    <a:cubicBezTo>
                      <a:pt x="10" y="193"/>
                      <a:pt x="12" y="193"/>
                      <a:pt x="9" y="192"/>
                    </a:cubicBezTo>
                    <a:cubicBezTo>
                      <a:pt x="12" y="192"/>
                      <a:pt x="10" y="193"/>
                      <a:pt x="13" y="194"/>
                    </a:cubicBezTo>
                    <a:cubicBezTo>
                      <a:pt x="12" y="191"/>
                      <a:pt x="12" y="189"/>
                      <a:pt x="13" y="186"/>
                    </a:cubicBezTo>
                    <a:cubicBezTo>
                      <a:pt x="13" y="184"/>
                      <a:pt x="14" y="182"/>
                      <a:pt x="15" y="180"/>
                    </a:cubicBezTo>
                    <a:cubicBezTo>
                      <a:pt x="16" y="180"/>
                      <a:pt x="17" y="180"/>
                      <a:pt x="18" y="180"/>
                    </a:cubicBezTo>
                    <a:cubicBezTo>
                      <a:pt x="18" y="179"/>
                      <a:pt x="18" y="178"/>
                      <a:pt x="17" y="177"/>
                    </a:cubicBezTo>
                    <a:cubicBezTo>
                      <a:pt x="17" y="178"/>
                      <a:pt x="18" y="178"/>
                      <a:pt x="18" y="177"/>
                    </a:cubicBezTo>
                    <a:cubicBezTo>
                      <a:pt x="20" y="177"/>
                      <a:pt x="16" y="175"/>
                      <a:pt x="17" y="175"/>
                    </a:cubicBezTo>
                    <a:cubicBezTo>
                      <a:pt x="18" y="176"/>
                      <a:pt x="19" y="176"/>
                      <a:pt x="20" y="176"/>
                    </a:cubicBezTo>
                    <a:cubicBezTo>
                      <a:pt x="18" y="175"/>
                      <a:pt x="19" y="174"/>
                      <a:pt x="18" y="173"/>
                    </a:cubicBezTo>
                    <a:cubicBezTo>
                      <a:pt x="19" y="173"/>
                      <a:pt x="19" y="174"/>
                      <a:pt x="20" y="174"/>
                    </a:cubicBezTo>
                    <a:cubicBezTo>
                      <a:pt x="18" y="172"/>
                      <a:pt x="21" y="172"/>
                      <a:pt x="20" y="171"/>
                    </a:cubicBezTo>
                    <a:cubicBezTo>
                      <a:pt x="21" y="172"/>
                      <a:pt x="21" y="172"/>
                      <a:pt x="21" y="172"/>
                    </a:cubicBezTo>
                    <a:cubicBezTo>
                      <a:pt x="23" y="171"/>
                      <a:pt x="18" y="170"/>
                      <a:pt x="19" y="170"/>
                    </a:cubicBezTo>
                    <a:cubicBezTo>
                      <a:pt x="20" y="170"/>
                      <a:pt x="20" y="170"/>
                      <a:pt x="21" y="170"/>
                    </a:cubicBezTo>
                    <a:cubicBezTo>
                      <a:pt x="19" y="168"/>
                      <a:pt x="20" y="167"/>
                      <a:pt x="20" y="166"/>
                    </a:cubicBezTo>
                    <a:cubicBezTo>
                      <a:pt x="20" y="166"/>
                      <a:pt x="20" y="166"/>
                      <a:pt x="20" y="166"/>
                    </a:cubicBezTo>
                    <a:cubicBezTo>
                      <a:pt x="20" y="165"/>
                      <a:pt x="22" y="164"/>
                      <a:pt x="21" y="162"/>
                    </a:cubicBezTo>
                    <a:cubicBezTo>
                      <a:pt x="22" y="162"/>
                      <a:pt x="25" y="164"/>
                      <a:pt x="25" y="162"/>
                    </a:cubicBezTo>
                    <a:cubicBezTo>
                      <a:pt x="22" y="161"/>
                      <a:pt x="24" y="160"/>
                      <a:pt x="20" y="159"/>
                    </a:cubicBezTo>
                    <a:cubicBezTo>
                      <a:pt x="21" y="158"/>
                      <a:pt x="23" y="157"/>
                      <a:pt x="22" y="156"/>
                    </a:cubicBezTo>
                    <a:cubicBezTo>
                      <a:pt x="23" y="157"/>
                      <a:pt x="27" y="157"/>
                      <a:pt x="26" y="158"/>
                    </a:cubicBezTo>
                    <a:cubicBezTo>
                      <a:pt x="29" y="158"/>
                      <a:pt x="29" y="158"/>
                      <a:pt x="29" y="158"/>
                    </a:cubicBezTo>
                    <a:cubicBezTo>
                      <a:pt x="30" y="159"/>
                      <a:pt x="28" y="159"/>
                      <a:pt x="30" y="159"/>
                    </a:cubicBezTo>
                    <a:cubicBezTo>
                      <a:pt x="30" y="159"/>
                      <a:pt x="29" y="157"/>
                      <a:pt x="30" y="157"/>
                    </a:cubicBezTo>
                    <a:cubicBezTo>
                      <a:pt x="28" y="155"/>
                      <a:pt x="25" y="153"/>
                      <a:pt x="25" y="151"/>
                    </a:cubicBezTo>
                    <a:cubicBezTo>
                      <a:pt x="26" y="152"/>
                      <a:pt x="29" y="153"/>
                      <a:pt x="29" y="153"/>
                    </a:cubicBezTo>
                    <a:cubicBezTo>
                      <a:pt x="24" y="149"/>
                      <a:pt x="24" y="149"/>
                      <a:pt x="24" y="149"/>
                    </a:cubicBezTo>
                    <a:cubicBezTo>
                      <a:pt x="24" y="148"/>
                      <a:pt x="26" y="150"/>
                      <a:pt x="26" y="149"/>
                    </a:cubicBezTo>
                    <a:cubicBezTo>
                      <a:pt x="25" y="148"/>
                      <a:pt x="24" y="148"/>
                      <a:pt x="24" y="147"/>
                    </a:cubicBezTo>
                    <a:cubicBezTo>
                      <a:pt x="24" y="147"/>
                      <a:pt x="24" y="145"/>
                      <a:pt x="27" y="147"/>
                    </a:cubicBezTo>
                    <a:cubicBezTo>
                      <a:pt x="28" y="147"/>
                      <a:pt x="27" y="148"/>
                      <a:pt x="29" y="148"/>
                    </a:cubicBezTo>
                    <a:cubicBezTo>
                      <a:pt x="29" y="147"/>
                      <a:pt x="28" y="146"/>
                      <a:pt x="28" y="146"/>
                    </a:cubicBezTo>
                    <a:cubicBezTo>
                      <a:pt x="29" y="146"/>
                      <a:pt x="29" y="146"/>
                      <a:pt x="29" y="146"/>
                    </a:cubicBezTo>
                    <a:cubicBezTo>
                      <a:pt x="29" y="145"/>
                      <a:pt x="28" y="144"/>
                      <a:pt x="26" y="143"/>
                    </a:cubicBezTo>
                    <a:cubicBezTo>
                      <a:pt x="26" y="144"/>
                      <a:pt x="28" y="144"/>
                      <a:pt x="27" y="144"/>
                    </a:cubicBezTo>
                    <a:cubicBezTo>
                      <a:pt x="25" y="143"/>
                      <a:pt x="25" y="142"/>
                      <a:pt x="25" y="141"/>
                    </a:cubicBezTo>
                    <a:cubicBezTo>
                      <a:pt x="26" y="142"/>
                      <a:pt x="27" y="142"/>
                      <a:pt x="27" y="142"/>
                    </a:cubicBezTo>
                    <a:cubicBezTo>
                      <a:pt x="26" y="140"/>
                      <a:pt x="25" y="139"/>
                      <a:pt x="25" y="137"/>
                    </a:cubicBezTo>
                    <a:cubicBezTo>
                      <a:pt x="23" y="136"/>
                      <a:pt x="27" y="139"/>
                      <a:pt x="26" y="139"/>
                    </a:cubicBezTo>
                    <a:cubicBezTo>
                      <a:pt x="29" y="138"/>
                      <a:pt x="25" y="134"/>
                      <a:pt x="29" y="134"/>
                    </a:cubicBezTo>
                    <a:cubicBezTo>
                      <a:pt x="29" y="135"/>
                      <a:pt x="26" y="133"/>
                      <a:pt x="27" y="134"/>
                    </a:cubicBezTo>
                    <a:cubicBezTo>
                      <a:pt x="27" y="133"/>
                      <a:pt x="29" y="134"/>
                      <a:pt x="29" y="133"/>
                    </a:cubicBezTo>
                    <a:cubicBezTo>
                      <a:pt x="30" y="134"/>
                      <a:pt x="29" y="132"/>
                      <a:pt x="29" y="132"/>
                    </a:cubicBezTo>
                    <a:cubicBezTo>
                      <a:pt x="28" y="131"/>
                      <a:pt x="29" y="132"/>
                      <a:pt x="29" y="132"/>
                    </a:cubicBezTo>
                    <a:cubicBezTo>
                      <a:pt x="29" y="131"/>
                      <a:pt x="28" y="128"/>
                      <a:pt x="31" y="127"/>
                    </a:cubicBezTo>
                    <a:cubicBezTo>
                      <a:pt x="30" y="127"/>
                      <a:pt x="28" y="125"/>
                      <a:pt x="28" y="124"/>
                    </a:cubicBezTo>
                    <a:cubicBezTo>
                      <a:pt x="30" y="125"/>
                      <a:pt x="30" y="125"/>
                      <a:pt x="30" y="125"/>
                    </a:cubicBezTo>
                    <a:cubicBezTo>
                      <a:pt x="31" y="126"/>
                      <a:pt x="31" y="124"/>
                      <a:pt x="32" y="125"/>
                    </a:cubicBezTo>
                    <a:cubicBezTo>
                      <a:pt x="30" y="123"/>
                      <a:pt x="33" y="129"/>
                      <a:pt x="31" y="127"/>
                    </a:cubicBezTo>
                    <a:cubicBezTo>
                      <a:pt x="33" y="127"/>
                      <a:pt x="29" y="124"/>
                      <a:pt x="32" y="125"/>
                    </a:cubicBezTo>
                    <a:cubicBezTo>
                      <a:pt x="32" y="125"/>
                      <a:pt x="30" y="123"/>
                      <a:pt x="32" y="123"/>
                    </a:cubicBezTo>
                    <a:cubicBezTo>
                      <a:pt x="32" y="123"/>
                      <a:pt x="35" y="125"/>
                      <a:pt x="35" y="124"/>
                    </a:cubicBezTo>
                    <a:cubicBezTo>
                      <a:pt x="35" y="123"/>
                      <a:pt x="34" y="124"/>
                      <a:pt x="34" y="123"/>
                    </a:cubicBezTo>
                    <a:cubicBezTo>
                      <a:pt x="33" y="122"/>
                      <a:pt x="33" y="122"/>
                      <a:pt x="33" y="122"/>
                    </a:cubicBezTo>
                    <a:cubicBezTo>
                      <a:pt x="31" y="121"/>
                      <a:pt x="34" y="121"/>
                      <a:pt x="32" y="120"/>
                    </a:cubicBezTo>
                    <a:cubicBezTo>
                      <a:pt x="33" y="121"/>
                      <a:pt x="31" y="118"/>
                      <a:pt x="35" y="120"/>
                    </a:cubicBezTo>
                    <a:cubicBezTo>
                      <a:pt x="37" y="121"/>
                      <a:pt x="37" y="121"/>
                      <a:pt x="37" y="121"/>
                    </a:cubicBezTo>
                    <a:cubicBezTo>
                      <a:pt x="37" y="121"/>
                      <a:pt x="35" y="119"/>
                      <a:pt x="34" y="118"/>
                    </a:cubicBezTo>
                    <a:cubicBezTo>
                      <a:pt x="34" y="118"/>
                      <a:pt x="35" y="119"/>
                      <a:pt x="35" y="119"/>
                    </a:cubicBezTo>
                    <a:cubicBezTo>
                      <a:pt x="31" y="117"/>
                      <a:pt x="36" y="118"/>
                      <a:pt x="33" y="116"/>
                    </a:cubicBezTo>
                    <a:cubicBezTo>
                      <a:pt x="35" y="116"/>
                      <a:pt x="34" y="114"/>
                      <a:pt x="37" y="114"/>
                    </a:cubicBezTo>
                    <a:cubicBezTo>
                      <a:pt x="36" y="113"/>
                      <a:pt x="35" y="112"/>
                      <a:pt x="37" y="112"/>
                    </a:cubicBezTo>
                    <a:cubicBezTo>
                      <a:pt x="37" y="112"/>
                      <a:pt x="37" y="112"/>
                      <a:pt x="38" y="113"/>
                    </a:cubicBezTo>
                    <a:cubicBezTo>
                      <a:pt x="39" y="113"/>
                      <a:pt x="38" y="112"/>
                      <a:pt x="38" y="111"/>
                    </a:cubicBezTo>
                    <a:cubicBezTo>
                      <a:pt x="38" y="112"/>
                      <a:pt x="40" y="111"/>
                      <a:pt x="42" y="112"/>
                    </a:cubicBezTo>
                    <a:cubicBezTo>
                      <a:pt x="41" y="110"/>
                      <a:pt x="39" y="109"/>
                      <a:pt x="38" y="109"/>
                    </a:cubicBezTo>
                    <a:cubicBezTo>
                      <a:pt x="42" y="110"/>
                      <a:pt x="37" y="106"/>
                      <a:pt x="40" y="107"/>
                    </a:cubicBezTo>
                    <a:cubicBezTo>
                      <a:pt x="41" y="107"/>
                      <a:pt x="42" y="109"/>
                      <a:pt x="43" y="108"/>
                    </a:cubicBezTo>
                    <a:cubicBezTo>
                      <a:pt x="47" y="110"/>
                      <a:pt x="41" y="106"/>
                      <a:pt x="43" y="106"/>
                    </a:cubicBezTo>
                    <a:cubicBezTo>
                      <a:pt x="40" y="104"/>
                      <a:pt x="40" y="104"/>
                      <a:pt x="40" y="104"/>
                    </a:cubicBezTo>
                    <a:cubicBezTo>
                      <a:pt x="42" y="105"/>
                      <a:pt x="39" y="102"/>
                      <a:pt x="42" y="104"/>
                    </a:cubicBezTo>
                    <a:cubicBezTo>
                      <a:pt x="41" y="103"/>
                      <a:pt x="44" y="103"/>
                      <a:pt x="41" y="101"/>
                    </a:cubicBezTo>
                    <a:cubicBezTo>
                      <a:pt x="44" y="101"/>
                      <a:pt x="41" y="97"/>
                      <a:pt x="47" y="99"/>
                    </a:cubicBezTo>
                    <a:cubicBezTo>
                      <a:pt x="47" y="98"/>
                      <a:pt x="48" y="98"/>
                      <a:pt x="46" y="97"/>
                    </a:cubicBezTo>
                    <a:cubicBezTo>
                      <a:pt x="44" y="96"/>
                      <a:pt x="47" y="98"/>
                      <a:pt x="46" y="98"/>
                    </a:cubicBezTo>
                    <a:cubicBezTo>
                      <a:pt x="46" y="97"/>
                      <a:pt x="45" y="97"/>
                      <a:pt x="45" y="97"/>
                    </a:cubicBezTo>
                    <a:cubicBezTo>
                      <a:pt x="46" y="97"/>
                      <a:pt x="46" y="96"/>
                      <a:pt x="48" y="98"/>
                    </a:cubicBezTo>
                    <a:cubicBezTo>
                      <a:pt x="51" y="98"/>
                      <a:pt x="44" y="94"/>
                      <a:pt x="46" y="93"/>
                    </a:cubicBezTo>
                    <a:cubicBezTo>
                      <a:pt x="47" y="94"/>
                      <a:pt x="48" y="94"/>
                      <a:pt x="48" y="94"/>
                    </a:cubicBezTo>
                    <a:cubicBezTo>
                      <a:pt x="46" y="92"/>
                      <a:pt x="46" y="92"/>
                      <a:pt x="46" y="92"/>
                    </a:cubicBezTo>
                    <a:cubicBezTo>
                      <a:pt x="47" y="91"/>
                      <a:pt x="49" y="93"/>
                      <a:pt x="51" y="94"/>
                    </a:cubicBezTo>
                    <a:cubicBezTo>
                      <a:pt x="51" y="93"/>
                      <a:pt x="51" y="93"/>
                      <a:pt x="50" y="92"/>
                    </a:cubicBezTo>
                    <a:cubicBezTo>
                      <a:pt x="53" y="93"/>
                      <a:pt x="53" y="93"/>
                      <a:pt x="53" y="93"/>
                    </a:cubicBezTo>
                    <a:cubicBezTo>
                      <a:pt x="51" y="92"/>
                      <a:pt x="52" y="91"/>
                      <a:pt x="52" y="91"/>
                    </a:cubicBezTo>
                    <a:cubicBezTo>
                      <a:pt x="52" y="91"/>
                      <a:pt x="52" y="91"/>
                      <a:pt x="52" y="91"/>
                    </a:cubicBezTo>
                    <a:cubicBezTo>
                      <a:pt x="53" y="92"/>
                      <a:pt x="53" y="91"/>
                      <a:pt x="53" y="90"/>
                    </a:cubicBezTo>
                    <a:cubicBezTo>
                      <a:pt x="51" y="90"/>
                      <a:pt x="50" y="90"/>
                      <a:pt x="50" y="90"/>
                    </a:cubicBezTo>
                    <a:cubicBezTo>
                      <a:pt x="49" y="89"/>
                      <a:pt x="50" y="89"/>
                      <a:pt x="49" y="88"/>
                    </a:cubicBezTo>
                    <a:cubicBezTo>
                      <a:pt x="51" y="90"/>
                      <a:pt x="51" y="88"/>
                      <a:pt x="51" y="88"/>
                    </a:cubicBezTo>
                    <a:cubicBezTo>
                      <a:pt x="52" y="88"/>
                      <a:pt x="50" y="86"/>
                      <a:pt x="50" y="86"/>
                    </a:cubicBezTo>
                    <a:cubicBezTo>
                      <a:pt x="51" y="87"/>
                      <a:pt x="50" y="86"/>
                      <a:pt x="52" y="87"/>
                    </a:cubicBezTo>
                    <a:cubicBezTo>
                      <a:pt x="52" y="87"/>
                      <a:pt x="50" y="87"/>
                      <a:pt x="51" y="87"/>
                    </a:cubicBezTo>
                    <a:cubicBezTo>
                      <a:pt x="52" y="88"/>
                      <a:pt x="54" y="89"/>
                      <a:pt x="53" y="87"/>
                    </a:cubicBezTo>
                    <a:cubicBezTo>
                      <a:pt x="52" y="86"/>
                      <a:pt x="49" y="85"/>
                      <a:pt x="51" y="85"/>
                    </a:cubicBezTo>
                    <a:cubicBezTo>
                      <a:pt x="51" y="86"/>
                      <a:pt x="52" y="86"/>
                      <a:pt x="52" y="87"/>
                    </a:cubicBezTo>
                    <a:cubicBezTo>
                      <a:pt x="54" y="86"/>
                      <a:pt x="54" y="86"/>
                      <a:pt x="54" y="86"/>
                    </a:cubicBezTo>
                    <a:cubicBezTo>
                      <a:pt x="52" y="85"/>
                      <a:pt x="52" y="85"/>
                      <a:pt x="52" y="85"/>
                    </a:cubicBezTo>
                    <a:cubicBezTo>
                      <a:pt x="53" y="85"/>
                      <a:pt x="53" y="86"/>
                      <a:pt x="53" y="86"/>
                    </a:cubicBezTo>
                    <a:cubicBezTo>
                      <a:pt x="51" y="84"/>
                      <a:pt x="53" y="84"/>
                      <a:pt x="51" y="83"/>
                    </a:cubicBezTo>
                    <a:cubicBezTo>
                      <a:pt x="51" y="82"/>
                      <a:pt x="53" y="83"/>
                      <a:pt x="53" y="82"/>
                    </a:cubicBezTo>
                    <a:cubicBezTo>
                      <a:pt x="53" y="82"/>
                      <a:pt x="53" y="82"/>
                      <a:pt x="53" y="82"/>
                    </a:cubicBezTo>
                    <a:cubicBezTo>
                      <a:pt x="55" y="83"/>
                      <a:pt x="54" y="81"/>
                      <a:pt x="53" y="80"/>
                    </a:cubicBezTo>
                    <a:cubicBezTo>
                      <a:pt x="54" y="81"/>
                      <a:pt x="54" y="81"/>
                      <a:pt x="54" y="81"/>
                    </a:cubicBezTo>
                    <a:cubicBezTo>
                      <a:pt x="54" y="80"/>
                      <a:pt x="54" y="80"/>
                      <a:pt x="53" y="79"/>
                    </a:cubicBezTo>
                    <a:cubicBezTo>
                      <a:pt x="55" y="79"/>
                      <a:pt x="60" y="82"/>
                      <a:pt x="58" y="80"/>
                    </a:cubicBezTo>
                    <a:cubicBezTo>
                      <a:pt x="59" y="80"/>
                      <a:pt x="56" y="77"/>
                      <a:pt x="55" y="77"/>
                    </a:cubicBezTo>
                    <a:cubicBezTo>
                      <a:pt x="56" y="77"/>
                      <a:pt x="54" y="73"/>
                      <a:pt x="58" y="74"/>
                    </a:cubicBezTo>
                    <a:cubicBezTo>
                      <a:pt x="57" y="73"/>
                      <a:pt x="57" y="73"/>
                      <a:pt x="56" y="73"/>
                    </a:cubicBezTo>
                    <a:cubicBezTo>
                      <a:pt x="58" y="71"/>
                      <a:pt x="57" y="68"/>
                      <a:pt x="61" y="68"/>
                    </a:cubicBezTo>
                    <a:cubicBezTo>
                      <a:pt x="61" y="69"/>
                      <a:pt x="63" y="69"/>
                      <a:pt x="64" y="70"/>
                    </a:cubicBezTo>
                    <a:cubicBezTo>
                      <a:pt x="62" y="69"/>
                      <a:pt x="66" y="70"/>
                      <a:pt x="63" y="69"/>
                    </a:cubicBezTo>
                    <a:cubicBezTo>
                      <a:pt x="61" y="68"/>
                      <a:pt x="61" y="67"/>
                      <a:pt x="60" y="67"/>
                    </a:cubicBezTo>
                    <a:cubicBezTo>
                      <a:pt x="60" y="66"/>
                      <a:pt x="61" y="64"/>
                      <a:pt x="62" y="64"/>
                    </a:cubicBezTo>
                    <a:cubicBezTo>
                      <a:pt x="61" y="64"/>
                      <a:pt x="61" y="64"/>
                      <a:pt x="61" y="63"/>
                    </a:cubicBezTo>
                    <a:cubicBezTo>
                      <a:pt x="63" y="65"/>
                      <a:pt x="64" y="64"/>
                      <a:pt x="64" y="63"/>
                    </a:cubicBezTo>
                    <a:cubicBezTo>
                      <a:pt x="62" y="62"/>
                      <a:pt x="62" y="62"/>
                      <a:pt x="62" y="62"/>
                    </a:cubicBezTo>
                    <a:cubicBezTo>
                      <a:pt x="64" y="63"/>
                      <a:pt x="64" y="63"/>
                      <a:pt x="64" y="63"/>
                    </a:cubicBezTo>
                    <a:cubicBezTo>
                      <a:pt x="64" y="62"/>
                      <a:pt x="61" y="60"/>
                      <a:pt x="63" y="61"/>
                    </a:cubicBezTo>
                    <a:cubicBezTo>
                      <a:pt x="63" y="61"/>
                      <a:pt x="64" y="62"/>
                      <a:pt x="64" y="62"/>
                    </a:cubicBezTo>
                    <a:cubicBezTo>
                      <a:pt x="64" y="60"/>
                      <a:pt x="62" y="58"/>
                      <a:pt x="64" y="58"/>
                    </a:cubicBezTo>
                    <a:cubicBezTo>
                      <a:pt x="66" y="59"/>
                      <a:pt x="66" y="59"/>
                      <a:pt x="66" y="59"/>
                    </a:cubicBezTo>
                    <a:cubicBezTo>
                      <a:pt x="66" y="59"/>
                      <a:pt x="65" y="57"/>
                      <a:pt x="64" y="57"/>
                    </a:cubicBezTo>
                    <a:cubicBezTo>
                      <a:pt x="66" y="57"/>
                      <a:pt x="67" y="57"/>
                      <a:pt x="69" y="57"/>
                    </a:cubicBezTo>
                    <a:cubicBezTo>
                      <a:pt x="65" y="53"/>
                      <a:pt x="67" y="50"/>
                      <a:pt x="69" y="48"/>
                    </a:cubicBezTo>
                    <a:cubicBezTo>
                      <a:pt x="70" y="48"/>
                      <a:pt x="70" y="48"/>
                      <a:pt x="70" y="48"/>
                    </a:cubicBezTo>
                    <a:cubicBezTo>
                      <a:pt x="71" y="48"/>
                      <a:pt x="68" y="47"/>
                      <a:pt x="69" y="47"/>
                    </a:cubicBezTo>
                    <a:cubicBezTo>
                      <a:pt x="70" y="48"/>
                      <a:pt x="72" y="48"/>
                      <a:pt x="73" y="49"/>
                    </a:cubicBezTo>
                    <a:cubicBezTo>
                      <a:pt x="75" y="49"/>
                      <a:pt x="71" y="47"/>
                      <a:pt x="71" y="46"/>
                    </a:cubicBezTo>
                    <a:cubicBezTo>
                      <a:pt x="70" y="45"/>
                      <a:pt x="72" y="47"/>
                      <a:pt x="70" y="46"/>
                    </a:cubicBezTo>
                    <a:cubicBezTo>
                      <a:pt x="70" y="45"/>
                      <a:pt x="72" y="45"/>
                      <a:pt x="70" y="44"/>
                    </a:cubicBezTo>
                    <a:cubicBezTo>
                      <a:pt x="71" y="44"/>
                      <a:pt x="72" y="45"/>
                      <a:pt x="73" y="46"/>
                    </a:cubicBezTo>
                    <a:cubicBezTo>
                      <a:pt x="73" y="45"/>
                      <a:pt x="73" y="45"/>
                      <a:pt x="73" y="45"/>
                    </a:cubicBezTo>
                    <a:cubicBezTo>
                      <a:pt x="76" y="46"/>
                      <a:pt x="76" y="49"/>
                      <a:pt x="80" y="51"/>
                    </a:cubicBezTo>
                    <a:cubicBezTo>
                      <a:pt x="80" y="50"/>
                      <a:pt x="80" y="50"/>
                      <a:pt x="80" y="50"/>
                    </a:cubicBezTo>
                    <a:cubicBezTo>
                      <a:pt x="83" y="51"/>
                      <a:pt x="82" y="53"/>
                      <a:pt x="84" y="52"/>
                    </a:cubicBezTo>
                    <a:cubicBezTo>
                      <a:pt x="83" y="51"/>
                      <a:pt x="80" y="48"/>
                      <a:pt x="78" y="48"/>
                    </a:cubicBezTo>
                    <a:cubicBezTo>
                      <a:pt x="79" y="47"/>
                      <a:pt x="73" y="44"/>
                      <a:pt x="74" y="43"/>
                    </a:cubicBezTo>
                    <a:cubicBezTo>
                      <a:pt x="76" y="44"/>
                      <a:pt x="74" y="44"/>
                      <a:pt x="76" y="45"/>
                    </a:cubicBezTo>
                    <a:cubicBezTo>
                      <a:pt x="78" y="46"/>
                      <a:pt x="76" y="44"/>
                      <a:pt x="77" y="44"/>
                    </a:cubicBezTo>
                    <a:cubicBezTo>
                      <a:pt x="75" y="44"/>
                      <a:pt x="73" y="42"/>
                      <a:pt x="73" y="41"/>
                    </a:cubicBezTo>
                    <a:cubicBezTo>
                      <a:pt x="75" y="41"/>
                      <a:pt x="75" y="43"/>
                      <a:pt x="76" y="42"/>
                    </a:cubicBezTo>
                    <a:cubicBezTo>
                      <a:pt x="75" y="41"/>
                      <a:pt x="74" y="40"/>
                      <a:pt x="73" y="40"/>
                    </a:cubicBezTo>
                    <a:cubicBezTo>
                      <a:pt x="70" y="38"/>
                      <a:pt x="74" y="39"/>
                      <a:pt x="72" y="37"/>
                    </a:cubicBezTo>
                    <a:cubicBezTo>
                      <a:pt x="74" y="39"/>
                      <a:pt x="76" y="41"/>
                      <a:pt x="78" y="41"/>
                    </a:cubicBezTo>
                    <a:cubicBezTo>
                      <a:pt x="76" y="40"/>
                      <a:pt x="76" y="38"/>
                      <a:pt x="73" y="37"/>
                    </a:cubicBezTo>
                    <a:cubicBezTo>
                      <a:pt x="74" y="37"/>
                      <a:pt x="75" y="38"/>
                      <a:pt x="76" y="39"/>
                    </a:cubicBezTo>
                    <a:cubicBezTo>
                      <a:pt x="78" y="39"/>
                      <a:pt x="73" y="35"/>
                      <a:pt x="78" y="38"/>
                    </a:cubicBezTo>
                    <a:cubicBezTo>
                      <a:pt x="76" y="36"/>
                      <a:pt x="76" y="36"/>
                      <a:pt x="76" y="36"/>
                    </a:cubicBezTo>
                    <a:cubicBezTo>
                      <a:pt x="76" y="36"/>
                      <a:pt x="77" y="37"/>
                      <a:pt x="78" y="37"/>
                    </a:cubicBezTo>
                    <a:cubicBezTo>
                      <a:pt x="79" y="37"/>
                      <a:pt x="76" y="34"/>
                      <a:pt x="80" y="36"/>
                    </a:cubicBezTo>
                    <a:cubicBezTo>
                      <a:pt x="79" y="35"/>
                      <a:pt x="80" y="34"/>
                      <a:pt x="78" y="33"/>
                    </a:cubicBezTo>
                    <a:cubicBezTo>
                      <a:pt x="76" y="33"/>
                      <a:pt x="79" y="35"/>
                      <a:pt x="76" y="34"/>
                    </a:cubicBezTo>
                    <a:cubicBezTo>
                      <a:pt x="78" y="35"/>
                      <a:pt x="76" y="33"/>
                      <a:pt x="75" y="32"/>
                    </a:cubicBezTo>
                    <a:cubicBezTo>
                      <a:pt x="77" y="32"/>
                      <a:pt x="77" y="32"/>
                      <a:pt x="77" y="32"/>
                    </a:cubicBezTo>
                    <a:cubicBezTo>
                      <a:pt x="76" y="32"/>
                      <a:pt x="77" y="32"/>
                      <a:pt x="76" y="31"/>
                    </a:cubicBezTo>
                    <a:cubicBezTo>
                      <a:pt x="76" y="31"/>
                      <a:pt x="77" y="32"/>
                      <a:pt x="77" y="32"/>
                    </a:cubicBezTo>
                    <a:cubicBezTo>
                      <a:pt x="76" y="30"/>
                      <a:pt x="76" y="30"/>
                      <a:pt x="76" y="30"/>
                    </a:cubicBezTo>
                    <a:cubicBezTo>
                      <a:pt x="75" y="29"/>
                      <a:pt x="79" y="32"/>
                      <a:pt x="79" y="31"/>
                    </a:cubicBezTo>
                    <a:cubicBezTo>
                      <a:pt x="80" y="32"/>
                      <a:pt x="80" y="32"/>
                      <a:pt x="80" y="32"/>
                    </a:cubicBezTo>
                    <a:cubicBezTo>
                      <a:pt x="80" y="32"/>
                      <a:pt x="82" y="33"/>
                      <a:pt x="82" y="32"/>
                    </a:cubicBezTo>
                    <a:cubicBezTo>
                      <a:pt x="80" y="31"/>
                      <a:pt x="78" y="29"/>
                      <a:pt x="77" y="28"/>
                    </a:cubicBezTo>
                    <a:cubicBezTo>
                      <a:pt x="77" y="27"/>
                      <a:pt x="79" y="29"/>
                      <a:pt x="78" y="28"/>
                    </a:cubicBezTo>
                    <a:cubicBezTo>
                      <a:pt x="79" y="30"/>
                      <a:pt x="79" y="30"/>
                      <a:pt x="79" y="30"/>
                    </a:cubicBezTo>
                    <a:cubicBezTo>
                      <a:pt x="80" y="30"/>
                      <a:pt x="82" y="31"/>
                      <a:pt x="83" y="30"/>
                    </a:cubicBezTo>
                    <a:cubicBezTo>
                      <a:pt x="82" y="29"/>
                      <a:pt x="80" y="27"/>
                      <a:pt x="79" y="27"/>
                    </a:cubicBezTo>
                    <a:cubicBezTo>
                      <a:pt x="79" y="27"/>
                      <a:pt x="81" y="27"/>
                      <a:pt x="82" y="28"/>
                    </a:cubicBezTo>
                    <a:cubicBezTo>
                      <a:pt x="81" y="27"/>
                      <a:pt x="80" y="27"/>
                      <a:pt x="79" y="26"/>
                    </a:cubicBezTo>
                    <a:cubicBezTo>
                      <a:pt x="80" y="26"/>
                      <a:pt x="82" y="26"/>
                      <a:pt x="84" y="27"/>
                    </a:cubicBezTo>
                    <a:cubicBezTo>
                      <a:pt x="87" y="29"/>
                      <a:pt x="87" y="29"/>
                      <a:pt x="87" y="29"/>
                    </a:cubicBezTo>
                    <a:cubicBezTo>
                      <a:pt x="87" y="29"/>
                      <a:pt x="87" y="29"/>
                      <a:pt x="87" y="29"/>
                    </a:cubicBezTo>
                    <a:cubicBezTo>
                      <a:pt x="89" y="31"/>
                      <a:pt x="89" y="30"/>
                      <a:pt x="91" y="32"/>
                    </a:cubicBezTo>
                    <a:cubicBezTo>
                      <a:pt x="92" y="32"/>
                      <a:pt x="91" y="31"/>
                      <a:pt x="91" y="30"/>
                    </a:cubicBezTo>
                    <a:cubicBezTo>
                      <a:pt x="86" y="29"/>
                      <a:pt x="86" y="26"/>
                      <a:pt x="83" y="24"/>
                    </a:cubicBezTo>
                    <a:cubicBezTo>
                      <a:pt x="82" y="22"/>
                      <a:pt x="92" y="28"/>
                      <a:pt x="87" y="24"/>
                    </a:cubicBezTo>
                    <a:cubicBezTo>
                      <a:pt x="86" y="23"/>
                      <a:pt x="84" y="21"/>
                      <a:pt x="84" y="22"/>
                    </a:cubicBezTo>
                    <a:cubicBezTo>
                      <a:pt x="85" y="22"/>
                      <a:pt x="81" y="20"/>
                      <a:pt x="83" y="20"/>
                    </a:cubicBezTo>
                    <a:cubicBezTo>
                      <a:pt x="84" y="21"/>
                      <a:pt x="87" y="21"/>
                      <a:pt x="88" y="23"/>
                    </a:cubicBezTo>
                    <a:cubicBezTo>
                      <a:pt x="87" y="23"/>
                      <a:pt x="87" y="23"/>
                      <a:pt x="87" y="24"/>
                    </a:cubicBezTo>
                    <a:cubicBezTo>
                      <a:pt x="89" y="24"/>
                      <a:pt x="91" y="26"/>
                      <a:pt x="91" y="25"/>
                    </a:cubicBezTo>
                    <a:cubicBezTo>
                      <a:pt x="91" y="25"/>
                      <a:pt x="92" y="24"/>
                      <a:pt x="90" y="23"/>
                    </a:cubicBezTo>
                    <a:cubicBezTo>
                      <a:pt x="88" y="22"/>
                      <a:pt x="90" y="24"/>
                      <a:pt x="88" y="22"/>
                    </a:cubicBezTo>
                    <a:cubicBezTo>
                      <a:pt x="88" y="21"/>
                      <a:pt x="91" y="23"/>
                      <a:pt x="88" y="20"/>
                    </a:cubicBezTo>
                    <a:cubicBezTo>
                      <a:pt x="87" y="21"/>
                      <a:pt x="85" y="19"/>
                      <a:pt x="84" y="19"/>
                    </a:cubicBezTo>
                    <a:cubicBezTo>
                      <a:pt x="84" y="17"/>
                      <a:pt x="84" y="17"/>
                      <a:pt x="84" y="17"/>
                    </a:cubicBezTo>
                    <a:cubicBezTo>
                      <a:pt x="85" y="18"/>
                      <a:pt x="85" y="18"/>
                      <a:pt x="85" y="18"/>
                    </a:cubicBezTo>
                    <a:cubicBezTo>
                      <a:pt x="86" y="18"/>
                      <a:pt x="83" y="16"/>
                      <a:pt x="84" y="16"/>
                    </a:cubicBezTo>
                    <a:cubicBezTo>
                      <a:pt x="87" y="17"/>
                      <a:pt x="87" y="17"/>
                      <a:pt x="87" y="17"/>
                    </a:cubicBezTo>
                    <a:cubicBezTo>
                      <a:pt x="89" y="18"/>
                      <a:pt x="85" y="18"/>
                      <a:pt x="88" y="20"/>
                    </a:cubicBezTo>
                    <a:cubicBezTo>
                      <a:pt x="89" y="19"/>
                      <a:pt x="87" y="18"/>
                      <a:pt x="89" y="18"/>
                    </a:cubicBezTo>
                    <a:cubicBezTo>
                      <a:pt x="89" y="18"/>
                      <a:pt x="89" y="18"/>
                      <a:pt x="89" y="19"/>
                    </a:cubicBezTo>
                    <a:cubicBezTo>
                      <a:pt x="89" y="19"/>
                      <a:pt x="94" y="21"/>
                      <a:pt x="92" y="19"/>
                    </a:cubicBezTo>
                    <a:cubicBezTo>
                      <a:pt x="91" y="17"/>
                      <a:pt x="91" y="18"/>
                      <a:pt x="90" y="17"/>
                    </a:cubicBezTo>
                    <a:cubicBezTo>
                      <a:pt x="90" y="15"/>
                      <a:pt x="89" y="14"/>
                      <a:pt x="89" y="13"/>
                    </a:cubicBezTo>
                    <a:cubicBezTo>
                      <a:pt x="92" y="15"/>
                      <a:pt x="90" y="12"/>
                      <a:pt x="92" y="15"/>
                    </a:cubicBezTo>
                    <a:cubicBezTo>
                      <a:pt x="90" y="14"/>
                      <a:pt x="90" y="16"/>
                      <a:pt x="92" y="18"/>
                    </a:cubicBezTo>
                    <a:cubicBezTo>
                      <a:pt x="95" y="19"/>
                      <a:pt x="91" y="18"/>
                      <a:pt x="94" y="21"/>
                    </a:cubicBezTo>
                    <a:cubicBezTo>
                      <a:pt x="95" y="20"/>
                      <a:pt x="98" y="22"/>
                      <a:pt x="100" y="23"/>
                    </a:cubicBezTo>
                    <a:cubicBezTo>
                      <a:pt x="100" y="23"/>
                      <a:pt x="99" y="22"/>
                      <a:pt x="99" y="22"/>
                    </a:cubicBezTo>
                    <a:cubicBezTo>
                      <a:pt x="97" y="20"/>
                      <a:pt x="97" y="21"/>
                      <a:pt x="95" y="20"/>
                    </a:cubicBezTo>
                    <a:cubicBezTo>
                      <a:pt x="96" y="19"/>
                      <a:pt x="96" y="17"/>
                      <a:pt x="94" y="15"/>
                    </a:cubicBezTo>
                    <a:cubicBezTo>
                      <a:pt x="95" y="16"/>
                      <a:pt x="97" y="17"/>
                      <a:pt x="97" y="18"/>
                    </a:cubicBezTo>
                    <a:cubicBezTo>
                      <a:pt x="97" y="16"/>
                      <a:pt x="99" y="15"/>
                      <a:pt x="100" y="14"/>
                    </a:cubicBezTo>
                    <a:cubicBezTo>
                      <a:pt x="96" y="13"/>
                      <a:pt x="100" y="12"/>
                      <a:pt x="97" y="11"/>
                    </a:cubicBezTo>
                    <a:cubicBezTo>
                      <a:pt x="96" y="11"/>
                      <a:pt x="93" y="10"/>
                      <a:pt x="92" y="9"/>
                    </a:cubicBezTo>
                    <a:cubicBezTo>
                      <a:pt x="93" y="9"/>
                      <a:pt x="93" y="10"/>
                      <a:pt x="94" y="10"/>
                    </a:cubicBezTo>
                    <a:cubicBezTo>
                      <a:pt x="93" y="9"/>
                      <a:pt x="98" y="11"/>
                      <a:pt x="95" y="9"/>
                    </a:cubicBezTo>
                    <a:cubicBezTo>
                      <a:pt x="95" y="11"/>
                      <a:pt x="99" y="12"/>
                      <a:pt x="101" y="14"/>
                    </a:cubicBezTo>
                    <a:cubicBezTo>
                      <a:pt x="100" y="12"/>
                      <a:pt x="103" y="15"/>
                      <a:pt x="103" y="14"/>
                    </a:cubicBezTo>
                    <a:cubicBezTo>
                      <a:pt x="103" y="12"/>
                      <a:pt x="102" y="11"/>
                      <a:pt x="102" y="9"/>
                    </a:cubicBezTo>
                    <a:cubicBezTo>
                      <a:pt x="105" y="10"/>
                      <a:pt x="104" y="7"/>
                      <a:pt x="104" y="6"/>
                    </a:cubicBezTo>
                    <a:cubicBezTo>
                      <a:pt x="106" y="6"/>
                      <a:pt x="109" y="8"/>
                      <a:pt x="109" y="8"/>
                    </a:cubicBezTo>
                    <a:cubicBezTo>
                      <a:pt x="110" y="7"/>
                      <a:pt x="106" y="6"/>
                      <a:pt x="108" y="6"/>
                    </a:cubicBezTo>
                    <a:cubicBezTo>
                      <a:pt x="108" y="7"/>
                      <a:pt x="108" y="7"/>
                      <a:pt x="108" y="7"/>
                    </a:cubicBezTo>
                    <a:cubicBezTo>
                      <a:pt x="108" y="6"/>
                      <a:pt x="112" y="6"/>
                      <a:pt x="108" y="3"/>
                    </a:cubicBezTo>
                    <a:cubicBezTo>
                      <a:pt x="111" y="5"/>
                      <a:pt x="111" y="5"/>
                      <a:pt x="111" y="5"/>
                    </a:cubicBezTo>
                    <a:cubicBezTo>
                      <a:pt x="111" y="5"/>
                      <a:pt x="110" y="5"/>
                      <a:pt x="110" y="4"/>
                    </a:cubicBezTo>
                    <a:cubicBezTo>
                      <a:pt x="111" y="5"/>
                      <a:pt x="112" y="5"/>
                      <a:pt x="113" y="6"/>
                    </a:cubicBezTo>
                    <a:cubicBezTo>
                      <a:pt x="115" y="7"/>
                      <a:pt x="113" y="5"/>
                      <a:pt x="113" y="4"/>
                    </a:cubicBezTo>
                    <a:cubicBezTo>
                      <a:pt x="111" y="3"/>
                      <a:pt x="111" y="3"/>
                      <a:pt x="111" y="3"/>
                    </a:cubicBezTo>
                    <a:cubicBezTo>
                      <a:pt x="111" y="1"/>
                      <a:pt x="113" y="1"/>
                      <a:pt x="113" y="0"/>
                    </a:cubicBezTo>
                    <a:cubicBezTo>
                      <a:pt x="115" y="1"/>
                      <a:pt x="115" y="1"/>
                      <a:pt x="115" y="1"/>
                    </a:cubicBezTo>
                    <a:cubicBezTo>
                      <a:pt x="114" y="0"/>
                      <a:pt x="114" y="0"/>
                      <a:pt x="114" y="0"/>
                    </a:cubicBezTo>
                    <a:cubicBezTo>
                      <a:pt x="116" y="1"/>
                      <a:pt x="117" y="1"/>
                      <a:pt x="116" y="0"/>
                    </a:cubicBezTo>
                    <a:cubicBezTo>
                      <a:pt x="119" y="4"/>
                      <a:pt x="119" y="4"/>
                      <a:pt x="119" y="4"/>
                    </a:cubicBezTo>
                    <a:cubicBezTo>
                      <a:pt x="118" y="4"/>
                      <a:pt x="117" y="2"/>
                      <a:pt x="115" y="2"/>
                    </a:cubicBezTo>
                    <a:cubicBezTo>
                      <a:pt x="114" y="1"/>
                      <a:pt x="114" y="2"/>
                      <a:pt x="115" y="3"/>
                    </a:cubicBezTo>
                    <a:cubicBezTo>
                      <a:pt x="116" y="3"/>
                      <a:pt x="115" y="3"/>
                      <a:pt x="115" y="2"/>
                    </a:cubicBezTo>
                    <a:cubicBezTo>
                      <a:pt x="117" y="4"/>
                      <a:pt x="117" y="4"/>
                      <a:pt x="118" y="5"/>
                    </a:cubicBezTo>
                    <a:cubicBezTo>
                      <a:pt x="118" y="5"/>
                      <a:pt x="119" y="5"/>
                      <a:pt x="118" y="5"/>
                    </a:cubicBezTo>
                    <a:cubicBezTo>
                      <a:pt x="119" y="6"/>
                      <a:pt x="119" y="7"/>
                      <a:pt x="119" y="7"/>
                    </a:cubicBezTo>
                    <a:cubicBezTo>
                      <a:pt x="118" y="6"/>
                      <a:pt x="117" y="7"/>
                      <a:pt x="117" y="6"/>
                    </a:cubicBezTo>
                    <a:cubicBezTo>
                      <a:pt x="119" y="7"/>
                      <a:pt x="119" y="8"/>
                      <a:pt x="118" y="9"/>
                    </a:cubicBezTo>
                    <a:cubicBezTo>
                      <a:pt x="115" y="8"/>
                      <a:pt x="119" y="11"/>
                      <a:pt x="117" y="12"/>
                    </a:cubicBezTo>
                    <a:cubicBezTo>
                      <a:pt x="115" y="10"/>
                      <a:pt x="114" y="9"/>
                      <a:pt x="113" y="7"/>
                    </a:cubicBezTo>
                    <a:cubicBezTo>
                      <a:pt x="112" y="7"/>
                      <a:pt x="113" y="8"/>
                      <a:pt x="112" y="8"/>
                    </a:cubicBezTo>
                    <a:cubicBezTo>
                      <a:pt x="113" y="9"/>
                      <a:pt x="115" y="11"/>
                      <a:pt x="116" y="13"/>
                    </a:cubicBezTo>
                    <a:cubicBezTo>
                      <a:pt x="114" y="12"/>
                      <a:pt x="114" y="12"/>
                      <a:pt x="114" y="12"/>
                    </a:cubicBezTo>
                    <a:cubicBezTo>
                      <a:pt x="115" y="13"/>
                      <a:pt x="117" y="14"/>
                      <a:pt x="116" y="15"/>
                    </a:cubicBezTo>
                    <a:cubicBezTo>
                      <a:pt x="114" y="16"/>
                      <a:pt x="113" y="17"/>
                      <a:pt x="112" y="19"/>
                    </a:cubicBezTo>
                    <a:cubicBezTo>
                      <a:pt x="111" y="18"/>
                      <a:pt x="111" y="18"/>
                      <a:pt x="111" y="18"/>
                    </a:cubicBezTo>
                    <a:cubicBezTo>
                      <a:pt x="114" y="20"/>
                      <a:pt x="111" y="21"/>
                      <a:pt x="112" y="22"/>
                    </a:cubicBezTo>
                    <a:cubicBezTo>
                      <a:pt x="109" y="23"/>
                      <a:pt x="111" y="27"/>
                      <a:pt x="108" y="26"/>
                    </a:cubicBezTo>
                    <a:cubicBezTo>
                      <a:pt x="107" y="29"/>
                      <a:pt x="107" y="32"/>
                      <a:pt x="105" y="34"/>
                    </a:cubicBezTo>
                    <a:cubicBezTo>
                      <a:pt x="103" y="32"/>
                      <a:pt x="103" y="32"/>
                      <a:pt x="103" y="32"/>
                    </a:cubicBezTo>
                    <a:cubicBezTo>
                      <a:pt x="104" y="34"/>
                      <a:pt x="101" y="32"/>
                      <a:pt x="101" y="33"/>
                    </a:cubicBezTo>
                    <a:cubicBezTo>
                      <a:pt x="103" y="33"/>
                      <a:pt x="103" y="35"/>
                      <a:pt x="104" y="36"/>
                    </a:cubicBezTo>
                    <a:cubicBezTo>
                      <a:pt x="102" y="36"/>
                      <a:pt x="103" y="39"/>
                      <a:pt x="104" y="41"/>
                    </a:cubicBezTo>
                    <a:cubicBezTo>
                      <a:pt x="102" y="40"/>
                      <a:pt x="102" y="40"/>
                      <a:pt x="102" y="40"/>
                    </a:cubicBezTo>
                    <a:cubicBezTo>
                      <a:pt x="104" y="43"/>
                      <a:pt x="101" y="43"/>
                      <a:pt x="100" y="44"/>
                    </a:cubicBezTo>
                    <a:cubicBezTo>
                      <a:pt x="99" y="43"/>
                      <a:pt x="97" y="43"/>
                      <a:pt x="97" y="43"/>
                    </a:cubicBezTo>
                    <a:cubicBezTo>
                      <a:pt x="99" y="46"/>
                      <a:pt x="99" y="46"/>
                      <a:pt x="100" y="48"/>
                    </a:cubicBezTo>
                    <a:cubicBezTo>
                      <a:pt x="99" y="49"/>
                      <a:pt x="98" y="50"/>
                      <a:pt x="96" y="50"/>
                    </a:cubicBezTo>
                    <a:cubicBezTo>
                      <a:pt x="98" y="55"/>
                      <a:pt x="94" y="57"/>
                      <a:pt x="94" y="61"/>
                    </a:cubicBezTo>
                    <a:cubicBezTo>
                      <a:pt x="92" y="60"/>
                      <a:pt x="92" y="60"/>
                      <a:pt x="92" y="60"/>
                    </a:cubicBezTo>
                    <a:cubicBezTo>
                      <a:pt x="94" y="66"/>
                      <a:pt x="88" y="67"/>
                      <a:pt x="89" y="71"/>
                    </a:cubicBezTo>
                    <a:cubicBezTo>
                      <a:pt x="86" y="68"/>
                      <a:pt x="86" y="68"/>
                      <a:pt x="86" y="68"/>
                    </a:cubicBezTo>
                    <a:cubicBezTo>
                      <a:pt x="84" y="69"/>
                      <a:pt x="85" y="71"/>
                      <a:pt x="88" y="72"/>
                    </a:cubicBezTo>
                    <a:cubicBezTo>
                      <a:pt x="86" y="72"/>
                      <a:pt x="88" y="75"/>
                      <a:pt x="85" y="74"/>
                    </a:cubicBezTo>
                    <a:cubicBezTo>
                      <a:pt x="84" y="74"/>
                      <a:pt x="86" y="76"/>
                      <a:pt x="86" y="77"/>
                    </a:cubicBezTo>
                    <a:cubicBezTo>
                      <a:pt x="84" y="78"/>
                      <a:pt x="84" y="78"/>
                      <a:pt x="83" y="80"/>
                    </a:cubicBezTo>
                    <a:cubicBezTo>
                      <a:pt x="84" y="80"/>
                      <a:pt x="84" y="80"/>
                      <a:pt x="84" y="80"/>
                    </a:cubicBezTo>
                    <a:cubicBezTo>
                      <a:pt x="83" y="79"/>
                      <a:pt x="82" y="79"/>
                      <a:pt x="81" y="79"/>
                    </a:cubicBezTo>
                    <a:cubicBezTo>
                      <a:pt x="82" y="80"/>
                      <a:pt x="79" y="80"/>
                      <a:pt x="84" y="82"/>
                    </a:cubicBezTo>
                    <a:cubicBezTo>
                      <a:pt x="80" y="83"/>
                      <a:pt x="83" y="87"/>
                      <a:pt x="79" y="87"/>
                    </a:cubicBezTo>
                    <a:cubicBezTo>
                      <a:pt x="80" y="87"/>
                      <a:pt x="80" y="88"/>
                      <a:pt x="81" y="89"/>
                    </a:cubicBezTo>
                    <a:cubicBezTo>
                      <a:pt x="80" y="90"/>
                      <a:pt x="77" y="90"/>
                      <a:pt x="78" y="93"/>
                    </a:cubicBezTo>
                    <a:cubicBezTo>
                      <a:pt x="77" y="92"/>
                      <a:pt x="76" y="91"/>
                      <a:pt x="76" y="92"/>
                    </a:cubicBezTo>
                    <a:cubicBezTo>
                      <a:pt x="76" y="92"/>
                      <a:pt x="77" y="92"/>
                      <a:pt x="78" y="93"/>
                    </a:cubicBezTo>
                    <a:cubicBezTo>
                      <a:pt x="78" y="97"/>
                      <a:pt x="73" y="97"/>
                      <a:pt x="72" y="99"/>
                    </a:cubicBezTo>
                    <a:cubicBezTo>
                      <a:pt x="72" y="104"/>
                      <a:pt x="69" y="108"/>
                      <a:pt x="67" y="111"/>
                    </a:cubicBezTo>
                    <a:cubicBezTo>
                      <a:pt x="66" y="111"/>
                      <a:pt x="66" y="111"/>
                      <a:pt x="66" y="111"/>
                    </a:cubicBezTo>
                    <a:cubicBezTo>
                      <a:pt x="68" y="114"/>
                      <a:pt x="61" y="112"/>
                      <a:pt x="65" y="116"/>
                    </a:cubicBezTo>
                    <a:cubicBezTo>
                      <a:pt x="65" y="116"/>
                      <a:pt x="64" y="117"/>
                      <a:pt x="63" y="116"/>
                    </a:cubicBezTo>
                    <a:cubicBezTo>
                      <a:pt x="65" y="118"/>
                      <a:pt x="60" y="117"/>
                      <a:pt x="61" y="120"/>
                    </a:cubicBezTo>
                    <a:cubicBezTo>
                      <a:pt x="62" y="120"/>
                      <a:pt x="62" y="120"/>
                      <a:pt x="61" y="119"/>
                    </a:cubicBezTo>
                    <a:cubicBezTo>
                      <a:pt x="59" y="120"/>
                      <a:pt x="60" y="123"/>
                      <a:pt x="58" y="123"/>
                    </a:cubicBezTo>
                    <a:cubicBezTo>
                      <a:pt x="58" y="123"/>
                      <a:pt x="58" y="122"/>
                      <a:pt x="57" y="122"/>
                    </a:cubicBezTo>
                    <a:cubicBezTo>
                      <a:pt x="55" y="122"/>
                      <a:pt x="59" y="125"/>
                      <a:pt x="55" y="123"/>
                    </a:cubicBezTo>
                    <a:cubicBezTo>
                      <a:pt x="55" y="124"/>
                      <a:pt x="57" y="125"/>
                      <a:pt x="57" y="124"/>
                    </a:cubicBezTo>
                    <a:cubicBezTo>
                      <a:pt x="54" y="127"/>
                      <a:pt x="55" y="132"/>
                      <a:pt x="54" y="136"/>
                    </a:cubicBezTo>
                    <a:cubicBezTo>
                      <a:pt x="50" y="137"/>
                      <a:pt x="47" y="133"/>
                      <a:pt x="49" y="136"/>
                    </a:cubicBezTo>
                    <a:cubicBezTo>
                      <a:pt x="48" y="136"/>
                      <a:pt x="50" y="137"/>
                      <a:pt x="50" y="137"/>
                    </a:cubicBezTo>
                    <a:cubicBezTo>
                      <a:pt x="50" y="138"/>
                      <a:pt x="45" y="136"/>
                      <a:pt x="46" y="137"/>
                    </a:cubicBezTo>
                    <a:cubicBezTo>
                      <a:pt x="49" y="138"/>
                      <a:pt x="48" y="138"/>
                      <a:pt x="49" y="139"/>
                    </a:cubicBezTo>
                    <a:cubicBezTo>
                      <a:pt x="47" y="140"/>
                      <a:pt x="44" y="139"/>
                      <a:pt x="46" y="141"/>
                    </a:cubicBezTo>
                    <a:cubicBezTo>
                      <a:pt x="44" y="140"/>
                      <a:pt x="44" y="140"/>
                      <a:pt x="44" y="140"/>
                    </a:cubicBezTo>
                    <a:cubicBezTo>
                      <a:pt x="47" y="144"/>
                      <a:pt x="45" y="144"/>
                      <a:pt x="48" y="147"/>
                    </a:cubicBezTo>
                    <a:cubicBezTo>
                      <a:pt x="47" y="152"/>
                      <a:pt x="46" y="156"/>
                      <a:pt x="45" y="160"/>
                    </a:cubicBezTo>
                    <a:cubicBezTo>
                      <a:pt x="44" y="164"/>
                      <a:pt x="43" y="168"/>
                      <a:pt x="42" y="172"/>
                    </a:cubicBezTo>
                    <a:cubicBezTo>
                      <a:pt x="41" y="174"/>
                      <a:pt x="40" y="176"/>
                      <a:pt x="39" y="178"/>
                    </a:cubicBezTo>
                    <a:cubicBezTo>
                      <a:pt x="37" y="184"/>
                      <a:pt x="37" y="184"/>
                      <a:pt x="37" y="184"/>
                    </a:cubicBezTo>
                    <a:cubicBezTo>
                      <a:pt x="36" y="187"/>
                      <a:pt x="34" y="191"/>
                      <a:pt x="32" y="195"/>
                    </a:cubicBezTo>
                    <a:cubicBezTo>
                      <a:pt x="28" y="195"/>
                      <a:pt x="28" y="196"/>
                      <a:pt x="29" y="198"/>
                    </a:cubicBezTo>
                    <a:cubicBezTo>
                      <a:pt x="28" y="198"/>
                      <a:pt x="28" y="198"/>
                      <a:pt x="28" y="198"/>
                    </a:cubicBezTo>
                    <a:cubicBezTo>
                      <a:pt x="30" y="199"/>
                      <a:pt x="27" y="199"/>
                      <a:pt x="30" y="200"/>
                    </a:cubicBezTo>
                    <a:cubicBezTo>
                      <a:pt x="29" y="203"/>
                      <a:pt x="29" y="206"/>
                      <a:pt x="28" y="209"/>
                    </a:cubicBezTo>
                    <a:cubicBezTo>
                      <a:pt x="28" y="208"/>
                      <a:pt x="25" y="208"/>
                      <a:pt x="25" y="208"/>
                    </a:cubicBezTo>
                    <a:cubicBezTo>
                      <a:pt x="27" y="209"/>
                      <a:pt x="27" y="209"/>
                      <a:pt x="27" y="209"/>
                    </a:cubicBezTo>
                    <a:cubicBezTo>
                      <a:pt x="26" y="209"/>
                      <a:pt x="26" y="209"/>
                      <a:pt x="26" y="209"/>
                    </a:cubicBezTo>
                    <a:cubicBezTo>
                      <a:pt x="27" y="210"/>
                      <a:pt x="28" y="210"/>
                      <a:pt x="29" y="210"/>
                    </a:cubicBezTo>
                    <a:cubicBezTo>
                      <a:pt x="30" y="218"/>
                      <a:pt x="22" y="224"/>
                      <a:pt x="22" y="232"/>
                    </a:cubicBezTo>
                    <a:cubicBezTo>
                      <a:pt x="21" y="234"/>
                      <a:pt x="21" y="236"/>
                      <a:pt x="22" y="238"/>
                    </a:cubicBezTo>
                    <a:cubicBezTo>
                      <a:pt x="17" y="244"/>
                      <a:pt x="14" y="249"/>
                      <a:pt x="16" y="255"/>
                    </a:cubicBezTo>
                    <a:cubicBezTo>
                      <a:pt x="16" y="255"/>
                      <a:pt x="9" y="254"/>
                      <a:pt x="7" y="2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Freeform 310"/>
              <p:cNvSpPr/>
              <p:nvPr/>
            </p:nvSpPr>
            <p:spPr bwMode="auto">
              <a:xfrm>
                <a:off x="3968751" y="1946275"/>
                <a:ext cx="1588"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1"/>
                      <a:pt x="1" y="1"/>
                      <a:pt x="0" y="0"/>
                    </a:cubicBezTo>
                    <a:cubicBezTo>
                      <a:pt x="1" y="0"/>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Freeform 311"/>
              <p:cNvSpPr/>
              <p:nvPr/>
            </p:nvSpPr>
            <p:spPr bwMode="auto">
              <a:xfrm>
                <a:off x="3960813" y="1949450"/>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2"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Freeform 312"/>
              <p:cNvSpPr/>
              <p:nvPr/>
            </p:nvSpPr>
            <p:spPr bwMode="auto">
              <a:xfrm>
                <a:off x="3959226" y="194945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Freeform 313"/>
              <p:cNvSpPr/>
              <p:nvPr/>
            </p:nvSpPr>
            <p:spPr bwMode="auto">
              <a:xfrm>
                <a:off x="3957638" y="1951038"/>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1"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Freeform 314"/>
              <p:cNvSpPr/>
              <p:nvPr/>
            </p:nvSpPr>
            <p:spPr bwMode="auto">
              <a:xfrm>
                <a:off x="3957638" y="1951038"/>
                <a:ext cx="0"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Freeform 315"/>
              <p:cNvSpPr/>
              <p:nvPr/>
            </p:nvSpPr>
            <p:spPr bwMode="auto">
              <a:xfrm>
                <a:off x="3954463" y="1954213"/>
                <a:ext cx="1588" cy="0"/>
              </a:xfrm>
              <a:custGeom>
                <a:avLst/>
                <a:gdLst>
                  <a:gd name="T0" fmla="*/ 1 w 2"/>
                  <a:gd name="T1" fmla="*/ 2 h 3"/>
                  <a:gd name="T2" fmla="*/ 0 w 2"/>
                  <a:gd name="T3" fmla="*/ 2 h 3"/>
                  <a:gd name="T4" fmla="*/ 1 w 2"/>
                  <a:gd name="T5" fmla="*/ 2 h 3"/>
                </a:gdLst>
                <a:ahLst/>
                <a:cxnLst>
                  <a:cxn ang="0">
                    <a:pos x="T0" y="T1"/>
                  </a:cxn>
                  <a:cxn ang="0">
                    <a:pos x="T2" y="T3"/>
                  </a:cxn>
                  <a:cxn ang="0">
                    <a:pos x="T4" y="T5"/>
                  </a:cxn>
                </a:cxnLst>
                <a:rect l="0" t="0" r="r" b="b"/>
                <a:pathLst>
                  <a:path w="2" h="3">
                    <a:moveTo>
                      <a:pt x="1" y="2"/>
                    </a:moveTo>
                    <a:cubicBezTo>
                      <a:pt x="1" y="2"/>
                      <a:pt x="2"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Freeform 316"/>
              <p:cNvSpPr/>
              <p:nvPr/>
            </p:nvSpPr>
            <p:spPr bwMode="auto">
              <a:xfrm>
                <a:off x="3954463" y="19558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Freeform 317"/>
              <p:cNvSpPr/>
              <p:nvPr/>
            </p:nvSpPr>
            <p:spPr bwMode="auto">
              <a:xfrm>
                <a:off x="3940176" y="19843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Freeform 318"/>
              <p:cNvSpPr/>
              <p:nvPr/>
            </p:nvSpPr>
            <p:spPr bwMode="auto">
              <a:xfrm>
                <a:off x="3933826" y="1997075"/>
                <a:ext cx="1588" cy="0"/>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2" y="1"/>
                      <a:pt x="0" y="0"/>
                      <a:pt x="0" y="0"/>
                    </a:cubicBezTo>
                    <a:cubicBezTo>
                      <a:pt x="0" y="0"/>
                      <a:pt x="1" y="1"/>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Freeform 319"/>
              <p:cNvSpPr/>
              <p:nvPr/>
            </p:nvSpPr>
            <p:spPr bwMode="auto">
              <a:xfrm>
                <a:off x="3933826" y="20050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Freeform 320"/>
              <p:cNvSpPr/>
              <p:nvPr/>
            </p:nvSpPr>
            <p:spPr bwMode="auto">
              <a:xfrm>
                <a:off x="3990976" y="2590800"/>
                <a:ext cx="0" cy="0"/>
              </a:xfrm>
              <a:custGeom>
                <a:avLst/>
                <a:gdLst>
                  <a:gd name="T0" fmla="*/ 2 h 3"/>
                  <a:gd name="T1" fmla="*/ 1 h 3"/>
                  <a:gd name="T2" fmla="*/ 2 h 3"/>
                </a:gdLst>
                <a:ahLst/>
                <a:cxnLst>
                  <a:cxn ang="0">
                    <a:pos x="0" y="T0"/>
                  </a:cxn>
                  <a:cxn ang="0">
                    <a:pos x="0" y="T1"/>
                  </a:cxn>
                  <a:cxn ang="0">
                    <a:pos x="0" y="T2"/>
                  </a:cxn>
                </a:cxnLst>
                <a:rect l="0" t="0" r="r" b="b"/>
                <a:pathLst>
                  <a:path h="3">
                    <a:moveTo>
                      <a:pt x="0" y="2"/>
                    </a:moveTo>
                    <a:cubicBezTo>
                      <a:pt x="0"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Freeform 321"/>
              <p:cNvSpPr/>
              <p:nvPr/>
            </p:nvSpPr>
            <p:spPr bwMode="auto">
              <a:xfrm>
                <a:off x="3968751" y="2582863"/>
                <a:ext cx="22225" cy="28575"/>
              </a:xfrm>
              <a:custGeom>
                <a:avLst/>
                <a:gdLst>
                  <a:gd name="T0" fmla="*/ 9 w 64"/>
                  <a:gd name="T1" fmla="*/ 67 h 78"/>
                  <a:gd name="T2" fmla="*/ 9 w 64"/>
                  <a:gd name="T3" fmla="*/ 64 h 78"/>
                  <a:gd name="T4" fmla="*/ 5 w 64"/>
                  <a:gd name="T5" fmla="*/ 57 h 78"/>
                  <a:gd name="T6" fmla="*/ 6 w 64"/>
                  <a:gd name="T7" fmla="*/ 55 h 78"/>
                  <a:gd name="T8" fmla="*/ 11 w 64"/>
                  <a:gd name="T9" fmla="*/ 51 h 78"/>
                  <a:gd name="T10" fmla="*/ 12 w 64"/>
                  <a:gd name="T11" fmla="*/ 49 h 78"/>
                  <a:gd name="T12" fmla="*/ 11 w 64"/>
                  <a:gd name="T13" fmla="*/ 45 h 78"/>
                  <a:gd name="T14" fmla="*/ 14 w 64"/>
                  <a:gd name="T15" fmla="*/ 43 h 78"/>
                  <a:gd name="T16" fmla="*/ 16 w 64"/>
                  <a:gd name="T17" fmla="*/ 43 h 78"/>
                  <a:gd name="T18" fmla="*/ 14 w 64"/>
                  <a:gd name="T19" fmla="*/ 40 h 78"/>
                  <a:gd name="T20" fmla="*/ 14 w 64"/>
                  <a:gd name="T21" fmla="*/ 35 h 78"/>
                  <a:gd name="T22" fmla="*/ 15 w 64"/>
                  <a:gd name="T23" fmla="*/ 33 h 78"/>
                  <a:gd name="T24" fmla="*/ 15 w 64"/>
                  <a:gd name="T25" fmla="*/ 30 h 78"/>
                  <a:gd name="T26" fmla="*/ 18 w 64"/>
                  <a:gd name="T27" fmla="*/ 29 h 78"/>
                  <a:gd name="T28" fmla="*/ 20 w 64"/>
                  <a:gd name="T29" fmla="*/ 27 h 78"/>
                  <a:gd name="T30" fmla="*/ 24 w 64"/>
                  <a:gd name="T31" fmla="*/ 26 h 78"/>
                  <a:gd name="T32" fmla="*/ 24 w 64"/>
                  <a:gd name="T33" fmla="*/ 23 h 78"/>
                  <a:gd name="T34" fmla="*/ 27 w 64"/>
                  <a:gd name="T35" fmla="*/ 25 h 78"/>
                  <a:gd name="T36" fmla="*/ 26 w 64"/>
                  <a:gd name="T37" fmla="*/ 22 h 78"/>
                  <a:gd name="T38" fmla="*/ 27 w 64"/>
                  <a:gd name="T39" fmla="*/ 21 h 78"/>
                  <a:gd name="T40" fmla="*/ 28 w 64"/>
                  <a:gd name="T41" fmla="*/ 19 h 78"/>
                  <a:gd name="T42" fmla="*/ 32 w 64"/>
                  <a:gd name="T43" fmla="*/ 16 h 78"/>
                  <a:gd name="T44" fmla="*/ 34 w 64"/>
                  <a:gd name="T45" fmla="*/ 15 h 78"/>
                  <a:gd name="T46" fmla="*/ 36 w 64"/>
                  <a:gd name="T47" fmla="*/ 14 h 78"/>
                  <a:gd name="T48" fmla="*/ 40 w 64"/>
                  <a:gd name="T49" fmla="*/ 13 h 78"/>
                  <a:gd name="T50" fmla="*/ 43 w 64"/>
                  <a:gd name="T51" fmla="*/ 19 h 78"/>
                  <a:gd name="T52" fmla="*/ 42 w 64"/>
                  <a:gd name="T53" fmla="*/ 12 h 78"/>
                  <a:gd name="T54" fmla="*/ 41 w 64"/>
                  <a:gd name="T55" fmla="*/ 5 h 78"/>
                  <a:gd name="T56" fmla="*/ 44 w 64"/>
                  <a:gd name="T57" fmla="*/ 7 h 78"/>
                  <a:gd name="T58" fmla="*/ 44 w 64"/>
                  <a:gd name="T59" fmla="*/ 3 h 78"/>
                  <a:gd name="T60" fmla="*/ 46 w 64"/>
                  <a:gd name="T61" fmla="*/ 6 h 78"/>
                  <a:gd name="T62" fmla="*/ 49 w 64"/>
                  <a:gd name="T63" fmla="*/ 11 h 78"/>
                  <a:gd name="T64" fmla="*/ 49 w 64"/>
                  <a:gd name="T65" fmla="*/ 5 h 78"/>
                  <a:gd name="T66" fmla="*/ 51 w 64"/>
                  <a:gd name="T67" fmla="*/ 8 h 78"/>
                  <a:gd name="T68" fmla="*/ 51 w 64"/>
                  <a:gd name="T69" fmla="*/ 3 h 78"/>
                  <a:gd name="T70" fmla="*/ 53 w 64"/>
                  <a:gd name="T71" fmla="*/ 3 h 78"/>
                  <a:gd name="T72" fmla="*/ 54 w 64"/>
                  <a:gd name="T73" fmla="*/ 12 h 78"/>
                  <a:gd name="T74" fmla="*/ 56 w 64"/>
                  <a:gd name="T75" fmla="*/ 6 h 78"/>
                  <a:gd name="T76" fmla="*/ 61 w 64"/>
                  <a:gd name="T77" fmla="*/ 17 h 78"/>
                  <a:gd name="T78" fmla="*/ 62 w 64"/>
                  <a:gd name="T79" fmla="*/ 18 h 78"/>
                  <a:gd name="T80" fmla="*/ 64 w 64"/>
                  <a:gd name="T81" fmla="*/ 18 h 78"/>
                  <a:gd name="T82" fmla="*/ 63 w 64"/>
                  <a:gd name="T83" fmla="*/ 23 h 78"/>
                  <a:gd name="T84" fmla="*/ 61 w 64"/>
                  <a:gd name="T85" fmla="*/ 19 h 78"/>
                  <a:gd name="T86" fmla="*/ 58 w 64"/>
                  <a:gd name="T87" fmla="*/ 27 h 78"/>
                  <a:gd name="T88" fmla="*/ 54 w 64"/>
                  <a:gd name="T89" fmla="*/ 31 h 78"/>
                  <a:gd name="T90" fmla="*/ 49 w 64"/>
                  <a:gd name="T91" fmla="*/ 35 h 78"/>
                  <a:gd name="T92" fmla="*/ 46 w 64"/>
                  <a:gd name="T93" fmla="*/ 38 h 78"/>
                  <a:gd name="T94" fmla="*/ 44 w 64"/>
                  <a:gd name="T95" fmla="*/ 41 h 78"/>
                  <a:gd name="T96" fmla="*/ 38 w 64"/>
                  <a:gd name="T97" fmla="*/ 44 h 78"/>
                  <a:gd name="T98" fmla="*/ 33 w 64"/>
                  <a:gd name="T99" fmla="*/ 44 h 78"/>
                  <a:gd name="T100" fmla="*/ 28 w 64"/>
                  <a:gd name="T101" fmla="*/ 46 h 78"/>
                  <a:gd name="T102" fmla="*/ 27 w 64"/>
                  <a:gd name="T103" fmla="*/ 64 h 78"/>
                  <a:gd name="T104" fmla="*/ 24 w 64"/>
                  <a:gd name="T105" fmla="*/ 67 h 78"/>
                  <a:gd name="T106" fmla="*/ 16 w 64"/>
                  <a:gd name="T107"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78">
                    <a:moveTo>
                      <a:pt x="7" y="75"/>
                    </a:moveTo>
                    <a:cubicBezTo>
                      <a:pt x="0" y="73"/>
                      <a:pt x="8" y="73"/>
                      <a:pt x="3" y="71"/>
                    </a:cubicBezTo>
                    <a:cubicBezTo>
                      <a:pt x="3" y="71"/>
                      <a:pt x="7" y="72"/>
                      <a:pt x="6" y="71"/>
                    </a:cubicBezTo>
                    <a:cubicBezTo>
                      <a:pt x="1" y="69"/>
                      <a:pt x="5" y="68"/>
                      <a:pt x="9" y="68"/>
                    </a:cubicBezTo>
                    <a:cubicBezTo>
                      <a:pt x="11" y="68"/>
                      <a:pt x="11" y="68"/>
                      <a:pt x="11" y="68"/>
                    </a:cubicBezTo>
                    <a:cubicBezTo>
                      <a:pt x="11" y="68"/>
                      <a:pt x="8" y="67"/>
                      <a:pt x="9" y="67"/>
                    </a:cubicBezTo>
                    <a:cubicBezTo>
                      <a:pt x="9" y="67"/>
                      <a:pt x="9" y="67"/>
                      <a:pt x="10" y="67"/>
                    </a:cubicBezTo>
                    <a:cubicBezTo>
                      <a:pt x="8" y="67"/>
                      <a:pt x="10" y="67"/>
                      <a:pt x="8" y="66"/>
                    </a:cubicBezTo>
                    <a:cubicBezTo>
                      <a:pt x="9" y="66"/>
                      <a:pt x="11" y="67"/>
                      <a:pt x="12" y="67"/>
                    </a:cubicBezTo>
                    <a:cubicBezTo>
                      <a:pt x="9" y="66"/>
                      <a:pt x="9" y="66"/>
                      <a:pt x="9" y="66"/>
                    </a:cubicBezTo>
                    <a:cubicBezTo>
                      <a:pt x="4" y="64"/>
                      <a:pt x="10" y="65"/>
                      <a:pt x="7" y="64"/>
                    </a:cubicBezTo>
                    <a:cubicBezTo>
                      <a:pt x="8" y="64"/>
                      <a:pt x="8" y="64"/>
                      <a:pt x="9" y="64"/>
                    </a:cubicBezTo>
                    <a:cubicBezTo>
                      <a:pt x="6" y="62"/>
                      <a:pt x="7" y="61"/>
                      <a:pt x="6" y="60"/>
                    </a:cubicBezTo>
                    <a:cubicBezTo>
                      <a:pt x="7" y="60"/>
                      <a:pt x="8" y="61"/>
                      <a:pt x="9" y="61"/>
                    </a:cubicBezTo>
                    <a:cubicBezTo>
                      <a:pt x="7" y="60"/>
                      <a:pt x="6" y="59"/>
                      <a:pt x="6" y="59"/>
                    </a:cubicBezTo>
                    <a:cubicBezTo>
                      <a:pt x="8" y="60"/>
                      <a:pt x="4" y="57"/>
                      <a:pt x="5" y="58"/>
                    </a:cubicBezTo>
                    <a:cubicBezTo>
                      <a:pt x="6" y="58"/>
                      <a:pt x="6" y="58"/>
                      <a:pt x="6" y="58"/>
                    </a:cubicBezTo>
                    <a:cubicBezTo>
                      <a:pt x="3" y="56"/>
                      <a:pt x="8" y="58"/>
                      <a:pt x="5" y="57"/>
                    </a:cubicBezTo>
                    <a:cubicBezTo>
                      <a:pt x="7" y="57"/>
                      <a:pt x="7" y="57"/>
                      <a:pt x="7" y="57"/>
                    </a:cubicBezTo>
                    <a:cubicBezTo>
                      <a:pt x="3" y="56"/>
                      <a:pt x="9" y="58"/>
                      <a:pt x="7" y="57"/>
                    </a:cubicBezTo>
                    <a:cubicBezTo>
                      <a:pt x="6" y="56"/>
                      <a:pt x="6" y="56"/>
                      <a:pt x="6" y="56"/>
                    </a:cubicBezTo>
                    <a:cubicBezTo>
                      <a:pt x="5" y="56"/>
                      <a:pt x="7" y="57"/>
                      <a:pt x="7" y="56"/>
                    </a:cubicBezTo>
                    <a:cubicBezTo>
                      <a:pt x="7" y="56"/>
                      <a:pt x="7" y="56"/>
                      <a:pt x="7" y="56"/>
                    </a:cubicBezTo>
                    <a:cubicBezTo>
                      <a:pt x="6" y="55"/>
                      <a:pt x="8" y="56"/>
                      <a:pt x="6" y="55"/>
                    </a:cubicBezTo>
                    <a:cubicBezTo>
                      <a:pt x="8" y="56"/>
                      <a:pt x="6" y="56"/>
                      <a:pt x="10" y="57"/>
                    </a:cubicBezTo>
                    <a:cubicBezTo>
                      <a:pt x="8" y="54"/>
                      <a:pt x="9" y="53"/>
                      <a:pt x="9" y="52"/>
                    </a:cubicBezTo>
                    <a:cubicBezTo>
                      <a:pt x="11" y="52"/>
                      <a:pt x="11" y="53"/>
                      <a:pt x="12" y="53"/>
                    </a:cubicBezTo>
                    <a:cubicBezTo>
                      <a:pt x="11" y="53"/>
                      <a:pt x="12" y="52"/>
                      <a:pt x="10" y="51"/>
                    </a:cubicBezTo>
                    <a:cubicBezTo>
                      <a:pt x="11" y="51"/>
                      <a:pt x="12" y="52"/>
                      <a:pt x="12" y="52"/>
                    </a:cubicBezTo>
                    <a:cubicBezTo>
                      <a:pt x="13" y="52"/>
                      <a:pt x="9" y="50"/>
                      <a:pt x="11" y="51"/>
                    </a:cubicBezTo>
                    <a:cubicBezTo>
                      <a:pt x="11" y="51"/>
                      <a:pt x="12" y="52"/>
                      <a:pt x="13" y="52"/>
                    </a:cubicBezTo>
                    <a:cubicBezTo>
                      <a:pt x="11" y="51"/>
                      <a:pt x="12" y="51"/>
                      <a:pt x="11" y="50"/>
                    </a:cubicBezTo>
                    <a:cubicBezTo>
                      <a:pt x="12" y="50"/>
                      <a:pt x="12" y="51"/>
                      <a:pt x="13" y="51"/>
                    </a:cubicBezTo>
                    <a:cubicBezTo>
                      <a:pt x="10" y="49"/>
                      <a:pt x="13" y="51"/>
                      <a:pt x="12" y="50"/>
                    </a:cubicBezTo>
                    <a:cubicBezTo>
                      <a:pt x="13" y="51"/>
                      <a:pt x="13" y="51"/>
                      <a:pt x="13" y="51"/>
                    </a:cubicBezTo>
                    <a:cubicBezTo>
                      <a:pt x="16" y="51"/>
                      <a:pt x="10" y="49"/>
                      <a:pt x="12" y="49"/>
                    </a:cubicBezTo>
                    <a:cubicBezTo>
                      <a:pt x="12" y="49"/>
                      <a:pt x="13" y="50"/>
                      <a:pt x="13" y="50"/>
                    </a:cubicBezTo>
                    <a:cubicBezTo>
                      <a:pt x="11" y="48"/>
                      <a:pt x="12" y="48"/>
                      <a:pt x="11" y="47"/>
                    </a:cubicBezTo>
                    <a:cubicBezTo>
                      <a:pt x="12" y="47"/>
                      <a:pt x="12" y="48"/>
                      <a:pt x="12" y="48"/>
                    </a:cubicBezTo>
                    <a:cubicBezTo>
                      <a:pt x="12" y="47"/>
                      <a:pt x="13" y="47"/>
                      <a:pt x="12" y="46"/>
                    </a:cubicBezTo>
                    <a:cubicBezTo>
                      <a:pt x="13" y="47"/>
                      <a:pt x="15" y="49"/>
                      <a:pt x="15" y="48"/>
                    </a:cubicBezTo>
                    <a:cubicBezTo>
                      <a:pt x="12" y="46"/>
                      <a:pt x="14" y="47"/>
                      <a:pt x="11" y="45"/>
                    </a:cubicBezTo>
                    <a:cubicBezTo>
                      <a:pt x="12" y="45"/>
                      <a:pt x="13" y="45"/>
                      <a:pt x="12" y="44"/>
                    </a:cubicBezTo>
                    <a:cubicBezTo>
                      <a:pt x="13" y="45"/>
                      <a:pt x="16" y="46"/>
                      <a:pt x="16" y="47"/>
                    </a:cubicBezTo>
                    <a:cubicBezTo>
                      <a:pt x="18" y="48"/>
                      <a:pt x="18" y="48"/>
                      <a:pt x="18" y="48"/>
                    </a:cubicBezTo>
                    <a:cubicBezTo>
                      <a:pt x="19" y="49"/>
                      <a:pt x="17" y="48"/>
                      <a:pt x="19" y="49"/>
                    </a:cubicBezTo>
                    <a:cubicBezTo>
                      <a:pt x="19" y="48"/>
                      <a:pt x="18" y="47"/>
                      <a:pt x="18" y="47"/>
                    </a:cubicBezTo>
                    <a:cubicBezTo>
                      <a:pt x="17" y="46"/>
                      <a:pt x="14" y="43"/>
                      <a:pt x="14" y="43"/>
                    </a:cubicBezTo>
                    <a:cubicBezTo>
                      <a:pt x="15" y="44"/>
                      <a:pt x="17" y="45"/>
                      <a:pt x="17" y="45"/>
                    </a:cubicBezTo>
                    <a:cubicBezTo>
                      <a:pt x="12" y="41"/>
                      <a:pt x="12" y="41"/>
                      <a:pt x="12" y="41"/>
                    </a:cubicBezTo>
                    <a:cubicBezTo>
                      <a:pt x="12" y="41"/>
                      <a:pt x="14" y="43"/>
                      <a:pt x="14" y="42"/>
                    </a:cubicBezTo>
                    <a:cubicBezTo>
                      <a:pt x="13" y="41"/>
                      <a:pt x="13" y="41"/>
                      <a:pt x="12" y="40"/>
                    </a:cubicBezTo>
                    <a:cubicBezTo>
                      <a:pt x="12" y="41"/>
                      <a:pt x="12" y="39"/>
                      <a:pt x="15" y="41"/>
                    </a:cubicBezTo>
                    <a:cubicBezTo>
                      <a:pt x="16" y="42"/>
                      <a:pt x="15" y="42"/>
                      <a:pt x="16" y="43"/>
                    </a:cubicBezTo>
                    <a:cubicBezTo>
                      <a:pt x="16" y="42"/>
                      <a:pt x="15" y="42"/>
                      <a:pt x="15" y="41"/>
                    </a:cubicBezTo>
                    <a:cubicBezTo>
                      <a:pt x="16" y="42"/>
                      <a:pt x="16" y="42"/>
                      <a:pt x="16" y="42"/>
                    </a:cubicBezTo>
                    <a:cubicBezTo>
                      <a:pt x="16" y="42"/>
                      <a:pt x="15" y="40"/>
                      <a:pt x="13" y="39"/>
                    </a:cubicBezTo>
                    <a:cubicBezTo>
                      <a:pt x="13" y="39"/>
                      <a:pt x="15" y="41"/>
                      <a:pt x="14" y="40"/>
                    </a:cubicBezTo>
                    <a:cubicBezTo>
                      <a:pt x="13" y="39"/>
                      <a:pt x="12" y="38"/>
                      <a:pt x="13" y="38"/>
                    </a:cubicBezTo>
                    <a:cubicBezTo>
                      <a:pt x="13" y="38"/>
                      <a:pt x="14" y="39"/>
                      <a:pt x="14" y="40"/>
                    </a:cubicBezTo>
                    <a:cubicBezTo>
                      <a:pt x="12" y="38"/>
                      <a:pt x="12" y="37"/>
                      <a:pt x="12" y="36"/>
                    </a:cubicBezTo>
                    <a:cubicBezTo>
                      <a:pt x="10" y="35"/>
                      <a:pt x="14" y="38"/>
                      <a:pt x="13" y="37"/>
                    </a:cubicBezTo>
                    <a:cubicBezTo>
                      <a:pt x="15" y="38"/>
                      <a:pt x="11" y="34"/>
                      <a:pt x="14" y="36"/>
                    </a:cubicBezTo>
                    <a:cubicBezTo>
                      <a:pt x="14" y="36"/>
                      <a:pt x="12" y="34"/>
                      <a:pt x="13" y="35"/>
                    </a:cubicBezTo>
                    <a:cubicBezTo>
                      <a:pt x="13" y="35"/>
                      <a:pt x="15" y="36"/>
                      <a:pt x="14" y="36"/>
                    </a:cubicBezTo>
                    <a:cubicBezTo>
                      <a:pt x="15" y="36"/>
                      <a:pt x="14" y="35"/>
                      <a:pt x="14" y="35"/>
                    </a:cubicBezTo>
                    <a:cubicBezTo>
                      <a:pt x="13" y="34"/>
                      <a:pt x="14" y="35"/>
                      <a:pt x="14" y="35"/>
                    </a:cubicBezTo>
                    <a:cubicBezTo>
                      <a:pt x="14" y="34"/>
                      <a:pt x="13" y="32"/>
                      <a:pt x="15" y="33"/>
                    </a:cubicBezTo>
                    <a:cubicBezTo>
                      <a:pt x="14" y="32"/>
                      <a:pt x="13" y="30"/>
                      <a:pt x="13" y="30"/>
                    </a:cubicBezTo>
                    <a:cubicBezTo>
                      <a:pt x="14" y="32"/>
                      <a:pt x="14" y="32"/>
                      <a:pt x="14" y="32"/>
                    </a:cubicBezTo>
                    <a:cubicBezTo>
                      <a:pt x="15" y="33"/>
                      <a:pt x="14" y="31"/>
                      <a:pt x="16" y="33"/>
                    </a:cubicBezTo>
                    <a:cubicBezTo>
                      <a:pt x="14" y="31"/>
                      <a:pt x="17" y="35"/>
                      <a:pt x="15" y="33"/>
                    </a:cubicBezTo>
                    <a:cubicBezTo>
                      <a:pt x="17" y="34"/>
                      <a:pt x="13" y="31"/>
                      <a:pt x="15" y="33"/>
                    </a:cubicBezTo>
                    <a:cubicBezTo>
                      <a:pt x="16" y="32"/>
                      <a:pt x="14" y="31"/>
                      <a:pt x="16" y="32"/>
                    </a:cubicBezTo>
                    <a:cubicBezTo>
                      <a:pt x="15" y="32"/>
                      <a:pt x="18" y="34"/>
                      <a:pt x="18" y="34"/>
                    </a:cubicBezTo>
                    <a:cubicBezTo>
                      <a:pt x="18" y="33"/>
                      <a:pt x="17" y="33"/>
                      <a:pt x="17" y="32"/>
                    </a:cubicBezTo>
                    <a:cubicBezTo>
                      <a:pt x="16" y="31"/>
                      <a:pt x="16" y="31"/>
                      <a:pt x="16" y="31"/>
                    </a:cubicBezTo>
                    <a:cubicBezTo>
                      <a:pt x="15" y="30"/>
                      <a:pt x="17" y="31"/>
                      <a:pt x="15" y="30"/>
                    </a:cubicBezTo>
                    <a:cubicBezTo>
                      <a:pt x="16" y="31"/>
                      <a:pt x="15" y="29"/>
                      <a:pt x="17" y="31"/>
                    </a:cubicBezTo>
                    <a:cubicBezTo>
                      <a:pt x="19" y="33"/>
                      <a:pt x="19" y="33"/>
                      <a:pt x="19" y="33"/>
                    </a:cubicBezTo>
                    <a:cubicBezTo>
                      <a:pt x="19" y="33"/>
                      <a:pt x="17" y="31"/>
                      <a:pt x="16" y="30"/>
                    </a:cubicBezTo>
                    <a:cubicBezTo>
                      <a:pt x="16" y="30"/>
                      <a:pt x="17" y="30"/>
                      <a:pt x="17" y="31"/>
                    </a:cubicBezTo>
                    <a:cubicBezTo>
                      <a:pt x="14" y="28"/>
                      <a:pt x="18" y="31"/>
                      <a:pt x="16" y="28"/>
                    </a:cubicBezTo>
                    <a:cubicBezTo>
                      <a:pt x="17" y="29"/>
                      <a:pt x="16" y="28"/>
                      <a:pt x="18" y="29"/>
                    </a:cubicBezTo>
                    <a:cubicBezTo>
                      <a:pt x="18" y="28"/>
                      <a:pt x="17" y="27"/>
                      <a:pt x="18" y="27"/>
                    </a:cubicBezTo>
                    <a:cubicBezTo>
                      <a:pt x="18" y="28"/>
                      <a:pt x="18" y="28"/>
                      <a:pt x="18" y="29"/>
                    </a:cubicBezTo>
                    <a:cubicBezTo>
                      <a:pt x="19" y="29"/>
                      <a:pt x="19" y="29"/>
                      <a:pt x="18" y="28"/>
                    </a:cubicBezTo>
                    <a:cubicBezTo>
                      <a:pt x="19" y="28"/>
                      <a:pt x="20" y="29"/>
                      <a:pt x="22" y="30"/>
                    </a:cubicBezTo>
                    <a:cubicBezTo>
                      <a:pt x="21" y="29"/>
                      <a:pt x="19" y="28"/>
                      <a:pt x="18" y="27"/>
                    </a:cubicBezTo>
                    <a:cubicBezTo>
                      <a:pt x="21" y="30"/>
                      <a:pt x="17" y="24"/>
                      <a:pt x="20" y="27"/>
                    </a:cubicBezTo>
                    <a:cubicBezTo>
                      <a:pt x="20" y="27"/>
                      <a:pt x="21" y="29"/>
                      <a:pt x="22" y="29"/>
                    </a:cubicBezTo>
                    <a:cubicBezTo>
                      <a:pt x="25" y="32"/>
                      <a:pt x="20" y="27"/>
                      <a:pt x="22" y="28"/>
                    </a:cubicBezTo>
                    <a:cubicBezTo>
                      <a:pt x="20" y="25"/>
                      <a:pt x="20" y="25"/>
                      <a:pt x="20" y="25"/>
                    </a:cubicBezTo>
                    <a:cubicBezTo>
                      <a:pt x="21" y="27"/>
                      <a:pt x="19" y="23"/>
                      <a:pt x="21" y="26"/>
                    </a:cubicBezTo>
                    <a:cubicBezTo>
                      <a:pt x="20" y="25"/>
                      <a:pt x="22" y="27"/>
                      <a:pt x="20" y="24"/>
                    </a:cubicBezTo>
                    <a:cubicBezTo>
                      <a:pt x="22" y="26"/>
                      <a:pt x="20" y="22"/>
                      <a:pt x="24" y="26"/>
                    </a:cubicBezTo>
                    <a:cubicBezTo>
                      <a:pt x="24" y="25"/>
                      <a:pt x="24" y="26"/>
                      <a:pt x="23" y="24"/>
                    </a:cubicBezTo>
                    <a:cubicBezTo>
                      <a:pt x="22" y="23"/>
                      <a:pt x="24" y="26"/>
                      <a:pt x="23" y="25"/>
                    </a:cubicBezTo>
                    <a:cubicBezTo>
                      <a:pt x="23" y="25"/>
                      <a:pt x="23" y="24"/>
                      <a:pt x="22" y="23"/>
                    </a:cubicBezTo>
                    <a:cubicBezTo>
                      <a:pt x="23" y="24"/>
                      <a:pt x="23" y="24"/>
                      <a:pt x="25" y="26"/>
                    </a:cubicBezTo>
                    <a:cubicBezTo>
                      <a:pt x="26" y="28"/>
                      <a:pt x="22" y="22"/>
                      <a:pt x="23" y="22"/>
                    </a:cubicBezTo>
                    <a:cubicBezTo>
                      <a:pt x="24" y="23"/>
                      <a:pt x="24" y="24"/>
                      <a:pt x="24" y="23"/>
                    </a:cubicBezTo>
                    <a:cubicBezTo>
                      <a:pt x="23" y="21"/>
                      <a:pt x="23" y="21"/>
                      <a:pt x="23" y="21"/>
                    </a:cubicBezTo>
                    <a:cubicBezTo>
                      <a:pt x="24" y="22"/>
                      <a:pt x="25" y="24"/>
                      <a:pt x="26" y="26"/>
                    </a:cubicBezTo>
                    <a:cubicBezTo>
                      <a:pt x="26" y="25"/>
                      <a:pt x="27" y="25"/>
                      <a:pt x="26" y="24"/>
                    </a:cubicBezTo>
                    <a:cubicBezTo>
                      <a:pt x="28" y="26"/>
                      <a:pt x="28" y="26"/>
                      <a:pt x="28" y="26"/>
                    </a:cubicBezTo>
                    <a:cubicBezTo>
                      <a:pt x="26" y="24"/>
                      <a:pt x="27" y="25"/>
                      <a:pt x="27" y="24"/>
                    </a:cubicBezTo>
                    <a:cubicBezTo>
                      <a:pt x="27" y="25"/>
                      <a:pt x="27" y="25"/>
                      <a:pt x="27" y="25"/>
                    </a:cubicBezTo>
                    <a:cubicBezTo>
                      <a:pt x="28" y="25"/>
                      <a:pt x="27" y="25"/>
                      <a:pt x="27" y="24"/>
                    </a:cubicBezTo>
                    <a:cubicBezTo>
                      <a:pt x="26" y="23"/>
                      <a:pt x="26" y="23"/>
                      <a:pt x="26" y="23"/>
                    </a:cubicBezTo>
                    <a:cubicBezTo>
                      <a:pt x="25" y="22"/>
                      <a:pt x="25" y="22"/>
                      <a:pt x="25" y="21"/>
                    </a:cubicBezTo>
                    <a:cubicBezTo>
                      <a:pt x="26" y="23"/>
                      <a:pt x="26" y="22"/>
                      <a:pt x="26" y="22"/>
                    </a:cubicBezTo>
                    <a:cubicBezTo>
                      <a:pt x="27" y="22"/>
                      <a:pt x="25" y="20"/>
                      <a:pt x="25" y="20"/>
                    </a:cubicBezTo>
                    <a:cubicBezTo>
                      <a:pt x="26" y="21"/>
                      <a:pt x="26" y="20"/>
                      <a:pt x="26" y="22"/>
                    </a:cubicBezTo>
                    <a:cubicBezTo>
                      <a:pt x="27" y="22"/>
                      <a:pt x="26" y="21"/>
                      <a:pt x="26" y="22"/>
                    </a:cubicBezTo>
                    <a:cubicBezTo>
                      <a:pt x="27" y="22"/>
                      <a:pt x="28" y="24"/>
                      <a:pt x="27" y="23"/>
                    </a:cubicBezTo>
                    <a:cubicBezTo>
                      <a:pt x="27" y="22"/>
                      <a:pt x="25" y="19"/>
                      <a:pt x="26" y="20"/>
                    </a:cubicBezTo>
                    <a:cubicBezTo>
                      <a:pt x="26" y="21"/>
                      <a:pt x="27" y="21"/>
                      <a:pt x="27" y="22"/>
                    </a:cubicBezTo>
                    <a:cubicBezTo>
                      <a:pt x="28" y="23"/>
                      <a:pt x="28" y="23"/>
                      <a:pt x="28" y="23"/>
                    </a:cubicBezTo>
                    <a:cubicBezTo>
                      <a:pt x="27" y="21"/>
                      <a:pt x="27" y="21"/>
                      <a:pt x="27" y="21"/>
                    </a:cubicBezTo>
                    <a:cubicBezTo>
                      <a:pt x="27" y="22"/>
                      <a:pt x="27" y="22"/>
                      <a:pt x="27" y="22"/>
                    </a:cubicBezTo>
                    <a:cubicBezTo>
                      <a:pt x="26" y="20"/>
                      <a:pt x="27" y="21"/>
                      <a:pt x="26" y="19"/>
                    </a:cubicBezTo>
                    <a:cubicBezTo>
                      <a:pt x="26" y="19"/>
                      <a:pt x="27" y="20"/>
                      <a:pt x="27" y="20"/>
                    </a:cubicBezTo>
                    <a:cubicBezTo>
                      <a:pt x="28" y="20"/>
                      <a:pt x="28" y="20"/>
                      <a:pt x="28" y="20"/>
                    </a:cubicBezTo>
                    <a:cubicBezTo>
                      <a:pt x="28" y="21"/>
                      <a:pt x="28" y="20"/>
                      <a:pt x="28" y="19"/>
                    </a:cubicBezTo>
                    <a:cubicBezTo>
                      <a:pt x="28" y="19"/>
                      <a:pt x="28" y="19"/>
                      <a:pt x="28" y="19"/>
                    </a:cubicBezTo>
                    <a:cubicBezTo>
                      <a:pt x="28" y="20"/>
                      <a:pt x="28" y="19"/>
                      <a:pt x="27" y="18"/>
                    </a:cubicBezTo>
                    <a:cubicBezTo>
                      <a:pt x="29" y="19"/>
                      <a:pt x="32" y="25"/>
                      <a:pt x="31" y="22"/>
                    </a:cubicBezTo>
                    <a:cubicBezTo>
                      <a:pt x="31" y="22"/>
                      <a:pt x="29" y="19"/>
                      <a:pt x="28" y="18"/>
                    </a:cubicBezTo>
                    <a:cubicBezTo>
                      <a:pt x="29" y="19"/>
                      <a:pt x="28" y="15"/>
                      <a:pt x="30" y="18"/>
                    </a:cubicBezTo>
                    <a:cubicBezTo>
                      <a:pt x="30" y="17"/>
                      <a:pt x="30" y="17"/>
                      <a:pt x="29" y="16"/>
                    </a:cubicBezTo>
                    <a:cubicBezTo>
                      <a:pt x="31" y="17"/>
                      <a:pt x="30" y="13"/>
                      <a:pt x="32" y="16"/>
                    </a:cubicBezTo>
                    <a:cubicBezTo>
                      <a:pt x="32" y="17"/>
                      <a:pt x="33" y="18"/>
                      <a:pt x="34" y="19"/>
                    </a:cubicBezTo>
                    <a:cubicBezTo>
                      <a:pt x="33" y="18"/>
                      <a:pt x="35" y="21"/>
                      <a:pt x="33" y="18"/>
                    </a:cubicBezTo>
                    <a:cubicBezTo>
                      <a:pt x="32" y="16"/>
                      <a:pt x="32" y="16"/>
                      <a:pt x="32" y="15"/>
                    </a:cubicBezTo>
                    <a:cubicBezTo>
                      <a:pt x="31" y="14"/>
                      <a:pt x="32" y="14"/>
                      <a:pt x="33" y="15"/>
                    </a:cubicBezTo>
                    <a:cubicBezTo>
                      <a:pt x="33" y="14"/>
                      <a:pt x="32" y="14"/>
                      <a:pt x="32" y="13"/>
                    </a:cubicBezTo>
                    <a:cubicBezTo>
                      <a:pt x="34" y="16"/>
                      <a:pt x="34" y="16"/>
                      <a:pt x="34" y="15"/>
                    </a:cubicBezTo>
                    <a:cubicBezTo>
                      <a:pt x="33" y="13"/>
                      <a:pt x="33" y="13"/>
                      <a:pt x="33" y="13"/>
                    </a:cubicBezTo>
                    <a:cubicBezTo>
                      <a:pt x="34" y="15"/>
                      <a:pt x="34" y="15"/>
                      <a:pt x="34" y="15"/>
                    </a:cubicBezTo>
                    <a:cubicBezTo>
                      <a:pt x="34" y="14"/>
                      <a:pt x="32" y="12"/>
                      <a:pt x="33" y="13"/>
                    </a:cubicBezTo>
                    <a:cubicBezTo>
                      <a:pt x="34" y="14"/>
                      <a:pt x="34" y="14"/>
                      <a:pt x="34" y="15"/>
                    </a:cubicBezTo>
                    <a:cubicBezTo>
                      <a:pt x="34" y="13"/>
                      <a:pt x="33" y="11"/>
                      <a:pt x="34" y="12"/>
                    </a:cubicBezTo>
                    <a:cubicBezTo>
                      <a:pt x="36" y="14"/>
                      <a:pt x="36" y="14"/>
                      <a:pt x="36" y="14"/>
                    </a:cubicBezTo>
                    <a:cubicBezTo>
                      <a:pt x="36" y="14"/>
                      <a:pt x="35" y="13"/>
                      <a:pt x="35" y="12"/>
                    </a:cubicBezTo>
                    <a:cubicBezTo>
                      <a:pt x="36" y="13"/>
                      <a:pt x="36" y="13"/>
                      <a:pt x="37" y="15"/>
                    </a:cubicBezTo>
                    <a:cubicBezTo>
                      <a:pt x="36" y="10"/>
                      <a:pt x="37" y="9"/>
                      <a:pt x="38" y="9"/>
                    </a:cubicBezTo>
                    <a:cubicBezTo>
                      <a:pt x="38" y="10"/>
                      <a:pt x="38" y="10"/>
                      <a:pt x="38" y="10"/>
                    </a:cubicBezTo>
                    <a:cubicBezTo>
                      <a:pt x="39" y="11"/>
                      <a:pt x="38" y="8"/>
                      <a:pt x="38" y="9"/>
                    </a:cubicBezTo>
                    <a:cubicBezTo>
                      <a:pt x="39" y="10"/>
                      <a:pt x="39" y="11"/>
                      <a:pt x="40" y="13"/>
                    </a:cubicBezTo>
                    <a:cubicBezTo>
                      <a:pt x="41" y="14"/>
                      <a:pt x="39" y="11"/>
                      <a:pt x="39" y="10"/>
                    </a:cubicBezTo>
                    <a:cubicBezTo>
                      <a:pt x="39" y="8"/>
                      <a:pt x="40" y="11"/>
                      <a:pt x="39" y="9"/>
                    </a:cubicBezTo>
                    <a:cubicBezTo>
                      <a:pt x="39" y="8"/>
                      <a:pt x="40" y="10"/>
                      <a:pt x="39" y="7"/>
                    </a:cubicBezTo>
                    <a:cubicBezTo>
                      <a:pt x="39" y="8"/>
                      <a:pt x="40" y="10"/>
                      <a:pt x="40" y="11"/>
                    </a:cubicBezTo>
                    <a:cubicBezTo>
                      <a:pt x="40" y="10"/>
                      <a:pt x="40" y="10"/>
                      <a:pt x="40" y="10"/>
                    </a:cubicBezTo>
                    <a:cubicBezTo>
                      <a:pt x="42" y="13"/>
                      <a:pt x="42" y="15"/>
                      <a:pt x="43" y="19"/>
                    </a:cubicBezTo>
                    <a:cubicBezTo>
                      <a:pt x="43" y="19"/>
                      <a:pt x="43" y="19"/>
                      <a:pt x="43" y="19"/>
                    </a:cubicBezTo>
                    <a:cubicBezTo>
                      <a:pt x="45" y="21"/>
                      <a:pt x="44" y="22"/>
                      <a:pt x="45" y="22"/>
                    </a:cubicBezTo>
                    <a:cubicBezTo>
                      <a:pt x="45" y="21"/>
                      <a:pt x="43" y="17"/>
                      <a:pt x="43" y="16"/>
                    </a:cubicBezTo>
                    <a:cubicBezTo>
                      <a:pt x="43" y="16"/>
                      <a:pt x="41" y="10"/>
                      <a:pt x="41" y="10"/>
                    </a:cubicBezTo>
                    <a:cubicBezTo>
                      <a:pt x="42" y="12"/>
                      <a:pt x="41" y="11"/>
                      <a:pt x="42" y="13"/>
                    </a:cubicBezTo>
                    <a:cubicBezTo>
                      <a:pt x="43" y="15"/>
                      <a:pt x="42" y="12"/>
                      <a:pt x="42" y="12"/>
                    </a:cubicBezTo>
                    <a:cubicBezTo>
                      <a:pt x="42" y="11"/>
                      <a:pt x="41" y="9"/>
                      <a:pt x="41" y="8"/>
                    </a:cubicBezTo>
                    <a:cubicBezTo>
                      <a:pt x="42" y="9"/>
                      <a:pt x="42" y="11"/>
                      <a:pt x="42" y="11"/>
                    </a:cubicBezTo>
                    <a:cubicBezTo>
                      <a:pt x="42" y="9"/>
                      <a:pt x="42" y="8"/>
                      <a:pt x="41" y="7"/>
                    </a:cubicBezTo>
                    <a:cubicBezTo>
                      <a:pt x="40" y="4"/>
                      <a:pt x="42" y="8"/>
                      <a:pt x="41" y="5"/>
                    </a:cubicBezTo>
                    <a:cubicBezTo>
                      <a:pt x="42" y="7"/>
                      <a:pt x="42" y="11"/>
                      <a:pt x="43" y="12"/>
                    </a:cubicBezTo>
                    <a:cubicBezTo>
                      <a:pt x="42" y="10"/>
                      <a:pt x="43" y="9"/>
                      <a:pt x="41" y="5"/>
                    </a:cubicBezTo>
                    <a:cubicBezTo>
                      <a:pt x="42" y="6"/>
                      <a:pt x="42" y="8"/>
                      <a:pt x="43" y="9"/>
                    </a:cubicBezTo>
                    <a:cubicBezTo>
                      <a:pt x="43" y="10"/>
                      <a:pt x="42" y="5"/>
                      <a:pt x="43" y="9"/>
                    </a:cubicBezTo>
                    <a:cubicBezTo>
                      <a:pt x="43" y="7"/>
                      <a:pt x="43" y="7"/>
                      <a:pt x="43" y="7"/>
                    </a:cubicBezTo>
                    <a:cubicBezTo>
                      <a:pt x="43" y="8"/>
                      <a:pt x="43" y="8"/>
                      <a:pt x="44" y="9"/>
                    </a:cubicBezTo>
                    <a:cubicBezTo>
                      <a:pt x="44" y="9"/>
                      <a:pt x="44" y="6"/>
                      <a:pt x="45" y="9"/>
                    </a:cubicBezTo>
                    <a:cubicBezTo>
                      <a:pt x="45" y="9"/>
                      <a:pt x="45" y="9"/>
                      <a:pt x="44" y="7"/>
                    </a:cubicBezTo>
                    <a:cubicBezTo>
                      <a:pt x="43" y="5"/>
                      <a:pt x="44" y="9"/>
                      <a:pt x="43" y="5"/>
                    </a:cubicBezTo>
                    <a:cubicBezTo>
                      <a:pt x="44" y="8"/>
                      <a:pt x="43" y="5"/>
                      <a:pt x="43" y="4"/>
                    </a:cubicBezTo>
                    <a:cubicBezTo>
                      <a:pt x="44" y="5"/>
                      <a:pt x="44" y="5"/>
                      <a:pt x="44" y="5"/>
                    </a:cubicBezTo>
                    <a:cubicBezTo>
                      <a:pt x="44" y="5"/>
                      <a:pt x="44" y="5"/>
                      <a:pt x="44" y="3"/>
                    </a:cubicBezTo>
                    <a:cubicBezTo>
                      <a:pt x="44" y="4"/>
                      <a:pt x="44" y="5"/>
                      <a:pt x="44" y="5"/>
                    </a:cubicBezTo>
                    <a:cubicBezTo>
                      <a:pt x="44" y="3"/>
                      <a:pt x="44" y="3"/>
                      <a:pt x="44" y="3"/>
                    </a:cubicBezTo>
                    <a:cubicBezTo>
                      <a:pt x="44" y="2"/>
                      <a:pt x="45" y="7"/>
                      <a:pt x="45" y="6"/>
                    </a:cubicBezTo>
                    <a:cubicBezTo>
                      <a:pt x="45" y="8"/>
                      <a:pt x="45" y="8"/>
                      <a:pt x="45" y="8"/>
                    </a:cubicBezTo>
                    <a:cubicBezTo>
                      <a:pt x="45" y="8"/>
                      <a:pt x="46" y="10"/>
                      <a:pt x="46" y="9"/>
                    </a:cubicBezTo>
                    <a:cubicBezTo>
                      <a:pt x="46" y="7"/>
                      <a:pt x="45" y="5"/>
                      <a:pt x="45" y="3"/>
                    </a:cubicBezTo>
                    <a:cubicBezTo>
                      <a:pt x="45" y="2"/>
                      <a:pt x="46" y="5"/>
                      <a:pt x="45" y="3"/>
                    </a:cubicBezTo>
                    <a:cubicBezTo>
                      <a:pt x="46" y="6"/>
                      <a:pt x="46" y="6"/>
                      <a:pt x="46" y="6"/>
                    </a:cubicBezTo>
                    <a:cubicBezTo>
                      <a:pt x="46" y="6"/>
                      <a:pt x="47" y="9"/>
                      <a:pt x="47" y="9"/>
                    </a:cubicBezTo>
                    <a:cubicBezTo>
                      <a:pt x="47" y="8"/>
                      <a:pt x="46" y="5"/>
                      <a:pt x="46" y="4"/>
                    </a:cubicBezTo>
                    <a:cubicBezTo>
                      <a:pt x="46" y="4"/>
                      <a:pt x="47" y="5"/>
                      <a:pt x="47" y="6"/>
                    </a:cubicBezTo>
                    <a:cubicBezTo>
                      <a:pt x="47" y="6"/>
                      <a:pt x="46" y="4"/>
                      <a:pt x="46" y="3"/>
                    </a:cubicBezTo>
                    <a:cubicBezTo>
                      <a:pt x="47" y="4"/>
                      <a:pt x="48" y="6"/>
                      <a:pt x="48" y="8"/>
                    </a:cubicBezTo>
                    <a:cubicBezTo>
                      <a:pt x="49" y="11"/>
                      <a:pt x="49" y="11"/>
                      <a:pt x="49" y="11"/>
                    </a:cubicBezTo>
                    <a:cubicBezTo>
                      <a:pt x="49" y="11"/>
                      <a:pt x="49" y="11"/>
                      <a:pt x="49" y="11"/>
                    </a:cubicBezTo>
                    <a:cubicBezTo>
                      <a:pt x="49" y="14"/>
                      <a:pt x="50" y="13"/>
                      <a:pt x="50" y="16"/>
                    </a:cubicBezTo>
                    <a:cubicBezTo>
                      <a:pt x="50" y="16"/>
                      <a:pt x="50" y="15"/>
                      <a:pt x="50" y="15"/>
                    </a:cubicBezTo>
                    <a:cubicBezTo>
                      <a:pt x="49" y="10"/>
                      <a:pt x="49" y="9"/>
                      <a:pt x="48" y="5"/>
                    </a:cubicBezTo>
                    <a:cubicBezTo>
                      <a:pt x="48" y="3"/>
                      <a:pt x="51" y="14"/>
                      <a:pt x="50" y="8"/>
                    </a:cubicBezTo>
                    <a:cubicBezTo>
                      <a:pt x="50" y="7"/>
                      <a:pt x="49" y="4"/>
                      <a:pt x="49" y="5"/>
                    </a:cubicBezTo>
                    <a:cubicBezTo>
                      <a:pt x="49" y="5"/>
                      <a:pt x="48" y="1"/>
                      <a:pt x="49" y="2"/>
                    </a:cubicBezTo>
                    <a:cubicBezTo>
                      <a:pt x="49" y="4"/>
                      <a:pt x="50" y="6"/>
                      <a:pt x="51" y="9"/>
                    </a:cubicBezTo>
                    <a:cubicBezTo>
                      <a:pt x="50" y="7"/>
                      <a:pt x="50" y="8"/>
                      <a:pt x="50" y="8"/>
                    </a:cubicBezTo>
                    <a:cubicBezTo>
                      <a:pt x="51" y="10"/>
                      <a:pt x="51" y="12"/>
                      <a:pt x="51" y="12"/>
                    </a:cubicBezTo>
                    <a:cubicBezTo>
                      <a:pt x="51" y="12"/>
                      <a:pt x="52" y="12"/>
                      <a:pt x="51" y="10"/>
                    </a:cubicBezTo>
                    <a:cubicBezTo>
                      <a:pt x="51" y="7"/>
                      <a:pt x="51" y="10"/>
                      <a:pt x="51" y="8"/>
                    </a:cubicBezTo>
                    <a:cubicBezTo>
                      <a:pt x="51" y="7"/>
                      <a:pt x="52" y="10"/>
                      <a:pt x="51" y="6"/>
                    </a:cubicBezTo>
                    <a:cubicBezTo>
                      <a:pt x="51" y="6"/>
                      <a:pt x="50" y="4"/>
                      <a:pt x="50" y="2"/>
                    </a:cubicBezTo>
                    <a:cubicBezTo>
                      <a:pt x="50" y="1"/>
                      <a:pt x="50" y="1"/>
                      <a:pt x="50" y="1"/>
                    </a:cubicBezTo>
                    <a:cubicBezTo>
                      <a:pt x="50" y="3"/>
                      <a:pt x="50" y="3"/>
                      <a:pt x="50" y="3"/>
                    </a:cubicBezTo>
                    <a:cubicBezTo>
                      <a:pt x="51" y="4"/>
                      <a:pt x="50" y="0"/>
                      <a:pt x="50" y="0"/>
                    </a:cubicBezTo>
                    <a:cubicBezTo>
                      <a:pt x="51" y="3"/>
                      <a:pt x="51" y="3"/>
                      <a:pt x="51" y="3"/>
                    </a:cubicBezTo>
                    <a:cubicBezTo>
                      <a:pt x="52" y="6"/>
                      <a:pt x="50" y="2"/>
                      <a:pt x="51" y="7"/>
                    </a:cubicBezTo>
                    <a:cubicBezTo>
                      <a:pt x="52" y="7"/>
                      <a:pt x="51" y="5"/>
                      <a:pt x="52" y="6"/>
                    </a:cubicBezTo>
                    <a:cubicBezTo>
                      <a:pt x="52" y="6"/>
                      <a:pt x="52" y="6"/>
                      <a:pt x="52" y="7"/>
                    </a:cubicBezTo>
                    <a:cubicBezTo>
                      <a:pt x="52" y="7"/>
                      <a:pt x="53" y="12"/>
                      <a:pt x="53" y="9"/>
                    </a:cubicBezTo>
                    <a:cubicBezTo>
                      <a:pt x="53" y="8"/>
                      <a:pt x="53" y="7"/>
                      <a:pt x="52" y="6"/>
                    </a:cubicBezTo>
                    <a:cubicBezTo>
                      <a:pt x="53" y="5"/>
                      <a:pt x="53" y="4"/>
                      <a:pt x="53" y="3"/>
                    </a:cubicBezTo>
                    <a:cubicBezTo>
                      <a:pt x="53" y="6"/>
                      <a:pt x="54" y="3"/>
                      <a:pt x="54" y="7"/>
                    </a:cubicBezTo>
                    <a:cubicBezTo>
                      <a:pt x="53" y="5"/>
                      <a:pt x="53" y="5"/>
                      <a:pt x="53" y="8"/>
                    </a:cubicBezTo>
                    <a:cubicBezTo>
                      <a:pt x="54" y="12"/>
                      <a:pt x="52" y="8"/>
                      <a:pt x="53" y="11"/>
                    </a:cubicBezTo>
                    <a:cubicBezTo>
                      <a:pt x="53" y="12"/>
                      <a:pt x="54" y="15"/>
                      <a:pt x="55" y="18"/>
                    </a:cubicBezTo>
                    <a:cubicBezTo>
                      <a:pt x="55" y="18"/>
                      <a:pt x="55" y="17"/>
                      <a:pt x="55" y="16"/>
                    </a:cubicBezTo>
                    <a:cubicBezTo>
                      <a:pt x="54" y="14"/>
                      <a:pt x="54" y="14"/>
                      <a:pt x="54" y="12"/>
                    </a:cubicBezTo>
                    <a:cubicBezTo>
                      <a:pt x="54" y="12"/>
                      <a:pt x="54" y="11"/>
                      <a:pt x="54" y="9"/>
                    </a:cubicBezTo>
                    <a:cubicBezTo>
                      <a:pt x="55" y="10"/>
                      <a:pt x="55" y="12"/>
                      <a:pt x="55" y="12"/>
                    </a:cubicBezTo>
                    <a:cubicBezTo>
                      <a:pt x="55" y="12"/>
                      <a:pt x="56" y="12"/>
                      <a:pt x="56" y="12"/>
                    </a:cubicBezTo>
                    <a:cubicBezTo>
                      <a:pt x="56" y="9"/>
                      <a:pt x="57" y="11"/>
                      <a:pt x="56" y="8"/>
                    </a:cubicBezTo>
                    <a:cubicBezTo>
                      <a:pt x="56" y="8"/>
                      <a:pt x="55" y="5"/>
                      <a:pt x="55" y="3"/>
                    </a:cubicBezTo>
                    <a:cubicBezTo>
                      <a:pt x="55" y="4"/>
                      <a:pt x="55" y="5"/>
                      <a:pt x="56" y="6"/>
                    </a:cubicBezTo>
                    <a:cubicBezTo>
                      <a:pt x="56" y="4"/>
                      <a:pt x="56" y="9"/>
                      <a:pt x="56" y="6"/>
                    </a:cubicBezTo>
                    <a:cubicBezTo>
                      <a:pt x="56" y="7"/>
                      <a:pt x="57" y="10"/>
                      <a:pt x="57" y="13"/>
                    </a:cubicBezTo>
                    <a:cubicBezTo>
                      <a:pt x="57" y="11"/>
                      <a:pt x="57" y="15"/>
                      <a:pt x="58" y="15"/>
                    </a:cubicBezTo>
                    <a:cubicBezTo>
                      <a:pt x="58" y="13"/>
                      <a:pt x="58" y="12"/>
                      <a:pt x="58" y="11"/>
                    </a:cubicBezTo>
                    <a:cubicBezTo>
                      <a:pt x="59" y="14"/>
                      <a:pt x="59" y="11"/>
                      <a:pt x="60" y="11"/>
                    </a:cubicBezTo>
                    <a:cubicBezTo>
                      <a:pt x="60" y="13"/>
                      <a:pt x="60" y="16"/>
                      <a:pt x="61" y="17"/>
                    </a:cubicBezTo>
                    <a:cubicBezTo>
                      <a:pt x="61" y="17"/>
                      <a:pt x="60" y="13"/>
                      <a:pt x="61" y="15"/>
                    </a:cubicBezTo>
                    <a:cubicBezTo>
                      <a:pt x="61" y="15"/>
                      <a:pt x="61" y="15"/>
                      <a:pt x="61" y="15"/>
                    </a:cubicBezTo>
                    <a:cubicBezTo>
                      <a:pt x="61" y="14"/>
                      <a:pt x="62" y="17"/>
                      <a:pt x="61" y="13"/>
                    </a:cubicBezTo>
                    <a:cubicBezTo>
                      <a:pt x="61" y="16"/>
                      <a:pt x="61" y="16"/>
                      <a:pt x="61" y="16"/>
                    </a:cubicBezTo>
                    <a:cubicBezTo>
                      <a:pt x="62" y="17"/>
                      <a:pt x="62" y="16"/>
                      <a:pt x="62" y="15"/>
                    </a:cubicBezTo>
                    <a:cubicBezTo>
                      <a:pt x="62" y="17"/>
                      <a:pt x="62" y="18"/>
                      <a:pt x="62" y="18"/>
                    </a:cubicBezTo>
                    <a:cubicBezTo>
                      <a:pt x="62" y="21"/>
                      <a:pt x="62" y="18"/>
                      <a:pt x="62" y="18"/>
                    </a:cubicBezTo>
                    <a:cubicBezTo>
                      <a:pt x="62" y="16"/>
                      <a:pt x="62" y="16"/>
                      <a:pt x="62" y="16"/>
                    </a:cubicBezTo>
                    <a:cubicBezTo>
                      <a:pt x="63" y="14"/>
                      <a:pt x="63" y="16"/>
                      <a:pt x="63" y="15"/>
                    </a:cubicBezTo>
                    <a:cubicBezTo>
                      <a:pt x="63" y="17"/>
                      <a:pt x="63" y="17"/>
                      <a:pt x="63" y="17"/>
                    </a:cubicBezTo>
                    <a:cubicBezTo>
                      <a:pt x="64" y="16"/>
                      <a:pt x="64" y="16"/>
                      <a:pt x="64" y="16"/>
                    </a:cubicBezTo>
                    <a:cubicBezTo>
                      <a:pt x="64" y="18"/>
                      <a:pt x="64" y="19"/>
                      <a:pt x="64" y="18"/>
                    </a:cubicBezTo>
                    <a:cubicBezTo>
                      <a:pt x="64" y="23"/>
                      <a:pt x="64" y="23"/>
                      <a:pt x="64" y="23"/>
                    </a:cubicBezTo>
                    <a:cubicBezTo>
                      <a:pt x="63" y="22"/>
                      <a:pt x="64" y="20"/>
                      <a:pt x="63" y="18"/>
                    </a:cubicBezTo>
                    <a:cubicBezTo>
                      <a:pt x="63" y="17"/>
                      <a:pt x="63" y="17"/>
                      <a:pt x="63" y="19"/>
                    </a:cubicBezTo>
                    <a:cubicBezTo>
                      <a:pt x="63" y="19"/>
                      <a:pt x="63" y="19"/>
                      <a:pt x="63" y="18"/>
                    </a:cubicBezTo>
                    <a:cubicBezTo>
                      <a:pt x="63" y="21"/>
                      <a:pt x="63" y="21"/>
                      <a:pt x="63" y="23"/>
                    </a:cubicBezTo>
                    <a:cubicBezTo>
                      <a:pt x="63" y="23"/>
                      <a:pt x="63" y="24"/>
                      <a:pt x="63" y="23"/>
                    </a:cubicBezTo>
                    <a:cubicBezTo>
                      <a:pt x="63" y="24"/>
                      <a:pt x="63" y="24"/>
                      <a:pt x="63" y="24"/>
                    </a:cubicBezTo>
                    <a:cubicBezTo>
                      <a:pt x="63" y="23"/>
                      <a:pt x="63" y="23"/>
                      <a:pt x="63" y="22"/>
                    </a:cubicBezTo>
                    <a:cubicBezTo>
                      <a:pt x="63" y="24"/>
                      <a:pt x="63" y="25"/>
                      <a:pt x="62" y="24"/>
                    </a:cubicBezTo>
                    <a:cubicBezTo>
                      <a:pt x="62" y="22"/>
                      <a:pt x="62" y="26"/>
                      <a:pt x="62" y="26"/>
                    </a:cubicBezTo>
                    <a:cubicBezTo>
                      <a:pt x="61" y="23"/>
                      <a:pt x="61" y="21"/>
                      <a:pt x="62" y="20"/>
                    </a:cubicBezTo>
                    <a:cubicBezTo>
                      <a:pt x="61" y="19"/>
                      <a:pt x="61" y="20"/>
                      <a:pt x="61" y="19"/>
                    </a:cubicBezTo>
                    <a:cubicBezTo>
                      <a:pt x="61" y="21"/>
                      <a:pt x="61" y="24"/>
                      <a:pt x="61" y="25"/>
                    </a:cubicBezTo>
                    <a:cubicBezTo>
                      <a:pt x="61" y="23"/>
                      <a:pt x="61" y="23"/>
                      <a:pt x="61" y="23"/>
                    </a:cubicBezTo>
                    <a:cubicBezTo>
                      <a:pt x="61" y="24"/>
                      <a:pt x="61" y="27"/>
                      <a:pt x="61" y="26"/>
                    </a:cubicBezTo>
                    <a:cubicBezTo>
                      <a:pt x="60" y="25"/>
                      <a:pt x="60" y="25"/>
                      <a:pt x="59" y="25"/>
                    </a:cubicBezTo>
                    <a:cubicBezTo>
                      <a:pt x="59" y="23"/>
                      <a:pt x="59" y="23"/>
                      <a:pt x="59" y="23"/>
                    </a:cubicBezTo>
                    <a:cubicBezTo>
                      <a:pt x="59" y="27"/>
                      <a:pt x="58" y="25"/>
                      <a:pt x="58" y="27"/>
                    </a:cubicBezTo>
                    <a:cubicBezTo>
                      <a:pt x="58" y="25"/>
                      <a:pt x="58" y="29"/>
                      <a:pt x="57" y="25"/>
                    </a:cubicBezTo>
                    <a:cubicBezTo>
                      <a:pt x="56" y="27"/>
                      <a:pt x="56" y="28"/>
                      <a:pt x="55" y="28"/>
                    </a:cubicBezTo>
                    <a:cubicBezTo>
                      <a:pt x="54" y="25"/>
                      <a:pt x="54" y="25"/>
                      <a:pt x="54" y="25"/>
                    </a:cubicBezTo>
                    <a:cubicBezTo>
                      <a:pt x="55" y="27"/>
                      <a:pt x="54" y="24"/>
                      <a:pt x="54" y="24"/>
                    </a:cubicBezTo>
                    <a:cubicBezTo>
                      <a:pt x="54" y="26"/>
                      <a:pt x="54" y="27"/>
                      <a:pt x="54" y="29"/>
                    </a:cubicBezTo>
                    <a:cubicBezTo>
                      <a:pt x="54" y="27"/>
                      <a:pt x="54" y="29"/>
                      <a:pt x="54" y="31"/>
                    </a:cubicBezTo>
                    <a:cubicBezTo>
                      <a:pt x="53" y="29"/>
                      <a:pt x="53" y="29"/>
                      <a:pt x="53" y="29"/>
                    </a:cubicBezTo>
                    <a:cubicBezTo>
                      <a:pt x="54" y="33"/>
                      <a:pt x="53" y="30"/>
                      <a:pt x="52" y="29"/>
                    </a:cubicBezTo>
                    <a:cubicBezTo>
                      <a:pt x="52" y="29"/>
                      <a:pt x="51" y="27"/>
                      <a:pt x="51" y="27"/>
                    </a:cubicBezTo>
                    <a:cubicBezTo>
                      <a:pt x="52" y="30"/>
                      <a:pt x="52" y="30"/>
                      <a:pt x="52" y="32"/>
                    </a:cubicBezTo>
                    <a:cubicBezTo>
                      <a:pt x="52" y="32"/>
                      <a:pt x="51" y="31"/>
                      <a:pt x="50" y="30"/>
                    </a:cubicBezTo>
                    <a:cubicBezTo>
                      <a:pt x="51" y="35"/>
                      <a:pt x="49" y="33"/>
                      <a:pt x="49" y="35"/>
                    </a:cubicBezTo>
                    <a:cubicBezTo>
                      <a:pt x="48" y="33"/>
                      <a:pt x="48" y="33"/>
                      <a:pt x="48" y="33"/>
                    </a:cubicBezTo>
                    <a:cubicBezTo>
                      <a:pt x="49" y="38"/>
                      <a:pt x="47" y="34"/>
                      <a:pt x="47" y="37"/>
                    </a:cubicBezTo>
                    <a:cubicBezTo>
                      <a:pt x="45" y="33"/>
                      <a:pt x="45" y="33"/>
                      <a:pt x="45" y="33"/>
                    </a:cubicBezTo>
                    <a:cubicBezTo>
                      <a:pt x="45" y="33"/>
                      <a:pt x="45" y="35"/>
                      <a:pt x="47" y="37"/>
                    </a:cubicBezTo>
                    <a:cubicBezTo>
                      <a:pt x="46" y="36"/>
                      <a:pt x="47" y="39"/>
                      <a:pt x="45" y="36"/>
                    </a:cubicBezTo>
                    <a:cubicBezTo>
                      <a:pt x="45" y="36"/>
                      <a:pt x="46" y="38"/>
                      <a:pt x="46" y="38"/>
                    </a:cubicBezTo>
                    <a:cubicBezTo>
                      <a:pt x="45" y="37"/>
                      <a:pt x="45" y="38"/>
                      <a:pt x="45" y="39"/>
                    </a:cubicBezTo>
                    <a:cubicBezTo>
                      <a:pt x="45" y="39"/>
                      <a:pt x="45" y="39"/>
                      <a:pt x="45" y="39"/>
                    </a:cubicBezTo>
                    <a:cubicBezTo>
                      <a:pt x="45" y="38"/>
                      <a:pt x="44" y="37"/>
                      <a:pt x="44" y="36"/>
                    </a:cubicBezTo>
                    <a:cubicBezTo>
                      <a:pt x="44" y="37"/>
                      <a:pt x="43" y="36"/>
                      <a:pt x="45" y="40"/>
                    </a:cubicBezTo>
                    <a:cubicBezTo>
                      <a:pt x="43" y="38"/>
                      <a:pt x="45" y="42"/>
                      <a:pt x="43" y="39"/>
                    </a:cubicBezTo>
                    <a:cubicBezTo>
                      <a:pt x="44" y="40"/>
                      <a:pt x="44" y="41"/>
                      <a:pt x="44" y="41"/>
                    </a:cubicBezTo>
                    <a:cubicBezTo>
                      <a:pt x="44" y="42"/>
                      <a:pt x="42" y="40"/>
                      <a:pt x="43" y="42"/>
                    </a:cubicBezTo>
                    <a:cubicBezTo>
                      <a:pt x="42" y="41"/>
                      <a:pt x="42" y="40"/>
                      <a:pt x="42" y="40"/>
                    </a:cubicBezTo>
                    <a:cubicBezTo>
                      <a:pt x="42" y="40"/>
                      <a:pt x="42" y="41"/>
                      <a:pt x="43" y="42"/>
                    </a:cubicBezTo>
                    <a:cubicBezTo>
                      <a:pt x="43" y="44"/>
                      <a:pt x="40" y="41"/>
                      <a:pt x="40" y="41"/>
                    </a:cubicBezTo>
                    <a:cubicBezTo>
                      <a:pt x="41" y="44"/>
                      <a:pt x="39" y="44"/>
                      <a:pt x="38" y="45"/>
                    </a:cubicBezTo>
                    <a:cubicBezTo>
                      <a:pt x="38" y="44"/>
                      <a:pt x="38" y="44"/>
                      <a:pt x="38" y="44"/>
                    </a:cubicBezTo>
                    <a:cubicBezTo>
                      <a:pt x="40" y="47"/>
                      <a:pt x="35" y="42"/>
                      <a:pt x="38" y="46"/>
                    </a:cubicBezTo>
                    <a:cubicBezTo>
                      <a:pt x="38" y="45"/>
                      <a:pt x="38" y="46"/>
                      <a:pt x="37" y="44"/>
                    </a:cubicBezTo>
                    <a:cubicBezTo>
                      <a:pt x="38" y="46"/>
                      <a:pt x="34" y="43"/>
                      <a:pt x="36" y="46"/>
                    </a:cubicBezTo>
                    <a:cubicBezTo>
                      <a:pt x="36" y="46"/>
                      <a:pt x="36" y="46"/>
                      <a:pt x="36" y="45"/>
                    </a:cubicBezTo>
                    <a:cubicBezTo>
                      <a:pt x="34" y="44"/>
                      <a:pt x="36" y="46"/>
                      <a:pt x="34" y="45"/>
                    </a:cubicBezTo>
                    <a:cubicBezTo>
                      <a:pt x="34" y="45"/>
                      <a:pt x="34" y="45"/>
                      <a:pt x="33" y="44"/>
                    </a:cubicBezTo>
                    <a:cubicBezTo>
                      <a:pt x="32" y="43"/>
                      <a:pt x="36" y="47"/>
                      <a:pt x="33" y="44"/>
                    </a:cubicBezTo>
                    <a:cubicBezTo>
                      <a:pt x="33" y="44"/>
                      <a:pt x="34" y="46"/>
                      <a:pt x="34" y="46"/>
                    </a:cubicBezTo>
                    <a:cubicBezTo>
                      <a:pt x="32" y="45"/>
                      <a:pt x="33" y="48"/>
                      <a:pt x="33" y="49"/>
                    </a:cubicBezTo>
                    <a:cubicBezTo>
                      <a:pt x="31" y="48"/>
                      <a:pt x="28" y="44"/>
                      <a:pt x="30" y="47"/>
                    </a:cubicBezTo>
                    <a:cubicBezTo>
                      <a:pt x="29" y="46"/>
                      <a:pt x="31" y="48"/>
                      <a:pt x="30" y="47"/>
                    </a:cubicBezTo>
                    <a:cubicBezTo>
                      <a:pt x="31" y="48"/>
                      <a:pt x="27" y="44"/>
                      <a:pt x="28" y="46"/>
                    </a:cubicBezTo>
                    <a:cubicBezTo>
                      <a:pt x="30" y="48"/>
                      <a:pt x="29" y="47"/>
                      <a:pt x="30" y="48"/>
                    </a:cubicBezTo>
                    <a:cubicBezTo>
                      <a:pt x="29" y="47"/>
                      <a:pt x="27" y="46"/>
                      <a:pt x="28" y="48"/>
                    </a:cubicBezTo>
                    <a:cubicBezTo>
                      <a:pt x="27" y="47"/>
                      <a:pt x="27" y="47"/>
                      <a:pt x="27" y="47"/>
                    </a:cubicBezTo>
                    <a:cubicBezTo>
                      <a:pt x="30" y="50"/>
                      <a:pt x="28" y="49"/>
                      <a:pt x="31" y="52"/>
                    </a:cubicBezTo>
                    <a:cubicBezTo>
                      <a:pt x="30" y="54"/>
                      <a:pt x="31" y="57"/>
                      <a:pt x="31" y="59"/>
                    </a:cubicBezTo>
                    <a:cubicBezTo>
                      <a:pt x="29" y="60"/>
                      <a:pt x="30" y="63"/>
                      <a:pt x="27" y="64"/>
                    </a:cubicBezTo>
                    <a:cubicBezTo>
                      <a:pt x="23" y="63"/>
                      <a:pt x="23" y="63"/>
                      <a:pt x="24" y="64"/>
                    </a:cubicBezTo>
                    <a:cubicBezTo>
                      <a:pt x="24" y="64"/>
                      <a:pt x="24" y="64"/>
                      <a:pt x="23" y="63"/>
                    </a:cubicBezTo>
                    <a:cubicBezTo>
                      <a:pt x="26" y="65"/>
                      <a:pt x="23" y="64"/>
                      <a:pt x="26" y="65"/>
                    </a:cubicBezTo>
                    <a:cubicBezTo>
                      <a:pt x="25" y="66"/>
                      <a:pt x="25" y="67"/>
                      <a:pt x="25" y="67"/>
                    </a:cubicBezTo>
                    <a:cubicBezTo>
                      <a:pt x="25" y="67"/>
                      <a:pt x="23" y="66"/>
                      <a:pt x="23" y="66"/>
                    </a:cubicBezTo>
                    <a:cubicBezTo>
                      <a:pt x="24" y="67"/>
                      <a:pt x="24" y="67"/>
                      <a:pt x="24" y="67"/>
                    </a:cubicBezTo>
                    <a:cubicBezTo>
                      <a:pt x="24" y="67"/>
                      <a:pt x="24" y="67"/>
                      <a:pt x="24" y="67"/>
                    </a:cubicBezTo>
                    <a:cubicBezTo>
                      <a:pt x="24" y="67"/>
                      <a:pt x="25" y="68"/>
                      <a:pt x="26" y="68"/>
                    </a:cubicBezTo>
                    <a:cubicBezTo>
                      <a:pt x="27" y="70"/>
                      <a:pt x="26" y="70"/>
                      <a:pt x="25" y="71"/>
                    </a:cubicBezTo>
                    <a:cubicBezTo>
                      <a:pt x="23" y="71"/>
                      <a:pt x="22" y="72"/>
                      <a:pt x="22" y="73"/>
                    </a:cubicBezTo>
                    <a:cubicBezTo>
                      <a:pt x="20" y="73"/>
                      <a:pt x="21" y="74"/>
                      <a:pt x="22" y="75"/>
                    </a:cubicBezTo>
                    <a:cubicBezTo>
                      <a:pt x="18" y="75"/>
                      <a:pt x="14" y="76"/>
                      <a:pt x="16" y="78"/>
                    </a:cubicBezTo>
                    <a:cubicBezTo>
                      <a:pt x="16" y="78"/>
                      <a:pt x="9" y="76"/>
                      <a:pt x="7" y="7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Freeform 322"/>
              <p:cNvSpPr/>
              <p:nvPr/>
            </p:nvSpPr>
            <p:spPr bwMode="auto">
              <a:xfrm>
                <a:off x="3990976" y="2589213"/>
                <a:ext cx="0" cy="1587"/>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Freeform 323"/>
              <p:cNvSpPr/>
              <p:nvPr/>
            </p:nvSpPr>
            <p:spPr bwMode="auto">
              <a:xfrm>
                <a:off x="3987801" y="2584450"/>
                <a:ext cx="0" cy="1587"/>
              </a:xfrm>
              <a:custGeom>
                <a:avLst/>
                <a:gdLst>
                  <a:gd name="T0" fmla="*/ 1 w 1"/>
                  <a:gd name="T1" fmla="*/ 2 h 3"/>
                  <a:gd name="T2" fmla="*/ 0 w 1"/>
                  <a:gd name="T3" fmla="*/ 1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1"/>
                      <a:pt x="0" y="1"/>
                    </a:cubicBezTo>
                    <a:cubicBezTo>
                      <a:pt x="1" y="1"/>
                      <a:pt x="0" y="0"/>
                      <a:pt x="1" y="1"/>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Freeform 324"/>
              <p:cNvSpPr/>
              <p:nvPr/>
            </p:nvSpPr>
            <p:spPr bwMode="auto">
              <a:xfrm>
                <a:off x="3987801" y="2584450"/>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Freeform 325"/>
              <p:cNvSpPr/>
              <p:nvPr/>
            </p:nvSpPr>
            <p:spPr bwMode="auto">
              <a:xfrm>
                <a:off x="3986213" y="2582863"/>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8" name="Freeform 326"/>
              <p:cNvSpPr/>
              <p:nvPr/>
            </p:nvSpPr>
            <p:spPr bwMode="auto">
              <a:xfrm>
                <a:off x="3986213" y="2584450"/>
                <a:ext cx="0" cy="0"/>
              </a:xfrm>
              <a:custGeom>
                <a:avLst/>
                <a:gdLst>
                  <a:gd name="T0" fmla="*/ 2 h 2"/>
                  <a:gd name="T1" fmla="*/ 1 h 2"/>
                  <a:gd name="T2" fmla="*/ 2 h 2"/>
                </a:gdLst>
                <a:ahLst/>
                <a:cxnLst>
                  <a:cxn ang="0">
                    <a:pos x="0" y="T0"/>
                  </a:cxn>
                  <a:cxn ang="0">
                    <a:pos x="0" y="T1"/>
                  </a:cxn>
                  <a:cxn ang="0">
                    <a:pos x="0" y="T2"/>
                  </a:cxn>
                </a:cxnLst>
                <a:rect l="0" t="0" r="r" b="b"/>
                <a:pathLst>
                  <a:path h="2">
                    <a:moveTo>
                      <a:pt x="0" y="2"/>
                    </a:moveTo>
                    <a:cubicBezTo>
                      <a:pt x="0" y="2"/>
                      <a:pt x="0" y="2"/>
                      <a:pt x="0" y="1"/>
                    </a:cubicBezTo>
                    <a:cubicBezTo>
                      <a:pt x="0" y="2"/>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9" name="Freeform 327"/>
              <p:cNvSpPr/>
              <p:nvPr/>
            </p:nvSpPr>
            <p:spPr bwMode="auto">
              <a:xfrm>
                <a:off x="3984626" y="2582863"/>
                <a:ext cx="0" cy="1587"/>
              </a:xfrm>
              <a:custGeom>
                <a:avLst/>
                <a:gdLst>
                  <a:gd name="T0" fmla="*/ 1 w 1"/>
                  <a:gd name="T1" fmla="*/ 2 h 4"/>
                  <a:gd name="T2" fmla="*/ 0 w 1"/>
                  <a:gd name="T3" fmla="*/ 2 h 4"/>
                  <a:gd name="T4" fmla="*/ 1 w 1"/>
                  <a:gd name="T5" fmla="*/ 2 h 4"/>
                </a:gdLst>
                <a:ahLst/>
                <a:cxnLst>
                  <a:cxn ang="0">
                    <a:pos x="T0" y="T1"/>
                  </a:cxn>
                  <a:cxn ang="0">
                    <a:pos x="T2" y="T3"/>
                  </a:cxn>
                  <a:cxn ang="0">
                    <a:pos x="T4" y="T5"/>
                  </a:cxn>
                </a:cxnLst>
                <a:rect l="0" t="0" r="r" b="b"/>
                <a:pathLst>
                  <a:path w="1" h="4">
                    <a:moveTo>
                      <a:pt x="1" y="2"/>
                    </a:moveTo>
                    <a:cubicBezTo>
                      <a:pt x="0" y="2"/>
                      <a:pt x="1" y="4"/>
                      <a:pt x="0" y="2"/>
                    </a:cubicBezTo>
                    <a:cubicBezTo>
                      <a:pt x="0"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0" name="Freeform 328"/>
              <p:cNvSpPr/>
              <p:nvPr/>
            </p:nvSpPr>
            <p:spPr bwMode="auto">
              <a:xfrm>
                <a:off x="3984626" y="2584450"/>
                <a:ext cx="0" cy="0"/>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cubicBezTo>
                      <a:pt x="0" y="2"/>
                      <a:pt x="0" y="2"/>
                      <a:pt x="0" y="2"/>
                    </a:cubicBez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1" name="Freeform 329"/>
              <p:cNvSpPr/>
              <p:nvPr/>
            </p:nvSpPr>
            <p:spPr bwMode="auto">
              <a:xfrm>
                <a:off x="3975101" y="259238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2" name="Freeform 330"/>
              <p:cNvSpPr/>
              <p:nvPr/>
            </p:nvSpPr>
            <p:spPr bwMode="auto">
              <a:xfrm>
                <a:off x="3971926" y="2595563"/>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0"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3" name="Rectangle 331"/>
              <p:cNvSpPr>
                <a:spLocks noChangeArrowheads="1"/>
              </p:cNvSpPr>
              <p:nvPr/>
            </p:nvSpPr>
            <p:spPr bwMode="auto">
              <a:xfrm>
                <a:off x="3973513" y="259873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04" name="Freeform 332"/>
              <p:cNvSpPr/>
              <p:nvPr/>
            </p:nvSpPr>
            <p:spPr bwMode="auto">
              <a:xfrm>
                <a:off x="4003676" y="2643188"/>
                <a:ext cx="0"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1" y="1"/>
                      <a:pt x="0" y="0"/>
                      <a:pt x="1" y="0"/>
                    </a:cubicBezTo>
                    <a:cubicBezTo>
                      <a:pt x="1" y="2"/>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5" name="Freeform 333"/>
              <p:cNvSpPr/>
              <p:nvPr/>
            </p:nvSpPr>
            <p:spPr bwMode="auto">
              <a:xfrm>
                <a:off x="3971926" y="2638425"/>
                <a:ext cx="30163" cy="55562"/>
              </a:xfrm>
              <a:custGeom>
                <a:avLst/>
                <a:gdLst>
                  <a:gd name="T0" fmla="*/ 11 w 87"/>
                  <a:gd name="T1" fmla="*/ 130 h 151"/>
                  <a:gd name="T2" fmla="*/ 12 w 87"/>
                  <a:gd name="T3" fmla="*/ 125 h 151"/>
                  <a:gd name="T4" fmla="*/ 9 w 87"/>
                  <a:gd name="T5" fmla="*/ 113 h 151"/>
                  <a:gd name="T6" fmla="*/ 10 w 87"/>
                  <a:gd name="T7" fmla="*/ 110 h 151"/>
                  <a:gd name="T8" fmla="*/ 16 w 87"/>
                  <a:gd name="T9" fmla="*/ 101 h 151"/>
                  <a:gd name="T10" fmla="*/ 17 w 87"/>
                  <a:gd name="T11" fmla="*/ 97 h 151"/>
                  <a:gd name="T12" fmla="*/ 16 w 87"/>
                  <a:gd name="T13" fmla="*/ 91 h 151"/>
                  <a:gd name="T14" fmla="*/ 19 w 87"/>
                  <a:gd name="T15" fmla="*/ 86 h 151"/>
                  <a:gd name="T16" fmla="*/ 22 w 87"/>
                  <a:gd name="T17" fmla="*/ 84 h 151"/>
                  <a:gd name="T18" fmla="*/ 19 w 87"/>
                  <a:gd name="T19" fmla="*/ 81 h 151"/>
                  <a:gd name="T20" fmla="*/ 18 w 87"/>
                  <a:gd name="T21" fmla="*/ 74 h 151"/>
                  <a:gd name="T22" fmla="*/ 20 w 87"/>
                  <a:gd name="T23" fmla="*/ 71 h 151"/>
                  <a:gd name="T24" fmla="*/ 19 w 87"/>
                  <a:gd name="T25" fmla="*/ 66 h 151"/>
                  <a:gd name="T26" fmla="*/ 23 w 87"/>
                  <a:gd name="T27" fmla="*/ 63 h 151"/>
                  <a:gd name="T28" fmla="*/ 24 w 87"/>
                  <a:gd name="T29" fmla="*/ 58 h 151"/>
                  <a:gd name="T30" fmla="*/ 29 w 87"/>
                  <a:gd name="T31" fmla="*/ 53 h 151"/>
                  <a:gd name="T32" fmla="*/ 29 w 87"/>
                  <a:gd name="T33" fmla="*/ 50 h 151"/>
                  <a:gd name="T34" fmla="*/ 32 w 87"/>
                  <a:gd name="T35" fmla="*/ 49 h 151"/>
                  <a:gd name="T36" fmla="*/ 31 w 87"/>
                  <a:gd name="T37" fmla="*/ 45 h 151"/>
                  <a:gd name="T38" fmla="*/ 31 w 87"/>
                  <a:gd name="T39" fmla="*/ 44 h 151"/>
                  <a:gd name="T40" fmla="*/ 32 w 87"/>
                  <a:gd name="T41" fmla="*/ 41 h 151"/>
                  <a:gd name="T42" fmla="*/ 37 w 87"/>
                  <a:gd name="T43" fmla="*/ 34 h 151"/>
                  <a:gd name="T44" fmla="*/ 39 w 87"/>
                  <a:gd name="T45" fmla="*/ 31 h 151"/>
                  <a:gd name="T46" fmla="*/ 41 w 87"/>
                  <a:gd name="T47" fmla="*/ 28 h 151"/>
                  <a:gd name="T48" fmla="*/ 47 w 87"/>
                  <a:gd name="T49" fmla="*/ 23 h 151"/>
                  <a:gd name="T50" fmla="*/ 53 w 87"/>
                  <a:gd name="T51" fmla="*/ 26 h 151"/>
                  <a:gd name="T52" fmla="*/ 50 w 87"/>
                  <a:gd name="T53" fmla="*/ 20 h 151"/>
                  <a:gd name="T54" fmla="*/ 47 w 87"/>
                  <a:gd name="T55" fmla="*/ 13 h 151"/>
                  <a:gd name="T56" fmla="*/ 51 w 87"/>
                  <a:gd name="T57" fmla="*/ 12 h 151"/>
                  <a:gd name="T58" fmla="*/ 50 w 87"/>
                  <a:gd name="T59" fmla="*/ 9 h 151"/>
                  <a:gd name="T60" fmla="*/ 53 w 87"/>
                  <a:gd name="T61" fmla="*/ 10 h 151"/>
                  <a:gd name="T62" fmla="*/ 59 w 87"/>
                  <a:gd name="T63" fmla="*/ 13 h 151"/>
                  <a:gd name="T64" fmla="*/ 58 w 87"/>
                  <a:gd name="T65" fmla="*/ 6 h 151"/>
                  <a:gd name="T66" fmla="*/ 61 w 87"/>
                  <a:gd name="T67" fmla="*/ 8 h 151"/>
                  <a:gd name="T68" fmla="*/ 61 w 87"/>
                  <a:gd name="T69" fmla="*/ 3 h 151"/>
                  <a:gd name="T70" fmla="*/ 64 w 87"/>
                  <a:gd name="T71" fmla="*/ 2 h 151"/>
                  <a:gd name="T72" fmla="*/ 67 w 87"/>
                  <a:gd name="T73" fmla="*/ 10 h 151"/>
                  <a:gd name="T74" fmla="*/ 69 w 87"/>
                  <a:gd name="T75" fmla="*/ 2 h 151"/>
                  <a:gd name="T76" fmla="*/ 80 w 87"/>
                  <a:gd name="T77" fmla="*/ 9 h 151"/>
                  <a:gd name="T78" fmla="*/ 82 w 87"/>
                  <a:gd name="T79" fmla="*/ 10 h 151"/>
                  <a:gd name="T80" fmla="*/ 86 w 87"/>
                  <a:gd name="T81" fmla="*/ 8 h 151"/>
                  <a:gd name="T82" fmla="*/ 86 w 87"/>
                  <a:gd name="T83" fmla="*/ 13 h 151"/>
                  <a:gd name="T84" fmla="*/ 81 w 87"/>
                  <a:gd name="T85" fmla="*/ 11 h 151"/>
                  <a:gd name="T86" fmla="*/ 78 w 87"/>
                  <a:gd name="T87" fmla="*/ 21 h 151"/>
                  <a:gd name="T88" fmla="*/ 71 w 87"/>
                  <a:gd name="T89" fmla="*/ 30 h 151"/>
                  <a:gd name="T90" fmla="*/ 65 w 87"/>
                  <a:gd name="T91" fmla="*/ 39 h 151"/>
                  <a:gd name="T92" fmla="*/ 60 w 87"/>
                  <a:gd name="T93" fmla="*/ 47 h 151"/>
                  <a:gd name="T94" fmla="*/ 57 w 87"/>
                  <a:gd name="T95" fmla="*/ 53 h 151"/>
                  <a:gd name="T96" fmla="*/ 48 w 87"/>
                  <a:gd name="T97" fmla="*/ 65 h 151"/>
                  <a:gd name="T98" fmla="*/ 42 w 87"/>
                  <a:gd name="T99" fmla="*/ 70 h 151"/>
                  <a:gd name="T100" fmla="*/ 36 w 87"/>
                  <a:gd name="T101" fmla="*/ 79 h 151"/>
                  <a:gd name="T102" fmla="*/ 32 w 87"/>
                  <a:gd name="T103" fmla="*/ 115 h 151"/>
                  <a:gd name="T104" fmla="*/ 29 w 87"/>
                  <a:gd name="T105" fmla="*/ 124 h 151"/>
                  <a:gd name="T106" fmla="*/ 6 w 87"/>
                  <a:gd name="T107" fmla="*/ 14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7" h="151">
                    <a:moveTo>
                      <a:pt x="6" y="146"/>
                    </a:moveTo>
                    <a:cubicBezTo>
                      <a:pt x="0" y="142"/>
                      <a:pt x="8" y="142"/>
                      <a:pt x="4" y="138"/>
                    </a:cubicBezTo>
                    <a:cubicBezTo>
                      <a:pt x="4" y="138"/>
                      <a:pt x="8" y="139"/>
                      <a:pt x="7" y="139"/>
                    </a:cubicBezTo>
                    <a:cubicBezTo>
                      <a:pt x="3" y="135"/>
                      <a:pt x="7" y="133"/>
                      <a:pt x="12" y="132"/>
                    </a:cubicBezTo>
                    <a:cubicBezTo>
                      <a:pt x="13" y="132"/>
                      <a:pt x="13" y="132"/>
                      <a:pt x="13" y="132"/>
                    </a:cubicBezTo>
                    <a:cubicBezTo>
                      <a:pt x="14" y="132"/>
                      <a:pt x="10" y="130"/>
                      <a:pt x="11" y="130"/>
                    </a:cubicBezTo>
                    <a:cubicBezTo>
                      <a:pt x="12" y="130"/>
                      <a:pt x="12" y="130"/>
                      <a:pt x="13" y="130"/>
                    </a:cubicBezTo>
                    <a:cubicBezTo>
                      <a:pt x="11" y="130"/>
                      <a:pt x="12" y="129"/>
                      <a:pt x="11" y="129"/>
                    </a:cubicBezTo>
                    <a:cubicBezTo>
                      <a:pt x="12" y="129"/>
                      <a:pt x="13" y="129"/>
                      <a:pt x="14" y="129"/>
                    </a:cubicBezTo>
                    <a:cubicBezTo>
                      <a:pt x="12" y="128"/>
                      <a:pt x="12" y="128"/>
                      <a:pt x="12" y="128"/>
                    </a:cubicBezTo>
                    <a:cubicBezTo>
                      <a:pt x="7" y="126"/>
                      <a:pt x="13" y="126"/>
                      <a:pt x="10" y="124"/>
                    </a:cubicBezTo>
                    <a:cubicBezTo>
                      <a:pt x="11" y="125"/>
                      <a:pt x="11" y="125"/>
                      <a:pt x="12" y="125"/>
                    </a:cubicBezTo>
                    <a:cubicBezTo>
                      <a:pt x="9" y="122"/>
                      <a:pt x="10" y="120"/>
                      <a:pt x="10" y="118"/>
                    </a:cubicBezTo>
                    <a:cubicBezTo>
                      <a:pt x="11" y="118"/>
                      <a:pt x="12" y="119"/>
                      <a:pt x="13" y="119"/>
                    </a:cubicBezTo>
                    <a:cubicBezTo>
                      <a:pt x="11" y="118"/>
                      <a:pt x="10" y="117"/>
                      <a:pt x="10" y="116"/>
                    </a:cubicBezTo>
                    <a:cubicBezTo>
                      <a:pt x="12" y="117"/>
                      <a:pt x="8" y="115"/>
                      <a:pt x="9" y="115"/>
                    </a:cubicBezTo>
                    <a:cubicBezTo>
                      <a:pt x="10" y="115"/>
                      <a:pt x="10" y="115"/>
                      <a:pt x="10" y="115"/>
                    </a:cubicBezTo>
                    <a:cubicBezTo>
                      <a:pt x="7" y="114"/>
                      <a:pt x="12" y="115"/>
                      <a:pt x="9" y="113"/>
                    </a:cubicBezTo>
                    <a:cubicBezTo>
                      <a:pt x="11" y="114"/>
                      <a:pt x="11" y="114"/>
                      <a:pt x="11" y="114"/>
                    </a:cubicBezTo>
                    <a:cubicBezTo>
                      <a:pt x="7" y="112"/>
                      <a:pt x="13" y="114"/>
                      <a:pt x="11" y="113"/>
                    </a:cubicBezTo>
                    <a:cubicBezTo>
                      <a:pt x="10" y="112"/>
                      <a:pt x="10" y="112"/>
                      <a:pt x="10" y="112"/>
                    </a:cubicBezTo>
                    <a:cubicBezTo>
                      <a:pt x="9" y="112"/>
                      <a:pt x="11" y="112"/>
                      <a:pt x="11" y="112"/>
                    </a:cubicBezTo>
                    <a:cubicBezTo>
                      <a:pt x="11" y="112"/>
                      <a:pt x="11" y="112"/>
                      <a:pt x="11" y="112"/>
                    </a:cubicBezTo>
                    <a:cubicBezTo>
                      <a:pt x="11" y="111"/>
                      <a:pt x="13" y="111"/>
                      <a:pt x="10" y="110"/>
                    </a:cubicBezTo>
                    <a:cubicBezTo>
                      <a:pt x="12" y="111"/>
                      <a:pt x="11" y="111"/>
                      <a:pt x="14" y="112"/>
                    </a:cubicBezTo>
                    <a:cubicBezTo>
                      <a:pt x="12" y="108"/>
                      <a:pt x="13" y="106"/>
                      <a:pt x="14" y="103"/>
                    </a:cubicBezTo>
                    <a:cubicBezTo>
                      <a:pt x="15" y="104"/>
                      <a:pt x="16" y="103"/>
                      <a:pt x="17" y="104"/>
                    </a:cubicBezTo>
                    <a:cubicBezTo>
                      <a:pt x="16" y="103"/>
                      <a:pt x="17" y="103"/>
                      <a:pt x="15" y="102"/>
                    </a:cubicBezTo>
                    <a:cubicBezTo>
                      <a:pt x="15" y="102"/>
                      <a:pt x="17" y="102"/>
                      <a:pt x="17" y="102"/>
                    </a:cubicBezTo>
                    <a:cubicBezTo>
                      <a:pt x="18" y="102"/>
                      <a:pt x="14" y="101"/>
                      <a:pt x="16" y="101"/>
                    </a:cubicBezTo>
                    <a:cubicBezTo>
                      <a:pt x="16" y="101"/>
                      <a:pt x="17" y="101"/>
                      <a:pt x="18" y="102"/>
                    </a:cubicBezTo>
                    <a:cubicBezTo>
                      <a:pt x="16" y="100"/>
                      <a:pt x="17" y="100"/>
                      <a:pt x="16" y="99"/>
                    </a:cubicBezTo>
                    <a:cubicBezTo>
                      <a:pt x="17" y="100"/>
                      <a:pt x="17" y="100"/>
                      <a:pt x="18" y="100"/>
                    </a:cubicBezTo>
                    <a:cubicBezTo>
                      <a:pt x="15" y="99"/>
                      <a:pt x="19" y="99"/>
                      <a:pt x="17" y="98"/>
                    </a:cubicBezTo>
                    <a:cubicBezTo>
                      <a:pt x="19" y="99"/>
                      <a:pt x="19" y="99"/>
                      <a:pt x="19" y="99"/>
                    </a:cubicBezTo>
                    <a:cubicBezTo>
                      <a:pt x="21" y="99"/>
                      <a:pt x="15" y="98"/>
                      <a:pt x="17" y="97"/>
                    </a:cubicBezTo>
                    <a:cubicBezTo>
                      <a:pt x="17" y="98"/>
                      <a:pt x="18" y="98"/>
                      <a:pt x="19" y="98"/>
                    </a:cubicBezTo>
                    <a:cubicBezTo>
                      <a:pt x="16" y="96"/>
                      <a:pt x="17" y="96"/>
                      <a:pt x="16" y="95"/>
                    </a:cubicBezTo>
                    <a:cubicBezTo>
                      <a:pt x="17" y="95"/>
                      <a:pt x="17" y="95"/>
                      <a:pt x="17" y="95"/>
                    </a:cubicBezTo>
                    <a:cubicBezTo>
                      <a:pt x="17" y="94"/>
                      <a:pt x="18" y="94"/>
                      <a:pt x="17" y="93"/>
                    </a:cubicBezTo>
                    <a:cubicBezTo>
                      <a:pt x="18" y="93"/>
                      <a:pt x="21" y="94"/>
                      <a:pt x="21" y="93"/>
                    </a:cubicBezTo>
                    <a:cubicBezTo>
                      <a:pt x="17" y="92"/>
                      <a:pt x="20" y="91"/>
                      <a:pt x="16" y="91"/>
                    </a:cubicBezTo>
                    <a:cubicBezTo>
                      <a:pt x="17" y="90"/>
                      <a:pt x="18" y="90"/>
                      <a:pt x="17" y="89"/>
                    </a:cubicBezTo>
                    <a:cubicBezTo>
                      <a:pt x="18" y="89"/>
                      <a:pt x="21" y="90"/>
                      <a:pt x="21" y="91"/>
                    </a:cubicBezTo>
                    <a:cubicBezTo>
                      <a:pt x="24" y="91"/>
                      <a:pt x="24" y="91"/>
                      <a:pt x="24" y="91"/>
                    </a:cubicBezTo>
                    <a:cubicBezTo>
                      <a:pt x="25" y="91"/>
                      <a:pt x="23" y="91"/>
                      <a:pt x="25" y="92"/>
                    </a:cubicBezTo>
                    <a:cubicBezTo>
                      <a:pt x="25" y="91"/>
                      <a:pt x="24" y="90"/>
                      <a:pt x="24" y="90"/>
                    </a:cubicBezTo>
                    <a:cubicBezTo>
                      <a:pt x="22" y="89"/>
                      <a:pt x="19" y="87"/>
                      <a:pt x="19" y="86"/>
                    </a:cubicBezTo>
                    <a:cubicBezTo>
                      <a:pt x="20" y="87"/>
                      <a:pt x="22" y="87"/>
                      <a:pt x="23" y="88"/>
                    </a:cubicBezTo>
                    <a:cubicBezTo>
                      <a:pt x="17" y="84"/>
                      <a:pt x="17" y="84"/>
                      <a:pt x="17" y="84"/>
                    </a:cubicBezTo>
                    <a:cubicBezTo>
                      <a:pt x="17" y="84"/>
                      <a:pt x="20" y="85"/>
                      <a:pt x="19" y="84"/>
                    </a:cubicBezTo>
                    <a:cubicBezTo>
                      <a:pt x="18" y="84"/>
                      <a:pt x="18" y="84"/>
                      <a:pt x="17" y="83"/>
                    </a:cubicBezTo>
                    <a:cubicBezTo>
                      <a:pt x="17" y="84"/>
                      <a:pt x="17" y="82"/>
                      <a:pt x="20" y="83"/>
                    </a:cubicBezTo>
                    <a:cubicBezTo>
                      <a:pt x="21" y="84"/>
                      <a:pt x="20" y="84"/>
                      <a:pt x="22" y="84"/>
                    </a:cubicBezTo>
                    <a:cubicBezTo>
                      <a:pt x="22" y="84"/>
                      <a:pt x="21" y="83"/>
                      <a:pt x="21" y="83"/>
                    </a:cubicBezTo>
                    <a:cubicBezTo>
                      <a:pt x="21" y="83"/>
                      <a:pt x="21" y="83"/>
                      <a:pt x="21" y="83"/>
                    </a:cubicBezTo>
                    <a:cubicBezTo>
                      <a:pt x="22" y="83"/>
                      <a:pt x="20" y="81"/>
                      <a:pt x="18" y="81"/>
                    </a:cubicBezTo>
                    <a:cubicBezTo>
                      <a:pt x="18" y="81"/>
                      <a:pt x="20" y="82"/>
                      <a:pt x="19" y="82"/>
                    </a:cubicBezTo>
                    <a:cubicBezTo>
                      <a:pt x="17" y="81"/>
                      <a:pt x="17" y="80"/>
                      <a:pt x="17" y="79"/>
                    </a:cubicBezTo>
                    <a:cubicBezTo>
                      <a:pt x="18" y="80"/>
                      <a:pt x="19" y="80"/>
                      <a:pt x="19" y="81"/>
                    </a:cubicBezTo>
                    <a:cubicBezTo>
                      <a:pt x="17" y="79"/>
                      <a:pt x="17" y="78"/>
                      <a:pt x="16" y="77"/>
                    </a:cubicBezTo>
                    <a:cubicBezTo>
                      <a:pt x="14" y="76"/>
                      <a:pt x="19" y="78"/>
                      <a:pt x="18" y="78"/>
                    </a:cubicBezTo>
                    <a:cubicBezTo>
                      <a:pt x="20" y="78"/>
                      <a:pt x="15" y="75"/>
                      <a:pt x="19" y="75"/>
                    </a:cubicBezTo>
                    <a:cubicBezTo>
                      <a:pt x="19" y="76"/>
                      <a:pt x="17" y="74"/>
                      <a:pt x="17" y="75"/>
                    </a:cubicBezTo>
                    <a:cubicBezTo>
                      <a:pt x="17" y="74"/>
                      <a:pt x="20" y="75"/>
                      <a:pt x="19" y="75"/>
                    </a:cubicBezTo>
                    <a:cubicBezTo>
                      <a:pt x="20" y="75"/>
                      <a:pt x="19" y="74"/>
                      <a:pt x="18" y="74"/>
                    </a:cubicBezTo>
                    <a:cubicBezTo>
                      <a:pt x="18" y="73"/>
                      <a:pt x="19" y="74"/>
                      <a:pt x="19" y="74"/>
                    </a:cubicBezTo>
                    <a:cubicBezTo>
                      <a:pt x="18" y="73"/>
                      <a:pt x="17" y="71"/>
                      <a:pt x="19" y="71"/>
                    </a:cubicBezTo>
                    <a:cubicBezTo>
                      <a:pt x="18" y="70"/>
                      <a:pt x="16" y="69"/>
                      <a:pt x="17" y="69"/>
                    </a:cubicBezTo>
                    <a:cubicBezTo>
                      <a:pt x="18" y="69"/>
                      <a:pt x="18" y="69"/>
                      <a:pt x="18" y="69"/>
                    </a:cubicBezTo>
                    <a:cubicBezTo>
                      <a:pt x="20" y="70"/>
                      <a:pt x="19" y="69"/>
                      <a:pt x="20" y="69"/>
                    </a:cubicBezTo>
                    <a:cubicBezTo>
                      <a:pt x="18" y="68"/>
                      <a:pt x="22" y="72"/>
                      <a:pt x="20" y="71"/>
                    </a:cubicBezTo>
                    <a:cubicBezTo>
                      <a:pt x="22" y="71"/>
                      <a:pt x="17" y="68"/>
                      <a:pt x="20" y="70"/>
                    </a:cubicBezTo>
                    <a:cubicBezTo>
                      <a:pt x="20" y="69"/>
                      <a:pt x="18" y="68"/>
                      <a:pt x="20" y="68"/>
                    </a:cubicBezTo>
                    <a:cubicBezTo>
                      <a:pt x="20" y="68"/>
                      <a:pt x="23" y="70"/>
                      <a:pt x="23" y="69"/>
                    </a:cubicBezTo>
                    <a:cubicBezTo>
                      <a:pt x="22" y="69"/>
                      <a:pt x="22" y="69"/>
                      <a:pt x="21" y="68"/>
                    </a:cubicBezTo>
                    <a:cubicBezTo>
                      <a:pt x="21" y="67"/>
                      <a:pt x="21" y="67"/>
                      <a:pt x="21" y="67"/>
                    </a:cubicBezTo>
                    <a:cubicBezTo>
                      <a:pt x="19" y="66"/>
                      <a:pt x="21" y="67"/>
                      <a:pt x="19" y="66"/>
                    </a:cubicBezTo>
                    <a:cubicBezTo>
                      <a:pt x="20" y="67"/>
                      <a:pt x="18" y="65"/>
                      <a:pt x="21" y="66"/>
                    </a:cubicBezTo>
                    <a:cubicBezTo>
                      <a:pt x="24" y="67"/>
                      <a:pt x="24" y="67"/>
                      <a:pt x="24" y="67"/>
                    </a:cubicBezTo>
                    <a:cubicBezTo>
                      <a:pt x="24" y="67"/>
                      <a:pt x="21" y="66"/>
                      <a:pt x="20" y="65"/>
                    </a:cubicBezTo>
                    <a:cubicBezTo>
                      <a:pt x="21" y="65"/>
                      <a:pt x="21" y="65"/>
                      <a:pt x="22" y="66"/>
                    </a:cubicBezTo>
                    <a:cubicBezTo>
                      <a:pt x="18" y="64"/>
                      <a:pt x="22" y="65"/>
                      <a:pt x="19" y="63"/>
                    </a:cubicBezTo>
                    <a:cubicBezTo>
                      <a:pt x="21" y="63"/>
                      <a:pt x="20" y="62"/>
                      <a:pt x="23" y="63"/>
                    </a:cubicBezTo>
                    <a:cubicBezTo>
                      <a:pt x="22" y="62"/>
                      <a:pt x="21" y="61"/>
                      <a:pt x="22" y="61"/>
                    </a:cubicBezTo>
                    <a:cubicBezTo>
                      <a:pt x="22" y="61"/>
                      <a:pt x="22" y="61"/>
                      <a:pt x="23" y="62"/>
                    </a:cubicBezTo>
                    <a:cubicBezTo>
                      <a:pt x="24" y="62"/>
                      <a:pt x="23" y="61"/>
                      <a:pt x="23" y="61"/>
                    </a:cubicBezTo>
                    <a:cubicBezTo>
                      <a:pt x="23" y="61"/>
                      <a:pt x="25" y="61"/>
                      <a:pt x="27" y="61"/>
                    </a:cubicBezTo>
                    <a:cubicBezTo>
                      <a:pt x="26" y="60"/>
                      <a:pt x="24" y="60"/>
                      <a:pt x="22" y="59"/>
                    </a:cubicBezTo>
                    <a:cubicBezTo>
                      <a:pt x="26" y="60"/>
                      <a:pt x="21" y="57"/>
                      <a:pt x="24" y="58"/>
                    </a:cubicBezTo>
                    <a:cubicBezTo>
                      <a:pt x="25" y="58"/>
                      <a:pt x="26" y="59"/>
                      <a:pt x="27" y="59"/>
                    </a:cubicBezTo>
                    <a:cubicBezTo>
                      <a:pt x="31" y="61"/>
                      <a:pt x="25" y="57"/>
                      <a:pt x="27" y="57"/>
                    </a:cubicBezTo>
                    <a:cubicBezTo>
                      <a:pt x="23" y="56"/>
                      <a:pt x="23" y="56"/>
                      <a:pt x="23" y="56"/>
                    </a:cubicBezTo>
                    <a:cubicBezTo>
                      <a:pt x="25" y="57"/>
                      <a:pt x="22" y="54"/>
                      <a:pt x="25" y="56"/>
                    </a:cubicBezTo>
                    <a:cubicBezTo>
                      <a:pt x="24" y="55"/>
                      <a:pt x="27" y="56"/>
                      <a:pt x="24" y="54"/>
                    </a:cubicBezTo>
                    <a:cubicBezTo>
                      <a:pt x="27" y="54"/>
                      <a:pt x="23" y="51"/>
                      <a:pt x="29" y="53"/>
                    </a:cubicBezTo>
                    <a:cubicBezTo>
                      <a:pt x="29" y="53"/>
                      <a:pt x="29" y="53"/>
                      <a:pt x="28" y="52"/>
                    </a:cubicBezTo>
                    <a:cubicBezTo>
                      <a:pt x="26" y="51"/>
                      <a:pt x="29" y="53"/>
                      <a:pt x="28" y="52"/>
                    </a:cubicBezTo>
                    <a:cubicBezTo>
                      <a:pt x="28" y="52"/>
                      <a:pt x="27" y="52"/>
                      <a:pt x="26" y="51"/>
                    </a:cubicBezTo>
                    <a:cubicBezTo>
                      <a:pt x="27" y="51"/>
                      <a:pt x="28" y="51"/>
                      <a:pt x="30" y="53"/>
                    </a:cubicBezTo>
                    <a:cubicBezTo>
                      <a:pt x="32" y="53"/>
                      <a:pt x="25" y="49"/>
                      <a:pt x="27" y="49"/>
                    </a:cubicBezTo>
                    <a:cubicBezTo>
                      <a:pt x="28" y="50"/>
                      <a:pt x="29" y="50"/>
                      <a:pt x="29" y="50"/>
                    </a:cubicBezTo>
                    <a:cubicBezTo>
                      <a:pt x="27" y="48"/>
                      <a:pt x="27" y="48"/>
                      <a:pt x="27" y="48"/>
                    </a:cubicBezTo>
                    <a:cubicBezTo>
                      <a:pt x="28" y="48"/>
                      <a:pt x="30" y="49"/>
                      <a:pt x="32" y="50"/>
                    </a:cubicBezTo>
                    <a:cubicBezTo>
                      <a:pt x="32" y="50"/>
                      <a:pt x="32" y="50"/>
                      <a:pt x="30" y="49"/>
                    </a:cubicBezTo>
                    <a:cubicBezTo>
                      <a:pt x="33" y="50"/>
                      <a:pt x="33" y="50"/>
                      <a:pt x="33" y="50"/>
                    </a:cubicBezTo>
                    <a:cubicBezTo>
                      <a:pt x="31" y="49"/>
                      <a:pt x="32" y="49"/>
                      <a:pt x="32" y="48"/>
                    </a:cubicBezTo>
                    <a:cubicBezTo>
                      <a:pt x="32" y="49"/>
                      <a:pt x="32" y="49"/>
                      <a:pt x="32" y="49"/>
                    </a:cubicBezTo>
                    <a:cubicBezTo>
                      <a:pt x="33" y="49"/>
                      <a:pt x="33" y="49"/>
                      <a:pt x="33" y="48"/>
                    </a:cubicBezTo>
                    <a:cubicBezTo>
                      <a:pt x="31" y="48"/>
                      <a:pt x="31" y="48"/>
                      <a:pt x="30" y="48"/>
                    </a:cubicBezTo>
                    <a:cubicBezTo>
                      <a:pt x="29" y="47"/>
                      <a:pt x="30" y="47"/>
                      <a:pt x="29" y="46"/>
                    </a:cubicBezTo>
                    <a:cubicBezTo>
                      <a:pt x="31" y="47"/>
                      <a:pt x="30" y="46"/>
                      <a:pt x="31" y="46"/>
                    </a:cubicBezTo>
                    <a:cubicBezTo>
                      <a:pt x="31" y="46"/>
                      <a:pt x="29" y="45"/>
                      <a:pt x="29" y="45"/>
                    </a:cubicBezTo>
                    <a:cubicBezTo>
                      <a:pt x="30" y="45"/>
                      <a:pt x="30" y="44"/>
                      <a:pt x="31" y="45"/>
                    </a:cubicBezTo>
                    <a:cubicBezTo>
                      <a:pt x="31" y="46"/>
                      <a:pt x="30" y="45"/>
                      <a:pt x="31" y="46"/>
                    </a:cubicBezTo>
                    <a:cubicBezTo>
                      <a:pt x="32" y="46"/>
                      <a:pt x="33" y="47"/>
                      <a:pt x="32" y="46"/>
                    </a:cubicBezTo>
                    <a:cubicBezTo>
                      <a:pt x="32" y="45"/>
                      <a:pt x="28" y="44"/>
                      <a:pt x="30" y="44"/>
                    </a:cubicBezTo>
                    <a:cubicBezTo>
                      <a:pt x="30" y="44"/>
                      <a:pt x="31" y="45"/>
                      <a:pt x="32" y="45"/>
                    </a:cubicBezTo>
                    <a:cubicBezTo>
                      <a:pt x="33" y="46"/>
                      <a:pt x="33" y="46"/>
                      <a:pt x="33" y="46"/>
                    </a:cubicBezTo>
                    <a:cubicBezTo>
                      <a:pt x="31" y="44"/>
                      <a:pt x="31" y="44"/>
                      <a:pt x="31" y="44"/>
                    </a:cubicBezTo>
                    <a:cubicBezTo>
                      <a:pt x="32" y="45"/>
                      <a:pt x="32" y="45"/>
                      <a:pt x="32" y="45"/>
                    </a:cubicBezTo>
                    <a:cubicBezTo>
                      <a:pt x="30" y="44"/>
                      <a:pt x="32" y="44"/>
                      <a:pt x="30" y="42"/>
                    </a:cubicBezTo>
                    <a:cubicBezTo>
                      <a:pt x="30" y="42"/>
                      <a:pt x="32" y="43"/>
                      <a:pt x="32" y="42"/>
                    </a:cubicBezTo>
                    <a:cubicBezTo>
                      <a:pt x="32" y="43"/>
                      <a:pt x="32" y="43"/>
                      <a:pt x="32" y="43"/>
                    </a:cubicBezTo>
                    <a:cubicBezTo>
                      <a:pt x="33" y="43"/>
                      <a:pt x="33" y="42"/>
                      <a:pt x="32" y="41"/>
                    </a:cubicBezTo>
                    <a:cubicBezTo>
                      <a:pt x="32" y="41"/>
                      <a:pt x="32" y="41"/>
                      <a:pt x="32" y="41"/>
                    </a:cubicBezTo>
                    <a:cubicBezTo>
                      <a:pt x="33" y="41"/>
                      <a:pt x="32" y="41"/>
                      <a:pt x="32" y="40"/>
                    </a:cubicBezTo>
                    <a:cubicBezTo>
                      <a:pt x="33" y="40"/>
                      <a:pt x="38" y="44"/>
                      <a:pt x="36" y="42"/>
                    </a:cubicBezTo>
                    <a:cubicBezTo>
                      <a:pt x="37" y="42"/>
                      <a:pt x="34" y="39"/>
                      <a:pt x="32" y="39"/>
                    </a:cubicBezTo>
                    <a:cubicBezTo>
                      <a:pt x="34" y="39"/>
                      <a:pt x="32" y="36"/>
                      <a:pt x="35" y="37"/>
                    </a:cubicBezTo>
                    <a:cubicBezTo>
                      <a:pt x="34" y="37"/>
                      <a:pt x="34" y="36"/>
                      <a:pt x="34" y="36"/>
                    </a:cubicBezTo>
                    <a:cubicBezTo>
                      <a:pt x="35" y="35"/>
                      <a:pt x="33" y="32"/>
                      <a:pt x="37" y="34"/>
                    </a:cubicBezTo>
                    <a:cubicBezTo>
                      <a:pt x="38" y="35"/>
                      <a:pt x="39" y="35"/>
                      <a:pt x="40" y="36"/>
                    </a:cubicBezTo>
                    <a:cubicBezTo>
                      <a:pt x="39" y="34"/>
                      <a:pt x="42" y="36"/>
                      <a:pt x="39" y="34"/>
                    </a:cubicBezTo>
                    <a:cubicBezTo>
                      <a:pt x="38" y="33"/>
                      <a:pt x="37" y="33"/>
                      <a:pt x="36" y="33"/>
                    </a:cubicBezTo>
                    <a:cubicBezTo>
                      <a:pt x="36" y="31"/>
                      <a:pt x="36" y="30"/>
                      <a:pt x="38" y="31"/>
                    </a:cubicBezTo>
                    <a:cubicBezTo>
                      <a:pt x="37" y="31"/>
                      <a:pt x="37" y="30"/>
                      <a:pt x="37" y="30"/>
                    </a:cubicBezTo>
                    <a:cubicBezTo>
                      <a:pt x="39" y="32"/>
                      <a:pt x="40" y="32"/>
                      <a:pt x="39" y="31"/>
                    </a:cubicBezTo>
                    <a:cubicBezTo>
                      <a:pt x="38" y="29"/>
                      <a:pt x="38" y="29"/>
                      <a:pt x="38" y="29"/>
                    </a:cubicBezTo>
                    <a:cubicBezTo>
                      <a:pt x="39" y="30"/>
                      <a:pt x="39" y="30"/>
                      <a:pt x="39" y="30"/>
                    </a:cubicBezTo>
                    <a:cubicBezTo>
                      <a:pt x="39" y="30"/>
                      <a:pt x="37" y="28"/>
                      <a:pt x="38" y="29"/>
                    </a:cubicBezTo>
                    <a:cubicBezTo>
                      <a:pt x="39" y="29"/>
                      <a:pt x="39" y="29"/>
                      <a:pt x="40" y="30"/>
                    </a:cubicBezTo>
                    <a:cubicBezTo>
                      <a:pt x="39" y="28"/>
                      <a:pt x="37" y="26"/>
                      <a:pt x="39" y="27"/>
                    </a:cubicBezTo>
                    <a:cubicBezTo>
                      <a:pt x="41" y="28"/>
                      <a:pt x="41" y="28"/>
                      <a:pt x="41" y="28"/>
                    </a:cubicBezTo>
                    <a:cubicBezTo>
                      <a:pt x="41" y="28"/>
                      <a:pt x="40" y="27"/>
                      <a:pt x="39" y="26"/>
                    </a:cubicBezTo>
                    <a:cubicBezTo>
                      <a:pt x="41" y="27"/>
                      <a:pt x="42" y="26"/>
                      <a:pt x="44" y="28"/>
                    </a:cubicBezTo>
                    <a:cubicBezTo>
                      <a:pt x="40" y="23"/>
                      <a:pt x="41" y="21"/>
                      <a:pt x="43" y="20"/>
                    </a:cubicBezTo>
                    <a:cubicBezTo>
                      <a:pt x="44" y="21"/>
                      <a:pt x="44" y="21"/>
                      <a:pt x="44" y="21"/>
                    </a:cubicBezTo>
                    <a:cubicBezTo>
                      <a:pt x="45" y="21"/>
                      <a:pt x="43" y="19"/>
                      <a:pt x="43" y="20"/>
                    </a:cubicBezTo>
                    <a:cubicBezTo>
                      <a:pt x="44" y="21"/>
                      <a:pt x="46" y="21"/>
                      <a:pt x="47" y="23"/>
                    </a:cubicBezTo>
                    <a:cubicBezTo>
                      <a:pt x="48" y="23"/>
                      <a:pt x="46" y="20"/>
                      <a:pt x="45" y="20"/>
                    </a:cubicBezTo>
                    <a:cubicBezTo>
                      <a:pt x="44" y="18"/>
                      <a:pt x="46" y="21"/>
                      <a:pt x="44" y="19"/>
                    </a:cubicBezTo>
                    <a:cubicBezTo>
                      <a:pt x="44" y="19"/>
                      <a:pt x="46" y="19"/>
                      <a:pt x="44" y="17"/>
                    </a:cubicBezTo>
                    <a:cubicBezTo>
                      <a:pt x="45" y="18"/>
                      <a:pt x="46" y="19"/>
                      <a:pt x="47" y="20"/>
                    </a:cubicBezTo>
                    <a:cubicBezTo>
                      <a:pt x="47" y="19"/>
                      <a:pt x="47" y="19"/>
                      <a:pt x="47" y="19"/>
                    </a:cubicBezTo>
                    <a:cubicBezTo>
                      <a:pt x="49" y="21"/>
                      <a:pt x="50" y="24"/>
                      <a:pt x="53" y="26"/>
                    </a:cubicBezTo>
                    <a:cubicBezTo>
                      <a:pt x="53" y="26"/>
                      <a:pt x="53" y="26"/>
                      <a:pt x="53" y="26"/>
                    </a:cubicBezTo>
                    <a:cubicBezTo>
                      <a:pt x="55" y="28"/>
                      <a:pt x="54" y="29"/>
                      <a:pt x="56" y="29"/>
                    </a:cubicBezTo>
                    <a:cubicBezTo>
                      <a:pt x="55" y="28"/>
                      <a:pt x="53" y="25"/>
                      <a:pt x="51" y="24"/>
                    </a:cubicBezTo>
                    <a:cubicBezTo>
                      <a:pt x="52" y="23"/>
                      <a:pt x="47" y="19"/>
                      <a:pt x="48" y="19"/>
                    </a:cubicBezTo>
                    <a:cubicBezTo>
                      <a:pt x="49" y="19"/>
                      <a:pt x="48" y="19"/>
                      <a:pt x="49" y="21"/>
                    </a:cubicBezTo>
                    <a:cubicBezTo>
                      <a:pt x="51" y="22"/>
                      <a:pt x="49" y="19"/>
                      <a:pt x="50" y="20"/>
                    </a:cubicBezTo>
                    <a:cubicBezTo>
                      <a:pt x="49" y="19"/>
                      <a:pt x="47" y="17"/>
                      <a:pt x="47" y="16"/>
                    </a:cubicBezTo>
                    <a:cubicBezTo>
                      <a:pt x="48" y="17"/>
                      <a:pt x="49" y="18"/>
                      <a:pt x="49" y="18"/>
                    </a:cubicBezTo>
                    <a:cubicBezTo>
                      <a:pt x="48" y="17"/>
                      <a:pt x="48" y="16"/>
                      <a:pt x="47" y="15"/>
                    </a:cubicBezTo>
                    <a:cubicBezTo>
                      <a:pt x="45" y="12"/>
                      <a:pt x="48" y="15"/>
                      <a:pt x="47" y="13"/>
                    </a:cubicBezTo>
                    <a:cubicBezTo>
                      <a:pt x="48" y="15"/>
                      <a:pt x="50" y="18"/>
                      <a:pt x="51" y="18"/>
                    </a:cubicBezTo>
                    <a:cubicBezTo>
                      <a:pt x="50" y="17"/>
                      <a:pt x="50" y="15"/>
                      <a:pt x="47" y="13"/>
                    </a:cubicBezTo>
                    <a:cubicBezTo>
                      <a:pt x="48" y="13"/>
                      <a:pt x="49" y="15"/>
                      <a:pt x="50" y="16"/>
                    </a:cubicBezTo>
                    <a:cubicBezTo>
                      <a:pt x="51" y="17"/>
                      <a:pt x="48" y="12"/>
                      <a:pt x="51" y="15"/>
                    </a:cubicBezTo>
                    <a:cubicBezTo>
                      <a:pt x="49" y="13"/>
                      <a:pt x="49" y="13"/>
                      <a:pt x="49" y="13"/>
                    </a:cubicBezTo>
                    <a:cubicBezTo>
                      <a:pt x="50" y="14"/>
                      <a:pt x="51" y="14"/>
                      <a:pt x="52" y="15"/>
                    </a:cubicBezTo>
                    <a:cubicBezTo>
                      <a:pt x="52" y="15"/>
                      <a:pt x="50" y="12"/>
                      <a:pt x="53" y="15"/>
                    </a:cubicBezTo>
                    <a:cubicBezTo>
                      <a:pt x="53" y="14"/>
                      <a:pt x="53" y="14"/>
                      <a:pt x="51" y="12"/>
                    </a:cubicBezTo>
                    <a:cubicBezTo>
                      <a:pt x="50" y="11"/>
                      <a:pt x="52" y="14"/>
                      <a:pt x="50" y="11"/>
                    </a:cubicBezTo>
                    <a:cubicBezTo>
                      <a:pt x="52" y="13"/>
                      <a:pt x="50" y="11"/>
                      <a:pt x="50" y="10"/>
                    </a:cubicBezTo>
                    <a:cubicBezTo>
                      <a:pt x="51" y="11"/>
                      <a:pt x="51" y="11"/>
                      <a:pt x="51" y="11"/>
                    </a:cubicBezTo>
                    <a:cubicBezTo>
                      <a:pt x="50" y="10"/>
                      <a:pt x="51" y="10"/>
                      <a:pt x="50" y="9"/>
                    </a:cubicBezTo>
                    <a:cubicBezTo>
                      <a:pt x="51" y="10"/>
                      <a:pt x="51" y="10"/>
                      <a:pt x="52" y="11"/>
                    </a:cubicBezTo>
                    <a:cubicBezTo>
                      <a:pt x="50" y="9"/>
                      <a:pt x="50" y="9"/>
                      <a:pt x="50" y="9"/>
                    </a:cubicBezTo>
                    <a:cubicBezTo>
                      <a:pt x="50" y="7"/>
                      <a:pt x="53" y="12"/>
                      <a:pt x="53" y="11"/>
                    </a:cubicBezTo>
                    <a:cubicBezTo>
                      <a:pt x="54" y="12"/>
                      <a:pt x="54" y="12"/>
                      <a:pt x="54" y="12"/>
                    </a:cubicBezTo>
                    <a:cubicBezTo>
                      <a:pt x="54" y="12"/>
                      <a:pt x="55" y="13"/>
                      <a:pt x="55" y="13"/>
                    </a:cubicBezTo>
                    <a:cubicBezTo>
                      <a:pt x="54" y="11"/>
                      <a:pt x="52" y="9"/>
                      <a:pt x="52" y="8"/>
                    </a:cubicBezTo>
                    <a:cubicBezTo>
                      <a:pt x="51" y="7"/>
                      <a:pt x="53" y="9"/>
                      <a:pt x="52" y="8"/>
                    </a:cubicBezTo>
                    <a:cubicBezTo>
                      <a:pt x="53" y="10"/>
                      <a:pt x="53" y="10"/>
                      <a:pt x="53" y="10"/>
                    </a:cubicBezTo>
                    <a:cubicBezTo>
                      <a:pt x="54" y="10"/>
                      <a:pt x="56" y="12"/>
                      <a:pt x="56" y="12"/>
                    </a:cubicBezTo>
                    <a:cubicBezTo>
                      <a:pt x="56" y="11"/>
                      <a:pt x="55" y="8"/>
                      <a:pt x="53" y="8"/>
                    </a:cubicBezTo>
                    <a:cubicBezTo>
                      <a:pt x="54" y="8"/>
                      <a:pt x="55" y="8"/>
                      <a:pt x="55" y="10"/>
                    </a:cubicBezTo>
                    <a:cubicBezTo>
                      <a:pt x="55" y="9"/>
                      <a:pt x="54" y="8"/>
                      <a:pt x="54" y="7"/>
                    </a:cubicBezTo>
                    <a:cubicBezTo>
                      <a:pt x="55" y="8"/>
                      <a:pt x="56" y="9"/>
                      <a:pt x="58" y="10"/>
                    </a:cubicBezTo>
                    <a:cubicBezTo>
                      <a:pt x="59" y="13"/>
                      <a:pt x="59" y="13"/>
                      <a:pt x="59" y="13"/>
                    </a:cubicBezTo>
                    <a:cubicBezTo>
                      <a:pt x="60" y="13"/>
                      <a:pt x="60" y="13"/>
                      <a:pt x="60" y="13"/>
                    </a:cubicBezTo>
                    <a:cubicBezTo>
                      <a:pt x="61" y="15"/>
                      <a:pt x="61" y="14"/>
                      <a:pt x="63" y="17"/>
                    </a:cubicBezTo>
                    <a:cubicBezTo>
                      <a:pt x="63" y="17"/>
                      <a:pt x="63" y="16"/>
                      <a:pt x="62" y="15"/>
                    </a:cubicBezTo>
                    <a:cubicBezTo>
                      <a:pt x="59" y="12"/>
                      <a:pt x="59" y="10"/>
                      <a:pt x="57" y="7"/>
                    </a:cubicBezTo>
                    <a:cubicBezTo>
                      <a:pt x="57" y="5"/>
                      <a:pt x="63" y="14"/>
                      <a:pt x="60" y="8"/>
                    </a:cubicBezTo>
                    <a:cubicBezTo>
                      <a:pt x="59" y="8"/>
                      <a:pt x="58" y="5"/>
                      <a:pt x="58" y="6"/>
                    </a:cubicBezTo>
                    <a:cubicBezTo>
                      <a:pt x="59" y="6"/>
                      <a:pt x="56" y="3"/>
                      <a:pt x="58" y="3"/>
                    </a:cubicBezTo>
                    <a:cubicBezTo>
                      <a:pt x="58" y="5"/>
                      <a:pt x="61" y="7"/>
                      <a:pt x="61" y="9"/>
                    </a:cubicBezTo>
                    <a:cubicBezTo>
                      <a:pt x="61" y="8"/>
                      <a:pt x="61" y="8"/>
                      <a:pt x="61" y="9"/>
                    </a:cubicBezTo>
                    <a:cubicBezTo>
                      <a:pt x="62" y="10"/>
                      <a:pt x="63" y="12"/>
                      <a:pt x="63" y="12"/>
                    </a:cubicBezTo>
                    <a:cubicBezTo>
                      <a:pt x="64" y="11"/>
                      <a:pt x="64" y="11"/>
                      <a:pt x="63" y="9"/>
                    </a:cubicBezTo>
                    <a:cubicBezTo>
                      <a:pt x="61" y="7"/>
                      <a:pt x="62" y="10"/>
                      <a:pt x="61" y="8"/>
                    </a:cubicBezTo>
                    <a:cubicBezTo>
                      <a:pt x="61" y="7"/>
                      <a:pt x="63" y="10"/>
                      <a:pt x="61" y="6"/>
                    </a:cubicBezTo>
                    <a:cubicBezTo>
                      <a:pt x="61" y="6"/>
                      <a:pt x="60" y="4"/>
                      <a:pt x="59" y="3"/>
                    </a:cubicBezTo>
                    <a:cubicBezTo>
                      <a:pt x="59" y="2"/>
                      <a:pt x="59" y="2"/>
                      <a:pt x="59" y="2"/>
                    </a:cubicBezTo>
                    <a:cubicBezTo>
                      <a:pt x="60" y="3"/>
                      <a:pt x="60" y="3"/>
                      <a:pt x="60" y="3"/>
                    </a:cubicBezTo>
                    <a:cubicBezTo>
                      <a:pt x="61" y="4"/>
                      <a:pt x="58" y="1"/>
                      <a:pt x="59" y="1"/>
                    </a:cubicBezTo>
                    <a:cubicBezTo>
                      <a:pt x="61" y="3"/>
                      <a:pt x="61" y="3"/>
                      <a:pt x="61" y="3"/>
                    </a:cubicBezTo>
                    <a:cubicBezTo>
                      <a:pt x="63" y="5"/>
                      <a:pt x="59" y="3"/>
                      <a:pt x="62" y="6"/>
                    </a:cubicBezTo>
                    <a:cubicBezTo>
                      <a:pt x="63" y="6"/>
                      <a:pt x="62" y="4"/>
                      <a:pt x="63" y="5"/>
                    </a:cubicBezTo>
                    <a:cubicBezTo>
                      <a:pt x="63" y="5"/>
                      <a:pt x="63" y="5"/>
                      <a:pt x="63" y="6"/>
                    </a:cubicBezTo>
                    <a:cubicBezTo>
                      <a:pt x="63" y="6"/>
                      <a:pt x="66" y="11"/>
                      <a:pt x="65" y="7"/>
                    </a:cubicBezTo>
                    <a:cubicBezTo>
                      <a:pt x="65" y="6"/>
                      <a:pt x="64" y="6"/>
                      <a:pt x="64" y="5"/>
                    </a:cubicBezTo>
                    <a:cubicBezTo>
                      <a:pt x="64" y="4"/>
                      <a:pt x="64" y="2"/>
                      <a:pt x="64" y="2"/>
                    </a:cubicBezTo>
                    <a:cubicBezTo>
                      <a:pt x="65" y="4"/>
                      <a:pt x="65" y="1"/>
                      <a:pt x="66" y="4"/>
                    </a:cubicBezTo>
                    <a:cubicBezTo>
                      <a:pt x="65" y="3"/>
                      <a:pt x="64" y="4"/>
                      <a:pt x="65" y="7"/>
                    </a:cubicBezTo>
                    <a:cubicBezTo>
                      <a:pt x="67" y="10"/>
                      <a:pt x="64" y="6"/>
                      <a:pt x="66" y="10"/>
                    </a:cubicBezTo>
                    <a:cubicBezTo>
                      <a:pt x="67" y="10"/>
                      <a:pt x="69" y="13"/>
                      <a:pt x="70" y="15"/>
                    </a:cubicBezTo>
                    <a:cubicBezTo>
                      <a:pt x="70" y="15"/>
                      <a:pt x="70" y="14"/>
                      <a:pt x="70" y="13"/>
                    </a:cubicBezTo>
                    <a:cubicBezTo>
                      <a:pt x="69" y="11"/>
                      <a:pt x="69" y="12"/>
                      <a:pt x="67" y="10"/>
                    </a:cubicBezTo>
                    <a:cubicBezTo>
                      <a:pt x="68" y="10"/>
                      <a:pt x="68" y="8"/>
                      <a:pt x="68" y="6"/>
                    </a:cubicBezTo>
                    <a:cubicBezTo>
                      <a:pt x="68" y="7"/>
                      <a:pt x="69" y="9"/>
                      <a:pt x="69" y="9"/>
                    </a:cubicBezTo>
                    <a:cubicBezTo>
                      <a:pt x="70" y="8"/>
                      <a:pt x="71" y="8"/>
                      <a:pt x="72" y="8"/>
                    </a:cubicBezTo>
                    <a:cubicBezTo>
                      <a:pt x="70" y="5"/>
                      <a:pt x="72" y="7"/>
                      <a:pt x="70" y="4"/>
                    </a:cubicBezTo>
                    <a:cubicBezTo>
                      <a:pt x="70" y="4"/>
                      <a:pt x="68" y="2"/>
                      <a:pt x="67" y="0"/>
                    </a:cubicBezTo>
                    <a:cubicBezTo>
                      <a:pt x="68" y="0"/>
                      <a:pt x="68" y="2"/>
                      <a:pt x="69" y="2"/>
                    </a:cubicBezTo>
                    <a:cubicBezTo>
                      <a:pt x="68" y="0"/>
                      <a:pt x="71" y="5"/>
                      <a:pt x="70" y="2"/>
                    </a:cubicBezTo>
                    <a:cubicBezTo>
                      <a:pt x="69" y="3"/>
                      <a:pt x="72" y="6"/>
                      <a:pt x="73" y="9"/>
                    </a:cubicBezTo>
                    <a:cubicBezTo>
                      <a:pt x="73" y="7"/>
                      <a:pt x="74" y="10"/>
                      <a:pt x="74" y="10"/>
                    </a:cubicBezTo>
                    <a:cubicBezTo>
                      <a:pt x="74" y="8"/>
                      <a:pt x="74" y="7"/>
                      <a:pt x="74" y="6"/>
                    </a:cubicBezTo>
                    <a:cubicBezTo>
                      <a:pt x="76" y="8"/>
                      <a:pt x="76" y="5"/>
                      <a:pt x="77" y="5"/>
                    </a:cubicBezTo>
                    <a:cubicBezTo>
                      <a:pt x="78" y="6"/>
                      <a:pt x="79" y="9"/>
                      <a:pt x="80" y="9"/>
                    </a:cubicBezTo>
                    <a:cubicBezTo>
                      <a:pt x="80" y="9"/>
                      <a:pt x="78" y="6"/>
                      <a:pt x="79" y="7"/>
                    </a:cubicBezTo>
                    <a:cubicBezTo>
                      <a:pt x="79" y="8"/>
                      <a:pt x="79" y="8"/>
                      <a:pt x="79" y="8"/>
                    </a:cubicBezTo>
                    <a:cubicBezTo>
                      <a:pt x="79" y="7"/>
                      <a:pt x="82" y="10"/>
                      <a:pt x="80" y="5"/>
                    </a:cubicBezTo>
                    <a:cubicBezTo>
                      <a:pt x="81" y="8"/>
                      <a:pt x="81" y="8"/>
                      <a:pt x="81" y="8"/>
                    </a:cubicBezTo>
                    <a:cubicBezTo>
                      <a:pt x="81" y="9"/>
                      <a:pt x="81" y="8"/>
                      <a:pt x="81" y="8"/>
                    </a:cubicBezTo>
                    <a:cubicBezTo>
                      <a:pt x="82" y="9"/>
                      <a:pt x="82" y="10"/>
                      <a:pt x="82" y="10"/>
                    </a:cubicBezTo>
                    <a:cubicBezTo>
                      <a:pt x="84" y="12"/>
                      <a:pt x="83" y="10"/>
                      <a:pt x="83" y="9"/>
                    </a:cubicBezTo>
                    <a:cubicBezTo>
                      <a:pt x="82" y="7"/>
                      <a:pt x="82" y="7"/>
                      <a:pt x="82" y="7"/>
                    </a:cubicBezTo>
                    <a:cubicBezTo>
                      <a:pt x="82" y="6"/>
                      <a:pt x="84" y="7"/>
                      <a:pt x="84" y="6"/>
                    </a:cubicBezTo>
                    <a:cubicBezTo>
                      <a:pt x="85" y="8"/>
                      <a:pt x="85" y="8"/>
                      <a:pt x="85" y="8"/>
                    </a:cubicBezTo>
                    <a:cubicBezTo>
                      <a:pt x="85" y="7"/>
                      <a:pt x="85" y="7"/>
                      <a:pt x="85" y="7"/>
                    </a:cubicBezTo>
                    <a:cubicBezTo>
                      <a:pt x="85" y="9"/>
                      <a:pt x="86" y="10"/>
                      <a:pt x="86" y="8"/>
                    </a:cubicBezTo>
                    <a:cubicBezTo>
                      <a:pt x="87" y="13"/>
                      <a:pt x="87" y="13"/>
                      <a:pt x="87" y="13"/>
                    </a:cubicBezTo>
                    <a:cubicBezTo>
                      <a:pt x="86" y="12"/>
                      <a:pt x="86" y="11"/>
                      <a:pt x="85" y="9"/>
                    </a:cubicBezTo>
                    <a:cubicBezTo>
                      <a:pt x="84" y="8"/>
                      <a:pt x="84" y="8"/>
                      <a:pt x="84" y="10"/>
                    </a:cubicBezTo>
                    <a:cubicBezTo>
                      <a:pt x="85" y="10"/>
                      <a:pt x="85" y="10"/>
                      <a:pt x="85" y="9"/>
                    </a:cubicBezTo>
                    <a:cubicBezTo>
                      <a:pt x="86" y="12"/>
                      <a:pt x="85" y="12"/>
                      <a:pt x="86" y="14"/>
                    </a:cubicBezTo>
                    <a:cubicBezTo>
                      <a:pt x="86" y="14"/>
                      <a:pt x="86" y="14"/>
                      <a:pt x="86" y="13"/>
                    </a:cubicBezTo>
                    <a:cubicBezTo>
                      <a:pt x="86" y="15"/>
                      <a:pt x="86" y="15"/>
                      <a:pt x="86" y="15"/>
                    </a:cubicBezTo>
                    <a:cubicBezTo>
                      <a:pt x="86" y="14"/>
                      <a:pt x="85" y="14"/>
                      <a:pt x="85" y="13"/>
                    </a:cubicBezTo>
                    <a:cubicBezTo>
                      <a:pt x="86" y="15"/>
                      <a:pt x="86" y="16"/>
                      <a:pt x="85" y="16"/>
                    </a:cubicBezTo>
                    <a:cubicBezTo>
                      <a:pt x="83" y="13"/>
                      <a:pt x="85" y="18"/>
                      <a:pt x="84" y="17"/>
                    </a:cubicBezTo>
                    <a:cubicBezTo>
                      <a:pt x="83" y="15"/>
                      <a:pt x="82" y="13"/>
                      <a:pt x="82" y="12"/>
                    </a:cubicBezTo>
                    <a:cubicBezTo>
                      <a:pt x="82" y="11"/>
                      <a:pt x="82" y="12"/>
                      <a:pt x="81" y="11"/>
                    </a:cubicBezTo>
                    <a:cubicBezTo>
                      <a:pt x="82" y="13"/>
                      <a:pt x="83" y="16"/>
                      <a:pt x="83" y="17"/>
                    </a:cubicBezTo>
                    <a:cubicBezTo>
                      <a:pt x="82" y="15"/>
                      <a:pt x="82" y="15"/>
                      <a:pt x="82" y="15"/>
                    </a:cubicBezTo>
                    <a:cubicBezTo>
                      <a:pt x="82" y="16"/>
                      <a:pt x="83" y="19"/>
                      <a:pt x="82" y="19"/>
                    </a:cubicBezTo>
                    <a:cubicBezTo>
                      <a:pt x="81" y="18"/>
                      <a:pt x="80" y="18"/>
                      <a:pt x="79" y="19"/>
                    </a:cubicBezTo>
                    <a:cubicBezTo>
                      <a:pt x="79" y="17"/>
                      <a:pt x="79" y="17"/>
                      <a:pt x="79" y="17"/>
                    </a:cubicBezTo>
                    <a:cubicBezTo>
                      <a:pt x="80" y="21"/>
                      <a:pt x="78" y="19"/>
                      <a:pt x="78" y="21"/>
                    </a:cubicBezTo>
                    <a:cubicBezTo>
                      <a:pt x="77" y="20"/>
                      <a:pt x="77" y="24"/>
                      <a:pt x="75" y="21"/>
                    </a:cubicBezTo>
                    <a:cubicBezTo>
                      <a:pt x="75" y="23"/>
                      <a:pt x="74" y="25"/>
                      <a:pt x="72" y="25"/>
                    </a:cubicBezTo>
                    <a:cubicBezTo>
                      <a:pt x="71" y="23"/>
                      <a:pt x="71" y="23"/>
                      <a:pt x="71" y="23"/>
                    </a:cubicBezTo>
                    <a:cubicBezTo>
                      <a:pt x="72" y="25"/>
                      <a:pt x="70" y="22"/>
                      <a:pt x="70" y="22"/>
                    </a:cubicBezTo>
                    <a:cubicBezTo>
                      <a:pt x="72" y="24"/>
                      <a:pt x="71" y="25"/>
                      <a:pt x="72" y="26"/>
                    </a:cubicBezTo>
                    <a:cubicBezTo>
                      <a:pt x="70" y="25"/>
                      <a:pt x="71" y="28"/>
                      <a:pt x="71" y="30"/>
                    </a:cubicBezTo>
                    <a:cubicBezTo>
                      <a:pt x="70" y="28"/>
                      <a:pt x="70" y="28"/>
                      <a:pt x="70" y="28"/>
                    </a:cubicBezTo>
                    <a:cubicBezTo>
                      <a:pt x="72" y="31"/>
                      <a:pt x="69" y="29"/>
                      <a:pt x="68" y="29"/>
                    </a:cubicBezTo>
                    <a:cubicBezTo>
                      <a:pt x="68" y="29"/>
                      <a:pt x="67" y="28"/>
                      <a:pt x="66" y="28"/>
                    </a:cubicBezTo>
                    <a:cubicBezTo>
                      <a:pt x="68" y="31"/>
                      <a:pt x="68" y="31"/>
                      <a:pt x="68" y="32"/>
                    </a:cubicBezTo>
                    <a:cubicBezTo>
                      <a:pt x="68" y="33"/>
                      <a:pt x="67" y="33"/>
                      <a:pt x="66" y="32"/>
                    </a:cubicBezTo>
                    <a:cubicBezTo>
                      <a:pt x="67" y="37"/>
                      <a:pt x="64" y="36"/>
                      <a:pt x="65" y="39"/>
                    </a:cubicBezTo>
                    <a:cubicBezTo>
                      <a:pt x="63" y="38"/>
                      <a:pt x="63" y="38"/>
                      <a:pt x="63" y="38"/>
                    </a:cubicBezTo>
                    <a:cubicBezTo>
                      <a:pt x="65" y="42"/>
                      <a:pt x="61" y="41"/>
                      <a:pt x="61" y="44"/>
                    </a:cubicBezTo>
                    <a:cubicBezTo>
                      <a:pt x="59" y="41"/>
                      <a:pt x="59" y="41"/>
                      <a:pt x="59" y="41"/>
                    </a:cubicBezTo>
                    <a:cubicBezTo>
                      <a:pt x="57" y="41"/>
                      <a:pt x="59" y="43"/>
                      <a:pt x="61" y="44"/>
                    </a:cubicBezTo>
                    <a:cubicBezTo>
                      <a:pt x="59" y="44"/>
                      <a:pt x="61" y="46"/>
                      <a:pt x="59" y="45"/>
                    </a:cubicBezTo>
                    <a:cubicBezTo>
                      <a:pt x="58" y="45"/>
                      <a:pt x="60" y="46"/>
                      <a:pt x="60" y="47"/>
                    </a:cubicBezTo>
                    <a:cubicBezTo>
                      <a:pt x="58" y="47"/>
                      <a:pt x="58" y="47"/>
                      <a:pt x="58" y="48"/>
                    </a:cubicBezTo>
                    <a:cubicBezTo>
                      <a:pt x="58" y="48"/>
                      <a:pt x="58" y="48"/>
                      <a:pt x="58" y="48"/>
                    </a:cubicBezTo>
                    <a:cubicBezTo>
                      <a:pt x="58" y="48"/>
                      <a:pt x="56" y="47"/>
                      <a:pt x="56" y="47"/>
                    </a:cubicBezTo>
                    <a:cubicBezTo>
                      <a:pt x="57" y="48"/>
                      <a:pt x="55" y="47"/>
                      <a:pt x="58" y="50"/>
                    </a:cubicBezTo>
                    <a:cubicBezTo>
                      <a:pt x="56" y="49"/>
                      <a:pt x="59" y="53"/>
                      <a:pt x="55" y="52"/>
                    </a:cubicBezTo>
                    <a:cubicBezTo>
                      <a:pt x="56" y="52"/>
                      <a:pt x="57" y="53"/>
                      <a:pt x="57" y="53"/>
                    </a:cubicBezTo>
                    <a:cubicBezTo>
                      <a:pt x="57" y="54"/>
                      <a:pt x="54" y="53"/>
                      <a:pt x="55" y="55"/>
                    </a:cubicBezTo>
                    <a:cubicBezTo>
                      <a:pt x="55" y="55"/>
                      <a:pt x="54" y="54"/>
                      <a:pt x="53" y="54"/>
                    </a:cubicBezTo>
                    <a:cubicBezTo>
                      <a:pt x="54" y="54"/>
                      <a:pt x="55" y="55"/>
                      <a:pt x="55" y="55"/>
                    </a:cubicBezTo>
                    <a:cubicBezTo>
                      <a:pt x="56" y="58"/>
                      <a:pt x="52" y="57"/>
                      <a:pt x="51" y="58"/>
                    </a:cubicBezTo>
                    <a:cubicBezTo>
                      <a:pt x="52" y="61"/>
                      <a:pt x="50" y="63"/>
                      <a:pt x="49" y="65"/>
                    </a:cubicBezTo>
                    <a:cubicBezTo>
                      <a:pt x="48" y="65"/>
                      <a:pt x="48" y="65"/>
                      <a:pt x="48" y="65"/>
                    </a:cubicBezTo>
                    <a:cubicBezTo>
                      <a:pt x="51" y="67"/>
                      <a:pt x="44" y="65"/>
                      <a:pt x="49" y="68"/>
                    </a:cubicBezTo>
                    <a:cubicBezTo>
                      <a:pt x="48" y="67"/>
                      <a:pt x="48" y="68"/>
                      <a:pt x="47" y="67"/>
                    </a:cubicBezTo>
                    <a:cubicBezTo>
                      <a:pt x="49" y="69"/>
                      <a:pt x="44" y="68"/>
                      <a:pt x="46" y="70"/>
                    </a:cubicBezTo>
                    <a:cubicBezTo>
                      <a:pt x="46" y="70"/>
                      <a:pt x="46" y="70"/>
                      <a:pt x="46" y="69"/>
                    </a:cubicBezTo>
                    <a:cubicBezTo>
                      <a:pt x="44" y="69"/>
                      <a:pt x="46" y="71"/>
                      <a:pt x="44" y="71"/>
                    </a:cubicBezTo>
                    <a:cubicBezTo>
                      <a:pt x="43" y="71"/>
                      <a:pt x="43" y="71"/>
                      <a:pt x="42" y="70"/>
                    </a:cubicBezTo>
                    <a:cubicBezTo>
                      <a:pt x="41" y="70"/>
                      <a:pt x="45" y="73"/>
                      <a:pt x="41" y="71"/>
                    </a:cubicBezTo>
                    <a:cubicBezTo>
                      <a:pt x="41" y="71"/>
                      <a:pt x="43" y="72"/>
                      <a:pt x="43" y="72"/>
                    </a:cubicBezTo>
                    <a:cubicBezTo>
                      <a:pt x="41" y="73"/>
                      <a:pt x="42" y="77"/>
                      <a:pt x="42" y="79"/>
                    </a:cubicBezTo>
                    <a:cubicBezTo>
                      <a:pt x="39" y="79"/>
                      <a:pt x="36" y="76"/>
                      <a:pt x="38" y="79"/>
                    </a:cubicBezTo>
                    <a:cubicBezTo>
                      <a:pt x="37" y="78"/>
                      <a:pt x="40" y="79"/>
                      <a:pt x="39" y="79"/>
                    </a:cubicBezTo>
                    <a:cubicBezTo>
                      <a:pt x="40" y="80"/>
                      <a:pt x="34" y="78"/>
                      <a:pt x="36" y="79"/>
                    </a:cubicBezTo>
                    <a:cubicBezTo>
                      <a:pt x="39" y="80"/>
                      <a:pt x="37" y="80"/>
                      <a:pt x="39" y="80"/>
                    </a:cubicBezTo>
                    <a:cubicBezTo>
                      <a:pt x="37" y="81"/>
                      <a:pt x="34" y="80"/>
                      <a:pt x="36" y="81"/>
                    </a:cubicBezTo>
                    <a:cubicBezTo>
                      <a:pt x="35" y="81"/>
                      <a:pt x="35" y="81"/>
                      <a:pt x="35" y="81"/>
                    </a:cubicBezTo>
                    <a:cubicBezTo>
                      <a:pt x="38" y="83"/>
                      <a:pt x="36" y="83"/>
                      <a:pt x="40" y="86"/>
                    </a:cubicBezTo>
                    <a:cubicBezTo>
                      <a:pt x="39" y="91"/>
                      <a:pt x="39" y="96"/>
                      <a:pt x="38" y="101"/>
                    </a:cubicBezTo>
                    <a:cubicBezTo>
                      <a:pt x="36" y="105"/>
                      <a:pt x="36" y="111"/>
                      <a:pt x="32" y="115"/>
                    </a:cubicBezTo>
                    <a:cubicBezTo>
                      <a:pt x="28" y="115"/>
                      <a:pt x="28" y="115"/>
                      <a:pt x="30" y="117"/>
                    </a:cubicBezTo>
                    <a:cubicBezTo>
                      <a:pt x="29" y="116"/>
                      <a:pt x="29" y="116"/>
                      <a:pt x="28" y="116"/>
                    </a:cubicBezTo>
                    <a:cubicBezTo>
                      <a:pt x="31" y="117"/>
                      <a:pt x="28" y="117"/>
                      <a:pt x="31" y="118"/>
                    </a:cubicBezTo>
                    <a:cubicBezTo>
                      <a:pt x="30" y="120"/>
                      <a:pt x="30" y="122"/>
                      <a:pt x="30" y="124"/>
                    </a:cubicBezTo>
                    <a:cubicBezTo>
                      <a:pt x="29" y="123"/>
                      <a:pt x="27" y="122"/>
                      <a:pt x="27" y="123"/>
                    </a:cubicBezTo>
                    <a:cubicBezTo>
                      <a:pt x="29" y="124"/>
                      <a:pt x="29" y="124"/>
                      <a:pt x="29" y="124"/>
                    </a:cubicBezTo>
                    <a:cubicBezTo>
                      <a:pt x="28" y="124"/>
                      <a:pt x="28" y="124"/>
                      <a:pt x="28" y="124"/>
                    </a:cubicBezTo>
                    <a:cubicBezTo>
                      <a:pt x="28" y="124"/>
                      <a:pt x="30" y="125"/>
                      <a:pt x="31" y="125"/>
                    </a:cubicBezTo>
                    <a:cubicBezTo>
                      <a:pt x="32" y="130"/>
                      <a:pt x="24" y="133"/>
                      <a:pt x="24" y="138"/>
                    </a:cubicBezTo>
                    <a:cubicBezTo>
                      <a:pt x="22" y="139"/>
                      <a:pt x="23" y="141"/>
                      <a:pt x="23" y="142"/>
                    </a:cubicBezTo>
                    <a:cubicBezTo>
                      <a:pt x="18" y="145"/>
                      <a:pt x="13" y="147"/>
                      <a:pt x="15" y="151"/>
                    </a:cubicBezTo>
                    <a:cubicBezTo>
                      <a:pt x="15" y="151"/>
                      <a:pt x="8" y="148"/>
                      <a:pt x="6" y="14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6" name="Freeform 334"/>
              <p:cNvSpPr/>
              <p:nvPr/>
            </p:nvSpPr>
            <p:spPr bwMode="auto">
              <a:xfrm>
                <a:off x="4002088" y="26416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3"/>
                      <a:pt x="0" y="2"/>
                      <a:pt x="0" y="0"/>
                    </a:cubicBezTo>
                    <a:cubicBezTo>
                      <a:pt x="0" y="1"/>
                      <a:pt x="1"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7" name="Freeform 335"/>
              <p:cNvSpPr/>
              <p:nvPr/>
            </p:nvSpPr>
            <p:spPr bwMode="auto">
              <a:xfrm>
                <a:off x="3997326" y="2640013"/>
                <a:ext cx="0" cy="0"/>
              </a:xfrm>
              <a:custGeom>
                <a:avLst/>
                <a:gdLst>
                  <a:gd name="T0" fmla="*/ 1 w 2"/>
                  <a:gd name="T1" fmla="*/ 2 h 2"/>
                  <a:gd name="T2" fmla="*/ 1 w 2"/>
                  <a:gd name="T3" fmla="*/ 1 h 2"/>
                  <a:gd name="T4" fmla="*/ 1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1"/>
                      <a:pt x="1" y="1"/>
                    </a:cubicBezTo>
                    <a:cubicBezTo>
                      <a:pt x="1" y="1"/>
                      <a:pt x="0" y="0"/>
                      <a:pt x="1" y="0"/>
                    </a:cubicBezTo>
                    <a:cubicBezTo>
                      <a:pt x="1" y="0"/>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8" name="Freeform 336"/>
              <p:cNvSpPr/>
              <p:nvPr/>
            </p:nvSpPr>
            <p:spPr bwMode="auto">
              <a:xfrm>
                <a:off x="3995738" y="26400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9" name="Freeform 337"/>
              <p:cNvSpPr/>
              <p:nvPr/>
            </p:nvSpPr>
            <p:spPr bwMode="auto">
              <a:xfrm>
                <a:off x="3994151" y="2638425"/>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0" name="Freeform 338"/>
              <p:cNvSpPr/>
              <p:nvPr/>
            </p:nvSpPr>
            <p:spPr bwMode="auto">
              <a:xfrm>
                <a:off x="3994151" y="2640013"/>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1" name="Freeform 339"/>
              <p:cNvSpPr/>
              <p:nvPr/>
            </p:nvSpPr>
            <p:spPr bwMode="auto">
              <a:xfrm>
                <a:off x="3990976" y="2640013"/>
                <a:ext cx="0"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2" name="Freeform 340"/>
              <p:cNvSpPr/>
              <p:nvPr/>
            </p:nvSpPr>
            <p:spPr bwMode="auto">
              <a:xfrm>
                <a:off x="3990976" y="264160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3" name="Freeform 341"/>
              <p:cNvSpPr/>
              <p:nvPr/>
            </p:nvSpPr>
            <p:spPr bwMode="auto">
              <a:xfrm>
                <a:off x="3979863" y="26590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4" name="Freeform 342"/>
              <p:cNvSpPr/>
              <p:nvPr/>
            </p:nvSpPr>
            <p:spPr bwMode="auto">
              <a:xfrm>
                <a:off x="3976688" y="2667000"/>
                <a:ext cx="1588" cy="0"/>
              </a:xfrm>
              <a:custGeom>
                <a:avLst/>
                <a:gdLst>
                  <a:gd name="T0" fmla="*/ 2 w 3"/>
                  <a:gd name="T1" fmla="*/ 0 h 1"/>
                  <a:gd name="T2" fmla="*/ 0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0"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5" name="Freeform 343"/>
              <p:cNvSpPr/>
              <p:nvPr/>
            </p:nvSpPr>
            <p:spPr bwMode="auto">
              <a:xfrm>
                <a:off x="3978276" y="26717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6" name="Freeform 344"/>
              <p:cNvSpPr/>
              <p:nvPr/>
            </p:nvSpPr>
            <p:spPr bwMode="auto">
              <a:xfrm>
                <a:off x="5676901" y="1892300"/>
                <a:ext cx="1588" cy="0"/>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2"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7" name="Freeform 345"/>
              <p:cNvSpPr/>
              <p:nvPr/>
            </p:nvSpPr>
            <p:spPr bwMode="auto">
              <a:xfrm>
                <a:off x="5630863" y="1887538"/>
                <a:ext cx="46038" cy="42862"/>
              </a:xfrm>
              <a:custGeom>
                <a:avLst/>
                <a:gdLst>
                  <a:gd name="T0" fmla="*/ 14 w 129"/>
                  <a:gd name="T1" fmla="*/ 98 h 118"/>
                  <a:gd name="T2" fmla="*/ 17 w 129"/>
                  <a:gd name="T3" fmla="*/ 94 h 118"/>
                  <a:gd name="T4" fmla="*/ 19 w 129"/>
                  <a:gd name="T5" fmla="*/ 82 h 118"/>
                  <a:gd name="T6" fmla="*/ 22 w 129"/>
                  <a:gd name="T7" fmla="*/ 80 h 118"/>
                  <a:gd name="T8" fmla="*/ 31 w 129"/>
                  <a:gd name="T9" fmla="*/ 74 h 118"/>
                  <a:gd name="T10" fmla="*/ 34 w 129"/>
                  <a:gd name="T11" fmla="*/ 72 h 118"/>
                  <a:gd name="T12" fmla="*/ 36 w 129"/>
                  <a:gd name="T13" fmla="*/ 66 h 118"/>
                  <a:gd name="T14" fmla="*/ 41 w 129"/>
                  <a:gd name="T15" fmla="*/ 63 h 118"/>
                  <a:gd name="T16" fmla="*/ 44 w 129"/>
                  <a:gd name="T17" fmla="*/ 63 h 118"/>
                  <a:gd name="T18" fmla="*/ 44 w 129"/>
                  <a:gd name="T19" fmla="*/ 59 h 118"/>
                  <a:gd name="T20" fmla="*/ 46 w 129"/>
                  <a:gd name="T21" fmla="*/ 52 h 118"/>
                  <a:gd name="T22" fmla="*/ 49 w 129"/>
                  <a:gd name="T23" fmla="*/ 50 h 118"/>
                  <a:gd name="T24" fmla="*/ 50 w 129"/>
                  <a:gd name="T25" fmla="*/ 46 h 118"/>
                  <a:gd name="T26" fmla="*/ 55 w 129"/>
                  <a:gd name="T27" fmla="*/ 45 h 118"/>
                  <a:gd name="T28" fmla="*/ 58 w 129"/>
                  <a:gd name="T29" fmla="*/ 41 h 118"/>
                  <a:gd name="T30" fmla="*/ 64 w 129"/>
                  <a:gd name="T31" fmla="*/ 39 h 118"/>
                  <a:gd name="T32" fmla="*/ 65 w 129"/>
                  <a:gd name="T33" fmla="*/ 36 h 118"/>
                  <a:gd name="T34" fmla="*/ 69 w 129"/>
                  <a:gd name="T35" fmla="*/ 37 h 118"/>
                  <a:gd name="T36" fmla="*/ 69 w 129"/>
                  <a:gd name="T37" fmla="*/ 34 h 118"/>
                  <a:gd name="T38" fmla="*/ 70 w 129"/>
                  <a:gd name="T39" fmla="*/ 33 h 118"/>
                  <a:gd name="T40" fmla="*/ 72 w 129"/>
                  <a:gd name="T41" fmla="*/ 30 h 118"/>
                  <a:gd name="T42" fmla="*/ 78 w 129"/>
                  <a:gd name="T43" fmla="*/ 25 h 118"/>
                  <a:gd name="T44" fmla="*/ 81 w 129"/>
                  <a:gd name="T45" fmla="*/ 23 h 118"/>
                  <a:gd name="T46" fmla="*/ 83 w 129"/>
                  <a:gd name="T47" fmla="*/ 22 h 118"/>
                  <a:gd name="T48" fmla="*/ 90 w 129"/>
                  <a:gd name="T49" fmla="*/ 18 h 118"/>
                  <a:gd name="T50" fmla="*/ 95 w 129"/>
                  <a:gd name="T51" fmla="*/ 23 h 118"/>
                  <a:gd name="T52" fmla="*/ 93 w 129"/>
                  <a:gd name="T53" fmla="*/ 16 h 118"/>
                  <a:gd name="T54" fmla="*/ 91 w 129"/>
                  <a:gd name="T55" fmla="*/ 9 h 118"/>
                  <a:gd name="T56" fmla="*/ 95 w 129"/>
                  <a:gd name="T57" fmla="*/ 10 h 118"/>
                  <a:gd name="T58" fmla="*/ 95 w 129"/>
                  <a:gd name="T59" fmla="*/ 6 h 118"/>
                  <a:gd name="T60" fmla="*/ 97 w 129"/>
                  <a:gd name="T61" fmla="*/ 8 h 118"/>
                  <a:gd name="T62" fmla="*/ 102 w 129"/>
                  <a:gd name="T63" fmla="*/ 12 h 118"/>
                  <a:gd name="T64" fmla="*/ 102 w 129"/>
                  <a:gd name="T65" fmla="*/ 5 h 118"/>
                  <a:gd name="T66" fmla="*/ 104 w 129"/>
                  <a:gd name="T67" fmla="*/ 7 h 118"/>
                  <a:gd name="T68" fmla="*/ 104 w 129"/>
                  <a:gd name="T69" fmla="*/ 3 h 118"/>
                  <a:gd name="T70" fmla="*/ 107 w 129"/>
                  <a:gd name="T71" fmla="*/ 2 h 118"/>
                  <a:gd name="T72" fmla="*/ 110 w 129"/>
                  <a:gd name="T73" fmla="*/ 10 h 118"/>
                  <a:gd name="T74" fmla="*/ 111 w 129"/>
                  <a:gd name="T75" fmla="*/ 3 h 118"/>
                  <a:gd name="T76" fmla="*/ 122 w 129"/>
                  <a:gd name="T77" fmla="*/ 10 h 118"/>
                  <a:gd name="T78" fmla="*/ 124 w 129"/>
                  <a:gd name="T79" fmla="*/ 10 h 118"/>
                  <a:gd name="T80" fmla="*/ 128 w 129"/>
                  <a:gd name="T81" fmla="*/ 8 h 118"/>
                  <a:gd name="T82" fmla="*/ 128 w 129"/>
                  <a:gd name="T83" fmla="*/ 13 h 118"/>
                  <a:gd name="T84" fmla="*/ 123 w 129"/>
                  <a:gd name="T85" fmla="*/ 11 h 118"/>
                  <a:gd name="T86" fmla="*/ 121 w 129"/>
                  <a:gd name="T87" fmla="*/ 21 h 118"/>
                  <a:gd name="T88" fmla="*/ 112 w 129"/>
                  <a:gd name="T89" fmla="*/ 30 h 118"/>
                  <a:gd name="T90" fmla="*/ 103 w 129"/>
                  <a:gd name="T91" fmla="*/ 39 h 118"/>
                  <a:gd name="T92" fmla="*/ 95 w 129"/>
                  <a:gd name="T93" fmla="*/ 45 h 118"/>
                  <a:gd name="T94" fmla="*/ 90 w 129"/>
                  <a:gd name="T95" fmla="*/ 51 h 118"/>
                  <a:gd name="T96" fmla="*/ 77 w 129"/>
                  <a:gd name="T97" fmla="*/ 58 h 118"/>
                  <a:gd name="T98" fmla="*/ 69 w 129"/>
                  <a:gd name="T99" fmla="*/ 61 h 118"/>
                  <a:gd name="T100" fmla="*/ 59 w 129"/>
                  <a:gd name="T101" fmla="*/ 65 h 118"/>
                  <a:gd name="T102" fmla="*/ 39 w 129"/>
                  <a:gd name="T103" fmla="*/ 94 h 118"/>
                  <a:gd name="T104" fmla="*/ 33 w 129"/>
                  <a:gd name="T105" fmla="*/ 100 h 118"/>
                  <a:gd name="T106" fmla="*/ 10 w 129"/>
                  <a:gd name="T10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 h="118">
                    <a:moveTo>
                      <a:pt x="4" y="110"/>
                    </a:moveTo>
                    <a:cubicBezTo>
                      <a:pt x="0" y="104"/>
                      <a:pt x="7" y="107"/>
                      <a:pt x="5" y="103"/>
                    </a:cubicBezTo>
                    <a:cubicBezTo>
                      <a:pt x="5" y="102"/>
                      <a:pt x="8" y="105"/>
                      <a:pt x="8" y="104"/>
                    </a:cubicBezTo>
                    <a:cubicBezTo>
                      <a:pt x="5" y="99"/>
                      <a:pt x="9" y="99"/>
                      <a:pt x="14" y="100"/>
                    </a:cubicBezTo>
                    <a:cubicBezTo>
                      <a:pt x="15" y="100"/>
                      <a:pt x="15" y="100"/>
                      <a:pt x="15" y="100"/>
                    </a:cubicBezTo>
                    <a:cubicBezTo>
                      <a:pt x="16" y="101"/>
                      <a:pt x="14" y="98"/>
                      <a:pt x="14" y="98"/>
                    </a:cubicBezTo>
                    <a:cubicBezTo>
                      <a:pt x="15" y="98"/>
                      <a:pt x="15" y="99"/>
                      <a:pt x="16" y="99"/>
                    </a:cubicBezTo>
                    <a:cubicBezTo>
                      <a:pt x="14" y="98"/>
                      <a:pt x="16" y="98"/>
                      <a:pt x="15" y="96"/>
                    </a:cubicBezTo>
                    <a:cubicBezTo>
                      <a:pt x="15" y="97"/>
                      <a:pt x="17" y="98"/>
                      <a:pt x="17" y="99"/>
                    </a:cubicBezTo>
                    <a:cubicBezTo>
                      <a:pt x="16" y="97"/>
                      <a:pt x="16" y="97"/>
                      <a:pt x="16" y="97"/>
                    </a:cubicBezTo>
                    <a:cubicBezTo>
                      <a:pt x="12" y="92"/>
                      <a:pt x="17" y="96"/>
                      <a:pt x="16" y="93"/>
                    </a:cubicBezTo>
                    <a:cubicBezTo>
                      <a:pt x="16" y="93"/>
                      <a:pt x="17" y="93"/>
                      <a:pt x="17" y="94"/>
                    </a:cubicBezTo>
                    <a:cubicBezTo>
                      <a:pt x="16" y="90"/>
                      <a:pt x="18" y="89"/>
                      <a:pt x="18" y="87"/>
                    </a:cubicBezTo>
                    <a:cubicBezTo>
                      <a:pt x="19" y="87"/>
                      <a:pt x="20" y="88"/>
                      <a:pt x="21" y="89"/>
                    </a:cubicBezTo>
                    <a:cubicBezTo>
                      <a:pt x="19" y="87"/>
                      <a:pt x="19" y="86"/>
                      <a:pt x="19" y="85"/>
                    </a:cubicBezTo>
                    <a:cubicBezTo>
                      <a:pt x="21" y="87"/>
                      <a:pt x="18" y="83"/>
                      <a:pt x="19" y="84"/>
                    </a:cubicBezTo>
                    <a:cubicBezTo>
                      <a:pt x="20" y="84"/>
                      <a:pt x="20" y="84"/>
                      <a:pt x="20" y="84"/>
                    </a:cubicBezTo>
                    <a:cubicBezTo>
                      <a:pt x="18" y="82"/>
                      <a:pt x="21" y="85"/>
                      <a:pt x="19" y="82"/>
                    </a:cubicBezTo>
                    <a:cubicBezTo>
                      <a:pt x="21" y="83"/>
                      <a:pt x="21" y="83"/>
                      <a:pt x="21" y="83"/>
                    </a:cubicBezTo>
                    <a:cubicBezTo>
                      <a:pt x="18" y="81"/>
                      <a:pt x="23" y="84"/>
                      <a:pt x="22" y="83"/>
                    </a:cubicBezTo>
                    <a:cubicBezTo>
                      <a:pt x="21" y="82"/>
                      <a:pt x="21" y="82"/>
                      <a:pt x="21" y="82"/>
                    </a:cubicBezTo>
                    <a:cubicBezTo>
                      <a:pt x="21" y="81"/>
                      <a:pt x="22" y="82"/>
                      <a:pt x="22" y="82"/>
                    </a:cubicBezTo>
                    <a:cubicBezTo>
                      <a:pt x="22" y="82"/>
                      <a:pt x="22" y="82"/>
                      <a:pt x="22" y="82"/>
                    </a:cubicBezTo>
                    <a:cubicBezTo>
                      <a:pt x="22" y="81"/>
                      <a:pt x="24" y="82"/>
                      <a:pt x="22" y="80"/>
                    </a:cubicBezTo>
                    <a:cubicBezTo>
                      <a:pt x="24" y="81"/>
                      <a:pt x="22" y="81"/>
                      <a:pt x="25" y="83"/>
                    </a:cubicBezTo>
                    <a:cubicBezTo>
                      <a:pt x="24" y="79"/>
                      <a:pt x="27" y="78"/>
                      <a:pt x="29" y="76"/>
                    </a:cubicBezTo>
                    <a:cubicBezTo>
                      <a:pt x="30" y="77"/>
                      <a:pt x="30" y="77"/>
                      <a:pt x="31" y="78"/>
                    </a:cubicBezTo>
                    <a:cubicBezTo>
                      <a:pt x="31" y="77"/>
                      <a:pt x="31" y="77"/>
                      <a:pt x="30" y="75"/>
                    </a:cubicBezTo>
                    <a:cubicBezTo>
                      <a:pt x="30" y="75"/>
                      <a:pt x="31" y="76"/>
                      <a:pt x="32" y="76"/>
                    </a:cubicBezTo>
                    <a:cubicBezTo>
                      <a:pt x="33" y="77"/>
                      <a:pt x="30" y="74"/>
                      <a:pt x="31" y="74"/>
                    </a:cubicBezTo>
                    <a:cubicBezTo>
                      <a:pt x="32" y="75"/>
                      <a:pt x="32" y="76"/>
                      <a:pt x="33" y="76"/>
                    </a:cubicBezTo>
                    <a:cubicBezTo>
                      <a:pt x="32" y="74"/>
                      <a:pt x="32" y="74"/>
                      <a:pt x="32" y="73"/>
                    </a:cubicBezTo>
                    <a:cubicBezTo>
                      <a:pt x="33" y="74"/>
                      <a:pt x="33" y="74"/>
                      <a:pt x="33" y="75"/>
                    </a:cubicBezTo>
                    <a:cubicBezTo>
                      <a:pt x="32" y="72"/>
                      <a:pt x="34" y="75"/>
                      <a:pt x="34" y="73"/>
                    </a:cubicBezTo>
                    <a:cubicBezTo>
                      <a:pt x="35" y="74"/>
                      <a:pt x="35" y="74"/>
                      <a:pt x="35" y="74"/>
                    </a:cubicBezTo>
                    <a:cubicBezTo>
                      <a:pt x="37" y="75"/>
                      <a:pt x="32" y="72"/>
                      <a:pt x="34" y="72"/>
                    </a:cubicBezTo>
                    <a:cubicBezTo>
                      <a:pt x="34" y="72"/>
                      <a:pt x="35" y="73"/>
                      <a:pt x="35" y="73"/>
                    </a:cubicBezTo>
                    <a:cubicBezTo>
                      <a:pt x="33" y="71"/>
                      <a:pt x="35" y="71"/>
                      <a:pt x="35" y="70"/>
                    </a:cubicBezTo>
                    <a:cubicBezTo>
                      <a:pt x="35" y="70"/>
                      <a:pt x="35" y="70"/>
                      <a:pt x="35" y="70"/>
                    </a:cubicBezTo>
                    <a:cubicBezTo>
                      <a:pt x="35" y="69"/>
                      <a:pt x="37" y="70"/>
                      <a:pt x="36" y="68"/>
                    </a:cubicBezTo>
                    <a:cubicBezTo>
                      <a:pt x="37" y="68"/>
                      <a:pt x="39" y="71"/>
                      <a:pt x="39" y="70"/>
                    </a:cubicBezTo>
                    <a:cubicBezTo>
                      <a:pt x="37" y="68"/>
                      <a:pt x="39" y="68"/>
                      <a:pt x="36" y="66"/>
                    </a:cubicBezTo>
                    <a:cubicBezTo>
                      <a:pt x="37" y="66"/>
                      <a:pt x="39" y="66"/>
                      <a:pt x="38" y="65"/>
                    </a:cubicBezTo>
                    <a:cubicBezTo>
                      <a:pt x="39" y="66"/>
                      <a:pt x="41" y="68"/>
                      <a:pt x="41" y="68"/>
                    </a:cubicBezTo>
                    <a:cubicBezTo>
                      <a:pt x="43" y="70"/>
                      <a:pt x="43" y="70"/>
                      <a:pt x="43" y="70"/>
                    </a:cubicBezTo>
                    <a:cubicBezTo>
                      <a:pt x="44" y="71"/>
                      <a:pt x="42" y="70"/>
                      <a:pt x="43" y="71"/>
                    </a:cubicBezTo>
                    <a:cubicBezTo>
                      <a:pt x="43" y="71"/>
                      <a:pt x="43" y="69"/>
                      <a:pt x="44" y="69"/>
                    </a:cubicBezTo>
                    <a:cubicBezTo>
                      <a:pt x="43" y="67"/>
                      <a:pt x="40" y="64"/>
                      <a:pt x="41" y="63"/>
                    </a:cubicBezTo>
                    <a:cubicBezTo>
                      <a:pt x="41" y="64"/>
                      <a:pt x="43" y="66"/>
                      <a:pt x="43" y="67"/>
                    </a:cubicBezTo>
                    <a:cubicBezTo>
                      <a:pt x="40" y="61"/>
                      <a:pt x="40" y="61"/>
                      <a:pt x="40" y="61"/>
                    </a:cubicBezTo>
                    <a:cubicBezTo>
                      <a:pt x="40" y="60"/>
                      <a:pt x="42" y="63"/>
                      <a:pt x="42" y="62"/>
                    </a:cubicBezTo>
                    <a:cubicBezTo>
                      <a:pt x="41" y="61"/>
                      <a:pt x="41" y="61"/>
                      <a:pt x="40" y="60"/>
                    </a:cubicBezTo>
                    <a:cubicBezTo>
                      <a:pt x="41" y="60"/>
                      <a:pt x="41" y="59"/>
                      <a:pt x="43" y="61"/>
                    </a:cubicBezTo>
                    <a:cubicBezTo>
                      <a:pt x="44" y="62"/>
                      <a:pt x="43" y="62"/>
                      <a:pt x="44" y="63"/>
                    </a:cubicBezTo>
                    <a:cubicBezTo>
                      <a:pt x="44" y="62"/>
                      <a:pt x="44" y="61"/>
                      <a:pt x="44" y="61"/>
                    </a:cubicBezTo>
                    <a:cubicBezTo>
                      <a:pt x="44" y="61"/>
                      <a:pt x="44" y="61"/>
                      <a:pt x="44" y="61"/>
                    </a:cubicBezTo>
                    <a:cubicBezTo>
                      <a:pt x="45" y="62"/>
                      <a:pt x="44" y="60"/>
                      <a:pt x="43" y="59"/>
                    </a:cubicBezTo>
                    <a:cubicBezTo>
                      <a:pt x="42" y="59"/>
                      <a:pt x="44" y="60"/>
                      <a:pt x="43" y="59"/>
                    </a:cubicBezTo>
                    <a:cubicBezTo>
                      <a:pt x="42" y="58"/>
                      <a:pt x="42" y="57"/>
                      <a:pt x="42" y="57"/>
                    </a:cubicBezTo>
                    <a:cubicBezTo>
                      <a:pt x="43" y="57"/>
                      <a:pt x="43" y="58"/>
                      <a:pt x="44" y="59"/>
                    </a:cubicBezTo>
                    <a:cubicBezTo>
                      <a:pt x="43" y="56"/>
                      <a:pt x="43" y="55"/>
                      <a:pt x="43" y="54"/>
                    </a:cubicBezTo>
                    <a:cubicBezTo>
                      <a:pt x="42" y="53"/>
                      <a:pt x="44" y="56"/>
                      <a:pt x="44" y="56"/>
                    </a:cubicBezTo>
                    <a:cubicBezTo>
                      <a:pt x="46" y="57"/>
                      <a:pt x="43" y="52"/>
                      <a:pt x="46" y="54"/>
                    </a:cubicBezTo>
                    <a:cubicBezTo>
                      <a:pt x="46" y="54"/>
                      <a:pt x="44" y="52"/>
                      <a:pt x="45" y="53"/>
                    </a:cubicBezTo>
                    <a:cubicBezTo>
                      <a:pt x="45" y="52"/>
                      <a:pt x="47" y="54"/>
                      <a:pt x="46" y="53"/>
                    </a:cubicBezTo>
                    <a:cubicBezTo>
                      <a:pt x="47" y="54"/>
                      <a:pt x="46" y="53"/>
                      <a:pt x="46" y="52"/>
                    </a:cubicBezTo>
                    <a:cubicBezTo>
                      <a:pt x="46" y="51"/>
                      <a:pt x="47" y="53"/>
                      <a:pt x="47" y="53"/>
                    </a:cubicBezTo>
                    <a:cubicBezTo>
                      <a:pt x="46" y="52"/>
                      <a:pt x="46" y="49"/>
                      <a:pt x="48" y="50"/>
                    </a:cubicBezTo>
                    <a:cubicBezTo>
                      <a:pt x="48" y="49"/>
                      <a:pt x="47" y="47"/>
                      <a:pt x="47" y="47"/>
                    </a:cubicBezTo>
                    <a:cubicBezTo>
                      <a:pt x="48" y="49"/>
                      <a:pt x="48" y="49"/>
                      <a:pt x="48" y="49"/>
                    </a:cubicBezTo>
                    <a:cubicBezTo>
                      <a:pt x="49" y="50"/>
                      <a:pt x="49" y="48"/>
                      <a:pt x="50" y="49"/>
                    </a:cubicBezTo>
                    <a:cubicBezTo>
                      <a:pt x="49" y="47"/>
                      <a:pt x="50" y="52"/>
                      <a:pt x="49" y="50"/>
                    </a:cubicBezTo>
                    <a:cubicBezTo>
                      <a:pt x="50" y="52"/>
                      <a:pt x="48" y="47"/>
                      <a:pt x="49" y="50"/>
                    </a:cubicBezTo>
                    <a:cubicBezTo>
                      <a:pt x="50" y="49"/>
                      <a:pt x="48" y="47"/>
                      <a:pt x="50" y="48"/>
                    </a:cubicBezTo>
                    <a:cubicBezTo>
                      <a:pt x="50" y="48"/>
                      <a:pt x="52" y="51"/>
                      <a:pt x="52" y="51"/>
                    </a:cubicBezTo>
                    <a:cubicBezTo>
                      <a:pt x="52" y="50"/>
                      <a:pt x="51" y="50"/>
                      <a:pt x="51" y="49"/>
                    </a:cubicBezTo>
                    <a:cubicBezTo>
                      <a:pt x="51" y="48"/>
                      <a:pt x="51" y="48"/>
                      <a:pt x="51" y="48"/>
                    </a:cubicBezTo>
                    <a:cubicBezTo>
                      <a:pt x="50" y="46"/>
                      <a:pt x="52" y="48"/>
                      <a:pt x="50" y="46"/>
                    </a:cubicBezTo>
                    <a:cubicBezTo>
                      <a:pt x="51" y="47"/>
                      <a:pt x="50" y="45"/>
                      <a:pt x="52" y="47"/>
                    </a:cubicBezTo>
                    <a:cubicBezTo>
                      <a:pt x="54" y="49"/>
                      <a:pt x="54" y="49"/>
                      <a:pt x="54" y="49"/>
                    </a:cubicBezTo>
                    <a:cubicBezTo>
                      <a:pt x="54" y="49"/>
                      <a:pt x="52" y="47"/>
                      <a:pt x="52" y="46"/>
                    </a:cubicBezTo>
                    <a:cubicBezTo>
                      <a:pt x="52" y="46"/>
                      <a:pt x="52" y="46"/>
                      <a:pt x="53" y="47"/>
                    </a:cubicBezTo>
                    <a:cubicBezTo>
                      <a:pt x="50" y="43"/>
                      <a:pt x="53" y="47"/>
                      <a:pt x="52" y="44"/>
                    </a:cubicBezTo>
                    <a:cubicBezTo>
                      <a:pt x="53" y="45"/>
                      <a:pt x="53" y="43"/>
                      <a:pt x="55" y="45"/>
                    </a:cubicBezTo>
                    <a:cubicBezTo>
                      <a:pt x="54" y="44"/>
                      <a:pt x="54" y="42"/>
                      <a:pt x="55" y="43"/>
                    </a:cubicBezTo>
                    <a:cubicBezTo>
                      <a:pt x="55" y="43"/>
                      <a:pt x="55" y="43"/>
                      <a:pt x="55" y="44"/>
                    </a:cubicBezTo>
                    <a:cubicBezTo>
                      <a:pt x="56" y="45"/>
                      <a:pt x="56" y="44"/>
                      <a:pt x="56" y="43"/>
                    </a:cubicBezTo>
                    <a:cubicBezTo>
                      <a:pt x="56" y="44"/>
                      <a:pt x="58" y="45"/>
                      <a:pt x="59" y="46"/>
                    </a:cubicBezTo>
                    <a:cubicBezTo>
                      <a:pt x="58" y="44"/>
                      <a:pt x="57" y="43"/>
                      <a:pt x="56" y="41"/>
                    </a:cubicBezTo>
                    <a:cubicBezTo>
                      <a:pt x="59" y="44"/>
                      <a:pt x="56" y="39"/>
                      <a:pt x="58" y="41"/>
                    </a:cubicBezTo>
                    <a:cubicBezTo>
                      <a:pt x="58" y="42"/>
                      <a:pt x="59" y="43"/>
                      <a:pt x="60" y="44"/>
                    </a:cubicBezTo>
                    <a:cubicBezTo>
                      <a:pt x="63" y="47"/>
                      <a:pt x="59" y="41"/>
                      <a:pt x="60" y="42"/>
                    </a:cubicBezTo>
                    <a:cubicBezTo>
                      <a:pt x="58" y="39"/>
                      <a:pt x="58" y="39"/>
                      <a:pt x="58" y="39"/>
                    </a:cubicBezTo>
                    <a:cubicBezTo>
                      <a:pt x="60" y="41"/>
                      <a:pt x="58" y="37"/>
                      <a:pt x="60" y="40"/>
                    </a:cubicBezTo>
                    <a:cubicBezTo>
                      <a:pt x="59" y="39"/>
                      <a:pt x="61" y="41"/>
                      <a:pt x="59" y="38"/>
                    </a:cubicBezTo>
                    <a:cubicBezTo>
                      <a:pt x="62" y="40"/>
                      <a:pt x="60" y="35"/>
                      <a:pt x="64" y="39"/>
                    </a:cubicBezTo>
                    <a:cubicBezTo>
                      <a:pt x="64" y="39"/>
                      <a:pt x="65" y="39"/>
                      <a:pt x="64" y="38"/>
                    </a:cubicBezTo>
                    <a:cubicBezTo>
                      <a:pt x="62" y="36"/>
                      <a:pt x="64" y="39"/>
                      <a:pt x="63" y="38"/>
                    </a:cubicBezTo>
                    <a:cubicBezTo>
                      <a:pt x="63" y="38"/>
                      <a:pt x="63" y="37"/>
                      <a:pt x="63" y="37"/>
                    </a:cubicBezTo>
                    <a:cubicBezTo>
                      <a:pt x="63" y="37"/>
                      <a:pt x="64" y="37"/>
                      <a:pt x="65" y="40"/>
                    </a:cubicBezTo>
                    <a:cubicBezTo>
                      <a:pt x="67" y="41"/>
                      <a:pt x="62" y="35"/>
                      <a:pt x="64" y="35"/>
                    </a:cubicBezTo>
                    <a:cubicBezTo>
                      <a:pt x="65" y="36"/>
                      <a:pt x="65" y="37"/>
                      <a:pt x="65" y="36"/>
                    </a:cubicBezTo>
                    <a:cubicBezTo>
                      <a:pt x="64" y="34"/>
                      <a:pt x="64" y="34"/>
                      <a:pt x="64" y="34"/>
                    </a:cubicBezTo>
                    <a:cubicBezTo>
                      <a:pt x="65" y="34"/>
                      <a:pt x="66" y="36"/>
                      <a:pt x="68" y="38"/>
                    </a:cubicBezTo>
                    <a:cubicBezTo>
                      <a:pt x="68" y="38"/>
                      <a:pt x="68" y="38"/>
                      <a:pt x="67" y="36"/>
                    </a:cubicBezTo>
                    <a:cubicBezTo>
                      <a:pt x="69" y="38"/>
                      <a:pt x="69" y="38"/>
                      <a:pt x="69" y="38"/>
                    </a:cubicBezTo>
                    <a:cubicBezTo>
                      <a:pt x="68" y="37"/>
                      <a:pt x="69" y="37"/>
                      <a:pt x="69" y="36"/>
                    </a:cubicBezTo>
                    <a:cubicBezTo>
                      <a:pt x="69" y="37"/>
                      <a:pt x="69" y="37"/>
                      <a:pt x="69" y="37"/>
                    </a:cubicBezTo>
                    <a:cubicBezTo>
                      <a:pt x="69" y="38"/>
                      <a:pt x="69" y="37"/>
                      <a:pt x="69" y="37"/>
                    </a:cubicBezTo>
                    <a:cubicBezTo>
                      <a:pt x="68" y="35"/>
                      <a:pt x="68" y="35"/>
                      <a:pt x="67" y="35"/>
                    </a:cubicBezTo>
                    <a:cubicBezTo>
                      <a:pt x="67" y="34"/>
                      <a:pt x="67" y="34"/>
                      <a:pt x="67" y="33"/>
                    </a:cubicBezTo>
                    <a:cubicBezTo>
                      <a:pt x="68" y="35"/>
                      <a:pt x="68" y="34"/>
                      <a:pt x="69" y="34"/>
                    </a:cubicBezTo>
                    <a:cubicBezTo>
                      <a:pt x="69" y="34"/>
                      <a:pt x="68" y="32"/>
                      <a:pt x="68" y="32"/>
                    </a:cubicBezTo>
                    <a:cubicBezTo>
                      <a:pt x="68" y="33"/>
                      <a:pt x="68" y="32"/>
                      <a:pt x="69" y="34"/>
                    </a:cubicBezTo>
                    <a:cubicBezTo>
                      <a:pt x="69" y="34"/>
                      <a:pt x="68" y="33"/>
                      <a:pt x="69" y="34"/>
                    </a:cubicBezTo>
                    <a:cubicBezTo>
                      <a:pt x="69" y="34"/>
                      <a:pt x="70" y="36"/>
                      <a:pt x="70" y="34"/>
                    </a:cubicBezTo>
                    <a:cubicBezTo>
                      <a:pt x="70" y="33"/>
                      <a:pt x="67" y="31"/>
                      <a:pt x="69" y="32"/>
                    </a:cubicBezTo>
                    <a:cubicBezTo>
                      <a:pt x="69" y="32"/>
                      <a:pt x="69" y="33"/>
                      <a:pt x="70" y="34"/>
                    </a:cubicBezTo>
                    <a:cubicBezTo>
                      <a:pt x="71" y="34"/>
                      <a:pt x="71" y="34"/>
                      <a:pt x="71" y="34"/>
                    </a:cubicBezTo>
                    <a:cubicBezTo>
                      <a:pt x="70" y="33"/>
                      <a:pt x="70" y="33"/>
                      <a:pt x="70" y="33"/>
                    </a:cubicBezTo>
                    <a:cubicBezTo>
                      <a:pt x="70" y="33"/>
                      <a:pt x="70" y="33"/>
                      <a:pt x="70" y="33"/>
                    </a:cubicBezTo>
                    <a:cubicBezTo>
                      <a:pt x="69" y="32"/>
                      <a:pt x="71" y="32"/>
                      <a:pt x="69" y="30"/>
                    </a:cubicBezTo>
                    <a:cubicBezTo>
                      <a:pt x="69" y="30"/>
                      <a:pt x="71" y="31"/>
                      <a:pt x="71" y="31"/>
                    </a:cubicBezTo>
                    <a:cubicBezTo>
                      <a:pt x="71" y="31"/>
                      <a:pt x="71" y="31"/>
                      <a:pt x="71" y="31"/>
                    </a:cubicBezTo>
                    <a:cubicBezTo>
                      <a:pt x="72" y="32"/>
                      <a:pt x="72" y="31"/>
                      <a:pt x="71" y="30"/>
                    </a:cubicBezTo>
                    <a:cubicBezTo>
                      <a:pt x="72" y="30"/>
                      <a:pt x="72" y="30"/>
                      <a:pt x="72" y="30"/>
                    </a:cubicBezTo>
                    <a:cubicBezTo>
                      <a:pt x="72" y="30"/>
                      <a:pt x="72" y="30"/>
                      <a:pt x="71" y="29"/>
                    </a:cubicBezTo>
                    <a:cubicBezTo>
                      <a:pt x="73" y="30"/>
                      <a:pt x="76" y="35"/>
                      <a:pt x="75" y="33"/>
                    </a:cubicBezTo>
                    <a:cubicBezTo>
                      <a:pt x="75" y="32"/>
                      <a:pt x="73" y="29"/>
                      <a:pt x="73" y="28"/>
                    </a:cubicBezTo>
                    <a:cubicBezTo>
                      <a:pt x="74" y="29"/>
                      <a:pt x="73" y="26"/>
                      <a:pt x="75" y="28"/>
                    </a:cubicBezTo>
                    <a:cubicBezTo>
                      <a:pt x="75" y="27"/>
                      <a:pt x="75" y="27"/>
                      <a:pt x="75" y="26"/>
                    </a:cubicBezTo>
                    <a:cubicBezTo>
                      <a:pt x="76" y="26"/>
                      <a:pt x="75" y="23"/>
                      <a:pt x="78" y="25"/>
                    </a:cubicBezTo>
                    <a:cubicBezTo>
                      <a:pt x="79" y="26"/>
                      <a:pt x="80" y="27"/>
                      <a:pt x="80" y="28"/>
                    </a:cubicBezTo>
                    <a:cubicBezTo>
                      <a:pt x="79" y="26"/>
                      <a:pt x="82" y="30"/>
                      <a:pt x="80" y="27"/>
                    </a:cubicBezTo>
                    <a:cubicBezTo>
                      <a:pt x="79" y="25"/>
                      <a:pt x="78" y="25"/>
                      <a:pt x="78" y="24"/>
                    </a:cubicBezTo>
                    <a:cubicBezTo>
                      <a:pt x="78" y="23"/>
                      <a:pt x="79" y="22"/>
                      <a:pt x="80" y="24"/>
                    </a:cubicBezTo>
                    <a:cubicBezTo>
                      <a:pt x="79" y="23"/>
                      <a:pt x="79" y="22"/>
                      <a:pt x="79" y="22"/>
                    </a:cubicBezTo>
                    <a:cubicBezTo>
                      <a:pt x="81" y="24"/>
                      <a:pt x="81" y="24"/>
                      <a:pt x="81" y="23"/>
                    </a:cubicBezTo>
                    <a:cubicBezTo>
                      <a:pt x="80" y="22"/>
                      <a:pt x="80" y="22"/>
                      <a:pt x="80" y="22"/>
                    </a:cubicBezTo>
                    <a:cubicBezTo>
                      <a:pt x="81" y="23"/>
                      <a:pt x="81" y="23"/>
                      <a:pt x="81" y="23"/>
                    </a:cubicBezTo>
                    <a:cubicBezTo>
                      <a:pt x="81" y="23"/>
                      <a:pt x="79" y="20"/>
                      <a:pt x="81" y="21"/>
                    </a:cubicBezTo>
                    <a:cubicBezTo>
                      <a:pt x="81" y="22"/>
                      <a:pt x="81" y="22"/>
                      <a:pt x="82" y="23"/>
                    </a:cubicBezTo>
                    <a:cubicBezTo>
                      <a:pt x="81" y="21"/>
                      <a:pt x="80" y="19"/>
                      <a:pt x="82" y="20"/>
                    </a:cubicBezTo>
                    <a:cubicBezTo>
                      <a:pt x="83" y="22"/>
                      <a:pt x="83" y="22"/>
                      <a:pt x="83" y="22"/>
                    </a:cubicBezTo>
                    <a:cubicBezTo>
                      <a:pt x="83" y="21"/>
                      <a:pt x="83" y="20"/>
                      <a:pt x="82" y="19"/>
                    </a:cubicBezTo>
                    <a:cubicBezTo>
                      <a:pt x="84" y="20"/>
                      <a:pt x="84" y="20"/>
                      <a:pt x="86" y="22"/>
                    </a:cubicBezTo>
                    <a:cubicBezTo>
                      <a:pt x="84" y="17"/>
                      <a:pt x="85" y="15"/>
                      <a:pt x="87" y="15"/>
                    </a:cubicBezTo>
                    <a:cubicBezTo>
                      <a:pt x="88" y="16"/>
                      <a:pt x="88" y="16"/>
                      <a:pt x="88" y="16"/>
                    </a:cubicBezTo>
                    <a:cubicBezTo>
                      <a:pt x="89" y="17"/>
                      <a:pt x="86" y="14"/>
                      <a:pt x="87" y="15"/>
                    </a:cubicBezTo>
                    <a:cubicBezTo>
                      <a:pt x="88" y="16"/>
                      <a:pt x="89" y="17"/>
                      <a:pt x="90" y="18"/>
                    </a:cubicBezTo>
                    <a:cubicBezTo>
                      <a:pt x="91" y="19"/>
                      <a:pt x="89" y="16"/>
                      <a:pt x="89" y="15"/>
                    </a:cubicBezTo>
                    <a:cubicBezTo>
                      <a:pt x="88" y="14"/>
                      <a:pt x="89" y="16"/>
                      <a:pt x="88" y="14"/>
                    </a:cubicBezTo>
                    <a:cubicBezTo>
                      <a:pt x="88" y="14"/>
                      <a:pt x="90" y="15"/>
                      <a:pt x="88" y="13"/>
                    </a:cubicBezTo>
                    <a:cubicBezTo>
                      <a:pt x="89" y="14"/>
                      <a:pt x="90" y="15"/>
                      <a:pt x="90" y="16"/>
                    </a:cubicBezTo>
                    <a:cubicBezTo>
                      <a:pt x="90" y="15"/>
                      <a:pt x="90" y="15"/>
                      <a:pt x="90" y="15"/>
                    </a:cubicBezTo>
                    <a:cubicBezTo>
                      <a:pt x="92" y="17"/>
                      <a:pt x="92" y="20"/>
                      <a:pt x="95" y="23"/>
                    </a:cubicBezTo>
                    <a:cubicBezTo>
                      <a:pt x="95" y="23"/>
                      <a:pt x="95" y="23"/>
                      <a:pt x="95" y="23"/>
                    </a:cubicBezTo>
                    <a:cubicBezTo>
                      <a:pt x="96" y="25"/>
                      <a:pt x="96" y="26"/>
                      <a:pt x="97" y="27"/>
                    </a:cubicBezTo>
                    <a:cubicBezTo>
                      <a:pt x="96" y="25"/>
                      <a:pt x="95" y="22"/>
                      <a:pt x="94" y="21"/>
                    </a:cubicBezTo>
                    <a:cubicBezTo>
                      <a:pt x="94" y="20"/>
                      <a:pt x="91" y="15"/>
                      <a:pt x="91" y="15"/>
                    </a:cubicBezTo>
                    <a:cubicBezTo>
                      <a:pt x="92" y="16"/>
                      <a:pt x="91" y="16"/>
                      <a:pt x="92" y="17"/>
                    </a:cubicBezTo>
                    <a:cubicBezTo>
                      <a:pt x="94" y="19"/>
                      <a:pt x="92" y="16"/>
                      <a:pt x="93" y="16"/>
                    </a:cubicBezTo>
                    <a:cubicBezTo>
                      <a:pt x="92" y="16"/>
                      <a:pt x="91" y="13"/>
                      <a:pt x="91" y="13"/>
                    </a:cubicBezTo>
                    <a:cubicBezTo>
                      <a:pt x="92" y="14"/>
                      <a:pt x="92" y="15"/>
                      <a:pt x="93" y="15"/>
                    </a:cubicBezTo>
                    <a:cubicBezTo>
                      <a:pt x="92" y="14"/>
                      <a:pt x="92" y="12"/>
                      <a:pt x="91" y="12"/>
                    </a:cubicBezTo>
                    <a:cubicBezTo>
                      <a:pt x="89" y="8"/>
                      <a:pt x="92" y="12"/>
                      <a:pt x="91" y="10"/>
                    </a:cubicBezTo>
                    <a:cubicBezTo>
                      <a:pt x="92" y="12"/>
                      <a:pt x="93" y="15"/>
                      <a:pt x="95" y="16"/>
                    </a:cubicBezTo>
                    <a:cubicBezTo>
                      <a:pt x="93" y="14"/>
                      <a:pt x="94" y="12"/>
                      <a:pt x="91" y="9"/>
                    </a:cubicBezTo>
                    <a:cubicBezTo>
                      <a:pt x="92" y="10"/>
                      <a:pt x="93" y="12"/>
                      <a:pt x="94" y="13"/>
                    </a:cubicBezTo>
                    <a:cubicBezTo>
                      <a:pt x="95" y="14"/>
                      <a:pt x="92" y="9"/>
                      <a:pt x="95" y="13"/>
                    </a:cubicBezTo>
                    <a:cubicBezTo>
                      <a:pt x="94" y="11"/>
                      <a:pt x="94" y="11"/>
                      <a:pt x="94" y="11"/>
                    </a:cubicBezTo>
                    <a:cubicBezTo>
                      <a:pt x="94" y="11"/>
                      <a:pt x="94" y="12"/>
                      <a:pt x="95" y="13"/>
                    </a:cubicBezTo>
                    <a:cubicBezTo>
                      <a:pt x="96" y="13"/>
                      <a:pt x="95" y="9"/>
                      <a:pt x="96" y="12"/>
                    </a:cubicBezTo>
                    <a:cubicBezTo>
                      <a:pt x="96" y="12"/>
                      <a:pt x="97" y="12"/>
                      <a:pt x="95" y="10"/>
                    </a:cubicBezTo>
                    <a:cubicBezTo>
                      <a:pt x="94" y="9"/>
                      <a:pt x="96" y="12"/>
                      <a:pt x="94" y="9"/>
                    </a:cubicBezTo>
                    <a:cubicBezTo>
                      <a:pt x="96" y="11"/>
                      <a:pt x="94" y="8"/>
                      <a:pt x="94" y="7"/>
                    </a:cubicBezTo>
                    <a:cubicBezTo>
                      <a:pt x="95" y="8"/>
                      <a:pt x="95" y="8"/>
                      <a:pt x="95" y="8"/>
                    </a:cubicBezTo>
                    <a:cubicBezTo>
                      <a:pt x="95" y="8"/>
                      <a:pt x="95" y="8"/>
                      <a:pt x="94" y="7"/>
                    </a:cubicBezTo>
                    <a:cubicBezTo>
                      <a:pt x="95" y="7"/>
                      <a:pt x="95" y="8"/>
                      <a:pt x="96" y="8"/>
                    </a:cubicBezTo>
                    <a:cubicBezTo>
                      <a:pt x="95" y="6"/>
                      <a:pt x="95" y="6"/>
                      <a:pt x="95" y="6"/>
                    </a:cubicBezTo>
                    <a:cubicBezTo>
                      <a:pt x="95" y="5"/>
                      <a:pt x="97" y="10"/>
                      <a:pt x="97" y="9"/>
                    </a:cubicBezTo>
                    <a:cubicBezTo>
                      <a:pt x="97" y="10"/>
                      <a:pt x="97" y="10"/>
                      <a:pt x="97" y="10"/>
                    </a:cubicBezTo>
                    <a:cubicBezTo>
                      <a:pt x="97" y="10"/>
                      <a:pt x="99" y="12"/>
                      <a:pt x="98" y="11"/>
                    </a:cubicBezTo>
                    <a:cubicBezTo>
                      <a:pt x="98" y="9"/>
                      <a:pt x="96" y="7"/>
                      <a:pt x="96" y="6"/>
                    </a:cubicBezTo>
                    <a:cubicBezTo>
                      <a:pt x="96" y="5"/>
                      <a:pt x="97" y="8"/>
                      <a:pt x="96" y="6"/>
                    </a:cubicBezTo>
                    <a:cubicBezTo>
                      <a:pt x="97" y="8"/>
                      <a:pt x="97" y="8"/>
                      <a:pt x="97" y="8"/>
                    </a:cubicBezTo>
                    <a:cubicBezTo>
                      <a:pt x="97" y="8"/>
                      <a:pt x="99" y="11"/>
                      <a:pt x="99" y="10"/>
                    </a:cubicBezTo>
                    <a:cubicBezTo>
                      <a:pt x="99" y="10"/>
                      <a:pt x="98" y="7"/>
                      <a:pt x="97" y="6"/>
                    </a:cubicBezTo>
                    <a:cubicBezTo>
                      <a:pt x="98" y="6"/>
                      <a:pt x="98" y="7"/>
                      <a:pt x="99" y="8"/>
                    </a:cubicBezTo>
                    <a:cubicBezTo>
                      <a:pt x="99" y="7"/>
                      <a:pt x="98" y="6"/>
                      <a:pt x="98" y="5"/>
                    </a:cubicBezTo>
                    <a:cubicBezTo>
                      <a:pt x="98" y="6"/>
                      <a:pt x="100" y="7"/>
                      <a:pt x="101" y="9"/>
                    </a:cubicBezTo>
                    <a:cubicBezTo>
                      <a:pt x="102" y="12"/>
                      <a:pt x="102" y="12"/>
                      <a:pt x="102" y="12"/>
                    </a:cubicBezTo>
                    <a:cubicBezTo>
                      <a:pt x="103" y="12"/>
                      <a:pt x="103" y="12"/>
                      <a:pt x="103" y="12"/>
                    </a:cubicBezTo>
                    <a:cubicBezTo>
                      <a:pt x="104" y="14"/>
                      <a:pt x="104" y="14"/>
                      <a:pt x="105" y="16"/>
                    </a:cubicBezTo>
                    <a:cubicBezTo>
                      <a:pt x="106" y="16"/>
                      <a:pt x="105" y="15"/>
                      <a:pt x="105" y="15"/>
                    </a:cubicBezTo>
                    <a:cubicBezTo>
                      <a:pt x="102" y="11"/>
                      <a:pt x="103" y="9"/>
                      <a:pt x="100" y="6"/>
                    </a:cubicBezTo>
                    <a:cubicBezTo>
                      <a:pt x="101" y="4"/>
                      <a:pt x="106" y="14"/>
                      <a:pt x="103" y="8"/>
                    </a:cubicBezTo>
                    <a:cubicBezTo>
                      <a:pt x="103" y="7"/>
                      <a:pt x="102" y="4"/>
                      <a:pt x="102" y="5"/>
                    </a:cubicBezTo>
                    <a:cubicBezTo>
                      <a:pt x="102" y="6"/>
                      <a:pt x="100" y="2"/>
                      <a:pt x="101" y="3"/>
                    </a:cubicBezTo>
                    <a:cubicBezTo>
                      <a:pt x="102" y="4"/>
                      <a:pt x="104" y="6"/>
                      <a:pt x="105" y="9"/>
                    </a:cubicBezTo>
                    <a:cubicBezTo>
                      <a:pt x="104" y="7"/>
                      <a:pt x="104" y="8"/>
                      <a:pt x="104" y="8"/>
                    </a:cubicBezTo>
                    <a:cubicBezTo>
                      <a:pt x="105" y="10"/>
                      <a:pt x="106" y="12"/>
                      <a:pt x="106" y="12"/>
                    </a:cubicBezTo>
                    <a:cubicBezTo>
                      <a:pt x="106" y="11"/>
                      <a:pt x="107" y="11"/>
                      <a:pt x="106" y="9"/>
                    </a:cubicBezTo>
                    <a:cubicBezTo>
                      <a:pt x="104" y="7"/>
                      <a:pt x="105" y="9"/>
                      <a:pt x="104" y="7"/>
                    </a:cubicBezTo>
                    <a:cubicBezTo>
                      <a:pt x="104" y="6"/>
                      <a:pt x="106" y="9"/>
                      <a:pt x="105" y="6"/>
                    </a:cubicBezTo>
                    <a:cubicBezTo>
                      <a:pt x="104" y="6"/>
                      <a:pt x="103" y="4"/>
                      <a:pt x="102" y="3"/>
                    </a:cubicBezTo>
                    <a:cubicBezTo>
                      <a:pt x="102" y="1"/>
                      <a:pt x="102" y="1"/>
                      <a:pt x="102" y="1"/>
                    </a:cubicBezTo>
                    <a:cubicBezTo>
                      <a:pt x="103" y="3"/>
                      <a:pt x="103" y="3"/>
                      <a:pt x="103" y="3"/>
                    </a:cubicBezTo>
                    <a:cubicBezTo>
                      <a:pt x="104" y="3"/>
                      <a:pt x="102" y="0"/>
                      <a:pt x="103" y="0"/>
                    </a:cubicBezTo>
                    <a:cubicBezTo>
                      <a:pt x="104" y="3"/>
                      <a:pt x="104" y="3"/>
                      <a:pt x="104" y="3"/>
                    </a:cubicBezTo>
                    <a:cubicBezTo>
                      <a:pt x="106" y="5"/>
                      <a:pt x="103" y="2"/>
                      <a:pt x="105" y="6"/>
                    </a:cubicBezTo>
                    <a:cubicBezTo>
                      <a:pt x="106" y="6"/>
                      <a:pt x="105" y="4"/>
                      <a:pt x="106" y="5"/>
                    </a:cubicBezTo>
                    <a:cubicBezTo>
                      <a:pt x="106" y="5"/>
                      <a:pt x="106" y="5"/>
                      <a:pt x="106" y="6"/>
                    </a:cubicBezTo>
                    <a:cubicBezTo>
                      <a:pt x="106" y="6"/>
                      <a:pt x="109" y="11"/>
                      <a:pt x="108" y="7"/>
                    </a:cubicBezTo>
                    <a:cubicBezTo>
                      <a:pt x="108" y="6"/>
                      <a:pt x="107" y="6"/>
                      <a:pt x="107" y="4"/>
                    </a:cubicBezTo>
                    <a:cubicBezTo>
                      <a:pt x="107" y="4"/>
                      <a:pt x="106" y="2"/>
                      <a:pt x="107" y="2"/>
                    </a:cubicBezTo>
                    <a:cubicBezTo>
                      <a:pt x="108" y="4"/>
                      <a:pt x="108" y="1"/>
                      <a:pt x="109" y="5"/>
                    </a:cubicBezTo>
                    <a:cubicBezTo>
                      <a:pt x="108" y="3"/>
                      <a:pt x="107" y="4"/>
                      <a:pt x="108" y="7"/>
                    </a:cubicBezTo>
                    <a:cubicBezTo>
                      <a:pt x="110" y="10"/>
                      <a:pt x="107" y="6"/>
                      <a:pt x="109" y="10"/>
                    </a:cubicBezTo>
                    <a:cubicBezTo>
                      <a:pt x="109" y="10"/>
                      <a:pt x="111" y="13"/>
                      <a:pt x="112" y="15"/>
                    </a:cubicBezTo>
                    <a:cubicBezTo>
                      <a:pt x="113" y="15"/>
                      <a:pt x="112" y="14"/>
                      <a:pt x="112" y="14"/>
                    </a:cubicBezTo>
                    <a:cubicBezTo>
                      <a:pt x="111" y="12"/>
                      <a:pt x="111" y="12"/>
                      <a:pt x="110" y="10"/>
                    </a:cubicBezTo>
                    <a:cubicBezTo>
                      <a:pt x="111" y="10"/>
                      <a:pt x="111" y="8"/>
                      <a:pt x="110" y="6"/>
                    </a:cubicBezTo>
                    <a:cubicBezTo>
                      <a:pt x="111" y="7"/>
                      <a:pt x="112" y="9"/>
                      <a:pt x="112" y="10"/>
                    </a:cubicBezTo>
                    <a:cubicBezTo>
                      <a:pt x="112" y="9"/>
                      <a:pt x="113" y="8"/>
                      <a:pt x="114" y="9"/>
                    </a:cubicBezTo>
                    <a:cubicBezTo>
                      <a:pt x="112" y="6"/>
                      <a:pt x="114" y="7"/>
                      <a:pt x="113" y="5"/>
                    </a:cubicBezTo>
                    <a:cubicBezTo>
                      <a:pt x="112" y="4"/>
                      <a:pt x="110" y="2"/>
                      <a:pt x="110" y="1"/>
                    </a:cubicBezTo>
                    <a:cubicBezTo>
                      <a:pt x="110" y="1"/>
                      <a:pt x="110" y="2"/>
                      <a:pt x="111" y="3"/>
                    </a:cubicBezTo>
                    <a:cubicBezTo>
                      <a:pt x="110" y="1"/>
                      <a:pt x="113" y="5"/>
                      <a:pt x="112" y="2"/>
                    </a:cubicBezTo>
                    <a:cubicBezTo>
                      <a:pt x="112" y="4"/>
                      <a:pt x="114" y="6"/>
                      <a:pt x="115" y="9"/>
                    </a:cubicBezTo>
                    <a:cubicBezTo>
                      <a:pt x="115" y="7"/>
                      <a:pt x="116" y="11"/>
                      <a:pt x="117" y="11"/>
                    </a:cubicBezTo>
                    <a:cubicBezTo>
                      <a:pt x="116" y="9"/>
                      <a:pt x="116" y="7"/>
                      <a:pt x="116" y="7"/>
                    </a:cubicBezTo>
                    <a:cubicBezTo>
                      <a:pt x="118" y="9"/>
                      <a:pt x="118" y="6"/>
                      <a:pt x="119" y="5"/>
                    </a:cubicBezTo>
                    <a:cubicBezTo>
                      <a:pt x="120" y="6"/>
                      <a:pt x="121" y="9"/>
                      <a:pt x="122" y="10"/>
                    </a:cubicBezTo>
                    <a:cubicBezTo>
                      <a:pt x="122" y="9"/>
                      <a:pt x="120" y="7"/>
                      <a:pt x="121" y="8"/>
                    </a:cubicBezTo>
                    <a:cubicBezTo>
                      <a:pt x="121" y="8"/>
                      <a:pt x="121" y="8"/>
                      <a:pt x="121" y="8"/>
                    </a:cubicBezTo>
                    <a:cubicBezTo>
                      <a:pt x="121" y="8"/>
                      <a:pt x="123" y="10"/>
                      <a:pt x="121" y="6"/>
                    </a:cubicBezTo>
                    <a:cubicBezTo>
                      <a:pt x="123" y="9"/>
                      <a:pt x="123" y="9"/>
                      <a:pt x="123" y="9"/>
                    </a:cubicBezTo>
                    <a:cubicBezTo>
                      <a:pt x="123" y="9"/>
                      <a:pt x="123" y="8"/>
                      <a:pt x="123" y="8"/>
                    </a:cubicBezTo>
                    <a:cubicBezTo>
                      <a:pt x="123" y="9"/>
                      <a:pt x="124" y="10"/>
                      <a:pt x="124" y="10"/>
                    </a:cubicBezTo>
                    <a:cubicBezTo>
                      <a:pt x="126" y="12"/>
                      <a:pt x="125" y="10"/>
                      <a:pt x="125" y="9"/>
                    </a:cubicBezTo>
                    <a:cubicBezTo>
                      <a:pt x="124" y="8"/>
                      <a:pt x="124" y="8"/>
                      <a:pt x="124" y="8"/>
                    </a:cubicBezTo>
                    <a:cubicBezTo>
                      <a:pt x="124" y="6"/>
                      <a:pt x="125" y="7"/>
                      <a:pt x="126" y="6"/>
                    </a:cubicBezTo>
                    <a:cubicBezTo>
                      <a:pt x="126" y="8"/>
                      <a:pt x="126" y="8"/>
                      <a:pt x="126" y="8"/>
                    </a:cubicBezTo>
                    <a:cubicBezTo>
                      <a:pt x="126" y="7"/>
                      <a:pt x="126" y="7"/>
                      <a:pt x="126" y="7"/>
                    </a:cubicBezTo>
                    <a:cubicBezTo>
                      <a:pt x="127" y="9"/>
                      <a:pt x="128" y="10"/>
                      <a:pt x="128" y="8"/>
                    </a:cubicBezTo>
                    <a:cubicBezTo>
                      <a:pt x="129" y="13"/>
                      <a:pt x="129" y="13"/>
                      <a:pt x="129" y="13"/>
                    </a:cubicBezTo>
                    <a:cubicBezTo>
                      <a:pt x="128" y="12"/>
                      <a:pt x="128" y="11"/>
                      <a:pt x="127" y="9"/>
                    </a:cubicBezTo>
                    <a:cubicBezTo>
                      <a:pt x="126" y="8"/>
                      <a:pt x="126" y="8"/>
                      <a:pt x="126" y="10"/>
                    </a:cubicBezTo>
                    <a:cubicBezTo>
                      <a:pt x="127" y="10"/>
                      <a:pt x="127" y="10"/>
                      <a:pt x="126" y="9"/>
                    </a:cubicBezTo>
                    <a:cubicBezTo>
                      <a:pt x="128" y="12"/>
                      <a:pt x="127" y="12"/>
                      <a:pt x="128" y="14"/>
                    </a:cubicBezTo>
                    <a:cubicBezTo>
                      <a:pt x="128" y="13"/>
                      <a:pt x="129" y="14"/>
                      <a:pt x="128" y="13"/>
                    </a:cubicBezTo>
                    <a:cubicBezTo>
                      <a:pt x="129" y="15"/>
                      <a:pt x="129" y="15"/>
                      <a:pt x="128" y="15"/>
                    </a:cubicBezTo>
                    <a:cubicBezTo>
                      <a:pt x="128" y="14"/>
                      <a:pt x="127" y="14"/>
                      <a:pt x="127" y="13"/>
                    </a:cubicBezTo>
                    <a:cubicBezTo>
                      <a:pt x="128" y="15"/>
                      <a:pt x="128" y="16"/>
                      <a:pt x="127" y="16"/>
                    </a:cubicBezTo>
                    <a:cubicBezTo>
                      <a:pt x="126" y="13"/>
                      <a:pt x="127" y="18"/>
                      <a:pt x="126" y="18"/>
                    </a:cubicBezTo>
                    <a:cubicBezTo>
                      <a:pt x="125" y="15"/>
                      <a:pt x="125" y="13"/>
                      <a:pt x="125" y="12"/>
                    </a:cubicBezTo>
                    <a:cubicBezTo>
                      <a:pt x="124" y="11"/>
                      <a:pt x="124" y="12"/>
                      <a:pt x="123" y="11"/>
                    </a:cubicBezTo>
                    <a:cubicBezTo>
                      <a:pt x="124" y="13"/>
                      <a:pt x="125" y="16"/>
                      <a:pt x="125" y="17"/>
                    </a:cubicBezTo>
                    <a:cubicBezTo>
                      <a:pt x="124" y="15"/>
                      <a:pt x="124" y="15"/>
                      <a:pt x="124" y="15"/>
                    </a:cubicBezTo>
                    <a:cubicBezTo>
                      <a:pt x="124" y="17"/>
                      <a:pt x="126" y="19"/>
                      <a:pt x="125" y="19"/>
                    </a:cubicBezTo>
                    <a:cubicBezTo>
                      <a:pt x="124" y="18"/>
                      <a:pt x="123" y="19"/>
                      <a:pt x="122" y="19"/>
                    </a:cubicBezTo>
                    <a:cubicBezTo>
                      <a:pt x="121" y="18"/>
                      <a:pt x="121" y="18"/>
                      <a:pt x="121" y="18"/>
                    </a:cubicBezTo>
                    <a:cubicBezTo>
                      <a:pt x="122" y="21"/>
                      <a:pt x="120" y="20"/>
                      <a:pt x="121" y="21"/>
                    </a:cubicBezTo>
                    <a:cubicBezTo>
                      <a:pt x="119" y="20"/>
                      <a:pt x="120" y="24"/>
                      <a:pt x="118" y="21"/>
                    </a:cubicBezTo>
                    <a:cubicBezTo>
                      <a:pt x="117" y="24"/>
                      <a:pt x="116" y="25"/>
                      <a:pt x="114" y="26"/>
                    </a:cubicBezTo>
                    <a:cubicBezTo>
                      <a:pt x="113" y="23"/>
                      <a:pt x="113" y="23"/>
                      <a:pt x="113" y="23"/>
                    </a:cubicBezTo>
                    <a:cubicBezTo>
                      <a:pt x="114" y="25"/>
                      <a:pt x="112" y="22"/>
                      <a:pt x="112" y="23"/>
                    </a:cubicBezTo>
                    <a:cubicBezTo>
                      <a:pt x="113" y="24"/>
                      <a:pt x="113" y="25"/>
                      <a:pt x="114" y="27"/>
                    </a:cubicBezTo>
                    <a:cubicBezTo>
                      <a:pt x="112" y="25"/>
                      <a:pt x="112" y="28"/>
                      <a:pt x="112" y="30"/>
                    </a:cubicBezTo>
                    <a:cubicBezTo>
                      <a:pt x="111" y="28"/>
                      <a:pt x="111" y="28"/>
                      <a:pt x="111" y="28"/>
                    </a:cubicBezTo>
                    <a:cubicBezTo>
                      <a:pt x="113" y="32"/>
                      <a:pt x="110" y="30"/>
                      <a:pt x="109" y="30"/>
                    </a:cubicBezTo>
                    <a:cubicBezTo>
                      <a:pt x="109" y="29"/>
                      <a:pt x="108" y="27"/>
                      <a:pt x="108" y="28"/>
                    </a:cubicBezTo>
                    <a:cubicBezTo>
                      <a:pt x="109" y="31"/>
                      <a:pt x="108" y="31"/>
                      <a:pt x="109" y="33"/>
                    </a:cubicBezTo>
                    <a:cubicBezTo>
                      <a:pt x="108" y="33"/>
                      <a:pt x="107" y="33"/>
                      <a:pt x="106" y="32"/>
                    </a:cubicBezTo>
                    <a:cubicBezTo>
                      <a:pt x="107" y="37"/>
                      <a:pt x="103" y="35"/>
                      <a:pt x="103" y="39"/>
                    </a:cubicBezTo>
                    <a:cubicBezTo>
                      <a:pt x="102" y="37"/>
                      <a:pt x="102" y="37"/>
                      <a:pt x="102" y="37"/>
                    </a:cubicBezTo>
                    <a:cubicBezTo>
                      <a:pt x="102" y="42"/>
                      <a:pt x="98" y="39"/>
                      <a:pt x="98" y="42"/>
                    </a:cubicBezTo>
                    <a:cubicBezTo>
                      <a:pt x="96" y="39"/>
                      <a:pt x="96" y="39"/>
                      <a:pt x="96" y="39"/>
                    </a:cubicBezTo>
                    <a:cubicBezTo>
                      <a:pt x="95" y="38"/>
                      <a:pt x="96" y="41"/>
                      <a:pt x="97" y="43"/>
                    </a:cubicBezTo>
                    <a:cubicBezTo>
                      <a:pt x="96" y="42"/>
                      <a:pt x="97" y="45"/>
                      <a:pt x="95" y="43"/>
                    </a:cubicBezTo>
                    <a:cubicBezTo>
                      <a:pt x="94" y="42"/>
                      <a:pt x="96" y="45"/>
                      <a:pt x="95" y="45"/>
                    </a:cubicBezTo>
                    <a:cubicBezTo>
                      <a:pt x="94" y="45"/>
                      <a:pt x="94" y="45"/>
                      <a:pt x="93" y="46"/>
                    </a:cubicBezTo>
                    <a:cubicBezTo>
                      <a:pt x="93" y="46"/>
                      <a:pt x="93" y="46"/>
                      <a:pt x="93" y="46"/>
                    </a:cubicBezTo>
                    <a:cubicBezTo>
                      <a:pt x="93" y="46"/>
                      <a:pt x="92" y="44"/>
                      <a:pt x="92" y="44"/>
                    </a:cubicBezTo>
                    <a:cubicBezTo>
                      <a:pt x="92" y="45"/>
                      <a:pt x="90" y="44"/>
                      <a:pt x="93" y="48"/>
                    </a:cubicBezTo>
                    <a:cubicBezTo>
                      <a:pt x="91" y="46"/>
                      <a:pt x="92" y="51"/>
                      <a:pt x="89" y="48"/>
                    </a:cubicBezTo>
                    <a:cubicBezTo>
                      <a:pt x="90" y="49"/>
                      <a:pt x="90" y="50"/>
                      <a:pt x="90" y="51"/>
                    </a:cubicBezTo>
                    <a:cubicBezTo>
                      <a:pt x="89" y="51"/>
                      <a:pt x="87" y="50"/>
                      <a:pt x="88" y="52"/>
                    </a:cubicBezTo>
                    <a:cubicBezTo>
                      <a:pt x="87" y="51"/>
                      <a:pt x="87" y="50"/>
                      <a:pt x="86" y="50"/>
                    </a:cubicBezTo>
                    <a:cubicBezTo>
                      <a:pt x="86" y="51"/>
                      <a:pt x="87" y="51"/>
                      <a:pt x="87" y="52"/>
                    </a:cubicBezTo>
                    <a:cubicBezTo>
                      <a:pt x="87" y="55"/>
                      <a:pt x="83" y="52"/>
                      <a:pt x="83" y="53"/>
                    </a:cubicBezTo>
                    <a:cubicBezTo>
                      <a:pt x="82" y="57"/>
                      <a:pt x="79" y="57"/>
                      <a:pt x="77" y="59"/>
                    </a:cubicBezTo>
                    <a:cubicBezTo>
                      <a:pt x="77" y="58"/>
                      <a:pt x="77" y="58"/>
                      <a:pt x="77" y="58"/>
                    </a:cubicBezTo>
                    <a:cubicBezTo>
                      <a:pt x="78" y="61"/>
                      <a:pt x="73" y="56"/>
                      <a:pt x="76" y="61"/>
                    </a:cubicBezTo>
                    <a:cubicBezTo>
                      <a:pt x="75" y="60"/>
                      <a:pt x="75" y="61"/>
                      <a:pt x="74" y="60"/>
                    </a:cubicBezTo>
                    <a:cubicBezTo>
                      <a:pt x="75" y="62"/>
                      <a:pt x="71" y="59"/>
                      <a:pt x="72" y="62"/>
                    </a:cubicBezTo>
                    <a:cubicBezTo>
                      <a:pt x="73" y="62"/>
                      <a:pt x="72" y="62"/>
                      <a:pt x="72" y="61"/>
                    </a:cubicBezTo>
                    <a:cubicBezTo>
                      <a:pt x="70" y="60"/>
                      <a:pt x="71" y="63"/>
                      <a:pt x="69" y="62"/>
                    </a:cubicBezTo>
                    <a:cubicBezTo>
                      <a:pt x="69" y="62"/>
                      <a:pt x="69" y="61"/>
                      <a:pt x="69" y="61"/>
                    </a:cubicBezTo>
                    <a:cubicBezTo>
                      <a:pt x="67" y="59"/>
                      <a:pt x="70" y="64"/>
                      <a:pt x="67" y="61"/>
                    </a:cubicBezTo>
                    <a:cubicBezTo>
                      <a:pt x="67" y="61"/>
                      <a:pt x="69" y="63"/>
                      <a:pt x="69" y="63"/>
                    </a:cubicBezTo>
                    <a:cubicBezTo>
                      <a:pt x="66" y="62"/>
                      <a:pt x="66" y="66"/>
                      <a:pt x="65" y="68"/>
                    </a:cubicBezTo>
                    <a:cubicBezTo>
                      <a:pt x="62" y="67"/>
                      <a:pt x="60" y="63"/>
                      <a:pt x="61" y="66"/>
                    </a:cubicBezTo>
                    <a:cubicBezTo>
                      <a:pt x="61" y="65"/>
                      <a:pt x="62" y="67"/>
                      <a:pt x="62" y="67"/>
                    </a:cubicBezTo>
                    <a:cubicBezTo>
                      <a:pt x="62" y="68"/>
                      <a:pt x="58" y="63"/>
                      <a:pt x="59" y="65"/>
                    </a:cubicBezTo>
                    <a:cubicBezTo>
                      <a:pt x="61" y="67"/>
                      <a:pt x="60" y="67"/>
                      <a:pt x="61" y="68"/>
                    </a:cubicBezTo>
                    <a:cubicBezTo>
                      <a:pt x="59" y="67"/>
                      <a:pt x="57" y="65"/>
                      <a:pt x="58" y="68"/>
                    </a:cubicBezTo>
                    <a:cubicBezTo>
                      <a:pt x="57" y="66"/>
                      <a:pt x="57" y="66"/>
                      <a:pt x="57" y="66"/>
                    </a:cubicBezTo>
                    <a:cubicBezTo>
                      <a:pt x="59" y="70"/>
                      <a:pt x="57" y="69"/>
                      <a:pt x="59" y="73"/>
                    </a:cubicBezTo>
                    <a:cubicBezTo>
                      <a:pt x="56" y="77"/>
                      <a:pt x="54" y="82"/>
                      <a:pt x="51" y="86"/>
                    </a:cubicBezTo>
                    <a:cubicBezTo>
                      <a:pt x="47" y="88"/>
                      <a:pt x="44" y="93"/>
                      <a:pt x="39" y="94"/>
                    </a:cubicBezTo>
                    <a:cubicBezTo>
                      <a:pt x="36" y="93"/>
                      <a:pt x="36" y="93"/>
                      <a:pt x="36" y="95"/>
                    </a:cubicBezTo>
                    <a:cubicBezTo>
                      <a:pt x="36" y="94"/>
                      <a:pt x="36" y="94"/>
                      <a:pt x="35" y="94"/>
                    </a:cubicBezTo>
                    <a:cubicBezTo>
                      <a:pt x="37" y="96"/>
                      <a:pt x="35" y="95"/>
                      <a:pt x="37" y="97"/>
                    </a:cubicBezTo>
                    <a:cubicBezTo>
                      <a:pt x="35" y="98"/>
                      <a:pt x="35" y="99"/>
                      <a:pt x="33" y="101"/>
                    </a:cubicBezTo>
                    <a:cubicBezTo>
                      <a:pt x="33" y="100"/>
                      <a:pt x="32" y="98"/>
                      <a:pt x="31" y="99"/>
                    </a:cubicBezTo>
                    <a:cubicBezTo>
                      <a:pt x="33" y="100"/>
                      <a:pt x="33" y="100"/>
                      <a:pt x="33" y="100"/>
                    </a:cubicBezTo>
                    <a:cubicBezTo>
                      <a:pt x="32" y="100"/>
                      <a:pt x="32" y="100"/>
                      <a:pt x="32" y="100"/>
                    </a:cubicBezTo>
                    <a:cubicBezTo>
                      <a:pt x="32" y="100"/>
                      <a:pt x="33" y="102"/>
                      <a:pt x="34" y="102"/>
                    </a:cubicBezTo>
                    <a:cubicBezTo>
                      <a:pt x="33" y="105"/>
                      <a:pt x="31" y="106"/>
                      <a:pt x="29" y="107"/>
                    </a:cubicBezTo>
                    <a:cubicBezTo>
                      <a:pt x="26" y="107"/>
                      <a:pt x="24" y="108"/>
                      <a:pt x="22" y="110"/>
                    </a:cubicBezTo>
                    <a:cubicBezTo>
                      <a:pt x="21" y="110"/>
                      <a:pt x="21" y="112"/>
                      <a:pt x="20" y="113"/>
                    </a:cubicBezTo>
                    <a:cubicBezTo>
                      <a:pt x="15" y="113"/>
                      <a:pt x="10" y="114"/>
                      <a:pt x="10" y="118"/>
                    </a:cubicBezTo>
                    <a:cubicBezTo>
                      <a:pt x="10" y="118"/>
                      <a:pt x="4" y="113"/>
                      <a:pt x="4" y="11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8" name="Freeform 346"/>
              <p:cNvSpPr/>
              <p:nvPr/>
            </p:nvSpPr>
            <p:spPr bwMode="auto">
              <a:xfrm>
                <a:off x="5676901" y="1890713"/>
                <a:ext cx="0"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0" y="2"/>
                      <a:pt x="0" y="0"/>
                    </a:cubicBezTo>
                    <a:cubicBezTo>
                      <a:pt x="0" y="1"/>
                      <a:pt x="1"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9" name="Freeform 347"/>
              <p:cNvSpPr/>
              <p:nvPr/>
            </p:nvSpPr>
            <p:spPr bwMode="auto">
              <a:xfrm>
                <a:off x="5670551" y="1889125"/>
                <a:ext cx="1588" cy="0"/>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0" y="1"/>
                    </a:cubicBezTo>
                    <a:cubicBezTo>
                      <a:pt x="0" y="1"/>
                      <a:pt x="0"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0" name="Freeform 348"/>
              <p:cNvSpPr/>
              <p:nvPr/>
            </p:nvSpPr>
            <p:spPr bwMode="auto">
              <a:xfrm>
                <a:off x="5670551" y="1889125"/>
                <a:ext cx="0" cy="0"/>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1" name="Freeform 349"/>
              <p:cNvSpPr/>
              <p:nvPr/>
            </p:nvSpPr>
            <p:spPr bwMode="auto">
              <a:xfrm>
                <a:off x="5667376" y="1887538"/>
                <a:ext cx="1588" cy="1587"/>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2" name="Freeform 350"/>
              <p:cNvSpPr/>
              <p:nvPr/>
            </p:nvSpPr>
            <p:spPr bwMode="auto">
              <a:xfrm>
                <a:off x="5668963" y="1889125"/>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1"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3" name="Freeform 351"/>
              <p:cNvSpPr/>
              <p:nvPr/>
            </p:nvSpPr>
            <p:spPr bwMode="auto">
              <a:xfrm>
                <a:off x="5665788" y="1889125"/>
                <a:ext cx="1588" cy="0"/>
              </a:xfrm>
              <a:custGeom>
                <a:avLst/>
                <a:gdLst>
                  <a:gd name="T0" fmla="*/ 0 w 1"/>
                  <a:gd name="T1" fmla="*/ 2 h 3"/>
                  <a:gd name="T2" fmla="*/ 0 w 1"/>
                  <a:gd name="T3" fmla="*/ 2 h 3"/>
                  <a:gd name="T4" fmla="*/ 0 w 1"/>
                  <a:gd name="T5" fmla="*/ 2 h 3"/>
                </a:gdLst>
                <a:ahLst/>
                <a:cxnLst>
                  <a:cxn ang="0">
                    <a:pos x="T0" y="T1"/>
                  </a:cxn>
                  <a:cxn ang="0">
                    <a:pos x="T2" y="T3"/>
                  </a:cxn>
                  <a:cxn ang="0">
                    <a:pos x="T4" y="T5"/>
                  </a:cxn>
                </a:cxnLst>
                <a:rect l="0" t="0" r="r" b="b"/>
                <a:pathLst>
                  <a:path w="1" h="3">
                    <a:moveTo>
                      <a:pt x="0" y="2"/>
                    </a:moveTo>
                    <a:cubicBezTo>
                      <a:pt x="0" y="2"/>
                      <a:pt x="1" y="3"/>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4" name="Freeform 352"/>
              <p:cNvSpPr/>
              <p:nvPr/>
            </p:nvSpPr>
            <p:spPr bwMode="auto">
              <a:xfrm>
                <a:off x="5665788" y="1889125"/>
                <a:ext cx="0" cy="1587"/>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5" name="Freeform 353"/>
              <p:cNvSpPr/>
              <p:nvPr/>
            </p:nvSpPr>
            <p:spPr bwMode="auto">
              <a:xfrm>
                <a:off x="5651501" y="1901825"/>
                <a:ext cx="0" cy="158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6" name="Freeform 354"/>
              <p:cNvSpPr/>
              <p:nvPr/>
            </p:nvSpPr>
            <p:spPr bwMode="auto">
              <a:xfrm>
                <a:off x="5645151" y="1906588"/>
                <a:ext cx="0" cy="1587"/>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7" name="Freeform 355"/>
              <p:cNvSpPr/>
              <p:nvPr/>
            </p:nvSpPr>
            <p:spPr bwMode="auto">
              <a:xfrm>
                <a:off x="5643563" y="191293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76" name="文本框 375"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5353010" y="3774009"/>
              <a:ext cx="2242922" cy="707886"/>
            </a:xfrm>
            <a:prstGeom prst="rect">
              <a:avLst/>
            </a:prstGeom>
            <a:noFill/>
            <a:effectLst/>
          </p:spPr>
          <p:txBody>
            <a:bodyPr wrap="none" rtlCol="0">
              <a:spAutoFit/>
            </a:bodyPr>
            <a:lstStyle/>
            <a:p>
              <a:r>
                <a:rPr lang="zh-CN" altLang="en-US" sz="4000" b="1" dirty="0" smtClean="0">
                  <a:solidFill>
                    <a:srgbClr val="FDFDFD"/>
                  </a:solidFill>
                  <a:latin typeface="幼圆" panose="02010509060101010101" pitchFamily="49" charset="-122"/>
                  <a:ea typeface="幼圆" panose="02010509060101010101" pitchFamily="49" charset="-122"/>
                  <a:cs typeface="Kartika" panose="02020503030404060203" pitchFamily="18" charset="0"/>
                </a:rPr>
                <a:t>您的标题</a:t>
              </a:r>
              <a:endParaRPr lang="en-US" altLang="zh-CN" sz="4000" b="1" dirty="0">
                <a:solidFill>
                  <a:srgbClr val="FDFDFD"/>
                </a:solidFill>
                <a:latin typeface="幼圆" panose="02010509060101010101" pitchFamily="49" charset="-122"/>
                <a:ea typeface="幼圆" panose="02010509060101010101" pitchFamily="49" charset="-122"/>
                <a:cs typeface="Kartika" panose="02020503030404060203" pitchFamily="18" charset="0"/>
              </a:endParaRPr>
            </a:p>
          </p:txBody>
        </p:sp>
      </p:grpSp>
      <p:grpSp>
        <p:nvGrpSpPr>
          <p:cNvPr id="728" name="组合 727"/>
          <p:cNvGrpSpPr/>
          <p:nvPr/>
        </p:nvGrpSpPr>
        <p:grpSpPr>
          <a:xfrm>
            <a:off x="5027234" y="5474345"/>
            <a:ext cx="2882901" cy="1058862"/>
            <a:chOff x="5027234" y="5474345"/>
            <a:chExt cx="2882901" cy="1058862"/>
          </a:xfrm>
        </p:grpSpPr>
        <p:grpSp>
          <p:nvGrpSpPr>
            <p:cNvPr id="729" name="组合 728"/>
            <p:cNvGrpSpPr/>
            <p:nvPr/>
          </p:nvGrpSpPr>
          <p:grpSpPr>
            <a:xfrm>
              <a:off x="5027234" y="5474345"/>
              <a:ext cx="2882901" cy="1058862"/>
              <a:chOff x="3925888" y="1852613"/>
              <a:chExt cx="2882901" cy="1058862"/>
            </a:xfrm>
          </p:grpSpPr>
          <p:grpSp>
            <p:nvGrpSpPr>
              <p:cNvPr id="731" name="Group 205"/>
              <p:cNvGrpSpPr/>
              <p:nvPr/>
            </p:nvGrpSpPr>
            <p:grpSpPr bwMode="auto">
              <a:xfrm>
                <a:off x="3930651" y="1852613"/>
                <a:ext cx="2878138" cy="1058862"/>
                <a:chOff x="2476" y="1167"/>
                <a:chExt cx="1813" cy="667"/>
              </a:xfrm>
            </p:grpSpPr>
            <p:sp>
              <p:nvSpPr>
                <p:cNvPr id="882" name="Freeform 5"/>
                <p:cNvSpPr/>
                <p:nvPr/>
              </p:nvSpPr>
              <p:spPr bwMode="auto">
                <a:xfrm>
                  <a:off x="2476" y="1167"/>
                  <a:ext cx="1813" cy="667"/>
                </a:xfrm>
                <a:custGeom>
                  <a:avLst/>
                  <a:gdLst>
                    <a:gd name="T0" fmla="*/ 31 w 8180"/>
                    <a:gd name="T1" fmla="*/ 66 h 2895"/>
                    <a:gd name="T2" fmla="*/ 1264 w 8180"/>
                    <a:gd name="T3" fmla="*/ 1 h 2895"/>
                    <a:gd name="T4" fmla="*/ 1388 w 8180"/>
                    <a:gd name="T5" fmla="*/ 0 h 2895"/>
                    <a:gd name="T6" fmla="*/ 1482 w 8180"/>
                    <a:gd name="T7" fmla="*/ 23 h 2895"/>
                    <a:gd name="T8" fmla="*/ 1987 w 8180"/>
                    <a:gd name="T9" fmla="*/ 42 h 2895"/>
                    <a:gd name="T10" fmla="*/ 2722 w 8180"/>
                    <a:gd name="T11" fmla="*/ 89 h 2895"/>
                    <a:gd name="T12" fmla="*/ 3770 w 8180"/>
                    <a:gd name="T13" fmla="*/ 248 h 2895"/>
                    <a:gd name="T14" fmla="*/ 4647 w 8180"/>
                    <a:gd name="T15" fmla="*/ 98 h 2895"/>
                    <a:gd name="T16" fmla="*/ 6340 w 8180"/>
                    <a:gd name="T17" fmla="*/ 77 h 2895"/>
                    <a:gd name="T18" fmla="*/ 7133 w 8180"/>
                    <a:gd name="T19" fmla="*/ 165 h 2895"/>
                    <a:gd name="T20" fmla="*/ 8012 w 8180"/>
                    <a:gd name="T21" fmla="*/ 247 h 2895"/>
                    <a:gd name="T22" fmla="*/ 8180 w 8180"/>
                    <a:gd name="T23" fmla="*/ 1715 h 2895"/>
                    <a:gd name="T24" fmla="*/ 7964 w 8180"/>
                    <a:gd name="T25" fmla="*/ 2895 h 2895"/>
                    <a:gd name="T26" fmla="*/ 6803 w 8180"/>
                    <a:gd name="T27" fmla="*/ 2747 h 2895"/>
                    <a:gd name="T28" fmla="*/ 2494 w 8180"/>
                    <a:gd name="T29" fmla="*/ 2782 h 2895"/>
                    <a:gd name="T30" fmla="*/ 208 w 8180"/>
                    <a:gd name="T31" fmla="*/ 2771 h 2895"/>
                    <a:gd name="T32" fmla="*/ 19 w 8180"/>
                    <a:gd name="T33" fmla="*/ 2084 h 2895"/>
                    <a:gd name="T34" fmla="*/ 133 w 8180"/>
                    <a:gd name="T35" fmla="*/ 769 h 2895"/>
                    <a:gd name="T36" fmla="*/ 0 w 8180"/>
                    <a:gd name="T37" fmla="*/ 528 h 2895"/>
                    <a:gd name="T38" fmla="*/ 31 w 8180"/>
                    <a:gd name="T39" fmla="*/ 66 h 2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80" h="2895">
                      <a:moveTo>
                        <a:pt x="31" y="66"/>
                      </a:moveTo>
                      <a:cubicBezTo>
                        <a:pt x="1264" y="1"/>
                        <a:pt x="1264" y="1"/>
                        <a:pt x="1264" y="1"/>
                      </a:cubicBezTo>
                      <a:cubicBezTo>
                        <a:pt x="1388" y="0"/>
                        <a:pt x="1388" y="0"/>
                        <a:pt x="1388" y="0"/>
                      </a:cubicBezTo>
                      <a:cubicBezTo>
                        <a:pt x="1482" y="23"/>
                        <a:pt x="1482" y="23"/>
                        <a:pt x="1482" y="23"/>
                      </a:cubicBezTo>
                      <a:cubicBezTo>
                        <a:pt x="1987" y="42"/>
                        <a:pt x="1987" y="42"/>
                        <a:pt x="1987" y="42"/>
                      </a:cubicBezTo>
                      <a:cubicBezTo>
                        <a:pt x="2722" y="89"/>
                        <a:pt x="2722" y="89"/>
                        <a:pt x="2722" y="89"/>
                      </a:cubicBezTo>
                      <a:cubicBezTo>
                        <a:pt x="3770" y="248"/>
                        <a:pt x="3770" y="248"/>
                        <a:pt x="3770" y="248"/>
                      </a:cubicBezTo>
                      <a:cubicBezTo>
                        <a:pt x="4647" y="98"/>
                        <a:pt x="4647" y="98"/>
                        <a:pt x="4647" y="98"/>
                      </a:cubicBezTo>
                      <a:cubicBezTo>
                        <a:pt x="6340" y="77"/>
                        <a:pt x="6340" y="77"/>
                        <a:pt x="6340" y="77"/>
                      </a:cubicBezTo>
                      <a:cubicBezTo>
                        <a:pt x="7133" y="165"/>
                        <a:pt x="7133" y="165"/>
                        <a:pt x="7133" y="165"/>
                      </a:cubicBezTo>
                      <a:cubicBezTo>
                        <a:pt x="7133" y="165"/>
                        <a:pt x="7924" y="230"/>
                        <a:pt x="8012" y="247"/>
                      </a:cubicBezTo>
                      <a:cubicBezTo>
                        <a:pt x="8180" y="1715"/>
                        <a:pt x="8180" y="1715"/>
                        <a:pt x="8180" y="1715"/>
                      </a:cubicBezTo>
                      <a:cubicBezTo>
                        <a:pt x="8180" y="1715"/>
                        <a:pt x="7944" y="2777"/>
                        <a:pt x="7964" y="2895"/>
                      </a:cubicBezTo>
                      <a:cubicBezTo>
                        <a:pt x="6803" y="2747"/>
                        <a:pt x="6803" y="2747"/>
                        <a:pt x="6803" y="2747"/>
                      </a:cubicBezTo>
                      <a:cubicBezTo>
                        <a:pt x="2494" y="2782"/>
                        <a:pt x="2494" y="2782"/>
                        <a:pt x="2494" y="2782"/>
                      </a:cubicBezTo>
                      <a:cubicBezTo>
                        <a:pt x="208" y="2771"/>
                        <a:pt x="208" y="2771"/>
                        <a:pt x="208" y="2771"/>
                      </a:cubicBezTo>
                      <a:cubicBezTo>
                        <a:pt x="19" y="2084"/>
                        <a:pt x="19" y="2084"/>
                        <a:pt x="19" y="2084"/>
                      </a:cubicBezTo>
                      <a:cubicBezTo>
                        <a:pt x="133" y="769"/>
                        <a:pt x="133" y="769"/>
                        <a:pt x="133" y="769"/>
                      </a:cubicBezTo>
                      <a:cubicBezTo>
                        <a:pt x="0" y="528"/>
                        <a:pt x="0" y="528"/>
                        <a:pt x="0" y="528"/>
                      </a:cubicBezTo>
                      <a:lnTo>
                        <a:pt x="31" y="66"/>
                      </a:lnTo>
                      <a:close/>
                    </a:path>
                  </a:pathLst>
                </a:custGeom>
                <a:solidFill>
                  <a:srgbClr val="26262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3" name="Freeform 6"/>
                <p:cNvSpPr/>
                <p:nvPr/>
              </p:nvSpPr>
              <p:spPr bwMode="auto">
                <a:xfrm>
                  <a:off x="2504" y="1218"/>
                  <a:ext cx="1760" cy="565"/>
                </a:xfrm>
                <a:custGeom>
                  <a:avLst/>
                  <a:gdLst>
                    <a:gd name="T0" fmla="*/ 91 w 7941"/>
                    <a:gd name="T1" fmla="*/ 0 h 2455"/>
                    <a:gd name="T2" fmla="*/ 2495 w 7941"/>
                    <a:gd name="T3" fmla="*/ 7 h 2455"/>
                    <a:gd name="T4" fmla="*/ 2988 w 7941"/>
                    <a:gd name="T5" fmla="*/ 107 h 2455"/>
                    <a:gd name="T6" fmla="*/ 3269 w 7941"/>
                    <a:gd name="T7" fmla="*/ 159 h 2455"/>
                    <a:gd name="T8" fmla="*/ 3756 w 7941"/>
                    <a:gd name="T9" fmla="*/ 259 h 2455"/>
                    <a:gd name="T10" fmla="*/ 4346 w 7941"/>
                    <a:gd name="T11" fmla="*/ 99 h 2455"/>
                    <a:gd name="T12" fmla="*/ 6077 w 7941"/>
                    <a:gd name="T13" fmla="*/ 37 h 2455"/>
                    <a:gd name="T14" fmla="*/ 6902 w 7941"/>
                    <a:gd name="T15" fmla="*/ 257 h 2455"/>
                    <a:gd name="T16" fmla="*/ 7749 w 7941"/>
                    <a:gd name="T17" fmla="*/ 247 h 2455"/>
                    <a:gd name="T18" fmla="*/ 7752 w 7941"/>
                    <a:gd name="T19" fmla="*/ 539 h 2455"/>
                    <a:gd name="T20" fmla="*/ 7854 w 7941"/>
                    <a:gd name="T21" fmla="*/ 1180 h 2455"/>
                    <a:gd name="T22" fmla="*/ 7860 w 7941"/>
                    <a:gd name="T23" fmla="*/ 1616 h 2455"/>
                    <a:gd name="T24" fmla="*/ 7664 w 7941"/>
                    <a:gd name="T25" fmla="*/ 2450 h 2455"/>
                    <a:gd name="T26" fmla="*/ 7265 w 7941"/>
                    <a:gd name="T27" fmla="*/ 2455 h 2455"/>
                    <a:gd name="T28" fmla="*/ 6791 w 7941"/>
                    <a:gd name="T29" fmla="*/ 2345 h 2455"/>
                    <a:gd name="T30" fmla="*/ 6236 w 7941"/>
                    <a:gd name="T31" fmla="*/ 2321 h 2455"/>
                    <a:gd name="T32" fmla="*/ 4767 w 7941"/>
                    <a:gd name="T33" fmla="*/ 2370 h 2455"/>
                    <a:gd name="T34" fmla="*/ 4654 w 7941"/>
                    <a:gd name="T35" fmla="*/ 2341 h 2455"/>
                    <a:gd name="T36" fmla="*/ 457 w 7941"/>
                    <a:gd name="T37" fmla="*/ 2368 h 2455"/>
                    <a:gd name="T38" fmla="*/ 220 w 7941"/>
                    <a:gd name="T39" fmla="*/ 2377 h 2455"/>
                    <a:gd name="T40" fmla="*/ 115 w 7941"/>
                    <a:gd name="T41" fmla="*/ 1949 h 2455"/>
                    <a:gd name="T42" fmla="*/ 110 w 7941"/>
                    <a:gd name="T43" fmla="*/ 1519 h 2455"/>
                    <a:gd name="T44" fmla="*/ 134 w 7941"/>
                    <a:gd name="T45" fmla="*/ 454 h 2455"/>
                    <a:gd name="T46" fmla="*/ 44 w 7941"/>
                    <a:gd name="T47" fmla="*/ 249 h 2455"/>
                    <a:gd name="T48" fmla="*/ 91 w 7941"/>
                    <a:gd name="T49" fmla="*/ 0 h 2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41" h="2455">
                      <a:moveTo>
                        <a:pt x="91" y="0"/>
                      </a:moveTo>
                      <a:cubicBezTo>
                        <a:pt x="2495" y="7"/>
                        <a:pt x="2495" y="7"/>
                        <a:pt x="2495" y="7"/>
                      </a:cubicBezTo>
                      <a:cubicBezTo>
                        <a:pt x="2988" y="107"/>
                        <a:pt x="2988" y="107"/>
                        <a:pt x="2988" y="107"/>
                      </a:cubicBezTo>
                      <a:cubicBezTo>
                        <a:pt x="3269" y="159"/>
                        <a:pt x="3269" y="159"/>
                        <a:pt x="3269" y="159"/>
                      </a:cubicBezTo>
                      <a:cubicBezTo>
                        <a:pt x="3756" y="259"/>
                        <a:pt x="3756" y="259"/>
                        <a:pt x="3756" y="259"/>
                      </a:cubicBezTo>
                      <a:cubicBezTo>
                        <a:pt x="4346" y="99"/>
                        <a:pt x="4346" y="99"/>
                        <a:pt x="4346" y="99"/>
                      </a:cubicBezTo>
                      <a:cubicBezTo>
                        <a:pt x="6077" y="37"/>
                        <a:pt x="6077" y="37"/>
                        <a:pt x="6077" y="37"/>
                      </a:cubicBezTo>
                      <a:cubicBezTo>
                        <a:pt x="6902" y="257"/>
                        <a:pt x="6902" y="257"/>
                        <a:pt x="6902" y="257"/>
                      </a:cubicBezTo>
                      <a:cubicBezTo>
                        <a:pt x="7749" y="247"/>
                        <a:pt x="7749" y="247"/>
                        <a:pt x="7749" y="247"/>
                      </a:cubicBezTo>
                      <a:cubicBezTo>
                        <a:pt x="7752" y="539"/>
                        <a:pt x="7752" y="539"/>
                        <a:pt x="7752" y="539"/>
                      </a:cubicBezTo>
                      <a:cubicBezTo>
                        <a:pt x="7752" y="539"/>
                        <a:pt x="7865" y="1130"/>
                        <a:pt x="7854" y="1180"/>
                      </a:cubicBezTo>
                      <a:cubicBezTo>
                        <a:pt x="7854" y="1180"/>
                        <a:pt x="7941" y="1502"/>
                        <a:pt x="7860" y="1616"/>
                      </a:cubicBezTo>
                      <a:cubicBezTo>
                        <a:pt x="7860" y="1616"/>
                        <a:pt x="7655" y="2253"/>
                        <a:pt x="7664" y="2450"/>
                      </a:cubicBezTo>
                      <a:cubicBezTo>
                        <a:pt x="7265" y="2455"/>
                        <a:pt x="7265" y="2455"/>
                        <a:pt x="7265" y="2455"/>
                      </a:cubicBezTo>
                      <a:cubicBezTo>
                        <a:pt x="7265" y="2455"/>
                        <a:pt x="7065" y="2335"/>
                        <a:pt x="6791" y="2345"/>
                      </a:cubicBezTo>
                      <a:cubicBezTo>
                        <a:pt x="6791" y="2345"/>
                        <a:pt x="6318" y="2363"/>
                        <a:pt x="6236" y="2321"/>
                      </a:cubicBezTo>
                      <a:cubicBezTo>
                        <a:pt x="4767" y="2370"/>
                        <a:pt x="4767" y="2370"/>
                        <a:pt x="4767" y="2370"/>
                      </a:cubicBezTo>
                      <a:cubicBezTo>
                        <a:pt x="4654" y="2341"/>
                        <a:pt x="4654" y="2341"/>
                        <a:pt x="4654" y="2341"/>
                      </a:cubicBezTo>
                      <a:cubicBezTo>
                        <a:pt x="457" y="2368"/>
                        <a:pt x="457" y="2368"/>
                        <a:pt x="457" y="2368"/>
                      </a:cubicBezTo>
                      <a:cubicBezTo>
                        <a:pt x="220" y="2377"/>
                        <a:pt x="220" y="2377"/>
                        <a:pt x="220" y="2377"/>
                      </a:cubicBezTo>
                      <a:cubicBezTo>
                        <a:pt x="115" y="1949"/>
                        <a:pt x="115" y="1949"/>
                        <a:pt x="115" y="1949"/>
                      </a:cubicBezTo>
                      <a:cubicBezTo>
                        <a:pt x="115" y="1949"/>
                        <a:pt x="0" y="1682"/>
                        <a:pt x="110" y="1519"/>
                      </a:cubicBezTo>
                      <a:cubicBezTo>
                        <a:pt x="134" y="454"/>
                        <a:pt x="134" y="454"/>
                        <a:pt x="134" y="454"/>
                      </a:cubicBezTo>
                      <a:cubicBezTo>
                        <a:pt x="44" y="249"/>
                        <a:pt x="44" y="249"/>
                        <a:pt x="44" y="249"/>
                      </a:cubicBezTo>
                      <a:lnTo>
                        <a:pt x="91" y="0"/>
                      </a:lnTo>
                      <a:close/>
                    </a:path>
                  </a:pathLst>
                </a:custGeom>
                <a:noFill/>
                <a:ln w="1270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84" name="Freeform 7"/>
                <p:cNvSpPr/>
                <p:nvPr/>
              </p:nvSpPr>
              <p:spPr bwMode="auto">
                <a:xfrm>
                  <a:off x="2580" y="1233"/>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0"/>
                        <a:pt x="0" y="0"/>
                        <a:pt x="1" y="0"/>
                      </a:cubicBezTo>
                      <a:cubicBezTo>
                        <a:pt x="2" y="1"/>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5" name="Freeform 8"/>
                <p:cNvSpPr/>
                <p:nvPr/>
              </p:nvSpPr>
              <p:spPr bwMode="auto">
                <a:xfrm>
                  <a:off x="2557" y="1232"/>
                  <a:ext cx="23" cy="37"/>
                </a:xfrm>
                <a:custGeom>
                  <a:avLst/>
                  <a:gdLst>
                    <a:gd name="T0" fmla="*/ 13 w 105"/>
                    <a:gd name="T1" fmla="*/ 136 h 159"/>
                    <a:gd name="T2" fmla="*/ 15 w 105"/>
                    <a:gd name="T3" fmla="*/ 130 h 159"/>
                    <a:gd name="T4" fmla="*/ 14 w 105"/>
                    <a:gd name="T5" fmla="*/ 118 h 159"/>
                    <a:gd name="T6" fmla="*/ 16 w 105"/>
                    <a:gd name="T7" fmla="*/ 114 h 159"/>
                    <a:gd name="T8" fmla="*/ 23 w 105"/>
                    <a:gd name="T9" fmla="*/ 105 h 159"/>
                    <a:gd name="T10" fmla="*/ 25 w 105"/>
                    <a:gd name="T11" fmla="*/ 102 h 159"/>
                    <a:gd name="T12" fmla="*/ 26 w 105"/>
                    <a:gd name="T13" fmla="*/ 94 h 159"/>
                    <a:gd name="T14" fmla="*/ 30 w 105"/>
                    <a:gd name="T15" fmla="*/ 90 h 159"/>
                    <a:gd name="T16" fmla="*/ 33 w 105"/>
                    <a:gd name="T17" fmla="*/ 88 h 159"/>
                    <a:gd name="T18" fmla="*/ 31 w 105"/>
                    <a:gd name="T19" fmla="*/ 84 h 159"/>
                    <a:gd name="T20" fmla="*/ 32 w 105"/>
                    <a:gd name="T21" fmla="*/ 77 h 159"/>
                    <a:gd name="T22" fmla="*/ 34 w 105"/>
                    <a:gd name="T23" fmla="*/ 74 h 159"/>
                    <a:gd name="T24" fmla="*/ 34 w 105"/>
                    <a:gd name="T25" fmla="*/ 69 h 159"/>
                    <a:gd name="T26" fmla="*/ 38 w 105"/>
                    <a:gd name="T27" fmla="*/ 66 h 159"/>
                    <a:gd name="T28" fmla="*/ 40 w 105"/>
                    <a:gd name="T29" fmla="*/ 61 h 159"/>
                    <a:gd name="T30" fmla="*/ 46 w 105"/>
                    <a:gd name="T31" fmla="*/ 57 h 159"/>
                    <a:gd name="T32" fmla="*/ 46 w 105"/>
                    <a:gd name="T33" fmla="*/ 53 h 159"/>
                    <a:gd name="T34" fmla="*/ 50 w 105"/>
                    <a:gd name="T35" fmla="*/ 52 h 159"/>
                    <a:gd name="T36" fmla="*/ 49 w 105"/>
                    <a:gd name="T37" fmla="*/ 49 h 159"/>
                    <a:gd name="T38" fmla="*/ 49 w 105"/>
                    <a:gd name="T39" fmla="*/ 48 h 159"/>
                    <a:gd name="T40" fmla="*/ 50 w 105"/>
                    <a:gd name="T41" fmla="*/ 45 h 159"/>
                    <a:gd name="T42" fmla="*/ 56 w 105"/>
                    <a:gd name="T43" fmla="*/ 37 h 159"/>
                    <a:gd name="T44" fmla="*/ 58 w 105"/>
                    <a:gd name="T45" fmla="*/ 34 h 159"/>
                    <a:gd name="T46" fmla="*/ 60 w 105"/>
                    <a:gd name="T47" fmla="*/ 31 h 159"/>
                    <a:gd name="T48" fmla="*/ 65 w 105"/>
                    <a:gd name="T49" fmla="*/ 25 h 159"/>
                    <a:gd name="T50" fmla="*/ 72 w 105"/>
                    <a:gd name="T51" fmla="*/ 28 h 159"/>
                    <a:gd name="T52" fmla="*/ 68 w 105"/>
                    <a:gd name="T53" fmla="*/ 22 h 159"/>
                    <a:gd name="T54" fmla="*/ 65 w 105"/>
                    <a:gd name="T55" fmla="*/ 15 h 159"/>
                    <a:gd name="T56" fmla="*/ 69 w 105"/>
                    <a:gd name="T57" fmla="*/ 14 h 159"/>
                    <a:gd name="T58" fmla="*/ 67 w 105"/>
                    <a:gd name="T59" fmla="*/ 11 h 159"/>
                    <a:gd name="T60" fmla="*/ 70 w 105"/>
                    <a:gd name="T61" fmla="*/ 12 h 159"/>
                    <a:gd name="T62" fmla="*/ 77 w 105"/>
                    <a:gd name="T63" fmla="*/ 14 h 159"/>
                    <a:gd name="T64" fmla="*/ 75 w 105"/>
                    <a:gd name="T65" fmla="*/ 7 h 159"/>
                    <a:gd name="T66" fmla="*/ 78 w 105"/>
                    <a:gd name="T67" fmla="*/ 8 h 159"/>
                    <a:gd name="T68" fmla="*/ 77 w 105"/>
                    <a:gd name="T69" fmla="*/ 4 h 159"/>
                    <a:gd name="T70" fmla="*/ 79 w 105"/>
                    <a:gd name="T71" fmla="*/ 2 h 159"/>
                    <a:gd name="T72" fmla="*/ 84 w 105"/>
                    <a:gd name="T73" fmla="*/ 9 h 159"/>
                    <a:gd name="T74" fmla="*/ 84 w 105"/>
                    <a:gd name="T75" fmla="*/ 1 h 159"/>
                    <a:gd name="T76" fmla="*/ 97 w 105"/>
                    <a:gd name="T77" fmla="*/ 5 h 159"/>
                    <a:gd name="T78" fmla="*/ 100 w 105"/>
                    <a:gd name="T79" fmla="*/ 5 h 159"/>
                    <a:gd name="T80" fmla="*/ 103 w 105"/>
                    <a:gd name="T81" fmla="*/ 2 h 159"/>
                    <a:gd name="T82" fmla="*/ 104 w 105"/>
                    <a:gd name="T83" fmla="*/ 7 h 159"/>
                    <a:gd name="T84" fmla="*/ 99 w 105"/>
                    <a:gd name="T85" fmla="*/ 6 h 159"/>
                    <a:gd name="T86" fmla="*/ 98 w 105"/>
                    <a:gd name="T87" fmla="*/ 17 h 159"/>
                    <a:gd name="T88" fmla="*/ 91 w 105"/>
                    <a:gd name="T89" fmla="*/ 28 h 159"/>
                    <a:gd name="T90" fmla="*/ 84 w 105"/>
                    <a:gd name="T91" fmla="*/ 40 h 159"/>
                    <a:gd name="T92" fmla="*/ 79 w 105"/>
                    <a:gd name="T93" fmla="*/ 50 h 159"/>
                    <a:gd name="T94" fmla="*/ 75 w 105"/>
                    <a:gd name="T95" fmla="*/ 57 h 159"/>
                    <a:gd name="T96" fmla="*/ 64 w 105"/>
                    <a:gd name="T97" fmla="*/ 70 h 159"/>
                    <a:gd name="T98" fmla="*/ 57 w 105"/>
                    <a:gd name="T99" fmla="*/ 76 h 159"/>
                    <a:gd name="T100" fmla="*/ 48 w 105"/>
                    <a:gd name="T101" fmla="*/ 85 h 159"/>
                    <a:gd name="T102" fmla="*/ 37 w 105"/>
                    <a:gd name="T103" fmla="*/ 123 h 159"/>
                    <a:gd name="T104" fmla="*/ 32 w 105"/>
                    <a:gd name="T105" fmla="*/ 132 h 159"/>
                    <a:gd name="T106" fmla="*/ 5 w 105"/>
                    <a:gd name="T107" fmla="*/ 15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59">
                      <a:moveTo>
                        <a:pt x="5" y="152"/>
                      </a:moveTo>
                      <a:cubicBezTo>
                        <a:pt x="0" y="147"/>
                        <a:pt x="7" y="148"/>
                        <a:pt x="4" y="144"/>
                      </a:cubicBezTo>
                      <a:cubicBezTo>
                        <a:pt x="4" y="143"/>
                        <a:pt x="8" y="145"/>
                        <a:pt x="7" y="144"/>
                      </a:cubicBezTo>
                      <a:cubicBezTo>
                        <a:pt x="3" y="140"/>
                        <a:pt x="8" y="138"/>
                        <a:pt x="13" y="137"/>
                      </a:cubicBezTo>
                      <a:cubicBezTo>
                        <a:pt x="14" y="138"/>
                        <a:pt x="14" y="138"/>
                        <a:pt x="14" y="138"/>
                      </a:cubicBezTo>
                      <a:cubicBezTo>
                        <a:pt x="15" y="138"/>
                        <a:pt x="12" y="136"/>
                        <a:pt x="13" y="136"/>
                      </a:cubicBezTo>
                      <a:cubicBezTo>
                        <a:pt x="13" y="136"/>
                        <a:pt x="13" y="136"/>
                        <a:pt x="14" y="136"/>
                      </a:cubicBezTo>
                      <a:cubicBezTo>
                        <a:pt x="13" y="135"/>
                        <a:pt x="14" y="135"/>
                        <a:pt x="13" y="134"/>
                      </a:cubicBezTo>
                      <a:cubicBezTo>
                        <a:pt x="13" y="134"/>
                        <a:pt x="15" y="135"/>
                        <a:pt x="16" y="135"/>
                      </a:cubicBezTo>
                      <a:cubicBezTo>
                        <a:pt x="14" y="134"/>
                        <a:pt x="14" y="134"/>
                        <a:pt x="14" y="134"/>
                      </a:cubicBezTo>
                      <a:cubicBezTo>
                        <a:pt x="9" y="130"/>
                        <a:pt x="15" y="132"/>
                        <a:pt x="13" y="130"/>
                      </a:cubicBezTo>
                      <a:cubicBezTo>
                        <a:pt x="14" y="130"/>
                        <a:pt x="14" y="130"/>
                        <a:pt x="15" y="130"/>
                      </a:cubicBezTo>
                      <a:cubicBezTo>
                        <a:pt x="12" y="127"/>
                        <a:pt x="14" y="125"/>
                        <a:pt x="14" y="123"/>
                      </a:cubicBezTo>
                      <a:cubicBezTo>
                        <a:pt x="15" y="123"/>
                        <a:pt x="16" y="124"/>
                        <a:pt x="17" y="124"/>
                      </a:cubicBezTo>
                      <a:cubicBezTo>
                        <a:pt x="15" y="123"/>
                        <a:pt x="14" y="122"/>
                        <a:pt x="14" y="121"/>
                      </a:cubicBezTo>
                      <a:cubicBezTo>
                        <a:pt x="17" y="122"/>
                        <a:pt x="12" y="119"/>
                        <a:pt x="14" y="119"/>
                      </a:cubicBezTo>
                      <a:cubicBezTo>
                        <a:pt x="15" y="120"/>
                        <a:pt x="15" y="120"/>
                        <a:pt x="15" y="120"/>
                      </a:cubicBezTo>
                      <a:cubicBezTo>
                        <a:pt x="12" y="118"/>
                        <a:pt x="16" y="120"/>
                        <a:pt x="14" y="118"/>
                      </a:cubicBezTo>
                      <a:cubicBezTo>
                        <a:pt x="16" y="118"/>
                        <a:pt x="16" y="118"/>
                        <a:pt x="16" y="118"/>
                      </a:cubicBezTo>
                      <a:cubicBezTo>
                        <a:pt x="12" y="116"/>
                        <a:pt x="18" y="119"/>
                        <a:pt x="16" y="117"/>
                      </a:cubicBezTo>
                      <a:cubicBezTo>
                        <a:pt x="15" y="117"/>
                        <a:pt x="15" y="117"/>
                        <a:pt x="15" y="117"/>
                      </a:cubicBezTo>
                      <a:cubicBezTo>
                        <a:pt x="15" y="116"/>
                        <a:pt x="17" y="117"/>
                        <a:pt x="16" y="116"/>
                      </a:cubicBezTo>
                      <a:cubicBezTo>
                        <a:pt x="17" y="116"/>
                        <a:pt x="17" y="116"/>
                        <a:pt x="17" y="116"/>
                      </a:cubicBezTo>
                      <a:cubicBezTo>
                        <a:pt x="16" y="115"/>
                        <a:pt x="18" y="116"/>
                        <a:pt x="16" y="114"/>
                      </a:cubicBezTo>
                      <a:cubicBezTo>
                        <a:pt x="18" y="115"/>
                        <a:pt x="16" y="116"/>
                        <a:pt x="19" y="117"/>
                      </a:cubicBezTo>
                      <a:cubicBezTo>
                        <a:pt x="18" y="113"/>
                        <a:pt x="20" y="110"/>
                        <a:pt x="21" y="108"/>
                      </a:cubicBezTo>
                      <a:cubicBezTo>
                        <a:pt x="23" y="108"/>
                        <a:pt x="23" y="108"/>
                        <a:pt x="24" y="109"/>
                      </a:cubicBezTo>
                      <a:cubicBezTo>
                        <a:pt x="24" y="108"/>
                        <a:pt x="24" y="107"/>
                        <a:pt x="23" y="106"/>
                      </a:cubicBezTo>
                      <a:cubicBezTo>
                        <a:pt x="23" y="107"/>
                        <a:pt x="24" y="107"/>
                        <a:pt x="24" y="107"/>
                      </a:cubicBezTo>
                      <a:cubicBezTo>
                        <a:pt x="26" y="107"/>
                        <a:pt x="22" y="105"/>
                        <a:pt x="23" y="105"/>
                      </a:cubicBezTo>
                      <a:cubicBezTo>
                        <a:pt x="24" y="106"/>
                        <a:pt x="25" y="106"/>
                        <a:pt x="26" y="107"/>
                      </a:cubicBezTo>
                      <a:cubicBezTo>
                        <a:pt x="24" y="105"/>
                        <a:pt x="25" y="105"/>
                        <a:pt x="24" y="104"/>
                      </a:cubicBezTo>
                      <a:cubicBezTo>
                        <a:pt x="25" y="104"/>
                        <a:pt x="25" y="104"/>
                        <a:pt x="26" y="105"/>
                      </a:cubicBezTo>
                      <a:cubicBezTo>
                        <a:pt x="24" y="103"/>
                        <a:pt x="27" y="104"/>
                        <a:pt x="25" y="103"/>
                      </a:cubicBezTo>
                      <a:cubicBezTo>
                        <a:pt x="27" y="104"/>
                        <a:pt x="27" y="104"/>
                        <a:pt x="27" y="104"/>
                      </a:cubicBezTo>
                      <a:cubicBezTo>
                        <a:pt x="29" y="104"/>
                        <a:pt x="24" y="102"/>
                        <a:pt x="25" y="102"/>
                      </a:cubicBezTo>
                      <a:cubicBezTo>
                        <a:pt x="26" y="102"/>
                        <a:pt x="26" y="102"/>
                        <a:pt x="27" y="103"/>
                      </a:cubicBezTo>
                      <a:cubicBezTo>
                        <a:pt x="25" y="101"/>
                        <a:pt x="26" y="100"/>
                        <a:pt x="25" y="99"/>
                      </a:cubicBezTo>
                      <a:cubicBezTo>
                        <a:pt x="26" y="99"/>
                        <a:pt x="26" y="99"/>
                        <a:pt x="26" y="99"/>
                      </a:cubicBezTo>
                      <a:cubicBezTo>
                        <a:pt x="26" y="98"/>
                        <a:pt x="27" y="98"/>
                        <a:pt x="27" y="97"/>
                      </a:cubicBezTo>
                      <a:cubicBezTo>
                        <a:pt x="27" y="97"/>
                        <a:pt x="30" y="99"/>
                        <a:pt x="30" y="98"/>
                      </a:cubicBezTo>
                      <a:cubicBezTo>
                        <a:pt x="27" y="96"/>
                        <a:pt x="30" y="96"/>
                        <a:pt x="26" y="94"/>
                      </a:cubicBezTo>
                      <a:cubicBezTo>
                        <a:pt x="27" y="94"/>
                        <a:pt x="28" y="94"/>
                        <a:pt x="28" y="93"/>
                      </a:cubicBezTo>
                      <a:cubicBezTo>
                        <a:pt x="29" y="94"/>
                        <a:pt x="31" y="95"/>
                        <a:pt x="31" y="95"/>
                      </a:cubicBezTo>
                      <a:cubicBezTo>
                        <a:pt x="33" y="96"/>
                        <a:pt x="33" y="96"/>
                        <a:pt x="33" y="96"/>
                      </a:cubicBezTo>
                      <a:cubicBezTo>
                        <a:pt x="35" y="97"/>
                        <a:pt x="33" y="96"/>
                        <a:pt x="34" y="97"/>
                      </a:cubicBezTo>
                      <a:cubicBezTo>
                        <a:pt x="34" y="97"/>
                        <a:pt x="34" y="95"/>
                        <a:pt x="34" y="95"/>
                      </a:cubicBezTo>
                      <a:cubicBezTo>
                        <a:pt x="33" y="94"/>
                        <a:pt x="30" y="91"/>
                        <a:pt x="30" y="90"/>
                      </a:cubicBezTo>
                      <a:cubicBezTo>
                        <a:pt x="31" y="91"/>
                        <a:pt x="33" y="92"/>
                        <a:pt x="33" y="92"/>
                      </a:cubicBezTo>
                      <a:cubicBezTo>
                        <a:pt x="28" y="88"/>
                        <a:pt x="28" y="88"/>
                        <a:pt x="28" y="88"/>
                      </a:cubicBezTo>
                      <a:cubicBezTo>
                        <a:pt x="28" y="88"/>
                        <a:pt x="31" y="89"/>
                        <a:pt x="30" y="89"/>
                      </a:cubicBezTo>
                      <a:cubicBezTo>
                        <a:pt x="29" y="88"/>
                        <a:pt x="29" y="88"/>
                        <a:pt x="28" y="87"/>
                      </a:cubicBezTo>
                      <a:cubicBezTo>
                        <a:pt x="29" y="87"/>
                        <a:pt x="28" y="86"/>
                        <a:pt x="31" y="87"/>
                      </a:cubicBezTo>
                      <a:cubicBezTo>
                        <a:pt x="32" y="88"/>
                        <a:pt x="32" y="88"/>
                        <a:pt x="33" y="88"/>
                      </a:cubicBezTo>
                      <a:cubicBezTo>
                        <a:pt x="33" y="88"/>
                        <a:pt x="32" y="87"/>
                        <a:pt x="32" y="87"/>
                      </a:cubicBezTo>
                      <a:cubicBezTo>
                        <a:pt x="33" y="87"/>
                        <a:pt x="33" y="87"/>
                        <a:pt x="33" y="87"/>
                      </a:cubicBezTo>
                      <a:cubicBezTo>
                        <a:pt x="33" y="87"/>
                        <a:pt x="32" y="85"/>
                        <a:pt x="30" y="85"/>
                      </a:cubicBezTo>
                      <a:cubicBezTo>
                        <a:pt x="30" y="85"/>
                        <a:pt x="32" y="86"/>
                        <a:pt x="31" y="85"/>
                      </a:cubicBezTo>
                      <a:cubicBezTo>
                        <a:pt x="29" y="84"/>
                        <a:pt x="29" y="83"/>
                        <a:pt x="30" y="83"/>
                      </a:cubicBezTo>
                      <a:cubicBezTo>
                        <a:pt x="30" y="83"/>
                        <a:pt x="31" y="84"/>
                        <a:pt x="31" y="84"/>
                      </a:cubicBezTo>
                      <a:cubicBezTo>
                        <a:pt x="30" y="82"/>
                        <a:pt x="29" y="81"/>
                        <a:pt x="29" y="80"/>
                      </a:cubicBezTo>
                      <a:cubicBezTo>
                        <a:pt x="27" y="79"/>
                        <a:pt x="31" y="82"/>
                        <a:pt x="30" y="81"/>
                      </a:cubicBezTo>
                      <a:cubicBezTo>
                        <a:pt x="33" y="82"/>
                        <a:pt x="29" y="78"/>
                        <a:pt x="32" y="79"/>
                      </a:cubicBezTo>
                      <a:cubicBezTo>
                        <a:pt x="32" y="79"/>
                        <a:pt x="30" y="78"/>
                        <a:pt x="30" y="78"/>
                      </a:cubicBezTo>
                      <a:cubicBezTo>
                        <a:pt x="31" y="78"/>
                        <a:pt x="33" y="79"/>
                        <a:pt x="32" y="78"/>
                      </a:cubicBezTo>
                      <a:cubicBezTo>
                        <a:pt x="33" y="79"/>
                        <a:pt x="32" y="77"/>
                        <a:pt x="32" y="77"/>
                      </a:cubicBezTo>
                      <a:cubicBezTo>
                        <a:pt x="31" y="76"/>
                        <a:pt x="32" y="77"/>
                        <a:pt x="32" y="78"/>
                      </a:cubicBezTo>
                      <a:cubicBezTo>
                        <a:pt x="32" y="77"/>
                        <a:pt x="31" y="74"/>
                        <a:pt x="33" y="74"/>
                      </a:cubicBezTo>
                      <a:cubicBezTo>
                        <a:pt x="32" y="73"/>
                        <a:pt x="31" y="72"/>
                        <a:pt x="31" y="71"/>
                      </a:cubicBezTo>
                      <a:cubicBezTo>
                        <a:pt x="33" y="73"/>
                        <a:pt x="33" y="73"/>
                        <a:pt x="33" y="73"/>
                      </a:cubicBezTo>
                      <a:cubicBezTo>
                        <a:pt x="34" y="73"/>
                        <a:pt x="33" y="72"/>
                        <a:pt x="35" y="73"/>
                      </a:cubicBezTo>
                      <a:cubicBezTo>
                        <a:pt x="33" y="71"/>
                        <a:pt x="35" y="76"/>
                        <a:pt x="34" y="74"/>
                      </a:cubicBezTo>
                      <a:cubicBezTo>
                        <a:pt x="36" y="75"/>
                        <a:pt x="32" y="71"/>
                        <a:pt x="34" y="73"/>
                      </a:cubicBezTo>
                      <a:cubicBezTo>
                        <a:pt x="34" y="72"/>
                        <a:pt x="32" y="71"/>
                        <a:pt x="34" y="71"/>
                      </a:cubicBezTo>
                      <a:cubicBezTo>
                        <a:pt x="34" y="71"/>
                        <a:pt x="37" y="73"/>
                        <a:pt x="37" y="73"/>
                      </a:cubicBezTo>
                      <a:cubicBezTo>
                        <a:pt x="37" y="72"/>
                        <a:pt x="36" y="72"/>
                        <a:pt x="36" y="71"/>
                      </a:cubicBezTo>
                      <a:cubicBezTo>
                        <a:pt x="35" y="71"/>
                        <a:pt x="35" y="71"/>
                        <a:pt x="35" y="71"/>
                      </a:cubicBezTo>
                      <a:cubicBezTo>
                        <a:pt x="33" y="69"/>
                        <a:pt x="36" y="70"/>
                        <a:pt x="34" y="69"/>
                      </a:cubicBezTo>
                      <a:cubicBezTo>
                        <a:pt x="35" y="70"/>
                        <a:pt x="33" y="68"/>
                        <a:pt x="36" y="70"/>
                      </a:cubicBezTo>
                      <a:cubicBezTo>
                        <a:pt x="38" y="71"/>
                        <a:pt x="38" y="71"/>
                        <a:pt x="38" y="71"/>
                      </a:cubicBezTo>
                      <a:cubicBezTo>
                        <a:pt x="38" y="71"/>
                        <a:pt x="36" y="69"/>
                        <a:pt x="35" y="68"/>
                      </a:cubicBezTo>
                      <a:cubicBezTo>
                        <a:pt x="36" y="68"/>
                        <a:pt x="36" y="69"/>
                        <a:pt x="37" y="69"/>
                      </a:cubicBezTo>
                      <a:cubicBezTo>
                        <a:pt x="33" y="67"/>
                        <a:pt x="37" y="68"/>
                        <a:pt x="35" y="66"/>
                      </a:cubicBezTo>
                      <a:cubicBezTo>
                        <a:pt x="36" y="67"/>
                        <a:pt x="36" y="65"/>
                        <a:pt x="38" y="66"/>
                      </a:cubicBezTo>
                      <a:cubicBezTo>
                        <a:pt x="37" y="65"/>
                        <a:pt x="36" y="64"/>
                        <a:pt x="37" y="64"/>
                      </a:cubicBezTo>
                      <a:cubicBezTo>
                        <a:pt x="38" y="64"/>
                        <a:pt x="38" y="64"/>
                        <a:pt x="38" y="65"/>
                      </a:cubicBezTo>
                      <a:cubicBezTo>
                        <a:pt x="40" y="65"/>
                        <a:pt x="39" y="65"/>
                        <a:pt x="38" y="64"/>
                      </a:cubicBezTo>
                      <a:cubicBezTo>
                        <a:pt x="39" y="64"/>
                        <a:pt x="41" y="65"/>
                        <a:pt x="42" y="65"/>
                      </a:cubicBezTo>
                      <a:cubicBezTo>
                        <a:pt x="41" y="64"/>
                        <a:pt x="39" y="63"/>
                        <a:pt x="38" y="62"/>
                      </a:cubicBezTo>
                      <a:cubicBezTo>
                        <a:pt x="42" y="64"/>
                        <a:pt x="37" y="59"/>
                        <a:pt x="40" y="61"/>
                      </a:cubicBezTo>
                      <a:cubicBezTo>
                        <a:pt x="41" y="61"/>
                        <a:pt x="42" y="63"/>
                        <a:pt x="43" y="63"/>
                      </a:cubicBezTo>
                      <a:cubicBezTo>
                        <a:pt x="46" y="65"/>
                        <a:pt x="41" y="60"/>
                        <a:pt x="43" y="61"/>
                      </a:cubicBezTo>
                      <a:cubicBezTo>
                        <a:pt x="40" y="59"/>
                        <a:pt x="40" y="59"/>
                        <a:pt x="40" y="59"/>
                      </a:cubicBezTo>
                      <a:cubicBezTo>
                        <a:pt x="42" y="60"/>
                        <a:pt x="39" y="57"/>
                        <a:pt x="42" y="59"/>
                      </a:cubicBezTo>
                      <a:cubicBezTo>
                        <a:pt x="41" y="58"/>
                        <a:pt x="43" y="59"/>
                        <a:pt x="40" y="57"/>
                      </a:cubicBezTo>
                      <a:cubicBezTo>
                        <a:pt x="43" y="58"/>
                        <a:pt x="41" y="54"/>
                        <a:pt x="46" y="57"/>
                      </a:cubicBezTo>
                      <a:cubicBezTo>
                        <a:pt x="46" y="56"/>
                        <a:pt x="46" y="56"/>
                        <a:pt x="45" y="55"/>
                      </a:cubicBezTo>
                      <a:cubicBezTo>
                        <a:pt x="43" y="54"/>
                        <a:pt x="46" y="56"/>
                        <a:pt x="45" y="56"/>
                      </a:cubicBezTo>
                      <a:cubicBezTo>
                        <a:pt x="45" y="55"/>
                        <a:pt x="44" y="55"/>
                        <a:pt x="43" y="55"/>
                      </a:cubicBezTo>
                      <a:cubicBezTo>
                        <a:pt x="44" y="55"/>
                        <a:pt x="45" y="55"/>
                        <a:pt x="47" y="56"/>
                      </a:cubicBezTo>
                      <a:cubicBezTo>
                        <a:pt x="49" y="57"/>
                        <a:pt x="43" y="53"/>
                        <a:pt x="44" y="52"/>
                      </a:cubicBezTo>
                      <a:cubicBezTo>
                        <a:pt x="45" y="53"/>
                        <a:pt x="46" y="53"/>
                        <a:pt x="46" y="53"/>
                      </a:cubicBezTo>
                      <a:cubicBezTo>
                        <a:pt x="44" y="51"/>
                        <a:pt x="44" y="51"/>
                        <a:pt x="44" y="51"/>
                      </a:cubicBezTo>
                      <a:cubicBezTo>
                        <a:pt x="45" y="51"/>
                        <a:pt x="47" y="53"/>
                        <a:pt x="49" y="54"/>
                      </a:cubicBezTo>
                      <a:cubicBezTo>
                        <a:pt x="49" y="53"/>
                        <a:pt x="49" y="53"/>
                        <a:pt x="48" y="52"/>
                      </a:cubicBezTo>
                      <a:cubicBezTo>
                        <a:pt x="51" y="53"/>
                        <a:pt x="51" y="53"/>
                        <a:pt x="51" y="53"/>
                      </a:cubicBezTo>
                      <a:cubicBezTo>
                        <a:pt x="49" y="52"/>
                        <a:pt x="50" y="52"/>
                        <a:pt x="49" y="52"/>
                      </a:cubicBezTo>
                      <a:cubicBezTo>
                        <a:pt x="50" y="52"/>
                        <a:pt x="50" y="52"/>
                        <a:pt x="50" y="52"/>
                      </a:cubicBezTo>
                      <a:cubicBezTo>
                        <a:pt x="50" y="53"/>
                        <a:pt x="50" y="52"/>
                        <a:pt x="50" y="52"/>
                      </a:cubicBezTo>
                      <a:cubicBezTo>
                        <a:pt x="49" y="51"/>
                        <a:pt x="48" y="51"/>
                        <a:pt x="48" y="51"/>
                      </a:cubicBezTo>
                      <a:cubicBezTo>
                        <a:pt x="47" y="50"/>
                        <a:pt x="47" y="50"/>
                        <a:pt x="46" y="49"/>
                      </a:cubicBezTo>
                      <a:cubicBezTo>
                        <a:pt x="48" y="51"/>
                        <a:pt x="48" y="50"/>
                        <a:pt x="48" y="49"/>
                      </a:cubicBezTo>
                      <a:cubicBezTo>
                        <a:pt x="49" y="49"/>
                        <a:pt x="47" y="48"/>
                        <a:pt x="47" y="48"/>
                      </a:cubicBezTo>
                      <a:cubicBezTo>
                        <a:pt x="48" y="49"/>
                        <a:pt x="48" y="48"/>
                        <a:pt x="49" y="49"/>
                      </a:cubicBezTo>
                      <a:cubicBezTo>
                        <a:pt x="49" y="49"/>
                        <a:pt x="48" y="48"/>
                        <a:pt x="48" y="49"/>
                      </a:cubicBezTo>
                      <a:cubicBezTo>
                        <a:pt x="49" y="49"/>
                        <a:pt x="51" y="51"/>
                        <a:pt x="50" y="49"/>
                      </a:cubicBezTo>
                      <a:cubicBezTo>
                        <a:pt x="49" y="48"/>
                        <a:pt x="46" y="47"/>
                        <a:pt x="48" y="47"/>
                      </a:cubicBezTo>
                      <a:cubicBezTo>
                        <a:pt x="48" y="48"/>
                        <a:pt x="49" y="48"/>
                        <a:pt x="50" y="49"/>
                      </a:cubicBezTo>
                      <a:cubicBezTo>
                        <a:pt x="51" y="49"/>
                        <a:pt x="51" y="49"/>
                        <a:pt x="51" y="49"/>
                      </a:cubicBezTo>
                      <a:cubicBezTo>
                        <a:pt x="49" y="48"/>
                        <a:pt x="49" y="48"/>
                        <a:pt x="49" y="48"/>
                      </a:cubicBezTo>
                      <a:cubicBezTo>
                        <a:pt x="50" y="48"/>
                        <a:pt x="50" y="48"/>
                        <a:pt x="50" y="48"/>
                      </a:cubicBezTo>
                      <a:cubicBezTo>
                        <a:pt x="48" y="47"/>
                        <a:pt x="50" y="47"/>
                        <a:pt x="48" y="46"/>
                      </a:cubicBezTo>
                      <a:cubicBezTo>
                        <a:pt x="48" y="45"/>
                        <a:pt x="50" y="46"/>
                        <a:pt x="50" y="46"/>
                      </a:cubicBezTo>
                      <a:cubicBezTo>
                        <a:pt x="50" y="46"/>
                        <a:pt x="50" y="46"/>
                        <a:pt x="50" y="46"/>
                      </a:cubicBezTo>
                      <a:cubicBezTo>
                        <a:pt x="51" y="46"/>
                        <a:pt x="51" y="45"/>
                        <a:pt x="50" y="44"/>
                      </a:cubicBezTo>
                      <a:cubicBezTo>
                        <a:pt x="50" y="45"/>
                        <a:pt x="50" y="45"/>
                        <a:pt x="50" y="45"/>
                      </a:cubicBezTo>
                      <a:cubicBezTo>
                        <a:pt x="51" y="45"/>
                        <a:pt x="51" y="44"/>
                        <a:pt x="50" y="43"/>
                      </a:cubicBezTo>
                      <a:cubicBezTo>
                        <a:pt x="51" y="44"/>
                        <a:pt x="56" y="47"/>
                        <a:pt x="54" y="45"/>
                      </a:cubicBezTo>
                      <a:cubicBezTo>
                        <a:pt x="55" y="45"/>
                        <a:pt x="52" y="43"/>
                        <a:pt x="51" y="42"/>
                      </a:cubicBezTo>
                      <a:cubicBezTo>
                        <a:pt x="52" y="42"/>
                        <a:pt x="50" y="39"/>
                        <a:pt x="53" y="40"/>
                      </a:cubicBezTo>
                      <a:cubicBezTo>
                        <a:pt x="53" y="40"/>
                        <a:pt x="52" y="40"/>
                        <a:pt x="52" y="39"/>
                      </a:cubicBezTo>
                      <a:cubicBezTo>
                        <a:pt x="54" y="38"/>
                        <a:pt x="52" y="35"/>
                        <a:pt x="56" y="37"/>
                      </a:cubicBezTo>
                      <a:cubicBezTo>
                        <a:pt x="56" y="38"/>
                        <a:pt x="57" y="38"/>
                        <a:pt x="58" y="39"/>
                      </a:cubicBezTo>
                      <a:cubicBezTo>
                        <a:pt x="57" y="37"/>
                        <a:pt x="60" y="40"/>
                        <a:pt x="58" y="38"/>
                      </a:cubicBezTo>
                      <a:cubicBezTo>
                        <a:pt x="56" y="37"/>
                        <a:pt x="55" y="36"/>
                        <a:pt x="55" y="36"/>
                      </a:cubicBezTo>
                      <a:cubicBezTo>
                        <a:pt x="54" y="35"/>
                        <a:pt x="55" y="34"/>
                        <a:pt x="57" y="34"/>
                      </a:cubicBezTo>
                      <a:cubicBezTo>
                        <a:pt x="56" y="34"/>
                        <a:pt x="56" y="33"/>
                        <a:pt x="55" y="33"/>
                      </a:cubicBezTo>
                      <a:cubicBezTo>
                        <a:pt x="58" y="35"/>
                        <a:pt x="58" y="35"/>
                        <a:pt x="58" y="34"/>
                      </a:cubicBezTo>
                      <a:cubicBezTo>
                        <a:pt x="56" y="32"/>
                        <a:pt x="56" y="32"/>
                        <a:pt x="56" y="32"/>
                      </a:cubicBezTo>
                      <a:cubicBezTo>
                        <a:pt x="58" y="33"/>
                        <a:pt x="58" y="33"/>
                        <a:pt x="58" y="33"/>
                      </a:cubicBezTo>
                      <a:cubicBezTo>
                        <a:pt x="58" y="33"/>
                        <a:pt x="55" y="31"/>
                        <a:pt x="57" y="32"/>
                      </a:cubicBezTo>
                      <a:cubicBezTo>
                        <a:pt x="57" y="32"/>
                        <a:pt x="58" y="32"/>
                        <a:pt x="58" y="33"/>
                      </a:cubicBezTo>
                      <a:cubicBezTo>
                        <a:pt x="57" y="31"/>
                        <a:pt x="56" y="29"/>
                        <a:pt x="57" y="30"/>
                      </a:cubicBezTo>
                      <a:cubicBezTo>
                        <a:pt x="60" y="31"/>
                        <a:pt x="60" y="31"/>
                        <a:pt x="60" y="31"/>
                      </a:cubicBezTo>
                      <a:cubicBezTo>
                        <a:pt x="60" y="31"/>
                        <a:pt x="59" y="29"/>
                        <a:pt x="58" y="29"/>
                      </a:cubicBezTo>
                      <a:cubicBezTo>
                        <a:pt x="60" y="30"/>
                        <a:pt x="60" y="29"/>
                        <a:pt x="62" y="31"/>
                      </a:cubicBezTo>
                      <a:cubicBezTo>
                        <a:pt x="59" y="26"/>
                        <a:pt x="60" y="24"/>
                        <a:pt x="61" y="23"/>
                      </a:cubicBezTo>
                      <a:cubicBezTo>
                        <a:pt x="62" y="24"/>
                        <a:pt x="62" y="24"/>
                        <a:pt x="62" y="24"/>
                      </a:cubicBezTo>
                      <a:cubicBezTo>
                        <a:pt x="64" y="24"/>
                        <a:pt x="61" y="22"/>
                        <a:pt x="62" y="22"/>
                      </a:cubicBezTo>
                      <a:cubicBezTo>
                        <a:pt x="63" y="23"/>
                        <a:pt x="64" y="24"/>
                        <a:pt x="65" y="25"/>
                      </a:cubicBezTo>
                      <a:cubicBezTo>
                        <a:pt x="67" y="26"/>
                        <a:pt x="64" y="23"/>
                        <a:pt x="64" y="22"/>
                      </a:cubicBezTo>
                      <a:cubicBezTo>
                        <a:pt x="62" y="21"/>
                        <a:pt x="64" y="23"/>
                        <a:pt x="63" y="22"/>
                      </a:cubicBezTo>
                      <a:cubicBezTo>
                        <a:pt x="62" y="21"/>
                        <a:pt x="64" y="22"/>
                        <a:pt x="62" y="20"/>
                      </a:cubicBezTo>
                      <a:cubicBezTo>
                        <a:pt x="63" y="21"/>
                        <a:pt x="65" y="22"/>
                        <a:pt x="65" y="23"/>
                      </a:cubicBezTo>
                      <a:cubicBezTo>
                        <a:pt x="65" y="22"/>
                        <a:pt x="65" y="22"/>
                        <a:pt x="65" y="22"/>
                      </a:cubicBezTo>
                      <a:cubicBezTo>
                        <a:pt x="67" y="23"/>
                        <a:pt x="68" y="26"/>
                        <a:pt x="72" y="28"/>
                      </a:cubicBezTo>
                      <a:cubicBezTo>
                        <a:pt x="72" y="28"/>
                        <a:pt x="72" y="28"/>
                        <a:pt x="72" y="28"/>
                      </a:cubicBezTo>
                      <a:cubicBezTo>
                        <a:pt x="74" y="29"/>
                        <a:pt x="73" y="31"/>
                        <a:pt x="75" y="31"/>
                      </a:cubicBezTo>
                      <a:cubicBezTo>
                        <a:pt x="74" y="29"/>
                        <a:pt x="71" y="27"/>
                        <a:pt x="70" y="26"/>
                      </a:cubicBezTo>
                      <a:cubicBezTo>
                        <a:pt x="70" y="25"/>
                        <a:pt x="65" y="21"/>
                        <a:pt x="66" y="21"/>
                      </a:cubicBezTo>
                      <a:cubicBezTo>
                        <a:pt x="68" y="22"/>
                        <a:pt x="66" y="22"/>
                        <a:pt x="68" y="23"/>
                      </a:cubicBezTo>
                      <a:cubicBezTo>
                        <a:pt x="70" y="24"/>
                        <a:pt x="67" y="22"/>
                        <a:pt x="68" y="22"/>
                      </a:cubicBezTo>
                      <a:cubicBezTo>
                        <a:pt x="67" y="21"/>
                        <a:pt x="65" y="19"/>
                        <a:pt x="65" y="19"/>
                      </a:cubicBezTo>
                      <a:cubicBezTo>
                        <a:pt x="66" y="19"/>
                        <a:pt x="67" y="21"/>
                        <a:pt x="68" y="20"/>
                      </a:cubicBezTo>
                      <a:cubicBezTo>
                        <a:pt x="66" y="19"/>
                        <a:pt x="66" y="18"/>
                        <a:pt x="65" y="18"/>
                      </a:cubicBezTo>
                      <a:cubicBezTo>
                        <a:pt x="62" y="15"/>
                        <a:pt x="66" y="18"/>
                        <a:pt x="64" y="16"/>
                      </a:cubicBezTo>
                      <a:cubicBezTo>
                        <a:pt x="66" y="17"/>
                        <a:pt x="68" y="20"/>
                        <a:pt x="70" y="20"/>
                      </a:cubicBezTo>
                      <a:cubicBezTo>
                        <a:pt x="68" y="19"/>
                        <a:pt x="68" y="18"/>
                        <a:pt x="65" y="15"/>
                      </a:cubicBezTo>
                      <a:cubicBezTo>
                        <a:pt x="65" y="16"/>
                        <a:pt x="67" y="17"/>
                        <a:pt x="68" y="18"/>
                      </a:cubicBezTo>
                      <a:cubicBezTo>
                        <a:pt x="69" y="19"/>
                        <a:pt x="65" y="14"/>
                        <a:pt x="69" y="17"/>
                      </a:cubicBezTo>
                      <a:cubicBezTo>
                        <a:pt x="67" y="16"/>
                        <a:pt x="67" y="16"/>
                        <a:pt x="67" y="16"/>
                      </a:cubicBezTo>
                      <a:cubicBezTo>
                        <a:pt x="68" y="16"/>
                        <a:pt x="68" y="16"/>
                        <a:pt x="70" y="17"/>
                      </a:cubicBezTo>
                      <a:cubicBezTo>
                        <a:pt x="70" y="17"/>
                        <a:pt x="68" y="14"/>
                        <a:pt x="71" y="17"/>
                      </a:cubicBezTo>
                      <a:cubicBezTo>
                        <a:pt x="70" y="16"/>
                        <a:pt x="71" y="16"/>
                        <a:pt x="69" y="14"/>
                      </a:cubicBezTo>
                      <a:cubicBezTo>
                        <a:pt x="67" y="14"/>
                        <a:pt x="70" y="16"/>
                        <a:pt x="67" y="14"/>
                      </a:cubicBezTo>
                      <a:cubicBezTo>
                        <a:pt x="70" y="15"/>
                        <a:pt x="67" y="13"/>
                        <a:pt x="67" y="12"/>
                      </a:cubicBezTo>
                      <a:cubicBezTo>
                        <a:pt x="68" y="13"/>
                        <a:pt x="68" y="13"/>
                        <a:pt x="68" y="13"/>
                      </a:cubicBezTo>
                      <a:cubicBezTo>
                        <a:pt x="68" y="12"/>
                        <a:pt x="68" y="12"/>
                        <a:pt x="67" y="11"/>
                      </a:cubicBezTo>
                      <a:cubicBezTo>
                        <a:pt x="68" y="12"/>
                        <a:pt x="68" y="13"/>
                        <a:pt x="69" y="13"/>
                      </a:cubicBezTo>
                      <a:cubicBezTo>
                        <a:pt x="67" y="11"/>
                        <a:pt x="67" y="11"/>
                        <a:pt x="67" y="11"/>
                      </a:cubicBezTo>
                      <a:cubicBezTo>
                        <a:pt x="67" y="10"/>
                        <a:pt x="70" y="13"/>
                        <a:pt x="70" y="13"/>
                      </a:cubicBezTo>
                      <a:cubicBezTo>
                        <a:pt x="71" y="14"/>
                        <a:pt x="71" y="14"/>
                        <a:pt x="71" y="14"/>
                      </a:cubicBezTo>
                      <a:cubicBezTo>
                        <a:pt x="71" y="14"/>
                        <a:pt x="73" y="15"/>
                        <a:pt x="72" y="14"/>
                      </a:cubicBezTo>
                      <a:cubicBezTo>
                        <a:pt x="71" y="13"/>
                        <a:pt x="69" y="11"/>
                        <a:pt x="68" y="10"/>
                      </a:cubicBezTo>
                      <a:cubicBezTo>
                        <a:pt x="68" y="9"/>
                        <a:pt x="70" y="11"/>
                        <a:pt x="69" y="10"/>
                      </a:cubicBezTo>
                      <a:cubicBezTo>
                        <a:pt x="70" y="12"/>
                        <a:pt x="70" y="12"/>
                        <a:pt x="70" y="12"/>
                      </a:cubicBezTo>
                      <a:cubicBezTo>
                        <a:pt x="71" y="12"/>
                        <a:pt x="73" y="14"/>
                        <a:pt x="73" y="13"/>
                      </a:cubicBezTo>
                      <a:cubicBezTo>
                        <a:pt x="73" y="12"/>
                        <a:pt x="71" y="10"/>
                        <a:pt x="70" y="10"/>
                      </a:cubicBezTo>
                      <a:cubicBezTo>
                        <a:pt x="70" y="9"/>
                        <a:pt x="72" y="10"/>
                        <a:pt x="72" y="11"/>
                      </a:cubicBezTo>
                      <a:cubicBezTo>
                        <a:pt x="72" y="10"/>
                        <a:pt x="71" y="10"/>
                        <a:pt x="70" y="9"/>
                      </a:cubicBezTo>
                      <a:cubicBezTo>
                        <a:pt x="71" y="9"/>
                        <a:pt x="73" y="10"/>
                        <a:pt x="75" y="11"/>
                      </a:cubicBezTo>
                      <a:cubicBezTo>
                        <a:pt x="77" y="14"/>
                        <a:pt x="77" y="14"/>
                        <a:pt x="77" y="14"/>
                      </a:cubicBezTo>
                      <a:cubicBezTo>
                        <a:pt x="77" y="14"/>
                        <a:pt x="77" y="14"/>
                        <a:pt x="77" y="14"/>
                      </a:cubicBezTo>
                      <a:cubicBezTo>
                        <a:pt x="79" y="16"/>
                        <a:pt x="79" y="15"/>
                        <a:pt x="81" y="17"/>
                      </a:cubicBezTo>
                      <a:cubicBezTo>
                        <a:pt x="81" y="17"/>
                        <a:pt x="81" y="16"/>
                        <a:pt x="80" y="16"/>
                      </a:cubicBezTo>
                      <a:cubicBezTo>
                        <a:pt x="77" y="13"/>
                        <a:pt x="76" y="11"/>
                        <a:pt x="73" y="8"/>
                      </a:cubicBezTo>
                      <a:cubicBezTo>
                        <a:pt x="73" y="6"/>
                        <a:pt x="81" y="15"/>
                        <a:pt x="77" y="9"/>
                      </a:cubicBezTo>
                      <a:cubicBezTo>
                        <a:pt x="76" y="9"/>
                        <a:pt x="74" y="6"/>
                        <a:pt x="75" y="7"/>
                      </a:cubicBezTo>
                      <a:cubicBezTo>
                        <a:pt x="76" y="7"/>
                        <a:pt x="72" y="4"/>
                        <a:pt x="74" y="5"/>
                      </a:cubicBezTo>
                      <a:cubicBezTo>
                        <a:pt x="75" y="6"/>
                        <a:pt x="77" y="7"/>
                        <a:pt x="78" y="10"/>
                      </a:cubicBezTo>
                      <a:cubicBezTo>
                        <a:pt x="77" y="9"/>
                        <a:pt x="77" y="9"/>
                        <a:pt x="78" y="10"/>
                      </a:cubicBezTo>
                      <a:cubicBezTo>
                        <a:pt x="79" y="11"/>
                        <a:pt x="80" y="13"/>
                        <a:pt x="81" y="12"/>
                      </a:cubicBezTo>
                      <a:cubicBezTo>
                        <a:pt x="81" y="12"/>
                        <a:pt x="81" y="11"/>
                        <a:pt x="80" y="10"/>
                      </a:cubicBezTo>
                      <a:cubicBezTo>
                        <a:pt x="78" y="8"/>
                        <a:pt x="79" y="10"/>
                        <a:pt x="78" y="8"/>
                      </a:cubicBezTo>
                      <a:cubicBezTo>
                        <a:pt x="78" y="7"/>
                        <a:pt x="80" y="10"/>
                        <a:pt x="78" y="7"/>
                      </a:cubicBezTo>
                      <a:cubicBezTo>
                        <a:pt x="78" y="7"/>
                        <a:pt x="76" y="5"/>
                        <a:pt x="75" y="4"/>
                      </a:cubicBezTo>
                      <a:cubicBezTo>
                        <a:pt x="74" y="3"/>
                        <a:pt x="74" y="3"/>
                        <a:pt x="74" y="3"/>
                      </a:cubicBezTo>
                      <a:cubicBezTo>
                        <a:pt x="75" y="4"/>
                        <a:pt x="75" y="4"/>
                        <a:pt x="75" y="4"/>
                      </a:cubicBezTo>
                      <a:cubicBezTo>
                        <a:pt x="77" y="5"/>
                        <a:pt x="74" y="2"/>
                        <a:pt x="75" y="2"/>
                      </a:cubicBezTo>
                      <a:cubicBezTo>
                        <a:pt x="77" y="4"/>
                        <a:pt x="77" y="4"/>
                        <a:pt x="77" y="4"/>
                      </a:cubicBezTo>
                      <a:cubicBezTo>
                        <a:pt x="79" y="6"/>
                        <a:pt x="75" y="4"/>
                        <a:pt x="78" y="7"/>
                      </a:cubicBezTo>
                      <a:cubicBezTo>
                        <a:pt x="79" y="7"/>
                        <a:pt x="78" y="5"/>
                        <a:pt x="79" y="5"/>
                      </a:cubicBezTo>
                      <a:cubicBezTo>
                        <a:pt x="79" y="6"/>
                        <a:pt x="79" y="6"/>
                        <a:pt x="79" y="6"/>
                      </a:cubicBezTo>
                      <a:cubicBezTo>
                        <a:pt x="79" y="6"/>
                        <a:pt x="83" y="10"/>
                        <a:pt x="82" y="7"/>
                      </a:cubicBezTo>
                      <a:cubicBezTo>
                        <a:pt x="81" y="6"/>
                        <a:pt x="81" y="6"/>
                        <a:pt x="80" y="5"/>
                      </a:cubicBezTo>
                      <a:cubicBezTo>
                        <a:pt x="80" y="4"/>
                        <a:pt x="79" y="2"/>
                        <a:pt x="79" y="2"/>
                      </a:cubicBezTo>
                      <a:cubicBezTo>
                        <a:pt x="81" y="4"/>
                        <a:pt x="80" y="1"/>
                        <a:pt x="82" y="4"/>
                      </a:cubicBezTo>
                      <a:cubicBezTo>
                        <a:pt x="81" y="3"/>
                        <a:pt x="80" y="4"/>
                        <a:pt x="82" y="6"/>
                      </a:cubicBezTo>
                      <a:cubicBezTo>
                        <a:pt x="84" y="9"/>
                        <a:pt x="81" y="6"/>
                        <a:pt x="83" y="9"/>
                      </a:cubicBezTo>
                      <a:cubicBezTo>
                        <a:pt x="84" y="9"/>
                        <a:pt x="86" y="12"/>
                        <a:pt x="88" y="13"/>
                      </a:cubicBezTo>
                      <a:cubicBezTo>
                        <a:pt x="88" y="13"/>
                        <a:pt x="88" y="12"/>
                        <a:pt x="88" y="12"/>
                      </a:cubicBezTo>
                      <a:cubicBezTo>
                        <a:pt x="86" y="10"/>
                        <a:pt x="86" y="11"/>
                        <a:pt x="84" y="9"/>
                      </a:cubicBezTo>
                      <a:cubicBezTo>
                        <a:pt x="85" y="9"/>
                        <a:pt x="85" y="7"/>
                        <a:pt x="84" y="5"/>
                      </a:cubicBezTo>
                      <a:cubicBezTo>
                        <a:pt x="85" y="6"/>
                        <a:pt x="86" y="8"/>
                        <a:pt x="86" y="8"/>
                      </a:cubicBezTo>
                      <a:cubicBezTo>
                        <a:pt x="86" y="7"/>
                        <a:pt x="87" y="6"/>
                        <a:pt x="89" y="6"/>
                      </a:cubicBezTo>
                      <a:cubicBezTo>
                        <a:pt x="86" y="4"/>
                        <a:pt x="89" y="5"/>
                        <a:pt x="86" y="3"/>
                      </a:cubicBezTo>
                      <a:cubicBezTo>
                        <a:pt x="85" y="3"/>
                        <a:pt x="83" y="1"/>
                        <a:pt x="82" y="0"/>
                      </a:cubicBezTo>
                      <a:cubicBezTo>
                        <a:pt x="83" y="0"/>
                        <a:pt x="83" y="1"/>
                        <a:pt x="84" y="1"/>
                      </a:cubicBezTo>
                      <a:cubicBezTo>
                        <a:pt x="83" y="0"/>
                        <a:pt x="87" y="3"/>
                        <a:pt x="85" y="1"/>
                      </a:cubicBezTo>
                      <a:cubicBezTo>
                        <a:pt x="85" y="2"/>
                        <a:pt x="88" y="4"/>
                        <a:pt x="90" y="6"/>
                      </a:cubicBezTo>
                      <a:cubicBezTo>
                        <a:pt x="89" y="5"/>
                        <a:pt x="91" y="8"/>
                        <a:pt x="91" y="8"/>
                      </a:cubicBezTo>
                      <a:cubicBezTo>
                        <a:pt x="91" y="6"/>
                        <a:pt x="91" y="4"/>
                        <a:pt x="91" y="4"/>
                      </a:cubicBezTo>
                      <a:cubicBezTo>
                        <a:pt x="93" y="5"/>
                        <a:pt x="92" y="2"/>
                        <a:pt x="93" y="1"/>
                      </a:cubicBezTo>
                      <a:cubicBezTo>
                        <a:pt x="94" y="2"/>
                        <a:pt x="96" y="5"/>
                        <a:pt x="97" y="5"/>
                      </a:cubicBezTo>
                      <a:cubicBezTo>
                        <a:pt x="97" y="5"/>
                        <a:pt x="94" y="3"/>
                        <a:pt x="96" y="3"/>
                      </a:cubicBezTo>
                      <a:cubicBezTo>
                        <a:pt x="96" y="4"/>
                        <a:pt x="96" y="4"/>
                        <a:pt x="96" y="4"/>
                      </a:cubicBezTo>
                      <a:cubicBezTo>
                        <a:pt x="96" y="3"/>
                        <a:pt x="99" y="5"/>
                        <a:pt x="96" y="1"/>
                      </a:cubicBezTo>
                      <a:cubicBezTo>
                        <a:pt x="98" y="4"/>
                        <a:pt x="98" y="4"/>
                        <a:pt x="98" y="4"/>
                      </a:cubicBezTo>
                      <a:cubicBezTo>
                        <a:pt x="98" y="4"/>
                        <a:pt x="98" y="3"/>
                        <a:pt x="98" y="3"/>
                      </a:cubicBezTo>
                      <a:cubicBezTo>
                        <a:pt x="99" y="4"/>
                        <a:pt x="99" y="5"/>
                        <a:pt x="100" y="5"/>
                      </a:cubicBezTo>
                      <a:cubicBezTo>
                        <a:pt x="102" y="7"/>
                        <a:pt x="100" y="4"/>
                        <a:pt x="100" y="4"/>
                      </a:cubicBezTo>
                      <a:cubicBezTo>
                        <a:pt x="99" y="3"/>
                        <a:pt x="99" y="3"/>
                        <a:pt x="99" y="3"/>
                      </a:cubicBezTo>
                      <a:cubicBezTo>
                        <a:pt x="99" y="1"/>
                        <a:pt x="100" y="2"/>
                        <a:pt x="101" y="1"/>
                      </a:cubicBezTo>
                      <a:cubicBezTo>
                        <a:pt x="102" y="3"/>
                        <a:pt x="102" y="3"/>
                        <a:pt x="102" y="3"/>
                      </a:cubicBezTo>
                      <a:cubicBezTo>
                        <a:pt x="101" y="1"/>
                        <a:pt x="101" y="1"/>
                        <a:pt x="101" y="1"/>
                      </a:cubicBezTo>
                      <a:cubicBezTo>
                        <a:pt x="103" y="3"/>
                        <a:pt x="104" y="4"/>
                        <a:pt x="103" y="2"/>
                      </a:cubicBezTo>
                      <a:cubicBezTo>
                        <a:pt x="105" y="7"/>
                        <a:pt x="105" y="7"/>
                        <a:pt x="105" y="7"/>
                      </a:cubicBezTo>
                      <a:cubicBezTo>
                        <a:pt x="104" y="6"/>
                        <a:pt x="104" y="5"/>
                        <a:pt x="102" y="3"/>
                      </a:cubicBezTo>
                      <a:cubicBezTo>
                        <a:pt x="101" y="2"/>
                        <a:pt x="101" y="3"/>
                        <a:pt x="102" y="5"/>
                      </a:cubicBezTo>
                      <a:cubicBezTo>
                        <a:pt x="102" y="5"/>
                        <a:pt x="102" y="4"/>
                        <a:pt x="102" y="3"/>
                      </a:cubicBezTo>
                      <a:cubicBezTo>
                        <a:pt x="104" y="6"/>
                        <a:pt x="103" y="6"/>
                        <a:pt x="104" y="8"/>
                      </a:cubicBezTo>
                      <a:cubicBezTo>
                        <a:pt x="104" y="7"/>
                        <a:pt x="105" y="8"/>
                        <a:pt x="104" y="7"/>
                      </a:cubicBezTo>
                      <a:cubicBezTo>
                        <a:pt x="105" y="8"/>
                        <a:pt x="105" y="9"/>
                        <a:pt x="105" y="9"/>
                      </a:cubicBezTo>
                      <a:cubicBezTo>
                        <a:pt x="104" y="8"/>
                        <a:pt x="103" y="8"/>
                        <a:pt x="103" y="7"/>
                      </a:cubicBezTo>
                      <a:cubicBezTo>
                        <a:pt x="104" y="9"/>
                        <a:pt x="105" y="10"/>
                        <a:pt x="104" y="10"/>
                      </a:cubicBezTo>
                      <a:cubicBezTo>
                        <a:pt x="102" y="8"/>
                        <a:pt x="104" y="12"/>
                        <a:pt x="103" y="12"/>
                      </a:cubicBezTo>
                      <a:cubicBezTo>
                        <a:pt x="102" y="10"/>
                        <a:pt x="101" y="8"/>
                        <a:pt x="100" y="7"/>
                      </a:cubicBezTo>
                      <a:cubicBezTo>
                        <a:pt x="99" y="6"/>
                        <a:pt x="100" y="7"/>
                        <a:pt x="99" y="6"/>
                      </a:cubicBezTo>
                      <a:cubicBezTo>
                        <a:pt x="100" y="8"/>
                        <a:pt x="101" y="10"/>
                        <a:pt x="102" y="12"/>
                      </a:cubicBezTo>
                      <a:cubicBezTo>
                        <a:pt x="101" y="10"/>
                        <a:pt x="101" y="10"/>
                        <a:pt x="101" y="10"/>
                      </a:cubicBezTo>
                      <a:cubicBezTo>
                        <a:pt x="101" y="11"/>
                        <a:pt x="103" y="13"/>
                        <a:pt x="102" y="13"/>
                      </a:cubicBezTo>
                      <a:cubicBezTo>
                        <a:pt x="100" y="14"/>
                        <a:pt x="99" y="14"/>
                        <a:pt x="99" y="15"/>
                      </a:cubicBezTo>
                      <a:cubicBezTo>
                        <a:pt x="97" y="13"/>
                        <a:pt x="97" y="13"/>
                        <a:pt x="97" y="13"/>
                      </a:cubicBezTo>
                      <a:cubicBezTo>
                        <a:pt x="100" y="17"/>
                        <a:pt x="97" y="16"/>
                        <a:pt x="98" y="17"/>
                      </a:cubicBezTo>
                      <a:cubicBezTo>
                        <a:pt x="96" y="17"/>
                        <a:pt x="97" y="20"/>
                        <a:pt x="95" y="18"/>
                      </a:cubicBezTo>
                      <a:cubicBezTo>
                        <a:pt x="94" y="21"/>
                        <a:pt x="94" y="23"/>
                        <a:pt x="92" y="24"/>
                      </a:cubicBezTo>
                      <a:cubicBezTo>
                        <a:pt x="90" y="22"/>
                        <a:pt x="90" y="22"/>
                        <a:pt x="90" y="22"/>
                      </a:cubicBezTo>
                      <a:cubicBezTo>
                        <a:pt x="92" y="23"/>
                        <a:pt x="89" y="21"/>
                        <a:pt x="89" y="21"/>
                      </a:cubicBezTo>
                      <a:cubicBezTo>
                        <a:pt x="91" y="22"/>
                        <a:pt x="91" y="24"/>
                        <a:pt x="92" y="25"/>
                      </a:cubicBezTo>
                      <a:cubicBezTo>
                        <a:pt x="90" y="24"/>
                        <a:pt x="91" y="26"/>
                        <a:pt x="91" y="28"/>
                      </a:cubicBezTo>
                      <a:cubicBezTo>
                        <a:pt x="90" y="27"/>
                        <a:pt x="90" y="27"/>
                        <a:pt x="90" y="27"/>
                      </a:cubicBezTo>
                      <a:cubicBezTo>
                        <a:pt x="92" y="30"/>
                        <a:pt x="89" y="29"/>
                        <a:pt x="88" y="29"/>
                      </a:cubicBezTo>
                      <a:cubicBezTo>
                        <a:pt x="87" y="28"/>
                        <a:pt x="86" y="27"/>
                        <a:pt x="86" y="28"/>
                      </a:cubicBezTo>
                      <a:cubicBezTo>
                        <a:pt x="88" y="30"/>
                        <a:pt x="87" y="30"/>
                        <a:pt x="88" y="32"/>
                      </a:cubicBezTo>
                      <a:cubicBezTo>
                        <a:pt x="88" y="33"/>
                        <a:pt x="87" y="33"/>
                        <a:pt x="85" y="32"/>
                      </a:cubicBezTo>
                      <a:cubicBezTo>
                        <a:pt x="87" y="37"/>
                        <a:pt x="84" y="37"/>
                        <a:pt x="84" y="40"/>
                      </a:cubicBezTo>
                      <a:cubicBezTo>
                        <a:pt x="82" y="39"/>
                        <a:pt x="82" y="39"/>
                        <a:pt x="82" y="39"/>
                      </a:cubicBezTo>
                      <a:cubicBezTo>
                        <a:pt x="85" y="44"/>
                        <a:pt x="80" y="43"/>
                        <a:pt x="80" y="46"/>
                      </a:cubicBezTo>
                      <a:cubicBezTo>
                        <a:pt x="78" y="43"/>
                        <a:pt x="78" y="43"/>
                        <a:pt x="78" y="43"/>
                      </a:cubicBezTo>
                      <a:cubicBezTo>
                        <a:pt x="76" y="43"/>
                        <a:pt x="77" y="45"/>
                        <a:pt x="80" y="47"/>
                      </a:cubicBezTo>
                      <a:cubicBezTo>
                        <a:pt x="78" y="46"/>
                        <a:pt x="80" y="49"/>
                        <a:pt x="78" y="47"/>
                      </a:cubicBezTo>
                      <a:cubicBezTo>
                        <a:pt x="77" y="47"/>
                        <a:pt x="78" y="49"/>
                        <a:pt x="79" y="50"/>
                      </a:cubicBezTo>
                      <a:cubicBezTo>
                        <a:pt x="77" y="50"/>
                        <a:pt x="77" y="50"/>
                        <a:pt x="77" y="52"/>
                      </a:cubicBezTo>
                      <a:cubicBezTo>
                        <a:pt x="77" y="51"/>
                        <a:pt x="77" y="51"/>
                        <a:pt x="77" y="51"/>
                      </a:cubicBezTo>
                      <a:cubicBezTo>
                        <a:pt x="76" y="51"/>
                        <a:pt x="75" y="50"/>
                        <a:pt x="75" y="50"/>
                      </a:cubicBezTo>
                      <a:cubicBezTo>
                        <a:pt x="75" y="51"/>
                        <a:pt x="73" y="51"/>
                        <a:pt x="77" y="53"/>
                      </a:cubicBezTo>
                      <a:cubicBezTo>
                        <a:pt x="74" y="52"/>
                        <a:pt x="77" y="57"/>
                        <a:pt x="73" y="55"/>
                      </a:cubicBezTo>
                      <a:cubicBezTo>
                        <a:pt x="74" y="56"/>
                        <a:pt x="74" y="56"/>
                        <a:pt x="75" y="57"/>
                      </a:cubicBezTo>
                      <a:cubicBezTo>
                        <a:pt x="74" y="58"/>
                        <a:pt x="72" y="57"/>
                        <a:pt x="73" y="59"/>
                      </a:cubicBezTo>
                      <a:cubicBezTo>
                        <a:pt x="72" y="59"/>
                        <a:pt x="71" y="58"/>
                        <a:pt x="71" y="58"/>
                      </a:cubicBezTo>
                      <a:cubicBezTo>
                        <a:pt x="71" y="58"/>
                        <a:pt x="72" y="59"/>
                        <a:pt x="73" y="60"/>
                      </a:cubicBezTo>
                      <a:cubicBezTo>
                        <a:pt x="73" y="62"/>
                        <a:pt x="69" y="61"/>
                        <a:pt x="68" y="63"/>
                      </a:cubicBezTo>
                      <a:cubicBezTo>
                        <a:pt x="69" y="66"/>
                        <a:pt x="66" y="68"/>
                        <a:pt x="65" y="71"/>
                      </a:cubicBezTo>
                      <a:cubicBezTo>
                        <a:pt x="64" y="70"/>
                        <a:pt x="64" y="70"/>
                        <a:pt x="64" y="70"/>
                      </a:cubicBezTo>
                      <a:cubicBezTo>
                        <a:pt x="66" y="73"/>
                        <a:pt x="60" y="70"/>
                        <a:pt x="64" y="73"/>
                      </a:cubicBezTo>
                      <a:cubicBezTo>
                        <a:pt x="63" y="73"/>
                        <a:pt x="63" y="74"/>
                        <a:pt x="62" y="73"/>
                      </a:cubicBezTo>
                      <a:cubicBezTo>
                        <a:pt x="63" y="75"/>
                        <a:pt x="59" y="73"/>
                        <a:pt x="61" y="76"/>
                      </a:cubicBezTo>
                      <a:cubicBezTo>
                        <a:pt x="61" y="76"/>
                        <a:pt x="61" y="75"/>
                        <a:pt x="60" y="75"/>
                      </a:cubicBezTo>
                      <a:cubicBezTo>
                        <a:pt x="58" y="75"/>
                        <a:pt x="60" y="77"/>
                        <a:pt x="58" y="77"/>
                      </a:cubicBezTo>
                      <a:cubicBezTo>
                        <a:pt x="58" y="77"/>
                        <a:pt x="57" y="77"/>
                        <a:pt x="57" y="76"/>
                      </a:cubicBezTo>
                      <a:cubicBezTo>
                        <a:pt x="55" y="75"/>
                        <a:pt x="59" y="79"/>
                        <a:pt x="56" y="77"/>
                      </a:cubicBezTo>
                      <a:cubicBezTo>
                        <a:pt x="55" y="77"/>
                        <a:pt x="57" y="78"/>
                        <a:pt x="57" y="78"/>
                      </a:cubicBezTo>
                      <a:cubicBezTo>
                        <a:pt x="55" y="79"/>
                        <a:pt x="56" y="83"/>
                        <a:pt x="55" y="85"/>
                      </a:cubicBezTo>
                      <a:cubicBezTo>
                        <a:pt x="52" y="86"/>
                        <a:pt x="49" y="82"/>
                        <a:pt x="51" y="85"/>
                      </a:cubicBezTo>
                      <a:cubicBezTo>
                        <a:pt x="50" y="84"/>
                        <a:pt x="52" y="86"/>
                        <a:pt x="51" y="85"/>
                      </a:cubicBezTo>
                      <a:cubicBezTo>
                        <a:pt x="52" y="86"/>
                        <a:pt x="47" y="83"/>
                        <a:pt x="48" y="85"/>
                      </a:cubicBezTo>
                      <a:cubicBezTo>
                        <a:pt x="51" y="86"/>
                        <a:pt x="50" y="86"/>
                        <a:pt x="51" y="87"/>
                      </a:cubicBezTo>
                      <a:cubicBezTo>
                        <a:pt x="49" y="87"/>
                        <a:pt x="47" y="86"/>
                        <a:pt x="48" y="87"/>
                      </a:cubicBezTo>
                      <a:cubicBezTo>
                        <a:pt x="47" y="87"/>
                        <a:pt x="47" y="87"/>
                        <a:pt x="47" y="87"/>
                      </a:cubicBezTo>
                      <a:cubicBezTo>
                        <a:pt x="50" y="90"/>
                        <a:pt x="47" y="90"/>
                        <a:pt x="51" y="93"/>
                      </a:cubicBezTo>
                      <a:cubicBezTo>
                        <a:pt x="49" y="98"/>
                        <a:pt x="48" y="104"/>
                        <a:pt x="46" y="109"/>
                      </a:cubicBezTo>
                      <a:cubicBezTo>
                        <a:pt x="42" y="113"/>
                        <a:pt x="42" y="119"/>
                        <a:pt x="37" y="123"/>
                      </a:cubicBezTo>
                      <a:cubicBezTo>
                        <a:pt x="33" y="122"/>
                        <a:pt x="33" y="122"/>
                        <a:pt x="34" y="124"/>
                      </a:cubicBezTo>
                      <a:cubicBezTo>
                        <a:pt x="33" y="124"/>
                        <a:pt x="33" y="124"/>
                        <a:pt x="33" y="124"/>
                      </a:cubicBezTo>
                      <a:cubicBezTo>
                        <a:pt x="35" y="125"/>
                        <a:pt x="32" y="125"/>
                        <a:pt x="35" y="126"/>
                      </a:cubicBezTo>
                      <a:cubicBezTo>
                        <a:pt x="33" y="128"/>
                        <a:pt x="33" y="130"/>
                        <a:pt x="32" y="132"/>
                      </a:cubicBezTo>
                      <a:cubicBezTo>
                        <a:pt x="32" y="131"/>
                        <a:pt x="30" y="130"/>
                        <a:pt x="30" y="130"/>
                      </a:cubicBezTo>
                      <a:cubicBezTo>
                        <a:pt x="32" y="132"/>
                        <a:pt x="32" y="132"/>
                        <a:pt x="32" y="132"/>
                      </a:cubicBezTo>
                      <a:cubicBezTo>
                        <a:pt x="31" y="131"/>
                        <a:pt x="31" y="131"/>
                        <a:pt x="31" y="131"/>
                      </a:cubicBezTo>
                      <a:cubicBezTo>
                        <a:pt x="31" y="132"/>
                        <a:pt x="32" y="133"/>
                        <a:pt x="33" y="133"/>
                      </a:cubicBezTo>
                      <a:cubicBezTo>
                        <a:pt x="33" y="139"/>
                        <a:pt x="25" y="141"/>
                        <a:pt x="24" y="146"/>
                      </a:cubicBezTo>
                      <a:cubicBezTo>
                        <a:pt x="22" y="146"/>
                        <a:pt x="22" y="148"/>
                        <a:pt x="22" y="150"/>
                      </a:cubicBezTo>
                      <a:cubicBezTo>
                        <a:pt x="17" y="152"/>
                        <a:pt x="12" y="154"/>
                        <a:pt x="13" y="159"/>
                      </a:cubicBezTo>
                      <a:cubicBezTo>
                        <a:pt x="13" y="159"/>
                        <a:pt x="6" y="155"/>
                        <a:pt x="5" y="15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6" name="Freeform 9"/>
                <p:cNvSpPr/>
                <p:nvPr/>
              </p:nvSpPr>
              <p:spPr bwMode="auto">
                <a:xfrm>
                  <a:off x="2580" y="1233"/>
                  <a:ext cx="0"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7" name="Freeform 10"/>
                <p:cNvSpPr/>
                <p:nvPr/>
              </p:nvSpPr>
              <p:spPr bwMode="auto">
                <a:xfrm>
                  <a:off x="2576" y="1232"/>
                  <a:ext cx="0" cy="1"/>
                </a:xfrm>
                <a:custGeom>
                  <a:avLst/>
                  <a:gdLst>
                    <a:gd name="T0" fmla="*/ 1 w 2"/>
                    <a:gd name="T1" fmla="*/ 2 h 2"/>
                    <a:gd name="T2" fmla="*/ 1 w 2"/>
                    <a:gd name="T3" fmla="*/ 2 h 2"/>
                    <a:gd name="T4" fmla="*/ 1 w 2"/>
                    <a:gd name="T5" fmla="*/ 1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2"/>
                        <a:pt x="1" y="2"/>
                      </a:cubicBezTo>
                      <a:cubicBezTo>
                        <a:pt x="1"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8" name="Freeform 11"/>
                <p:cNvSpPr/>
                <p:nvPr/>
              </p:nvSpPr>
              <p:spPr bwMode="auto">
                <a:xfrm>
                  <a:off x="2575" y="1233"/>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9" name="Freeform 12"/>
                <p:cNvSpPr/>
                <p:nvPr/>
              </p:nvSpPr>
              <p:spPr bwMode="auto">
                <a:xfrm>
                  <a:off x="2574" y="1232"/>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0" name="Freeform 13"/>
                <p:cNvSpPr/>
                <p:nvPr/>
              </p:nvSpPr>
              <p:spPr bwMode="auto">
                <a:xfrm>
                  <a:off x="2574" y="1233"/>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1"/>
                        <a:pt x="0" y="0"/>
                      </a:cubicBezTo>
                      <a:cubicBezTo>
                        <a:pt x="1"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1" name="Freeform 14"/>
                <p:cNvSpPr/>
                <p:nvPr/>
              </p:nvSpPr>
              <p:spPr bwMode="auto">
                <a:xfrm>
                  <a:off x="2572" y="1234"/>
                  <a:ext cx="1" cy="0"/>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2"/>
                        <a:pt x="2"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2" name="Freeform 15"/>
                <p:cNvSpPr/>
                <p:nvPr/>
              </p:nvSpPr>
              <p:spPr bwMode="auto">
                <a:xfrm>
                  <a:off x="2572" y="123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3" name="Freeform 16"/>
                <p:cNvSpPr/>
                <p:nvPr/>
              </p:nvSpPr>
              <p:spPr bwMode="auto">
                <a:xfrm>
                  <a:off x="2565" y="1246"/>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4" name="Freeform 17"/>
                <p:cNvSpPr/>
                <p:nvPr/>
              </p:nvSpPr>
              <p:spPr bwMode="auto">
                <a:xfrm>
                  <a:off x="2562" y="1251"/>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5" name="Freeform 18"/>
                <p:cNvSpPr/>
                <p:nvPr/>
              </p:nvSpPr>
              <p:spPr bwMode="auto">
                <a:xfrm>
                  <a:off x="2563" y="1254"/>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6" name="Freeform 19"/>
                <p:cNvSpPr/>
                <p:nvPr/>
              </p:nvSpPr>
              <p:spPr bwMode="auto">
                <a:xfrm>
                  <a:off x="2948" y="1181"/>
                  <a:ext cx="0" cy="1"/>
                </a:xfrm>
                <a:custGeom>
                  <a:avLst/>
                  <a:gdLst>
                    <a:gd name="T0" fmla="*/ 2 w 2"/>
                    <a:gd name="T1" fmla="*/ 2 h 3"/>
                    <a:gd name="T2" fmla="*/ 1 w 2"/>
                    <a:gd name="T3" fmla="*/ 1 h 3"/>
                    <a:gd name="T4" fmla="*/ 2 w 2"/>
                    <a:gd name="T5" fmla="*/ 2 h 3"/>
                  </a:gdLst>
                  <a:ahLst/>
                  <a:cxnLst>
                    <a:cxn ang="0">
                      <a:pos x="T0" y="T1"/>
                    </a:cxn>
                    <a:cxn ang="0">
                      <a:pos x="T2" y="T3"/>
                    </a:cxn>
                    <a:cxn ang="0">
                      <a:pos x="T4" y="T5"/>
                    </a:cxn>
                  </a:cxnLst>
                  <a:rect l="0" t="0" r="r" b="b"/>
                  <a:pathLst>
                    <a:path w="2" h="3">
                      <a:moveTo>
                        <a:pt x="2" y="2"/>
                      </a:moveTo>
                      <a:cubicBezTo>
                        <a:pt x="2" y="1"/>
                        <a:pt x="0" y="0"/>
                        <a:pt x="1" y="1"/>
                      </a:cubicBezTo>
                      <a:cubicBezTo>
                        <a:pt x="2" y="2"/>
                        <a:pt x="2" y="3"/>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7" name="Freeform 20"/>
                <p:cNvSpPr/>
                <p:nvPr/>
              </p:nvSpPr>
              <p:spPr bwMode="auto">
                <a:xfrm>
                  <a:off x="2926" y="1179"/>
                  <a:ext cx="22" cy="23"/>
                </a:xfrm>
                <a:custGeom>
                  <a:avLst/>
                  <a:gdLst>
                    <a:gd name="T0" fmla="*/ 13 w 99"/>
                    <a:gd name="T1" fmla="*/ 84 h 101"/>
                    <a:gd name="T2" fmla="*/ 16 w 99"/>
                    <a:gd name="T3" fmla="*/ 81 h 101"/>
                    <a:gd name="T4" fmla="*/ 18 w 99"/>
                    <a:gd name="T5" fmla="*/ 71 h 101"/>
                    <a:gd name="T6" fmla="*/ 20 w 99"/>
                    <a:gd name="T7" fmla="*/ 70 h 101"/>
                    <a:gd name="T8" fmla="*/ 28 w 99"/>
                    <a:gd name="T9" fmla="*/ 67 h 101"/>
                    <a:gd name="T10" fmla="*/ 30 w 99"/>
                    <a:gd name="T11" fmla="*/ 65 h 101"/>
                    <a:gd name="T12" fmla="*/ 32 w 99"/>
                    <a:gd name="T13" fmla="*/ 60 h 101"/>
                    <a:gd name="T14" fmla="*/ 35 w 99"/>
                    <a:gd name="T15" fmla="*/ 58 h 101"/>
                    <a:gd name="T16" fmla="*/ 38 w 99"/>
                    <a:gd name="T17" fmla="*/ 58 h 101"/>
                    <a:gd name="T18" fmla="*/ 37 w 99"/>
                    <a:gd name="T19" fmla="*/ 54 h 101"/>
                    <a:gd name="T20" fmla="*/ 38 w 99"/>
                    <a:gd name="T21" fmla="*/ 49 h 101"/>
                    <a:gd name="T22" fmla="*/ 40 w 99"/>
                    <a:gd name="T23" fmla="*/ 47 h 101"/>
                    <a:gd name="T24" fmla="*/ 40 w 99"/>
                    <a:gd name="T25" fmla="*/ 43 h 101"/>
                    <a:gd name="T26" fmla="*/ 44 w 99"/>
                    <a:gd name="T27" fmla="*/ 42 h 101"/>
                    <a:gd name="T28" fmla="*/ 46 w 99"/>
                    <a:gd name="T29" fmla="*/ 39 h 101"/>
                    <a:gd name="T30" fmla="*/ 51 w 99"/>
                    <a:gd name="T31" fmla="*/ 37 h 101"/>
                    <a:gd name="T32" fmla="*/ 51 w 99"/>
                    <a:gd name="T33" fmla="*/ 35 h 101"/>
                    <a:gd name="T34" fmla="*/ 54 w 99"/>
                    <a:gd name="T35" fmla="*/ 35 h 101"/>
                    <a:gd name="T36" fmla="*/ 53 w 99"/>
                    <a:gd name="T37" fmla="*/ 32 h 101"/>
                    <a:gd name="T38" fmla="*/ 54 w 99"/>
                    <a:gd name="T39" fmla="*/ 31 h 101"/>
                    <a:gd name="T40" fmla="*/ 55 w 99"/>
                    <a:gd name="T41" fmla="*/ 29 h 101"/>
                    <a:gd name="T42" fmla="*/ 59 w 99"/>
                    <a:gd name="T43" fmla="*/ 25 h 101"/>
                    <a:gd name="T44" fmla="*/ 61 w 99"/>
                    <a:gd name="T45" fmla="*/ 22 h 101"/>
                    <a:gd name="T46" fmla="*/ 63 w 99"/>
                    <a:gd name="T47" fmla="*/ 21 h 101"/>
                    <a:gd name="T48" fmla="*/ 67 w 99"/>
                    <a:gd name="T49" fmla="*/ 18 h 101"/>
                    <a:gd name="T50" fmla="*/ 73 w 99"/>
                    <a:gd name="T51" fmla="*/ 22 h 101"/>
                    <a:gd name="T52" fmla="*/ 69 w 99"/>
                    <a:gd name="T53" fmla="*/ 16 h 101"/>
                    <a:gd name="T54" fmla="*/ 66 w 99"/>
                    <a:gd name="T55" fmla="*/ 9 h 101"/>
                    <a:gd name="T56" fmla="*/ 70 w 99"/>
                    <a:gd name="T57" fmla="*/ 9 h 101"/>
                    <a:gd name="T58" fmla="*/ 68 w 99"/>
                    <a:gd name="T59" fmla="*/ 6 h 101"/>
                    <a:gd name="T60" fmla="*/ 71 w 99"/>
                    <a:gd name="T61" fmla="*/ 8 h 101"/>
                    <a:gd name="T62" fmla="*/ 76 w 99"/>
                    <a:gd name="T63" fmla="*/ 11 h 101"/>
                    <a:gd name="T64" fmla="*/ 74 w 99"/>
                    <a:gd name="T65" fmla="*/ 5 h 101"/>
                    <a:gd name="T66" fmla="*/ 77 w 99"/>
                    <a:gd name="T67" fmla="*/ 7 h 101"/>
                    <a:gd name="T68" fmla="*/ 76 w 99"/>
                    <a:gd name="T69" fmla="*/ 3 h 101"/>
                    <a:gd name="T70" fmla="*/ 77 w 99"/>
                    <a:gd name="T71" fmla="*/ 1 h 101"/>
                    <a:gd name="T72" fmla="*/ 82 w 99"/>
                    <a:gd name="T73" fmla="*/ 9 h 101"/>
                    <a:gd name="T74" fmla="*/ 81 w 99"/>
                    <a:gd name="T75" fmla="*/ 2 h 101"/>
                    <a:gd name="T76" fmla="*/ 92 w 99"/>
                    <a:gd name="T77" fmla="*/ 8 h 101"/>
                    <a:gd name="T78" fmla="*/ 94 w 99"/>
                    <a:gd name="T79" fmla="*/ 9 h 101"/>
                    <a:gd name="T80" fmla="*/ 96 w 99"/>
                    <a:gd name="T81" fmla="*/ 7 h 101"/>
                    <a:gd name="T82" fmla="*/ 98 w 99"/>
                    <a:gd name="T83" fmla="*/ 11 h 101"/>
                    <a:gd name="T84" fmla="*/ 94 w 99"/>
                    <a:gd name="T85" fmla="*/ 10 h 101"/>
                    <a:gd name="T86" fmla="*/ 94 w 99"/>
                    <a:gd name="T87" fmla="*/ 19 h 101"/>
                    <a:gd name="T88" fmla="*/ 89 w 99"/>
                    <a:gd name="T89" fmla="*/ 27 h 101"/>
                    <a:gd name="T90" fmla="*/ 84 w 99"/>
                    <a:gd name="T91" fmla="*/ 35 h 101"/>
                    <a:gd name="T92" fmla="*/ 79 w 99"/>
                    <a:gd name="T93" fmla="*/ 42 h 101"/>
                    <a:gd name="T94" fmla="*/ 76 w 99"/>
                    <a:gd name="T95" fmla="*/ 47 h 101"/>
                    <a:gd name="T96" fmla="*/ 66 w 99"/>
                    <a:gd name="T97" fmla="*/ 54 h 101"/>
                    <a:gd name="T98" fmla="*/ 60 w 99"/>
                    <a:gd name="T99" fmla="*/ 57 h 101"/>
                    <a:gd name="T100" fmla="*/ 52 w 99"/>
                    <a:gd name="T101" fmla="*/ 61 h 101"/>
                    <a:gd name="T102" fmla="*/ 36 w 99"/>
                    <a:gd name="T103" fmla="*/ 87 h 101"/>
                    <a:gd name="T104" fmla="*/ 29 w 99"/>
                    <a:gd name="T105" fmla="*/ 91 h 101"/>
                    <a:gd name="T106" fmla="*/ 2 w 99"/>
                    <a:gd name="T107" fmla="*/ 9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 h="101">
                      <a:moveTo>
                        <a:pt x="2" y="91"/>
                      </a:moveTo>
                      <a:cubicBezTo>
                        <a:pt x="0" y="84"/>
                        <a:pt x="6" y="89"/>
                        <a:pt x="5" y="85"/>
                      </a:cubicBezTo>
                      <a:cubicBezTo>
                        <a:pt x="5" y="84"/>
                        <a:pt x="7" y="88"/>
                        <a:pt x="7" y="87"/>
                      </a:cubicBezTo>
                      <a:cubicBezTo>
                        <a:pt x="5" y="81"/>
                        <a:pt x="9" y="83"/>
                        <a:pt x="13" y="86"/>
                      </a:cubicBezTo>
                      <a:cubicBezTo>
                        <a:pt x="14" y="87"/>
                        <a:pt x="14" y="87"/>
                        <a:pt x="14" y="87"/>
                      </a:cubicBezTo>
                      <a:cubicBezTo>
                        <a:pt x="14" y="87"/>
                        <a:pt x="13" y="84"/>
                        <a:pt x="13" y="84"/>
                      </a:cubicBezTo>
                      <a:cubicBezTo>
                        <a:pt x="14" y="85"/>
                        <a:pt x="14" y="85"/>
                        <a:pt x="14" y="86"/>
                      </a:cubicBezTo>
                      <a:cubicBezTo>
                        <a:pt x="13" y="84"/>
                        <a:pt x="15" y="84"/>
                        <a:pt x="14" y="83"/>
                      </a:cubicBezTo>
                      <a:cubicBezTo>
                        <a:pt x="14" y="84"/>
                        <a:pt x="15" y="85"/>
                        <a:pt x="16" y="86"/>
                      </a:cubicBezTo>
                      <a:cubicBezTo>
                        <a:pt x="15" y="84"/>
                        <a:pt x="15" y="84"/>
                        <a:pt x="15" y="84"/>
                      </a:cubicBezTo>
                      <a:cubicBezTo>
                        <a:pt x="12" y="78"/>
                        <a:pt x="16" y="83"/>
                        <a:pt x="15" y="80"/>
                      </a:cubicBezTo>
                      <a:cubicBezTo>
                        <a:pt x="16" y="80"/>
                        <a:pt x="16" y="81"/>
                        <a:pt x="16" y="81"/>
                      </a:cubicBezTo>
                      <a:cubicBezTo>
                        <a:pt x="15" y="77"/>
                        <a:pt x="17" y="77"/>
                        <a:pt x="17" y="75"/>
                      </a:cubicBezTo>
                      <a:cubicBezTo>
                        <a:pt x="18" y="76"/>
                        <a:pt x="19" y="77"/>
                        <a:pt x="19" y="78"/>
                      </a:cubicBezTo>
                      <a:cubicBezTo>
                        <a:pt x="18" y="76"/>
                        <a:pt x="18" y="75"/>
                        <a:pt x="18" y="74"/>
                      </a:cubicBezTo>
                      <a:cubicBezTo>
                        <a:pt x="20" y="76"/>
                        <a:pt x="17" y="72"/>
                        <a:pt x="18" y="73"/>
                      </a:cubicBezTo>
                      <a:cubicBezTo>
                        <a:pt x="19" y="73"/>
                        <a:pt x="19" y="73"/>
                        <a:pt x="19" y="73"/>
                      </a:cubicBezTo>
                      <a:cubicBezTo>
                        <a:pt x="17" y="71"/>
                        <a:pt x="20" y="74"/>
                        <a:pt x="18" y="71"/>
                      </a:cubicBezTo>
                      <a:cubicBezTo>
                        <a:pt x="20" y="73"/>
                        <a:pt x="20" y="73"/>
                        <a:pt x="20" y="73"/>
                      </a:cubicBezTo>
                      <a:cubicBezTo>
                        <a:pt x="17" y="70"/>
                        <a:pt x="21" y="74"/>
                        <a:pt x="20" y="72"/>
                      </a:cubicBezTo>
                      <a:cubicBezTo>
                        <a:pt x="20" y="72"/>
                        <a:pt x="20" y="72"/>
                        <a:pt x="20" y="72"/>
                      </a:cubicBezTo>
                      <a:cubicBezTo>
                        <a:pt x="19" y="71"/>
                        <a:pt x="21" y="72"/>
                        <a:pt x="21" y="72"/>
                      </a:cubicBezTo>
                      <a:cubicBezTo>
                        <a:pt x="21" y="72"/>
                        <a:pt x="21" y="72"/>
                        <a:pt x="21" y="72"/>
                      </a:cubicBezTo>
                      <a:cubicBezTo>
                        <a:pt x="21" y="71"/>
                        <a:pt x="22" y="72"/>
                        <a:pt x="20" y="70"/>
                      </a:cubicBezTo>
                      <a:cubicBezTo>
                        <a:pt x="22" y="72"/>
                        <a:pt x="21" y="71"/>
                        <a:pt x="23" y="74"/>
                      </a:cubicBezTo>
                      <a:cubicBezTo>
                        <a:pt x="23" y="70"/>
                        <a:pt x="25" y="69"/>
                        <a:pt x="26" y="68"/>
                      </a:cubicBezTo>
                      <a:cubicBezTo>
                        <a:pt x="27" y="69"/>
                        <a:pt x="27" y="69"/>
                        <a:pt x="28" y="70"/>
                      </a:cubicBezTo>
                      <a:cubicBezTo>
                        <a:pt x="28" y="69"/>
                        <a:pt x="28" y="69"/>
                        <a:pt x="28" y="67"/>
                      </a:cubicBezTo>
                      <a:cubicBezTo>
                        <a:pt x="28" y="68"/>
                        <a:pt x="29" y="69"/>
                        <a:pt x="29" y="69"/>
                      </a:cubicBezTo>
                      <a:cubicBezTo>
                        <a:pt x="30" y="69"/>
                        <a:pt x="27" y="66"/>
                        <a:pt x="28" y="67"/>
                      </a:cubicBezTo>
                      <a:cubicBezTo>
                        <a:pt x="29" y="67"/>
                        <a:pt x="29" y="68"/>
                        <a:pt x="30" y="69"/>
                      </a:cubicBezTo>
                      <a:cubicBezTo>
                        <a:pt x="29" y="67"/>
                        <a:pt x="29" y="67"/>
                        <a:pt x="29" y="66"/>
                      </a:cubicBezTo>
                      <a:cubicBezTo>
                        <a:pt x="29" y="66"/>
                        <a:pt x="30" y="67"/>
                        <a:pt x="30" y="67"/>
                      </a:cubicBezTo>
                      <a:cubicBezTo>
                        <a:pt x="29" y="65"/>
                        <a:pt x="31" y="67"/>
                        <a:pt x="30" y="66"/>
                      </a:cubicBezTo>
                      <a:cubicBezTo>
                        <a:pt x="31" y="67"/>
                        <a:pt x="31" y="67"/>
                        <a:pt x="31" y="67"/>
                      </a:cubicBezTo>
                      <a:cubicBezTo>
                        <a:pt x="33" y="68"/>
                        <a:pt x="29" y="64"/>
                        <a:pt x="30" y="65"/>
                      </a:cubicBezTo>
                      <a:cubicBezTo>
                        <a:pt x="31" y="65"/>
                        <a:pt x="31" y="66"/>
                        <a:pt x="32" y="66"/>
                      </a:cubicBezTo>
                      <a:cubicBezTo>
                        <a:pt x="30" y="64"/>
                        <a:pt x="31" y="64"/>
                        <a:pt x="31" y="63"/>
                      </a:cubicBezTo>
                      <a:cubicBezTo>
                        <a:pt x="31" y="63"/>
                        <a:pt x="31" y="63"/>
                        <a:pt x="31" y="63"/>
                      </a:cubicBezTo>
                      <a:cubicBezTo>
                        <a:pt x="31" y="63"/>
                        <a:pt x="32" y="63"/>
                        <a:pt x="32" y="62"/>
                      </a:cubicBezTo>
                      <a:cubicBezTo>
                        <a:pt x="33" y="62"/>
                        <a:pt x="35" y="65"/>
                        <a:pt x="35" y="64"/>
                      </a:cubicBezTo>
                      <a:cubicBezTo>
                        <a:pt x="32" y="61"/>
                        <a:pt x="35" y="62"/>
                        <a:pt x="32" y="60"/>
                      </a:cubicBezTo>
                      <a:cubicBezTo>
                        <a:pt x="32" y="60"/>
                        <a:pt x="34" y="60"/>
                        <a:pt x="33" y="59"/>
                      </a:cubicBezTo>
                      <a:cubicBezTo>
                        <a:pt x="34" y="60"/>
                        <a:pt x="36" y="62"/>
                        <a:pt x="36" y="63"/>
                      </a:cubicBezTo>
                      <a:cubicBezTo>
                        <a:pt x="38" y="64"/>
                        <a:pt x="38" y="64"/>
                        <a:pt x="38" y="64"/>
                      </a:cubicBezTo>
                      <a:cubicBezTo>
                        <a:pt x="39" y="65"/>
                        <a:pt x="37" y="64"/>
                        <a:pt x="39" y="65"/>
                      </a:cubicBezTo>
                      <a:cubicBezTo>
                        <a:pt x="39" y="65"/>
                        <a:pt x="38" y="63"/>
                        <a:pt x="39" y="64"/>
                      </a:cubicBezTo>
                      <a:cubicBezTo>
                        <a:pt x="38" y="62"/>
                        <a:pt x="35" y="59"/>
                        <a:pt x="35" y="58"/>
                      </a:cubicBezTo>
                      <a:cubicBezTo>
                        <a:pt x="36" y="59"/>
                        <a:pt x="38" y="61"/>
                        <a:pt x="38" y="61"/>
                      </a:cubicBezTo>
                      <a:cubicBezTo>
                        <a:pt x="34" y="56"/>
                        <a:pt x="34" y="56"/>
                        <a:pt x="34" y="56"/>
                      </a:cubicBezTo>
                      <a:cubicBezTo>
                        <a:pt x="34" y="55"/>
                        <a:pt x="36" y="58"/>
                        <a:pt x="36" y="57"/>
                      </a:cubicBezTo>
                      <a:cubicBezTo>
                        <a:pt x="35" y="56"/>
                        <a:pt x="35" y="56"/>
                        <a:pt x="35" y="55"/>
                      </a:cubicBezTo>
                      <a:cubicBezTo>
                        <a:pt x="35" y="55"/>
                        <a:pt x="35" y="54"/>
                        <a:pt x="37" y="56"/>
                      </a:cubicBezTo>
                      <a:cubicBezTo>
                        <a:pt x="38" y="57"/>
                        <a:pt x="37" y="57"/>
                        <a:pt x="38" y="58"/>
                      </a:cubicBezTo>
                      <a:cubicBezTo>
                        <a:pt x="38" y="58"/>
                        <a:pt x="38" y="57"/>
                        <a:pt x="38" y="56"/>
                      </a:cubicBezTo>
                      <a:cubicBezTo>
                        <a:pt x="38" y="57"/>
                        <a:pt x="38" y="57"/>
                        <a:pt x="38" y="57"/>
                      </a:cubicBezTo>
                      <a:cubicBezTo>
                        <a:pt x="39" y="57"/>
                        <a:pt x="38" y="55"/>
                        <a:pt x="36" y="54"/>
                      </a:cubicBezTo>
                      <a:cubicBezTo>
                        <a:pt x="36" y="54"/>
                        <a:pt x="38" y="55"/>
                        <a:pt x="37" y="55"/>
                      </a:cubicBezTo>
                      <a:cubicBezTo>
                        <a:pt x="36" y="53"/>
                        <a:pt x="36" y="53"/>
                        <a:pt x="36" y="52"/>
                      </a:cubicBezTo>
                      <a:cubicBezTo>
                        <a:pt x="36" y="53"/>
                        <a:pt x="37" y="53"/>
                        <a:pt x="37" y="54"/>
                      </a:cubicBezTo>
                      <a:cubicBezTo>
                        <a:pt x="36" y="52"/>
                        <a:pt x="36" y="51"/>
                        <a:pt x="35" y="50"/>
                      </a:cubicBezTo>
                      <a:cubicBezTo>
                        <a:pt x="34" y="48"/>
                        <a:pt x="37" y="52"/>
                        <a:pt x="37" y="51"/>
                      </a:cubicBezTo>
                      <a:cubicBezTo>
                        <a:pt x="39" y="53"/>
                        <a:pt x="35" y="48"/>
                        <a:pt x="38" y="50"/>
                      </a:cubicBezTo>
                      <a:cubicBezTo>
                        <a:pt x="38" y="50"/>
                        <a:pt x="37" y="48"/>
                        <a:pt x="37" y="49"/>
                      </a:cubicBezTo>
                      <a:cubicBezTo>
                        <a:pt x="37" y="49"/>
                        <a:pt x="39" y="50"/>
                        <a:pt x="38" y="50"/>
                      </a:cubicBezTo>
                      <a:cubicBezTo>
                        <a:pt x="39" y="51"/>
                        <a:pt x="38" y="49"/>
                        <a:pt x="38" y="49"/>
                      </a:cubicBezTo>
                      <a:cubicBezTo>
                        <a:pt x="38" y="48"/>
                        <a:pt x="39" y="49"/>
                        <a:pt x="39" y="49"/>
                      </a:cubicBezTo>
                      <a:cubicBezTo>
                        <a:pt x="38" y="48"/>
                        <a:pt x="38" y="46"/>
                        <a:pt x="39" y="47"/>
                      </a:cubicBezTo>
                      <a:cubicBezTo>
                        <a:pt x="39" y="46"/>
                        <a:pt x="38" y="44"/>
                        <a:pt x="38" y="44"/>
                      </a:cubicBezTo>
                      <a:cubicBezTo>
                        <a:pt x="39" y="45"/>
                        <a:pt x="39" y="45"/>
                        <a:pt x="39" y="45"/>
                      </a:cubicBezTo>
                      <a:cubicBezTo>
                        <a:pt x="40" y="46"/>
                        <a:pt x="39" y="45"/>
                        <a:pt x="41" y="46"/>
                      </a:cubicBezTo>
                      <a:cubicBezTo>
                        <a:pt x="39" y="44"/>
                        <a:pt x="41" y="49"/>
                        <a:pt x="40" y="47"/>
                      </a:cubicBezTo>
                      <a:cubicBezTo>
                        <a:pt x="42" y="48"/>
                        <a:pt x="38" y="44"/>
                        <a:pt x="40" y="46"/>
                      </a:cubicBezTo>
                      <a:cubicBezTo>
                        <a:pt x="40" y="46"/>
                        <a:pt x="39" y="44"/>
                        <a:pt x="41" y="45"/>
                      </a:cubicBezTo>
                      <a:cubicBezTo>
                        <a:pt x="40" y="45"/>
                        <a:pt x="43" y="48"/>
                        <a:pt x="43" y="47"/>
                      </a:cubicBezTo>
                      <a:cubicBezTo>
                        <a:pt x="43" y="47"/>
                        <a:pt x="42" y="46"/>
                        <a:pt x="42" y="46"/>
                      </a:cubicBezTo>
                      <a:cubicBezTo>
                        <a:pt x="41" y="45"/>
                        <a:pt x="41" y="45"/>
                        <a:pt x="41" y="45"/>
                      </a:cubicBezTo>
                      <a:cubicBezTo>
                        <a:pt x="40" y="43"/>
                        <a:pt x="42" y="45"/>
                        <a:pt x="40" y="43"/>
                      </a:cubicBezTo>
                      <a:cubicBezTo>
                        <a:pt x="41" y="44"/>
                        <a:pt x="40" y="42"/>
                        <a:pt x="42" y="44"/>
                      </a:cubicBezTo>
                      <a:cubicBezTo>
                        <a:pt x="44" y="46"/>
                        <a:pt x="44" y="46"/>
                        <a:pt x="44" y="46"/>
                      </a:cubicBezTo>
                      <a:cubicBezTo>
                        <a:pt x="44" y="46"/>
                        <a:pt x="42" y="44"/>
                        <a:pt x="42" y="43"/>
                      </a:cubicBezTo>
                      <a:cubicBezTo>
                        <a:pt x="42" y="43"/>
                        <a:pt x="42" y="44"/>
                        <a:pt x="43" y="44"/>
                      </a:cubicBezTo>
                      <a:cubicBezTo>
                        <a:pt x="40" y="41"/>
                        <a:pt x="43" y="44"/>
                        <a:pt x="41" y="41"/>
                      </a:cubicBezTo>
                      <a:cubicBezTo>
                        <a:pt x="42" y="42"/>
                        <a:pt x="42" y="41"/>
                        <a:pt x="44" y="42"/>
                      </a:cubicBezTo>
                      <a:cubicBezTo>
                        <a:pt x="43" y="41"/>
                        <a:pt x="43" y="40"/>
                        <a:pt x="43" y="40"/>
                      </a:cubicBezTo>
                      <a:cubicBezTo>
                        <a:pt x="44" y="41"/>
                        <a:pt x="44" y="41"/>
                        <a:pt x="44" y="41"/>
                      </a:cubicBezTo>
                      <a:cubicBezTo>
                        <a:pt x="45" y="42"/>
                        <a:pt x="45" y="41"/>
                        <a:pt x="44" y="41"/>
                      </a:cubicBezTo>
                      <a:cubicBezTo>
                        <a:pt x="45" y="41"/>
                        <a:pt x="46" y="42"/>
                        <a:pt x="48" y="43"/>
                      </a:cubicBezTo>
                      <a:cubicBezTo>
                        <a:pt x="47" y="42"/>
                        <a:pt x="45" y="40"/>
                        <a:pt x="44" y="39"/>
                      </a:cubicBezTo>
                      <a:cubicBezTo>
                        <a:pt x="47" y="42"/>
                        <a:pt x="43" y="37"/>
                        <a:pt x="46" y="39"/>
                      </a:cubicBezTo>
                      <a:cubicBezTo>
                        <a:pt x="46" y="40"/>
                        <a:pt x="47" y="41"/>
                        <a:pt x="48" y="41"/>
                      </a:cubicBezTo>
                      <a:cubicBezTo>
                        <a:pt x="51" y="44"/>
                        <a:pt x="46" y="39"/>
                        <a:pt x="48" y="40"/>
                      </a:cubicBezTo>
                      <a:cubicBezTo>
                        <a:pt x="46" y="38"/>
                        <a:pt x="46" y="38"/>
                        <a:pt x="46" y="38"/>
                      </a:cubicBezTo>
                      <a:cubicBezTo>
                        <a:pt x="47" y="39"/>
                        <a:pt x="45" y="36"/>
                        <a:pt x="47" y="38"/>
                      </a:cubicBezTo>
                      <a:cubicBezTo>
                        <a:pt x="47" y="37"/>
                        <a:pt x="48" y="38"/>
                        <a:pt x="46" y="36"/>
                      </a:cubicBezTo>
                      <a:cubicBezTo>
                        <a:pt x="49" y="38"/>
                        <a:pt x="46" y="34"/>
                        <a:pt x="51" y="37"/>
                      </a:cubicBezTo>
                      <a:cubicBezTo>
                        <a:pt x="51" y="37"/>
                        <a:pt x="51" y="37"/>
                        <a:pt x="50" y="36"/>
                      </a:cubicBezTo>
                      <a:cubicBezTo>
                        <a:pt x="49" y="35"/>
                        <a:pt x="51" y="37"/>
                        <a:pt x="50" y="36"/>
                      </a:cubicBezTo>
                      <a:cubicBezTo>
                        <a:pt x="50" y="36"/>
                        <a:pt x="49" y="35"/>
                        <a:pt x="49" y="35"/>
                      </a:cubicBezTo>
                      <a:cubicBezTo>
                        <a:pt x="50" y="35"/>
                        <a:pt x="50" y="35"/>
                        <a:pt x="52" y="38"/>
                      </a:cubicBezTo>
                      <a:cubicBezTo>
                        <a:pt x="53" y="39"/>
                        <a:pt x="48" y="33"/>
                        <a:pt x="50" y="34"/>
                      </a:cubicBezTo>
                      <a:cubicBezTo>
                        <a:pt x="51" y="35"/>
                        <a:pt x="51" y="35"/>
                        <a:pt x="51" y="35"/>
                      </a:cubicBezTo>
                      <a:cubicBezTo>
                        <a:pt x="50" y="33"/>
                        <a:pt x="50" y="33"/>
                        <a:pt x="50" y="33"/>
                      </a:cubicBezTo>
                      <a:cubicBezTo>
                        <a:pt x="50" y="33"/>
                        <a:pt x="52" y="35"/>
                        <a:pt x="54" y="36"/>
                      </a:cubicBezTo>
                      <a:cubicBezTo>
                        <a:pt x="53" y="36"/>
                        <a:pt x="54" y="36"/>
                        <a:pt x="53" y="34"/>
                      </a:cubicBezTo>
                      <a:cubicBezTo>
                        <a:pt x="55" y="36"/>
                        <a:pt x="55" y="36"/>
                        <a:pt x="55" y="36"/>
                      </a:cubicBezTo>
                      <a:cubicBezTo>
                        <a:pt x="53" y="35"/>
                        <a:pt x="54" y="35"/>
                        <a:pt x="54" y="35"/>
                      </a:cubicBezTo>
                      <a:cubicBezTo>
                        <a:pt x="54" y="35"/>
                        <a:pt x="54" y="35"/>
                        <a:pt x="54" y="35"/>
                      </a:cubicBezTo>
                      <a:cubicBezTo>
                        <a:pt x="55" y="36"/>
                        <a:pt x="55" y="35"/>
                        <a:pt x="54" y="35"/>
                      </a:cubicBezTo>
                      <a:cubicBezTo>
                        <a:pt x="53" y="34"/>
                        <a:pt x="53" y="34"/>
                        <a:pt x="52" y="33"/>
                      </a:cubicBezTo>
                      <a:cubicBezTo>
                        <a:pt x="52" y="33"/>
                        <a:pt x="52" y="33"/>
                        <a:pt x="51" y="32"/>
                      </a:cubicBezTo>
                      <a:cubicBezTo>
                        <a:pt x="53" y="33"/>
                        <a:pt x="53" y="33"/>
                        <a:pt x="53" y="33"/>
                      </a:cubicBezTo>
                      <a:cubicBezTo>
                        <a:pt x="54" y="33"/>
                        <a:pt x="52" y="31"/>
                        <a:pt x="52" y="31"/>
                      </a:cubicBezTo>
                      <a:cubicBezTo>
                        <a:pt x="53" y="32"/>
                        <a:pt x="52" y="31"/>
                        <a:pt x="53" y="32"/>
                      </a:cubicBezTo>
                      <a:cubicBezTo>
                        <a:pt x="54" y="32"/>
                        <a:pt x="53" y="31"/>
                        <a:pt x="53" y="32"/>
                      </a:cubicBezTo>
                      <a:cubicBezTo>
                        <a:pt x="54" y="33"/>
                        <a:pt x="55" y="34"/>
                        <a:pt x="54" y="33"/>
                      </a:cubicBezTo>
                      <a:cubicBezTo>
                        <a:pt x="54" y="32"/>
                        <a:pt x="51" y="30"/>
                        <a:pt x="53" y="31"/>
                      </a:cubicBezTo>
                      <a:cubicBezTo>
                        <a:pt x="53" y="31"/>
                        <a:pt x="54" y="32"/>
                        <a:pt x="54" y="32"/>
                      </a:cubicBezTo>
                      <a:cubicBezTo>
                        <a:pt x="55" y="33"/>
                        <a:pt x="55" y="33"/>
                        <a:pt x="55" y="33"/>
                      </a:cubicBezTo>
                      <a:cubicBezTo>
                        <a:pt x="54" y="31"/>
                        <a:pt x="54" y="31"/>
                        <a:pt x="54" y="31"/>
                      </a:cubicBezTo>
                      <a:cubicBezTo>
                        <a:pt x="54" y="32"/>
                        <a:pt x="54" y="32"/>
                        <a:pt x="54" y="32"/>
                      </a:cubicBezTo>
                      <a:cubicBezTo>
                        <a:pt x="53" y="30"/>
                        <a:pt x="54" y="31"/>
                        <a:pt x="53" y="29"/>
                      </a:cubicBezTo>
                      <a:cubicBezTo>
                        <a:pt x="53" y="29"/>
                        <a:pt x="54" y="30"/>
                        <a:pt x="55" y="30"/>
                      </a:cubicBezTo>
                      <a:cubicBezTo>
                        <a:pt x="55" y="30"/>
                        <a:pt x="55" y="30"/>
                        <a:pt x="55" y="30"/>
                      </a:cubicBezTo>
                      <a:cubicBezTo>
                        <a:pt x="56" y="31"/>
                        <a:pt x="55" y="30"/>
                        <a:pt x="55" y="29"/>
                      </a:cubicBezTo>
                      <a:cubicBezTo>
                        <a:pt x="55" y="29"/>
                        <a:pt x="55" y="29"/>
                        <a:pt x="55" y="29"/>
                      </a:cubicBezTo>
                      <a:cubicBezTo>
                        <a:pt x="55" y="29"/>
                        <a:pt x="55" y="29"/>
                        <a:pt x="54" y="28"/>
                      </a:cubicBezTo>
                      <a:cubicBezTo>
                        <a:pt x="56" y="29"/>
                        <a:pt x="60" y="33"/>
                        <a:pt x="58" y="31"/>
                      </a:cubicBezTo>
                      <a:cubicBezTo>
                        <a:pt x="59" y="31"/>
                        <a:pt x="56" y="28"/>
                        <a:pt x="55" y="27"/>
                      </a:cubicBezTo>
                      <a:cubicBezTo>
                        <a:pt x="57" y="28"/>
                        <a:pt x="55" y="25"/>
                        <a:pt x="57" y="27"/>
                      </a:cubicBezTo>
                      <a:cubicBezTo>
                        <a:pt x="57" y="26"/>
                        <a:pt x="56" y="26"/>
                        <a:pt x="56" y="25"/>
                      </a:cubicBezTo>
                      <a:cubicBezTo>
                        <a:pt x="57" y="25"/>
                        <a:pt x="56" y="22"/>
                        <a:pt x="59" y="25"/>
                      </a:cubicBezTo>
                      <a:cubicBezTo>
                        <a:pt x="60" y="25"/>
                        <a:pt x="61" y="26"/>
                        <a:pt x="62" y="27"/>
                      </a:cubicBezTo>
                      <a:cubicBezTo>
                        <a:pt x="60" y="25"/>
                        <a:pt x="63" y="28"/>
                        <a:pt x="61" y="26"/>
                      </a:cubicBezTo>
                      <a:cubicBezTo>
                        <a:pt x="60" y="24"/>
                        <a:pt x="59" y="24"/>
                        <a:pt x="58" y="23"/>
                      </a:cubicBezTo>
                      <a:cubicBezTo>
                        <a:pt x="58" y="22"/>
                        <a:pt x="59" y="22"/>
                        <a:pt x="60" y="23"/>
                      </a:cubicBezTo>
                      <a:cubicBezTo>
                        <a:pt x="59" y="22"/>
                        <a:pt x="59" y="22"/>
                        <a:pt x="59" y="21"/>
                      </a:cubicBezTo>
                      <a:cubicBezTo>
                        <a:pt x="61" y="23"/>
                        <a:pt x="61" y="23"/>
                        <a:pt x="61" y="22"/>
                      </a:cubicBezTo>
                      <a:cubicBezTo>
                        <a:pt x="60" y="21"/>
                        <a:pt x="60" y="21"/>
                        <a:pt x="60" y="21"/>
                      </a:cubicBezTo>
                      <a:cubicBezTo>
                        <a:pt x="61" y="22"/>
                        <a:pt x="61" y="22"/>
                        <a:pt x="61" y="22"/>
                      </a:cubicBezTo>
                      <a:cubicBezTo>
                        <a:pt x="61" y="22"/>
                        <a:pt x="59" y="19"/>
                        <a:pt x="60" y="21"/>
                      </a:cubicBezTo>
                      <a:cubicBezTo>
                        <a:pt x="61" y="21"/>
                        <a:pt x="61" y="22"/>
                        <a:pt x="61" y="22"/>
                      </a:cubicBezTo>
                      <a:cubicBezTo>
                        <a:pt x="61" y="21"/>
                        <a:pt x="59" y="18"/>
                        <a:pt x="61" y="19"/>
                      </a:cubicBezTo>
                      <a:cubicBezTo>
                        <a:pt x="63" y="21"/>
                        <a:pt x="63" y="21"/>
                        <a:pt x="63" y="21"/>
                      </a:cubicBezTo>
                      <a:cubicBezTo>
                        <a:pt x="63" y="21"/>
                        <a:pt x="62" y="19"/>
                        <a:pt x="61" y="19"/>
                      </a:cubicBezTo>
                      <a:cubicBezTo>
                        <a:pt x="62" y="20"/>
                        <a:pt x="63" y="20"/>
                        <a:pt x="65" y="21"/>
                      </a:cubicBezTo>
                      <a:cubicBezTo>
                        <a:pt x="61" y="16"/>
                        <a:pt x="63" y="15"/>
                        <a:pt x="64" y="15"/>
                      </a:cubicBezTo>
                      <a:cubicBezTo>
                        <a:pt x="65" y="16"/>
                        <a:pt x="65" y="16"/>
                        <a:pt x="65" y="16"/>
                      </a:cubicBezTo>
                      <a:cubicBezTo>
                        <a:pt x="66" y="16"/>
                        <a:pt x="63" y="14"/>
                        <a:pt x="64" y="14"/>
                      </a:cubicBezTo>
                      <a:cubicBezTo>
                        <a:pt x="65" y="15"/>
                        <a:pt x="66" y="16"/>
                        <a:pt x="67" y="18"/>
                      </a:cubicBezTo>
                      <a:cubicBezTo>
                        <a:pt x="68" y="18"/>
                        <a:pt x="66" y="15"/>
                        <a:pt x="66" y="15"/>
                      </a:cubicBezTo>
                      <a:cubicBezTo>
                        <a:pt x="64" y="13"/>
                        <a:pt x="66" y="16"/>
                        <a:pt x="65" y="14"/>
                      </a:cubicBezTo>
                      <a:cubicBezTo>
                        <a:pt x="64" y="14"/>
                        <a:pt x="66" y="15"/>
                        <a:pt x="64" y="13"/>
                      </a:cubicBezTo>
                      <a:cubicBezTo>
                        <a:pt x="65" y="13"/>
                        <a:pt x="66" y="15"/>
                        <a:pt x="67" y="16"/>
                      </a:cubicBezTo>
                      <a:cubicBezTo>
                        <a:pt x="67" y="15"/>
                        <a:pt x="67" y="15"/>
                        <a:pt x="67" y="15"/>
                      </a:cubicBezTo>
                      <a:cubicBezTo>
                        <a:pt x="69" y="17"/>
                        <a:pt x="70" y="19"/>
                        <a:pt x="73" y="22"/>
                      </a:cubicBezTo>
                      <a:cubicBezTo>
                        <a:pt x="72" y="22"/>
                        <a:pt x="72" y="22"/>
                        <a:pt x="72" y="22"/>
                      </a:cubicBezTo>
                      <a:cubicBezTo>
                        <a:pt x="75" y="23"/>
                        <a:pt x="74" y="24"/>
                        <a:pt x="75" y="25"/>
                      </a:cubicBezTo>
                      <a:cubicBezTo>
                        <a:pt x="75" y="23"/>
                        <a:pt x="72" y="20"/>
                        <a:pt x="71" y="20"/>
                      </a:cubicBezTo>
                      <a:cubicBezTo>
                        <a:pt x="71" y="19"/>
                        <a:pt x="67" y="15"/>
                        <a:pt x="68" y="14"/>
                      </a:cubicBezTo>
                      <a:cubicBezTo>
                        <a:pt x="69" y="15"/>
                        <a:pt x="68" y="15"/>
                        <a:pt x="69" y="17"/>
                      </a:cubicBezTo>
                      <a:cubicBezTo>
                        <a:pt x="71" y="18"/>
                        <a:pt x="69" y="15"/>
                        <a:pt x="69" y="16"/>
                      </a:cubicBezTo>
                      <a:cubicBezTo>
                        <a:pt x="69" y="15"/>
                        <a:pt x="67" y="13"/>
                        <a:pt x="67" y="12"/>
                      </a:cubicBezTo>
                      <a:cubicBezTo>
                        <a:pt x="68" y="13"/>
                        <a:pt x="68" y="14"/>
                        <a:pt x="69" y="14"/>
                      </a:cubicBezTo>
                      <a:cubicBezTo>
                        <a:pt x="68" y="13"/>
                        <a:pt x="67" y="12"/>
                        <a:pt x="66" y="11"/>
                      </a:cubicBezTo>
                      <a:cubicBezTo>
                        <a:pt x="64" y="9"/>
                        <a:pt x="67" y="12"/>
                        <a:pt x="66" y="10"/>
                      </a:cubicBezTo>
                      <a:cubicBezTo>
                        <a:pt x="68" y="11"/>
                        <a:pt x="69" y="14"/>
                        <a:pt x="70" y="15"/>
                      </a:cubicBezTo>
                      <a:cubicBezTo>
                        <a:pt x="69" y="13"/>
                        <a:pt x="69" y="12"/>
                        <a:pt x="66" y="9"/>
                      </a:cubicBezTo>
                      <a:cubicBezTo>
                        <a:pt x="67" y="10"/>
                        <a:pt x="68" y="11"/>
                        <a:pt x="69" y="12"/>
                      </a:cubicBezTo>
                      <a:cubicBezTo>
                        <a:pt x="70" y="13"/>
                        <a:pt x="67" y="9"/>
                        <a:pt x="70" y="12"/>
                      </a:cubicBezTo>
                      <a:cubicBezTo>
                        <a:pt x="68" y="10"/>
                        <a:pt x="68" y="10"/>
                        <a:pt x="68" y="10"/>
                      </a:cubicBezTo>
                      <a:cubicBezTo>
                        <a:pt x="69" y="11"/>
                        <a:pt x="69" y="11"/>
                        <a:pt x="70" y="12"/>
                      </a:cubicBezTo>
                      <a:cubicBezTo>
                        <a:pt x="71" y="12"/>
                        <a:pt x="69" y="9"/>
                        <a:pt x="71" y="12"/>
                      </a:cubicBezTo>
                      <a:cubicBezTo>
                        <a:pt x="71" y="11"/>
                        <a:pt x="72" y="11"/>
                        <a:pt x="70" y="9"/>
                      </a:cubicBezTo>
                      <a:cubicBezTo>
                        <a:pt x="68" y="8"/>
                        <a:pt x="71" y="11"/>
                        <a:pt x="68" y="9"/>
                      </a:cubicBezTo>
                      <a:cubicBezTo>
                        <a:pt x="70" y="11"/>
                        <a:pt x="68" y="8"/>
                        <a:pt x="68" y="7"/>
                      </a:cubicBezTo>
                      <a:cubicBezTo>
                        <a:pt x="69" y="8"/>
                        <a:pt x="69" y="8"/>
                        <a:pt x="69" y="8"/>
                      </a:cubicBezTo>
                      <a:cubicBezTo>
                        <a:pt x="69" y="8"/>
                        <a:pt x="69" y="8"/>
                        <a:pt x="68" y="7"/>
                      </a:cubicBezTo>
                      <a:cubicBezTo>
                        <a:pt x="69" y="7"/>
                        <a:pt x="69" y="8"/>
                        <a:pt x="70" y="8"/>
                      </a:cubicBezTo>
                      <a:cubicBezTo>
                        <a:pt x="68" y="6"/>
                        <a:pt x="68" y="6"/>
                        <a:pt x="68" y="6"/>
                      </a:cubicBezTo>
                      <a:cubicBezTo>
                        <a:pt x="68" y="5"/>
                        <a:pt x="71" y="9"/>
                        <a:pt x="71" y="8"/>
                      </a:cubicBezTo>
                      <a:cubicBezTo>
                        <a:pt x="72" y="10"/>
                        <a:pt x="72" y="10"/>
                        <a:pt x="72" y="10"/>
                      </a:cubicBezTo>
                      <a:cubicBezTo>
                        <a:pt x="71" y="10"/>
                        <a:pt x="73" y="11"/>
                        <a:pt x="73" y="10"/>
                      </a:cubicBezTo>
                      <a:cubicBezTo>
                        <a:pt x="71" y="9"/>
                        <a:pt x="70" y="7"/>
                        <a:pt x="69" y="6"/>
                      </a:cubicBezTo>
                      <a:cubicBezTo>
                        <a:pt x="69" y="5"/>
                        <a:pt x="71" y="7"/>
                        <a:pt x="69" y="6"/>
                      </a:cubicBezTo>
                      <a:cubicBezTo>
                        <a:pt x="71" y="8"/>
                        <a:pt x="71" y="8"/>
                        <a:pt x="71" y="8"/>
                      </a:cubicBezTo>
                      <a:cubicBezTo>
                        <a:pt x="71" y="8"/>
                        <a:pt x="73" y="10"/>
                        <a:pt x="73" y="10"/>
                      </a:cubicBezTo>
                      <a:cubicBezTo>
                        <a:pt x="73" y="9"/>
                        <a:pt x="71" y="7"/>
                        <a:pt x="70" y="6"/>
                      </a:cubicBezTo>
                      <a:cubicBezTo>
                        <a:pt x="71" y="6"/>
                        <a:pt x="72" y="7"/>
                        <a:pt x="72" y="8"/>
                      </a:cubicBezTo>
                      <a:cubicBezTo>
                        <a:pt x="72" y="7"/>
                        <a:pt x="71" y="6"/>
                        <a:pt x="70" y="5"/>
                      </a:cubicBezTo>
                      <a:cubicBezTo>
                        <a:pt x="71" y="6"/>
                        <a:pt x="73" y="7"/>
                        <a:pt x="74" y="8"/>
                      </a:cubicBezTo>
                      <a:cubicBezTo>
                        <a:pt x="76" y="11"/>
                        <a:pt x="76" y="11"/>
                        <a:pt x="76" y="11"/>
                      </a:cubicBezTo>
                      <a:cubicBezTo>
                        <a:pt x="76" y="11"/>
                        <a:pt x="76" y="11"/>
                        <a:pt x="76" y="11"/>
                      </a:cubicBezTo>
                      <a:cubicBezTo>
                        <a:pt x="78" y="13"/>
                        <a:pt x="78" y="12"/>
                        <a:pt x="80" y="15"/>
                      </a:cubicBezTo>
                      <a:cubicBezTo>
                        <a:pt x="80" y="15"/>
                        <a:pt x="80" y="14"/>
                        <a:pt x="79" y="13"/>
                      </a:cubicBezTo>
                      <a:cubicBezTo>
                        <a:pt x="76" y="10"/>
                        <a:pt x="76" y="8"/>
                        <a:pt x="73" y="5"/>
                      </a:cubicBezTo>
                      <a:cubicBezTo>
                        <a:pt x="73" y="4"/>
                        <a:pt x="80" y="13"/>
                        <a:pt x="76" y="7"/>
                      </a:cubicBezTo>
                      <a:cubicBezTo>
                        <a:pt x="75" y="6"/>
                        <a:pt x="74" y="4"/>
                        <a:pt x="74" y="5"/>
                      </a:cubicBezTo>
                      <a:cubicBezTo>
                        <a:pt x="75" y="5"/>
                        <a:pt x="72" y="2"/>
                        <a:pt x="73" y="3"/>
                      </a:cubicBezTo>
                      <a:cubicBezTo>
                        <a:pt x="74" y="4"/>
                        <a:pt x="76" y="6"/>
                        <a:pt x="77" y="8"/>
                      </a:cubicBezTo>
                      <a:cubicBezTo>
                        <a:pt x="76" y="7"/>
                        <a:pt x="76" y="7"/>
                        <a:pt x="76" y="8"/>
                      </a:cubicBezTo>
                      <a:cubicBezTo>
                        <a:pt x="78" y="9"/>
                        <a:pt x="79" y="11"/>
                        <a:pt x="79" y="11"/>
                      </a:cubicBezTo>
                      <a:cubicBezTo>
                        <a:pt x="79" y="10"/>
                        <a:pt x="80" y="10"/>
                        <a:pt x="78" y="8"/>
                      </a:cubicBezTo>
                      <a:cubicBezTo>
                        <a:pt x="77" y="6"/>
                        <a:pt x="78" y="9"/>
                        <a:pt x="77" y="7"/>
                      </a:cubicBezTo>
                      <a:cubicBezTo>
                        <a:pt x="77" y="6"/>
                        <a:pt x="79" y="8"/>
                        <a:pt x="76" y="5"/>
                      </a:cubicBezTo>
                      <a:cubicBezTo>
                        <a:pt x="76" y="6"/>
                        <a:pt x="75" y="4"/>
                        <a:pt x="74" y="2"/>
                      </a:cubicBezTo>
                      <a:cubicBezTo>
                        <a:pt x="73" y="1"/>
                        <a:pt x="73" y="1"/>
                        <a:pt x="73" y="1"/>
                      </a:cubicBezTo>
                      <a:cubicBezTo>
                        <a:pt x="74" y="3"/>
                        <a:pt x="74" y="3"/>
                        <a:pt x="74" y="3"/>
                      </a:cubicBezTo>
                      <a:cubicBezTo>
                        <a:pt x="76" y="3"/>
                        <a:pt x="73" y="0"/>
                        <a:pt x="74" y="0"/>
                      </a:cubicBezTo>
                      <a:cubicBezTo>
                        <a:pt x="76" y="3"/>
                        <a:pt x="76" y="3"/>
                        <a:pt x="76" y="3"/>
                      </a:cubicBezTo>
                      <a:cubicBezTo>
                        <a:pt x="77" y="5"/>
                        <a:pt x="74" y="2"/>
                        <a:pt x="77" y="5"/>
                      </a:cubicBezTo>
                      <a:cubicBezTo>
                        <a:pt x="77" y="5"/>
                        <a:pt x="76" y="4"/>
                        <a:pt x="77" y="4"/>
                      </a:cubicBezTo>
                      <a:cubicBezTo>
                        <a:pt x="77" y="5"/>
                        <a:pt x="77" y="5"/>
                        <a:pt x="78" y="5"/>
                      </a:cubicBezTo>
                      <a:cubicBezTo>
                        <a:pt x="78" y="5"/>
                        <a:pt x="81" y="9"/>
                        <a:pt x="80" y="7"/>
                      </a:cubicBezTo>
                      <a:cubicBezTo>
                        <a:pt x="79" y="5"/>
                        <a:pt x="79" y="5"/>
                        <a:pt x="78" y="4"/>
                      </a:cubicBezTo>
                      <a:cubicBezTo>
                        <a:pt x="78" y="3"/>
                        <a:pt x="77" y="2"/>
                        <a:pt x="77" y="1"/>
                      </a:cubicBezTo>
                      <a:cubicBezTo>
                        <a:pt x="79" y="4"/>
                        <a:pt x="78" y="1"/>
                        <a:pt x="80" y="4"/>
                      </a:cubicBezTo>
                      <a:cubicBezTo>
                        <a:pt x="79" y="3"/>
                        <a:pt x="78" y="3"/>
                        <a:pt x="80" y="6"/>
                      </a:cubicBezTo>
                      <a:cubicBezTo>
                        <a:pt x="82" y="9"/>
                        <a:pt x="79" y="6"/>
                        <a:pt x="81" y="9"/>
                      </a:cubicBezTo>
                      <a:cubicBezTo>
                        <a:pt x="82" y="9"/>
                        <a:pt x="84" y="11"/>
                        <a:pt x="85" y="13"/>
                      </a:cubicBezTo>
                      <a:cubicBezTo>
                        <a:pt x="86" y="13"/>
                        <a:pt x="85" y="12"/>
                        <a:pt x="85" y="12"/>
                      </a:cubicBezTo>
                      <a:cubicBezTo>
                        <a:pt x="84" y="10"/>
                        <a:pt x="83" y="10"/>
                        <a:pt x="82" y="9"/>
                      </a:cubicBezTo>
                      <a:cubicBezTo>
                        <a:pt x="83" y="9"/>
                        <a:pt x="82" y="7"/>
                        <a:pt x="81" y="5"/>
                      </a:cubicBezTo>
                      <a:cubicBezTo>
                        <a:pt x="82" y="6"/>
                        <a:pt x="84" y="8"/>
                        <a:pt x="83" y="8"/>
                      </a:cubicBezTo>
                      <a:cubicBezTo>
                        <a:pt x="84" y="7"/>
                        <a:pt x="84" y="7"/>
                        <a:pt x="85" y="7"/>
                      </a:cubicBezTo>
                      <a:cubicBezTo>
                        <a:pt x="83" y="5"/>
                        <a:pt x="85" y="6"/>
                        <a:pt x="83" y="4"/>
                      </a:cubicBezTo>
                      <a:cubicBezTo>
                        <a:pt x="82" y="4"/>
                        <a:pt x="81" y="2"/>
                        <a:pt x="80" y="0"/>
                      </a:cubicBezTo>
                      <a:cubicBezTo>
                        <a:pt x="80" y="0"/>
                        <a:pt x="81" y="1"/>
                        <a:pt x="81" y="2"/>
                      </a:cubicBezTo>
                      <a:cubicBezTo>
                        <a:pt x="80" y="0"/>
                        <a:pt x="84" y="4"/>
                        <a:pt x="82" y="2"/>
                      </a:cubicBezTo>
                      <a:cubicBezTo>
                        <a:pt x="82" y="3"/>
                        <a:pt x="85" y="5"/>
                        <a:pt x="86" y="8"/>
                      </a:cubicBezTo>
                      <a:cubicBezTo>
                        <a:pt x="86" y="6"/>
                        <a:pt x="87" y="9"/>
                        <a:pt x="88" y="9"/>
                      </a:cubicBezTo>
                      <a:cubicBezTo>
                        <a:pt x="87" y="8"/>
                        <a:pt x="87" y="6"/>
                        <a:pt x="87" y="5"/>
                      </a:cubicBezTo>
                      <a:cubicBezTo>
                        <a:pt x="89" y="7"/>
                        <a:pt x="88" y="5"/>
                        <a:pt x="89" y="4"/>
                      </a:cubicBezTo>
                      <a:cubicBezTo>
                        <a:pt x="90" y="5"/>
                        <a:pt x="91" y="8"/>
                        <a:pt x="92" y="8"/>
                      </a:cubicBezTo>
                      <a:cubicBezTo>
                        <a:pt x="92" y="8"/>
                        <a:pt x="90" y="6"/>
                        <a:pt x="91" y="6"/>
                      </a:cubicBezTo>
                      <a:cubicBezTo>
                        <a:pt x="91" y="7"/>
                        <a:pt x="91" y="7"/>
                        <a:pt x="91" y="7"/>
                      </a:cubicBezTo>
                      <a:cubicBezTo>
                        <a:pt x="91" y="6"/>
                        <a:pt x="93" y="8"/>
                        <a:pt x="91" y="4"/>
                      </a:cubicBezTo>
                      <a:cubicBezTo>
                        <a:pt x="93" y="7"/>
                        <a:pt x="93" y="7"/>
                        <a:pt x="93" y="7"/>
                      </a:cubicBezTo>
                      <a:cubicBezTo>
                        <a:pt x="93" y="7"/>
                        <a:pt x="93" y="7"/>
                        <a:pt x="92" y="6"/>
                      </a:cubicBezTo>
                      <a:cubicBezTo>
                        <a:pt x="93" y="7"/>
                        <a:pt x="94" y="8"/>
                        <a:pt x="94" y="9"/>
                      </a:cubicBezTo>
                      <a:cubicBezTo>
                        <a:pt x="96" y="11"/>
                        <a:pt x="94" y="8"/>
                        <a:pt x="95" y="8"/>
                      </a:cubicBezTo>
                      <a:cubicBezTo>
                        <a:pt x="93" y="6"/>
                        <a:pt x="93" y="6"/>
                        <a:pt x="93" y="6"/>
                      </a:cubicBezTo>
                      <a:cubicBezTo>
                        <a:pt x="93" y="5"/>
                        <a:pt x="94" y="6"/>
                        <a:pt x="94" y="5"/>
                      </a:cubicBezTo>
                      <a:cubicBezTo>
                        <a:pt x="96" y="7"/>
                        <a:pt x="96" y="7"/>
                        <a:pt x="96" y="7"/>
                      </a:cubicBezTo>
                      <a:cubicBezTo>
                        <a:pt x="95" y="6"/>
                        <a:pt x="95" y="6"/>
                        <a:pt x="95" y="6"/>
                      </a:cubicBezTo>
                      <a:cubicBezTo>
                        <a:pt x="96" y="7"/>
                        <a:pt x="97" y="8"/>
                        <a:pt x="96" y="7"/>
                      </a:cubicBezTo>
                      <a:cubicBezTo>
                        <a:pt x="99" y="11"/>
                        <a:pt x="99" y="11"/>
                        <a:pt x="99" y="11"/>
                      </a:cubicBezTo>
                      <a:cubicBezTo>
                        <a:pt x="98" y="10"/>
                        <a:pt x="97" y="9"/>
                        <a:pt x="96" y="7"/>
                      </a:cubicBezTo>
                      <a:cubicBezTo>
                        <a:pt x="95" y="6"/>
                        <a:pt x="95" y="7"/>
                        <a:pt x="96" y="9"/>
                      </a:cubicBezTo>
                      <a:cubicBezTo>
                        <a:pt x="96" y="9"/>
                        <a:pt x="96" y="8"/>
                        <a:pt x="96" y="8"/>
                      </a:cubicBezTo>
                      <a:cubicBezTo>
                        <a:pt x="97" y="10"/>
                        <a:pt x="97" y="10"/>
                        <a:pt x="98" y="12"/>
                      </a:cubicBezTo>
                      <a:cubicBezTo>
                        <a:pt x="98" y="11"/>
                        <a:pt x="99" y="12"/>
                        <a:pt x="98" y="11"/>
                      </a:cubicBezTo>
                      <a:cubicBezTo>
                        <a:pt x="99" y="13"/>
                        <a:pt x="99" y="13"/>
                        <a:pt x="99" y="13"/>
                      </a:cubicBezTo>
                      <a:cubicBezTo>
                        <a:pt x="98" y="12"/>
                        <a:pt x="97" y="12"/>
                        <a:pt x="97" y="11"/>
                      </a:cubicBezTo>
                      <a:cubicBezTo>
                        <a:pt x="98" y="13"/>
                        <a:pt x="99" y="14"/>
                        <a:pt x="98" y="14"/>
                      </a:cubicBezTo>
                      <a:cubicBezTo>
                        <a:pt x="96" y="11"/>
                        <a:pt x="98" y="16"/>
                        <a:pt x="98" y="15"/>
                      </a:cubicBezTo>
                      <a:cubicBezTo>
                        <a:pt x="96" y="13"/>
                        <a:pt x="95" y="11"/>
                        <a:pt x="95" y="10"/>
                      </a:cubicBezTo>
                      <a:cubicBezTo>
                        <a:pt x="94" y="9"/>
                        <a:pt x="95" y="11"/>
                        <a:pt x="94" y="10"/>
                      </a:cubicBezTo>
                      <a:cubicBezTo>
                        <a:pt x="95" y="11"/>
                        <a:pt x="96" y="14"/>
                        <a:pt x="97" y="15"/>
                      </a:cubicBezTo>
                      <a:cubicBezTo>
                        <a:pt x="95" y="13"/>
                        <a:pt x="95" y="13"/>
                        <a:pt x="95" y="13"/>
                      </a:cubicBezTo>
                      <a:cubicBezTo>
                        <a:pt x="96" y="14"/>
                        <a:pt x="97" y="17"/>
                        <a:pt x="97" y="17"/>
                      </a:cubicBezTo>
                      <a:cubicBezTo>
                        <a:pt x="95" y="16"/>
                        <a:pt x="95" y="17"/>
                        <a:pt x="94" y="17"/>
                      </a:cubicBezTo>
                      <a:cubicBezTo>
                        <a:pt x="93" y="15"/>
                        <a:pt x="93" y="15"/>
                        <a:pt x="93" y="15"/>
                      </a:cubicBezTo>
                      <a:cubicBezTo>
                        <a:pt x="95" y="19"/>
                        <a:pt x="93" y="17"/>
                        <a:pt x="94" y="19"/>
                      </a:cubicBezTo>
                      <a:cubicBezTo>
                        <a:pt x="92" y="18"/>
                        <a:pt x="94" y="21"/>
                        <a:pt x="91" y="19"/>
                      </a:cubicBezTo>
                      <a:cubicBezTo>
                        <a:pt x="91" y="21"/>
                        <a:pt x="91" y="23"/>
                        <a:pt x="89" y="23"/>
                      </a:cubicBezTo>
                      <a:cubicBezTo>
                        <a:pt x="88" y="21"/>
                        <a:pt x="88" y="21"/>
                        <a:pt x="88" y="21"/>
                      </a:cubicBezTo>
                      <a:cubicBezTo>
                        <a:pt x="89" y="23"/>
                        <a:pt x="87" y="20"/>
                        <a:pt x="87" y="20"/>
                      </a:cubicBezTo>
                      <a:cubicBezTo>
                        <a:pt x="88" y="22"/>
                        <a:pt x="88" y="23"/>
                        <a:pt x="89" y="24"/>
                      </a:cubicBezTo>
                      <a:cubicBezTo>
                        <a:pt x="87" y="23"/>
                        <a:pt x="88" y="25"/>
                        <a:pt x="89" y="27"/>
                      </a:cubicBezTo>
                      <a:cubicBezTo>
                        <a:pt x="88" y="26"/>
                        <a:pt x="88" y="26"/>
                        <a:pt x="88" y="26"/>
                      </a:cubicBezTo>
                      <a:cubicBezTo>
                        <a:pt x="90" y="29"/>
                        <a:pt x="87" y="27"/>
                        <a:pt x="86" y="27"/>
                      </a:cubicBezTo>
                      <a:cubicBezTo>
                        <a:pt x="86" y="26"/>
                        <a:pt x="85" y="25"/>
                        <a:pt x="85" y="25"/>
                      </a:cubicBezTo>
                      <a:cubicBezTo>
                        <a:pt x="86" y="28"/>
                        <a:pt x="86" y="28"/>
                        <a:pt x="87" y="30"/>
                      </a:cubicBezTo>
                      <a:cubicBezTo>
                        <a:pt x="86" y="30"/>
                        <a:pt x="85" y="30"/>
                        <a:pt x="84" y="29"/>
                      </a:cubicBezTo>
                      <a:cubicBezTo>
                        <a:pt x="86" y="33"/>
                        <a:pt x="83" y="32"/>
                        <a:pt x="84" y="35"/>
                      </a:cubicBezTo>
                      <a:cubicBezTo>
                        <a:pt x="82" y="34"/>
                        <a:pt x="82" y="34"/>
                        <a:pt x="82" y="34"/>
                      </a:cubicBezTo>
                      <a:cubicBezTo>
                        <a:pt x="84" y="38"/>
                        <a:pt x="80" y="36"/>
                        <a:pt x="80" y="39"/>
                      </a:cubicBezTo>
                      <a:cubicBezTo>
                        <a:pt x="78" y="36"/>
                        <a:pt x="78" y="36"/>
                        <a:pt x="78" y="36"/>
                      </a:cubicBezTo>
                      <a:cubicBezTo>
                        <a:pt x="77" y="36"/>
                        <a:pt x="78" y="37"/>
                        <a:pt x="80" y="39"/>
                      </a:cubicBezTo>
                      <a:cubicBezTo>
                        <a:pt x="79" y="39"/>
                        <a:pt x="80" y="41"/>
                        <a:pt x="78" y="39"/>
                      </a:cubicBezTo>
                      <a:cubicBezTo>
                        <a:pt x="77" y="39"/>
                        <a:pt x="79" y="41"/>
                        <a:pt x="79" y="42"/>
                      </a:cubicBezTo>
                      <a:cubicBezTo>
                        <a:pt x="77" y="41"/>
                        <a:pt x="77" y="42"/>
                        <a:pt x="77" y="43"/>
                      </a:cubicBezTo>
                      <a:cubicBezTo>
                        <a:pt x="78" y="43"/>
                        <a:pt x="78" y="43"/>
                        <a:pt x="78" y="43"/>
                      </a:cubicBezTo>
                      <a:cubicBezTo>
                        <a:pt x="77" y="42"/>
                        <a:pt x="76" y="41"/>
                        <a:pt x="76" y="41"/>
                      </a:cubicBezTo>
                      <a:cubicBezTo>
                        <a:pt x="76" y="42"/>
                        <a:pt x="74" y="41"/>
                        <a:pt x="77" y="44"/>
                      </a:cubicBezTo>
                      <a:cubicBezTo>
                        <a:pt x="75" y="43"/>
                        <a:pt x="77" y="47"/>
                        <a:pt x="74" y="45"/>
                      </a:cubicBezTo>
                      <a:cubicBezTo>
                        <a:pt x="75" y="46"/>
                        <a:pt x="75" y="46"/>
                        <a:pt x="76" y="47"/>
                      </a:cubicBezTo>
                      <a:cubicBezTo>
                        <a:pt x="75" y="47"/>
                        <a:pt x="73" y="46"/>
                        <a:pt x="74" y="48"/>
                      </a:cubicBezTo>
                      <a:cubicBezTo>
                        <a:pt x="74" y="48"/>
                        <a:pt x="73" y="46"/>
                        <a:pt x="72" y="46"/>
                      </a:cubicBezTo>
                      <a:cubicBezTo>
                        <a:pt x="73" y="47"/>
                        <a:pt x="74" y="48"/>
                        <a:pt x="74" y="48"/>
                      </a:cubicBezTo>
                      <a:cubicBezTo>
                        <a:pt x="75" y="51"/>
                        <a:pt x="70" y="48"/>
                        <a:pt x="70" y="49"/>
                      </a:cubicBezTo>
                      <a:cubicBezTo>
                        <a:pt x="70" y="53"/>
                        <a:pt x="68" y="53"/>
                        <a:pt x="67" y="55"/>
                      </a:cubicBezTo>
                      <a:cubicBezTo>
                        <a:pt x="66" y="54"/>
                        <a:pt x="66" y="54"/>
                        <a:pt x="66" y="54"/>
                      </a:cubicBezTo>
                      <a:cubicBezTo>
                        <a:pt x="68" y="57"/>
                        <a:pt x="63" y="53"/>
                        <a:pt x="66" y="57"/>
                      </a:cubicBezTo>
                      <a:cubicBezTo>
                        <a:pt x="65" y="56"/>
                        <a:pt x="65" y="57"/>
                        <a:pt x="64" y="56"/>
                      </a:cubicBezTo>
                      <a:cubicBezTo>
                        <a:pt x="65" y="58"/>
                        <a:pt x="61" y="55"/>
                        <a:pt x="63" y="58"/>
                      </a:cubicBezTo>
                      <a:cubicBezTo>
                        <a:pt x="63" y="58"/>
                        <a:pt x="63" y="57"/>
                        <a:pt x="63" y="57"/>
                      </a:cubicBezTo>
                      <a:cubicBezTo>
                        <a:pt x="61" y="56"/>
                        <a:pt x="62" y="59"/>
                        <a:pt x="60" y="58"/>
                      </a:cubicBezTo>
                      <a:cubicBezTo>
                        <a:pt x="60" y="58"/>
                        <a:pt x="60" y="57"/>
                        <a:pt x="60" y="57"/>
                      </a:cubicBezTo>
                      <a:cubicBezTo>
                        <a:pt x="58" y="56"/>
                        <a:pt x="62" y="60"/>
                        <a:pt x="59" y="57"/>
                      </a:cubicBezTo>
                      <a:cubicBezTo>
                        <a:pt x="58" y="57"/>
                        <a:pt x="60" y="58"/>
                        <a:pt x="60" y="58"/>
                      </a:cubicBezTo>
                      <a:cubicBezTo>
                        <a:pt x="58" y="58"/>
                        <a:pt x="58" y="62"/>
                        <a:pt x="57" y="64"/>
                      </a:cubicBezTo>
                      <a:cubicBezTo>
                        <a:pt x="55" y="63"/>
                        <a:pt x="52" y="58"/>
                        <a:pt x="54" y="61"/>
                      </a:cubicBezTo>
                      <a:cubicBezTo>
                        <a:pt x="53" y="61"/>
                        <a:pt x="55" y="63"/>
                        <a:pt x="54" y="62"/>
                      </a:cubicBezTo>
                      <a:cubicBezTo>
                        <a:pt x="55" y="63"/>
                        <a:pt x="50" y="59"/>
                        <a:pt x="52" y="61"/>
                      </a:cubicBezTo>
                      <a:cubicBezTo>
                        <a:pt x="54" y="63"/>
                        <a:pt x="53" y="62"/>
                        <a:pt x="54" y="63"/>
                      </a:cubicBezTo>
                      <a:cubicBezTo>
                        <a:pt x="52" y="63"/>
                        <a:pt x="50" y="61"/>
                        <a:pt x="51" y="63"/>
                      </a:cubicBezTo>
                      <a:cubicBezTo>
                        <a:pt x="50" y="62"/>
                        <a:pt x="50" y="62"/>
                        <a:pt x="50" y="62"/>
                      </a:cubicBezTo>
                      <a:cubicBezTo>
                        <a:pt x="52" y="65"/>
                        <a:pt x="50" y="64"/>
                        <a:pt x="53" y="68"/>
                      </a:cubicBezTo>
                      <a:cubicBezTo>
                        <a:pt x="51" y="71"/>
                        <a:pt x="50" y="76"/>
                        <a:pt x="47" y="79"/>
                      </a:cubicBezTo>
                      <a:cubicBezTo>
                        <a:pt x="43" y="81"/>
                        <a:pt x="41" y="86"/>
                        <a:pt x="36" y="87"/>
                      </a:cubicBezTo>
                      <a:cubicBezTo>
                        <a:pt x="33" y="84"/>
                        <a:pt x="33" y="84"/>
                        <a:pt x="33" y="86"/>
                      </a:cubicBezTo>
                      <a:cubicBezTo>
                        <a:pt x="33" y="86"/>
                        <a:pt x="33" y="86"/>
                        <a:pt x="32" y="85"/>
                      </a:cubicBezTo>
                      <a:cubicBezTo>
                        <a:pt x="34" y="88"/>
                        <a:pt x="32" y="86"/>
                        <a:pt x="34" y="88"/>
                      </a:cubicBezTo>
                      <a:cubicBezTo>
                        <a:pt x="32" y="89"/>
                        <a:pt x="31" y="90"/>
                        <a:pt x="30" y="91"/>
                      </a:cubicBezTo>
                      <a:cubicBezTo>
                        <a:pt x="30" y="91"/>
                        <a:pt x="29" y="89"/>
                        <a:pt x="28" y="89"/>
                      </a:cubicBezTo>
                      <a:cubicBezTo>
                        <a:pt x="29" y="91"/>
                        <a:pt x="29" y="91"/>
                        <a:pt x="29" y="91"/>
                      </a:cubicBezTo>
                      <a:cubicBezTo>
                        <a:pt x="29" y="90"/>
                        <a:pt x="29" y="90"/>
                        <a:pt x="29" y="90"/>
                      </a:cubicBezTo>
                      <a:cubicBezTo>
                        <a:pt x="29" y="91"/>
                        <a:pt x="30" y="92"/>
                        <a:pt x="30" y="93"/>
                      </a:cubicBezTo>
                      <a:cubicBezTo>
                        <a:pt x="29" y="98"/>
                        <a:pt x="22" y="95"/>
                        <a:pt x="18" y="98"/>
                      </a:cubicBezTo>
                      <a:cubicBezTo>
                        <a:pt x="17" y="97"/>
                        <a:pt x="16" y="99"/>
                        <a:pt x="16" y="100"/>
                      </a:cubicBezTo>
                      <a:cubicBezTo>
                        <a:pt x="11" y="98"/>
                        <a:pt x="7" y="97"/>
                        <a:pt x="6" y="101"/>
                      </a:cubicBezTo>
                      <a:cubicBezTo>
                        <a:pt x="6" y="101"/>
                        <a:pt x="2" y="93"/>
                        <a:pt x="2" y="9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8" name="Freeform 21"/>
                <p:cNvSpPr/>
                <p:nvPr/>
              </p:nvSpPr>
              <p:spPr bwMode="auto">
                <a:xfrm>
                  <a:off x="2948" y="1181"/>
                  <a:ext cx="0"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9" name="Freeform 22"/>
                <p:cNvSpPr/>
                <p:nvPr/>
              </p:nvSpPr>
              <p:spPr bwMode="auto">
                <a:xfrm>
                  <a:off x="2944" y="1179"/>
                  <a:ext cx="1" cy="1"/>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2"/>
                        <a:pt x="0" y="2"/>
                      </a:cubicBezTo>
                      <a:cubicBezTo>
                        <a:pt x="0" y="2"/>
                        <a:pt x="0" y="0"/>
                        <a:pt x="0"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0" name="Freeform 23"/>
                <p:cNvSpPr/>
                <p:nvPr/>
              </p:nvSpPr>
              <p:spPr bwMode="auto">
                <a:xfrm>
                  <a:off x="2944" y="1179"/>
                  <a:ext cx="0"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1" name="Freeform 24"/>
                <p:cNvSpPr/>
                <p:nvPr/>
              </p:nvSpPr>
              <p:spPr bwMode="auto">
                <a:xfrm>
                  <a:off x="2943" y="1179"/>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2" name="Freeform 25"/>
                <p:cNvSpPr/>
                <p:nvPr/>
              </p:nvSpPr>
              <p:spPr bwMode="auto">
                <a:xfrm>
                  <a:off x="2943" y="1180"/>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1"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3" name="Freeform 26"/>
                <p:cNvSpPr/>
                <p:nvPr/>
              </p:nvSpPr>
              <p:spPr bwMode="auto">
                <a:xfrm>
                  <a:off x="2942" y="118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4" name="Freeform 27"/>
                <p:cNvSpPr/>
                <p:nvPr/>
              </p:nvSpPr>
              <p:spPr bwMode="auto">
                <a:xfrm>
                  <a:off x="2942" y="1180"/>
                  <a:ext cx="0" cy="1"/>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5" name="Freeform 28"/>
                <p:cNvSpPr/>
                <p:nvPr/>
              </p:nvSpPr>
              <p:spPr bwMode="auto">
                <a:xfrm>
                  <a:off x="2936" y="1188"/>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6" name="Freeform 29"/>
                <p:cNvSpPr/>
                <p:nvPr/>
              </p:nvSpPr>
              <p:spPr bwMode="auto">
                <a:xfrm>
                  <a:off x="2933" y="1190"/>
                  <a:ext cx="1" cy="1"/>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7" name="Freeform 30"/>
                <p:cNvSpPr/>
                <p:nvPr/>
              </p:nvSpPr>
              <p:spPr bwMode="auto">
                <a:xfrm>
                  <a:off x="2933" y="11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8" name="Freeform 31"/>
                <p:cNvSpPr/>
                <p:nvPr/>
              </p:nvSpPr>
              <p:spPr bwMode="auto">
                <a:xfrm>
                  <a:off x="3026" y="1229"/>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9" name="Freeform 32"/>
                <p:cNvSpPr/>
                <p:nvPr/>
              </p:nvSpPr>
              <p:spPr bwMode="auto">
                <a:xfrm>
                  <a:off x="2999" y="1228"/>
                  <a:ext cx="27" cy="34"/>
                </a:xfrm>
                <a:custGeom>
                  <a:avLst/>
                  <a:gdLst>
                    <a:gd name="T0" fmla="*/ 16 w 124"/>
                    <a:gd name="T1" fmla="*/ 126 h 148"/>
                    <a:gd name="T2" fmla="*/ 19 w 124"/>
                    <a:gd name="T3" fmla="*/ 121 h 148"/>
                    <a:gd name="T4" fmla="*/ 22 w 124"/>
                    <a:gd name="T5" fmla="*/ 109 h 148"/>
                    <a:gd name="T6" fmla="*/ 25 w 124"/>
                    <a:gd name="T7" fmla="*/ 106 h 148"/>
                    <a:gd name="T8" fmla="*/ 35 w 124"/>
                    <a:gd name="T9" fmla="*/ 99 h 148"/>
                    <a:gd name="T10" fmla="*/ 38 w 124"/>
                    <a:gd name="T11" fmla="*/ 97 h 148"/>
                    <a:gd name="T12" fmla="*/ 40 w 124"/>
                    <a:gd name="T13" fmla="*/ 90 h 148"/>
                    <a:gd name="T14" fmla="*/ 45 w 124"/>
                    <a:gd name="T15" fmla="*/ 87 h 148"/>
                    <a:gd name="T16" fmla="*/ 48 w 124"/>
                    <a:gd name="T17" fmla="*/ 85 h 148"/>
                    <a:gd name="T18" fmla="*/ 48 w 124"/>
                    <a:gd name="T19" fmla="*/ 81 h 148"/>
                    <a:gd name="T20" fmla="*/ 49 w 124"/>
                    <a:gd name="T21" fmla="*/ 74 h 148"/>
                    <a:gd name="T22" fmla="*/ 52 w 124"/>
                    <a:gd name="T23" fmla="*/ 72 h 148"/>
                    <a:gd name="T24" fmla="*/ 53 w 124"/>
                    <a:gd name="T25" fmla="*/ 67 h 148"/>
                    <a:gd name="T26" fmla="*/ 57 w 124"/>
                    <a:gd name="T27" fmla="*/ 65 h 148"/>
                    <a:gd name="T28" fmla="*/ 60 w 124"/>
                    <a:gd name="T29" fmla="*/ 60 h 148"/>
                    <a:gd name="T30" fmla="*/ 66 w 124"/>
                    <a:gd name="T31" fmla="*/ 57 h 148"/>
                    <a:gd name="T32" fmla="*/ 67 w 124"/>
                    <a:gd name="T33" fmla="*/ 53 h 148"/>
                    <a:gd name="T34" fmla="*/ 70 w 124"/>
                    <a:gd name="T35" fmla="*/ 53 h 148"/>
                    <a:gd name="T36" fmla="*/ 70 w 124"/>
                    <a:gd name="T37" fmla="*/ 49 h 148"/>
                    <a:gd name="T38" fmla="*/ 70 w 124"/>
                    <a:gd name="T39" fmla="*/ 48 h 148"/>
                    <a:gd name="T40" fmla="*/ 72 w 124"/>
                    <a:gd name="T41" fmla="*/ 46 h 148"/>
                    <a:gd name="T42" fmla="*/ 78 w 124"/>
                    <a:gd name="T43" fmla="*/ 39 h 148"/>
                    <a:gd name="T44" fmla="*/ 80 w 124"/>
                    <a:gd name="T45" fmla="*/ 36 h 148"/>
                    <a:gd name="T46" fmla="*/ 82 w 124"/>
                    <a:gd name="T47" fmla="*/ 33 h 148"/>
                    <a:gd name="T48" fmla="*/ 87 w 124"/>
                    <a:gd name="T49" fmla="*/ 28 h 148"/>
                    <a:gd name="T50" fmla="*/ 93 w 124"/>
                    <a:gd name="T51" fmla="*/ 31 h 148"/>
                    <a:gd name="T52" fmla="*/ 90 w 124"/>
                    <a:gd name="T53" fmla="*/ 24 h 148"/>
                    <a:gd name="T54" fmla="*/ 86 w 124"/>
                    <a:gd name="T55" fmla="*/ 18 h 148"/>
                    <a:gd name="T56" fmla="*/ 90 w 124"/>
                    <a:gd name="T57" fmla="*/ 17 h 148"/>
                    <a:gd name="T58" fmla="*/ 88 w 124"/>
                    <a:gd name="T59" fmla="*/ 14 h 148"/>
                    <a:gd name="T60" fmla="*/ 91 w 124"/>
                    <a:gd name="T61" fmla="*/ 14 h 148"/>
                    <a:gd name="T62" fmla="*/ 97 w 124"/>
                    <a:gd name="T63" fmla="*/ 16 h 148"/>
                    <a:gd name="T64" fmla="*/ 94 w 124"/>
                    <a:gd name="T65" fmla="*/ 10 h 148"/>
                    <a:gd name="T66" fmla="*/ 98 w 124"/>
                    <a:gd name="T67" fmla="*/ 11 h 148"/>
                    <a:gd name="T68" fmla="*/ 96 w 124"/>
                    <a:gd name="T69" fmla="*/ 7 h 148"/>
                    <a:gd name="T70" fmla="*/ 98 w 124"/>
                    <a:gd name="T71" fmla="*/ 5 h 148"/>
                    <a:gd name="T72" fmla="*/ 104 w 124"/>
                    <a:gd name="T73" fmla="*/ 11 h 148"/>
                    <a:gd name="T74" fmla="*/ 102 w 124"/>
                    <a:gd name="T75" fmla="*/ 4 h 148"/>
                    <a:gd name="T76" fmla="*/ 115 w 124"/>
                    <a:gd name="T77" fmla="*/ 5 h 148"/>
                    <a:gd name="T78" fmla="*/ 118 w 124"/>
                    <a:gd name="T79" fmla="*/ 5 h 148"/>
                    <a:gd name="T80" fmla="*/ 120 w 124"/>
                    <a:gd name="T81" fmla="*/ 1 h 148"/>
                    <a:gd name="T82" fmla="*/ 123 w 124"/>
                    <a:gd name="T83" fmla="*/ 5 h 148"/>
                    <a:gd name="T84" fmla="*/ 117 w 124"/>
                    <a:gd name="T85" fmla="*/ 6 h 148"/>
                    <a:gd name="T86" fmla="*/ 119 w 124"/>
                    <a:gd name="T87" fmla="*/ 17 h 148"/>
                    <a:gd name="T88" fmla="*/ 113 w 124"/>
                    <a:gd name="T89" fmla="*/ 29 h 148"/>
                    <a:gd name="T90" fmla="*/ 106 w 124"/>
                    <a:gd name="T91" fmla="*/ 42 h 148"/>
                    <a:gd name="T92" fmla="*/ 100 w 124"/>
                    <a:gd name="T93" fmla="*/ 52 h 148"/>
                    <a:gd name="T94" fmla="*/ 95 w 124"/>
                    <a:gd name="T95" fmla="*/ 60 h 148"/>
                    <a:gd name="T96" fmla="*/ 83 w 124"/>
                    <a:gd name="T97" fmla="*/ 72 h 148"/>
                    <a:gd name="T98" fmla="*/ 74 w 124"/>
                    <a:gd name="T99" fmla="*/ 78 h 148"/>
                    <a:gd name="T100" fmla="*/ 64 w 124"/>
                    <a:gd name="T101" fmla="*/ 85 h 148"/>
                    <a:gd name="T102" fmla="*/ 43 w 124"/>
                    <a:gd name="T103" fmla="*/ 120 h 148"/>
                    <a:gd name="T104" fmla="*/ 35 w 124"/>
                    <a:gd name="T105" fmla="*/ 127 h 148"/>
                    <a:gd name="T106" fmla="*/ 4 w 124"/>
                    <a:gd name="T107"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4" h="148">
                      <a:moveTo>
                        <a:pt x="4" y="140"/>
                      </a:moveTo>
                      <a:cubicBezTo>
                        <a:pt x="0" y="133"/>
                        <a:pt x="7" y="136"/>
                        <a:pt x="6" y="131"/>
                      </a:cubicBezTo>
                      <a:cubicBezTo>
                        <a:pt x="6" y="131"/>
                        <a:pt x="8" y="134"/>
                        <a:pt x="8" y="133"/>
                      </a:cubicBezTo>
                      <a:cubicBezTo>
                        <a:pt x="6" y="127"/>
                        <a:pt x="11" y="127"/>
                        <a:pt x="16" y="128"/>
                      </a:cubicBezTo>
                      <a:cubicBezTo>
                        <a:pt x="16" y="129"/>
                        <a:pt x="16" y="129"/>
                        <a:pt x="16" y="129"/>
                      </a:cubicBezTo>
                      <a:cubicBezTo>
                        <a:pt x="17" y="129"/>
                        <a:pt x="15" y="126"/>
                        <a:pt x="16" y="126"/>
                      </a:cubicBezTo>
                      <a:cubicBezTo>
                        <a:pt x="17" y="126"/>
                        <a:pt x="17" y="127"/>
                        <a:pt x="17" y="127"/>
                      </a:cubicBezTo>
                      <a:cubicBezTo>
                        <a:pt x="16" y="126"/>
                        <a:pt x="17" y="126"/>
                        <a:pt x="16" y="124"/>
                      </a:cubicBezTo>
                      <a:cubicBezTo>
                        <a:pt x="17" y="125"/>
                        <a:pt x="18" y="126"/>
                        <a:pt x="19" y="127"/>
                      </a:cubicBezTo>
                      <a:cubicBezTo>
                        <a:pt x="18" y="125"/>
                        <a:pt x="18" y="125"/>
                        <a:pt x="18" y="125"/>
                      </a:cubicBezTo>
                      <a:cubicBezTo>
                        <a:pt x="14" y="120"/>
                        <a:pt x="20" y="123"/>
                        <a:pt x="18" y="120"/>
                      </a:cubicBezTo>
                      <a:cubicBezTo>
                        <a:pt x="19" y="121"/>
                        <a:pt x="19" y="121"/>
                        <a:pt x="19" y="121"/>
                      </a:cubicBezTo>
                      <a:cubicBezTo>
                        <a:pt x="18" y="117"/>
                        <a:pt x="20" y="116"/>
                        <a:pt x="21" y="114"/>
                      </a:cubicBezTo>
                      <a:cubicBezTo>
                        <a:pt x="22" y="114"/>
                        <a:pt x="23" y="116"/>
                        <a:pt x="23" y="116"/>
                      </a:cubicBezTo>
                      <a:cubicBezTo>
                        <a:pt x="22" y="114"/>
                        <a:pt x="22" y="113"/>
                        <a:pt x="22" y="112"/>
                      </a:cubicBezTo>
                      <a:cubicBezTo>
                        <a:pt x="24" y="114"/>
                        <a:pt x="21" y="110"/>
                        <a:pt x="22" y="111"/>
                      </a:cubicBezTo>
                      <a:cubicBezTo>
                        <a:pt x="23" y="111"/>
                        <a:pt x="23" y="111"/>
                        <a:pt x="23" y="111"/>
                      </a:cubicBezTo>
                      <a:cubicBezTo>
                        <a:pt x="21" y="109"/>
                        <a:pt x="24" y="112"/>
                        <a:pt x="22" y="109"/>
                      </a:cubicBezTo>
                      <a:cubicBezTo>
                        <a:pt x="24" y="110"/>
                        <a:pt x="24" y="110"/>
                        <a:pt x="24" y="110"/>
                      </a:cubicBezTo>
                      <a:cubicBezTo>
                        <a:pt x="21" y="107"/>
                        <a:pt x="26" y="111"/>
                        <a:pt x="25" y="109"/>
                      </a:cubicBezTo>
                      <a:cubicBezTo>
                        <a:pt x="24" y="109"/>
                        <a:pt x="24" y="109"/>
                        <a:pt x="24" y="109"/>
                      </a:cubicBezTo>
                      <a:cubicBezTo>
                        <a:pt x="24" y="108"/>
                        <a:pt x="25" y="109"/>
                        <a:pt x="25" y="108"/>
                      </a:cubicBezTo>
                      <a:cubicBezTo>
                        <a:pt x="25" y="109"/>
                        <a:pt x="25" y="109"/>
                        <a:pt x="25" y="109"/>
                      </a:cubicBezTo>
                      <a:cubicBezTo>
                        <a:pt x="25" y="107"/>
                        <a:pt x="27" y="108"/>
                        <a:pt x="25" y="106"/>
                      </a:cubicBezTo>
                      <a:cubicBezTo>
                        <a:pt x="27" y="108"/>
                        <a:pt x="25" y="108"/>
                        <a:pt x="28" y="110"/>
                      </a:cubicBezTo>
                      <a:cubicBezTo>
                        <a:pt x="28" y="106"/>
                        <a:pt x="30" y="104"/>
                        <a:pt x="32" y="102"/>
                      </a:cubicBezTo>
                      <a:cubicBezTo>
                        <a:pt x="33" y="102"/>
                        <a:pt x="34" y="102"/>
                        <a:pt x="35" y="103"/>
                      </a:cubicBezTo>
                      <a:cubicBezTo>
                        <a:pt x="34" y="103"/>
                        <a:pt x="35" y="102"/>
                        <a:pt x="34" y="101"/>
                      </a:cubicBezTo>
                      <a:cubicBezTo>
                        <a:pt x="34" y="101"/>
                        <a:pt x="35" y="102"/>
                        <a:pt x="36" y="102"/>
                      </a:cubicBezTo>
                      <a:cubicBezTo>
                        <a:pt x="37" y="102"/>
                        <a:pt x="34" y="99"/>
                        <a:pt x="35" y="99"/>
                      </a:cubicBezTo>
                      <a:cubicBezTo>
                        <a:pt x="35" y="100"/>
                        <a:pt x="36" y="101"/>
                        <a:pt x="37" y="102"/>
                      </a:cubicBezTo>
                      <a:cubicBezTo>
                        <a:pt x="35" y="100"/>
                        <a:pt x="36" y="99"/>
                        <a:pt x="36" y="98"/>
                      </a:cubicBezTo>
                      <a:cubicBezTo>
                        <a:pt x="36" y="99"/>
                        <a:pt x="36" y="99"/>
                        <a:pt x="37" y="100"/>
                      </a:cubicBezTo>
                      <a:cubicBezTo>
                        <a:pt x="36" y="98"/>
                        <a:pt x="38" y="99"/>
                        <a:pt x="38" y="98"/>
                      </a:cubicBezTo>
                      <a:cubicBezTo>
                        <a:pt x="39" y="99"/>
                        <a:pt x="39" y="99"/>
                        <a:pt x="39" y="99"/>
                      </a:cubicBezTo>
                      <a:cubicBezTo>
                        <a:pt x="41" y="100"/>
                        <a:pt x="36" y="96"/>
                        <a:pt x="38" y="97"/>
                      </a:cubicBezTo>
                      <a:cubicBezTo>
                        <a:pt x="38" y="97"/>
                        <a:pt x="38" y="98"/>
                        <a:pt x="39" y="98"/>
                      </a:cubicBezTo>
                      <a:cubicBezTo>
                        <a:pt x="37" y="95"/>
                        <a:pt x="39" y="95"/>
                        <a:pt x="38" y="94"/>
                      </a:cubicBezTo>
                      <a:cubicBezTo>
                        <a:pt x="39" y="94"/>
                        <a:pt x="39" y="95"/>
                        <a:pt x="39" y="95"/>
                      </a:cubicBezTo>
                      <a:cubicBezTo>
                        <a:pt x="39" y="94"/>
                        <a:pt x="40" y="94"/>
                        <a:pt x="40" y="92"/>
                      </a:cubicBezTo>
                      <a:cubicBezTo>
                        <a:pt x="41" y="93"/>
                        <a:pt x="43" y="95"/>
                        <a:pt x="43" y="94"/>
                      </a:cubicBezTo>
                      <a:cubicBezTo>
                        <a:pt x="41" y="92"/>
                        <a:pt x="43" y="92"/>
                        <a:pt x="40" y="90"/>
                      </a:cubicBezTo>
                      <a:cubicBezTo>
                        <a:pt x="41" y="90"/>
                        <a:pt x="43" y="90"/>
                        <a:pt x="42" y="89"/>
                      </a:cubicBezTo>
                      <a:cubicBezTo>
                        <a:pt x="43" y="90"/>
                        <a:pt x="45" y="91"/>
                        <a:pt x="45" y="92"/>
                      </a:cubicBezTo>
                      <a:cubicBezTo>
                        <a:pt x="47" y="93"/>
                        <a:pt x="47" y="93"/>
                        <a:pt x="47" y="93"/>
                      </a:cubicBezTo>
                      <a:cubicBezTo>
                        <a:pt x="48" y="94"/>
                        <a:pt x="46" y="93"/>
                        <a:pt x="48" y="94"/>
                      </a:cubicBezTo>
                      <a:cubicBezTo>
                        <a:pt x="48" y="94"/>
                        <a:pt x="47" y="92"/>
                        <a:pt x="48" y="92"/>
                      </a:cubicBezTo>
                      <a:cubicBezTo>
                        <a:pt x="47" y="91"/>
                        <a:pt x="44" y="87"/>
                        <a:pt x="45" y="87"/>
                      </a:cubicBezTo>
                      <a:cubicBezTo>
                        <a:pt x="45" y="88"/>
                        <a:pt x="47" y="89"/>
                        <a:pt x="48" y="90"/>
                      </a:cubicBezTo>
                      <a:cubicBezTo>
                        <a:pt x="44" y="84"/>
                        <a:pt x="44" y="84"/>
                        <a:pt x="44" y="84"/>
                      </a:cubicBezTo>
                      <a:cubicBezTo>
                        <a:pt x="44" y="84"/>
                        <a:pt x="46" y="86"/>
                        <a:pt x="45" y="85"/>
                      </a:cubicBezTo>
                      <a:cubicBezTo>
                        <a:pt x="45" y="84"/>
                        <a:pt x="44" y="84"/>
                        <a:pt x="44" y="83"/>
                      </a:cubicBezTo>
                      <a:cubicBezTo>
                        <a:pt x="44" y="83"/>
                        <a:pt x="44" y="82"/>
                        <a:pt x="47" y="84"/>
                      </a:cubicBezTo>
                      <a:cubicBezTo>
                        <a:pt x="48" y="85"/>
                        <a:pt x="47" y="85"/>
                        <a:pt x="48" y="85"/>
                      </a:cubicBezTo>
                      <a:cubicBezTo>
                        <a:pt x="48" y="85"/>
                        <a:pt x="48" y="84"/>
                        <a:pt x="48" y="84"/>
                      </a:cubicBezTo>
                      <a:cubicBezTo>
                        <a:pt x="48" y="84"/>
                        <a:pt x="48" y="84"/>
                        <a:pt x="48" y="84"/>
                      </a:cubicBezTo>
                      <a:cubicBezTo>
                        <a:pt x="49" y="84"/>
                        <a:pt x="48" y="82"/>
                        <a:pt x="46" y="81"/>
                      </a:cubicBezTo>
                      <a:cubicBezTo>
                        <a:pt x="46" y="81"/>
                        <a:pt x="48" y="83"/>
                        <a:pt x="47" y="82"/>
                      </a:cubicBezTo>
                      <a:cubicBezTo>
                        <a:pt x="46" y="81"/>
                        <a:pt x="46" y="80"/>
                        <a:pt x="46" y="79"/>
                      </a:cubicBezTo>
                      <a:cubicBezTo>
                        <a:pt x="46" y="80"/>
                        <a:pt x="47" y="81"/>
                        <a:pt x="48" y="81"/>
                      </a:cubicBezTo>
                      <a:cubicBezTo>
                        <a:pt x="46" y="79"/>
                        <a:pt x="46" y="78"/>
                        <a:pt x="46" y="76"/>
                      </a:cubicBezTo>
                      <a:cubicBezTo>
                        <a:pt x="45" y="75"/>
                        <a:pt x="48" y="79"/>
                        <a:pt x="47" y="78"/>
                      </a:cubicBezTo>
                      <a:cubicBezTo>
                        <a:pt x="49" y="79"/>
                        <a:pt x="46" y="74"/>
                        <a:pt x="49" y="76"/>
                      </a:cubicBezTo>
                      <a:cubicBezTo>
                        <a:pt x="49" y="76"/>
                        <a:pt x="47" y="74"/>
                        <a:pt x="48" y="75"/>
                      </a:cubicBezTo>
                      <a:cubicBezTo>
                        <a:pt x="48" y="75"/>
                        <a:pt x="50" y="76"/>
                        <a:pt x="50" y="75"/>
                      </a:cubicBezTo>
                      <a:cubicBezTo>
                        <a:pt x="51" y="76"/>
                        <a:pt x="50" y="75"/>
                        <a:pt x="49" y="74"/>
                      </a:cubicBezTo>
                      <a:cubicBezTo>
                        <a:pt x="49" y="73"/>
                        <a:pt x="50" y="75"/>
                        <a:pt x="50" y="75"/>
                      </a:cubicBezTo>
                      <a:cubicBezTo>
                        <a:pt x="49" y="74"/>
                        <a:pt x="49" y="71"/>
                        <a:pt x="51" y="72"/>
                      </a:cubicBezTo>
                      <a:cubicBezTo>
                        <a:pt x="51" y="71"/>
                        <a:pt x="49" y="69"/>
                        <a:pt x="50" y="69"/>
                      </a:cubicBezTo>
                      <a:cubicBezTo>
                        <a:pt x="51" y="70"/>
                        <a:pt x="51" y="70"/>
                        <a:pt x="51" y="70"/>
                      </a:cubicBezTo>
                      <a:cubicBezTo>
                        <a:pt x="52" y="71"/>
                        <a:pt x="51" y="69"/>
                        <a:pt x="53" y="71"/>
                      </a:cubicBezTo>
                      <a:cubicBezTo>
                        <a:pt x="51" y="68"/>
                        <a:pt x="53" y="74"/>
                        <a:pt x="52" y="72"/>
                      </a:cubicBezTo>
                      <a:cubicBezTo>
                        <a:pt x="54" y="73"/>
                        <a:pt x="50" y="69"/>
                        <a:pt x="52" y="71"/>
                      </a:cubicBezTo>
                      <a:cubicBezTo>
                        <a:pt x="53" y="70"/>
                        <a:pt x="51" y="68"/>
                        <a:pt x="53" y="69"/>
                      </a:cubicBezTo>
                      <a:cubicBezTo>
                        <a:pt x="53" y="69"/>
                        <a:pt x="55" y="72"/>
                        <a:pt x="55" y="71"/>
                      </a:cubicBezTo>
                      <a:cubicBezTo>
                        <a:pt x="55" y="70"/>
                        <a:pt x="54" y="70"/>
                        <a:pt x="54" y="70"/>
                      </a:cubicBezTo>
                      <a:cubicBezTo>
                        <a:pt x="54" y="69"/>
                        <a:pt x="54" y="69"/>
                        <a:pt x="54" y="69"/>
                      </a:cubicBezTo>
                      <a:cubicBezTo>
                        <a:pt x="52" y="67"/>
                        <a:pt x="55" y="68"/>
                        <a:pt x="53" y="67"/>
                      </a:cubicBezTo>
                      <a:cubicBezTo>
                        <a:pt x="54" y="68"/>
                        <a:pt x="53" y="66"/>
                        <a:pt x="55" y="68"/>
                      </a:cubicBezTo>
                      <a:cubicBezTo>
                        <a:pt x="57" y="70"/>
                        <a:pt x="57" y="70"/>
                        <a:pt x="57" y="70"/>
                      </a:cubicBezTo>
                      <a:cubicBezTo>
                        <a:pt x="57" y="69"/>
                        <a:pt x="55" y="68"/>
                        <a:pt x="55" y="67"/>
                      </a:cubicBezTo>
                      <a:cubicBezTo>
                        <a:pt x="55" y="67"/>
                        <a:pt x="55" y="67"/>
                        <a:pt x="56" y="67"/>
                      </a:cubicBezTo>
                      <a:cubicBezTo>
                        <a:pt x="52" y="64"/>
                        <a:pt x="56" y="67"/>
                        <a:pt x="54" y="65"/>
                      </a:cubicBezTo>
                      <a:cubicBezTo>
                        <a:pt x="56" y="65"/>
                        <a:pt x="55" y="63"/>
                        <a:pt x="57" y="65"/>
                      </a:cubicBezTo>
                      <a:cubicBezTo>
                        <a:pt x="57" y="64"/>
                        <a:pt x="56" y="62"/>
                        <a:pt x="57" y="63"/>
                      </a:cubicBezTo>
                      <a:cubicBezTo>
                        <a:pt x="57" y="63"/>
                        <a:pt x="57" y="63"/>
                        <a:pt x="58" y="64"/>
                      </a:cubicBezTo>
                      <a:cubicBezTo>
                        <a:pt x="59" y="64"/>
                        <a:pt x="58" y="63"/>
                        <a:pt x="58" y="63"/>
                      </a:cubicBezTo>
                      <a:cubicBezTo>
                        <a:pt x="58" y="63"/>
                        <a:pt x="60" y="64"/>
                        <a:pt x="62" y="65"/>
                      </a:cubicBezTo>
                      <a:cubicBezTo>
                        <a:pt x="61" y="63"/>
                        <a:pt x="59" y="62"/>
                        <a:pt x="58" y="61"/>
                      </a:cubicBezTo>
                      <a:cubicBezTo>
                        <a:pt x="62" y="63"/>
                        <a:pt x="57" y="58"/>
                        <a:pt x="60" y="60"/>
                      </a:cubicBezTo>
                      <a:cubicBezTo>
                        <a:pt x="61" y="61"/>
                        <a:pt x="61" y="62"/>
                        <a:pt x="62" y="63"/>
                      </a:cubicBezTo>
                      <a:cubicBezTo>
                        <a:pt x="66" y="65"/>
                        <a:pt x="61" y="60"/>
                        <a:pt x="63" y="61"/>
                      </a:cubicBezTo>
                      <a:cubicBezTo>
                        <a:pt x="60" y="58"/>
                        <a:pt x="60" y="58"/>
                        <a:pt x="60" y="58"/>
                      </a:cubicBezTo>
                      <a:cubicBezTo>
                        <a:pt x="62" y="60"/>
                        <a:pt x="59" y="56"/>
                        <a:pt x="62" y="59"/>
                      </a:cubicBezTo>
                      <a:cubicBezTo>
                        <a:pt x="61" y="58"/>
                        <a:pt x="63" y="59"/>
                        <a:pt x="61" y="57"/>
                      </a:cubicBezTo>
                      <a:cubicBezTo>
                        <a:pt x="64" y="58"/>
                        <a:pt x="61" y="53"/>
                        <a:pt x="66" y="57"/>
                      </a:cubicBezTo>
                      <a:cubicBezTo>
                        <a:pt x="66" y="56"/>
                        <a:pt x="67" y="56"/>
                        <a:pt x="65" y="55"/>
                      </a:cubicBezTo>
                      <a:cubicBezTo>
                        <a:pt x="64" y="54"/>
                        <a:pt x="66" y="56"/>
                        <a:pt x="65" y="56"/>
                      </a:cubicBezTo>
                      <a:cubicBezTo>
                        <a:pt x="65" y="55"/>
                        <a:pt x="64" y="55"/>
                        <a:pt x="64" y="54"/>
                      </a:cubicBezTo>
                      <a:cubicBezTo>
                        <a:pt x="65" y="55"/>
                        <a:pt x="65" y="55"/>
                        <a:pt x="67" y="57"/>
                      </a:cubicBezTo>
                      <a:cubicBezTo>
                        <a:pt x="69" y="57"/>
                        <a:pt x="63" y="52"/>
                        <a:pt x="65" y="52"/>
                      </a:cubicBezTo>
                      <a:cubicBezTo>
                        <a:pt x="66" y="53"/>
                        <a:pt x="67" y="54"/>
                        <a:pt x="67" y="53"/>
                      </a:cubicBezTo>
                      <a:cubicBezTo>
                        <a:pt x="65" y="51"/>
                        <a:pt x="65" y="51"/>
                        <a:pt x="65" y="51"/>
                      </a:cubicBezTo>
                      <a:cubicBezTo>
                        <a:pt x="66" y="51"/>
                        <a:pt x="68" y="53"/>
                        <a:pt x="70" y="55"/>
                      </a:cubicBezTo>
                      <a:cubicBezTo>
                        <a:pt x="70" y="54"/>
                        <a:pt x="70" y="54"/>
                        <a:pt x="69" y="53"/>
                      </a:cubicBezTo>
                      <a:cubicBezTo>
                        <a:pt x="71" y="54"/>
                        <a:pt x="71" y="54"/>
                        <a:pt x="71" y="54"/>
                      </a:cubicBezTo>
                      <a:cubicBezTo>
                        <a:pt x="69" y="53"/>
                        <a:pt x="70" y="53"/>
                        <a:pt x="70" y="52"/>
                      </a:cubicBezTo>
                      <a:cubicBezTo>
                        <a:pt x="70" y="53"/>
                        <a:pt x="70" y="53"/>
                        <a:pt x="70" y="53"/>
                      </a:cubicBezTo>
                      <a:cubicBezTo>
                        <a:pt x="71" y="54"/>
                        <a:pt x="71" y="53"/>
                        <a:pt x="71" y="52"/>
                      </a:cubicBezTo>
                      <a:cubicBezTo>
                        <a:pt x="70" y="52"/>
                        <a:pt x="69" y="52"/>
                        <a:pt x="69" y="51"/>
                      </a:cubicBezTo>
                      <a:cubicBezTo>
                        <a:pt x="68" y="51"/>
                        <a:pt x="68" y="51"/>
                        <a:pt x="68" y="50"/>
                      </a:cubicBezTo>
                      <a:cubicBezTo>
                        <a:pt x="69" y="51"/>
                        <a:pt x="69" y="50"/>
                        <a:pt x="70" y="50"/>
                      </a:cubicBezTo>
                      <a:cubicBezTo>
                        <a:pt x="70" y="50"/>
                        <a:pt x="68" y="48"/>
                        <a:pt x="68" y="48"/>
                      </a:cubicBezTo>
                      <a:cubicBezTo>
                        <a:pt x="69" y="49"/>
                        <a:pt x="69" y="48"/>
                        <a:pt x="70" y="49"/>
                      </a:cubicBezTo>
                      <a:cubicBezTo>
                        <a:pt x="70" y="50"/>
                        <a:pt x="69" y="49"/>
                        <a:pt x="70" y="50"/>
                      </a:cubicBezTo>
                      <a:cubicBezTo>
                        <a:pt x="70" y="50"/>
                        <a:pt x="72" y="52"/>
                        <a:pt x="71" y="50"/>
                      </a:cubicBezTo>
                      <a:cubicBezTo>
                        <a:pt x="70" y="49"/>
                        <a:pt x="68" y="47"/>
                        <a:pt x="69" y="48"/>
                      </a:cubicBezTo>
                      <a:cubicBezTo>
                        <a:pt x="69" y="48"/>
                        <a:pt x="70" y="49"/>
                        <a:pt x="71" y="50"/>
                      </a:cubicBezTo>
                      <a:cubicBezTo>
                        <a:pt x="72" y="50"/>
                        <a:pt x="72" y="50"/>
                        <a:pt x="72" y="50"/>
                      </a:cubicBezTo>
                      <a:cubicBezTo>
                        <a:pt x="70" y="48"/>
                        <a:pt x="70" y="48"/>
                        <a:pt x="70" y="48"/>
                      </a:cubicBezTo>
                      <a:cubicBezTo>
                        <a:pt x="71" y="49"/>
                        <a:pt x="71" y="49"/>
                        <a:pt x="71" y="49"/>
                      </a:cubicBezTo>
                      <a:cubicBezTo>
                        <a:pt x="70" y="47"/>
                        <a:pt x="71" y="48"/>
                        <a:pt x="70" y="46"/>
                      </a:cubicBezTo>
                      <a:cubicBezTo>
                        <a:pt x="70" y="46"/>
                        <a:pt x="71" y="47"/>
                        <a:pt x="71" y="47"/>
                      </a:cubicBezTo>
                      <a:cubicBezTo>
                        <a:pt x="71" y="47"/>
                        <a:pt x="71" y="47"/>
                        <a:pt x="71" y="47"/>
                      </a:cubicBezTo>
                      <a:cubicBezTo>
                        <a:pt x="73" y="47"/>
                        <a:pt x="72" y="46"/>
                        <a:pt x="71" y="45"/>
                      </a:cubicBezTo>
                      <a:cubicBezTo>
                        <a:pt x="72" y="46"/>
                        <a:pt x="72" y="46"/>
                        <a:pt x="72" y="46"/>
                      </a:cubicBezTo>
                      <a:cubicBezTo>
                        <a:pt x="72" y="46"/>
                        <a:pt x="72" y="45"/>
                        <a:pt x="71" y="44"/>
                      </a:cubicBezTo>
                      <a:cubicBezTo>
                        <a:pt x="73" y="45"/>
                        <a:pt x="77" y="49"/>
                        <a:pt x="76" y="47"/>
                      </a:cubicBezTo>
                      <a:cubicBezTo>
                        <a:pt x="76" y="46"/>
                        <a:pt x="73" y="44"/>
                        <a:pt x="72" y="43"/>
                      </a:cubicBezTo>
                      <a:cubicBezTo>
                        <a:pt x="74" y="43"/>
                        <a:pt x="72" y="40"/>
                        <a:pt x="75" y="42"/>
                      </a:cubicBezTo>
                      <a:cubicBezTo>
                        <a:pt x="74" y="41"/>
                        <a:pt x="74" y="41"/>
                        <a:pt x="74" y="40"/>
                      </a:cubicBezTo>
                      <a:cubicBezTo>
                        <a:pt x="75" y="40"/>
                        <a:pt x="74" y="37"/>
                        <a:pt x="78" y="39"/>
                      </a:cubicBezTo>
                      <a:cubicBezTo>
                        <a:pt x="78" y="39"/>
                        <a:pt x="79" y="40"/>
                        <a:pt x="80" y="41"/>
                      </a:cubicBezTo>
                      <a:cubicBezTo>
                        <a:pt x="79" y="39"/>
                        <a:pt x="82" y="42"/>
                        <a:pt x="79" y="39"/>
                      </a:cubicBezTo>
                      <a:cubicBezTo>
                        <a:pt x="78" y="38"/>
                        <a:pt x="77" y="38"/>
                        <a:pt x="76" y="37"/>
                      </a:cubicBezTo>
                      <a:cubicBezTo>
                        <a:pt x="76" y="36"/>
                        <a:pt x="77" y="35"/>
                        <a:pt x="79" y="36"/>
                      </a:cubicBezTo>
                      <a:cubicBezTo>
                        <a:pt x="78" y="36"/>
                        <a:pt x="78" y="35"/>
                        <a:pt x="77" y="35"/>
                      </a:cubicBezTo>
                      <a:cubicBezTo>
                        <a:pt x="79" y="37"/>
                        <a:pt x="80" y="37"/>
                        <a:pt x="80" y="36"/>
                      </a:cubicBezTo>
                      <a:cubicBezTo>
                        <a:pt x="78" y="34"/>
                        <a:pt x="78" y="34"/>
                        <a:pt x="78" y="34"/>
                      </a:cubicBezTo>
                      <a:cubicBezTo>
                        <a:pt x="80" y="35"/>
                        <a:pt x="80" y="35"/>
                        <a:pt x="80" y="35"/>
                      </a:cubicBezTo>
                      <a:cubicBezTo>
                        <a:pt x="80" y="35"/>
                        <a:pt x="77" y="33"/>
                        <a:pt x="79" y="33"/>
                      </a:cubicBezTo>
                      <a:cubicBezTo>
                        <a:pt x="79" y="34"/>
                        <a:pt x="80" y="34"/>
                        <a:pt x="80" y="35"/>
                      </a:cubicBezTo>
                      <a:cubicBezTo>
                        <a:pt x="79" y="33"/>
                        <a:pt x="78" y="31"/>
                        <a:pt x="79" y="32"/>
                      </a:cubicBezTo>
                      <a:cubicBezTo>
                        <a:pt x="82" y="33"/>
                        <a:pt x="82" y="33"/>
                        <a:pt x="82" y="33"/>
                      </a:cubicBezTo>
                      <a:cubicBezTo>
                        <a:pt x="82" y="33"/>
                        <a:pt x="81" y="32"/>
                        <a:pt x="80" y="31"/>
                      </a:cubicBezTo>
                      <a:cubicBezTo>
                        <a:pt x="82" y="32"/>
                        <a:pt x="82" y="32"/>
                        <a:pt x="84" y="33"/>
                      </a:cubicBezTo>
                      <a:cubicBezTo>
                        <a:pt x="81" y="28"/>
                        <a:pt x="82" y="26"/>
                        <a:pt x="83" y="25"/>
                      </a:cubicBezTo>
                      <a:cubicBezTo>
                        <a:pt x="84" y="26"/>
                        <a:pt x="84" y="26"/>
                        <a:pt x="84" y="26"/>
                      </a:cubicBezTo>
                      <a:cubicBezTo>
                        <a:pt x="86" y="27"/>
                        <a:pt x="83" y="25"/>
                        <a:pt x="83" y="25"/>
                      </a:cubicBezTo>
                      <a:cubicBezTo>
                        <a:pt x="84" y="26"/>
                        <a:pt x="86" y="26"/>
                        <a:pt x="87" y="28"/>
                      </a:cubicBezTo>
                      <a:cubicBezTo>
                        <a:pt x="88" y="28"/>
                        <a:pt x="86" y="26"/>
                        <a:pt x="85" y="25"/>
                      </a:cubicBezTo>
                      <a:cubicBezTo>
                        <a:pt x="84" y="24"/>
                        <a:pt x="86" y="26"/>
                        <a:pt x="84" y="24"/>
                      </a:cubicBezTo>
                      <a:cubicBezTo>
                        <a:pt x="84" y="24"/>
                        <a:pt x="86" y="24"/>
                        <a:pt x="84" y="23"/>
                      </a:cubicBezTo>
                      <a:cubicBezTo>
                        <a:pt x="85" y="23"/>
                        <a:pt x="86" y="25"/>
                        <a:pt x="87" y="25"/>
                      </a:cubicBezTo>
                      <a:cubicBezTo>
                        <a:pt x="86" y="24"/>
                        <a:pt x="86" y="24"/>
                        <a:pt x="86" y="24"/>
                      </a:cubicBezTo>
                      <a:cubicBezTo>
                        <a:pt x="89" y="26"/>
                        <a:pt x="90" y="29"/>
                        <a:pt x="93" y="31"/>
                      </a:cubicBezTo>
                      <a:cubicBezTo>
                        <a:pt x="93" y="30"/>
                        <a:pt x="93" y="30"/>
                        <a:pt x="93" y="30"/>
                      </a:cubicBezTo>
                      <a:cubicBezTo>
                        <a:pt x="96" y="32"/>
                        <a:pt x="95" y="33"/>
                        <a:pt x="96" y="33"/>
                      </a:cubicBezTo>
                      <a:cubicBezTo>
                        <a:pt x="96" y="32"/>
                        <a:pt x="93" y="29"/>
                        <a:pt x="92" y="28"/>
                      </a:cubicBezTo>
                      <a:cubicBezTo>
                        <a:pt x="92" y="27"/>
                        <a:pt x="87" y="24"/>
                        <a:pt x="88" y="24"/>
                      </a:cubicBezTo>
                      <a:cubicBezTo>
                        <a:pt x="89" y="24"/>
                        <a:pt x="88" y="24"/>
                        <a:pt x="89" y="26"/>
                      </a:cubicBezTo>
                      <a:cubicBezTo>
                        <a:pt x="91" y="27"/>
                        <a:pt x="89" y="24"/>
                        <a:pt x="90" y="24"/>
                      </a:cubicBezTo>
                      <a:cubicBezTo>
                        <a:pt x="89" y="24"/>
                        <a:pt x="87" y="22"/>
                        <a:pt x="87" y="22"/>
                      </a:cubicBezTo>
                      <a:cubicBezTo>
                        <a:pt x="88" y="22"/>
                        <a:pt x="88" y="23"/>
                        <a:pt x="89" y="23"/>
                      </a:cubicBezTo>
                      <a:cubicBezTo>
                        <a:pt x="88" y="22"/>
                        <a:pt x="87" y="21"/>
                        <a:pt x="86" y="20"/>
                      </a:cubicBezTo>
                      <a:cubicBezTo>
                        <a:pt x="83" y="18"/>
                        <a:pt x="87" y="21"/>
                        <a:pt x="85" y="19"/>
                      </a:cubicBezTo>
                      <a:cubicBezTo>
                        <a:pt x="87" y="20"/>
                        <a:pt x="89" y="23"/>
                        <a:pt x="91" y="23"/>
                      </a:cubicBezTo>
                      <a:cubicBezTo>
                        <a:pt x="89" y="22"/>
                        <a:pt x="89" y="20"/>
                        <a:pt x="86" y="18"/>
                      </a:cubicBezTo>
                      <a:cubicBezTo>
                        <a:pt x="87" y="18"/>
                        <a:pt x="88" y="20"/>
                        <a:pt x="89" y="21"/>
                      </a:cubicBezTo>
                      <a:cubicBezTo>
                        <a:pt x="90" y="21"/>
                        <a:pt x="86" y="17"/>
                        <a:pt x="90" y="20"/>
                      </a:cubicBezTo>
                      <a:cubicBezTo>
                        <a:pt x="88" y="18"/>
                        <a:pt x="88" y="18"/>
                        <a:pt x="88" y="18"/>
                      </a:cubicBezTo>
                      <a:cubicBezTo>
                        <a:pt x="89" y="19"/>
                        <a:pt x="89" y="19"/>
                        <a:pt x="91" y="20"/>
                      </a:cubicBezTo>
                      <a:cubicBezTo>
                        <a:pt x="91" y="20"/>
                        <a:pt x="89" y="17"/>
                        <a:pt x="92" y="19"/>
                      </a:cubicBezTo>
                      <a:cubicBezTo>
                        <a:pt x="91" y="19"/>
                        <a:pt x="92" y="18"/>
                        <a:pt x="90" y="17"/>
                      </a:cubicBezTo>
                      <a:cubicBezTo>
                        <a:pt x="88" y="16"/>
                        <a:pt x="91" y="19"/>
                        <a:pt x="88" y="17"/>
                      </a:cubicBezTo>
                      <a:cubicBezTo>
                        <a:pt x="90" y="18"/>
                        <a:pt x="88" y="16"/>
                        <a:pt x="88" y="15"/>
                      </a:cubicBezTo>
                      <a:cubicBezTo>
                        <a:pt x="89" y="16"/>
                        <a:pt x="89" y="16"/>
                        <a:pt x="89" y="16"/>
                      </a:cubicBezTo>
                      <a:cubicBezTo>
                        <a:pt x="88" y="15"/>
                        <a:pt x="89" y="15"/>
                        <a:pt x="88" y="14"/>
                      </a:cubicBezTo>
                      <a:cubicBezTo>
                        <a:pt x="88" y="15"/>
                        <a:pt x="89" y="15"/>
                        <a:pt x="89" y="16"/>
                      </a:cubicBezTo>
                      <a:cubicBezTo>
                        <a:pt x="88" y="14"/>
                        <a:pt x="88" y="14"/>
                        <a:pt x="88" y="14"/>
                      </a:cubicBezTo>
                      <a:cubicBezTo>
                        <a:pt x="87" y="13"/>
                        <a:pt x="91" y="16"/>
                        <a:pt x="91" y="15"/>
                      </a:cubicBezTo>
                      <a:cubicBezTo>
                        <a:pt x="92" y="17"/>
                        <a:pt x="92" y="17"/>
                        <a:pt x="92" y="17"/>
                      </a:cubicBezTo>
                      <a:cubicBezTo>
                        <a:pt x="92" y="17"/>
                        <a:pt x="93" y="18"/>
                        <a:pt x="93" y="17"/>
                      </a:cubicBezTo>
                      <a:cubicBezTo>
                        <a:pt x="92" y="16"/>
                        <a:pt x="90" y="14"/>
                        <a:pt x="89" y="13"/>
                      </a:cubicBezTo>
                      <a:cubicBezTo>
                        <a:pt x="88" y="12"/>
                        <a:pt x="91" y="14"/>
                        <a:pt x="89" y="13"/>
                      </a:cubicBezTo>
                      <a:cubicBezTo>
                        <a:pt x="91" y="14"/>
                        <a:pt x="91" y="14"/>
                        <a:pt x="91" y="14"/>
                      </a:cubicBezTo>
                      <a:cubicBezTo>
                        <a:pt x="91" y="15"/>
                        <a:pt x="94" y="16"/>
                        <a:pt x="94" y="16"/>
                      </a:cubicBezTo>
                      <a:cubicBezTo>
                        <a:pt x="93" y="15"/>
                        <a:pt x="92" y="13"/>
                        <a:pt x="90" y="13"/>
                      </a:cubicBezTo>
                      <a:cubicBezTo>
                        <a:pt x="90" y="12"/>
                        <a:pt x="92" y="13"/>
                        <a:pt x="93" y="14"/>
                      </a:cubicBezTo>
                      <a:cubicBezTo>
                        <a:pt x="92" y="13"/>
                        <a:pt x="91" y="13"/>
                        <a:pt x="90" y="12"/>
                      </a:cubicBezTo>
                      <a:cubicBezTo>
                        <a:pt x="91" y="12"/>
                        <a:pt x="93" y="13"/>
                        <a:pt x="95" y="14"/>
                      </a:cubicBezTo>
                      <a:cubicBezTo>
                        <a:pt x="97" y="16"/>
                        <a:pt x="97" y="16"/>
                        <a:pt x="97" y="16"/>
                      </a:cubicBezTo>
                      <a:cubicBezTo>
                        <a:pt x="98" y="16"/>
                        <a:pt x="98" y="16"/>
                        <a:pt x="98" y="16"/>
                      </a:cubicBezTo>
                      <a:cubicBezTo>
                        <a:pt x="99" y="18"/>
                        <a:pt x="99" y="17"/>
                        <a:pt x="101" y="19"/>
                      </a:cubicBezTo>
                      <a:cubicBezTo>
                        <a:pt x="102" y="19"/>
                        <a:pt x="101" y="18"/>
                        <a:pt x="101" y="18"/>
                      </a:cubicBezTo>
                      <a:cubicBezTo>
                        <a:pt x="97" y="15"/>
                        <a:pt x="97" y="13"/>
                        <a:pt x="93" y="11"/>
                      </a:cubicBezTo>
                      <a:cubicBezTo>
                        <a:pt x="93" y="9"/>
                        <a:pt x="101" y="17"/>
                        <a:pt x="97" y="12"/>
                      </a:cubicBezTo>
                      <a:cubicBezTo>
                        <a:pt x="96" y="11"/>
                        <a:pt x="94" y="9"/>
                        <a:pt x="94" y="10"/>
                      </a:cubicBezTo>
                      <a:cubicBezTo>
                        <a:pt x="95" y="10"/>
                        <a:pt x="91" y="7"/>
                        <a:pt x="93" y="8"/>
                      </a:cubicBezTo>
                      <a:cubicBezTo>
                        <a:pt x="94" y="9"/>
                        <a:pt x="97" y="10"/>
                        <a:pt x="98" y="12"/>
                      </a:cubicBezTo>
                      <a:cubicBezTo>
                        <a:pt x="97" y="11"/>
                        <a:pt x="97" y="12"/>
                        <a:pt x="97" y="12"/>
                      </a:cubicBezTo>
                      <a:cubicBezTo>
                        <a:pt x="99" y="13"/>
                        <a:pt x="101" y="15"/>
                        <a:pt x="101" y="14"/>
                      </a:cubicBezTo>
                      <a:cubicBezTo>
                        <a:pt x="101" y="14"/>
                        <a:pt x="101" y="13"/>
                        <a:pt x="99" y="12"/>
                      </a:cubicBezTo>
                      <a:cubicBezTo>
                        <a:pt x="98" y="11"/>
                        <a:pt x="99" y="13"/>
                        <a:pt x="98" y="11"/>
                      </a:cubicBezTo>
                      <a:cubicBezTo>
                        <a:pt x="97" y="10"/>
                        <a:pt x="100" y="12"/>
                        <a:pt x="97" y="9"/>
                      </a:cubicBezTo>
                      <a:cubicBezTo>
                        <a:pt x="97" y="10"/>
                        <a:pt x="95" y="8"/>
                        <a:pt x="94" y="7"/>
                      </a:cubicBezTo>
                      <a:cubicBezTo>
                        <a:pt x="93" y="6"/>
                        <a:pt x="93" y="6"/>
                        <a:pt x="93" y="6"/>
                      </a:cubicBezTo>
                      <a:cubicBezTo>
                        <a:pt x="95" y="7"/>
                        <a:pt x="95" y="7"/>
                        <a:pt x="95" y="7"/>
                      </a:cubicBezTo>
                      <a:cubicBezTo>
                        <a:pt x="96" y="7"/>
                        <a:pt x="92" y="5"/>
                        <a:pt x="93" y="5"/>
                      </a:cubicBezTo>
                      <a:cubicBezTo>
                        <a:pt x="96" y="7"/>
                        <a:pt x="96" y="7"/>
                        <a:pt x="96" y="7"/>
                      </a:cubicBezTo>
                      <a:cubicBezTo>
                        <a:pt x="98" y="8"/>
                        <a:pt x="94" y="7"/>
                        <a:pt x="98" y="9"/>
                      </a:cubicBezTo>
                      <a:cubicBezTo>
                        <a:pt x="98" y="9"/>
                        <a:pt x="97" y="8"/>
                        <a:pt x="98" y="8"/>
                      </a:cubicBezTo>
                      <a:cubicBezTo>
                        <a:pt x="98" y="8"/>
                        <a:pt x="98" y="8"/>
                        <a:pt x="98" y="9"/>
                      </a:cubicBezTo>
                      <a:cubicBezTo>
                        <a:pt x="99" y="9"/>
                        <a:pt x="103" y="12"/>
                        <a:pt x="101" y="9"/>
                      </a:cubicBezTo>
                      <a:cubicBezTo>
                        <a:pt x="100" y="8"/>
                        <a:pt x="100" y="8"/>
                        <a:pt x="99" y="7"/>
                      </a:cubicBezTo>
                      <a:cubicBezTo>
                        <a:pt x="99" y="6"/>
                        <a:pt x="98" y="5"/>
                        <a:pt x="98" y="5"/>
                      </a:cubicBezTo>
                      <a:cubicBezTo>
                        <a:pt x="100" y="7"/>
                        <a:pt x="99" y="4"/>
                        <a:pt x="101" y="6"/>
                      </a:cubicBezTo>
                      <a:cubicBezTo>
                        <a:pt x="99" y="6"/>
                        <a:pt x="98" y="7"/>
                        <a:pt x="101" y="9"/>
                      </a:cubicBezTo>
                      <a:cubicBezTo>
                        <a:pt x="104" y="11"/>
                        <a:pt x="100" y="9"/>
                        <a:pt x="103" y="11"/>
                      </a:cubicBezTo>
                      <a:cubicBezTo>
                        <a:pt x="103" y="11"/>
                        <a:pt x="106" y="13"/>
                        <a:pt x="108" y="15"/>
                      </a:cubicBezTo>
                      <a:cubicBezTo>
                        <a:pt x="108" y="15"/>
                        <a:pt x="108" y="14"/>
                        <a:pt x="107" y="13"/>
                      </a:cubicBezTo>
                      <a:cubicBezTo>
                        <a:pt x="106" y="12"/>
                        <a:pt x="106" y="12"/>
                        <a:pt x="104" y="11"/>
                      </a:cubicBezTo>
                      <a:cubicBezTo>
                        <a:pt x="105" y="11"/>
                        <a:pt x="104" y="9"/>
                        <a:pt x="103" y="7"/>
                      </a:cubicBezTo>
                      <a:cubicBezTo>
                        <a:pt x="104" y="8"/>
                        <a:pt x="105" y="9"/>
                        <a:pt x="105" y="10"/>
                      </a:cubicBezTo>
                      <a:cubicBezTo>
                        <a:pt x="105" y="9"/>
                        <a:pt x="106" y="8"/>
                        <a:pt x="107" y="8"/>
                      </a:cubicBezTo>
                      <a:cubicBezTo>
                        <a:pt x="104" y="6"/>
                        <a:pt x="107" y="6"/>
                        <a:pt x="105" y="5"/>
                      </a:cubicBezTo>
                      <a:cubicBezTo>
                        <a:pt x="104" y="5"/>
                        <a:pt x="101" y="3"/>
                        <a:pt x="100" y="2"/>
                      </a:cubicBezTo>
                      <a:cubicBezTo>
                        <a:pt x="101" y="2"/>
                        <a:pt x="101" y="3"/>
                        <a:pt x="102" y="4"/>
                      </a:cubicBezTo>
                      <a:cubicBezTo>
                        <a:pt x="101" y="2"/>
                        <a:pt x="105" y="5"/>
                        <a:pt x="103" y="3"/>
                      </a:cubicBezTo>
                      <a:cubicBezTo>
                        <a:pt x="103" y="4"/>
                        <a:pt x="106" y="6"/>
                        <a:pt x="109" y="8"/>
                      </a:cubicBezTo>
                      <a:cubicBezTo>
                        <a:pt x="108" y="6"/>
                        <a:pt x="110" y="9"/>
                        <a:pt x="111" y="9"/>
                      </a:cubicBezTo>
                      <a:cubicBezTo>
                        <a:pt x="110" y="7"/>
                        <a:pt x="109" y="6"/>
                        <a:pt x="109" y="5"/>
                      </a:cubicBezTo>
                      <a:cubicBezTo>
                        <a:pt x="112" y="6"/>
                        <a:pt x="110" y="3"/>
                        <a:pt x="111" y="2"/>
                      </a:cubicBezTo>
                      <a:cubicBezTo>
                        <a:pt x="112" y="3"/>
                        <a:pt x="115" y="5"/>
                        <a:pt x="115" y="5"/>
                      </a:cubicBezTo>
                      <a:cubicBezTo>
                        <a:pt x="116" y="5"/>
                        <a:pt x="112" y="3"/>
                        <a:pt x="114" y="4"/>
                      </a:cubicBezTo>
                      <a:cubicBezTo>
                        <a:pt x="114" y="4"/>
                        <a:pt x="114" y="4"/>
                        <a:pt x="114" y="4"/>
                      </a:cubicBezTo>
                      <a:cubicBezTo>
                        <a:pt x="114" y="4"/>
                        <a:pt x="117" y="4"/>
                        <a:pt x="113" y="1"/>
                      </a:cubicBezTo>
                      <a:cubicBezTo>
                        <a:pt x="116" y="4"/>
                        <a:pt x="116" y="4"/>
                        <a:pt x="116" y="4"/>
                      </a:cubicBezTo>
                      <a:cubicBezTo>
                        <a:pt x="116" y="4"/>
                        <a:pt x="116" y="3"/>
                        <a:pt x="116" y="3"/>
                      </a:cubicBezTo>
                      <a:cubicBezTo>
                        <a:pt x="117" y="4"/>
                        <a:pt x="118" y="4"/>
                        <a:pt x="118" y="5"/>
                      </a:cubicBezTo>
                      <a:cubicBezTo>
                        <a:pt x="120" y="6"/>
                        <a:pt x="118" y="4"/>
                        <a:pt x="119" y="3"/>
                      </a:cubicBezTo>
                      <a:cubicBezTo>
                        <a:pt x="117" y="2"/>
                        <a:pt x="117" y="2"/>
                        <a:pt x="117" y="2"/>
                      </a:cubicBezTo>
                      <a:cubicBezTo>
                        <a:pt x="116" y="1"/>
                        <a:pt x="118" y="1"/>
                        <a:pt x="118" y="0"/>
                      </a:cubicBezTo>
                      <a:cubicBezTo>
                        <a:pt x="119" y="2"/>
                        <a:pt x="119" y="2"/>
                        <a:pt x="119" y="2"/>
                      </a:cubicBezTo>
                      <a:cubicBezTo>
                        <a:pt x="119" y="0"/>
                        <a:pt x="119" y="0"/>
                        <a:pt x="119" y="0"/>
                      </a:cubicBezTo>
                      <a:cubicBezTo>
                        <a:pt x="120" y="2"/>
                        <a:pt x="122" y="2"/>
                        <a:pt x="120" y="1"/>
                      </a:cubicBezTo>
                      <a:cubicBezTo>
                        <a:pt x="124" y="5"/>
                        <a:pt x="124" y="5"/>
                        <a:pt x="124" y="5"/>
                      </a:cubicBezTo>
                      <a:cubicBezTo>
                        <a:pt x="122" y="5"/>
                        <a:pt x="122" y="3"/>
                        <a:pt x="120" y="2"/>
                      </a:cubicBezTo>
                      <a:cubicBezTo>
                        <a:pt x="119" y="1"/>
                        <a:pt x="119" y="2"/>
                        <a:pt x="120" y="3"/>
                      </a:cubicBezTo>
                      <a:cubicBezTo>
                        <a:pt x="120" y="3"/>
                        <a:pt x="120" y="3"/>
                        <a:pt x="120" y="2"/>
                      </a:cubicBezTo>
                      <a:cubicBezTo>
                        <a:pt x="122" y="4"/>
                        <a:pt x="122" y="4"/>
                        <a:pt x="123" y="6"/>
                      </a:cubicBezTo>
                      <a:cubicBezTo>
                        <a:pt x="123" y="5"/>
                        <a:pt x="124" y="6"/>
                        <a:pt x="123" y="5"/>
                      </a:cubicBezTo>
                      <a:cubicBezTo>
                        <a:pt x="124" y="6"/>
                        <a:pt x="124" y="7"/>
                        <a:pt x="124" y="7"/>
                      </a:cubicBezTo>
                      <a:cubicBezTo>
                        <a:pt x="123" y="6"/>
                        <a:pt x="122" y="6"/>
                        <a:pt x="122" y="6"/>
                      </a:cubicBezTo>
                      <a:cubicBezTo>
                        <a:pt x="124" y="7"/>
                        <a:pt x="124" y="8"/>
                        <a:pt x="123" y="8"/>
                      </a:cubicBezTo>
                      <a:cubicBezTo>
                        <a:pt x="120" y="7"/>
                        <a:pt x="124" y="10"/>
                        <a:pt x="123" y="10"/>
                      </a:cubicBezTo>
                      <a:cubicBezTo>
                        <a:pt x="121" y="9"/>
                        <a:pt x="119" y="7"/>
                        <a:pt x="119" y="6"/>
                      </a:cubicBezTo>
                      <a:cubicBezTo>
                        <a:pt x="118" y="6"/>
                        <a:pt x="119" y="6"/>
                        <a:pt x="117" y="6"/>
                      </a:cubicBezTo>
                      <a:cubicBezTo>
                        <a:pt x="119" y="7"/>
                        <a:pt x="121" y="9"/>
                        <a:pt x="122" y="10"/>
                      </a:cubicBezTo>
                      <a:cubicBezTo>
                        <a:pt x="120" y="9"/>
                        <a:pt x="120" y="9"/>
                        <a:pt x="120" y="9"/>
                      </a:cubicBezTo>
                      <a:cubicBezTo>
                        <a:pt x="120" y="10"/>
                        <a:pt x="123" y="12"/>
                        <a:pt x="122" y="12"/>
                      </a:cubicBezTo>
                      <a:cubicBezTo>
                        <a:pt x="120" y="13"/>
                        <a:pt x="120" y="14"/>
                        <a:pt x="119" y="14"/>
                      </a:cubicBezTo>
                      <a:cubicBezTo>
                        <a:pt x="117" y="13"/>
                        <a:pt x="117" y="13"/>
                        <a:pt x="117" y="13"/>
                      </a:cubicBezTo>
                      <a:cubicBezTo>
                        <a:pt x="120" y="16"/>
                        <a:pt x="118" y="15"/>
                        <a:pt x="119" y="17"/>
                      </a:cubicBezTo>
                      <a:cubicBezTo>
                        <a:pt x="116" y="17"/>
                        <a:pt x="118" y="20"/>
                        <a:pt x="115" y="18"/>
                      </a:cubicBezTo>
                      <a:cubicBezTo>
                        <a:pt x="115" y="21"/>
                        <a:pt x="115" y="23"/>
                        <a:pt x="114" y="24"/>
                      </a:cubicBezTo>
                      <a:cubicBezTo>
                        <a:pt x="112" y="22"/>
                        <a:pt x="112" y="22"/>
                        <a:pt x="112" y="22"/>
                      </a:cubicBezTo>
                      <a:cubicBezTo>
                        <a:pt x="113" y="24"/>
                        <a:pt x="110" y="22"/>
                        <a:pt x="110" y="22"/>
                      </a:cubicBezTo>
                      <a:cubicBezTo>
                        <a:pt x="112" y="23"/>
                        <a:pt x="112" y="24"/>
                        <a:pt x="113" y="26"/>
                      </a:cubicBezTo>
                      <a:cubicBezTo>
                        <a:pt x="111" y="25"/>
                        <a:pt x="112" y="27"/>
                        <a:pt x="113" y="29"/>
                      </a:cubicBezTo>
                      <a:cubicBezTo>
                        <a:pt x="112" y="28"/>
                        <a:pt x="112" y="28"/>
                        <a:pt x="112" y="28"/>
                      </a:cubicBezTo>
                      <a:cubicBezTo>
                        <a:pt x="114" y="31"/>
                        <a:pt x="111" y="30"/>
                        <a:pt x="110" y="30"/>
                      </a:cubicBezTo>
                      <a:cubicBezTo>
                        <a:pt x="109" y="30"/>
                        <a:pt x="108" y="29"/>
                        <a:pt x="108" y="29"/>
                      </a:cubicBezTo>
                      <a:cubicBezTo>
                        <a:pt x="110" y="32"/>
                        <a:pt x="109" y="32"/>
                        <a:pt x="110" y="34"/>
                      </a:cubicBezTo>
                      <a:cubicBezTo>
                        <a:pt x="110" y="34"/>
                        <a:pt x="109" y="35"/>
                        <a:pt x="107" y="34"/>
                      </a:cubicBezTo>
                      <a:cubicBezTo>
                        <a:pt x="109" y="39"/>
                        <a:pt x="106" y="39"/>
                        <a:pt x="106" y="42"/>
                      </a:cubicBezTo>
                      <a:cubicBezTo>
                        <a:pt x="104" y="41"/>
                        <a:pt x="104" y="41"/>
                        <a:pt x="104" y="41"/>
                      </a:cubicBezTo>
                      <a:cubicBezTo>
                        <a:pt x="107" y="46"/>
                        <a:pt x="101" y="45"/>
                        <a:pt x="102" y="49"/>
                      </a:cubicBezTo>
                      <a:cubicBezTo>
                        <a:pt x="99" y="46"/>
                        <a:pt x="99" y="46"/>
                        <a:pt x="99" y="46"/>
                      </a:cubicBezTo>
                      <a:cubicBezTo>
                        <a:pt x="98" y="46"/>
                        <a:pt x="99" y="48"/>
                        <a:pt x="101" y="49"/>
                      </a:cubicBezTo>
                      <a:cubicBezTo>
                        <a:pt x="100" y="49"/>
                        <a:pt x="102" y="52"/>
                        <a:pt x="99" y="50"/>
                      </a:cubicBezTo>
                      <a:cubicBezTo>
                        <a:pt x="98" y="50"/>
                        <a:pt x="100" y="52"/>
                        <a:pt x="100" y="52"/>
                      </a:cubicBezTo>
                      <a:cubicBezTo>
                        <a:pt x="98" y="52"/>
                        <a:pt x="98" y="53"/>
                        <a:pt x="98" y="54"/>
                      </a:cubicBezTo>
                      <a:cubicBezTo>
                        <a:pt x="98" y="54"/>
                        <a:pt x="98" y="54"/>
                        <a:pt x="98" y="54"/>
                      </a:cubicBezTo>
                      <a:cubicBezTo>
                        <a:pt x="97" y="54"/>
                        <a:pt x="96" y="53"/>
                        <a:pt x="96" y="53"/>
                      </a:cubicBezTo>
                      <a:cubicBezTo>
                        <a:pt x="96" y="54"/>
                        <a:pt x="94" y="53"/>
                        <a:pt x="98" y="56"/>
                      </a:cubicBezTo>
                      <a:cubicBezTo>
                        <a:pt x="95" y="55"/>
                        <a:pt x="97" y="59"/>
                        <a:pt x="94" y="58"/>
                      </a:cubicBezTo>
                      <a:cubicBezTo>
                        <a:pt x="95" y="59"/>
                        <a:pt x="95" y="59"/>
                        <a:pt x="95" y="60"/>
                      </a:cubicBezTo>
                      <a:cubicBezTo>
                        <a:pt x="95" y="61"/>
                        <a:pt x="92" y="60"/>
                        <a:pt x="93" y="62"/>
                      </a:cubicBezTo>
                      <a:cubicBezTo>
                        <a:pt x="92" y="62"/>
                        <a:pt x="92" y="60"/>
                        <a:pt x="91" y="61"/>
                      </a:cubicBezTo>
                      <a:cubicBezTo>
                        <a:pt x="91" y="61"/>
                        <a:pt x="92" y="62"/>
                        <a:pt x="93" y="62"/>
                      </a:cubicBezTo>
                      <a:cubicBezTo>
                        <a:pt x="93" y="65"/>
                        <a:pt x="88" y="64"/>
                        <a:pt x="88" y="65"/>
                      </a:cubicBezTo>
                      <a:cubicBezTo>
                        <a:pt x="88" y="69"/>
                        <a:pt x="85" y="71"/>
                        <a:pt x="83" y="73"/>
                      </a:cubicBezTo>
                      <a:cubicBezTo>
                        <a:pt x="83" y="72"/>
                        <a:pt x="83" y="72"/>
                        <a:pt x="83" y="72"/>
                      </a:cubicBezTo>
                      <a:cubicBezTo>
                        <a:pt x="85" y="75"/>
                        <a:pt x="78" y="72"/>
                        <a:pt x="82" y="76"/>
                      </a:cubicBezTo>
                      <a:cubicBezTo>
                        <a:pt x="81" y="75"/>
                        <a:pt x="81" y="76"/>
                        <a:pt x="80" y="75"/>
                      </a:cubicBezTo>
                      <a:cubicBezTo>
                        <a:pt x="81" y="77"/>
                        <a:pt x="77" y="75"/>
                        <a:pt x="78" y="78"/>
                      </a:cubicBezTo>
                      <a:cubicBezTo>
                        <a:pt x="78" y="78"/>
                        <a:pt x="78" y="78"/>
                        <a:pt x="78" y="77"/>
                      </a:cubicBezTo>
                      <a:cubicBezTo>
                        <a:pt x="76" y="77"/>
                        <a:pt x="77" y="79"/>
                        <a:pt x="75" y="79"/>
                      </a:cubicBezTo>
                      <a:cubicBezTo>
                        <a:pt x="75" y="79"/>
                        <a:pt x="75" y="78"/>
                        <a:pt x="74" y="78"/>
                      </a:cubicBezTo>
                      <a:cubicBezTo>
                        <a:pt x="73" y="77"/>
                        <a:pt x="76" y="81"/>
                        <a:pt x="73" y="78"/>
                      </a:cubicBezTo>
                      <a:cubicBezTo>
                        <a:pt x="73" y="79"/>
                        <a:pt x="74" y="80"/>
                        <a:pt x="74" y="80"/>
                      </a:cubicBezTo>
                      <a:cubicBezTo>
                        <a:pt x="72" y="81"/>
                        <a:pt x="72" y="84"/>
                        <a:pt x="71" y="87"/>
                      </a:cubicBezTo>
                      <a:cubicBezTo>
                        <a:pt x="67" y="87"/>
                        <a:pt x="65" y="82"/>
                        <a:pt x="67" y="85"/>
                      </a:cubicBezTo>
                      <a:cubicBezTo>
                        <a:pt x="66" y="85"/>
                        <a:pt x="68" y="87"/>
                        <a:pt x="67" y="86"/>
                      </a:cubicBezTo>
                      <a:cubicBezTo>
                        <a:pt x="68" y="87"/>
                        <a:pt x="63" y="83"/>
                        <a:pt x="64" y="85"/>
                      </a:cubicBezTo>
                      <a:cubicBezTo>
                        <a:pt x="66" y="87"/>
                        <a:pt x="65" y="86"/>
                        <a:pt x="66" y="87"/>
                      </a:cubicBezTo>
                      <a:cubicBezTo>
                        <a:pt x="64" y="87"/>
                        <a:pt x="62" y="86"/>
                        <a:pt x="63" y="88"/>
                      </a:cubicBezTo>
                      <a:cubicBezTo>
                        <a:pt x="62" y="87"/>
                        <a:pt x="62" y="87"/>
                        <a:pt x="62" y="87"/>
                      </a:cubicBezTo>
                      <a:cubicBezTo>
                        <a:pt x="64" y="90"/>
                        <a:pt x="62" y="90"/>
                        <a:pt x="65" y="93"/>
                      </a:cubicBezTo>
                      <a:cubicBezTo>
                        <a:pt x="61" y="98"/>
                        <a:pt x="59" y="104"/>
                        <a:pt x="56" y="109"/>
                      </a:cubicBezTo>
                      <a:cubicBezTo>
                        <a:pt x="51" y="112"/>
                        <a:pt x="49" y="118"/>
                        <a:pt x="43" y="120"/>
                      </a:cubicBezTo>
                      <a:cubicBezTo>
                        <a:pt x="40" y="119"/>
                        <a:pt x="40" y="119"/>
                        <a:pt x="40" y="121"/>
                      </a:cubicBezTo>
                      <a:cubicBezTo>
                        <a:pt x="39" y="120"/>
                        <a:pt x="39" y="120"/>
                        <a:pt x="39" y="120"/>
                      </a:cubicBezTo>
                      <a:cubicBezTo>
                        <a:pt x="41" y="122"/>
                        <a:pt x="38" y="121"/>
                        <a:pt x="40" y="123"/>
                      </a:cubicBezTo>
                      <a:cubicBezTo>
                        <a:pt x="38" y="124"/>
                        <a:pt x="38" y="126"/>
                        <a:pt x="36" y="128"/>
                      </a:cubicBezTo>
                      <a:cubicBezTo>
                        <a:pt x="36" y="127"/>
                        <a:pt x="34" y="125"/>
                        <a:pt x="34" y="126"/>
                      </a:cubicBezTo>
                      <a:cubicBezTo>
                        <a:pt x="35" y="127"/>
                        <a:pt x="35" y="127"/>
                        <a:pt x="35" y="127"/>
                      </a:cubicBezTo>
                      <a:cubicBezTo>
                        <a:pt x="35" y="127"/>
                        <a:pt x="35" y="127"/>
                        <a:pt x="35" y="127"/>
                      </a:cubicBezTo>
                      <a:cubicBezTo>
                        <a:pt x="35" y="127"/>
                        <a:pt x="36" y="129"/>
                        <a:pt x="37" y="129"/>
                      </a:cubicBezTo>
                      <a:cubicBezTo>
                        <a:pt x="35" y="135"/>
                        <a:pt x="27" y="135"/>
                        <a:pt x="23" y="139"/>
                      </a:cubicBezTo>
                      <a:cubicBezTo>
                        <a:pt x="22" y="139"/>
                        <a:pt x="21" y="141"/>
                        <a:pt x="21" y="143"/>
                      </a:cubicBezTo>
                      <a:cubicBezTo>
                        <a:pt x="15" y="143"/>
                        <a:pt x="10" y="143"/>
                        <a:pt x="9" y="148"/>
                      </a:cubicBezTo>
                      <a:cubicBezTo>
                        <a:pt x="9" y="148"/>
                        <a:pt x="4" y="142"/>
                        <a:pt x="4" y="14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0" name="Freeform 33"/>
                <p:cNvSpPr/>
                <p:nvPr/>
              </p:nvSpPr>
              <p:spPr bwMode="auto">
                <a:xfrm>
                  <a:off x="3026" y="1229"/>
                  <a:ext cx="0"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1"/>
                        <a:pt x="0" y="0"/>
                      </a:cubicBezTo>
                      <a:cubicBezTo>
                        <a:pt x="1" y="1"/>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1" name="Freeform 34"/>
                <p:cNvSpPr/>
                <p:nvPr/>
              </p:nvSpPr>
              <p:spPr bwMode="auto">
                <a:xfrm>
                  <a:off x="3022" y="1229"/>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2" name="Freeform 35"/>
                <p:cNvSpPr/>
                <p:nvPr/>
              </p:nvSpPr>
              <p:spPr bwMode="auto">
                <a:xfrm>
                  <a:off x="3021" y="1229"/>
                  <a:ext cx="0" cy="1"/>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1"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3" name="Freeform 36"/>
                <p:cNvSpPr/>
                <p:nvPr/>
              </p:nvSpPr>
              <p:spPr bwMode="auto">
                <a:xfrm>
                  <a:off x="3020" y="1229"/>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4" name="Freeform 37"/>
                <p:cNvSpPr/>
                <p:nvPr/>
              </p:nvSpPr>
              <p:spPr bwMode="auto">
                <a:xfrm>
                  <a:off x="3020" y="1230"/>
                  <a:ext cx="1"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5" name="Freeform 38"/>
                <p:cNvSpPr/>
                <p:nvPr/>
              </p:nvSpPr>
              <p:spPr bwMode="auto">
                <a:xfrm>
                  <a:off x="3019" y="1230"/>
                  <a:ext cx="0" cy="1"/>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2" y="2"/>
                        <a:pt x="3" y="3"/>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6" name="Freeform 39"/>
                <p:cNvSpPr/>
                <p:nvPr/>
              </p:nvSpPr>
              <p:spPr bwMode="auto">
                <a:xfrm>
                  <a:off x="3019" y="1231"/>
                  <a:ext cx="0" cy="1"/>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1"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7" name="Rectangle 40"/>
                <p:cNvSpPr>
                  <a:spLocks noChangeArrowheads="1"/>
                </p:cNvSpPr>
                <p:nvPr/>
              </p:nvSpPr>
              <p:spPr bwMode="auto">
                <a:xfrm>
                  <a:off x="3012" y="124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18" name="Freeform 41"/>
                <p:cNvSpPr/>
                <p:nvPr/>
              </p:nvSpPr>
              <p:spPr bwMode="auto">
                <a:xfrm>
                  <a:off x="3008" y="124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9" name="Freeform 42"/>
                <p:cNvSpPr/>
                <p:nvPr/>
              </p:nvSpPr>
              <p:spPr bwMode="auto">
                <a:xfrm>
                  <a:off x="3007" y="1249"/>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0" name="Freeform 43"/>
                <p:cNvSpPr/>
                <p:nvPr/>
              </p:nvSpPr>
              <p:spPr bwMode="auto">
                <a:xfrm>
                  <a:off x="3657" y="1238"/>
                  <a:ext cx="1"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0"/>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1" name="Freeform 44"/>
                <p:cNvSpPr/>
                <p:nvPr/>
              </p:nvSpPr>
              <p:spPr bwMode="auto">
                <a:xfrm>
                  <a:off x="3617" y="1238"/>
                  <a:ext cx="40" cy="60"/>
                </a:xfrm>
                <a:custGeom>
                  <a:avLst/>
                  <a:gdLst>
                    <a:gd name="T0" fmla="*/ 26 w 180"/>
                    <a:gd name="T1" fmla="*/ 230 h 260"/>
                    <a:gd name="T2" fmla="*/ 33 w 180"/>
                    <a:gd name="T3" fmla="*/ 224 h 260"/>
                    <a:gd name="T4" fmla="*/ 44 w 180"/>
                    <a:gd name="T5" fmla="*/ 207 h 260"/>
                    <a:gd name="T6" fmla="*/ 49 w 180"/>
                    <a:gd name="T7" fmla="*/ 203 h 260"/>
                    <a:gd name="T8" fmla="*/ 66 w 180"/>
                    <a:gd name="T9" fmla="*/ 191 h 260"/>
                    <a:gd name="T10" fmla="*/ 70 w 180"/>
                    <a:gd name="T11" fmla="*/ 187 h 260"/>
                    <a:gd name="T12" fmla="*/ 76 w 180"/>
                    <a:gd name="T13" fmla="*/ 177 h 260"/>
                    <a:gd name="T14" fmla="*/ 84 w 180"/>
                    <a:gd name="T15" fmla="*/ 171 h 260"/>
                    <a:gd name="T16" fmla="*/ 89 w 180"/>
                    <a:gd name="T17" fmla="*/ 168 h 260"/>
                    <a:gd name="T18" fmla="*/ 89 w 180"/>
                    <a:gd name="T19" fmla="*/ 162 h 260"/>
                    <a:gd name="T20" fmla="*/ 94 w 180"/>
                    <a:gd name="T21" fmla="*/ 152 h 260"/>
                    <a:gd name="T22" fmla="*/ 98 w 180"/>
                    <a:gd name="T23" fmla="*/ 147 h 260"/>
                    <a:gd name="T24" fmla="*/ 99 w 180"/>
                    <a:gd name="T25" fmla="*/ 140 h 260"/>
                    <a:gd name="T26" fmla="*/ 105 w 180"/>
                    <a:gd name="T27" fmla="*/ 135 h 260"/>
                    <a:gd name="T28" fmla="*/ 110 w 180"/>
                    <a:gd name="T29" fmla="*/ 127 h 260"/>
                    <a:gd name="T30" fmla="*/ 118 w 180"/>
                    <a:gd name="T31" fmla="*/ 119 h 260"/>
                    <a:gd name="T32" fmla="*/ 118 w 180"/>
                    <a:gd name="T33" fmla="*/ 114 h 260"/>
                    <a:gd name="T34" fmla="*/ 123 w 180"/>
                    <a:gd name="T35" fmla="*/ 111 h 260"/>
                    <a:gd name="T36" fmla="*/ 122 w 180"/>
                    <a:gd name="T37" fmla="*/ 106 h 260"/>
                    <a:gd name="T38" fmla="*/ 123 w 180"/>
                    <a:gd name="T39" fmla="*/ 105 h 260"/>
                    <a:gd name="T40" fmla="*/ 124 w 180"/>
                    <a:gd name="T41" fmla="*/ 100 h 260"/>
                    <a:gd name="T42" fmla="*/ 130 w 180"/>
                    <a:gd name="T43" fmla="*/ 86 h 260"/>
                    <a:gd name="T44" fmla="*/ 132 w 180"/>
                    <a:gd name="T45" fmla="*/ 80 h 260"/>
                    <a:gd name="T46" fmla="*/ 133 w 180"/>
                    <a:gd name="T47" fmla="*/ 75 h 260"/>
                    <a:gd name="T48" fmla="*/ 138 w 180"/>
                    <a:gd name="T49" fmla="*/ 63 h 260"/>
                    <a:gd name="T50" fmla="*/ 145 w 180"/>
                    <a:gd name="T51" fmla="*/ 62 h 260"/>
                    <a:gd name="T52" fmla="*/ 140 w 180"/>
                    <a:gd name="T53" fmla="*/ 56 h 260"/>
                    <a:gd name="T54" fmla="*/ 135 w 180"/>
                    <a:gd name="T55" fmla="*/ 50 h 260"/>
                    <a:gd name="T56" fmla="*/ 140 w 180"/>
                    <a:gd name="T57" fmla="*/ 44 h 260"/>
                    <a:gd name="T58" fmla="*/ 137 w 180"/>
                    <a:gd name="T59" fmla="*/ 41 h 260"/>
                    <a:gd name="T60" fmla="*/ 140 w 180"/>
                    <a:gd name="T61" fmla="*/ 40 h 260"/>
                    <a:gd name="T62" fmla="*/ 148 w 180"/>
                    <a:gd name="T63" fmla="*/ 37 h 260"/>
                    <a:gd name="T64" fmla="*/ 144 w 180"/>
                    <a:gd name="T65" fmla="*/ 30 h 260"/>
                    <a:gd name="T66" fmla="*/ 148 w 180"/>
                    <a:gd name="T67" fmla="*/ 29 h 260"/>
                    <a:gd name="T68" fmla="*/ 146 w 180"/>
                    <a:gd name="T69" fmla="*/ 23 h 260"/>
                    <a:gd name="T70" fmla="*/ 148 w 180"/>
                    <a:gd name="T71" fmla="*/ 18 h 260"/>
                    <a:gd name="T72" fmla="*/ 155 w 180"/>
                    <a:gd name="T73" fmla="*/ 24 h 260"/>
                    <a:gd name="T74" fmla="*/ 154 w 180"/>
                    <a:gd name="T75" fmla="*/ 14 h 260"/>
                    <a:gd name="T76" fmla="*/ 170 w 180"/>
                    <a:gd name="T77" fmla="*/ 9 h 260"/>
                    <a:gd name="T78" fmla="*/ 173 w 180"/>
                    <a:gd name="T79" fmla="*/ 7 h 260"/>
                    <a:gd name="T80" fmla="*/ 177 w 180"/>
                    <a:gd name="T81" fmla="*/ 0 h 260"/>
                    <a:gd name="T82" fmla="*/ 179 w 180"/>
                    <a:gd name="T83" fmla="*/ 6 h 260"/>
                    <a:gd name="T84" fmla="*/ 172 w 180"/>
                    <a:gd name="T85" fmla="*/ 9 h 260"/>
                    <a:gd name="T86" fmla="*/ 172 w 180"/>
                    <a:gd name="T87" fmla="*/ 24 h 260"/>
                    <a:gd name="T88" fmla="*/ 167 w 180"/>
                    <a:gd name="T89" fmla="*/ 45 h 260"/>
                    <a:gd name="T90" fmla="*/ 161 w 180"/>
                    <a:gd name="T91" fmla="*/ 69 h 260"/>
                    <a:gd name="T92" fmla="*/ 156 w 180"/>
                    <a:gd name="T93" fmla="*/ 89 h 260"/>
                    <a:gd name="T94" fmla="*/ 152 w 180"/>
                    <a:gd name="T95" fmla="*/ 103 h 260"/>
                    <a:gd name="T96" fmla="*/ 137 w 180"/>
                    <a:gd name="T97" fmla="*/ 133 h 260"/>
                    <a:gd name="T98" fmla="*/ 125 w 180"/>
                    <a:gd name="T99" fmla="*/ 146 h 260"/>
                    <a:gd name="T100" fmla="*/ 113 w 180"/>
                    <a:gd name="T101" fmla="*/ 160 h 260"/>
                    <a:gd name="T102" fmla="*/ 108 w 180"/>
                    <a:gd name="T103" fmla="*/ 172 h 260"/>
                    <a:gd name="T104" fmla="*/ 61 w 180"/>
                    <a:gd name="T105" fmla="*/ 218 h 260"/>
                    <a:gd name="T106" fmla="*/ 53 w 180"/>
                    <a:gd name="T107" fmla="*/ 23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0" h="260">
                      <a:moveTo>
                        <a:pt x="2" y="250"/>
                      </a:moveTo>
                      <a:cubicBezTo>
                        <a:pt x="0" y="242"/>
                        <a:pt x="9" y="245"/>
                        <a:pt x="9" y="239"/>
                      </a:cubicBezTo>
                      <a:cubicBezTo>
                        <a:pt x="9" y="238"/>
                        <a:pt x="11" y="242"/>
                        <a:pt x="12" y="241"/>
                      </a:cubicBezTo>
                      <a:cubicBezTo>
                        <a:pt x="12" y="234"/>
                        <a:pt x="19" y="233"/>
                        <a:pt x="25" y="233"/>
                      </a:cubicBezTo>
                      <a:cubicBezTo>
                        <a:pt x="25" y="234"/>
                        <a:pt x="25" y="234"/>
                        <a:pt x="25" y="234"/>
                      </a:cubicBezTo>
                      <a:cubicBezTo>
                        <a:pt x="27" y="234"/>
                        <a:pt x="25" y="230"/>
                        <a:pt x="26" y="230"/>
                      </a:cubicBezTo>
                      <a:cubicBezTo>
                        <a:pt x="27" y="231"/>
                        <a:pt x="27" y="231"/>
                        <a:pt x="28" y="232"/>
                      </a:cubicBezTo>
                      <a:cubicBezTo>
                        <a:pt x="26" y="230"/>
                        <a:pt x="28" y="230"/>
                        <a:pt x="28" y="228"/>
                      </a:cubicBezTo>
                      <a:cubicBezTo>
                        <a:pt x="29" y="229"/>
                        <a:pt x="30" y="230"/>
                        <a:pt x="31" y="231"/>
                      </a:cubicBezTo>
                      <a:cubicBezTo>
                        <a:pt x="29" y="228"/>
                        <a:pt x="29" y="228"/>
                        <a:pt x="29" y="228"/>
                      </a:cubicBezTo>
                      <a:cubicBezTo>
                        <a:pt x="27" y="223"/>
                        <a:pt x="33" y="226"/>
                        <a:pt x="32" y="223"/>
                      </a:cubicBezTo>
                      <a:cubicBezTo>
                        <a:pt x="33" y="223"/>
                        <a:pt x="33" y="224"/>
                        <a:pt x="33" y="224"/>
                      </a:cubicBezTo>
                      <a:cubicBezTo>
                        <a:pt x="34" y="219"/>
                        <a:pt x="37" y="217"/>
                        <a:pt x="40" y="213"/>
                      </a:cubicBezTo>
                      <a:cubicBezTo>
                        <a:pt x="40" y="214"/>
                        <a:pt x="41" y="216"/>
                        <a:pt x="42" y="216"/>
                      </a:cubicBezTo>
                      <a:cubicBezTo>
                        <a:pt x="40" y="214"/>
                        <a:pt x="41" y="213"/>
                        <a:pt x="41" y="212"/>
                      </a:cubicBezTo>
                      <a:cubicBezTo>
                        <a:pt x="43" y="214"/>
                        <a:pt x="41" y="209"/>
                        <a:pt x="43" y="209"/>
                      </a:cubicBezTo>
                      <a:cubicBezTo>
                        <a:pt x="43" y="210"/>
                        <a:pt x="43" y="210"/>
                        <a:pt x="43" y="210"/>
                      </a:cubicBezTo>
                      <a:cubicBezTo>
                        <a:pt x="42" y="207"/>
                        <a:pt x="45" y="210"/>
                        <a:pt x="44" y="207"/>
                      </a:cubicBezTo>
                      <a:cubicBezTo>
                        <a:pt x="45" y="208"/>
                        <a:pt x="45" y="208"/>
                        <a:pt x="45" y="208"/>
                      </a:cubicBezTo>
                      <a:cubicBezTo>
                        <a:pt x="43" y="205"/>
                        <a:pt x="48" y="209"/>
                        <a:pt x="47" y="207"/>
                      </a:cubicBezTo>
                      <a:cubicBezTo>
                        <a:pt x="46" y="206"/>
                        <a:pt x="46" y="206"/>
                        <a:pt x="46" y="206"/>
                      </a:cubicBezTo>
                      <a:cubicBezTo>
                        <a:pt x="46" y="205"/>
                        <a:pt x="48" y="207"/>
                        <a:pt x="48" y="206"/>
                      </a:cubicBezTo>
                      <a:cubicBezTo>
                        <a:pt x="48" y="206"/>
                        <a:pt x="48" y="206"/>
                        <a:pt x="48" y="206"/>
                      </a:cubicBezTo>
                      <a:cubicBezTo>
                        <a:pt x="49" y="204"/>
                        <a:pt x="51" y="205"/>
                        <a:pt x="49" y="203"/>
                      </a:cubicBezTo>
                      <a:cubicBezTo>
                        <a:pt x="51" y="204"/>
                        <a:pt x="48" y="205"/>
                        <a:pt x="51" y="207"/>
                      </a:cubicBezTo>
                      <a:cubicBezTo>
                        <a:pt x="53" y="201"/>
                        <a:pt x="57" y="198"/>
                        <a:pt x="61" y="195"/>
                      </a:cubicBezTo>
                      <a:cubicBezTo>
                        <a:pt x="62" y="196"/>
                        <a:pt x="63" y="196"/>
                        <a:pt x="64" y="196"/>
                      </a:cubicBezTo>
                      <a:cubicBezTo>
                        <a:pt x="64" y="196"/>
                        <a:pt x="65" y="195"/>
                        <a:pt x="64" y="193"/>
                      </a:cubicBezTo>
                      <a:cubicBezTo>
                        <a:pt x="64" y="193"/>
                        <a:pt x="65" y="194"/>
                        <a:pt x="66" y="194"/>
                      </a:cubicBezTo>
                      <a:cubicBezTo>
                        <a:pt x="67" y="194"/>
                        <a:pt x="64" y="191"/>
                        <a:pt x="66" y="191"/>
                      </a:cubicBezTo>
                      <a:cubicBezTo>
                        <a:pt x="66" y="192"/>
                        <a:pt x="66" y="193"/>
                        <a:pt x="67" y="194"/>
                      </a:cubicBezTo>
                      <a:cubicBezTo>
                        <a:pt x="66" y="191"/>
                        <a:pt x="67" y="191"/>
                        <a:pt x="68" y="190"/>
                      </a:cubicBezTo>
                      <a:cubicBezTo>
                        <a:pt x="68" y="190"/>
                        <a:pt x="68" y="191"/>
                        <a:pt x="69" y="191"/>
                      </a:cubicBezTo>
                      <a:cubicBezTo>
                        <a:pt x="68" y="189"/>
                        <a:pt x="70" y="190"/>
                        <a:pt x="70" y="188"/>
                      </a:cubicBezTo>
                      <a:cubicBezTo>
                        <a:pt x="71" y="190"/>
                        <a:pt x="71" y="190"/>
                        <a:pt x="71" y="190"/>
                      </a:cubicBezTo>
                      <a:cubicBezTo>
                        <a:pt x="73" y="190"/>
                        <a:pt x="69" y="187"/>
                        <a:pt x="70" y="187"/>
                      </a:cubicBezTo>
                      <a:cubicBezTo>
                        <a:pt x="71" y="188"/>
                        <a:pt x="71" y="188"/>
                        <a:pt x="72" y="188"/>
                      </a:cubicBezTo>
                      <a:cubicBezTo>
                        <a:pt x="70" y="185"/>
                        <a:pt x="73" y="185"/>
                        <a:pt x="73" y="183"/>
                      </a:cubicBezTo>
                      <a:cubicBezTo>
                        <a:pt x="73" y="183"/>
                        <a:pt x="73" y="184"/>
                        <a:pt x="73" y="184"/>
                      </a:cubicBezTo>
                      <a:cubicBezTo>
                        <a:pt x="74" y="182"/>
                        <a:pt x="76" y="182"/>
                        <a:pt x="76" y="180"/>
                      </a:cubicBezTo>
                      <a:cubicBezTo>
                        <a:pt x="77" y="180"/>
                        <a:pt x="78" y="183"/>
                        <a:pt x="79" y="182"/>
                      </a:cubicBezTo>
                      <a:cubicBezTo>
                        <a:pt x="77" y="179"/>
                        <a:pt x="80" y="179"/>
                        <a:pt x="76" y="177"/>
                      </a:cubicBezTo>
                      <a:cubicBezTo>
                        <a:pt x="78" y="176"/>
                        <a:pt x="80" y="176"/>
                        <a:pt x="80" y="175"/>
                      </a:cubicBezTo>
                      <a:cubicBezTo>
                        <a:pt x="80" y="176"/>
                        <a:pt x="83" y="177"/>
                        <a:pt x="83" y="178"/>
                      </a:cubicBezTo>
                      <a:cubicBezTo>
                        <a:pt x="85" y="179"/>
                        <a:pt x="85" y="179"/>
                        <a:pt x="85" y="179"/>
                      </a:cubicBezTo>
                      <a:cubicBezTo>
                        <a:pt x="86" y="180"/>
                        <a:pt x="84" y="179"/>
                        <a:pt x="85" y="180"/>
                      </a:cubicBezTo>
                      <a:cubicBezTo>
                        <a:pt x="85" y="180"/>
                        <a:pt x="85" y="178"/>
                        <a:pt x="86" y="178"/>
                      </a:cubicBezTo>
                      <a:cubicBezTo>
                        <a:pt x="85" y="176"/>
                        <a:pt x="83" y="172"/>
                        <a:pt x="84" y="171"/>
                      </a:cubicBezTo>
                      <a:cubicBezTo>
                        <a:pt x="84" y="172"/>
                        <a:pt x="87" y="173"/>
                        <a:pt x="87" y="174"/>
                      </a:cubicBezTo>
                      <a:cubicBezTo>
                        <a:pt x="83" y="168"/>
                        <a:pt x="83" y="168"/>
                        <a:pt x="83" y="168"/>
                      </a:cubicBezTo>
                      <a:cubicBezTo>
                        <a:pt x="84" y="167"/>
                        <a:pt x="86" y="170"/>
                        <a:pt x="85" y="168"/>
                      </a:cubicBezTo>
                      <a:cubicBezTo>
                        <a:pt x="85" y="168"/>
                        <a:pt x="84" y="167"/>
                        <a:pt x="84" y="167"/>
                      </a:cubicBezTo>
                      <a:cubicBezTo>
                        <a:pt x="84" y="167"/>
                        <a:pt x="85" y="164"/>
                        <a:pt x="87" y="167"/>
                      </a:cubicBezTo>
                      <a:cubicBezTo>
                        <a:pt x="89" y="167"/>
                        <a:pt x="87" y="168"/>
                        <a:pt x="89" y="168"/>
                      </a:cubicBezTo>
                      <a:cubicBezTo>
                        <a:pt x="89" y="167"/>
                        <a:pt x="89" y="166"/>
                        <a:pt x="89" y="166"/>
                      </a:cubicBezTo>
                      <a:cubicBezTo>
                        <a:pt x="89" y="166"/>
                        <a:pt x="89" y="166"/>
                        <a:pt x="89" y="166"/>
                      </a:cubicBezTo>
                      <a:cubicBezTo>
                        <a:pt x="90" y="166"/>
                        <a:pt x="90" y="164"/>
                        <a:pt x="88" y="163"/>
                      </a:cubicBezTo>
                      <a:cubicBezTo>
                        <a:pt x="87" y="163"/>
                        <a:pt x="89" y="164"/>
                        <a:pt x="88" y="164"/>
                      </a:cubicBezTo>
                      <a:cubicBezTo>
                        <a:pt x="87" y="162"/>
                        <a:pt x="87" y="161"/>
                        <a:pt x="88" y="161"/>
                      </a:cubicBezTo>
                      <a:cubicBezTo>
                        <a:pt x="88" y="161"/>
                        <a:pt x="89" y="162"/>
                        <a:pt x="89" y="162"/>
                      </a:cubicBezTo>
                      <a:cubicBezTo>
                        <a:pt x="88" y="160"/>
                        <a:pt x="88" y="158"/>
                        <a:pt x="88" y="156"/>
                      </a:cubicBezTo>
                      <a:cubicBezTo>
                        <a:pt x="87" y="155"/>
                        <a:pt x="90" y="159"/>
                        <a:pt x="90" y="158"/>
                      </a:cubicBezTo>
                      <a:cubicBezTo>
                        <a:pt x="92" y="158"/>
                        <a:pt x="89" y="153"/>
                        <a:pt x="93" y="154"/>
                      </a:cubicBezTo>
                      <a:cubicBezTo>
                        <a:pt x="93" y="155"/>
                        <a:pt x="91" y="153"/>
                        <a:pt x="91" y="153"/>
                      </a:cubicBezTo>
                      <a:cubicBezTo>
                        <a:pt x="92" y="153"/>
                        <a:pt x="94" y="154"/>
                        <a:pt x="94" y="153"/>
                      </a:cubicBezTo>
                      <a:cubicBezTo>
                        <a:pt x="95" y="154"/>
                        <a:pt x="94" y="153"/>
                        <a:pt x="94" y="152"/>
                      </a:cubicBezTo>
                      <a:cubicBezTo>
                        <a:pt x="93" y="151"/>
                        <a:pt x="94" y="152"/>
                        <a:pt x="94" y="153"/>
                      </a:cubicBezTo>
                      <a:cubicBezTo>
                        <a:pt x="94" y="151"/>
                        <a:pt x="94" y="147"/>
                        <a:pt x="97" y="147"/>
                      </a:cubicBezTo>
                      <a:cubicBezTo>
                        <a:pt x="96" y="147"/>
                        <a:pt x="95" y="144"/>
                        <a:pt x="95" y="144"/>
                      </a:cubicBezTo>
                      <a:cubicBezTo>
                        <a:pt x="97" y="146"/>
                        <a:pt x="97" y="146"/>
                        <a:pt x="97" y="146"/>
                      </a:cubicBezTo>
                      <a:cubicBezTo>
                        <a:pt x="98" y="146"/>
                        <a:pt x="97" y="144"/>
                        <a:pt x="99" y="145"/>
                      </a:cubicBezTo>
                      <a:cubicBezTo>
                        <a:pt x="97" y="143"/>
                        <a:pt x="98" y="149"/>
                        <a:pt x="98" y="147"/>
                      </a:cubicBezTo>
                      <a:cubicBezTo>
                        <a:pt x="99" y="148"/>
                        <a:pt x="96" y="144"/>
                        <a:pt x="98" y="146"/>
                      </a:cubicBezTo>
                      <a:cubicBezTo>
                        <a:pt x="99" y="145"/>
                        <a:pt x="97" y="143"/>
                        <a:pt x="99" y="144"/>
                      </a:cubicBezTo>
                      <a:cubicBezTo>
                        <a:pt x="99" y="144"/>
                        <a:pt x="101" y="146"/>
                        <a:pt x="102" y="145"/>
                      </a:cubicBezTo>
                      <a:cubicBezTo>
                        <a:pt x="102" y="144"/>
                        <a:pt x="101" y="144"/>
                        <a:pt x="101" y="143"/>
                      </a:cubicBezTo>
                      <a:cubicBezTo>
                        <a:pt x="101" y="142"/>
                        <a:pt x="101" y="142"/>
                        <a:pt x="101" y="142"/>
                      </a:cubicBezTo>
                      <a:cubicBezTo>
                        <a:pt x="99" y="141"/>
                        <a:pt x="101" y="141"/>
                        <a:pt x="99" y="140"/>
                      </a:cubicBezTo>
                      <a:cubicBezTo>
                        <a:pt x="101" y="141"/>
                        <a:pt x="99" y="138"/>
                        <a:pt x="102" y="141"/>
                      </a:cubicBezTo>
                      <a:cubicBezTo>
                        <a:pt x="104" y="142"/>
                        <a:pt x="104" y="142"/>
                        <a:pt x="104" y="142"/>
                      </a:cubicBezTo>
                      <a:cubicBezTo>
                        <a:pt x="104" y="142"/>
                        <a:pt x="102" y="140"/>
                        <a:pt x="102" y="139"/>
                      </a:cubicBezTo>
                      <a:cubicBezTo>
                        <a:pt x="102" y="139"/>
                        <a:pt x="102" y="139"/>
                        <a:pt x="103" y="139"/>
                      </a:cubicBezTo>
                      <a:cubicBezTo>
                        <a:pt x="99" y="137"/>
                        <a:pt x="104" y="139"/>
                        <a:pt x="101" y="136"/>
                      </a:cubicBezTo>
                      <a:cubicBezTo>
                        <a:pt x="103" y="136"/>
                        <a:pt x="103" y="134"/>
                        <a:pt x="105" y="135"/>
                      </a:cubicBezTo>
                      <a:cubicBezTo>
                        <a:pt x="105" y="134"/>
                        <a:pt x="104" y="132"/>
                        <a:pt x="105" y="132"/>
                      </a:cubicBezTo>
                      <a:cubicBezTo>
                        <a:pt x="106" y="132"/>
                        <a:pt x="106" y="132"/>
                        <a:pt x="106" y="133"/>
                      </a:cubicBezTo>
                      <a:cubicBezTo>
                        <a:pt x="108" y="133"/>
                        <a:pt x="107" y="132"/>
                        <a:pt x="107" y="132"/>
                      </a:cubicBezTo>
                      <a:cubicBezTo>
                        <a:pt x="107" y="132"/>
                        <a:pt x="109" y="132"/>
                        <a:pt x="111" y="132"/>
                      </a:cubicBezTo>
                      <a:cubicBezTo>
                        <a:pt x="110" y="131"/>
                        <a:pt x="108" y="130"/>
                        <a:pt x="107" y="129"/>
                      </a:cubicBezTo>
                      <a:cubicBezTo>
                        <a:pt x="111" y="131"/>
                        <a:pt x="106" y="126"/>
                        <a:pt x="110" y="127"/>
                      </a:cubicBezTo>
                      <a:cubicBezTo>
                        <a:pt x="110" y="127"/>
                        <a:pt x="111" y="129"/>
                        <a:pt x="112" y="129"/>
                      </a:cubicBezTo>
                      <a:cubicBezTo>
                        <a:pt x="116" y="131"/>
                        <a:pt x="110" y="126"/>
                        <a:pt x="113" y="126"/>
                      </a:cubicBezTo>
                      <a:cubicBezTo>
                        <a:pt x="110" y="124"/>
                        <a:pt x="110" y="124"/>
                        <a:pt x="110" y="124"/>
                      </a:cubicBezTo>
                      <a:cubicBezTo>
                        <a:pt x="112" y="125"/>
                        <a:pt x="109" y="122"/>
                        <a:pt x="112" y="124"/>
                      </a:cubicBezTo>
                      <a:cubicBezTo>
                        <a:pt x="111" y="123"/>
                        <a:pt x="114" y="123"/>
                        <a:pt x="111" y="122"/>
                      </a:cubicBezTo>
                      <a:cubicBezTo>
                        <a:pt x="114" y="121"/>
                        <a:pt x="112" y="117"/>
                        <a:pt x="118" y="119"/>
                      </a:cubicBezTo>
                      <a:cubicBezTo>
                        <a:pt x="117" y="118"/>
                        <a:pt x="118" y="118"/>
                        <a:pt x="117" y="117"/>
                      </a:cubicBezTo>
                      <a:cubicBezTo>
                        <a:pt x="115" y="117"/>
                        <a:pt x="118" y="118"/>
                        <a:pt x="116" y="118"/>
                      </a:cubicBezTo>
                      <a:cubicBezTo>
                        <a:pt x="116" y="118"/>
                        <a:pt x="116" y="117"/>
                        <a:pt x="115" y="117"/>
                      </a:cubicBezTo>
                      <a:cubicBezTo>
                        <a:pt x="116" y="117"/>
                        <a:pt x="117" y="116"/>
                        <a:pt x="119" y="118"/>
                      </a:cubicBezTo>
                      <a:cubicBezTo>
                        <a:pt x="121" y="118"/>
                        <a:pt x="115" y="114"/>
                        <a:pt x="117" y="113"/>
                      </a:cubicBezTo>
                      <a:cubicBezTo>
                        <a:pt x="118" y="114"/>
                        <a:pt x="118" y="114"/>
                        <a:pt x="118" y="114"/>
                      </a:cubicBezTo>
                      <a:cubicBezTo>
                        <a:pt x="117" y="112"/>
                        <a:pt x="117" y="112"/>
                        <a:pt x="117" y="112"/>
                      </a:cubicBezTo>
                      <a:cubicBezTo>
                        <a:pt x="118" y="111"/>
                        <a:pt x="120" y="113"/>
                        <a:pt x="122" y="114"/>
                      </a:cubicBezTo>
                      <a:cubicBezTo>
                        <a:pt x="122" y="113"/>
                        <a:pt x="122" y="113"/>
                        <a:pt x="121" y="111"/>
                      </a:cubicBezTo>
                      <a:cubicBezTo>
                        <a:pt x="124" y="112"/>
                        <a:pt x="124" y="112"/>
                        <a:pt x="124" y="112"/>
                      </a:cubicBezTo>
                      <a:cubicBezTo>
                        <a:pt x="122" y="112"/>
                        <a:pt x="123" y="111"/>
                        <a:pt x="122" y="111"/>
                      </a:cubicBezTo>
                      <a:cubicBezTo>
                        <a:pt x="123" y="111"/>
                        <a:pt x="123" y="111"/>
                        <a:pt x="123" y="111"/>
                      </a:cubicBezTo>
                      <a:cubicBezTo>
                        <a:pt x="124" y="111"/>
                        <a:pt x="124" y="111"/>
                        <a:pt x="123" y="110"/>
                      </a:cubicBezTo>
                      <a:cubicBezTo>
                        <a:pt x="122" y="110"/>
                        <a:pt x="121" y="110"/>
                        <a:pt x="121" y="110"/>
                      </a:cubicBezTo>
                      <a:cubicBezTo>
                        <a:pt x="120" y="109"/>
                        <a:pt x="120" y="109"/>
                        <a:pt x="120" y="108"/>
                      </a:cubicBezTo>
                      <a:cubicBezTo>
                        <a:pt x="121" y="109"/>
                        <a:pt x="121" y="108"/>
                        <a:pt x="122" y="108"/>
                      </a:cubicBezTo>
                      <a:cubicBezTo>
                        <a:pt x="122" y="107"/>
                        <a:pt x="120" y="106"/>
                        <a:pt x="120" y="106"/>
                      </a:cubicBezTo>
                      <a:cubicBezTo>
                        <a:pt x="121" y="107"/>
                        <a:pt x="121" y="105"/>
                        <a:pt x="122" y="106"/>
                      </a:cubicBezTo>
                      <a:cubicBezTo>
                        <a:pt x="123" y="107"/>
                        <a:pt x="121" y="106"/>
                        <a:pt x="122" y="107"/>
                      </a:cubicBezTo>
                      <a:cubicBezTo>
                        <a:pt x="123" y="107"/>
                        <a:pt x="125" y="108"/>
                        <a:pt x="124" y="107"/>
                      </a:cubicBezTo>
                      <a:cubicBezTo>
                        <a:pt x="123" y="106"/>
                        <a:pt x="120" y="105"/>
                        <a:pt x="121" y="105"/>
                      </a:cubicBezTo>
                      <a:cubicBezTo>
                        <a:pt x="122" y="105"/>
                        <a:pt x="122" y="106"/>
                        <a:pt x="123" y="106"/>
                      </a:cubicBezTo>
                      <a:cubicBezTo>
                        <a:pt x="125" y="106"/>
                        <a:pt x="125" y="106"/>
                        <a:pt x="125" y="106"/>
                      </a:cubicBezTo>
                      <a:cubicBezTo>
                        <a:pt x="123" y="105"/>
                        <a:pt x="123" y="105"/>
                        <a:pt x="123" y="105"/>
                      </a:cubicBezTo>
                      <a:cubicBezTo>
                        <a:pt x="123" y="105"/>
                        <a:pt x="123" y="105"/>
                        <a:pt x="124" y="105"/>
                      </a:cubicBezTo>
                      <a:cubicBezTo>
                        <a:pt x="122" y="104"/>
                        <a:pt x="124" y="103"/>
                        <a:pt x="122" y="102"/>
                      </a:cubicBezTo>
                      <a:cubicBezTo>
                        <a:pt x="122" y="102"/>
                        <a:pt x="123" y="102"/>
                        <a:pt x="124" y="101"/>
                      </a:cubicBezTo>
                      <a:cubicBezTo>
                        <a:pt x="124" y="102"/>
                        <a:pt x="124" y="102"/>
                        <a:pt x="124" y="102"/>
                      </a:cubicBezTo>
                      <a:cubicBezTo>
                        <a:pt x="125" y="102"/>
                        <a:pt x="125" y="101"/>
                        <a:pt x="124" y="100"/>
                      </a:cubicBezTo>
                      <a:cubicBezTo>
                        <a:pt x="124" y="100"/>
                        <a:pt x="124" y="100"/>
                        <a:pt x="124" y="100"/>
                      </a:cubicBezTo>
                      <a:cubicBezTo>
                        <a:pt x="125" y="100"/>
                        <a:pt x="125" y="99"/>
                        <a:pt x="124" y="98"/>
                      </a:cubicBezTo>
                      <a:cubicBezTo>
                        <a:pt x="125" y="98"/>
                        <a:pt x="131" y="101"/>
                        <a:pt x="129" y="99"/>
                      </a:cubicBezTo>
                      <a:cubicBezTo>
                        <a:pt x="129" y="98"/>
                        <a:pt x="126" y="96"/>
                        <a:pt x="125" y="96"/>
                      </a:cubicBezTo>
                      <a:cubicBezTo>
                        <a:pt x="126" y="95"/>
                        <a:pt x="124" y="92"/>
                        <a:pt x="127" y="92"/>
                      </a:cubicBezTo>
                      <a:cubicBezTo>
                        <a:pt x="127" y="92"/>
                        <a:pt x="126" y="92"/>
                        <a:pt x="126" y="91"/>
                      </a:cubicBezTo>
                      <a:cubicBezTo>
                        <a:pt x="128" y="89"/>
                        <a:pt x="125" y="86"/>
                        <a:pt x="130" y="86"/>
                      </a:cubicBezTo>
                      <a:cubicBezTo>
                        <a:pt x="130" y="87"/>
                        <a:pt x="132" y="87"/>
                        <a:pt x="133" y="87"/>
                      </a:cubicBezTo>
                      <a:cubicBezTo>
                        <a:pt x="131" y="86"/>
                        <a:pt x="135" y="87"/>
                        <a:pt x="132" y="86"/>
                      </a:cubicBezTo>
                      <a:cubicBezTo>
                        <a:pt x="130" y="85"/>
                        <a:pt x="129" y="85"/>
                        <a:pt x="128" y="85"/>
                      </a:cubicBezTo>
                      <a:cubicBezTo>
                        <a:pt x="128" y="83"/>
                        <a:pt x="129" y="82"/>
                        <a:pt x="131" y="81"/>
                      </a:cubicBezTo>
                      <a:cubicBezTo>
                        <a:pt x="130" y="82"/>
                        <a:pt x="129" y="81"/>
                        <a:pt x="129" y="81"/>
                      </a:cubicBezTo>
                      <a:cubicBezTo>
                        <a:pt x="132" y="82"/>
                        <a:pt x="132" y="81"/>
                        <a:pt x="132" y="80"/>
                      </a:cubicBezTo>
                      <a:cubicBezTo>
                        <a:pt x="130" y="79"/>
                        <a:pt x="130" y="79"/>
                        <a:pt x="130" y="79"/>
                      </a:cubicBezTo>
                      <a:cubicBezTo>
                        <a:pt x="132" y="79"/>
                        <a:pt x="132" y="79"/>
                        <a:pt x="132" y="79"/>
                      </a:cubicBezTo>
                      <a:cubicBezTo>
                        <a:pt x="131" y="79"/>
                        <a:pt x="128" y="78"/>
                        <a:pt x="130" y="78"/>
                      </a:cubicBezTo>
                      <a:cubicBezTo>
                        <a:pt x="131" y="78"/>
                        <a:pt x="132" y="78"/>
                        <a:pt x="132" y="78"/>
                      </a:cubicBezTo>
                      <a:cubicBezTo>
                        <a:pt x="131" y="77"/>
                        <a:pt x="129" y="75"/>
                        <a:pt x="131" y="75"/>
                      </a:cubicBezTo>
                      <a:cubicBezTo>
                        <a:pt x="133" y="75"/>
                        <a:pt x="133" y="75"/>
                        <a:pt x="133" y="75"/>
                      </a:cubicBezTo>
                      <a:cubicBezTo>
                        <a:pt x="133" y="75"/>
                        <a:pt x="132" y="73"/>
                        <a:pt x="131" y="74"/>
                      </a:cubicBezTo>
                      <a:cubicBezTo>
                        <a:pt x="133" y="73"/>
                        <a:pt x="133" y="72"/>
                        <a:pt x="136" y="73"/>
                      </a:cubicBezTo>
                      <a:cubicBezTo>
                        <a:pt x="131" y="68"/>
                        <a:pt x="132" y="65"/>
                        <a:pt x="133" y="62"/>
                      </a:cubicBezTo>
                      <a:cubicBezTo>
                        <a:pt x="135" y="63"/>
                        <a:pt x="135" y="63"/>
                        <a:pt x="135" y="63"/>
                      </a:cubicBezTo>
                      <a:cubicBezTo>
                        <a:pt x="136" y="62"/>
                        <a:pt x="133" y="62"/>
                        <a:pt x="134" y="61"/>
                      </a:cubicBezTo>
                      <a:cubicBezTo>
                        <a:pt x="135" y="62"/>
                        <a:pt x="137" y="62"/>
                        <a:pt x="138" y="63"/>
                      </a:cubicBezTo>
                      <a:cubicBezTo>
                        <a:pt x="140" y="62"/>
                        <a:pt x="136" y="61"/>
                        <a:pt x="136" y="60"/>
                      </a:cubicBezTo>
                      <a:cubicBezTo>
                        <a:pt x="134" y="59"/>
                        <a:pt x="137" y="61"/>
                        <a:pt x="135" y="60"/>
                      </a:cubicBezTo>
                      <a:cubicBezTo>
                        <a:pt x="134" y="60"/>
                        <a:pt x="136" y="59"/>
                        <a:pt x="134" y="58"/>
                      </a:cubicBezTo>
                      <a:cubicBezTo>
                        <a:pt x="135" y="58"/>
                        <a:pt x="137" y="59"/>
                        <a:pt x="138" y="59"/>
                      </a:cubicBezTo>
                      <a:cubicBezTo>
                        <a:pt x="137" y="58"/>
                        <a:pt x="137" y="58"/>
                        <a:pt x="137" y="58"/>
                      </a:cubicBezTo>
                      <a:cubicBezTo>
                        <a:pt x="140" y="58"/>
                        <a:pt x="141" y="62"/>
                        <a:pt x="145" y="62"/>
                      </a:cubicBezTo>
                      <a:cubicBezTo>
                        <a:pt x="145" y="61"/>
                        <a:pt x="145" y="61"/>
                        <a:pt x="145" y="61"/>
                      </a:cubicBezTo>
                      <a:cubicBezTo>
                        <a:pt x="148" y="62"/>
                        <a:pt x="148" y="64"/>
                        <a:pt x="149" y="63"/>
                      </a:cubicBezTo>
                      <a:cubicBezTo>
                        <a:pt x="148" y="62"/>
                        <a:pt x="145" y="60"/>
                        <a:pt x="143" y="60"/>
                      </a:cubicBezTo>
                      <a:cubicBezTo>
                        <a:pt x="143" y="59"/>
                        <a:pt x="137" y="57"/>
                        <a:pt x="138" y="56"/>
                      </a:cubicBezTo>
                      <a:cubicBezTo>
                        <a:pt x="140" y="56"/>
                        <a:pt x="138" y="57"/>
                        <a:pt x="140" y="58"/>
                      </a:cubicBezTo>
                      <a:cubicBezTo>
                        <a:pt x="143" y="58"/>
                        <a:pt x="140" y="56"/>
                        <a:pt x="140" y="56"/>
                      </a:cubicBezTo>
                      <a:cubicBezTo>
                        <a:pt x="139" y="56"/>
                        <a:pt x="137" y="55"/>
                        <a:pt x="137" y="54"/>
                      </a:cubicBezTo>
                      <a:cubicBezTo>
                        <a:pt x="138" y="54"/>
                        <a:pt x="139" y="55"/>
                        <a:pt x="139" y="54"/>
                      </a:cubicBezTo>
                      <a:cubicBezTo>
                        <a:pt x="138" y="54"/>
                        <a:pt x="137" y="52"/>
                        <a:pt x="136" y="53"/>
                      </a:cubicBezTo>
                      <a:cubicBezTo>
                        <a:pt x="133" y="51"/>
                        <a:pt x="137" y="52"/>
                        <a:pt x="135" y="50"/>
                      </a:cubicBezTo>
                      <a:cubicBezTo>
                        <a:pt x="137" y="51"/>
                        <a:pt x="140" y="53"/>
                        <a:pt x="141" y="53"/>
                      </a:cubicBezTo>
                      <a:cubicBezTo>
                        <a:pt x="139" y="52"/>
                        <a:pt x="139" y="50"/>
                        <a:pt x="135" y="50"/>
                      </a:cubicBezTo>
                      <a:cubicBezTo>
                        <a:pt x="136" y="49"/>
                        <a:pt x="138" y="50"/>
                        <a:pt x="139" y="51"/>
                      </a:cubicBezTo>
                      <a:cubicBezTo>
                        <a:pt x="141" y="51"/>
                        <a:pt x="136" y="48"/>
                        <a:pt x="140" y="49"/>
                      </a:cubicBezTo>
                      <a:cubicBezTo>
                        <a:pt x="138" y="48"/>
                        <a:pt x="138" y="48"/>
                        <a:pt x="138" y="48"/>
                      </a:cubicBezTo>
                      <a:cubicBezTo>
                        <a:pt x="139" y="48"/>
                        <a:pt x="139" y="48"/>
                        <a:pt x="141" y="48"/>
                      </a:cubicBezTo>
                      <a:cubicBezTo>
                        <a:pt x="141" y="48"/>
                        <a:pt x="138" y="45"/>
                        <a:pt x="142" y="46"/>
                      </a:cubicBezTo>
                      <a:cubicBezTo>
                        <a:pt x="141" y="46"/>
                        <a:pt x="142" y="45"/>
                        <a:pt x="140" y="44"/>
                      </a:cubicBezTo>
                      <a:cubicBezTo>
                        <a:pt x="138" y="45"/>
                        <a:pt x="141" y="46"/>
                        <a:pt x="137" y="45"/>
                      </a:cubicBezTo>
                      <a:cubicBezTo>
                        <a:pt x="140" y="46"/>
                        <a:pt x="138" y="44"/>
                        <a:pt x="137" y="43"/>
                      </a:cubicBezTo>
                      <a:cubicBezTo>
                        <a:pt x="138" y="44"/>
                        <a:pt x="138" y="44"/>
                        <a:pt x="138" y="44"/>
                      </a:cubicBezTo>
                      <a:cubicBezTo>
                        <a:pt x="138" y="43"/>
                        <a:pt x="138" y="43"/>
                        <a:pt x="137" y="42"/>
                      </a:cubicBezTo>
                      <a:cubicBezTo>
                        <a:pt x="138" y="42"/>
                        <a:pt x="139" y="43"/>
                        <a:pt x="139" y="42"/>
                      </a:cubicBezTo>
                      <a:cubicBezTo>
                        <a:pt x="137" y="41"/>
                        <a:pt x="137" y="41"/>
                        <a:pt x="137" y="41"/>
                      </a:cubicBezTo>
                      <a:cubicBezTo>
                        <a:pt x="136" y="40"/>
                        <a:pt x="141" y="42"/>
                        <a:pt x="141" y="41"/>
                      </a:cubicBezTo>
                      <a:cubicBezTo>
                        <a:pt x="142" y="43"/>
                        <a:pt x="142" y="43"/>
                        <a:pt x="142" y="43"/>
                      </a:cubicBezTo>
                      <a:cubicBezTo>
                        <a:pt x="142" y="42"/>
                        <a:pt x="144" y="43"/>
                        <a:pt x="143" y="42"/>
                      </a:cubicBezTo>
                      <a:cubicBezTo>
                        <a:pt x="141" y="41"/>
                        <a:pt x="139" y="40"/>
                        <a:pt x="138" y="39"/>
                      </a:cubicBezTo>
                      <a:cubicBezTo>
                        <a:pt x="137" y="38"/>
                        <a:pt x="140" y="39"/>
                        <a:pt x="138" y="38"/>
                      </a:cubicBezTo>
                      <a:cubicBezTo>
                        <a:pt x="140" y="40"/>
                        <a:pt x="140" y="40"/>
                        <a:pt x="140" y="40"/>
                      </a:cubicBezTo>
                      <a:cubicBezTo>
                        <a:pt x="141" y="40"/>
                        <a:pt x="144" y="40"/>
                        <a:pt x="144" y="39"/>
                      </a:cubicBezTo>
                      <a:cubicBezTo>
                        <a:pt x="143" y="39"/>
                        <a:pt x="141" y="37"/>
                        <a:pt x="140" y="37"/>
                      </a:cubicBezTo>
                      <a:cubicBezTo>
                        <a:pt x="140" y="37"/>
                        <a:pt x="141" y="37"/>
                        <a:pt x="142" y="38"/>
                      </a:cubicBezTo>
                      <a:cubicBezTo>
                        <a:pt x="142" y="36"/>
                        <a:pt x="140" y="37"/>
                        <a:pt x="140" y="36"/>
                      </a:cubicBezTo>
                      <a:cubicBezTo>
                        <a:pt x="141" y="36"/>
                        <a:pt x="143" y="35"/>
                        <a:pt x="145" y="35"/>
                      </a:cubicBezTo>
                      <a:cubicBezTo>
                        <a:pt x="148" y="37"/>
                        <a:pt x="148" y="37"/>
                        <a:pt x="148" y="37"/>
                      </a:cubicBezTo>
                      <a:cubicBezTo>
                        <a:pt x="148" y="37"/>
                        <a:pt x="148" y="37"/>
                        <a:pt x="148" y="37"/>
                      </a:cubicBezTo>
                      <a:cubicBezTo>
                        <a:pt x="150" y="39"/>
                        <a:pt x="150" y="37"/>
                        <a:pt x="153" y="39"/>
                      </a:cubicBezTo>
                      <a:cubicBezTo>
                        <a:pt x="153" y="38"/>
                        <a:pt x="153" y="38"/>
                        <a:pt x="152" y="37"/>
                      </a:cubicBezTo>
                      <a:cubicBezTo>
                        <a:pt x="147" y="36"/>
                        <a:pt x="147" y="33"/>
                        <a:pt x="143" y="32"/>
                      </a:cubicBezTo>
                      <a:cubicBezTo>
                        <a:pt x="142" y="30"/>
                        <a:pt x="153" y="35"/>
                        <a:pt x="147" y="31"/>
                      </a:cubicBezTo>
                      <a:cubicBezTo>
                        <a:pt x="146" y="31"/>
                        <a:pt x="144" y="29"/>
                        <a:pt x="144" y="30"/>
                      </a:cubicBezTo>
                      <a:cubicBezTo>
                        <a:pt x="145" y="29"/>
                        <a:pt x="141" y="28"/>
                        <a:pt x="143" y="27"/>
                      </a:cubicBezTo>
                      <a:cubicBezTo>
                        <a:pt x="144" y="29"/>
                        <a:pt x="147" y="28"/>
                        <a:pt x="149" y="30"/>
                      </a:cubicBezTo>
                      <a:cubicBezTo>
                        <a:pt x="148" y="30"/>
                        <a:pt x="147" y="31"/>
                        <a:pt x="148" y="31"/>
                      </a:cubicBezTo>
                      <a:cubicBezTo>
                        <a:pt x="149" y="31"/>
                        <a:pt x="152" y="33"/>
                        <a:pt x="152" y="32"/>
                      </a:cubicBezTo>
                      <a:cubicBezTo>
                        <a:pt x="152" y="31"/>
                        <a:pt x="152" y="30"/>
                        <a:pt x="150" y="29"/>
                      </a:cubicBezTo>
                      <a:cubicBezTo>
                        <a:pt x="148" y="28"/>
                        <a:pt x="150" y="30"/>
                        <a:pt x="148" y="29"/>
                      </a:cubicBezTo>
                      <a:cubicBezTo>
                        <a:pt x="148" y="27"/>
                        <a:pt x="151" y="29"/>
                        <a:pt x="147" y="26"/>
                      </a:cubicBezTo>
                      <a:cubicBezTo>
                        <a:pt x="147" y="27"/>
                        <a:pt x="145" y="27"/>
                        <a:pt x="144" y="26"/>
                      </a:cubicBezTo>
                      <a:cubicBezTo>
                        <a:pt x="143" y="25"/>
                        <a:pt x="143" y="25"/>
                        <a:pt x="143" y="25"/>
                      </a:cubicBezTo>
                      <a:cubicBezTo>
                        <a:pt x="144" y="25"/>
                        <a:pt x="144" y="25"/>
                        <a:pt x="144" y="25"/>
                      </a:cubicBezTo>
                      <a:cubicBezTo>
                        <a:pt x="146" y="24"/>
                        <a:pt x="142" y="24"/>
                        <a:pt x="143" y="23"/>
                      </a:cubicBezTo>
                      <a:cubicBezTo>
                        <a:pt x="146" y="23"/>
                        <a:pt x="146" y="23"/>
                        <a:pt x="146" y="23"/>
                      </a:cubicBezTo>
                      <a:cubicBezTo>
                        <a:pt x="148" y="25"/>
                        <a:pt x="144" y="25"/>
                        <a:pt x="148" y="26"/>
                      </a:cubicBezTo>
                      <a:cubicBezTo>
                        <a:pt x="149" y="25"/>
                        <a:pt x="147" y="24"/>
                        <a:pt x="148" y="24"/>
                      </a:cubicBezTo>
                      <a:cubicBezTo>
                        <a:pt x="149" y="24"/>
                        <a:pt x="149" y="24"/>
                        <a:pt x="149" y="25"/>
                      </a:cubicBezTo>
                      <a:cubicBezTo>
                        <a:pt x="149" y="25"/>
                        <a:pt x="155" y="27"/>
                        <a:pt x="152" y="24"/>
                      </a:cubicBezTo>
                      <a:cubicBezTo>
                        <a:pt x="151" y="23"/>
                        <a:pt x="151" y="23"/>
                        <a:pt x="149" y="22"/>
                      </a:cubicBezTo>
                      <a:cubicBezTo>
                        <a:pt x="149" y="21"/>
                        <a:pt x="148" y="20"/>
                        <a:pt x="148" y="18"/>
                      </a:cubicBezTo>
                      <a:cubicBezTo>
                        <a:pt x="151" y="20"/>
                        <a:pt x="149" y="17"/>
                        <a:pt x="152" y="19"/>
                      </a:cubicBezTo>
                      <a:cubicBezTo>
                        <a:pt x="150" y="19"/>
                        <a:pt x="149" y="21"/>
                        <a:pt x="152" y="23"/>
                      </a:cubicBezTo>
                      <a:cubicBezTo>
                        <a:pt x="155" y="24"/>
                        <a:pt x="151" y="24"/>
                        <a:pt x="154" y="26"/>
                      </a:cubicBezTo>
                      <a:cubicBezTo>
                        <a:pt x="155" y="25"/>
                        <a:pt x="158" y="26"/>
                        <a:pt x="160" y="27"/>
                      </a:cubicBezTo>
                      <a:cubicBezTo>
                        <a:pt x="161" y="27"/>
                        <a:pt x="160" y="26"/>
                        <a:pt x="159" y="26"/>
                      </a:cubicBezTo>
                      <a:cubicBezTo>
                        <a:pt x="157" y="25"/>
                        <a:pt x="157" y="25"/>
                        <a:pt x="155" y="24"/>
                      </a:cubicBezTo>
                      <a:cubicBezTo>
                        <a:pt x="156" y="23"/>
                        <a:pt x="156" y="21"/>
                        <a:pt x="154" y="20"/>
                      </a:cubicBezTo>
                      <a:cubicBezTo>
                        <a:pt x="155" y="20"/>
                        <a:pt x="157" y="21"/>
                        <a:pt x="157" y="22"/>
                      </a:cubicBezTo>
                      <a:cubicBezTo>
                        <a:pt x="157" y="20"/>
                        <a:pt x="158" y="18"/>
                        <a:pt x="160" y="17"/>
                      </a:cubicBezTo>
                      <a:cubicBezTo>
                        <a:pt x="156" y="16"/>
                        <a:pt x="160" y="15"/>
                        <a:pt x="157" y="14"/>
                      </a:cubicBezTo>
                      <a:cubicBezTo>
                        <a:pt x="156" y="15"/>
                        <a:pt x="153" y="14"/>
                        <a:pt x="152" y="13"/>
                      </a:cubicBezTo>
                      <a:cubicBezTo>
                        <a:pt x="152" y="13"/>
                        <a:pt x="153" y="14"/>
                        <a:pt x="154" y="14"/>
                      </a:cubicBezTo>
                      <a:cubicBezTo>
                        <a:pt x="152" y="12"/>
                        <a:pt x="157" y="14"/>
                        <a:pt x="155" y="12"/>
                      </a:cubicBezTo>
                      <a:cubicBezTo>
                        <a:pt x="155" y="14"/>
                        <a:pt x="159" y="15"/>
                        <a:pt x="161" y="16"/>
                      </a:cubicBezTo>
                      <a:cubicBezTo>
                        <a:pt x="160" y="15"/>
                        <a:pt x="163" y="17"/>
                        <a:pt x="163" y="16"/>
                      </a:cubicBezTo>
                      <a:cubicBezTo>
                        <a:pt x="163" y="15"/>
                        <a:pt x="162" y="13"/>
                        <a:pt x="162" y="11"/>
                      </a:cubicBezTo>
                      <a:cubicBezTo>
                        <a:pt x="165" y="11"/>
                        <a:pt x="164" y="8"/>
                        <a:pt x="165" y="7"/>
                      </a:cubicBezTo>
                      <a:cubicBezTo>
                        <a:pt x="166" y="7"/>
                        <a:pt x="169" y="9"/>
                        <a:pt x="170" y="9"/>
                      </a:cubicBezTo>
                      <a:cubicBezTo>
                        <a:pt x="170" y="8"/>
                        <a:pt x="166" y="7"/>
                        <a:pt x="168" y="7"/>
                      </a:cubicBezTo>
                      <a:cubicBezTo>
                        <a:pt x="169" y="8"/>
                        <a:pt x="169" y="8"/>
                        <a:pt x="169" y="8"/>
                      </a:cubicBezTo>
                      <a:cubicBezTo>
                        <a:pt x="169" y="7"/>
                        <a:pt x="172" y="7"/>
                        <a:pt x="168" y="4"/>
                      </a:cubicBezTo>
                      <a:cubicBezTo>
                        <a:pt x="171" y="6"/>
                        <a:pt x="171" y="6"/>
                        <a:pt x="171" y="6"/>
                      </a:cubicBezTo>
                      <a:cubicBezTo>
                        <a:pt x="172" y="6"/>
                        <a:pt x="171" y="5"/>
                        <a:pt x="171" y="5"/>
                      </a:cubicBezTo>
                      <a:cubicBezTo>
                        <a:pt x="172" y="6"/>
                        <a:pt x="173" y="6"/>
                        <a:pt x="173" y="7"/>
                      </a:cubicBezTo>
                      <a:cubicBezTo>
                        <a:pt x="176" y="8"/>
                        <a:pt x="174" y="5"/>
                        <a:pt x="174" y="4"/>
                      </a:cubicBezTo>
                      <a:cubicBezTo>
                        <a:pt x="172" y="4"/>
                        <a:pt x="172" y="4"/>
                        <a:pt x="172" y="4"/>
                      </a:cubicBezTo>
                      <a:cubicBezTo>
                        <a:pt x="172" y="2"/>
                        <a:pt x="174" y="2"/>
                        <a:pt x="174" y="0"/>
                      </a:cubicBezTo>
                      <a:cubicBezTo>
                        <a:pt x="176" y="2"/>
                        <a:pt x="176" y="2"/>
                        <a:pt x="176" y="2"/>
                      </a:cubicBezTo>
                      <a:cubicBezTo>
                        <a:pt x="175" y="0"/>
                        <a:pt x="175" y="0"/>
                        <a:pt x="175" y="0"/>
                      </a:cubicBezTo>
                      <a:cubicBezTo>
                        <a:pt x="177" y="1"/>
                        <a:pt x="178" y="2"/>
                        <a:pt x="177" y="0"/>
                      </a:cubicBezTo>
                      <a:cubicBezTo>
                        <a:pt x="180" y="5"/>
                        <a:pt x="180" y="5"/>
                        <a:pt x="180" y="5"/>
                      </a:cubicBezTo>
                      <a:cubicBezTo>
                        <a:pt x="179" y="5"/>
                        <a:pt x="179" y="3"/>
                        <a:pt x="177" y="2"/>
                      </a:cubicBezTo>
                      <a:cubicBezTo>
                        <a:pt x="175" y="1"/>
                        <a:pt x="175" y="3"/>
                        <a:pt x="176" y="4"/>
                      </a:cubicBezTo>
                      <a:cubicBezTo>
                        <a:pt x="177" y="4"/>
                        <a:pt x="176" y="4"/>
                        <a:pt x="176" y="3"/>
                      </a:cubicBezTo>
                      <a:cubicBezTo>
                        <a:pt x="178" y="4"/>
                        <a:pt x="178" y="5"/>
                        <a:pt x="179" y="6"/>
                      </a:cubicBezTo>
                      <a:cubicBezTo>
                        <a:pt x="179" y="6"/>
                        <a:pt x="180" y="6"/>
                        <a:pt x="179" y="6"/>
                      </a:cubicBezTo>
                      <a:cubicBezTo>
                        <a:pt x="180" y="7"/>
                        <a:pt x="180" y="7"/>
                        <a:pt x="180" y="8"/>
                      </a:cubicBezTo>
                      <a:cubicBezTo>
                        <a:pt x="179" y="7"/>
                        <a:pt x="178" y="7"/>
                        <a:pt x="178" y="7"/>
                      </a:cubicBezTo>
                      <a:cubicBezTo>
                        <a:pt x="180" y="8"/>
                        <a:pt x="180" y="9"/>
                        <a:pt x="179" y="10"/>
                      </a:cubicBezTo>
                      <a:cubicBezTo>
                        <a:pt x="176" y="9"/>
                        <a:pt x="179" y="12"/>
                        <a:pt x="178" y="13"/>
                      </a:cubicBezTo>
                      <a:cubicBezTo>
                        <a:pt x="176" y="11"/>
                        <a:pt x="175" y="10"/>
                        <a:pt x="174" y="8"/>
                      </a:cubicBezTo>
                      <a:cubicBezTo>
                        <a:pt x="173" y="8"/>
                        <a:pt x="174" y="9"/>
                        <a:pt x="172" y="9"/>
                      </a:cubicBezTo>
                      <a:cubicBezTo>
                        <a:pt x="174" y="10"/>
                        <a:pt x="176" y="12"/>
                        <a:pt x="176" y="14"/>
                      </a:cubicBezTo>
                      <a:cubicBezTo>
                        <a:pt x="175" y="13"/>
                        <a:pt x="175" y="13"/>
                        <a:pt x="175" y="13"/>
                      </a:cubicBezTo>
                      <a:cubicBezTo>
                        <a:pt x="175" y="14"/>
                        <a:pt x="177" y="15"/>
                        <a:pt x="176" y="16"/>
                      </a:cubicBezTo>
                      <a:cubicBezTo>
                        <a:pt x="175" y="17"/>
                        <a:pt x="174" y="19"/>
                        <a:pt x="173" y="20"/>
                      </a:cubicBezTo>
                      <a:cubicBezTo>
                        <a:pt x="171" y="19"/>
                        <a:pt x="171" y="19"/>
                        <a:pt x="171" y="19"/>
                      </a:cubicBezTo>
                      <a:cubicBezTo>
                        <a:pt x="174" y="22"/>
                        <a:pt x="171" y="23"/>
                        <a:pt x="172" y="24"/>
                      </a:cubicBezTo>
                      <a:cubicBezTo>
                        <a:pt x="170" y="25"/>
                        <a:pt x="172" y="29"/>
                        <a:pt x="169" y="28"/>
                      </a:cubicBezTo>
                      <a:cubicBezTo>
                        <a:pt x="168" y="32"/>
                        <a:pt x="169" y="35"/>
                        <a:pt x="167" y="38"/>
                      </a:cubicBezTo>
                      <a:cubicBezTo>
                        <a:pt x="164" y="37"/>
                        <a:pt x="164" y="37"/>
                        <a:pt x="164" y="37"/>
                      </a:cubicBezTo>
                      <a:cubicBezTo>
                        <a:pt x="166" y="38"/>
                        <a:pt x="163" y="36"/>
                        <a:pt x="163" y="37"/>
                      </a:cubicBezTo>
                      <a:cubicBezTo>
                        <a:pt x="165" y="37"/>
                        <a:pt x="165" y="39"/>
                        <a:pt x="167" y="40"/>
                      </a:cubicBezTo>
                      <a:cubicBezTo>
                        <a:pt x="164" y="41"/>
                        <a:pt x="166" y="43"/>
                        <a:pt x="167" y="45"/>
                      </a:cubicBezTo>
                      <a:cubicBezTo>
                        <a:pt x="165" y="45"/>
                        <a:pt x="165" y="45"/>
                        <a:pt x="165" y="45"/>
                      </a:cubicBezTo>
                      <a:cubicBezTo>
                        <a:pt x="168" y="47"/>
                        <a:pt x="164" y="48"/>
                        <a:pt x="163" y="49"/>
                      </a:cubicBezTo>
                      <a:cubicBezTo>
                        <a:pt x="163" y="49"/>
                        <a:pt x="161" y="49"/>
                        <a:pt x="161" y="49"/>
                      </a:cubicBezTo>
                      <a:cubicBezTo>
                        <a:pt x="163" y="51"/>
                        <a:pt x="163" y="52"/>
                        <a:pt x="164" y="54"/>
                      </a:cubicBezTo>
                      <a:cubicBezTo>
                        <a:pt x="164" y="55"/>
                        <a:pt x="163" y="56"/>
                        <a:pt x="161" y="56"/>
                      </a:cubicBezTo>
                      <a:cubicBezTo>
                        <a:pt x="164" y="62"/>
                        <a:pt x="160" y="64"/>
                        <a:pt x="161" y="69"/>
                      </a:cubicBezTo>
                      <a:cubicBezTo>
                        <a:pt x="159" y="69"/>
                        <a:pt x="159" y="69"/>
                        <a:pt x="159" y="69"/>
                      </a:cubicBezTo>
                      <a:cubicBezTo>
                        <a:pt x="163" y="74"/>
                        <a:pt x="157" y="77"/>
                        <a:pt x="158" y="81"/>
                      </a:cubicBezTo>
                      <a:cubicBezTo>
                        <a:pt x="155" y="80"/>
                        <a:pt x="155" y="80"/>
                        <a:pt x="155" y="80"/>
                      </a:cubicBezTo>
                      <a:cubicBezTo>
                        <a:pt x="153" y="80"/>
                        <a:pt x="155" y="82"/>
                        <a:pt x="157" y="83"/>
                      </a:cubicBezTo>
                      <a:cubicBezTo>
                        <a:pt x="156" y="84"/>
                        <a:pt x="158" y="86"/>
                        <a:pt x="155" y="86"/>
                      </a:cubicBezTo>
                      <a:cubicBezTo>
                        <a:pt x="154" y="87"/>
                        <a:pt x="156" y="88"/>
                        <a:pt x="156" y="89"/>
                      </a:cubicBezTo>
                      <a:cubicBezTo>
                        <a:pt x="154" y="90"/>
                        <a:pt x="154" y="91"/>
                        <a:pt x="154" y="93"/>
                      </a:cubicBezTo>
                      <a:cubicBezTo>
                        <a:pt x="155" y="93"/>
                        <a:pt x="155" y="93"/>
                        <a:pt x="155" y="93"/>
                      </a:cubicBezTo>
                      <a:cubicBezTo>
                        <a:pt x="154" y="92"/>
                        <a:pt x="152" y="92"/>
                        <a:pt x="152" y="92"/>
                      </a:cubicBezTo>
                      <a:cubicBezTo>
                        <a:pt x="153" y="93"/>
                        <a:pt x="150" y="95"/>
                        <a:pt x="154" y="96"/>
                      </a:cubicBezTo>
                      <a:cubicBezTo>
                        <a:pt x="151" y="97"/>
                        <a:pt x="155" y="101"/>
                        <a:pt x="150" y="102"/>
                      </a:cubicBezTo>
                      <a:cubicBezTo>
                        <a:pt x="152" y="102"/>
                        <a:pt x="152" y="103"/>
                        <a:pt x="152" y="103"/>
                      </a:cubicBezTo>
                      <a:cubicBezTo>
                        <a:pt x="151" y="105"/>
                        <a:pt x="148" y="106"/>
                        <a:pt x="150" y="109"/>
                      </a:cubicBezTo>
                      <a:cubicBezTo>
                        <a:pt x="149" y="109"/>
                        <a:pt x="148" y="107"/>
                        <a:pt x="147" y="108"/>
                      </a:cubicBezTo>
                      <a:cubicBezTo>
                        <a:pt x="148" y="109"/>
                        <a:pt x="149" y="109"/>
                        <a:pt x="149" y="110"/>
                      </a:cubicBezTo>
                      <a:cubicBezTo>
                        <a:pt x="150" y="114"/>
                        <a:pt x="144" y="115"/>
                        <a:pt x="143" y="118"/>
                      </a:cubicBezTo>
                      <a:cubicBezTo>
                        <a:pt x="143" y="121"/>
                        <a:pt x="142" y="123"/>
                        <a:pt x="141" y="126"/>
                      </a:cubicBezTo>
                      <a:cubicBezTo>
                        <a:pt x="140" y="128"/>
                        <a:pt x="138" y="130"/>
                        <a:pt x="137" y="133"/>
                      </a:cubicBezTo>
                      <a:cubicBezTo>
                        <a:pt x="136" y="132"/>
                        <a:pt x="136" y="132"/>
                        <a:pt x="136" y="132"/>
                      </a:cubicBezTo>
                      <a:cubicBezTo>
                        <a:pt x="138" y="135"/>
                        <a:pt x="131" y="133"/>
                        <a:pt x="135" y="137"/>
                      </a:cubicBezTo>
                      <a:cubicBezTo>
                        <a:pt x="134" y="137"/>
                        <a:pt x="133" y="138"/>
                        <a:pt x="132" y="137"/>
                      </a:cubicBezTo>
                      <a:cubicBezTo>
                        <a:pt x="133" y="140"/>
                        <a:pt x="128" y="139"/>
                        <a:pt x="130" y="142"/>
                      </a:cubicBezTo>
                      <a:cubicBezTo>
                        <a:pt x="130" y="142"/>
                        <a:pt x="130" y="142"/>
                        <a:pt x="129" y="142"/>
                      </a:cubicBezTo>
                      <a:cubicBezTo>
                        <a:pt x="127" y="142"/>
                        <a:pt x="128" y="145"/>
                        <a:pt x="125" y="146"/>
                      </a:cubicBezTo>
                      <a:cubicBezTo>
                        <a:pt x="125" y="145"/>
                        <a:pt x="125" y="145"/>
                        <a:pt x="124" y="144"/>
                      </a:cubicBezTo>
                      <a:cubicBezTo>
                        <a:pt x="123" y="144"/>
                        <a:pt x="127" y="148"/>
                        <a:pt x="123" y="146"/>
                      </a:cubicBezTo>
                      <a:cubicBezTo>
                        <a:pt x="123" y="146"/>
                        <a:pt x="124" y="147"/>
                        <a:pt x="124" y="147"/>
                      </a:cubicBezTo>
                      <a:cubicBezTo>
                        <a:pt x="122" y="149"/>
                        <a:pt x="121" y="151"/>
                        <a:pt x="121" y="153"/>
                      </a:cubicBezTo>
                      <a:cubicBezTo>
                        <a:pt x="120" y="155"/>
                        <a:pt x="119" y="158"/>
                        <a:pt x="118" y="160"/>
                      </a:cubicBezTo>
                      <a:cubicBezTo>
                        <a:pt x="114" y="161"/>
                        <a:pt x="112" y="156"/>
                        <a:pt x="113" y="160"/>
                      </a:cubicBezTo>
                      <a:cubicBezTo>
                        <a:pt x="112" y="159"/>
                        <a:pt x="114" y="161"/>
                        <a:pt x="114" y="160"/>
                      </a:cubicBezTo>
                      <a:cubicBezTo>
                        <a:pt x="114" y="162"/>
                        <a:pt x="109" y="158"/>
                        <a:pt x="110" y="160"/>
                      </a:cubicBezTo>
                      <a:cubicBezTo>
                        <a:pt x="112" y="162"/>
                        <a:pt x="111" y="162"/>
                        <a:pt x="112" y="163"/>
                      </a:cubicBezTo>
                      <a:cubicBezTo>
                        <a:pt x="110" y="163"/>
                        <a:pt x="107" y="162"/>
                        <a:pt x="108" y="165"/>
                      </a:cubicBezTo>
                      <a:cubicBezTo>
                        <a:pt x="107" y="164"/>
                        <a:pt x="107" y="164"/>
                        <a:pt x="107" y="164"/>
                      </a:cubicBezTo>
                      <a:cubicBezTo>
                        <a:pt x="109" y="168"/>
                        <a:pt x="106" y="168"/>
                        <a:pt x="108" y="172"/>
                      </a:cubicBezTo>
                      <a:cubicBezTo>
                        <a:pt x="106" y="177"/>
                        <a:pt x="102" y="181"/>
                        <a:pt x="100" y="185"/>
                      </a:cubicBezTo>
                      <a:cubicBezTo>
                        <a:pt x="97" y="190"/>
                        <a:pt x="94" y="194"/>
                        <a:pt x="90" y="198"/>
                      </a:cubicBezTo>
                      <a:cubicBezTo>
                        <a:pt x="86" y="201"/>
                        <a:pt x="83" y="205"/>
                        <a:pt x="79" y="208"/>
                      </a:cubicBezTo>
                      <a:cubicBezTo>
                        <a:pt x="76" y="212"/>
                        <a:pt x="72" y="215"/>
                        <a:pt x="67" y="217"/>
                      </a:cubicBezTo>
                      <a:cubicBezTo>
                        <a:pt x="63" y="216"/>
                        <a:pt x="63" y="216"/>
                        <a:pt x="62" y="219"/>
                      </a:cubicBezTo>
                      <a:cubicBezTo>
                        <a:pt x="62" y="219"/>
                        <a:pt x="62" y="218"/>
                        <a:pt x="61" y="218"/>
                      </a:cubicBezTo>
                      <a:cubicBezTo>
                        <a:pt x="63" y="220"/>
                        <a:pt x="60" y="219"/>
                        <a:pt x="62" y="222"/>
                      </a:cubicBezTo>
                      <a:cubicBezTo>
                        <a:pt x="58" y="224"/>
                        <a:pt x="56" y="227"/>
                        <a:pt x="53" y="229"/>
                      </a:cubicBezTo>
                      <a:cubicBezTo>
                        <a:pt x="54" y="228"/>
                        <a:pt x="52" y="226"/>
                        <a:pt x="52" y="227"/>
                      </a:cubicBezTo>
                      <a:cubicBezTo>
                        <a:pt x="52" y="229"/>
                        <a:pt x="52" y="229"/>
                        <a:pt x="52" y="229"/>
                      </a:cubicBezTo>
                      <a:cubicBezTo>
                        <a:pt x="52" y="228"/>
                        <a:pt x="52" y="228"/>
                        <a:pt x="52" y="228"/>
                      </a:cubicBezTo>
                      <a:cubicBezTo>
                        <a:pt x="52" y="229"/>
                        <a:pt x="52" y="230"/>
                        <a:pt x="53" y="231"/>
                      </a:cubicBezTo>
                      <a:cubicBezTo>
                        <a:pt x="47" y="239"/>
                        <a:pt x="36" y="240"/>
                        <a:pt x="29" y="246"/>
                      </a:cubicBezTo>
                      <a:cubicBezTo>
                        <a:pt x="27" y="247"/>
                        <a:pt x="25" y="249"/>
                        <a:pt x="24" y="251"/>
                      </a:cubicBezTo>
                      <a:cubicBezTo>
                        <a:pt x="16" y="252"/>
                        <a:pt x="9" y="254"/>
                        <a:pt x="5" y="260"/>
                      </a:cubicBezTo>
                      <a:cubicBezTo>
                        <a:pt x="5" y="260"/>
                        <a:pt x="0" y="254"/>
                        <a:pt x="2" y="25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2" name="Freeform 45"/>
                <p:cNvSpPr/>
                <p:nvPr/>
              </p:nvSpPr>
              <p:spPr bwMode="auto">
                <a:xfrm>
                  <a:off x="3656" y="1238"/>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2"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3" name="Freeform 46"/>
                <p:cNvSpPr/>
                <p:nvPr/>
              </p:nvSpPr>
              <p:spPr bwMode="auto">
                <a:xfrm>
                  <a:off x="3651" y="1240"/>
                  <a:ext cx="1" cy="1"/>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1"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4" name="Freeform 47"/>
                <p:cNvSpPr/>
                <p:nvPr/>
              </p:nvSpPr>
              <p:spPr bwMode="auto">
                <a:xfrm>
                  <a:off x="3651" y="1241"/>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5" name="Freeform 48"/>
                <p:cNvSpPr/>
                <p:nvPr/>
              </p:nvSpPr>
              <p:spPr bwMode="auto">
                <a:xfrm>
                  <a:off x="3649" y="1242"/>
                  <a:ext cx="0"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6" name="Freeform 49"/>
                <p:cNvSpPr/>
                <p:nvPr/>
              </p:nvSpPr>
              <p:spPr bwMode="auto">
                <a:xfrm>
                  <a:off x="3650" y="1243"/>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7" name="Freeform 50"/>
                <p:cNvSpPr/>
                <p:nvPr/>
              </p:nvSpPr>
              <p:spPr bwMode="auto">
                <a:xfrm>
                  <a:off x="3648" y="1245"/>
                  <a:ext cx="0" cy="1"/>
                </a:xfrm>
                <a:custGeom>
                  <a:avLst/>
                  <a:gdLst>
                    <a:gd name="T0" fmla="*/ 1 w 2"/>
                    <a:gd name="T1" fmla="*/ 1 h 2"/>
                    <a:gd name="T2" fmla="*/ 1 w 2"/>
                    <a:gd name="T3" fmla="*/ 2 h 2"/>
                    <a:gd name="T4" fmla="*/ 1 w 2"/>
                    <a:gd name="T5" fmla="*/ 1 h 2"/>
                  </a:gdLst>
                  <a:ahLst/>
                  <a:cxnLst>
                    <a:cxn ang="0">
                      <a:pos x="T0" y="T1"/>
                    </a:cxn>
                    <a:cxn ang="0">
                      <a:pos x="T2" y="T3"/>
                    </a:cxn>
                    <a:cxn ang="0">
                      <a:pos x="T4" y="T5"/>
                    </a:cxn>
                  </a:cxnLst>
                  <a:rect l="0" t="0" r="r" b="b"/>
                  <a:pathLst>
                    <a:path w="2" h="2">
                      <a:moveTo>
                        <a:pt x="1" y="1"/>
                      </a:moveTo>
                      <a:cubicBezTo>
                        <a:pt x="1" y="1"/>
                        <a:pt x="2" y="2"/>
                        <a:pt x="1" y="2"/>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8" name="Freeform 51"/>
                <p:cNvSpPr/>
                <p:nvPr/>
              </p:nvSpPr>
              <p:spPr bwMode="auto">
                <a:xfrm>
                  <a:off x="3648" y="1246"/>
                  <a:ext cx="0" cy="1"/>
                </a:xfrm>
                <a:custGeom>
                  <a:avLst/>
                  <a:gdLst>
                    <a:gd name="T0" fmla="*/ 1 w 1"/>
                    <a:gd name="T1" fmla="*/ 0 h 1"/>
                    <a:gd name="T2" fmla="*/ 1 w 1"/>
                    <a:gd name="T3" fmla="*/ 1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1"/>
                        <a:pt x="1" y="1"/>
                        <a:pt x="1" y="1"/>
                      </a:cubicBezTo>
                      <a:cubicBezTo>
                        <a:pt x="0" y="1"/>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9" name="Rectangle 52"/>
                <p:cNvSpPr>
                  <a:spLocks noChangeArrowheads="1"/>
                </p:cNvSpPr>
                <p:nvPr/>
              </p:nvSpPr>
              <p:spPr bwMode="auto">
                <a:xfrm>
                  <a:off x="3641" y="126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30" name="Freeform 53"/>
                <p:cNvSpPr/>
                <p:nvPr/>
              </p:nvSpPr>
              <p:spPr bwMode="auto">
                <a:xfrm>
                  <a:off x="3636" y="1274"/>
                  <a:ext cx="0" cy="0"/>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1"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1" name="Rectangle 54"/>
                <p:cNvSpPr>
                  <a:spLocks noChangeArrowheads="1"/>
                </p:cNvSpPr>
                <p:nvPr/>
              </p:nvSpPr>
              <p:spPr bwMode="auto">
                <a:xfrm>
                  <a:off x="3634" y="127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32" name="Freeform 55"/>
                <p:cNvSpPr/>
                <p:nvPr/>
              </p:nvSpPr>
              <p:spPr bwMode="auto">
                <a:xfrm>
                  <a:off x="3683" y="1271"/>
                  <a:ext cx="1"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1"/>
                        <a:pt x="0" y="0"/>
                        <a:pt x="2" y="0"/>
                      </a:cubicBezTo>
                      <a:cubicBezTo>
                        <a:pt x="2"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3" name="Freeform 56"/>
                <p:cNvSpPr/>
                <p:nvPr/>
              </p:nvSpPr>
              <p:spPr bwMode="auto">
                <a:xfrm>
                  <a:off x="3650" y="1270"/>
                  <a:ext cx="33" cy="32"/>
                </a:xfrm>
                <a:custGeom>
                  <a:avLst/>
                  <a:gdLst>
                    <a:gd name="T0" fmla="*/ 18 w 151"/>
                    <a:gd name="T1" fmla="*/ 121 h 141"/>
                    <a:gd name="T2" fmla="*/ 23 w 151"/>
                    <a:gd name="T3" fmla="*/ 117 h 141"/>
                    <a:gd name="T4" fmla="*/ 29 w 151"/>
                    <a:gd name="T5" fmla="*/ 105 h 141"/>
                    <a:gd name="T6" fmla="*/ 33 w 151"/>
                    <a:gd name="T7" fmla="*/ 103 h 141"/>
                    <a:gd name="T8" fmla="*/ 45 w 151"/>
                    <a:gd name="T9" fmla="*/ 97 h 141"/>
                    <a:gd name="T10" fmla="*/ 48 w 151"/>
                    <a:gd name="T11" fmla="*/ 95 h 141"/>
                    <a:gd name="T12" fmla="*/ 51 w 151"/>
                    <a:gd name="T13" fmla="*/ 88 h 141"/>
                    <a:gd name="T14" fmla="*/ 57 w 151"/>
                    <a:gd name="T15" fmla="*/ 85 h 141"/>
                    <a:gd name="T16" fmla="*/ 61 w 151"/>
                    <a:gd name="T17" fmla="*/ 84 h 141"/>
                    <a:gd name="T18" fmla="*/ 61 w 151"/>
                    <a:gd name="T19" fmla="*/ 80 h 141"/>
                    <a:gd name="T20" fmla="*/ 64 w 151"/>
                    <a:gd name="T21" fmla="*/ 73 h 141"/>
                    <a:gd name="T22" fmla="*/ 67 w 151"/>
                    <a:gd name="T23" fmla="*/ 70 h 141"/>
                    <a:gd name="T24" fmla="*/ 68 w 151"/>
                    <a:gd name="T25" fmla="*/ 66 h 141"/>
                    <a:gd name="T26" fmla="*/ 73 w 151"/>
                    <a:gd name="T27" fmla="*/ 64 h 141"/>
                    <a:gd name="T28" fmla="*/ 76 w 151"/>
                    <a:gd name="T29" fmla="*/ 59 h 141"/>
                    <a:gd name="T30" fmla="*/ 83 w 151"/>
                    <a:gd name="T31" fmla="*/ 55 h 141"/>
                    <a:gd name="T32" fmla="*/ 84 w 151"/>
                    <a:gd name="T33" fmla="*/ 52 h 141"/>
                    <a:gd name="T34" fmla="*/ 88 w 151"/>
                    <a:gd name="T35" fmla="*/ 52 h 141"/>
                    <a:gd name="T36" fmla="*/ 88 w 151"/>
                    <a:gd name="T37" fmla="*/ 48 h 141"/>
                    <a:gd name="T38" fmla="*/ 88 w 151"/>
                    <a:gd name="T39" fmla="*/ 47 h 141"/>
                    <a:gd name="T40" fmla="*/ 90 w 151"/>
                    <a:gd name="T41" fmla="*/ 44 h 141"/>
                    <a:gd name="T42" fmla="*/ 97 w 151"/>
                    <a:gd name="T43" fmla="*/ 37 h 141"/>
                    <a:gd name="T44" fmla="*/ 99 w 151"/>
                    <a:gd name="T45" fmla="*/ 34 h 141"/>
                    <a:gd name="T46" fmla="*/ 102 w 151"/>
                    <a:gd name="T47" fmla="*/ 31 h 141"/>
                    <a:gd name="T48" fmla="*/ 108 w 151"/>
                    <a:gd name="T49" fmla="*/ 26 h 141"/>
                    <a:gd name="T50" fmla="*/ 114 w 151"/>
                    <a:gd name="T51" fmla="*/ 29 h 141"/>
                    <a:gd name="T52" fmla="*/ 112 w 151"/>
                    <a:gd name="T53" fmla="*/ 23 h 141"/>
                    <a:gd name="T54" fmla="*/ 109 w 151"/>
                    <a:gd name="T55" fmla="*/ 16 h 141"/>
                    <a:gd name="T56" fmla="*/ 113 w 151"/>
                    <a:gd name="T57" fmla="*/ 15 h 141"/>
                    <a:gd name="T58" fmla="*/ 112 w 151"/>
                    <a:gd name="T59" fmla="*/ 12 h 141"/>
                    <a:gd name="T60" fmla="*/ 115 w 151"/>
                    <a:gd name="T61" fmla="*/ 12 h 141"/>
                    <a:gd name="T62" fmla="*/ 122 w 151"/>
                    <a:gd name="T63" fmla="*/ 15 h 141"/>
                    <a:gd name="T64" fmla="*/ 120 w 151"/>
                    <a:gd name="T65" fmla="*/ 8 h 141"/>
                    <a:gd name="T66" fmla="*/ 123 w 151"/>
                    <a:gd name="T67" fmla="*/ 9 h 141"/>
                    <a:gd name="T68" fmla="*/ 122 w 151"/>
                    <a:gd name="T69" fmla="*/ 5 h 141"/>
                    <a:gd name="T70" fmla="*/ 125 w 151"/>
                    <a:gd name="T71" fmla="*/ 3 h 141"/>
                    <a:gd name="T72" fmla="*/ 129 w 151"/>
                    <a:gd name="T73" fmla="*/ 10 h 141"/>
                    <a:gd name="T74" fmla="*/ 130 w 151"/>
                    <a:gd name="T75" fmla="*/ 2 h 141"/>
                    <a:gd name="T76" fmla="*/ 143 w 151"/>
                    <a:gd name="T77" fmla="*/ 6 h 141"/>
                    <a:gd name="T78" fmla="*/ 146 w 151"/>
                    <a:gd name="T79" fmla="*/ 6 h 141"/>
                    <a:gd name="T80" fmla="*/ 149 w 151"/>
                    <a:gd name="T81" fmla="*/ 3 h 141"/>
                    <a:gd name="T82" fmla="*/ 151 w 151"/>
                    <a:gd name="T83" fmla="*/ 8 h 141"/>
                    <a:gd name="T84" fmla="*/ 145 w 151"/>
                    <a:gd name="T85" fmla="*/ 7 h 141"/>
                    <a:gd name="T86" fmla="*/ 143 w 151"/>
                    <a:gd name="T87" fmla="*/ 18 h 141"/>
                    <a:gd name="T88" fmla="*/ 135 w 151"/>
                    <a:gd name="T89" fmla="*/ 30 h 141"/>
                    <a:gd name="T90" fmla="*/ 126 w 151"/>
                    <a:gd name="T91" fmla="*/ 43 h 141"/>
                    <a:gd name="T92" fmla="*/ 118 w 151"/>
                    <a:gd name="T93" fmla="*/ 52 h 141"/>
                    <a:gd name="T94" fmla="*/ 113 w 151"/>
                    <a:gd name="T95" fmla="*/ 60 h 141"/>
                    <a:gd name="T96" fmla="*/ 98 w 151"/>
                    <a:gd name="T97" fmla="*/ 72 h 141"/>
                    <a:gd name="T98" fmla="*/ 89 w 151"/>
                    <a:gd name="T99" fmla="*/ 77 h 141"/>
                    <a:gd name="T100" fmla="*/ 77 w 151"/>
                    <a:gd name="T101" fmla="*/ 85 h 141"/>
                    <a:gd name="T102" fmla="*/ 48 w 151"/>
                    <a:gd name="T103" fmla="*/ 120 h 141"/>
                    <a:gd name="T104" fmla="*/ 38 w 151"/>
                    <a:gd name="T105" fmla="*/ 126 h 141"/>
                    <a:gd name="T106" fmla="*/ 3 w 151"/>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1">
                      <a:moveTo>
                        <a:pt x="1" y="131"/>
                      </a:moveTo>
                      <a:cubicBezTo>
                        <a:pt x="0" y="123"/>
                        <a:pt x="6" y="128"/>
                        <a:pt x="6" y="123"/>
                      </a:cubicBezTo>
                      <a:cubicBezTo>
                        <a:pt x="6" y="123"/>
                        <a:pt x="8" y="127"/>
                        <a:pt x="8" y="125"/>
                      </a:cubicBezTo>
                      <a:cubicBezTo>
                        <a:pt x="8" y="119"/>
                        <a:pt x="13" y="120"/>
                        <a:pt x="17" y="123"/>
                      </a:cubicBezTo>
                      <a:cubicBezTo>
                        <a:pt x="18" y="124"/>
                        <a:pt x="18" y="124"/>
                        <a:pt x="18" y="124"/>
                      </a:cubicBezTo>
                      <a:cubicBezTo>
                        <a:pt x="19" y="124"/>
                        <a:pt x="18" y="120"/>
                        <a:pt x="18" y="121"/>
                      </a:cubicBezTo>
                      <a:cubicBezTo>
                        <a:pt x="19" y="121"/>
                        <a:pt x="19" y="122"/>
                        <a:pt x="19" y="122"/>
                      </a:cubicBezTo>
                      <a:cubicBezTo>
                        <a:pt x="18" y="120"/>
                        <a:pt x="20" y="121"/>
                        <a:pt x="19" y="119"/>
                      </a:cubicBezTo>
                      <a:cubicBezTo>
                        <a:pt x="20" y="120"/>
                        <a:pt x="21" y="122"/>
                        <a:pt x="22" y="122"/>
                      </a:cubicBezTo>
                      <a:cubicBezTo>
                        <a:pt x="21" y="120"/>
                        <a:pt x="21" y="120"/>
                        <a:pt x="21" y="120"/>
                      </a:cubicBezTo>
                      <a:cubicBezTo>
                        <a:pt x="18" y="114"/>
                        <a:pt x="23" y="119"/>
                        <a:pt x="22" y="116"/>
                      </a:cubicBezTo>
                      <a:cubicBezTo>
                        <a:pt x="23" y="116"/>
                        <a:pt x="23" y="117"/>
                        <a:pt x="23" y="117"/>
                      </a:cubicBezTo>
                      <a:cubicBezTo>
                        <a:pt x="23" y="113"/>
                        <a:pt x="26" y="112"/>
                        <a:pt x="27" y="110"/>
                      </a:cubicBezTo>
                      <a:cubicBezTo>
                        <a:pt x="27" y="110"/>
                        <a:pt x="28" y="112"/>
                        <a:pt x="29" y="113"/>
                      </a:cubicBezTo>
                      <a:cubicBezTo>
                        <a:pt x="28" y="110"/>
                        <a:pt x="28" y="109"/>
                        <a:pt x="28" y="109"/>
                      </a:cubicBezTo>
                      <a:cubicBezTo>
                        <a:pt x="30" y="111"/>
                        <a:pt x="28" y="106"/>
                        <a:pt x="29" y="107"/>
                      </a:cubicBezTo>
                      <a:cubicBezTo>
                        <a:pt x="29" y="107"/>
                        <a:pt x="29" y="107"/>
                        <a:pt x="29" y="107"/>
                      </a:cubicBezTo>
                      <a:cubicBezTo>
                        <a:pt x="28" y="105"/>
                        <a:pt x="31" y="108"/>
                        <a:pt x="29" y="105"/>
                      </a:cubicBezTo>
                      <a:cubicBezTo>
                        <a:pt x="31" y="107"/>
                        <a:pt x="31" y="107"/>
                        <a:pt x="31" y="107"/>
                      </a:cubicBezTo>
                      <a:cubicBezTo>
                        <a:pt x="29" y="103"/>
                        <a:pt x="33" y="108"/>
                        <a:pt x="32" y="106"/>
                      </a:cubicBezTo>
                      <a:cubicBezTo>
                        <a:pt x="31" y="105"/>
                        <a:pt x="31" y="105"/>
                        <a:pt x="31" y="105"/>
                      </a:cubicBezTo>
                      <a:cubicBezTo>
                        <a:pt x="31" y="104"/>
                        <a:pt x="33" y="106"/>
                        <a:pt x="33" y="105"/>
                      </a:cubicBezTo>
                      <a:cubicBezTo>
                        <a:pt x="33" y="105"/>
                        <a:pt x="33" y="105"/>
                        <a:pt x="33" y="105"/>
                      </a:cubicBezTo>
                      <a:cubicBezTo>
                        <a:pt x="33" y="104"/>
                        <a:pt x="35" y="105"/>
                        <a:pt x="33" y="103"/>
                      </a:cubicBezTo>
                      <a:cubicBezTo>
                        <a:pt x="35" y="105"/>
                        <a:pt x="33" y="104"/>
                        <a:pt x="35" y="107"/>
                      </a:cubicBezTo>
                      <a:cubicBezTo>
                        <a:pt x="36" y="103"/>
                        <a:pt x="39" y="101"/>
                        <a:pt x="41" y="99"/>
                      </a:cubicBezTo>
                      <a:cubicBezTo>
                        <a:pt x="42" y="100"/>
                        <a:pt x="43" y="100"/>
                        <a:pt x="44" y="101"/>
                      </a:cubicBezTo>
                      <a:cubicBezTo>
                        <a:pt x="43" y="100"/>
                        <a:pt x="44" y="100"/>
                        <a:pt x="43" y="99"/>
                      </a:cubicBezTo>
                      <a:cubicBezTo>
                        <a:pt x="43" y="99"/>
                        <a:pt x="45" y="100"/>
                        <a:pt x="45" y="100"/>
                      </a:cubicBezTo>
                      <a:cubicBezTo>
                        <a:pt x="46" y="100"/>
                        <a:pt x="43" y="97"/>
                        <a:pt x="45" y="97"/>
                      </a:cubicBezTo>
                      <a:cubicBezTo>
                        <a:pt x="45" y="98"/>
                        <a:pt x="45" y="99"/>
                        <a:pt x="46" y="100"/>
                      </a:cubicBezTo>
                      <a:cubicBezTo>
                        <a:pt x="45" y="98"/>
                        <a:pt x="46" y="98"/>
                        <a:pt x="46" y="97"/>
                      </a:cubicBezTo>
                      <a:cubicBezTo>
                        <a:pt x="46" y="97"/>
                        <a:pt x="46" y="97"/>
                        <a:pt x="47" y="98"/>
                      </a:cubicBezTo>
                      <a:cubicBezTo>
                        <a:pt x="46" y="96"/>
                        <a:pt x="48" y="98"/>
                        <a:pt x="48" y="96"/>
                      </a:cubicBezTo>
                      <a:cubicBezTo>
                        <a:pt x="49" y="98"/>
                        <a:pt x="49" y="98"/>
                        <a:pt x="49" y="98"/>
                      </a:cubicBezTo>
                      <a:cubicBezTo>
                        <a:pt x="51" y="99"/>
                        <a:pt x="47" y="95"/>
                        <a:pt x="48" y="95"/>
                      </a:cubicBezTo>
                      <a:cubicBezTo>
                        <a:pt x="48" y="96"/>
                        <a:pt x="49" y="96"/>
                        <a:pt x="49" y="97"/>
                      </a:cubicBezTo>
                      <a:cubicBezTo>
                        <a:pt x="48" y="94"/>
                        <a:pt x="49" y="94"/>
                        <a:pt x="49" y="92"/>
                      </a:cubicBezTo>
                      <a:cubicBezTo>
                        <a:pt x="49" y="93"/>
                        <a:pt x="50" y="93"/>
                        <a:pt x="50" y="93"/>
                      </a:cubicBezTo>
                      <a:cubicBezTo>
                        <a:pt x="50" y="92"/>
                        <a:pt x="51" y="92"/>
                        <a:pt x="51" y="91"/>
                      </a:cubicBezTo>
                      <a:cubicBezTo>
                        <a:pt x="52" y="91"/>
                        <a:pt x="54" y="94"/>
                        <a:pt x="54" y="93"/>
                      </a:cubicBezTo>
                      <a:cubicBezTo>
                        <a:pt x="52" y="90"/>
                        <a:pt x="54" y="91"/>
                        <a:pt x="51" y="88"/>
                      </a:cubicBezTo>
                      <a:cubicBezTo>
                        <a:pt x="52" y="88"/>
                        <a:pt x="54" y="88"/>
                        <a:pt x="54" y="87"/>
                      </a:cubicBezTo>
                      <a:cubicBezTo>
                        <a:pt x="54" y="88"/>
                        <a:pt x="57" y="90"/>
                        <a:pt x="57" y="91"/>
                      </a:cubicBezTo>
                      <a:cubicBezTo>
                        <a:pt x="58" y="92"/>
                        <a:pt x="58" y="92"/>
                        <a:pt x="58" y="92"/>
                      </a:cubicBezTo>
                      <a:cubicBezTo>
                        <a:pt x="59" y="93"/>
                        <a:pt x="58" y="92"/>
                        <a:pt x="59" y="93"/>
                      </a:cubicBezTo>
                      <a:cubicBezTo>
                        <a:pt x="59" y="93"/>
                        <a:pt x="59" y="91"/>
                        <a:pt x="59" y="92"/>
                      </a:cubicBezTo>
                      <a:cubicBezTo>
                        <a:pt x="59" y="90"/>
                        <a:pt x="56" y="86"/>
                        <a:pt x="57" y="85"/>
                      </a:cubicBezTo>
                      <a:cubicBezTo>
                        <a:pt x="57" y="87"/>
                        <a:pt x="59" y="88"/>
                        <a:pt x="60" y="89"/>
                      </a:cubicBezTo>
                      <a:cubicBezTo>
                        <a:pt x="56" y="83"/>
                        <a:pt x="56" y="83"/>
                        <a:pt x="56" y="83"/>
                      </a:cubicBezTo>
                      <a:cubicBezTo>
                        <a:pt x="56" y="82"/>
                        <a:pt x="58" y="85"/>
                        <a:pt x="58" y="84"/>
                      </a:cubicBezTo>
                      <a:cubicBezTo>
                        <a:pt x="57" y="83"/>
                        <a:pt x="57" y="82"/>
                        <a:pt x="57" y="82"/>
                      </a:cubicBezTo>
                      <a:cubicBezTo>
                        <a:pt x="57" y="82"/>
                        <a:pt x="57" y="80"/>
                        <a:pt x="59" y="83"/>
                      </a:cubicBezTo>
                      <a:cubicBezTo>
                        <a:pt x="60" y="84"/>
                        <a:pt x="60" y="84"/>
                        <a:pt x="61" y="84"/>
                      </a:cubicBezTo>
                      <a:cubicBezTo>
                        <a:pt x="61" y="84"/>
                        <a:pt x="60" y="83"/>
                        <a:pt x="61" y="83"/>
                      </a:cubicBezTo>
                      <a:cubicBezTo>
                        <a:pt x="61" y="83"/>
                        <a:pt x="61" y="83"/>
                        <a:pt x="61" y="83"/>
                      </a:cubicBezTo>
                      <a:cubicBezTo>
                        <a:pt x="62" y="83"/>
                        <a:pt x="61" y="81"/>
                        <a:pt x="59" y="80"/>
                      </a:cubicBezTo>
                      <a:cubicBezTo>
                        <a:pt x="59" y="80"/>
                        <a:pt x="61" y="81"/>
                        <a:pt x="60" y="81"/>
                      </a:cubicBezTo>
                      <a:cubicBezTo>
                        <a:pt x="59" y="79"/>
                        <a:pt x="59" y="78"/>
                        <a:pt x="59" y="78"/>
                      </a:cubicBezTo>
                      <a:cubicBezTo>
                        <a:pt x="59" y="79"/>
                        <a:pt x="60" y="79"/>
                        <a:pt x="61" y="80"/>
                      </a:cubicBezTo>
                      <a:cubicBezTo>
                        <a:pt x="59" y="77"/>
                        <a:pt x="60" y="76"/>
                        <a:pt x="59" y="75"/>
                      </a:cubicBezTo>
                      <a:cubicBezTo>
                        <a:pt x="58" y="74"/>
                        <a:pt x="61" y="77"/>
                        <a:pt x="61" y="77"/>
                      </a:cubicBezTo>
                      <a:cubicBezTo>
                        <a:pt x="63" y="78"/>
                        <a:pt x="60" y="73"/>
                        <a:pt x="63" y="75"/>
                      </a:cubicBezTo>
                      <a:cubicBezTo>
                        <a:pt x="63" y="75"/>
                        <a:pt x="61" y="73"/>
                        <a:pt x="62" y="73"/>
                      </a:cubicBezTo>
                      <a:cubicBezTo>
                        <a:pt x="62" y="73"/>
                        <a:pt x="64" y="75"/>
                        <a:pt x="63" y="74"/>
                      </a:cubicBezTo>
                      <a:cubicBezTo>
                        <a:pt x="64" y="75"/>
                        <a:pt x="64" y="73"/>
                        <a:pt x="64" y="73"/>
                      </a:cubicBezTo>
                      <a:cubicBezTo>
                        <a:pt x="63" y="72"/>
                        <a:pt x="64" y="73"/>
                        <a:pt x="64" y="74"/>
                      </a:cubicBezTo>
                      <a:cubicBezTo>
                        <a:pt x="63" y="72"/>
                        <a:pt x="64" y="69"/>
                        <a:pt x="66" y="70"/>
                      </a:cubicBezTo>
                      <a:cubicBezTo>
                        <a:pt x="65" y="69"/>
                        <a:pt x="64" y="67"/>
                        <a:pt x="64" y="67"/>
                      </a:cubicBezTo>
                      <a:cubicBezTo>
                        <a:pt x="66" y="69"/>
                        <a:pt x="66" y="69"/>
                        <a:pt x="66" y="69"/>
                      </a:cubicBezTo>
                      <a:cubicBezTo>
                        <a:pt x="67" y="69"/>
                        <a:pt x="66" y="68"/>
                        <a:pt x="67" y="69"/>
                      </a:cubicBezTo>
                      <a:cubicBezTo>
                        <a:pt x="66" y="67"/>
                        <a:pt x="67" y="72"/>
                        <a:pt x="67" y="70"/>
                      </a:cubicBezTo>
                      <a:cubicBezTo>
                        <a:pt x="68" y="72"/>
                        <a:pt x="65" y="67"/>
                        <a:pt x="67" y="69"/>
                      </a:cubicBezTo>
                      <a:cubicBezTo>
                        <a:pt x="67" y="69"/>
                        <a:pt x="66" y="67"/>
                        <a:pt x="68" y="68"/>
                      </a:cubicBezTo>
                      <a:cubicBezTo>
                        <a:pt x="67" y="68"/>
                        <a:pt x="69" y="70"/>
                        <a:pt x="70" y="70"/>
                      </a:cubicBezTo>
                      <a:cubicBezTo>
                        <a:pt x="70" y="69"/>
                        <a:pt x="69" y="69"/>
                        <a:pt x="69" y="68"/>
                      </a:cubicBezTo>
                      <a:cubicBezTo>
                        <a:pt x="69" y="67"/>
                        <a:pt x="69" y="67"/>
                        <a:pt x="69" y="67"/>
                      </a:cubicBezTo>
                      <a:cubicBezTo>
                        <a:pt x="67" y="66"/>
                        <a:pt x="69" y="67"/>
                        <a:pt x="68" y="66"/>
                      </a:cubicBezTo>
                      <a:cubicBezTo>
                        <a:pt x="69" y="67"/>
                        <a:pt x="68" y="64"/>
                        <a:pt x="70" y="67"/>
                      </a:cubicBezTo>
                      <a:cubicBezTo>
                        <a:pt x="72" y="69"/>
                        <a:pt x="72" y="69"/>
                        <a:pt x="72" y="69"/>
                      </a:cubicBezTo>
                      <a:cubicBezTo>
                        <a:pt x="72" y="68"/>
                        <a:pt x="70" y="66"/>
                        <a:pt x="70" y="65"/>
                      </a:cubicBezTo>
                      <a:cubicBezTo>
                        <a:pt x="70" y="65"/>
                        <a:pt x="70" y="66"/>
                        <a:pt x="71" y="66"/>
                      </a:cubicBezTo>
                      <a:cubicBezTo>
                        <a:pt x="68" y="63"/>
                        <a:pt x="71" y="66"/>
                        <a:pt x="69" y="63"/>
                      </a:cubicBezTo>
                      <a:cubicBezTo>
                        <a:pt x="71" y="64"/>
                        <a:pt x="71" y="62"/>
                        <a:pt x="73" y="64"/>
                      </a:cubicBezTo>
                      <a:cubicBezTo>
                        <a:pt x="72" y="62"/>
                        <a:pt x="72" y="61"/>
                        <a:pt x="73" y="61"/>
                      </a:cubicBezTo>
                      <a:cubicBezTo>
                        <a:pt x="73" y="61"/>
                        <a:pt x="73" y="62"/>
                        <a:pt x="73" y="62"/>
                      </a:cubicBezTo>
                      <a:cubicBezTo>
                        <a:pt x="75" y="63"/>
                        <a:pt x="74" y="62"/>
                        <a:pt x="74" y="61"/>
                      </a:cubicBezTo>
                      <a:cubicBezTo>
                        <a:pt x="74" y="62"/>
                        <a:pt x="76" y="63"/>
                        <a:pt x="77" y="63"/>
                      </a:cubicBezTo>
                      <a:cubicBezTo>
                        <a:pt x="77" y="62"/>
                        <a:pt x="75" y="61"/>
                        <a:pt x="74" y="60"/>
                      </a:cubicBezTo>
                      <a:cubicBezTo>
                        <a:pt x="77" y="62"/>
                        <a:pt x="73" y="57"/>
                        <a:pt x="76" y="59"/>
                      </a:cubicBezTo>
                      <a:cubicBezTo>
                        <a:pt x="77" y="59"/>
                        <a:pt x="77" y="61"/>
                        <a:pt x="78" y="61"/>
                      </a:cubicBezTo>
                      <a:cubicBezTo>
                        <a:pt x="81" y="64"/>
                        <a:pt x="77" y="58"/>
                        <a:pt x="79" y="59"/>
                      </a:cubicBezTo>
                      <a:cubicBezTo>
                        <a:pt x="76" y="57"/>
                        <a:pt x="76" y="57"/>
                        <a:pt x="76" y="57"/>
                      </a:cubicBezTo>
                      <a:cubicBezTo>
                        <a:pt x="78" y="58"/>
                        <a:pt x="76" y="55"/>
                        <a:pt x="78" y="57"/>
                      </a:cubicBezTo>
                      <a:cubicBezTo>
                        <a:pt x="77" y="56"/>
                        <a:pt x="80" y="57"/>
                        <a:pt x="77" y="55"/>
                      </a:cubicBezTo>
                      <a:cubicBezTo>
                        <a:pt x="80" y="56"/>
                        <a:pt x="78" y="52"/>
                        <a:pt x="83" y="55"/>
                      </a:cubicBezTo>
                      <a:cubicBezTo>
                        <a:pt x="83" y="55"/>
                        <a:pt x="83" y="55"/>
                        <a:pt x="82" y="54"/>
                      </a:cubicBezTo>
                      <a:cubicBezTo>
                        <a:pt x="81" y="53"/>
                        <a:pt x="83" y="55"/>
                        <a:pt x="82" y="54"/>
                      </a:cubicBezTo>
                      <a:cubicBezTo>
                        <a:pt x="82" y="54"/>
                        <a:pt x="81" y="53"/>
                        <a:pt x="81" y="53"/>
                      </a:cubicBezTo>
                      <a:cubicBezTo>
                        <a:pt x="82" y="53"/>
                        <a:pt x="82" y="53"/>
                        <a:pt x="84" y="55"/>
                      </a:cubicBezTo>
                      <a:cubicBezTo>
                        <a:pt x="86" y="56"/>
                        <a:pt x="81" y="51"/>
                        <a:pt x="82" y="51"/>
                      </a:cubicBezTo>
                      <a:cubicBezTo>
                        <a:pt x="83" y="52"/>
                        <a:pt x="84" y="52"/>
                        <a:pt x="84" y="52"/>
                      </a:cubicBezTo>
                      <a:cubicBezTo>
                        <a:pt x="83" y="50"/>
                        <a:pt x="83" y="50"/>
                        <a:pt x="83" y="50"/>
                      </a:cubicBezTo>
                      <a:cubicBezTo>
                        <a:pt x="83" y="50"/>
                        <a:pt x="85" y="52"/>
                        <a:pt x="87" y="53"/>
                      </a:cubicBezTo>
                      <a:cubicBezTo>
                        <a:pt x="87" y="53"/>
                        <a:pt x="87" y="52"/>
                        <a:pt x="86" y="51"/>
                      </a:cubicBezTo>
                      <a:cubicBezTo>
                        <a:pt x="88" y="53"/>
                        <a:pt x="88" y="53"/>
                        <a:pt x="88" y="53"/>
                      </a:cubicBezTo>
                      <a:cubicBezTo>
                        <a:pt x="87" y="52"/>
                        <a:pt x="88" y="52"/>
                        <a:pt x="87" y="51"/>
                      </a:cubicBezTo>
                      <a:cubicBezTo>
                        <a:pt x="88" y="52"/>
                        <a:pt x="88" y="52"/>
                        <a:pt x="88" y="52"/>
                      </a:cubicBezTo>
                      <a:cubicBezTo>
                        <a:pt x="88" y="52"/>
                        <a:pt x="88" y="52"/>
                        <a:pt x="88" y="51"/>
                      </a:cubicBezTo>
                      <a:cubicBezTo>
                        <a:pt x="87" y="50"/>
                        <a:pt x="86" y="50"/>
                        <a:pt x="86" y="50"/>
                      </a:cubicBezTo>
                      <a:cubicBezTo>
                        <a:pt x="85" y="49"/>
                        <a:pt x="86" y="49"/>
                        <a:pt x="85" y="48"/>
                      </a:cubicBezTo>
                      <a:cubicBezTo>
                        <a:pt x="87" y="50"/>
                        <a:pt x="87" y="49"/>
                        <a:pt x="87" y="49"/>
                      </a:cubicBezTo>
                      <a:cubicBezTo>
                        <a:pt x="88" y="49"/>
                        <a:pt x="86" y="47"/>
                        <a:pt x="86" y="47"/>
                      </a:cubicBezTo>
                      <a:cubicBezTo>
                        <a:pt x="87" y="48"/>
                        <a:pt x="87" y="47"/>
                        <a:pt x="88" y="48"/>
                      </a:cubicBezTo>
                      <a:cubicBezTo>
                        <a:pt x="88" y="48"/>
                        <a:pt x="87" y="47"/>
                        <a:pt x="87" y="48"/>
                      </a:cubicBezTo>
                      <a:cubicBezTo>
                        <a:pt x="88" y="49"/>
                        <a:pt x="89" y="50"/>
                        <a:pt x="89" y="49"/>
                      </a:cubicBezTo>
                      <a:cubicBezTo>
                        <a:pt x="88" y="48"/>
                        <a:pt x="85" y="46"/>
                        <a:pt x="87" y="46"/>
                      </a:cubicBezTo>
                      <a:cubicBezTo>
                        <a:pt x="87" y="47"/>
                        <a:pt x="88" y="47"/>
                        <a:pt x="88" y="48"/>
                      </a:cubicBezTo>
                      <a:cubicBezTo>
                        <a:pt x="90" y="48"/>
                        <a:pt x="90" y="48"/>
                        <a:pt x="90" y="48"/>
                      </a:cubicBezTo>
                      <a:cubicBezTo>
                        <a:pt x="88" y="47"/>
                        <a:pt x="88" y="47"/>
                        <a:pt x="88" y="47"/>
                      </a:cubicBezTo>
                      <a:cubicBezTo>
                        <a:pt x="89" y="47"/>
                        <a:pt x="89" y="47"/>
                        <a:pt x="89" y="48"/>
                      </a:cubicBezTo>
                      <a:cubicBezTo>
                        <a:pt x="88" y="46"/>
                        <a:pt x="89" y="46"/>
                        <a:pt x="88" y="45"/>
                      </a:cubicBezTo>
                      <a:cubicBezTo>
                        <a:pt x="88" y="44"/>
                        <a:pt x="89" y="45"/>
                        <a:pt x="89" y="45"/>
                      </a:cubicBezTo>
                      <a:cubicBezTo>
                        <a:pt x="90" y="45"/>
                        <a:pt x="90" y="45"/>
                        <a:pt x="90" y="45"/>
                      </a:cubicBezTo>
                      <a:cubicBezTo>
                        <a:pt x="91" y="46"/>
                        <a:pt x="91" y="45"/>
                        <a:pt x="90" y="44"/>
                      </a:cubicBezTo>
                      <a:cubicBezTo>
                        <a:pt x="90" y="44"/>
                        <a:pt x="90" y="44"/>
                        <a:pt x="90" y="44"/>
                      </a:cubicBezTo>
                      <a:cubicBezTo>
                        <a:pt x="90" y="44"/>
                        <a:pt x="90" y="43"/>
                        <a:pt x="90" y="42"/>
                      </a:cubicBezTo>
                      <a:cubicBezTo>
                        <a:pt x="91" y="43"/>
                        <a:pt x="95" y="48"/>
                        <a:pt x="94" y="45"/>
                      </a:cubicBezTo>
                      <a:cubicBezTo>
                        <a:pt x="94" y="45"/>
                        <a:pt x="92" y="42"/>
                        <a:pt x="91" y="41"/>
                      </a:cubicBezTo>
                      <a:cubicBezTo>
                        <a:pt x="93" y="42"/>
                        <a:pt x="91" y="38"/>
                        <a:pt x="94" y="40"/>
                      </a:cubicBezTo>
                      <a:cubicBezTo>
                        <a:pt x="93" y="39"/>
                        <a:pt x="93" y="39"/>
                        <a:pt x="93" y="39"/>
                      </a:cubicBezTo>
                      <a:cubicBezTo>
                        <a:pt x="94" y="38"/>
                        <a:pt x="93" y="35"/>
                        <a:pt x="97" y="37"/>
                      </a:cubicBezTo>
                      <a:cubicBezTo>
                        <a:pt x="97" y="38"/>
                        <a:pt x="98" y="38"/>
                        <a:pt x="99" y="39"/>
                      </a:cubicBezTo>
                      <a:cubicBezTo>
                        <a:pt x="98" y="38"/>
                        <a:pt x="101" y="40"/>
                        <a:pt x="99" y="38"/>
                      </a:cubicBezTo>
                      <a:cubicBezTo>
                        <a:pt x="97" y="36"/>
                        <a:pt x="97" y="36"/>
                        <a:pt x="96" y="36"/>
                      </a:cubicBezTo>
                      <a:cubicBezTo>
                        <a:pt x="96" y="34"/>
                        <a:pt x="97" y="33"/>
                        <a:pt x="98" y="34"/>
                      </a:cubicBezTo>
                      <a:cubicBezTo>
                        <a:pt x="98" y="34"/>
                        <a:pt x="97" y="33"/>
                        <a:pt x="97" y="33"/>
                      </a:cubicBezTo>
                      <a:cubicBezTo>
                        <a:pt x="99" y="35"/>
                        <a:pt x="100" y="35"/>
                        <a:pt x="99" y="34"/>
                      </a:cubicBezTo>
                      <a:cubicBezTo>
                        <a:pt x="98" y="32"/>
                        <a:pt x="98" y="32"/>
                        <a:pt x="98" y="32"/>
                      </a:cubicBezTo>
                      <a:cubicBezTo>
                        <a:pt x="100" y="33"/>
                        <a:pt x="100" y="33"/>
                        <a:pt x="100" y="33"/>
                      </a:cubicBezTo>
                      <a:cubicBezTo>
                        <a:pt x="99" y="33"/>
                        <a:pt x="97" y="31"/>
                        <a:pt x="99" y="31"/>
                      </a:cubicBezTo>
                      <a:cubicBezTo>
                        <a:pt x="99" y="32"/>
                        <a:pt x="100" y="32"/>
                        <a:pt x="100" y="33"/>
                      </a:cubicBezTo>
                      <a:cubicBezTo>
                        <a:pt x="100" y="31"/>
                        <a:pt x="98" y="29"/>
                        <a:pt x="100" y="30"/>
                      </a:cubicBezTo>
                      <a:cubicBezTo>
                        <a:pt x="102" y="31"/>
                        <a:pt x="102" y="31"/>
                        <a:pt x="102" y="31"/>
                      </a:cubicBezTo>
                      <a:cubicBezTo>
                        <a:pt x="102" y="31"/>
                        <a:pt x="101" y="30"/>
                        <a:pt x="100" y="29"/>
                      </a:cubicBezTo>
                      <a:cubicBezTo>
                        <a:pt x="102" y="30"/>
                        <a:pt x="103" y="30"/>
                        <a:pt x="104" y="31"/>
                      </a:cubicBezTo>
                      <a:cubicBezTo>
                        <a:pt x="102" y="26"/>
                        <a:pt x="103" y="24"/>
                        <a:pt x="105" y="23"/>
                      </a:cubicBezTo>
                      <a:cubicBezTo>
                        <a:pt x="106" y="24"/>
                        <a:pt x="106" y="24"/>
                        <a:pt x="106" y="24"/>
                      </a:cubicBezTo>
                      <a:cubicBezTo>
                        <a:pt x="107" y="25"/>
                        <a:pt x="104" y="22"/>
                        <a:pt x="105" y="23"/>
                      </a:cubicBezTo>
                      <a:cubicBezTo>
                        <a:pt x="106" y="24"/>
                        <a:pt x="107" y="24"/>
                        <a:pt x="108" y="26"/>
                      </a:cubicBezTo>
                      <a:cubicBezTo>
                        <a:pt x="110" y="26"/>
                        <a:pt x="107" y="23"/>
                        <a:pt x="107" y="23"/>
                      </a:cubicBezTo>
                      <a:cubicBezTo>
                        <a:pt x="106" y="21"/>
                        <a:pt x="108" y="24"/>
                        <a:pt x="106" y="22"/>
                      </a:cubicBezTo>
                      <a:cubicBezTo>
                        <a:pt x="106" y="22"/>
                        <a:pt x="108" y="22"/>
                        <a:pt x="106" y="20"/>
                      </a:cubicBezTo>
                      <a:cubicBezTo>
                        <a:pt x="107" y="21"/>
                        <a:pt x="108" y="22"/>
                        <a:pt x="109" y="23"/>
                      </a:cubicBezTo>
                      <a:cubicBezTo>
                        <a:pt x="108" y="22"/>
                        <a:pt x="108" y="22"/>
                        <a:pt x="108" y="22"/>
                      </a:cubicBezTo>
                      <a:cubicBezTo>
                        <a:pt x="111" y="24"/>
                        <a:pt x="111" y="27"/>
                        <a:pt x="114" y="29"/>
                      </a:cubicBezTo>
                      <a:cubicBezTo>
                        <a:pt x="114" y="29"/>
                        <a:pt x="114" y="29"/>
                        <a:pt x="114" y="29"/>
                      </a:cubicBezTo>
                      <a:cubicBezTo>
                        <a:pt x="117" y="31"/>
                        <a:pt x="116" y="32"/>
                        <a:pt x="117" y="32"/>
                      </a:cubicBezTo>
                      <a:cubicBezTo>
                        <a:pt x="117" y="31"/>
                        <a:pt x="114" y="28"/>
                        <a:pt x="113" y="27"/>
                      </a:cubicBezTo>
                      <a:cubicBezTo>
                        <a:pt x="113" y="26"/>
                        <a:pt x="109" y="22"/>
                        <a:pt x="110" y="21"/>
                      </a:cubicBezTo>
                      <a:cubicBezTo>
                        <a:pt x="111" y="22"/>
                        <a:pt x="110" y="22"/>
                        <a:pt x="111" y="24"/>
                      </a:cubicBezTo>
                      <a:cubicBezTo>
                        <a:pt x="113" y="25"/>
                        <a:pt x="111" y="22"/>
                        <a:pt x="112" y="23"/>
                      </a:cubicBezTo>
                      <a:cubicBezTo>
                        <a:pt x="111" y="22"/>
                        <a:pt x="109" y="20"/>
                        <a:pt x="109" y="19"/>
                      </a:cubicBezTo>
                      <a:cubicBezTo>
                        <a:pt x="110" y="20"/>
                        <a:pt x="111" y="21"/>
                        <a:pt x="111" y="21"/>
                      </a:cubicBezTo>
                      <a:cubicBezTo>
                        <a:pt x="110" y="20"/>
                        <a:pt x="110" y="19"/>
                        <a:pt x="109" y="18"/>
                      </a:cubicBezTo>
                      <a:cubicBezTo>
                        <a:pt x="107" y="15"/>
                        <a:pt x="110" y="18"/>
                        <a:pt x="108" y="16"/>
                      </a:cubicBezTo>
                      <a:cubicBezTo>
                        <a:pt x="110" y="18"/>
                        <a:pt x="112" y="21"/>
                        <a:pt x="113" y="21"/>
                      </a:cubicBezTo>
                      <a:cubicBezTo>
                        <a:pt x="112" y="19"/>
                        <a:pt x="112" y="18"/>
                        <a:pt x="109" y="16"/>
                      </a:cubicBezTo>
                      <a:cubicBezTo>
                        <a:pt x="110" y="16"/>
                        <a:pt x="111" y="17"/>
                        <a:pt x="112" y="19"/>
                      </a:cubicBezTo>
                      <a:cubicBezTo>
                        <a:pt x="113" y="19"/>
                        <a:pt x="110" y="15"/>
                        <a:pt x="113" y="18"/>
                      </a:cubicBezTo>
                      <a:cubicBezTo>
                        <a:pt x="111" y="16"/>
                        <a:pt x="111" y="16"/>
                        <a:pt x="111" y="16"/>
                      </a:cubicBezTo>
                      <a:cubicBezTo>
                        <a:pt x="112" y="17"/>
                        <a:pt x="113" y="17"/>
                        <a:pt x="114" y="18"/>
                      </a:cubicBezTo>
                      <a:cubicBezTo>
                        <a:pt x="114" y="18"/>
                        <a:pt x="112" y="15"/>
                        <a:pt x="115" y="17"/>
                      </a:cubicBezTo>
                      <a:cubicBezTo>
                        <a:pt x="115" y="17"/>
                        <a:pt x="115" y="16"/>
                        <a:pt x="113" y="15"/>
                      </a:cubicBezTo>
                      <a:cubicBezTo>
                        <a:pt x="112" y="14"/>
                        <a:pt x="114" y="17"/>
                        <a:pt x="112" y="14"/>
                      </a:cubicBezTo>
                      <a:cubicBezTo>
                        <a:pt x="114" y="16"/>
                        <a:pt x="112" y="13"/>
                        <a:pt x="112" y="13"/>
                      </a:cubicBezTo>
                      <a:cubicBezTo>
                        <a:pt x="113" y="14"/>
                        <a:pt x="113" y="14"/>
                        <a:pt x="113" y="14"/>
                      </a:cubicBezTo>
                      <a:cubicBezTo>
                        <a:pt x="112" y="13"/>
                        <a:pt x="113" y="13"/>
                        <a:pt x="112" y="12"/>
                      </a:cubicBezTo>
                      <a:cubicBezTo>
                        <a:pt x="112" y="12"/>
                        <a:pt x="113" y="13"/>
                        <a:pt x="113" y="13"/>
                      </a:cubicBezTo>
                      <a:cubicBezTo>
                        <a:pt x="112" y="12"/>
                        <a:pt x="112" y="12"/>
                        <a:pt x="112" y="12"/>
                      </a:cubicBezTo>
                      <a:cubicBezTo>
                        <a:pt x="112" y="10"/>
                        <a:pt x="115" y="14"/>
                        <a:pt x="115" y="13"/>
                      </a:cubicBezTo>
                      <a:cubicBezTo>
                        <a:pt x="116" y="15"/>
                        <a:pt x="116" y="15"/>
                        <a:pt x="116" y="15"/>
                      </a:cubicBezTo>
                      <a:cubicBezTo>
                        <a:pt x="116" y="15"/>
                        <a:pt x="117" y="16"/>
                        <a:pt x="117" y="15"/>
                      </a:cubicBezTo>
                      <a:cubicBezTo>
                        <a:pt x="116" y="14"/>
                        <a:pt x="114" y="12"/>
                        <a:pt x="113" y="10"/>
                      </a:cubicBezTo>
                      <a:cubicBezTo>
                        <a:pt x="113" y="9"/>
                        <a:pt x="115" y="12"/>
                        <a:pt x="114" y="10"/>
                      </a:cubicBezTo>
                      <a:cubicBezTo>
                        <a:pt x="115" y="12"/>
                        <a:pt x="115" y="12"/>
                        <a:pt x="115" y="12"/>
                      </a:cubicBezTo>
                      <a:cubicBezTo>
                        <a:pt x="115" y="13"/>
                        <a:pt x="118" y="14"/>
                        <a:pt x="118" y="14"/>
                      </a:cubicBezTo>
                      <a:cubicBezTo>
                        <a:pt x="118" y="13"/>
                        <a:pt x="116" y="11"/>
                        <a:pt x="115" y="10"/>
                      </a:cubicBezTo>
                      <a:cubicBezTo>
                        <a:pt x="115" y="10"/>
                        <a:pt x="116" y="11"/>
                        <a:pt x="117" y="12"/>
                      </a:cubicBezTo>
                      <a:cubicBezTo>
                        <a:pt x="117" y="11"/>
                        <a:pt x="116" y="10"/>
                        <a:pt x="115" y="9"/>
                      </a:cubicBezTo>
                      <a:cubicBezTo>
                        <a:pt x="116" y="10"/>
                        <a:pt x="118" y="11"/>
                        <a:pt x="120" y="12"/>
                      </a:cubicBezTo>
                      <a:cubicBezTo>
                        <a:pt x="122" y="15"/>
                        <a:pt x="122" y="15"/>
                        <a:pt x="122" y="15"/>
                      </a:cubicBezTo>
                      <a:cubicBezTo>
                        <a:pt x="122" y="15"/>
                        <a:pt x="122" y="15"/>
                        <a:pt x="122" y="15"/>
                      </a:cubicBezTo>
                      <a:cubicBezTo>
                        <a:pt x="123" y="17"/>
                        <a:pt x="123" y="16"/>
                        <a:pt x="125" y="18"/>
                      </a:cubicBezTo>
                      <a:cubicBezTo>
                        <a:pt x="126" y="18"/>
                        <a:pt x="125" y="17"/>
                        <a:pt x="125" y="17"/>
                      </a:cubicBezTo>
                      <a:cubicBezTo>
                        <a:pt x="121" y="14"/>
                        <a:pt x="121" y="12"/>
                        <a:pt x="118" y="9"/>
                      </a:cubicBezTo>
                      <a:cubicBezTo>
                        <a:pt x="118" y="7"/>
                        <a:pt x="126" y="16"/>
                        <a:pt x="122" y="10"/>
                      </a:cubicBezTo>
                      <a:cubicBezTo>
                        <a:pt x="121" y="9"/>
                        <a:pt x="120" y="7"/>
                        <a:pt x="120" y="8"/>
                      </a:cubicBezTo>
                      <a:cubicBezTo>
                        <a:pt x="121" y="8"/>
                        <a:pt x="117" y="5"/>
                        <a:pt x="119" y="6"/>
                      </a:cubicBezTo>
                      <a:cubicBezTo>
                        <a:pt x="120" y="7"/>
                        <a:pt x="122" y="8"/>
                        <a:pt x="123" y="11"/>
                      </a:cubicBezTo>
                      <a:cubicBezTo>
                        <a:pt x="123" y="10"/>
                        <a:pt x="122" y="10"/>
                        <a:pt x="123" y="11"/>
                      </a:cubicBezTo>
                      <a:cubicBezTo>
                        <a:pt x="124" y="11"/>
                        <a:pt x="125" y="14"/>
                        <a:pt x="126" y="13"/>
                      </a:cubicBezTo>
                      <a:cubicBezTo>
                        <a:pt x="126" y="13"/>
                        <a:pt x="126" y="12"/>
                        <a:pt x="125" y="11"/>
                      </a:cubicBezTo>
                      <a:cubicBezTo>
                        <a:pt x="123" y="9"/>
                        <a:pt x="124" y="11"/>
                        <a:pt x="123" y="9"/>
                      </a:cubicBezTo>
                      <a:cubicBezTo>
                        <a:pt x="123" y="8"/>
                        <a:pt x="126" y="11"/>
                        <a:pt x="123" y="7"/>
                      </a:cubicBezTo>
                      <a:cubicBezTo>
                        <a:pt x="123" y="8"/>
                        <a:pt x="121" y="6"/>
                        <a:pt x="120" y="5"/>
                      </a:cubicBezTo>
                      <a:cubicBezTo>
                        <a:pt x="120" y="4"/>
                        <a:pt x="120" y="4"/>
                        <a:pt x="120" y="4"/>
                      </a:cubicBezTo>
                      <a:cubicBezTo>
                        <a:pt x="121" y="5"/>
                        <a:pt x="121" y="5"/>
                        <a:pt x="121" y="5"/>
                      </a:cubicBezTo>
                      <a:cubicBezTo>
                        <a:pt x="122" y="5"/>
                        <a:pt x="119" y="3"/>
                        <a:pt x="120" y="3"/>
                      </a:cubicBezTo>
                      <a:cubicBezTo>
                        <a:pt x="122" y="5"/>
                        <a:pt x="122" y="5"/>
                        <a:pt x="122" y="5"/>
                      </a:cubicBezTo>
                      <a:cubicBezTo>
                        <a:pt x="124" y="7"/>
                        <a:pt x="121" y="5"/>
                        <a:pt x="124" y="8"/>
                      </a:cubicBezTo>
                      <a:cubicBezTo>
                        <a:pt x="124" y="7"/>
                        <a:pt x="123" y="6"/>
                        <a:pt x="124" y="6"/>
                      </a:cubicBezTo>
                      <a:cubicBezTo>
                        <a:pt x="124" y="6"/>
                        <a:pt x="124" y="7"/>
                        <a:pt x="124" y="7"/>
                      </a:cubicBezTo>
                      <a:cubicBezTo>
                        <a:pt x="125" y="7"/>
                        <a:pt x="129" y="11"/>
                        <a:pt x="127" y="8"/>
                      </a:cubicBezTo>
                      <a:cubicBezTo>
                        <a:pt x="127" y="7"/>
                        <a:pt x="126" y="7"/>
                        <a:pt x="125" y="6"/>
                      </a:cubicBezTo>
                      <a:cubicBezTo>
                        <a:pt x="125" y="5"/>
                        <a:pt x="125" y="3"/>
                        <a:pt x="125" y="3"/>
                      </a:cubicBezTo>
                      <a:cubicBezTo>
                        <a:pt x="127" y="5"/>
                        <a:pt x="126" y="2"/>
                        <a:pt x="128" y="5"/>
                      </a:cubicBezTo>
                      <a:cubicBezTo>
                        <a:pt x="126" y="4"/>
                        <a:pt x="125" y="5"/>
                        <a:pt x="127" y="7"/>
                      </a:cubicBezTo>
                      <a:cubicBezTo>
                        <a:pt x="130" y="10"/>
                        <a:pt x="126" y="7"/>
                        <a:pt x="128" y="10"/>
                      </a:cubicBezTo>
                      <a:cubicBezTo>
                        <a:pt x="129" y="10"/>
                        <a:pt x="131" y="13"/>
                        <a:pt x="133" y="14"/>
                      </a:cubicBezTo>
                      <a:cubicBezTo>
                        <a:pt x="133" y="14"/>
                        <a:pt x="133" y="14"/>
                        <a:pt x="133" y="13"/>
                      </a:cubicBezTo>
                      <a:cubicBezTo>
                        <a:pt x="131" y="11"/>
                        <a:pt x="131" y="12"/>
                        <a:pt x="129" y="10"/>
                      </a:cubicBezTo>
                      <a:cubicBezTo>
                        <a:pt x="131" y="10"/>
                        <a:pt x="130" y="8"/>
                        <a:pt x="129" y="6"/>
                      </a:cubicBezTo>
                      <a:cubicBezTo>
                        <a:pt x="130" y="7"/>
                        <a:pt x="132" y="9"/>
                        <a:pt x="132" y="9"/>
                      </a:cubicBezTo>
                      <a:cubicBezTo>
                        <a:pt x="132" y="8"/>
                        <a:pt x="133" y="7"/>
                        <a:pt x="134" y="7"/>
                      </a:cubicBezTo>
                      <a:cubicBezTo>
                        <a:pt x="131" y="5"/>
                        <a:pt x="134" y="6"/>
                        <a:pt x="132" y="4"/>
                      </a:cubicBezTo>
                      <a:cubicBezTo>
                        <a:pt x="131" y="4"/>
                        <a:pt x="129" y="2"/>
                        <a:pt x="128" y="0"/>
                      </a:cubicBezTo>
                      <a:cubicBezTo>
                        <a:pt x="128" y="0"/>
                        <a:pt x="129" y="2"/>
                        <a:pt x="130" y="2"/>
                      </a:cubicBezTo>
                      <a:cubicBezTo>
                        <a:pt x="129" y="0"/>
                        <a:pt x="132" y="4"/>
                        <a:pt x="131" y="2"/>
                      </a:cubicBezTo>
                      <a:cubicBezTo>
                        <a:pt x="131" y="3"/>
                        <a:pt x="133" y="5"/>
                        <a:pt x="135" y="7"/>
                      </a:cubicBezTo>
                      <a:cubicBezTo>
                        <a:pt x="135" y="6"/>
                        <a:pt x="137" y="9"/>
                        <a:pt x="137" y="9"/>
                      </a:cubicBezTo>
                      <a:cubicBezTo>
                        <a:pt x="136" y="7"/>
                        <a:pt x="136" y="5"/>
                        <a:pt x="136" y="4"/>
                      </a:cubicBezTo>
                      <a:cubicBezTo>
                        <a:pt x="139" y="6"/>
                        <a:pt x="138" y="3"/>
                        <a:pt x="139" y="2"/>
                      </a:cubicBezTo>
                      <a:cubicBezTo>
                        <a:pt x="140" y="3"/>
                        <a:pt x="142" y="6"/>
                        <a:pt x="143" y="6"/>
                      </a:cubicBezTo>
                      <a:cubicBezTo>
                        <a:pt x="143" y="6"/>
                        <a:pt x="140" y="4"/>
                        <a:pt x="142" y="4"/>
                      </a:cubicBezTo>
                      <a:cubicBezTo>
                        <a:pt x="142" y="5"/>
                        <a:pt x="142" y="5"/>
                        <a:pt x="142" y="5"/>
                      </a:cubicBezTo>
                      <a:cubicBezTo>
                        <a:pt x="142" y="4"/>
                        <a:pt x="145" y="6"/>
                        <a:pt x="142" y="2"/>
                      </a:cubicBezTo>
                      <a:cubicBezTo>
                        <a:pt x="144" y="5"/>
                        <a:pt x="144" y="5"/>
                        <a:pt x="144" y="5"/>
                      </a:cubicBezTo>
                      <a:cubicBezTo>
                        <a:pt x="144" y="5"/>
                        <a:pt x="144" y="4"/>
                        <a:pt x="144" y="4"/>
                      </a:cubicBezTo>
                      <a:cubicBezTo>
                        <a:pt x="144" y="5"/>
                        <a:pt x="145" y="5"/>
                        <a:pt x="146" y="6"/>
                      </a:cubicBezTo>
                      <a:cubicBezTo>
                        <a:pt x="148" y="8"/>
                        <a:pt x="146" y="5"/>
                        <a:pt x="147" y="5"/>
                      </a:cubicBezTo>
                      <a:cubicBezTo>
                        <a:pt x="145" y="3"/>
                        <a:pt x="145" y="3"/>
                        <a:pt x="145" y="3"/>
                      </a:cubicBezTo>
                      <a:cubicBezTo>
                        <a:pt x="145" y="1"/>
                        <a:pt x="146" y="3"/>
                        <a:pt x="147" y="1"/>
                      </a:cubicBezTo>
                      <a:cubicBezTo>
                        <a:pt x="148" y="3"/>
                        <a:pt x="148" y="3"/>
                        <a:pt x="148" y="3"/>
                      </a:cubicBezTo>
                      <a:cubicBezTo>
                        <a:pt x="148" y="2"/>
                        <a:pt x="148" y="2"/>
                        <a:pt x="148" y="2"/>
                      </a:cubicBezTo>
                      <a:cubicBezTo>
                        <a:pt x="149" y="3"/>
                        <a:pt x="150" y="4"/>
                        <a:pt x="149" y="3"/>
                      </a:cubicBezTo>
                      <a:cubicBezTo>
                        <a:pt x="151" y="7"/>
                        <a:pt x="151" y="7"/>
                        <a:pt x="151" y="7"/>
                      </a:cubicBezTo>
                      <a:cubicBezTo>
                        <a:pt x="150" y="7"/>
                        <a:pt x="150" y="5"/>
                        <a:pt x="148" y="4"/>
                      </a:cubicBezTo>
                      <a:cubicBezTo>
                        <a:pt x="147" y="2"/>
                        <a:pt x="147" y="3"/>
                        <a:pt x="148" y="5"/>
                      </a:cubicBezTo>
                      <a:cubicBezTo>
                        <a:pt x="148" y="5"/>
                        <a:pt x="148" y="5"/>
                        <a:pt x="148" y="4"/>
                      </a:cubicBezTo>
                      <a:cubicBezTo>
                        <a:pt x="150" y="6"/>
                        <a:pt x="149" y="6"/>
                        <a:pt x="150" y="8"/>
                      </a:cubicBezTo>
                      <a:cubicBezTo>
                        <a:pt x="150" y="8"/>
                        <a:pt x="151" y="8"/>
                        <a:pt x="151" y="8"/>
                      </a:cubicBezTo>
                      <a:cubicBezTo>
                        <a:pt x="151" y="9"/>
                        <a:pt x="151" y="9"/>
                        <a:pt x="151" y="10"/>
                      </a:cubicBezTo>
                      <a:cubicBezTo>
                        <a:pt x="150" y="9"/>
                        <a:pt x="149" y="8"/>
                        <a:pt x="149" y="8"/>
                      </a:cubicBezTo>
                      <a:cubicBezTo>
                        <a:pt x="151" y="10"/>
                        <a:pt x="151" y="11"/>
                        <a:pt x="150" y="10"/>
                      </a:cubicBezTo>
                      <a:cubicBezTo>
                        <a:pt x="148" y="9"/>
                        <a:pt x="150" y="13"/>
                        <a:pt x="149" y="13"/>
                      </a:cubicBezTo>
                      <a:cubicBezTo>
                        <a:pt x="147" y="10"/>
                        <a:pt x="146" y="9"/>
                        <a:pt x="146" y="8"/>
                      </a:cubicBezTo>
                      <a:cubicBezTo>
                        <a:pt x="145" y="7"/>
                        <a:pt x="146" y="8"/>
                        <a:pt x="145" y="7"/>
                      </a:cubicBezTo>
                      <a:cubicBezTo>
                        <a:pt x="146" y="9"/>
                        <a:pt x="147" y="11"/>
                        <a:pt x="148" y="13"/>
                      </a:cubicBezTo>
                      <a:cubicBezTo>
                        <a:pt x="146" y="11"/>
                        <a:pt x="146" y="11"/>
                        <a:pt x="146" y="11"/>
                      </a:cubicBezTo>
                      <a:cubicBezTo>
                        <a:pt x="147" y="12"/>
                        <a:pt x="148" y="14"/>
                        <a:pt x="147" y="14"/>
                      </a:cubicBezTo>
                      <a:cubicBezTo>
                        <a:pt x="146" y="14"/>
                        <a:pt x="145" y="15"/>
                        <a:pt x="144" y="16"/>
                      </a:cubicBezTo>
                      <a:cubicBezTo>
                        <a:pt x="143" y="14"/>
                        <a:pt x="143" y="14"/>
                        <a:pt x="143" y="14"/>
                      </a:cubicBezTo>
                      <a:cubicBezTo>
                        <a:pt x="145" y="18"/>
                        <a:pt x="142" y="17"/>
                        <a:pt x="143" y="18"/>
                      </a:cubicBezTo>
                      <a:cubicBezTo>
                        <a:pt x="141" y="18"/>
                        <a:pt x="142" y="22"/>
                        <a:pt x="140" y="20"/>
                      </a:cubicBezTo>
                      <a:cubicBezTo>
                        <a:pt x="139" y="22"/>
                        <a:pt x="139" y="24"/>
                        <a:pt x="136" y="25"/>
                      </a:cubicBezTo>
                      <a:cubicBezTo>
                        <a:pt x="135" y="23"/>
                        <a:pt x="135" y="23"/>
                        <a:pt x="135" y="23"/>
                      </a:cubicBezTo>
                      <a:cubicBezTo>
                        <a:pt x="136" y="25"/>
                        <a:pt x="134" y="22"/>
                        <a:pt x="134" y="23"/>
                      </a:cubicBezTo>
                      <a:cubicBezTo>
                        <a:pt x="135" y="24"/>
                        <a:pt x="135" y="25"/>
                        <a:pt x="136" y="27"/>
                      </a:cubicBezTo>
                      <a:cubicBezTo>
                        <a:pt x="134" y="26"/>
                        <a:pt x="134" y="28"/>
                        <a:pt x="135" y="30"/>
                      </a:cubicBezTo>
                      <a:cubicBezTo>
                        <a:pt x="134" y="29"/>
                        <a:pt x="134" y="29"/>
                        <a:pt x="134" y="29"/>
                      </a:cubicBezTo>
                      <a:cubicBezTo>
                        <a:pt x="136" y="32"/>
                        <a:pt x="133" y="31"/>
                        <a:pt x="131" y="31"/>
                      </a:cubicBezTo>
                      <a:cubicBezTo>
                        <a:pt x="131" y="30"/>
                        <a:pt x="129" y="29"/>
                        <a:pt x="129" y="30"/>
                      </a:cubicBezTo>
                      <a:cubicBezTo>
                        <a:pt x="131" y="32"/>
                        <a:pt x="131" y="32"/>
                        <a:pt x="131" y="34"/>
                      </a:cubicBezTo>
                      <a:cubicBezTo>
                        <a:pt x="131" y="35"/>
                        <a:pt x="130" y="35"/>
                        <a:pt x="128" y="34"/>
                      </a:cubicBezTo>
                      <a:cubicBezTo>
                        <a:pt x="129" y="39"/>
                        <a:pt x="126" y="39"/>
                        <a:pt x="126" y="43"/>
                      </a:cubicBezTo>
                      <a:cubicBezTo>
                        <a:pt x="124" y="41"/>
                        <a:pt x="124" y="41"/>
                        <a:pt x="124" y="41"/>
                      </a:cubicBezTo>
                      <a:cubicBezTo>
                        <a:pt x="126" y="46"/>
                        <a:pt x="120" y="45"/>
                        <a:pt x="121" y="48"/>
                      </a:cubicBezTo>
                      <a:cubicBezTo>
                        <a:pt x="118" y="46"/>
                        <a:pt x="118" y="46"/>
                        <a:pt x="118" y="46"/>
                      </a:cubicBezTo>
                      <a:cubicBezTo>
                        <a:pt x="117" y="45"/>
                        <a:pt x="118" y="47"/>
                        <a:pt x="120" y="49"/>
                      </a:cubicBezTo>
                      <a:cubicBezTo>
                        <a:pt x="119" y="49"/>
                        <a:pt x="120" y="52"/>
                        <a:pt x="117" y="50"/>
                      </a:cubicBezTo>
                      <a:cubicBezTo>
                        <a:pt x="116" y="50"/>
                        <a:pt x="118" y="52"/>
                        <a:pt x="118" y="52"/>
                      </a:cubicBezTo>
                      <a:cubicBezTo>
                        <a:pt x="116" y="52"/>
                        <a:pt x="116" y="53"/>
                        <a:pt x="116" y="54"/>
                      </a:cubicBezTo>
                      <a:cubicBezTo>
                        <a:pt x="116" y="54"/>
                        <a:pt x="116" y="54"/>
                        <a:pt x="116" y="54"/>
                      </a:cubicBezTo>
                      <a:cubicBezTo>
                        <a:pt x="115" y="53"/>
                        <a:pt x="114" y="52"/>
                        <a:pt x="114" y="52"/>
                      </a:cubicBezTo>
                      <a:cubicBezTo>
                        <a:pt x="114" y="53"/>
                        <a:pt x="112" y="53"/>
                        <a:pt x="115" y="56"/>
                      </a:cubicBezTo>
                      <a:cubicBezTo>
                        <a:pt x="113" y="55"/>
                        <a:pt x="115" y="59"/>
                        <a:pt x="111" y="58"/>
                      </a:cubicBezTo>
                      <a:cubicBezTo>
                        <a:pt x="112" y="59"/>
                        <a:pt x="112" y="59"/>
                        <a:pt x="113" y="60"/>
                      </a:cubicBezTo>
                      <a:cubicBezTo>
                        <a:pt x="112" y="61"/>
                        <a:pt x="109" y="60"/>
                        <a:pt x="110" y="62"/>
                      </a:cubicBezTo>
                      <a:cubicBezTo>
                        <a:pt x="109" y="62"/>
                        <a:pt x="109" y="60"/>
                        <a:pt x="108" y="60"/>
                      </a:cubicBezTo>
                      <a:cubicBezTo>
                        <a:pt x="108" y="61"/>
                        <a:pt x="109" y="62"/>
                        <a:pt x="110" y="62"/>
                      </a:cubicBezTo>
                      <a:cubicBezTo>
                        <a:pt x="110" y="65"/>
                        <a:pt x="105" y="63"/>
                        <a:pt x="104" y="65"/>
                      </a:cubicBezTo>
                      <a:cubicBezTo>
                        <a:pt x="104" y="69"/>
                        <a:pt x="101" y="71"/>
                        <a:pt x="99" y="73"/>
                      </a:cubicBezTo>
                      <a:cubicBezTo>
                        <a:pt x="98" y="72"/>
                        <a:pt x="98" y="72"/>
                        <a:pt x="98" y="72"/>
                      </a:cubicBezTo>
                      <a:cubicBezTo>
                        <a:pt x="100" y="76"/>
                        <a:pt x="94" y="71"/>
                        <a:pt x="97" y="76"/>
                      </a:cubicBezTo>
                      <a:cubicBezTo>
                        <a:pt x="96" y="75"/>
                        <a:pt x="96" y="76"/>
                        <a:pt x="95" y="75"/>
                      </a:cubicBezTo>
                      <a:cubicBezTo>
                        <a:pt x="96" y="77"/>
                        <a:pt x="92" y="75"/>
                        <a:pt x="93" y="78"/>
                      </a:cubicBezTo>
                      <a:cubicBezTo>
                        <a:pt x="93" y="78"/>
                        <a:pt x="93" y="78"/>
                        <a:pt x="93" y="77"/>
                      </a:cubicBezTo>
                      <a:cubicBezTo>
                        <a:pt x="91" y="77"/>
                        <a:pt x="92" y="79"/>
                        <a:pt x="90" y="79"/>
                      </a:cubicBezTo>
                      <a:cubicBezTo>
                        <a:pt x="89" y="78"/>
                        <a:pt x="89" y="78"/>
                        <a:pt x="89" y="77"/>
                      </a:cubicBezTo>
                      <a:cubicBezTo>
                        <a:pt x="87" y="76"/>
                        <a:pt x="91" y="81"/>
                        <a:pt x="87" y="78"/>
                      </a:cubicBezTo>
                      <a:cubicBezTo>
                        <a:pt x="87" y="78"/>
                        <a:pt x="89" y="80"/>
                        <a:pt x="89" y="80"/>
                      </a:cubicBezTo>
                      <a:cubicBezTo>
                        <a:pt x="86" y="80"/>
                        <a:pt x="85" y="84"/>
                        <a:pt x="84" y="87"/>
                      </a:cubicBezTo>
                      <a:cubicBezTo>
                        <a:pt x="81" y="86"/>
                        <a:pt x="79" y="82"/>
                        <a:pt x="80" y="85"/>
                      </a:cubicBezTo>
                      <a:cubicBezTo>
                        <a:pt x="79" y="85"/>
                        <a:pt x="81" y="86"/>
                        <a:pt x="80" y="86"/>
                      </a:cubicBezTo>
                      <a:cubicBezTo>
                        <a:pt x="81" y="87"/>
                        <a:pt x="76" y="83"/>
                        <a:pt x="77" y="85"/>
                      </a:cubicBezTo>
                      <a:cubicBezTo>
                        <a:pt x="79" y="87"/>
                        <a:pt x="78" y="86"/>
                        <a:pt x="79" y="87"/>
                      </a:cubicBezTo>
                      <a:cubicBezTo>
                        <a:pt x="77" y="87"/>
                        <a:pt x="75" y="85"/>
                        <a:pt x="76" y="87"/>
                      </a:cubicBezTo>
                      <a:cubicBezTo>
                        <a:pt x="75" y="86"/>
                        <a:pt x="75" y="86"/>
                        <a:pt x="75" y="86"/>
                      </a:cubicBezTo>
                      <a:cubicBezTo>
                        <a:pt x="77" y="90"/>
                        <a:pt x="74" y="89"/>
                        <a:pt x="77" y="94"/>
                      </a:cubicBezTo>
                      <a:cubicBezTo>
                        <a:pt x="73" y="99"/>
                        <a:pt x="69" y="105"/>
                        <a:pt x="65" y="109"/>
                      </a:cubicBezTo>
                      <a:cubicBezTo>
                        <a:pt x="59" y="112"/>
                        <a:pt x="55" y="118"/>
                        <a:pt x="48" y="120"/>
                      </a:cubicBezTo>
                      <a:cubicBezTo>
                        <a:pt x="45" y="118"/>
                        <a:pt x="45" y="118"/>
                        <a:pt x="44" y="120"/>
                      </a:cubicBezTo>
                      <a:cubicBezTo>
                        <a:pt x="44" y="120"/>
                        <a:pt x="44" y="119"/>
                        <a:pt x="44" y="119"/>
                      </a:cubicBezTo>
                      <a:cubicBezTo>
                        <a:pt x="45" y="122"/>
                        <a:pt x="43" y="120"/>
                        <a:pt x="45" y="122"/>
                      </a:cubicBezTo>
                      <a:cubicBezTo>
                        <a:pt x="42" y="123"/>
                        <a:pt x="41" y="125"/>
                        <a:pt x="39" y="127"/>
                      </a:cubicBezTo>
                      <a:cubicBezTo>
                        <a:pt x="39" y="126"/>
                        <a:pt x="38" y="124"/>
                        <a:pt x="37" y="124"/>
                      </a:cubicBezTo>
                      <a:cubicBezTo>
                        <a:pt x="38" y="126"/>
                        <a:pt x="38" y="126"/>
                        <a:pt x="38" y="126"/>
                      </a:cubicBezTo>
                      <a:cubicBezTo>
                        <a:pt x="37" y="126"/>
                        <a:pt x="37" y="126"/>
                        <a:pt x="37" y="126"/>
                      </a:cubicBezTo>
                      <a:cubicBezTo>
                        <a:pt x="37" y="126"/>
                        <a:pt x="38" y="128"/>
                        <a:pt x="39" y="128"/>
                      </a:cubicBezTo>
                      <a:cubicBezTo>
                        <a:pt x="37" y="131"/>
                        <a:pt x="34" y="132"/>
                        <a:pt x="30" y="133"/>
                      </a:cubicBezTo>
                      <a:cubicBezTo>
                        <a:pt x="27" y="133"/>
                        <a:pt x="24" y="134"/>
                        <a:pt x="21" y="136"/>
                      </a:cubicBezTo>
                      <a:cubicBezTo>
                        <a:pt x="19" y="135"/>
                        <a:pt x="18" y="137"/>
                        <a:pt x="17" y="139"/>
                      </a:cubicBezTo>
                      <a:cubicBezTo>
                        <a:pt x="11" y="137"/>
                        <a:pt x="6" y="136"/>
                        <a:pt x="3" y="141"/>
                      </a:cubicBezTo>
                      <a:cubicBezTo>
                        <a:pt x="3" y="141"/>
                        <a:pt x="0" y="133"/>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4" name="Freeform 57"/>
                <p:cNvSpPr/>
                <p:nvPr/>
              </p:nvSpPr>
              <p:spPr bwMode="auto">
                <a:xfrm>
                  <a:off x="3683" y="1270"/>
                  <a:ext cx="1" cy="1"/>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5" name="Freeform 58"/>
                <p:cNvSpPr/>
                <p:nvPr/>
              </p:nvSpPr>
              <p:spPr bwMode="auto">
                <a:xfrm>
                  <a:off x="3679" y="1270"/>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6" name="Freeform 59"/>
                <p:cNvSpPr/>
                <p:nvPr/>
              </p:nvSpPr>
              <p:spPr bwMode="auto">
                <a:xfrm>
                  <a:off x="3678" y="1270"/>
                  <a:ext cx="1" cy="1"/>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7" name="Freeform 60"/>
                <p:cNvSpPr/>
                <p:nvPr/>
              </p:nvSpPr>
              <p:spPr bwMode="auto">
                <a:xfrm>
                  <a:off x="3677" y="1270"/>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8" name="Freeform 61"/>
                <p:cNvSpPr/>
                <p:nvPr/>
              </p:nvSpPr>
              <p:spPr bwMode="auto">
                <a:xfrm>
                  <a:off x="3677" y="1270"/>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9" name="Freeform 62"/>
                <p:cNvSpPr/>
                <p:nvPr/>
              </p:nvSpPr>
              <p:spPr bwMode="auto">
                <a:xfrm>
                  <a:off x="3675" y="1271"/>
                  <a:ext cx="1"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0" name="Freeform 63"/>
                <p:cNvSpPr/>
                <p:nvPr/>
              </p:nvSpPr>
              <p:spPr bwMode="auto">
                <a:xfrm>
                  <a:off x="3675" y="1272"/>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1" name="Rectangle 64"/>
                <p:cNvSpPr>
                  <a:spLocks noChangeArrowheads="1"/>
                </p:cNvSpPr>
                <p:nvPr/>
              </p:nvSpPr>
              <p:spPr bwMode="auto">
                <a:xfrm>
                  <a:off x="3667" y="128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42" name="Freeform 65"/>
                <p:cNvSpPr/>
                <p:nvPr/>
              </p:nvSpPr>
              <p:spPr bwMode="auto">
                <a:xfrm>
                  <a:off x="3662" y="1287"/>
                  <a:ext cx="1"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3" name="Freeform 66"/>
                <p:cNvSpPr/>
                <p:nvPr/>
              </p:nvSpPr>
              <p:spPr bwMode="auto">
                <a:xfrm>
                  <a:off x="3661" y="1290"/>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4" name="Freeform 67"/>
                <p:cNvSpPr/>
                <p:nvPr/>
              </p:nvSpPr>
              <p:spPr bwMode="auto">
                <a:xfrm>
                  <a:off x="3878" y="1191"/>
                  <a:ext cx="1" cy="0"/>
                </a:xfrm>
                <a:custGeom>
                  <a:avLst/>
                  <a:gdLst>
                    <a:gd name="T0" fmla="*/ 0 w 1"/>
                    <a:gd name="T1" fmla="*/ 2 h 3"/>
                    <a:gd name="T2" fmla="*/ 0 w 1"/>
                    <a:gd name="T3" fmla="*/ 1 h 3"/>
                    <a:gd name="T4" fmla="*/ 0 w 1"/>
                    <a:gd name="T5" fmla="*/ 2 h 3"/>
                  </a:gdLst>
                  <a:ahLst/>
                  <a:cxnLst>
                    <a:cxn ang="0">
                      <a:pos x="T0" y="T1"/>
                    </a:cxn>
                    <a:cxn ang="0">
                      <a:pos x="T2" y="T3"/>
                    </a:cxn>
                    <a:cxn ang="0">
                      <a:pos x="T4" y="T5"/>
                    </a:cxn>
                  </a:cxnLst>
                  <a:rect l="0" t="0" r="r" b="b"/>
                  <a:pathLst>
                    <a:path w="1" h="3">
                      <a:moveTo>
                        <a:pt x="0" y="2"/>
                      </a:moveTo>
                      <a:cubicBezTo>
                        <a:pt x="1"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5" name="Freeform 68"/>
                <p:cNvSpPr/>
                <p:nvPr/>
              </p:nvSpPr>
              <p:spPr bwMode="auto">
                <a:xfrm>
                  <a:off x="3866" y="1185"/>
                  <a:ext cx="12" cy="12"/>
                </a:xfrm>
                <a:custGeom>
                  <a:avLst/>
                  <a:gdLst>
                    <a:gd name="T0" fmla="*/ 7 w 56"/>
                    <a:gd name="T1" fmla="*/ 32 h 49"/>
                    <a:gd name="T2" fmla="*/ 9 w 56"/>
                    <a:gd name="T3" fmla="*/ 31 h 49"/>
                    <a:gd name="T4" fmla="*/ 9 w 56"/>
                    <a:gd name="T5" fmla="*/ 23 h 49"/>
                    <a:gd name="T6" fmla="*/ 10 w 56"/>
                    <a:gd name="T7" fmla="*/ 23 h 49"/>
                    <a:gd name="T8" fmla="*/ 15 w 56"/>
                    <a:gd name="T9" fmla="*/ 24 h 49"/>
                    <a:gd name="T10" fmla="*/ 16 w 56"/>
                    <a:gd name="T11" fmla="*/ 23 h 49"/>
                    <a:gd name="T12" fmla="*/ 17 w 56"/>
                    <a:gd name="T13" fmla="*/ 20 h 49"/>
                    <a:gd name="T14" fmla="*/ 19 w 56"/>
                    <a:gd name="T15" fmla="*/ 20 h 49"/>
                    <a:gd name="T16" fmla="*/ 21 w 56"/>
                    <a:gd name="T17" fmla="*/ 22 h 49"/>
                    <a:gd name="T18" fmla="*/ 21 w 56"/>
                    <a:gd name="T19" fmla="*/ 18 h 49"/>
                    <a:gd name="T20" fmla="*/ 22 w 56"/>
                    <a:gd name="T21" fmla="*/ 15 h 49"/>
                    <a:gd name="T22" fmla="*/ 23 w 56"/>
                    <a:gd name="T23" fmla="*/ 15 h 49"/>
                    <a:gd name="T24" fmla="*/ 24 w 56"/>
                    <a:gd name="T25" fmla="*/ 11 h 49"/>
                    <a:gd name="T26" fmla="*/ 26 w 56"/>
                    <a:gd name="T27" fmla="*/ 13 h 49"/>
                    <a:gd name="T28" fmla="*/ 28 w 56"/>
                    <a:gd name="T29" fmla="*/ 12 h 49"/>
                    <a:gd name="T30" fmla="*/ 30 w 56"/>
                    <a:gd name="T31" fmla="*/ 14 h 49"/>
                    <a:gd name="T32" fmla="*/ 31 w 56"/>
                    <a:gd name="T33" fmla="*/ 12 h 49"/>
                    <a:gd name="T34" fmla="*/ 32 w 56"/>
                    <a:gd name="T35" fmla="*/ 14 h 49"/>
                    <a:gd name="T36" fmla="*/ 33 w 56"/>
                    <a:gd name="T37" fmla="*/ 11 h 49"/>
                    <a:gd name="T38" fmla="*/ 33 w 56"/>
                    <a:gd name="T39" fmla="*/ 11 h 49"/>
                    <a:gd name="T40" fmla="*/ 34 w 56"/>
                    <a:gd name="T41" fmla="*/ 10 h 49"/>
                    <a:gd name="T42" fmla="*/ 37 w 56"/>
                    <a:gd name="T43" fmla="*/ 10 h 49"/>
                    <a:gd name="T44" fmla="*/ 38 w 56"/>
                    <a:gd name="T45" fmla="*/ 9 h 49"/>
                    <a:gd name="T46" fmla="*/ 39 w 56"/>
                    <a:gd name="T47" fmla="*/ 9 h 49"/>
                    <a:gd name="T48" fmla="*/ 42 w 56"/>
                    <a:gd name="T49" fmla="*/ 9 h 49"/>
                    <a:gd name="T50" fmla="*/ 43 w 56"/>
                    <a:gd name="T51" fmla="*/ 16 h 49"/>
                    <a:gd name="T52" fmla="*/ 43 w 56"/>
                    <a:gd name="T53" fmla="*/ 9 h 49"/>
                    <a:gd name="T54" fmla="*/ 44 w 56"/>
                    <a:gd name="T55" fmla="*/ 2 h 49"/>
                    <a:gd name="T56" fmla="*/ 45 w 56"/>
                    <a:gd name="T57" fmla="*/ 5 h 49"/>
                    <a:gd name="T58" fmla="*/ 45 w 56"/>
                    <a:gd name="T59" fmla="*/ 1 h 49"/>
                    <a:gd name="T60" fmla="*/ 46 w 56"/>
                    <a:gd name="T61" fmla="*/ 4 h 49"/>
                    <a:gd name="T62" fmla="*/ 47 w 56"/>
                    <a:gd name="T63" fmla="*/ 10 h 49"/>
                    <a:gd name="T64" fmla="*/ 48 w 56"/>
                    <a:gd name="T65" fmla="*/ 4 h 49"/>
                    <a:gd name="T66" fmla="*/ 49 w 56"/>
                    <a:gd name="T67" fmla="*/ 7 h 49"/>
                    <a:gd name="T68" fmla="*/ 49 w 56"/>
                    <a:gd name="T69" fmla="*/ 3 h 49"/>
                    <a:gd name="T70" fmla="*/ 50 w 56"/>
                    <a:gd name="T71" fmla="*/ 3 h 49"/>
                    <a:gd name="T72" fmla="*/ 50 w 56"/>
                    <a:gd name="T73" fmla="*/ 12 h 49"/>
                    <a:gd name="T74" fmla="*/ 51 w 56"/>
                    <a:gd name="T75" fmla="*/ 6 h 49"/>
                    <a:gd name="T76" fmla="*/ 54 w 56"/>
                    <a:gd name="T77" fmla="*/ 17 h 49"/>
                    <a:gd name="T78" fmla="*/ 54 w 56"/>
                    <a:gd name="T79" fmla="*/ 19 h 49"/>
                    <a:gd name="T80" fmla="*/ 56 w 56"/>
                    <a:gd name="T81" fmla="*/ 19 h 49"/>
                    <a:gd name="T82" fmla="*/ 55 w 56"/>
                    <a:gd name="T83" fmla="*/ 24 h 49"/>
                    <a:gd name="T84" fmla="*/ 54 w 56"/>
                    <a:gd name="T85" fmla="*/ 20 h 49"/>
                    <a:gd name="T86" fmla="*/ 52 w 56"/>
                    <a:gd name="T87" fmla="*/ 27 h 49"/>
                    <a:gd name="T88" fmla="*/ 48 w 56"/>
                    <a:gd name="T89" fmla="*/ 31 h 49"/>
                    <a:gd name="T90" fmla="*/ 44 w 56"/>
                    <a:gd name="T91" fmla="*/ 33 h 49"/>
                    <a:gd name="T92" fmla="*/ 40 w 56"/>
                    <a:gd name="T93" fmla="*/ 35 h 49"/>
                    <a:gd name="T94" fmla="*/ 38 w 56"/>
                    <a:gd name="T95" fmla="*/ 37 h 49"/>
                    <a:gd name="T96" fmla="*/ 33 w 56"/>
                    <a:gd name="T97" fmla="*/ 36 h 49"/>
                    <a:gd name="T98" fmla="*/ 30 w 56"/>
                    <a:gd name="T99" fmla="*/ 34 h 49"/>
                    <a:gd name="T100" fmla="*/ 27 w 56"/>
                    <a:gd name="T101" fmla="*/ 32 h 49"/>
                    <a:gd name="T102" fmla="*/ 20 w 56"/>
                    <a:gd name="T103" fmla="*/ 44 h 49"/>
                    <a:gd name="T104" fmla="*/ 17 w 56"/>
                    <a:gd name="T105" fmla="*/ 44 h 49"/>
                    <a:gd name="T106" fmla="*/ 3 w 56"/>
                    <a:gd name="T107"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 h="49">
                      <a:moveTo>
                        <a:pt x="3" y="36"/>
                      </a:moveTo>
                      <a:cubicBezTo>
                        <a:pt x="0" y="29"/>
                        <a:pt x="4" y="35"/>
                        <a:pt x="3" y="31"/>
                      </a:cubicBezTo>
                      <a:cubicBezTo>
                        <a:pt x="3" y="30"/>
                        <a:pt x="5" y="34"/>
                        <a:pt x="4" y="33"/>
                      </a:cubicBezTo>
                      <a:cubicBezTo>
                        <a:pt x="2" y="28"/>
                        <a:pt x="5" y="30"/>
                        <a:pt x="8" y="33"/>
                      </a:cubicBezTo>
                      <a:cubicBezTo>
                        <a:pt x="8" y="34"/>
                        <a:pt x="8" y="34"/>
                        <a:pt x="8" y="34"/>
                      </a:cubicBezTo>
                      <a:cubicBezTo>
                        <a:pt x="9" y="35"/>
                        <a:pt x="7" y="32"/>
                        <a:pt x="7" y="32"/>
                      </a:cubicBezTo>
                      <a:cubicBezTo>
                        <a:pt x="8" y="33"/>
                        <a:pt x="8" y="33"/>
                        <a:pt x="8" y="34"/>
                      </a:cubicBezTo>
                      <a:cubicBezTo>
                        <a:pt x="7" y="32"/>
                        <a:pt x="8" y="33"/>
                        <a:pt x="7" y="31"/>
                      </a:cubicBezTo>
                      <a:cubicBezTo>
                        <a:pt x="8" y="32"/>
                        <a:pt x="9" y="34"/>
                        <a:pt x="9" y="34"/>
                      </a:cubicBezTo>
                      <a:cubicBezTo>
                        <a:pt x="8" y="32"/>
                        <a:pt x="8" y="32"/>
                        <a:pt x="8" y="32"/>
                      </a:cubicBezTo>
                      <a:cubicBezTo>
                        <a:pt x="6" y="27"/>
                        <a:pt x="9" y="32"/>
                        <a:pt x="8" y="29"/>
                      </a:cubicBezTo>
                      <a:cubicBezTo>
                        <a:pt x="8" y="30"/>
                        <a:pt x="8" y="30"/>
                        <a:pt x="9" y="31"/>
                      </a:cubicBezTo>
                      <a:cubicBezTo>
                        <a:pt x="7" y="27"/>
                        <a:pt x="9" y="28"/>
                        <a:pt x="9" y="26"/>
                      </a:cubicBezTo>
                      <a:cubicBezTo>
                        <a:pt x="9" y="27"/>
                        <a:pt x="10" y="28"/>
                        <a:pt x="10" y="29"/>
                      </a:cubicBezTo>
                      <a:cubicBezTo>
                        <a:pt x="9" y="27"/>
                        <a:pt x="9" y="26"/>
                        <a:pt x="9" y="26"/>
                      </a:cubicBezTo>
                      <a:cubicBezTo>
                        <a:pt x="10" y="28"/>
                        <a:pt x="8" y="23"/>
                        <a:pt x="9" y="24"/>
                      </a:cubicBezTo>
                      <a:cubicBezTo>
                        <a:pt x="9" y="25"/>
                        <a:pt x="9" y="25"/>
                        <a:pt x="9" y="25"/>
                      </a:cubicBezTo>
                      <a:cubicBezTo>
                        <a:pt x="8" y="22"/>
                        <a:pt x="10" y="26"/>
                        <a:pt x="9" y="23"/>
                      </a:cubicBezTo>
                      <a:cubicBezTo>
                        <a:pt x="10" y="25"/>
                        <a:pt x="10" y="25"/>
                        <a:pt x="10" y="25"/>
                      </a:cubicBezTo>
                      <a:cubicBezTo>
                        <a:pt x="8" y="22"/>
                        <a:pt x="11" y="27"/>
                        <a:pt x="10" y="25"/>
                      </a:cubicBezTo>
                      <a:cubicBezTo>
                        <a:pt x="10" y="24"/>
                        <a:pt x="10" y="24"/>
                        <a:pt x="10" y="24"/>
                      </a:cubicBezTo>
                      <a:cubicBezTo>
                        <a:pt x="10" y="23"/>
                        <a:pt x="10" y="25"/>
                        <a:pt x="10" y="24"/>
                      </a:cubicBezTo>
                      <a:cubicBezTo>
                        <a:pt x="10" y="25"/>
                        <a:pt x="10" y="25"/>
                        <a:pt x="10" y="25"/>
                      </a:cubicBezTo>
                      <a:cubicBezTo>
                        <a:pt x="10" y="24"/>
                        <a:pt x="11" y="26"/>
                        <a:pt x="10" y="23"/>
                      </a:cubicBezTo>
                      <a:cubicBezTo>
                        <a:pt x="11" y="25"/>
                        <a:pt x="10" y="24"/>
                        <a:pt x="12" y="27"/>
                      </a:cubicBezTo>
                      <a:cubicBezTo>
                        <a:pt x="11" y="24"/>
                        <a:pt x="13" y="24"/>
                        <a:pt x="13" y="24"/>
                      </a:cubicBezTo>
                      <a:cubicBezTo>
                        <a:pt x="14" y="25"/>
                        <a:pt x="14" y="25"/>
                        <a:pt x="15" y="26"/>
                      </a:cubicBezTo>
                      <a:cubicBezTo>
                        <a:pt x="14" y="26"/>
                        <a:pt x="15" y="26"/>
                        <a:pt x="14" y="24"/>
                      </a:cubicBezTo>
                      <a:cubicBezTo>
                        <a:pt x="14" y="24"/>
                        <a:pt x="15" y="25"/>
                        <a:pt x="15" y="26"/>
                      </a:cubicBezTo>
                      <a:cubicBezTo>
                        <a:pt x="15" y="27"/>
                        <a:pt x="14" y="22"/>
                        <a:pt x="15" y="24"/>
                      </a:cubicBezTo>
                      <a:cubicBezTo>
                        <a:pt x="15" y="24"/>
                        <a:pt x="15" y="25"/>
                        <a:pt x="16" y="26"/>
                      </a:cubicBezTo>
                      <a:cubicBezTo>
                        <a:pt x="15" y="24"/>
                        <a:pt x="15" y="24"/>
                        <a:pt x="15" y="24"/>
                      </a:cubicBezTo>
                      <a:cubicBezTo>
                        <a:pt x="15" y="24"/>
                        <a:pt x="15" y="24"/>
                        <a:pt x="16" y="25"/>
                      </a:cubicBezTo>
                      <a:cubicBezTo>
                        <a:pt x="15" y="23"/>
                        <a:pt x="16" y="26"/>
                        <a:pt x="16" y="24"/>
                      </a:cubicBezTo>
                      <a:cubicBezTo>
                        <a:pt x="16" y="26"/>
                        <a:pt x="16" y="26"/>
                        <a:pt x="16" y="26"/>
                      </a:cubicBezTo>
                      <a:cubicBezTo>
                        <a:pt x="17" y="28"/>
                        <a:pt x="15" y="22"/>
                        <a:pt x="16" y="23"/>
                      </a:cubicBezTo>
                      <a:cubicBezTo>
                        <a:pt x="16" y="24"/>
                        <a:pt x="16" y="25"/>
                        <a:pt x="16" y="25"/>
                      </a:cubicBezTo>
                      <a:cubicBezTo>
                        <a:pt x="16" y="22"/>
                        <a:pt x="16" y="23"/>
                        <a:pt x="16" y="22"/>
                      </a:cubicBezTo>
                      <a:cubicBezTo>
                        <a:pt x="16" y="22"/>
                        <a:pt x="16" y="23"/>
                        <a:pt x="16" y="23"/>
                      </a:cubicBezTo>
                      <a:cubicBezTo>
                        <a:pt x="17" y="22"/>
                        <a:pt x="17" y="23"/>
                        <a:pt x="17" y="22"/>
                      </a:cubicBezTo>
                      <a:cubicBezTo>
                        <a:pt x="17" y="22"/>
                        <a:pt x="18" y="26"/>
                        <a:pt x="18" y="25"/>
                      </a:cubicBezTo>
                      <a:cubicBezTo>
                        <a:pt x="17" y="22"/>
                        <a:pt x="18" y="23"/>
                        <a:pt x="17" y="20"/>
                      </a:cubicBezTo>
                      <a:cubicBezTo>
                        <a:pt x="17" y="20"/>
                        <a:pt x="18" y="21"/>
                        <a:pt x="18" y="20"/>
                      </a:cubicBezTo>
                      <a:cubicBezTo>
                        <a:pt x="18" y="21"/>
                        <a:pt x="19" y="24"/>
                        <a:pt x="19" y="25"/>
                      </a:cubicBezTo>
                      <a:cubicBezTo>
                        <a:pt x="20" y="27"/>
                        <a:pt x="20" y="27"/>
                        <a:pt x="20" y="27"/>
                      </a:cubicBezTo>
                      <a:cubicBezTo>
                        <a:pt x="20" y="28"/>
                        <a:pt x="20" y="26"/>
                        <a:pt x="20" y="28"/>
                      </a:cubicBezTo>
                      <a:cubicBezTo>
                        <a:pt x="20" y="28"/>
                        <a:pt x="20" y="26"/>
                        <a:pt x="20" y="27"/>
                      </a:cubicBezTo>
                      <a:cubicBezTo>
                        <a:pt x="20" y="25"/>
                        <a:pt x="19" y="21"/>
                        <a:pt x="19" y="20"/>
                      </a:cubicBezTo>
                      <a:cubicBezTo>
                        <a:pt x="19" y="22"/>
                        <a:pt x="20" y="24"/>
                        <a:pt x="20" y="25"/>
                      </a:cubicBezTo>
                      <a:cubicBezTo>
                        <a:pt x="19" y="18"/>
                        <a:pt x="19" y="18"/>
                        <a:pt x="19" y="18"/>
                      </a:cubicBezTo>
                      <a:cubicBezTo>
                        <a:pt x="19" y="18"/>
                        <a:pt x="20" y="21"/>
                        <a:pt x="19" y="20"/>
                      </a:cubicBezTo>
                      <a:cubicBezTo>
                        <a:pt x="19" y="19"/>
                        <a:pt x="19" y="18"/>
                        <a:pt x="19" y="18"/>
                      </a:cubicBezTo>
                      <a:cubicBezTo>
                        <a:pt x="19" y="18"/>
                        <a:pt x="19" y="17"/>
                        <a:pt x="20" y="20"/>
                      </a:cubicBezTo>
                      <a:cubicBezTo>
                        <a:pt x="20" y="21"/>
                        <a:pt x="20" y="21"/>
                        <a:pt x="21" y="22"/>
                      </a:cubicBezTo>
                      <a:cubicBezTo>
                        <a:pt x="21" y="22"/>
                        <a:pt x="20" y="21"/>
                        <a:pt x="21" y="20"/>
                      </a:cubicBezTo>
                      <a:cubicBezTo>
                        <a:pt x="21" y="21"/>
                        <a:pt x="21" y="21"/>
                        <a:pt x="21" y="21"/>
                      </a:cubicBezTo>
                      <a:cubicBezTo>
                        <a:pt x="21" y="21"/>
                        <a:pt x="21" y="19"/>
                        <a:pt x="20" y="18"/>
                      </a:cubicBezTo>
                      <a:cubicBezTo>
                        <a:pt x="20" y="18"/>
                        <a:pt x="21" y="20"/>
                        <a:pt x="20" y="19"/>
                      </a:cubicBezTo>
                      <a:cubicBezTo>
                        <a:pt x="20" y="17"/>
                        <a:pt x="20" y="16"/>
                        <a:pt x="20" y="16"/>
                      </a:cubicBezTo>
                      <a:cubicBezTo>
                        <a:pt x="20" y="17"/>
                        <a:pt x="20" y="17"/>
                        <a:pt x="21" y="18"/>
                      </a:cubicBezTo>
                      <a:cubicBezTo>
                        <a:pt x="20" y="16"/>
                        <a:pt x="20" y="15"/>
                        <a:pt x="20" y="14"/>
                      </a:cubicBezTo>
                      <a:cubicBezTo>
                        <a:pt x="20" y="12"/>
                        <a:pt x="21" y="17"/>
                        <a:pt x="20" y="16"/>
                      </a:cubicBezTo>
                      <a:cubicBezTo>
                        <a:pt x="21" y="18"/>
                        <a:pt x="20" y="13"/>
                        <a:pt x="22" y="16"/>
                      </a:cubicBezTo>
                      <a:cubicBezTo>
                        <a:pt x="22" y="16"/>
                        <a:pt x="21" y="13"/>
                        <a:pt x="21" y="14"/>
                      </a:cubicBezTo>
                      <a:cubicBezTo>
                        <a:pt x="21" y="14"/>
                        <a:pt x="22" y="16"/>
                        <a:pt x="22" y="15"/>
                      </a:cubicBezTo>
                      <a:cubicBezTo>
                        <a:pt x="22" y="17"/>
                        <a:pt x="22" y="15"/>
                        <a:pt x="22" y="15"/>
                      </a:cubicBezTo>
                      <a:cubicBezTo>
                        <a:pt x="22" y="14"/>
                        <a:pt x="22" y="15"/>
                        <a:pt x="22" y="15"/>
                      </a:cubicBezTo>
                      <a:cubicBezTo>
                        <a:pt x="22" y="14"/>
                        <a:pt x="22" y="12"/>
                        <a:pt x="23" y="14"/>
                      </a:cubicBezTo>
                      <a:cubicBezTo>
                        <a:pt x="23" y="13"/>
                        <a:pt x="22" y="11"/>
                        <a:pt x="22" y="11"/>
                      </a:cubicBezTo>
                      <a:cubicBezTo>
                        <a:pt x="23" y="13"/>
                        <a:pt x="23" y="13"/>
                        <a:pt x="23" y="13"/>
                      </a:cubicBezTo>
                      <a:cubicBezTo>
                        <a:pt x="23" y="14"/>
                        <a:pt x="23" y="12"/>
                        <a:pt x="24" y="14"/>
                      </a:cubicBezTo>
                      <a:cubicBezTo>
                        <a:pt x="23" y="12"/>
                        <a:pt x="23" y="17"/>
                        <a:pt x="23" y="15"/>
                      </a:cubicBezTo>
                      <a:cubicBezTo>
                        <a:pt x="24" y="16"/>
                        <a:pt x="23" y="11"/>
                        <a:pt x="23" y="14"/>
                      </a:cubicBezTo>
                      <a:cubicBezTo>
                        <a:pt x="23" y="14"/>
                        <a:pt x="23" y="11"/>
                        <a:pt x="24" y="13"/>
                      </a:cubicBezTo>
                      <a:cubicBezTo>
                        <a:pt x="24" y="13"/>
                        <a:pt x="24" y="16"/>
                        <a:pt x="24" y="16"/>
                      </a:cubicBezTo>
                      <a:cubicBezTo>
                        <a:pt x="24" y="16"/>
                        <a:pt x="24" y="15"/>
                        <a:pt x="24" y="14"/>
                      </a:cubicBezTo>
                      <a:cubicBezTo>
                        <a:pt x="24" y="14"/>
                        <a:pt x="24" y="14"/>
                        <a:pt x="24" y="14"/>
                      </a:cubicBezTo>
                      <a:cubicBezTo>
                        <a:pt x="24" y="11"/>
                        <a:pt x="24" y="14"/>
                        <a:pt x="24" y="11"/>
                      </a:cubicBezTo>
                      <a:cubicBezTo>
                        <a:pt x="24" y="13"/>
                        <a:pt x="24" y="10"/>
                        <a:pt x="25" y="14"/>
                      </a:cubicBezTo>
                      <a:cubicBezTo>
                        <a:pt x="25" y="16"/>
                        <a:pt x="25" y="16"/>
                        <a:pt x="25" y="16"/>
                      </a:cubicBezTo>
                      <a:cubicBezTo>
                        <a:pt x="25" y="16"/>
                        <a:pt x="25" y="14"/>
                        <a:pt x="25" y="12"/>
                      </a:cubicBezTo>
                      <a:cubicBezTo>
                        <a:pt x="25" y="13"/>
                        <a:pt x="25" y="13"/>
                        <a:pt x="25" y="14"/>
                      </a:cubicBezTo>
                      <a:cubicBezTo>
                        <a:pt x="24" y="10"/>
                        <a:pt x="25" y="14"/>
                        <a:pt x="25" y="11"/>
                      </a:cubicBezTo>
                      <a:cubicBezTo>
                        <a:pt x="25" y="12"/>
                        <a:pt x="25" y="11"/>
                        <a:pt x="26" y="13"/>
                      </a:cubicBezTo>
                      <a:cubicBezTo>
                        <a:pt x="26" y="12"/>
                        <a:pt x="26" y="10"/>
                        <a:pt x="26" y="11"/>
                      </a:cubicBezTo>
                      <a:cubicBezTo>
                        <a:pt x="26" y="12"/>
                        <a:pt x="26" y="12"/>
                        <a:pt x="26" y="13"/>
                      </a:cubicBezTo>
                      <a:cubicBezTo>
                        <a:pt x="27" y="14"/>
                        <a:pt x="26" y="13"/>
                        <a:pt x="26" y="12"/>
                      </a:cubicBezTo>
                      <a:cubicBezTo>
                        <a:pt x="27" y="13"/>
                        <a:pt x="27" y="14"/>
                        <a:pt x="28" y="16"/>
                      </a:cubicBezTo>
                      <a:cubicBezTo>
                        <a:pt x="27" y="15"/>
                        <a:pt x="27" y="12"/>
                        <a:pt x="27" y="11"/>
                      </a:cubicBezTo>
                      <a:cubicBezTo>
                        <a:pt x="28" y="15"/>
                        <a:pt x="27" y="8"/>
                        <a:pt x="28" y="12"/>
                      </a:cubicBezTo>
                      <a:cubicBezTo>
                        <a:pt x="28" y="13"/>
                        <a:pt x="28" y="14"/>
                        <a:pt x="28" y="15"/>
                      </a:cubicBezTo>
                      <a:cubicBezTo>
                        <a:pt x="29" y="19"/>
                        <a:pt x="28" y="12"/>
                        <a:pt x="28" y="14"/>
                      </a:cubicBezTo>
                      <a:cubicBezTo>
                        <a:pt x="28" y="11"/>
                        <a:pt x="28" y="11"/>
                        <a:pt x="28" y="11"/>
                      </a:cubicBezTo>
                      <a:cubicBezTo>
                        <a:pt x="28" y="13"/>
                        <a:pt x="28" y="9"/>
                        <a:pt x="28" y="12"/>
                      </a:cubicBezTo>
                      <a:cubicBezTo>
                        <a:pt x="28" y="11"/>
                        <a:pt x="29" y="13"/>
                        <a:pt x="28" y="10"/>
                      </a:cubicBezTo>
                      <a:cubicBezTo>
                        <a:pt x="29" y="12"/>
                        <a:pt x="29" y="8"/>
                        <a:pt x="30" y="14"/>
                      </a:cubicBezTo>
                      <a:cubicBezTo>
                        <a:pt x="30" y="13"/>
                        <a:pt x="30" y="14"/>
                        <a:pt x="30" y="12"/>
                      </a:cubicBezTo>
                      <a:cubicBezTo>
                        <a:pt x="30" y="10"/>
                        <a:pt x="30" y="13"/>
                        <a:pt x="30" y="12"/>
                      </a:cubicBezTo>
                      <a:cubicBezTo>
                        <a:pt x="30" y="12"/>
                        <a:pt x="30" y="11"/>
                        <a:pt x="30" y="11"/>
                      </a:cubicBezTo>
                      <a:cubicBezTo>
                        <a:pt x="30" y="11"/>
                        <a:pt x="30" y="12"/>
                        <a:pt x="31" y="14"/>
                      </a:cubicBezTo>
                      <a:cubicBezTo>
                        <a:pt x="31" y="16"/>
                        <a:pt x="30" y="9"/>
                        <a:pt x="31" y="10"/>
                      </a:cubicBezTo>
                      <a:cubicBezTo>
                        <a:pt x="31" y="11"/>
                        <a:pt x="31" y="12"/>
                        <a:pt x="31" y="12"/>
                      </a:cubicBezTo>
                      <a:cubicBezTo>
                        <a:pt x="31" y="9"/>
                        <a:pt x="31" y="9"/>
                        <a:pt x="31" y="9"/>
                      </a:cubicBezTo>
                      <a:cubicBezTo>
                        <a:pt x="31" y="10"/>
                        <a:pt x="31" y="12"/>
                        <a:pt x="32" y="15"/>
                      </a:cubicBezTo>
                      <a:cubicBezTo>
                        <a:pt x="32" y="14"/>
                        <a:pt x="32" y="14"/>
                        <a:pt x="32" y="13"/>
                      </a:cubicBezTo>
                      <a:cubicBezTo>
                        <a:pt x="32" y="16"/>
                        <a:pt x="32" y="16"/>
                        <a:pt x="32" y="16"/>
                      </a:cubicBezTo>
                      <a:cubicBezTo>
                        <a:pt x="32" y="13"/>
                        <a:pt x="32" y="14"/>
                        <a:pt x="32" y="14"/>
                      </a:cubicBezTo>
                      <a:cubicBezTo>
                        <a:pt x="32" y="14"/>
                        <a:pt x="32" y="14"/>
                        <a:pt x="32" y="14"/>
                      </a:cubicBezTo>
                      <a:cubicBezTo>
                        <a:pt x="32" y="15"/>
                        <a:pt x="32" y="14"/>
                        <a:pt x="32" y="14"/>
                      </a:cubicBezTo>
                      <a:cubicBezTo>
                        <a:pt x="32" y="13"/>
                        <a:pt x="32" y="12"/>
                        <a:pt x="32" y="12"/>
                      </a:cubicBezTo>
                      <a:cubicBezTo>
                        <a:pt x="32" y="11"/>
                        <a:pt x="32" y="11"/>
                        <a:pt x="32" y="10"/>
                      </a:cubicBezTo>
                      <a:cubicBezTo>
                        <a:pt x="32" y="12"/>
                        <a:pt x="32" y="11"/>
                        <a:pt x="32" y="12"/>
                      </a:cubicBezTo>
                      <a:cubicBezTo>
                        <a:pt x="33" y="12"/>
                        <a:pt x="32" y="10"/>
                        <a:pt x="32" y="10"/>
                      </a:cubicBezTo>
                      <a:cubicBezTo>
                        <a:pt x="32" y="11"/>
                        <a:pt x="33" y="10"/>
                        <a:pt x="33" y="11"/>
                      </a:cubicBezTo>
                      <a:cubicBezTo>
                        <a:pt x="33" y="12"/>
                        <a:pt x="32" y="10"/>
                        <a:pt x="32" y="11"/>
                      </a:cubicBezTo>
                      <a:cubicBezTo>
                        <a:pt x="33" y="12"/>
                        <a:pt x="33" y="14"/>
                        <a:pt x="33" y="13"/>
                      </a:cubicBezTo>
                      <a:cubicBezTo>
                        <a:pt x="33" y="12"/>
                        <a:pt x="32" y="8"/>
                        <a:pt x="33" y="10"/>
                      </a:cubicBezTo>
                      <a:cubicBezTo>
                        <a:pt x="33" y="10"/>
                        <a:pt x="33" y="11"/>
                        <a:pt x="33" y="12"/>
                      </a:cubicBezTo>
                      <a:cubicBezTo>
                        <a:pt x="33" y="13"/>
                        <a:pt x="33" y="13"/>
                        <a:pt x="33" y="13"/>
                      </a:cubicBezTo>
                      <a:cubicBezTo>
                        <a:pt x="33" y="11"/>
                        <a:pt x="33" y="11"/>
                        <a:pt x="33" y="11"/>
                      </a:cubicBezTo>
                      <a:cubicBezTo>
                        <a:pt x="33" y="12"/>
                        <a:pt x="33" y="12"/>
                        <a:pt x="33" y="12"/>
                      </a:cubicBezTo>
                      <a:cubicBezTo>
                        <a:pt x="33" y="10"/>
                        <a:pt x="33" y="11"/>
                        <a:pt x="33" y="9"/>
                      </a:cubicBezTo>
                      <a:cubicBezTo>
                        <a:pt x="33" y="9"/>
                        <a:pt x="34" y="10"/>
                        <a:pt x="34" y="10"/>
                      </a:cubicBezTo>
                      <a:cubicBezTo>
                        <a:pt x="34" y="11"/>
                        <a:pt x="34" y="11"/>
                        <a:pt x="34" y="11"/>
                      </a:cubicBezTo>
                      <a:cubicBezTo>
                        <a:pt x="34" y="12"/>
                        <a:pt x="34" y="11"/>
                        <a:pt x="34" y="10"/>
                      </a:cubicBezTo>
                      <a:cubicBezTo>
                        <a:pt x="34" y="10"/>
                        <a:pt x="34" y="10"/>
                        <a:pt x="34" y="10"/>
                      </a:cubicBezTo>
                      <a:cubicBezTo>
                        <a:pt x="34" y="10"/>
                        <a:pt x="34" y="10"/>
                        <a:pt x="34" y="9"/>
                      </a:cubicBezTo>
                      <a:cubicBezTo>
                        <a:pt x="34" y="10"/>
                        <a:pt x="35" y="16"/>
                        <a:pt x="35" y="14"/>
                      </a:cubicBezTo>
                      <a:cubicBezTo>
                        <a:pt x="35" y="14"/>
                        <a:pt x="35" y="10"/>
                        <a:pt x="35" y="9"/>
                      </a:cubicBezTo>
                      <a:cubicBezTo>
                        <a:pt x="35" y="10"/>
                        <a:pt x="35" y="7"/>
                        <a:pt x="36" y="10"/>
                      </a:cubicBezTo>
                      <a:cubicBezTo>
                        <a:pt x="36" y="9"/>
                        <a:pt x="36" y="9"/>
                        <a:pt x="36" y="8"/>
                      </a:cubicBezTo>
                      <a:cubicBezTo>
                        <a:pt x="36" y="9"/>
                        <a:pt x="36" y="5"/>
                        <a:pt x="37" y="10"/>
                      </a:cubicBezTo>
                      <a:cubicBezTo>
                        <a:pt x="37" y="10"/>
                        <a:pt x="37" y="12"/>
                        <a:pt x="37" y="13"/>
                      </a:cubicBezTo>
                      <a:cubicBezTo>
                        <a:pt x="37" y="11"/>
                        <a:pt x="38" y="15"/>
                        <a:pt x="37" y="12"/>
                      </a:cubicBezTo>
                      <a:cubicBezTo>
                        <a:pt x="37" y="10"/>
                        <a:pt x="37" y="9"/>
                        <a:pt x="37" y="8"/>
                      </a:cubicBezTo>
                      <a:cubicBezTo>
                        <a:pt x="37" y="7"/>
                        <a:pt x="38" y="7"/>
                        <a:pt x="38" y="9"/>
                      </a:cubicBezTo>
                      <a:cubicBezTo>
                        <a:pt x="38" y="8"/>
                        <a:pt x="38" y="7"/>
                        <a:pt x="38" y="7"/>
                      </a:cubicBezTo>
                      <a:cubicBezTo>
                        <a:pt x="38" y="10"/>
                        <a:pt x="38" y="10"/>
                        <a:pt x="38" y="9"/>
                      </a:cubicBezTo>
                      <a:cubicBezTo>
                        <a:pt x="38" y="7"/>
                        <a:pt x="38" y="7"/>
                        <a:pt x="38" y="7"/>
                      </a:cubicBezTo>
                      <a:cubicBezTo>
                        <a:pt x="38" y="9"/>
                        <a:pt x="38" y="9"/>
                        <a:pt x="38" y="9"/>
                      </a:cubicBezTo>
                      <a:cubicBezTo>
                        <a:pt x="38" y="8"/>
                        <a:pt x="38" y="5"/>
                        <a:pt x="38" y="7"/>
                      </a:cubicBezTo>
                      <a:cubicBezTo>
                        <a:pt x="39" y="8"/>
                        <a:pt x="39" y="8"/>
                        <a:pt x="39" y="9"/>
                      </a:cubicBezTo>
                      <a:cubicBezTo>
                        <a:pt x="39" y="7"/>
                        <a:pt x="39" y="5"/>
                        <a:pt x="39" y="6"/>
                      </a:cubicBezTo>
                      <a:cubicBezTo>
                        <a:pt x="39" y="9"/>
                        <a:pt x="39" y="9"/>
                        <a:pt x="39" y="9"/>
                      </a:cubicBezTo>
                      <a:cubicBezTo>
                        <a:pt x="39" y="9"/>
                        <a:pt x="39" y="7"/>
                        <a:pt x="39" y="6"/>
                      </a:cubicBezTo>
                      <a:cubicBezTo>
                        <a:pt x="40" y="8"/>
                        <a:pt x="40" y="8"/>
                        <a:pt x="40" y="10"/>
                      </a:cubicBezTo>
                      <a:cubicBezTo>
                        <a:pt x="40" y="5"/>
                        <a:pt x="41" y="4"/>
                        <a:pt x="42" y="5"/>
                      </a:cubicBezTo>
                      <a:cubicBezTo>
                        <a:pt x="42" y="6"/>
                        <a:pt x="42" y="6"/>
                        <a:pt x="42" y="6"/>
                      </a:cubicBezTo>
                      <a:cubicBezTo>
                        <a:pt x="42" y="8"/>
                        <a:pt x="42" y="4"/>
                        <a:pt x="42" y="5"/>
                      </a:cubicBezTo>
                      <a:cubicBezTo>
                        <a:pt x="42" y="6"/>
                        <a:pt x="42" y="8"/>
                        <a:pt x="42" y="9"/>
                      </a:cubicBezTo>
                      <a:cubicBezTo>
                        <a:pt x="42" y="11"/>
                        <a:pt x="42" y="7"/>
                        <a:pt x="42" y="6"/>
                      </a:cubicBezTo>
                      <a:cubicBezTo>
                        <a:pt x="42" y="4"/>
                        <a:pt x="42" y="7"/>
                        <a:pt x="42" y="5"/>
                      </a:cubicBezTo>
                      <a:cubicBezTo>
                        <a:pt x="42" y="4"/>
                        <a:pt x="42" y="6"/>
                        <a:pt x="42" y="4"/>
                      </a:cubicBezTo>
                      <a:cubicBezTo>
                        <a:pt x="42" y="5"/>
                        <a:pt x="43" y="7"/>
                        <a:pt x="43" y="8"/>
                      </a:cubicBezTo>
                      <a:cubicBezTo>
                        <a:pt x="43" y="7"/>
                        <a:pt x="43" y="7"/>
                        <a:pt x="43" y="7"/>
                      </a:cubicBezTo>
                      <a:cubicBezTo>
                        <a:pt x="43" y="10"/>
                        <a:pt x="43" y="12"/>
                        <a:pt x="43" y="16"/>
                      </a:cubicBezTo>
                      <a:cubicBezTo>
                        <a:pt x="43" y="16"/>
                        <a:pt x="43" y="16"/>
                        <a:pt x="43" y="16"/>
                      </a:cubicBezTo>
                      <a:cubicBezTo>
                        <a:pt x="43" y="19"/>
                        <a:pt x="43" y="19"/>
                        <a:pt x="43" y="20"/>
                      </a:cubicBezTo>
                      <a:cubicBezTo>
                        <a:pt x="43" y="19"/>
                        <a:pt x="43" y="15"/>
                        <a:pt x="43" y="13"/>
                      </a:cubicBezTo>
                      <a:cubicBezTo>
                        <a:pt x="43" y="13"/>
                        <a:pt x="43" y="7"/>
                        <a:pt x="43" y="7"/>
                      </a:cubicBezTo>
                      <a:cubicBezTo>
                        <a:pt x="43" y="9"/>
                        <a:pt x="43" y="8"/>
                        <a:pt x="43" y="10"/>
                      </a:cubicBezTo>
                      <a:cubicBezTo>
                        <a:pt x="43" y="12"/>
                        <a:pt x="43" y="9"/>
                        <a:pt x="43" y="9"/>
                      </a:cubicBezTo>
                      <a:cubicBezTo>
                        <a:pt x="43" y="8"/>
                        <a:pt x="43" y="6"/>
                        <a:pt x="43" y="5"/>
                      </a:cubicBezTo>
                      <a:cubicBezTo>
                        <a:pt x="44" y="6"/>
                        <a:pt x="43" y="8"/>
                        <a:pt x="44" y="8"/>
                      </a:cubicBezTo>
                      <a:cubicBezTo>
                        <a:pt x="44" y="6"/>
                        <a:pt x="44" y="5"/>
                        <a:pt x="43" y="4"/>
                      </a:cubicBezTo>
                      <a:cubicBezTo>
                        <a:pt x="43" y="1"/>
                        <a:pt x="44" y="5"/>
                        <a:pt x="44" y="2"/>
                      </a:cubicBezTo>
                      <a:cubicBezTo>
                        <a:pt x="44" y="5"/>
                        <a:pt x="44" y="8"/>
                        <a:pt x="44" y="9"/>
                      </a:cubicBezTo>
                      <a:cubicBezTo>
                        <a:pt x="44" y="7"/>
                        <a:pt x="44" y="6"/>
                        <a:pt x="44" y="2"/>
                      </a:cubicBezTo>
                      <a:cubicBezTo>
                        <a:pt x="44" y="3"/>
                        <a:pt x="44" y="5"/>
                        <a:pt x="44" y="7"/>
                      </a:cubicBezTo>
                      <a:cubicBezTo>
                        <a:pt x="44" y="8"/>
                        <a:pt x="44" y="2"/>
                        <a:pt x="45" y="7"/>
                      </a:cubicBezTo>
                      <a:cubicBezTo>
                        <a:pt x="44" y="4"/>
                        <a:pt x="44" y="4"/>
                        <a:pt x="44" y="4"/>
                      </a:cubicBezTo>
                      <a:cubicBezTo>
                        <a:pt x="45" y="5"/>
                        <a:pt x="45" y="6"/>
                        <a:pt x="45" y="7"/>
                      </a:cubicBezTo>
                      <a:cubicBezTo>
                        <a:pt x="45" y="7"/>
                        <a:pt x="45" y="4"/>
                        <a:pt x="45" y="8"/>
                      </a:cubicBezTo>
                      <a:cubicBezTo>
                        <a:pt x="45" y="7"/>
                        <a:pt x="45" y="7"/>
                        <a:pt x="45" y="5"/>
                      </a:cubicBezTo>
                      <a:cubicBezTo>
                        <a:pt x="45" y="3"/>
                        <a:pt x="45" y="7"/>
                        <a:pt x="45" y="3"/>
                      </a:cubicBezTo>
                      <a:cubicBezTo>
                        <a:pt x="45" y="6"/>
                        <a:pt x="45" y="3"/>
                        <a:pt x="45" y="2"/>
                      </a:cubicBezTo>
                      <a:cubicBezTo>
                        <a:pt x="45" y="3"/>
                        <a:pt x="45" y="3"/>
                        <a:pt x="45" y="3"/>
                      </a:cubicBezTo>
                      <a:cubicBezTo>
                        <a:pt x="45" y="3"/>
                        <a:pt x="45" y="3"/>
                        <a:pt x="45" y="1"/>
                      </a:cubicBezTo>
                      <a:cubicBezTo>
                        <a:pt x="45" y="2"/>
                        <a:pt x="45" y="3"/>
                        <a:pt x="46" y="4"/>
                      </a:cubicBezTo>
                      <a:cubicBezTo>
                        <a:pt x="45" y="1"/>
                        <a:pt x="45" y="1"/>
                        <a:pt x="45" y="1"/>
                      </a:cubicBezTo>
                      <a:cubicBezTo>
                        <a:pt x="46" y="0"/>
                        <a:pt x="46" y="5"/>
                        <a:pt x="46" y="5"/>
                      </a:cubicBezTo>
                      <a:cubicBezTo>
                        <a:pt x="46" y="6"/>
                        <a:pt x="46" y="6"/>
                        <a:pt x="46" y="6"/>
                      </a:cubicBezTo>
                      <a:cubicBezTo>
                        <a:pt x="46" y="6"/>
                        <a:pt x="46" y="8"/>
                        <a:pt x="46" y="7"/>
                      </a:cubicBezTo>
                      <a:cubicBezTo>
                        <a:pt x="46" y="5"/>
                        <a:pt x="46" y="3"/>
                        <a:pt x="46" y="1"/>
                      </a:cubicBezTo>
                      <a:cubicBezTo>
                        <a:pt x="46" y="0"/>
                        <a:pt x="46" y="4"/>
                        <a:pt x="46" y="2"/>
                      </a:cubicBezTo>
                      <a:cubicBezTo>
                        <a:pt x="46" y="4"/>
                        <a:pt x="46" y="4"/>
                        <a:pt x="46" y="4"/>
                      </a:cubicBezTo>
                      <a:cubicBezTo>
                        <a:pt x="46" y="5"/>
                        <a:pt x="46" y="7"/>
                        <a:pt x="46" y="7"/>
                      </a:cubicBezTo>
                      <a:cubicBezTo>
                        <a:pt x="47" y="7"/>
                        <a:pt x="47" y="4"/>
                        <a:pt x="46" y="3"/>
                      </a:cubicBezTo>
                      <a:cubicBezTo>
                        <a:pt x="47" y="2"/>
                        <a:pt x="47" y="4"/>
                        <a:pt x="47" y="5"/>
                      </a:cubicBezTo>
                      <a:cubicBezTo>
                        <a:pt x="47" y="4"/>
                        <a:pt x="47" y="3"/>
                        <a:pt x="47" y="2"/>
                      </a:cubicBezTo>
                      <a:cubicBezTo>
                        <a:pt x="47" y="3"/>
                        <a:pt x="47" y="5"/>
                        <a:pt x="47" y="7"/>
                      </a:cubicBezTo>
                      <a:cubicBezTo>
                        <a:pt x="47" y="10"/>
                        <a:pt x="47" y="10"/>
                        <a:pt x="47" y="10"/>
                      </a:cubicBezTo>
                      <a:cubicBezTo>
                        <a:pt x="47" y="10"/>
                        <a:pt x="47" y="10"/>
                        <a:pt x="47" y="10"/>
                      </a:cubicBezTo>
                      <a:cubicBezTo>
                        <a:pt x="47" y="13"/>
                        <a:pt x="47" y="12"/>
                        <a:pt x="47" y="15"/>
                      </a:cubicBezTo>
                      <a:cubicBezTo>
                        <a:pt x="48" y="16"/>
                        <a:pt x="48" y="15"/>
                        <a:pt x="48" y="14"/>
                      </a:cubicBezTo>
                      <a:cubicBezTo>
                        <a:pt x="47" y="9"/>
                        <a:pt x="48" y="8"/>
                        <a:pt x="48" y="4"/>
                      </a:cubicBezTo>
                      <a:cubicBezTo>
                        <a:pt x="48" y="2"/>
                        <a:pt x="48" y="14"/>
                        <a:pt x="48" y="7"/>
                      </a:cubicBezTo>
                      <a:cubicBezTo>
                        <a:pt x="48" y="6"/>
                        <a:pt x="48" y="3"/>
                        <a:pt x="48" y="4"/>
                      </a:cubicBezTo>
                      <a:cubicBezTo>
                        <a:pt x="48" y="5"/>
                        <a:pt x="48" y="0"/>
                        <a:pt x="48" y="2"/>
                      </a:cubicBezTo>
                      <a:cubicBezTo>
                        <a:pt x="48" y="3"/>
                        <a:pt x="49" y="6"/>
                        <a:pt x="48" y="8"/>
                      </a:cubicBezTo>
                      <a:cubicBezTo>
                        <a:pt x="48" y="7"/>
                        <a:pt x="48" y="7"/>
                        <a:pt x="48" y="8"/>
                      </a:cubicBezTo>
                      <a:cubicBezTo>
                        <a:pt x="48" y="9"/>
                        <a:pt x="48" y="12"/>
                        <a:pt x="49" y="12"/>
                      </a:cubicBezTo>
                      <a:cubicBezTo>
                        <a:pt x="49" y="11"/>
                        <a:pt x="49" y="11"/>
                        <a:pt x="49" y="9"/>
                      </a:cubicBezTo>
                      <a:cubicBezTo>
                        <a:pt x="49" y="7"/>
                        <a:pt x="49" y="9"/>
                        <a:pt x="49" y="7"/>
                      </a:cubicBezTo>
                      <a:cubicBezTo>
                        <a:pt x="49" y="6"/>
                        <a:pt x="49" y="10"/>
                        <a:pt x="49" y="6"/>
                      </a:cubicBezTo>
                      <a:cubicBezTo>
                        <a:pt x="49" y="6"/>
                        <a:pt x="49" y="4"/>
                        <a:pt x="49" y="2"/>
                      </a:cubicBezTo>
                      <a:cubicBezTo>
                        <a:pt x="49" y="1"/>
                        <a:pt x="49" y="1"/>
                        <a:pt x="49" y="1"/>
                      </a:cubicBezTo>
                      <a:cubicBezTo>
                        <a:pt x="49" y="2"/>
                        <a:pt x="49" y="2"/>
                        <a:pt x="49" y="2"/>
                      </a:cubicBezTo>
                      <a:cubicBezTo>
                        <a:pt x="49" y="4"/>
                        <a:pt x="49" y="0"/>
                        <a:pt x="49" y="0"/>
                      </a:cubicBezTo>
                      <a:cubicBezTo>
                        <a:pt x="49" y="3"/>
                        <a:pt x="49" y="3"/>
                        <a:pt x="49" y="3"/>
                      </a:cubicBezTo>
                      <a:cubicBezTo>
                        <a:pt x="49" y="6"/>
                        <a:pt x="49" y="2"/>
                        <a:pt x="49" y="6"/>
                      </a:cubicBezTo>
                      <a:cubicBezTo>
                        <a:pt x="49" y="6"/>
                        <a:pt x="49" y="4"/>
                        <a:pt x="49" y="5"/>
                      </a:cubicBezTo>
                      <a:cubicBezTo>
                        <a:pt x="49" y="6"/>
                        <a:pt x="49" y="6"/>
                        <a:pt x="49" y="6"/>
                      </a:cubicBezTo>
                      <a:cubicBezTo>
                        <a:pt x="49" y="6"/>
                        <a:pt x="50" y="12"/>
                        <a:pt x="50" y="9"/>
                      </a:cubicBezTo>
                      <a:cubicBezTo>
                        <a:pt x="50" y="7"/>
                        <a:pt x="50" y="7"/>
                        <a:pt x="50" y="6"/>
                      </a:cubicBezTo>
                      <a:cubicBezTo>
                        <a:pt x="50" y="5"/>
                        <a:pt x="50" y="3"/>
                        <a:pt x="50" y="3"/>
                      </a:cubicBezTo>
                      <a:cubicBezTo>
                        <a:pt x="50" y="6"/>
                        <a:pt x="51" y="4"/>
                        <a:pt x="50" y="7"/>
                      </a:cubicBezTo>
                      <a:cubicBezTo>
                        <a:pt x="50" y="5"/>
                        <a:pt x="50" y="5"/>
                        <a:pt x="50" y="8"/>
                      </a:cubicBezTo>
                      <a:cubicBezTo>
                        <a:pt x="50" y="12"/>
                        <a:pt x="50" y="8"/>
                        <a:pt x="50" y="11"/>
                      </a:cubicBezTo>
                      <a:cubicBezTo>
                        <a:pt x="50" y="11"/>
                        <a:pt x="50" y="15"/>
                        <a:pt x="50" y="18"/>
                      </a:cubicBezTo>
                      <a:cubicBezTo>
                        <a:pt x="50" y="18"/>
                        <a:pt x="50" y="17"/>
                        <a:pt x="50" y="16"/>
                      </a:cubicBezTo>
                      <a:cubicBezTo>
                        <a:pt x="50" y="14"/>
                        <a:pt x="50" y="14"/>
                        <a:pt x="50" y="12"/>
                      </a:cubicBezTo>
                      <a:cubicBezTo>
                        <a:pt x="50" y="12"/>
                        <a:pt x="50" y="11"/>
                        <a:pt x="51" y="9"/>
                      </a:cubicBezTo>
                      <a:cubicBezTo>
                        <a:pt x="51" y="10"/>
                        <a:pt x="51" y="12"/>
                        <a:pt x="51" y="13"/>
                      </a:cubicBezTo>
                      <a:cubicBezTo>
                        <a:pt x="51" y="12"/>
                        <a:pt x="51" y="12"/>
                        <a:pt x="51" y="13"/>
                      </a:cubicBezTo>
                      <a:cubicBezTo>
                        <a:pt x="51" y="9"/>
                        <a:pt x="52" y="12"/>
                        <a:pt x="52" y="9"/>
                      </a:cubicBezTo>
                      <a:cubicBezTo>
                        <a:pt x="51" y="8"/>
                        <a:pt x="51" y="5"/>
                        <a:pt x="51" y="4"/>
                      </a:cubicBezTo>
                      <a:cubicBezTo>
                        <a:pt x="51" y="4"/>
                        <a:pt x="51" y="5"/>
                        <a:pt x="51" y="6"/>
                      </a:cubicBezTo>
                      <a:cubicBezTo>
                        <a:pt x="51" y="4"/>
                        <a:pt x="52" y="9"/>
                        <a:pt x="52" y="6"/>
                      </a:cubicBezTo>
                      <a:cubicBezTo>
                        <a:pt x="51" y="7"/>
                        <a:pt x="52" y="11"/>
                        <a:pt x="52" y="14"/>
                      </a:cubicBezTo>
                      <a:cubicBezTo>
                        <a:pt x="52" y="12"/>
                        <a:pt x="52" y="16"/>
                        <a:pt x="52" y="16"/>
                      </a:cubicBezTo>
                      <a:cubicBezTo>
                        <a:pt x="52" y="14"/>
                        <a:pt x="52" y="13"/>
                        <a:pt x="53" y="12"/>
                      </a:cubicBezTo>
                      <a:cubicBezTo>
                        <a:pt x="53" y="15"/>
                        <a:pt x="53" y="12"/>
                        <a:pt x="53" y="12"/>
                      </a:cubicBezTo>
                      <a:cubicBezTo>
                        <a:pt x="54" y="14"/>
                        <a:pt x="54" y="17"/>
                        <a:pt x="54" y="17"/>
                      </a:cubicBezTo>
                      <a:cubicBezTo>
                        <a:pt x="54" y="17"/>
                        <a:pt x="54" y="14"/>
                        <a:pt x="54" y="15"/>
                      </a:cubicBezTo>
                      <a:cubicBezTo>
                        <a:pt x="54" y="16"/>
                        <a:pt x="54" y="16"/>
                        <a:pt x="54" y="16"/>
                      </a:cubicBezTo>
                      <a:cubicBezTo>
                        <a:pt x="54" y="15"/>
                        <a:pt x="54" y="18"/>
                        <a:pt x="54" y="14"/>
                      </a:cubicBezTo>
                      <a:cubicBezTo>
                        <a:pt x="54" y="17"/>
                        <a:pt x="54" y="17"/>
                        <a:pt x="54" y="17"/>
                      </a:cubicBezTo>
                      <a:cubicBezTo>
                        <a:pt x="54" y="17"/>
                        <a:pt x="54" y="17"/>
                        <a:pt x="54" y="16"/>
                      </a:cubicBezTo>
                      <a:cubicBezTo>
                        <a:pt x="54" y="17"/>
                        <a:pt x="54" y="18"/>
                        <a:pt x="54" y="19"/>
                      </a:cubicBezTo>
                      <a:cubicBezTo>
                        <a:pt x="55" y="22"/>
                        <a:pt x="55" y="19"/>
                        <a:pt x="55" y="19"/>
                      </a:cubicBezTo>
                      <a:cubicBezTo>
                        <a:pt x="55" y="17"/>
                        <a:pt x="55" y="17"/>
                        <a:pt x="55" y="17"/>
                      </a:cubicBezTo>
                      <a:cubicBezTo>
                        <a:pt x="55" y="15"/>
                        <a:pt x="55" y="17"/>
                        <a:pt x="55" y="16"/>
                      </a:cubicBezTo>
                      <a:cubicBezTo>
                        <a:pt x="55" y="18"/>
                        <a:pt x="55" y="18"/>
                        <a:pt x="55" y="18"/>
                      </a:cubicBezTo>
                      <a:cubicBezTo>
                        <a:pt x="56" y="17"/>
                        <a:pt x="56" y="17"/>
                        <a:pt x="56" y="17"/>
                      </a:cubicBezTo>
                      <a:cubicBezTo>
                        <a:pt x="56" y="19"/>
                        <a:pt x="56" y="20"/>
                        <a:pt x="56" y="19"/>
                      </a:cubicBezTo>
                      <a:cubicBezTo>
                        <a:pt x="55" y="24"/>
                        <a:pt x="55" y="24"/>
                        <a:pt x="55" y="24"/>
                      </a:cubicBezTo>
                      <a:cubicBezTo>
                        <a:pt x="55" y="23"/>
                        <a:pt x="56" y="21"/>
                        <a:pt x="55" y="19"/>
                      </a:cubicBezTo>
                      <a:cubicBezTo>
                        <a:pt x="55" y="18"/>
                        <a:pt x="55" y="18"/>
                        <a:pt x="55" y="20"/>
                      </a:cubicBezTo>
                      <a:cubicBezTo>
                        <a:pt x="55" y="20"/>
                        <a:pt x="55" y="20"/>
                        <a:pt x="55" y="19"/>
                      </a:cubicBezTo>
                      <a:cubicBezTo>
                        <a:pt x="55" y="22"/>
                        <a:pt x="55" y="22"/>
                        <a:pt x="55" y="24"/>
                      </a:cubicBezTo>
                      <a:cubicBezTo>
                        <a:pt x="55" y="24"/>
                        <a:pt x="55" y="25"/>
                        <a:pt x="55" y="24"/>
                      </a:cubicBezTo>
                      <a:cubicBezTo>
                        <a:pt x="55" y="25"/>
                        <a:pt x="55" y="25"/>
                        <a:pt x="55" y="25"/>
                      </a:cubicBezTo>
                      <a:cubicBezTo>
                        <a:pt x="55" y="24"/>
                        <a:pt x="55" y="24"/>
                        <a:pt x="55" y="23"/>
                      </a:cubicBezTo>
                      <a:cubicBezTo>
                        <a:pt x="55" y="25"/>
                        <a:pt x="55" y="26"/>
                        <a:pt x="55" y="25"/>
                      </a:cubicBezTo>
                      <a:cubicBezTo>
                        <a:pt x="54" y="22"/>
                        <a:pt x="54" y="27"/>
                        <a:pt x="54" y="26"/>
                      </a:cubicBezTo>
                      <a:cubicBezTo>
                        <a:pt x="54" y="24"/>
                        <a:pt x="54" y="22"/>
                        <a:pt x="54" y="21"/>
                      </a:cubicBezTo>
                      <a:cubicBezTo>
                        <a:pt x="54" y="19"/>
                        <a:pt x="54" y="21"/>
                        <a:pt x="54" y="20"/>
                      </a:cubicBezTo>
                      <a:cubicBezTo>
                        <a:pt x="54" y="21"/>
                        <a:pt x="54" y="24"/>
                        <a:pt x="54" y="26"/>
                      </a:cubicBezTo>
                      <a:cubicBezTo>
                        <a:pt x="54" y="24"/>
                        <a:pt x="54" y="24"/>
                        <a:pt x="54" y="24"/>
                      </a:cubicBezTo>
                      <a:cubicBezTo>
                        <a:pt x="54" y="25"/>
                        <a:pt x="54" y="27"/>
                        <a:pt x="53" y="27"/>
                      </a:cubicBezTo>
                      <a:cubicBezTo>
                        <a:pt x="53" y="26"/>
                        <a:pt x="53" y="26"/>
                        <a:pt x="52" y="26"/>
                      </a:cubicBezTo>
                      <a:cubicBezTo>
                        <a:pt x="52" y="24"/>
                        <a:pt x="52" y="24"/>
                        <a:pt x="52" y="24"/>
                      </a:cubicBezTo>
                      <a:cubicBezTo>
                        <a:pt x="52" y="28"/>
                        <a:pt x="52" y="25"/>
                        <a:pt x="52" y="27"/>
                      </a:cubicBezTo>
                      <a:cubicBezTo>
                        <a:pt x="51" y="25"/>
                        <a:pt x="51" y="29"/>
                        <a:pt x="51" y="26"/>
                      </a:cubicBezTo>
                      <a:cubicBezTo>
                        <a:pt x="50" y="27"/>
                        <a:pt x="50" y="29"/>
                        <a:pt x="49" y="28"/>
                      </a:cubicBezTo>
                      <a:cubicBezTo>
                        <a:pt x="49" y="25"/>
                        <a:pt x="49" y="25"/>
                        <a:pt x="49" y="25"/>
                      </a:cubicBezTo>
                      <a:cubicBezTo>
                        <a:pt x="49" y="27"/>
                        <a:pt x="49" y="24"/>
                        <a:pt x="49" y="24"/>
                      </a:cubicBezTo>
                      <a:cubicBezTo>
                        <a:pt x="49" y="26"/>
                        <a:pt x="49" y="27"/>
                        <a:pt x="49" y="29"/>
                      </a:cubicBezTo>
                      <a:cubicBezTo>
                        <a:pt x="48" y="26"/>
                        <a:pt x="48" y="29"/>
                        <a:pt x="48" y="31"/>
                      </a:cubicBezTo>
                      <a:cubicBezTo>
                        <a:pt x="48" y="29"/>
                        <a:pt x="48" y="29"/>
                        <a:pt x="48" y="29"/>
                      </a:cubicBezTo>
                      <a:cubicBezTo>
                        <a:pt x="48" y="32"/>
                        <a:pt x="47" y="29"/>
                        <a:pt x="47" y="29"/>
                      </a:cubicBezTo>
                      <a:cubicBezTo>
                        <a:pt x="47" y="28"/>
                        <a:pt x="47" y="26"/>
                        <a:pt x="47" y="26"/>
                      </a:cubicBezTo>
                      <a:cubicBezTo>
                        <a:pt x="46" y="29"/>
                        <a:pt x="46" y="29"/>
                        <a:pt x="46" y="31"/>
                      </a:cubicBezTo>
                      <a:cubicBezTo>
                        <a:pt x="46" y="31"/>
                        <a:pt x="46" y="30"/>
                        <a:pt x="45" y="29"/>
                      </a:cubicBezTo>
                      <a:cubicBezTo>
                        <a:pt x="45" y="34"/>
                        <a:pt x="44" y="31"/>
                        <a:pt x="44" y="33"/>
                      </a:cubicBezTo>
                      <a:cubicBezTo>
                        <a:pt x="43" y="31"/>
                        <a:pt x="43" y="31"/>
                        <a:pt x="43" y="31"/>
                      </a:cubicBezTo>
                      <a:cubicBezTo>
                        <a:pt x="43" y="36"/>
                        <a:pt x="42" y="32"/>
                        <a:pt x="42" y="34"/>
                      </a:cubicBezTo>
                      <a:cubicBezTo>
                        <a:pt x="41" y="30"/>
                        <a:pt x="41" y="30"/>
                        <a:pt x="41" y="30"/>
                      </a:cubicBezTo>
                      <a:cubicBezTo>
                        <a:pt x="41" y="29"/>
                        <a:pt x="41" y="31"/>
                        <a:pt x="41" y="34"/>
                      </a:cubicBezTo>
                      <a:cubicBezTo>
                        <a:pt x="41" y="33"/>
                        <a:pt x="41" y="36"/>
                        <a:pt x="41" y="33"/>
                      </a:cubicBezTo>
                      <a:cubicBezTo>
                        <a:pt x="40" y="32"/>
                        <a:pt x="40" y="35"/>
                        <a:pt x="40" y="35"/>
                      </a:cubicBezTo>
                      <a:cubicBezTo>
                        <a:pt x="40" y="34"/>
                        <a:pt x="40" y="34"/>
                        <a:pt x="40" y="35"/>
                      </a:cubicBezTo>
                      <a:cubicBezTo>
                        <a:pt x="40" y="35"/>
                        <a:pt x="40" y="35"/>
                        <a:pt x="40" y="35"/>
                      </a:cubicBezTo>
                      <a:cubicBezTo>
                        <a:pt x="40" y="34"/>
                        <a:pt x="39" y="33"/>
                        <a:pt x="39" y="32"/>
                      </a:cubicBezTo>
                      <a:cubicBezTo>
                        <a:pt x="39" y="33"/>
                        <a:pt x="39" y="31"/>
                        <a:pt x="39" y="36"/>
                      </a:cubicBezTo>
                      <a:cubicBezTo>
                        <a:pt x="39" y="33"/>
                        <a:pt x="39" y="38"/>
                        <a:pt x="38" y="35"/>
                      </a:cubicBezTo>
                      <a:cubicBezTo>
                        <a:pt x="38" y="36"/>
                        <a:pt x="38" y="36"/>
                        <a:pt x="38" y="37"/>
                      </a:cubicBezTo>
                      <a:cubicBezTo>
                        <a:pt x="38" y="37"/>
                        <a:pt x="37" y="35"/>
                        <a:pt x="37" y="37"/>
                      </a:cubicBezTo>
                      <a:cubicBezTo>
                        <a:pt x="37" y="36"/>
                        <a:pt x="37" y="35"/>
                        <a:pt x="37" y="34"/>
                      </a:cubicBezTo>
                      <a:cubicBezTo>
                        <a:pt x="37" y="35"/>
                        <a:pt x="37" y="36"/>
                        <a:pt x="37" y="37"/>
                      </a:cubicBezTo>
                      <a:cubicBezTo>
                        <a:pt x="37" y="39"/>
                        <a:pt x="36" y="35"/>
                        <a:pt x="36" y="35"/>
                      </a:cubicBezTo>
                      <a:cubicBezTo>
                        <a:pt x="35" y="38"/>
                        <a:pt x="34" y="37"/>
                        <a:pt x="33" y="37"/>
                      </a:cubicBezTo>
                      <a:cubicBezTo>
                        <a:pt x="33" y="36"/>
                        <a:pt x="33" y="36"/>
                        <a:pt x="33" y="36"/>
                      </a:cubicBezTo>
                      <a:cubicBezTo>
                        <a:pt x="34" y="40"/>
                        <a:pt x="32" y="33"/>
                        <a:pt x="33" y="38"/>
                      </a:cubicBezTo>
                      <a:cubicBezTo>
                        <a:pt x="33" y="37"/>
                        <a:pt x="32" y="38"/>
                        <a:pt x="32" y="36"/>
                      </a:cubicBezTo>
                      <a:cubicBezTo>
                        <a:pt x="32" y="38"/>
                        <a:pt x="31" y="34"/>
                        <a:pt x="32" y="37"/>
                      </a:cubicBezTo>
                      <a:cubicBezTo>
                        <a:pt x="32" y="37"/>
                        <a:pt x="32" y="37"/>
                        <a:pt x="32" y="36"/>
                      </a:cubicBezTo>
                      <a:cubicBezTo>
                        <a:pt x="31" y="34"/>
                        <a:pt x="31" y="37"/>
                        <a:pt x="31" y="35"/>
                      </a:cubicBezTo>
                      <a:cubicBezTo>
                        <a:pt x="30" y="35"/>
                        <a:pt x="30" y="35"/>
                        <a:pt x="30" y="34"/>
                      </a:cubicBezTo>
                      <a:cubicBezTo>
                        <a:pt x="30" y="32"/>
                        <a:pt x="31" y="38"/>
                        <a:pt x="30" y="33"/>
                      </a:cubicBezTo>
                      <a:cubicBezTo>
                        <a:pt x="30" y="33"/>
                        <a:pt x="30" y="35"/>
                        <a:pt x="30" y="35"/>
                      </a:cubicBezTo>
                      <a:cubicBezTo>
                        <a:pt x="29" y="34"/>
                        <a:pt x="29" y="37"/>
                        <a:pt x="29" y="38"/>
                      </a:cubicBezTo>
                      <a:cubicBezTo>
                        <a:pt x="28" y="35"/>
                        <a:pt x="27" y="31"/>
                        <a:pt x="27" y="34"/>
                      </a:cubicBezTo>
                      <a:cubicBezTo>
                        <a:pt x="27" y="33"/>
                        <a:pt x="28" y="36"/>
                        <a:pt x="28" y="35"/>
                      </a:cubicBezTo>
                      <a:cubicBezTo>
                        <a:pt x="28" y="36"/>
                        <a:pt x="26" y="30"/>
                        <a:pt x="27" y="32"/>
                      </a:cubicBezTo>
                      <a:cubicBezTo>
                        <a:pt x="27" y="35"/>
                        <a:pt x="27" y="34"/>
                        <a:pt x="27" y="35"/>
                      </a:cubicBezTo>
                      <a:cubicBezTo>
                        <a:pt x="27" y="34"/>
                        <a:pt x="26" y="31"/>
                        <a:pt x="26" y="33"/>
                      </a:cubicBezTo>
                      <a:cubicBezTo>
                        <a:pt x="26" y="32"/>
                        <a:pt x="26" y="32"/>
                        <a:pt x="26" y="32"/>
                      </a:cubicBezTo>
                      <a:cubicBezTo>
                        <a:pt x="27" y="36"/>
                        <a:pt x="26" y="34"/>
                        <a:pt x="27" y="38"/>
                      </a:cubicBezTo>
                      <a:cubicBezTo>
                        <a:pt x="25" y="39"/>
                        <a:pt x="25" y="43"/>
                        <a:pt x="24" y="43"/>
                      </a:cubicBezTo>
                      <a:cubicBezTo>
                        <a:pt x="22" y="43"/>
                        <a:pt x="22" y="45"/>
                        <a:pt x="20" y="44"/>
                      </a:cubicBezTo>
                      <a:cubicBezTo>
                        <a:pt x="18" y="40"/>
                        <a:pt x="18" y="40"/>
                        <a:pt x="18" y="42"/>
                      </a:cubicBezTo>
                      <a:cubicBezTo>
                        <a:pt x="18" y="41"/>
                        <a:pt x="18" y="41"/>
                        <a:pt x="18" y="41"/>
                      </a:cubicBezTo>
                      <a:cubicBezTo>
                        <a:pt x="19" y="44"/>
                        <a:pt x="18" y="41"/>
                        <a:pt x="19" y="44"/>
                      </a:cubicBezTo>
                      <a:cubicBezTo>
                        <a:pt x="18" y="43"/>
                        <a:pt x="18" y="44"/>
                        <a:pt x="18" y="45"/>
                      </a:cubicBezTo>
                      <a:cubicBezTo>
                        <a:pt x="18" y="44"/>
                        <a:pt x="17" y="42"/>
                        <a:pt x="17" y="42"/>
                      </a:cubicBezTo>
                      <a:cubicBezTo>
                        <a:pt x="17" y="44"/>
                        <a:pt x="17" y="44"/>
                        <a:pt x="17" y="44"/>
                      </a:cubicBezTo>
                      <a:cubicBezTo>
                        <a:pt x="17" y="43"/>
                        <a:pt x="17" y="43"/>
                        <a:pt x="17" y="43"/>
                      </a:cubicBezTo>
                      <a:cubicBezTo>
                        <a:pt x="17" y="44"/>
                        <a:pt x="18" y="45"/>
                        <a:pt x="18" y="46"/>
                      </a:cubicBezTo>
                      <a:cubicBezTo>
                        <a:pt x="18" y="49"/>
                        <a:pt x="14" y="44"/>
                        <a:pt x="14" y="45"/>
                      </a:cubicBezTo>
                      <a:cubicBezTo>
                        <a:pt x="13" y="44"/>
                        <a:pt x="13" y="46"/>
                        <a:pt x="13" y="46"/>
                      </a:cubicBezTo>
                      <a:cubicBezTo>
                        <a:pt x="10" y="43"/>
                        <a:pt x="7" y="41"/>
                        <a:pt x="8" y="44"/>
                      </a:cubicBezTo>
                      <a:cubicBezTo>
                        <a:pt x="8" y="44"/>
                        <a:pt x="4" y="37"/>
                        <a:pt x="3" y="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6" name="Freeform 69"/>
                <p:cNvSpPr/>
                <p:nvPr/>
              </p:nvSpPr>
              <p:spPr bwMode="auto">
                <a:xfrm>
                  <a:off x="3878" y="1190"/>
                  <a:ext cx="0" cy="1"/>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7" name="Freeform 70"/>
                <p:cNvSpPr/>
                <p:nvPr/>
              </p:nvSpPr>
              <p:spPr bwMode="auto">
                <a:xfrm>
                  <a:off x="3877" y="1187"/>
                  <a:ext cx="0" cy="1"/>
                </a:xfrm>
                <a:custGeom>
                  <a:avLst/>
                  <a:gdLst>
                    <a:gd name="T0" fmla="*/ 3 h 3"/>
                    <a:gd name="T1" fmla="*/ 2 h 3"/>
                    <a:gd name="T2" fmla="*/ 1 h 3"/>
                    <a:gd name="T3" fmla="*/ 3 h 3"/>
                  </a:gdLst>
                  <a:ahLst/>
                  <a:cxnLst>
                    <a:cxn ang="0">
                      <a:pos x="0" y="T0"/>
                    </a:cxn>
                    <a:cxn ang="0">
                      <a:pos x="0" y="T1"/>
                    </a:cxn>
                    <a:cxn ang="0">
                      <a:pos x="0" y="T2"/>
                    </a:cxn>
                    <a:cxn ang="0">
                      <a:pos x="0" y="T3"/>
                    </a:cxn>
                  </a:cxnLst>
                  <a:rect l="0" t="0" r="r" b="b"/>
                  <a:pathLst>
                    <a:path h="3">
                      <a:moveTo>
                        <a:pt x="0" y="3"/>
                      </a:moveTo>
                      <a:cubicBezTo>
                        <a:pt x="0" y="3"/>
                        <a:pt x="0" y="2"/>
                        <a:pt x="0" y="2"/>
                      </a:cubicBezTo>
                      <a:cubicBezTo>
                        <a:pt x="0" y="2"/>
                        <a:pt x="0" y="0"/>
                        <a:pt x="0" y="1"/>
                      </a:cubicBezTo>
                      <a:cubicBezTo>
                        <a:pt x="0" y="1"/>
                        <a:pt x="0"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8" name="Freeform 71"/>
                <p:cNvSpPr/>
                <p:nvPr/>
              </p:nvSpPr>
              <p:spPr bwMode="auto">
                <a:xfrm>
                  <a:off x="3877" y="1187"/>
                  <a:ext cx="0" cy="1"/>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1"/>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9" name="Freeform 72"/>
                <p:cNvSpPr/>
                <p:nvPr/>
              </p:nvSpPr>
              <p:spPr bwMode="auto">
                <a:xfrm>
                  <a:off x="3877" y="1186"/>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1"/>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0" name="Freeform 73"/>
                <p:cNvSpPr/>
                <p:nvPr/>
              </p:nvSpPr>
              <p:spPr bwMode="auto">
                <a:xfrm>
                  <a:off x="3877" y="1186"/>
                  <a:ext cx="0" cy="1"/>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0" y="2"/>
                        <a:pt x="1"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1" name="Freeform 74"/>
                <p:cNvSpPr/>
                <p:nvPr/>
              </p:nvSpPr>
              <p:spPr bwMode="auto">
                <a:xfrm>
                  <a:off x="3876" y="1185"/>
                  <a:ext cx="0" cy="1"/>
                </a:xfrm>
                <a:custGeom>
                  <a:avLst/>
                  <a:gdLst>
                    <a:gd name="T0" fmla="*/ 2 h 4"/>
                    <a:gd name="T1" fmla="*/ 2 h 4"/>
                    <a:gd name="T2" fmla="*/ 2 h 4"/>
                  </a:gdLst>
                  <a:ahLst/>
                  <a:cxnLst>
                    <a:cxn ang="0">
                      <a:pos x="0" y="T0"/>
                    </a:cxn>
                    <a:cxn ang="0">
                      <a:pos x="0" y="T1"/>
                    </a:cxn>
                    <a:cxn ang="0">
                      <a:pos x="0" y="T2"/>
                    </a:cxn>
                  </a:cxnLst>
                  <a:rect l="0" t="0" r="r" b="b"/>
                  <a:pathLst>
                    <a:path h="4">
                      <a:moveTo>
                        <a:pt x="0" y="2"/>
                      </a:moveTo>
                      <a:cubicBezTo>
                        <a:pt x="0" y="2"/>
                        <a:pt x="0" y="4"/>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2" name="Freeform 75"/>
                <p:cNvSpPr/>
                <p:nvPr/>
              </p:nvSpPr>
              <p:spPr bwMode="auto">
                <a:xfrm>
                  <a:off x="3876" y="1186"/>
                  <a:ext cx="0" cy="0"/>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0"/>
                        <a:pt x="0" y="0"/>
                      </a:cubicBez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3" name="Rectangle 76"/>
                <p:cNvSpPr>
                  <a:spLocks noChangeArrowheads="1"/>
                </p:cNvSpPr>
                <p:nvPr/>
              </p:nvSpPr>
              <p:spPr bwMode="auto">
                <a:xfrm>
                  <a:off x="3872" y="1188"/>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54" name="Freeform 77"/>
                <p:cNvSpPr/>
                <p:nvPr/>
              </p:nvSpPr>
              <p:spPr bwMode="auto">
                <a:xfrm>
                  <a:off x="3870" y="1188"/>
                  <a:ext cx="0" cy="1"/>
                </a:xfrm>
                <a:custGeom>
                  <a:avLst/>
                  <a:gdLst>
                    <a:gd name="T0" fmla="*/ 1 h 2"/>
                    <a:gd name="T1" fmla="*/ 0 h 2"/>
                    <a:gd name="T2" fmla="*/ 1 h 2"/>
                  </a:gdLst>
                  <a:ahLst/>
                  <a:cxnLst>
                    <a:cxn ang="0">
                      <a:pos x="0" y="T0"/>
                    </a:cxn>
                    <a:cxn ang="0">
                      <a:pos x="0" y="T1"/>
                    </a:cxn>
                    <a:cxn ang="0">
                      <a:pos x="0" y="T2"/>
                    </a:cxn>
                  </a:cxnLst>
                  <a:rect l="0" t="0" r="r" b="b"/>
                  <a:pathLst>
                    <a:path h="2">
                      <a:moveTo>
                        <a:pt x="0" y="1"/>
                      </a:moveTo>
                      <a:cubicBezTo>
                        <a:pt x="0" y="2"/>
                        <a:pt x="0" y="0"/>
                        <a:pt x="0" y="0"/>
                      </a:cubicBezTo>
                      <a:cubicBezTo>
                        <a:pt x="0" y="0"/>
                        <a:pt x="0" y="2"/>
                        <a:pt x="0"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5" name="Freeform 78"/>
                <p:cNvSpPr/>
                <p:nvPr/>
              </p:nvSpPr>
              <p:spPr bwMode="auto">
                <a:xfrm>
                  <a:off x="3870" y="1190"/>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6" name="Freeform 79"/>
                <p:cNvSpPr/>
                <p:nvPr/>
              </p:nvSpPr>
              <p:spPr bwMode="auto">
                <a:xfrm>
                  <a:off x="3928" y="1193"/>
                  <a:ext cx="1"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1"/>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7" name="Freeform 80"/>
                <p:cNvSpPr/>
                <p:nvPr/>
              </p:nvSpPr>
              <p:spPr bwMode="auto">
                <a:xfrm>
                  <a:off x="3910" y="1191"/>
                  <a:ext cx="18" cy="29"/>
                </a:xfrm>
                <a:custGeom>
                  <a:avLst/>
                  <a:gdLst>
                    <a:gd name="T0" fmla="*/ 9 w 83"/>
                    <a:gd name="T1" fmla="*/ 108 h 126"/>
                    <a:gd name="T2" fmla="*/ 10 w 83"/>
                    <a:gd name="T3" fmla="*/ 104 h 126"/>
                    <a:gd name="T4" fmla="*/ 7 w 83"/>
                    <a:gd name="T5" fmla="*/ 93 h 126"/>
                    <a:gd name="T6" fmla="*/ 9 w 83"/>
                    <a:gd name="T7" fmla="*/ 91 h 126"/>
                    <a:gd name="T8" fmla="*/ 15 w 83"/>
                    <a:gd name="T9" fmla="*/ 83 h 126"/>
                    <a:gd name="T10" fmla="*/ 16 w 83"/>
                    <a:gd name="T11" fmla="*/ 80 h 126"/>
                    <a:gd name="T12" fmla="*/ 16 w 83"/>
                    <a:gd name="T13" fmla="*/ 74 h 126"/>
                    <a:gd name="T14" fmla="*/ 19 w 83"/>
                    <a:gd name="T15" fmla="*/ 71 h 126"/>
                    <a:gd name="T16" fmla="*/ 22 w 83"/>
                    <a:gd name="T17" fmla="*/ 70 h 126"/>
                    <a:gd name="T18" fmla="*/ 20 w 83"/>
                    <a:gd name="T19" fmla="*/ 66 h 126"/>
                    <a:gd name="T20" fmla="*/ 20 w 83"/>
                    <a:gd name="T21" fmla="*/ 60 h 126"/>
                    <a:gd name="T22" fmla="*/ 22 w 83"/>
                    <a:gd name="T23" fmla="*/ 58 h 126"/>
                    <a:gd name="T24" fmla="*/ 21 w 83"/>
                    <a:gd name="T25" fmla="*/ 53 h 126"/>
                    <a:gd name="T26" fmla="*/ 25 w 83"/>
                    <a:gd name="T27" fmla="*/ 51 h 126"/>
                    <a:gd name="T28" fmla="*/ 27 w 83"/>
                    <a:gd name="T29" fmla="*/ 47 h 126"/>
                    <a:gd name="T30" fmla="*/ 32 w 83"/>
                    <a:gd name="T31" fmla="*/ 44 h 126"/>
                    <a:gd name="T32" fmla="*/ 32 w 83"/>
                    <a:gd name="T33" fmla="*/ 41 h 126"/>
                    <a:gd name="T34" fmla="*/ 35 w 83"/>
                    <a:gd name="T35" fmla="*/ 41 h 126"/>
                    <a:gd name="T36" fmla="*/ 35 w 83"/>
                    <a:gd name="T37" fmla="*/ 38 h 126"/>
                    <a:gd name="T38" fmla="*/ 35 w 83"/>
                    <a:gd name="T39" fmla="*/ 37 h 126"/>
                    <a:gd name="T40" fmla="*/ 36 w 83"/>
                    <a:gd name="T41" fmla="*/ 34 h 126"/>
                    <a:gd name="T42" fmla="*/ 41 w 83"/>
                    <a:gd name="T43" fmla="*/ 28 h 126"/>
                    <a:gd name="T44" fmla="*/ 42 w 83"/>
                    <a:gd name="T45" fmla="*/ 26 h 126"/>
                    <a:gd name="T46" fmla="*/ 44 w 83"/>
                    <a:gd name="T47" fmla="*/ 24 h 126"/>
                    <a:gd name="T48" fmla="*/ 49 w 83"/>
                    <a:gd name="T49" fmla="*/ 20 h 126"/>
                    <a:gd name="T50" fmla="*/ 55 w 83"/>
                    <a:gd name="T51" fmla="*/ 23 h 126"/>
                    <a:gd name="T52" fmla="*/ 51 w 83"/>
                    <a:gd name="T53" fmla="*/ 17 h 126"/>
                    <a:gd name="T54" fmla="*/ 48 w 83"/>
                    <a:gd name="T55" fmla="*/ 11 h 126"/>
                    <a:gd name="T56" fmla="*/ 51 w 83"/>
                    <a:gd name="T57" fmla="*/ 11 h 126"/>
                    <a:gd name="T58" fmla="*/ 50 w 83"/>
                    <a:gd name="T59" fmla="*/ 8 h 126"/>
                    <a:gd name="T60" fmla="*/ 53 w 83"/>
                    <a:gd name="T61" fmla="*/ 9 h 126"/>
                    <a:gd name="T62" fmla="*/ 59 w 83"/>
                    <a:gd name="T63" fmla="*/ 11 h 126"/>
                    <a:gd name="T64" fmla="*/ 56 w 83"/>
                    <a:gd name="T65" fmla="*/ 5 h 126"/>
                    <a:gd name="T66" fmla="*/ 59 w 83"/>
                    <a:gd name="T67" fmla="*/ 7 h 126"/>
                    <a:gd name="T68" fmla="*/ 58 w 83"/>
                    <a:gd name="T69" fmla="*/ 2 h 126"/>
                    <a:gd name="T70" fmla="*/ 59 w 83"/>
                    <a:gd name="T71" fmla="*/ 1 h 126"/>
                    <a:gd name="T72" fmla="*/ 64 w 83"/>
                    <a:gd name="T73" fmla="*/ 8 h 126"/>
                    <a:gd name="T74" fmla="*/ 64 w 83"/>
                    <a:gd name="T75" fmla="*/ 1 h 126"/>
                    <a:gd name="T76" fmla="*/ 75 w 83"/>
                    <a:gd name="T77" fmla="*/ 6 h 126"/>
                    <a:gd name="T78" fmla="*/ 78 w 83"/>
                    <a:gd name="T79" fmla="*/ 6 h 126"/>
                    <a:gd name="T80" fmla="*/ 80 w 83"/>
                    <a:gd name="T81" fmla="*/ 4 h 126"/>
                    <a:gd name="T82" fmla="*/ 82 w 83"/>
                    <a:gd name="T83" fmla="*/ 8 h 126"/>
                    <a:gd name="T84" fmla="*/ 77 w 83"/>
                    <a:gd name="T85" fmla="*/ 7 h 126"/>
                    <a:gd name="T86" fmla="*/ 77 w 83"/>
                    <a:gd name="T87" fmla="*/ 17 h 126"/>
                    <a:gd name="T88" fmla="*/ 73 w 83"/>
                    <a:gd name="T89" fmla="*/ 26 h 126"/>
                    <a:gd name="T90" fmla="*/ 67 w 83"/>
                    <a:gd name="T91" fmla="*/ 36 h 126"/>
                    <a:gd name="T92" fmla="*/ 62 w 83"/>
                    <a:gd name="T93" fmla="*/ 43 h 126"/>
                    <a:gd name="T94" fmla="*/ 59 w 83"/>
                    <a:gd name="T95" fmla="*/ 49 h 126"/>
                    <a:gd name="T96" fmla="*/ 50 w 83"/>
                    <a:gd name="T97" fmla="*/ 58 h 126"/>
                    <a:gd name="T98" fmla="*/ 43 w 83"/>
                    <a:gd name="T99" fmla="*/ 62 h 126"/>
                    <a:gd name="T100" fmla="*/ 36 w 83"/>
                    <a:gd name="T101" fmla="*/ 68 h 126"/>
                    <a:gd name="T102" fmla="*/ 37 w 83"/>
                    <a:gd name="T103" fmla="*/ 88 h 126"/>
                    <a:gd name="T104" fmla="*/ 29 w 83"/>
                    <a:gd name="T105" fmla="*/ 101 h 126"/>
                    <a:gd name="T106" fmla="*/ 26 w 83"/>
                    <a:gd name="T107" fmla="*/ 1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126">
                      <a:moveTo>
                        <a:pt x="6" y="122"/>
                      </a:moveTo>
                      <a:cubicBezTo>
                        <a:pt x="0" y="119"/>
                        <a:pt x="7" y="118"/>
                        <a:pt x="3" y="115"/>
                      </a:cubicBezTo>
                      <a:cubicBezTo>
                        <a:pt x="3" y="115"/>
                        <a:pt x="7" y="116"/>
                        <a:pt x="6" y="116"/>
                      </a:cubicBezTo>
                      <a:cubicBezTo>
                        <a:pt x="2" y="112"/>
                        <a:pt x="6" y="110"/>
                        <a:pt x="10" y="110"/>
                      </a:cubicBezTo>
                      <a:cubicBezTo>
                        <a:pt x="11" y="110"/>
                        <a:pt x="11" y="110"/>
                        <a:pt x="11" y="110"/>
                      </a:cubicBezTo>
                      <a:cubicBezTo>
                        <a:pt x="12" y="110"/>
                        <a:pt x="9" y="108"/>
                        <a:pt x="9" y="108"/>
                      </a:cubicBezTo>
                      <a:cubicBezTo>
                        <a:pt x="10" y="108"/>
                        <a:pt x="10" y="109"/>
                        <a:pt x="11" y="109"/>
                      </a:cubicBezTo>
                      <a:cubicBezTo>
                        <a:pt x="9" y="108"/>
                        <a:pt x="11" y="108"/>
                        <a:pt x="9" y="107"/>
                      </a:cubicBezTo>
                      <a:cubicBezTo>
                        <a:pt x="10" y="107"/>
                        <a:pt x="12" y="108"/>
                        <a:pt x="13" y="108"/>
                      </a:cubicBezTo>
                      <a:cubicBezTo>
                        <a:pt x="10" y="107"/>
                        <a:pt x="10" y="107"/>
                        <a:pt x="10" y="107"/>
                      </a:cubicBezTo>
                      <a:cubicBezTo>
                        <a:pt x="5" y="104"/>
                        <a:pt x="11" y="105"/>
                        <a:pt x="9" y="103"/>
                      </a:cubicBezTo>
                      <a:cubicBezTo>
                        <a:pt x="9" y="104"/>
                        <a:pt x="10" y="104"/>
                        <a:pt x="10" y="104"/>
                      </a:cubicBezTo>
                      <a:cubicBezTo>
                        <a:pt x="7" y="101"/>
                        <a:pt x="9" y="100"/>
                        <a:pt x="8" y="98"/>
                      </a:cubicBezTo>
                      <a:cubicBezTo>
                        <a:pt x="9" y="98"/>
                        <a:pt x="10" y="99"/>
                        <a:pt x="11" y="99"/>
                      </a:cubicBezTo>
                      <a:cubicBezTo>
                        <a:pt x="9" y="98"/>
                        <a:pt x="9" y="97"/>
                        <a:pt x="8" y="96"/>
                      </a:cubicBezTo>
                      <a:cubicBezTo>
                        <a:pt x="11" y="97"/>
                        <a:pt x="6" y="95"/>
                        <a:pt x="8" y="95"/>
                      </a:cubicBezTo>
                      <a:cubicBezTo>
                        <a:pt x="8" y="95"/>
                        <a:pt x="8" y="95"/>
                        <a:pt x="8" y="95"/>
                      </a:cubicBezTo>
                      <a:cubicBezTo>
                        <a:pt x="6" y="94"/>
                        <a:pt x="10" y="95"/>
                        <a:pt x="7" y="93"/>
                      </a:cubicBezTo>
                      <a:cubicBezTo>
                        <a:pt x="9" y="94"/>
                        <a:pt x="9" y="94"/>
                        <a:pt x="9" y="94"/>
                      </a:cubicBezTo>
                      <a:cubicBezTo>
                        <a:pt x="6" y="92"/>
                        <a:pt x="11" y="94"/>
                        <a:pt x="10" y="93"/>
                      </a:cubicBezTo>
                      <a:cubicBezTo>
                        <a:pt x="9" y="93"/>
                        <a:pt x="9" y="93"/>
                        <a:pt x="9" y="93"/>
                      </a:cubicBezTo>
                      <a:cubicBezTo>
                        <a:pt x="8" y="92"/>
                        <a:pt x="10" y="93"/>
                        <a:pt x="9" y="92"/>
                      </a:cubicBezTo>
                      <a:cubicBezTo>
                        <a:pt x="10" y="92"/>
                        <a:pt x="10" y="92"/>
                        <a:pt x="10" y="92"/>
                      </a:cubicBezTo>
                      <a:cubicBezTo>
                        <a:pt x="9" y="91"/>
                        <a:pt x="11" y="92"/>
                        <a:pt x="9" y="91"/>
                      </a:cubicBezTo>
                      <a:cubicBezTo>
                        <a:pt x="11" y="91"/>
                        <a:pt x="9" y="92"/>
                        <a:pt x="13" y="93"/>
                      </a:cubicBezTo>
                      <a:cubicBezTo>
                        <a:pt x="11" y="89"/>
                        <a:pt x="12" y="87"/>
                        <a:pt x="13" y="85"/>
                      </a:cubicBezTo>
                      <a:cubicBezTo>
                        <a:pt x="14" y="86"/>
                        <a:pt x="15" y="86"/>
                        <a:pt x="16" y="86"/>
                      </a:cubicBezTo>
                      <a:cubicBezTo>
                        <a:pt x="15" y="86"/>
                        <a:pt x="16" y="85"/>
                        <a:pt x="14" y="84"/>
                      </a:cubicBezTo>
                      <a:cubicBezTo>
                        <a:pt x="14" y="84"/>
                        <a:pt x="16" y="85"/>
                        <a:pt x="16" y="85"/>
                      </a:cubicBezTo>
                      <a:cubicBezTo>
                        <a:pt x="17" y="85"/>
                        <a:pt x="13" y="83"/>
                        <a:pt x="15" y="83"/>
                      </a:cubicBezTo>
                      <a:cubicBezTo>
                        <a:pt x="15" y="84"/>
                        <a:pt x="16" y="84"/>
                        <a:pt x="17" y="85"/>
                      </a:cubicBezTo>
                      <a:cubicBezTo>
                        <a:pt x="15" y="83"/>
                        <a:pt x="16" y="83"/>
                        <a:pt x="15" y="82"/>
                      </a:cubicBezTo>
                      <a:cubicBezTo>
                        <a:pt x="16" y="82"/>
                        <a:pt x="16" y="83"/>
                        <a:pt x="17" y="83"/>
                      </a:cubicBezTo>
                      <a:cubicBezTo>
                        <a:pt x="15" y="81"/>
                        <a:pt x="18" y="82"/>
                        <a:pt x="16" y="81"/>
                      </a:cubicBezTo>
                      <a:cubicBezTo>
                        <a:pt x="18" y="82"/>
                        <a:pt x="18" y="82"/>
                        <a:pt x="18" y="82"/>
                      </a:cubicBezTo>
                      <a:cubicBezTo>
                        <a:pt x="20" y="83"/>
                        <a:pt x="15" y="80"/>
                        <a:pt x="16" y="80"/>
                      </a:cubicBezTo>
                      <a:cubicBezTo>
                        <a:pt x="17" y="81"/>
                        <a:pt x="17" y="81"/>
                        <a:pt x="18" y="81"/>
                      </a:cubicBezTo>
                      <a:cubicBezTo>
                        <a:pt x="15" y="79"/>
                        <a:pt x="17" y="79"/>
                        <a:pt x="16" y="78"/>
                      </a:cubicBezTo>
                      <a:cubicBezTo>
                        <a:pt x="16" y="78"/>
                        <a:pt x="17" y="78"/>
                        <a:pt x="17" y="78"/>
                      </a:cubicBezTo>
                      <a:cubicBezTo>
                        <a:pt x="17" y="78"/>
                        <a:pt x="18" y="78"/>
                        <a:pt x="17" y="76"/>
                      </a:cubicBezTo>
                      <a:cubicBezTo>
                        <a:pt x="18" y="76"/>
                        <a:pt x="21" y="78"/>
                        <a:pt x="20" y="78"/>
                      </a:cubicBezTo>
                      <a:cubicBezTo>
                        <a:pt x="17" y="76"/>
                        <a:pt x="20" y="76"/>
                        <a:pt x="16" y="74"/>
                      </a:cubicBezTo>
                      <a:cubicBezTo>
                        <a:pt x="17" y="74"/>
                        <a:pt x="18" y="74"/>
                        <a:pt x="17" y="73"/>
                      </a:cubicBezTo>
                      <a:cubicBezTo>
                        <a:pt x="18" y="74"/>
                        <a:pt x="21" y="75"/>
                        <a:pt x="21" y="75"/>
                      </a:cubicBezTo>
                      <a:cubicBezTo>
                        <a:pt x="23" y="76"/>
                        <a:pt x="23" y="76"/>
                        <a:pt x="23" y="76"/>
                      </a:cubicBezTo>
                      <a:cubicBezTo>
                        <a:pt x="24" y="77"/>
                        <a:pt x="23" y="76"/>
                        <a:pt x="24" y="77"/>
                      </a:cubicBezTo>
                      <a:cubicBezTo>
                        <a:pt x="24" y="77"/>
                        <a:pt x="23" y="75"/>
                        <a:pt x="24" y="75"/>
                      </a:cubicBezTo>
                      <a:cubicBezTo>
                        <a:pt x="22" y="74"/>
                        <a:pt x="19" y="72"/>
                        <a:pt x="19" y="71"/>
                      </a:cubicBezTo>
                      <a:cubicBezTo>
                        <a:pt x="20" y="72"/>
                        <a:pt x="22" y="73"/>
                        <a:pt x="23" y="73"/>
                      </a:cubicBezTo>
                      <a:cubicBezTo>
                        <a:pt x="18" y="69"/>
                        <a:pt x="18" y="69"/>
                        <a:pt x="18" y="69"/>
                      </a:cubicBezTo>
                      <a:cubicBezTo>
                        <a:pt x="17" y="69"/>
                        <a:pt x="20" y="70"/>
                        <a:pt x="19" y="70"/>
                      </a:cubicBezTo>
                      <a:cubicBezTo>
                        <a:pt x="18" y="69"/>
                        <a:pt x="18" y="69"/>
                        <a:pt x="17" y="68"/>
                      </a:cubicBezTo>
                      <a:cubicBezTo>
                        <a:pt x="18" y="68"/>
                        <a:pt x="17" y="67"/>
                        <a:pt x="20" y="69"/>
                      </a:cubicBezTo>
                      <a:cubicBezTo>
                        <a:pt x="22" y="69"/>
                        <a:pt x="21" y="69"/>
                        <a:pt x="22" y="70"/>
                      </a:cubicBezTo>
                      <a:cubicBezTo>
                        <a:pt x="22" y="69"/>
                        <a:pt x="21" y="69"/>
                        <a:pt x="21" y="68"/>
                      </a:cubicBezTo>
                      <a:cubicBezTo>
                        <a:pt x="22" y="68"/>
                        <a:pt x="22" y="68"/>
                        <a:pt x="22" y="68"/>
                      </a:cubicBezTo>
                      <a:cubicBezTo>
                        <a:pt x="22" y="68"/>
                        <a:pt x="21" y="67"/>
                        <a:pt x="19" y="66"/>
                      </a:cubicBezTo>
                      <a:cubicBezTo>
                        <a:pt x="19" y="66"/>
                        <a:pt x="21" y="67"/>
                        <a:pt x="20" y="67"/>
                      </a:cubicBezTo>
                      <a:cubicBezTo>
                        <a:pt x="18" y="66"/>
                        <a:pt x="18" y="65"/>
                        <a:pt x="18" y="65"/>
                      </a:cubicBezTo>
                      <a:cubicBezTo>
                        <a:pt x="19" y="65"/>
                        <a:pt x="19" y="66"/>
                        <a:pt x="20" y="66"/>
                      </a:cubicBezTo>
                      <a:cubicBezTo>
                        <a:pt x="18" y="64"/>
                        <a:pt x="18" y="63"/>
                        <a:pt x="17" y="62"/>
                      </a:cubicBezTo>
                      <a:cubicBezTo>
                        <a:pt x="16" y="61"/>
                        <a:pt x="20" y="64"/>
                        <a:pt x="19" y="64"/>
                      </a:cubicBezTo>
                      <a:cubicBezTo>
                        <a:pt x="21" y="64"/>
                        <a:pt x="17" y="60"/>
                        <a:pt x="20" y="61"/>
                      </a:cubicBezTo>
                      <a:cubicBezTo>
                        <a:pt x="21" y="62"/>
                        <a:pt x="18" y="60"/>
                        <a:pt x="19" y="61"/>
                      </a:cubicBezTo>
                      <a:cubicBezTo>
                        <a:pt x="19" y="60"/>
                        <a:pt x="21" y="62"/>
                        <a:pt x="21" y="61"/>
                      </a:cubicBezTo>
                      <a:cubicBezTo>
                        <a:pt x="22" y="62"/>
                        <a:pt x="20" y="60"/>
                        <a:pt x="20" y="60"/>
                      </a:cubicBezTo>
                      <a:cubicBezTo>
                        <a:pt x="19" y="59"/>
                        <a:pt x="21" y="60"/>
                        <a:pt x="21" y="60"/>
                      </a:cubicBezTo>
                      <a:cubicBezTo>
                        <a:pt x="20" y="60"/>
                        <a:pt x="19" y="57"/>
                        <a:pt x="21" y="57"/>
                      </a:cubicBezTo>
                      <a:cubicBezTo>
                        <a:pt x="20" y="57"/>
                        <a:pt x="19" y="55"/>
                        <a:pt x="19" y="55"/>
                      </a:cubicBezTo>
                      <a:cubicBezTo>
                        <a:pt x="21" y="56"/>
                        <a:pt x="21" y="56"/>
                        <a:pt x="21" y="56"/>
                      </a:cubicBezTo>
                      <a:cubicBezTo>
                        <a:pt x="22" y="57"/>
                        <a:pt x="21" y="55"/>
                        <a:pt x="22" y="56"/>
                      </a:cubicBezTo>
                      <a:cubicBezTo>
                        <a:pt x="21" y="55"/>
                        <a:pt x="23" y="59"/>
                        <a:pt x="22" y="58"/>
                      </a:cubicBezTo>
                      <a:cubicBezTo>
                        <a:pt x="24" y="58"/>
                        <a:pt x="20" y="55"/>
                        <a:pt x="22" y="57"/>
                      </a:cubicBezTo>
                      <a:cubicBezTo>
                        <a:pt x="22" y="56"/>
                        <a:pt x="20" y="55"/>
                        <a:pt x="22" y="55"/>
                      </a:cubicBezTo>
                      <a:cubicBezTo>
                        <a:pt x="22" y="55"/>
                        <a:pt x="25" y="57"/>
                        <a:pt x="25" y="57"/>
                      </a:cubicBezTo>
                      <a:cubicBezTo>
                        <a:pt x="25" y="56"/>
                        <a:pt x="24" y="56"/>
                        <a:pt x="23" y="55"/>
                      </a:cubicBezTo>
                      <a:cubicBezTo>
                        <a:pt x="23" y="55"/>
                        <a:pt x="23" y="55"/>
                        <a:pt x="23" y="55"/>
                      </a:cubicBezTo>
                      <a:cubicBezTo>
                        <a:pt x="21" y="54"/>
                        <a:pt x="23" y="54"/>
                        <a:pt x="21" y="53"/>
                      </a:cubicBezTo>
                      <a:cubicBezTo>
                        <a:pt x="23" y="54"/>
                        <a:pt x="21" y="52"/>
                        <a:pt x="24" y="54"/>
                      </a:cubicBezTo>
                      <a:cubicBezTo>
                        <a:pt x="26" y="56"/>
                        <a:pt x="26" y="56"/>
                        <a:pt x="26" y="56"/>
                      </a:cubicBezTo>
                      <a:cubicBezTo>
                        <a:pt x="26" y="55"/>
                        <a:pt x="24" y="54"/>
                        <a:pt x="23" y="53"/>
                      </a:cubicBezTo>
                      <a:cubicBezTo>
                        <a:pt x="23" y="53"/>
                        <a:pt x="24" y="53"/>
                        <a:pt x="24" y="53"/>
                      </a:cubicBezTo>
                      <a:cubicBezTo>
                        <a:pt x="21" y="51"/>
                        <a:pt x="25" y="53"/>
                        <a:pt x="22" y="51"/>
                      </a:cubicBezTo>
                      <a:cubicBezTo>
                        <a:pt x="24" y="51"/>
                        <a:pt x="23" y="50"/>
                        <a:pt x="25" y="51"/>
                      </a:cubicBezTo>
                      <a:cubicBezTo>
                        <a:pt x="25" y="50"/>
                        <a:pt x="24" y="49"/>
                        <a:pt x="25" y="49"/>
                      </a:cubicBezTo>
                      <a:cubicBezTo>
                        <a:pt x="25" y="49"/>
                        <a:pt x="25" y="50"/>
                        <a:pt x="26" y="50"/>
                      </a:cubicBezTo>
                      <a:cubicBezTo>
                        <a:pt x="27" y="51"/>
                        <a:pt x="26" y="50"/>
                        <a:pt x="25" y="49"/>
                      </a:cubicBezTo>
                      <a:cubicBezTo>
                        <a:pt x="26" y="50"/>
                        <a:pt x="28" y="50"/>
                        <a:pt x="29" y="51"/>
                      </a:cubicBezTo>
                      <a:cubicBezTo>
                        <a:pt x="28" y="50"/>
                        <a:pt x="27" y="49"/>
                        <a:pt x="25" y="48"/>
                      </a:cubicBezTo>
                      <a:cubicBezTo>
                        <a:pt x="29" y="50"/>
                        <a:pt x="24" y="45"/>
                        <a:pt x="27" y="47"/>
                      </a:cubicBezTo>
                      <a:cubicBezTo>
                        <a:pt x="28" y="48"/>
                        <a:pt x="29" y="49"/>
                        <a:pt x="30" y="49"/>
                      </a:cubicBezTo>
                      <a:cubicBezTo>
                        <a:pt x="33" y="51"/>
                        <a:pt x="28" y="47"/>
                        <a:pt x="30" y="47"/>
                      </a:cubicBezTo>
                      <a:cubicBezTo>
                        <a:pt x="27" y="45"/>
                        <a:pt x="27" y="45"/>
                        <a:pt x="27" y="45"/>
                      </a:cubicBezTo>
                      <a:cubicBezTo>
                        <a:pt x="29" y="46"/>
                        <a:pt x="26" y="44"/>
                        <a:pt x="28" y="46"/>
                      </a:cubicBezTo>
                      <a:cubicBezTo>
                        <a:pt x="28" y="45"/>
                        <a:pt x="30" y="46"/>
                        <a:pt x="27" y="44"/>
                      </a:cubicBezTo>
                      <a:cubicBezTo>
                        <a:pt x="30" y="45"/>
                        <a:pt x="27" y="41"/>
                        <a:pt x="32" y="44"/>
                      </a:cubicBezTo>
                      <a:cubicBezTo>
                        <a:pt x="32" y="44"/>
                        <a:pt x="33" y="44"/>
                        <a:pt x="31" y="43"/>
                      </a:cubicBezTo>
                      <a:cubicBezTo>
                        <a:pt x="30" y="42"/>
                        <a:pt x="32" y="44"/>
                        <a:pt x="31" y="43"/>
                      </a:cubicBezTo>
                      <a:cubicBezTo>
                        <a:pt x="31" y="43"/>
                        <a:pt x="30" y="42"/>
                        <a:pt x="30" y="42"/>
                      </a:cubicBezTo>
                      <a:cubicBezTo>
                        <a:pt x="31" y="42"/>
                        <a:pt x="31" y="42"/>
                        <a:pt x="33" y="44"/>
                      </a:cubicBezTo>
                      <a:cubicBezTo>
                        <a:pt x="35" y="45"/>
                        <a:pt x="29" y="40"/>
                        <a:pt x="31" y="40"/>
                      </a:cubicBezTo>
                      <a:cubicBezTo>
                        <a:pt x="32" y="41"/>
                        <a:pt x="32" y="41"/>
                        <a:pt x="32" y="41"/>
                      </a:cubicBezTo>
                      <a:cubicBezTo>
                        <a:pt x="31" y="39"/>
                        <a:pt x="31" y="39"/>
                        <a:pt x="31" y="39"/>
                      </a:cubicBezTo>
                      <a:cubicBezTo>
                        <a:pt x="31" y="39"/>
                        <a:pt x="33" y="41"/>
                        <a:pt x="35" y="42"/>
                      </a:cubicBezTo>
                      <a:cubicBezTo>
                        <a:pt x="35" y="42"/>
                        <a:pt x="35" y="42"/>
                        <a:pt x="34" y="40"/>
                      </a:cubicBezTo>
                      <a:cubicBezTo>
                        <a:pt x="36" y="42"/>
                        <a:pt x="36" y="42"/>
                        <a:pt x="36" y="42"/>
                      </a:cubicBezTo>
                      <a:cubicBezTo>
                        <a:pt x="35" y="41"/>
                        <a:pt x="35" y="41"/>
                        <a:pt x="35" y="40"/>
                      </a:cubicBezTo>
                      <a:cubicBezTo>
                        <a:pt x="35" y="41"/>
                        <a:pt x="35" y="41"/>
                        <a:pt x="35" y="41"/>
                      </a:cubicBezTo>
                      <a:cubicBezTo>
                        <a:pt x="36" y="41"/>
                        <a:pt x="36" y="41"/>
                        <a:pt x="36" y="40"/>
                      </a:cubicBezTo>
                      <a:cubicBezTo>
                        <a:pt x="35" y="40"/>
                        <a:pt x="34" y="39"/>
                        <a:pt x="34" y="39"/>
                      </a:cubicBezTo>
                      <a:cubicBezTo>
                        <a:pt x="33" y="39"/>
                        <a:pt x="33" y="39"/>
                        <a:pt x="32" y="38"/>
                      </a:cubicBezTo>
                      <a:cubicBezTo>
                        <a:pt x="34" y="39"/>
                        <a:pt x="34" y="38"/>
                        <a:pt x="34" y="38"/>
                      </a:cubicBezTo>
                      <a:cubicBezTo>
                        <a:pt x="35" y="38"/>
                        <a:pt x="33" y="37"/>
                        <a:pt x="33" y="37"/>
                      </a:cubicBezTo>
                      <a:cubicBezTo>
                        <a:pt x="34" y="37"/>
                        <a:pt x="33" y="36"/>
                        <a:pt x="35" y="38"/>
                      </a:cubicBezTo>
                      <a:cubicBezTo>
                        <a:pt x="35" y="38"/>
                        <a:pt x="34" y="37"/>
                        <a:pt x="34" y="38"/>
                      </a:cubicBezTo>
                      <a:cubicBezTo>
                        <a:pt x="35" y="38"/>
                        <a:pt x="37" y="40"/>
                        <a:pt x="36" y="38"/>
                      </a:cubicBezTo>
                      <a:cubicBezTo>
                        <a:pt x="35" y="37"/>
                        <a:pt x="32" y="36"/>
                        <a:pt x="34" y="36"/>
                      </a:cubicBezTo>
                      <a:cubicBezTo>
                        <a:pt x="34" y="37"/>
                        <a:pt x="35" y="37"/>
                        <a:pt x="35" y="38"/>
                      </a:cubicBezTo>
                      <a:cubicBezTo>
                        <a:pt x="36" y="38"/>
                        <a:pt x="36" y="38"/>
                        <a:pt x="36" y="38"/>
                      </a:cubicBezTo>
                      <a:cubicBezTo>
                        <a:pt x="35" y="37"/>
                        <a:pt x="35" y="37"/>
                        <a:pt x="35" y="37"/>
                      </a:cubicBezTo>
                      <a:cubicBezTo>
                        <a:pt x="35" y="37"/>
                        <a:pt x="35" y="37"/>
                        <a:pt x="36" y="37"/>
                      </a:cubicBezTo>
                      <a:cubicBezTo>
                        <a:pt x="34" y="36"/>
                        <a:pt x="36" y="36"/>
                        <a:pt x="34" y="35"/>
                      </a:cubicBezTo>
                      <a:cubicBezTo>
                        <a:pt x="34" y="34"/>
                        <a:pt x="35" y="35"/>
                        <a:pt x="36" y="35"/>
                      </a:cubicBezTo>
                      <a:cubicBezTo>
                        <a:pt x="36" y="35"/>
                        <a:pt x="36" y="35"/>
                        <a:pt x="36" y="35"/>
                      </a:cubicBezTo>
                      <a:cubicBezTo>
                        <a:pt x="37" y="36"/>
                        <a:pt x="36" y="35"/>
                        <a:pt x="36" y="34"/>
                      </a:cubicBezTo>
                      <a:cubicBezTo>
                        <a:pt x="36" y="34"/>
                        <a:pt x="36" y="34"/>
                        <a:pt x="36" y="34"/>
                      </a:cubicBezTo>
                      <a:cubicBezTo>
                        <a:pt x="36" y="34"/>
                        <a:pt x="36" y="34"/>
                        <a:pt x="35" y="33"/>
                      </a:cubicBezTo>
                      <a:cubicBezTo>
                        <a:pt x="37" y="33"/>
                        <a:pt x="41" y="38"/>
                        <a:pt x="40" y="36"/>
                      </a:cubicBezTo>
                      <a:cubicBezTo>
                        <a:pt x="40" y="35"/>
                        <a:pt x="37" y="33"/>
                        <a:pt x="36" y="32"/>
                      </a:cubicBezTo>
                      <a:cubicBezTo>
                        <a:pt x="38" y="32"/>
                        <a:pt x="36" y="30"/>
                        <a:pt x="39" y="31"/>
                      </a:cubicBezTo>
                      <a:cubicBezTo>
                        <a:pt x="38" y="30"/>
                        <a:pt x="38" y="30"/>
                        <a:pt x="37" y="30"/>
                      </a:cubicBezTo>
                      <a:cubicBezTo>
                        <a:pt x="39" y="29"/>
                        <a:pt x="37" y="26"/>
                        <a:pt x="41" y="28"/>
                      </a:cubicBezTo>
                      <a:cubicBezTo>
                        <a:pt x="41" y="29"/>
                        <a:pt x="42" y="30"/>
                        <a:pt x="43" y="31"/>
                      </a:cubicBezTo>
                      <a:cubicBezTo>
                        <a:pt x="42" y="29"/>
                        <a:pt x="45" y="32"/>
                        <a:pt x="42" y="29"/>
                      </a:cubicBezTo>
                      <a:cubicBezTo>
                        <a:pt x="41" y="28"/>
                        <a:pt x="40" y="28"/>
                        <a:pt x="40" y="27"/>
                      </a:cubicBezTo>
                      <a:cubicBezTo>
                        <a:pt x="39" y="26"/>
                        <a:pt x="40" y="25"/>
                        <a:pt x="41" y="26"/>
                      </a:cubicBezTo>
                      <a:cubicBezTo>
                        <a:pt x="41" y="26"/>
                        <a:pt x="40" y="25"/>
                        <a:pt x="40" y="25"/>
                      </a:cubicBezTo>
                      <a:cubicBezTo>
                        <a:pt x="42" y="27"/>
                        <a:pt x="43" y="27"/>
                        <a:pt x="42" y="26"/>
                      </a:cubicBezTo>
                      <a:cubicBezTo>
                        <a:pt x="41" y="25"/>
                        <a:pt x="41" y="25"/>
                        <a:pt x="41" y="25"/>
                      </a:cubicBezTo>
                      <a:cubicBezTo>
                        <a:pt x="43" y="26"/>
                        <a:pt x="43" y="26"/>
                        <a:pt x="43" y="26"/>
                      </a:cubicBezTo>
                      <a:cubicBezTo>
                        <a:pt x="42" y="25"/>
                        <a:pt x="40" y="23"/>
                        <a:pt x="41" y="24"/>
                      </a:cubicBezTo>
                      <a:cubicBezTo>
                        <a:pt x="42" y="24"/>
                        <a:pt x="42" y="25"/>
                        <a:pt x="43" y="25"/>
                      </a:cubicBezTo>
                      <a:cubicBezTo>
                        <a:pt x="42" y="24"/>
                        <a:pt x="41" y="22"/>
                        <a:pt x="42" y="22"/>
                      </a:cubicBezTo>
                      <a:cubicBezTo>
                        <a:pt x="44" y="24"/>
                        <a:pt x="44" y="24"/>
                        <a:pt x="44" y="24"/>
                      </a:cubicBezTo>
                      <a:cubicBezTo>
                        <a:pt x="44" y="24"/>
                        <a:pt x="43" y="22"/>
                        <a:pt x="42" y="22"/>
                      </a:cubicBezTo>
                      <a:cubicBezTo>
                        <a:pt x="44" y="23"/>
                        <a:pt x="44" y="22"/>
                        <a:pt x="46" y="24"/>
                      </a:cubicBezTo>
                      <a:cubicBezTo>
                        <a:pt x="43" y="19"/>
                        <a:pt x="44" y="18"/>
                        <a:pt x="45" y="17"/>
                      </a:cubicBezTo>
                      <a:cubicBezTo>
                        <a:pt x="46" y="18"/>
                        <a:pt x="46" y="18"/>
                        <a:pt x="46" y="18"/>
                      </a:cubicBezTo>
                      <a:cubicBezTo>
                        <a:pt x="47" y="18"/>
                        <a:pt x="45" y="16"/>
                        <a:pt x="45" y="17"/>
                      </a:cubicBezTo>
                      <a:cubicBezTo>
                        <a:pt x="46" y="18"/>
                        <a:pt x="48" y="18"/>
                        <a:pt x="49" y="20"/>
                      </a:cubicBezTo>
                      <a:cubicBezTo>
                        <a:pt x="50" y="20"/>
                        <a:pt x="47" y="17"/>
                        <a:pt x="47" y="17"/>
                      </a:cubicBezTo>
                      <a:cubicBezTo>
                        <a:pt x="46" y="16"/>
                        <a:pt x="48" y="18"/>
                        <a:pt x="46" y="16"/>
                      </a:cubicBezTo>
                      <a:cubicBezTo>
                        <a:pt x="46" y="16"/>
                        <a:pt x="48" y="17"/>
                        <a:pt x="46" y="15"/>
                      </a:cubicBezTo>
                      <a:cubicBezTo>
                        <a:pt x="47" y="15"/>
                        <a:pt x="48" y="17"/>
                        <a:pt x="49" y="18"/>
                      </a:cubicBezTo>
                      <a:cubicBezTo>
                        <a:pt x="48" y="16"/>
                        <a:pt x="48" y="16"/>
                        <a:pt x="48" y="16"/>
                      </a:cubicBezTo>
                      <a:cubicBezTo>
                        <a:pt x="51" y="18"/>
                        <a:pt x="52" y="21"/>
                        <a:pt x="55" y="23"/>
                      </a:cubicBezTo>
                      <a:cubicBezTo>
                        <a:pt x="55" y="23"/>
                        <a:pt x="55" y="23"/>
                        <a:pt x="55" y="23"/>
                      </a:cubicBezTo>
                      <a:cubicBezTo>
                        <a:pt x="57" y="25"/>
                        <a:pt x="56" y="26"/>
                        <a:pt x="58" y="26"/>
                      </a:cubicBezTo>
                      <a:cubicBezTo>
                        <a:pt x="57" y="25"/>
                        <a:pt x="54" y="22"/>
                        <a:pt x="53" y="21"/>
                      </a:cubicBezTo>
                      <a:cubicBezTo>
                        <a:pt x="53" y="20"/>
                        <a:pt x="49" y="16"/>
                        <a:pt x="49" y="16"/>
                      </a:cubicBezTo>
                      <a:cubicBezTo>
                        <a:pt x="51" y="17"/>
                        <a:pt x="49" y="17"/>
                        <a:pt x="51" y="18"/>
                      </a:cubicBezTo>
                      <a:cubicBezTo>
                        <a:pt x="53" y="19"/>
                        <a:pt x="51" y="17"/>
                        <a:pt x="51" y="17"/>
                      </a:cubicBezTo>
                      <a:cubicBezTo>
                        <a:pt x="50" y="17"/>
                        <a:pt x="49" y="15"/>
                        <a:pt x="48" y="14"/>
                      </a:cubicBezTo>
                      <a:cubicBezTo>
                        <a:pt x="50" y="15"/>
                        <a:pt x="50" y="16"/>
                        <a:pt x="51" y="16"/>
                      </a:cubicBezTo>
                      <a:cubicBezTo>
                        <a:pt x="50" y="15"/>
                        <a:pt x="49" y="14"/>
                        <a:pt x="48" y="13"/>
                      </a:cubicBezTo>
                      <a:cubicBezTo>
                        <a:pt x="46" y="10"/>
                        <a:pt x="49" y="13"/>
                        <a:pt x="47" y="11"/>
                      </a:cubicBezTo>
                      <a:cubicBezTo>
                        <a:pt x="49" y="13"/>
                        <a:pt x="51" y="16"/>
                        <a:pt x="52" y="16"/>
                      </a:cubicBezTo>
                      <a:cubicBezTo>
                        <a:pt x="51" y="15"/>
                        <a:pt x="51" y="13"/>
                        <a:pt x="48" y="11"/>
                      </a:cubicBezTo>
                      <a:cubicBezTo>
                        <a:pt x="48" y="11"/>
                        <a:pt x="50" y="13"/>
                        <a:pt x="51" y="14"/>
                      </a:cubicBezTo>
                      <a:cubicBezTo>
                        <a:pt x="52" y="15"/>
                        <a:pt x="48" y="10"/>
                        <a:pt x="52" y="13"/>
                      </a:cubicBezTo>
                      <a:cubicBezTo>
                        <a:pt x="50" y="12"/>
                        <a:pt x="50" y="12"/>
                        <a:pt x="50" y="12"/>
                      </a:cubicBezTo>
                      <a:cubicBezTo>
                        <a:pt x="51" y="12"/>
                        <a:pt x="51" y="13"/>
                        <a:pt x="52" y="13"/>
                      </a:cubicBezTo>
                      <a:cubicBezTo>
                        <a:pt x="52" y="13"/>
                        <a:pt x="50" y="10"/>
                        <a:pt x="53" y="13"/>
                      </a:cubicBezTo>
                      <a:cubicBezTo>
                        <a:pt x="53" y="13"/>
                        <a:pt x="53" y="12"/>
                        <a:pt x="51" y="11"/>
                      </a:cubicBezTo>
                      <a:cubicBezTo>
                        <a:pt x="50" y="10"/>
                        <a:pt x="52" y="12"/>
                        <a:pt x="50" y="10"/>
                      </a:cubicBezTo>
                      <a:cubicBezTo>
                        <a:pt x="52" y="12"/>
                        <a:pt x="50" y="9"/>
                        <a:pt x="50" y="8"/>
                      </a:cubicBezTo>
                      <a:cubicBezTo>
                        <a:pt x="51" y="9"/>
                        <a:pt x="51" y="9"/>
                        <a:pt x="51" y="9"/>
                      </a:cubicBezTo>
                      <a:cubicBezTo>
                        <a:pt x="50" y="9"/>
                        <a:pt x="51" y="9"/>
                        <a:pt x="50" y="8"/>
                      </a:cubicBezTo>
                      <a:cubicBezTo>
                        <a:pt x="50" y="8"/>
                        <a:pt x="51" y="9"/>
                        <a:pt x="51" y="9"/>
                      </a:cubicBezTo>
                      <a:cubicBezTo>
                        <a:pt x="50" y="8"/>
                        <a:pt x="50" y="8"/>
                        <a:pt x="50" y="8"/>
                      </a:cubicBezTo>
                      <a:cubicBezTo>
                        <a:pt x="49" y="6"/>
                        <a:pt x="53" y="10"/>
                        <a:pt x="53" y="9"/>
                      </a:cubicBezTo>
                      <a:cubicBezTo>
                        <a:pt x="53" y="11"/>
                        <a:pt x="53" y="11"/>
                        <a:pt x="53" y="11"/>
                      </a:cubicBezTo>
                      <a:cubicBezTo>
                        <a:pt x="53" y="11"/>
                        <a:pt x="55" y="12"/>
                        <a:pt x="55" y="11"/>
                      </a:cubicBezTo>
                      <a:cubicBezTo>
                        <a:pt x="53" y="10"/>
                        <a:pt x="52" y="8"/>
                        <a:pt x="51" y="7"/>
                      </a:cubicBezTo>
                      <a:cubicBezTo>
                        <a:pt x="50" y="6"/>
                        <a:pt x="52" y="8"/>
                        <a:pt x="51" y="7"/>
                      </a:cubicBezTo>
                      <a:cubicBezTo>
                        <a:pt x="53" y="9"/>
                        <a:pt x="53" y="9"/>
                        <a:pt x="53" y="9"/>
                      </a:cubicBezTo>
                      <a:cubicBezTo>
                        <a:pt x="53" y="9"/>
                        <a:pt x="55" y="11"/>
                        <a:pt x="55" y="10"/>
                      </a:cubicBezTo>
                      <a:cubicBezTo>
                        <a:pt x="55" y="10"/>
                        <a:pt x="53" y="7"/>
                        <a:pt x="52" y="7"/>
                      </a:cubicBezTo>
                      <a:cubicBezTo>
                        <a:pt x="52" y="7"/>
                        <a:pt x="53" y="7"/>
                        <a:pt x="54" y="8"/>
                      </a:cubicBezTo>
                      <a:cubicBezTo>
                        <a:pt x="54" y="8"/>
                        <a:pt x="53" y="7"/>
                        <a:pt x="52" y="6"/>
                      </a:cubicBezTo>
                      <a:cubicBezTo>
                        <a:pt x="53" y="7"/>
                        <a:pt x="55" y="8"/>
                        <a:pt x="56" y="9"/>
                      </a:cubicBezTo>
                      <a:cubicBezTo>
                        <a:pt x="59" y="11"/>
                        <a:pt x="59" y="11"/>
                        <a:pt x="59" y="11"/>
                      </a:cubicBezTo>
                      <a:cubicBezTo>
                        <a:pt x="59" y="11"/>
                        <a:pt x="59" y="11"/>
                        <a:pt x="59" y="11"/>
                      </a:cubicBezTo>
                      <a:cubicBezTo>
                        <a:pt x="60" y="13"/>
                        <a:pt x="60" y="13"/>
                        <a:pt x="62" y="15"/>
                      </a:cubicBezTo>
                      <a:cubicBezTo>
                        <a:pt x="63" y="15"/>
                        <a:pt x="62" y="14"/>
                        <a:pt x="62" y="14"/>
                      </a:cubicBezTo>
                      <a:cubicBezTo>
                        <a:pt x="58" y="11"/>
                        <a:pt x="58" y="9"/>
                        <a:pt x="55" y="6"/>
                      </a:cubicBezTo>
                      <a:cubicBezTo>
                        <a:pt x="55" y="4"/>
                        <a:pt x="62" y="13"/>
                        <a:pt x="58" y="7"/>
                      </a:cubicBezTo>
                      <a:cubicBezTo>
                        <a:pt x="57" y="7"/>
                        <a:pt x="56" y="4"/>
                        <a:pt x="56" y="5"/>
                      </a:cubicBezTo>
                      <a:cubicBezTo>
                        <a:pt x="57" y="5"/>
                        <a:pt x="53" y="2"/>
                        <a:pt x="55" y="3"/>
                      </a:cubicBezTo>
                      <a:cubicBezTo>
                        <a:pt x="56" y="5"/>
                        <a:pt x="58" y="6"/>
                        <a:pt x="59" y="8"/>
                      </a:cubicBezTo>
                      <a:cubicBezTo>
                        <a:pt x="58" y="7"/>
                        <a:pt x="58" y="7"/>
                        <a:pt x="59" y="8"/>
                      </a:cubicBezTo>
                      <a:cubicBezTo>
                        <a:pt x="60" y="9"/>
                        <a:pt x="61" y="11"/>
                        <a:pt x="62" y="10"/>
                      </a:cubicBezTo>
                      <a:cubicBezTo>
                        <a:pt x="62" y="10"/>
                        <a:pt x="62" y="10"/>
                        <a:pt x="60" y="8"/>
                      </a:cubicBezTo>
                      <a:cubicBezTo>
                        <a:pt x="59" y="6"/>
                        <a:pt x="60" y="9"/>
                        <a:pt x="59" y="7"/>
                      </a:cubicBezTo>
                      <a:cubicBezTo>
                        <a:pt x="59" y="6"/>
                        <a:pt x="61" y="8"/>
                        <a:pt x="59" y="5"/>
                      </a:cubicBezTo>
                      <a:cubicBezTo>
                        <a:pt x="58" y="5"/>
                        <a:pt x="57" y="4"/>
                        <a:pt x="56" y="3"/>
                      </a:cubicBezTo>
                      <a:cubicBezTo>
                        <a:pt x="55" y="2"/>
                        <a:pt x="55" y="2"/>
                        <a:pt x="55" y="2"/>
                      </a:cubicBezTo>
                      <a:cubicBezTo>
                        <a:pt x="56" y="3"/>
                        <a:pt x="56" y="3"/>
                        <a:pt x="56" y="3"/>
                      </a:cubicBezTo>
                      <a:cubicBezTo>
                        <a:pt x="58" y="3"/>
                        <a:pt x="55" y="1"/>
                        <a:pt x="55" y="0"/>
                      </a:cubicBezTo>
                      <a:cubicBezTo>
                        <a:pt x="58" y="2"/>
                        <a:pt x="58" y="2"/>
                        <a:pt x="58" y="2"/>
                      </a:cubicBezTo>
                      <a:cubicBezTo>
                        <a:pt x="59" y="5"/>
                        <a:pt x="56" y="2"/>
                        <a:pt x="59" y="5"/>
                      </a:cubicBezTo>
                      <a:cubicBezTo>
                        <a:pt x="60" y="5"/>
                        <a:pt x="58" y="3"/>
                        <a:pt x="59" y="4"/>
                      </a:cubicBezTo>
                      <a:cubicBezTo>
                        <a:pt x="60" y="4"/>
                        <a:pt x="59" y="5"/>
                        <a:pt x="60" y="5"/>
                      </a:cubicBezTo>
                      <a:cubicBezTo>
                        <a:pt x="60" y="5"/>
                        <a:pt x="64" y="9"/>
                        <a:pt x="62" y="6"/>
                      </a:cubicBezTo>
                      <a:cubicBezTo>
                        <a:pt x="61" y="5"/>
                        <a:pt x="61" y="5"/>
                        <a:pt x="60" y="4"/>
                      </a:cubicBezTo>
                      <a:cubicBezTo>
                        <a:pt x="60" y="3"/>
                        <a:pt x="59" y="1"/>
                        <a:pt x="59" y="1"/>
                      </a:cubicBezTo>
                      <a:cubicBezTo>
                        <a:pt x="62" y="3"/>
                        <a:pt x="60" y="1"/>
                        <a:pt x="62" y="3"/>
                      </a:cubicBezTo>
                      <a:cubicBezTo>
                        <a:pt x="61" y="2"/>
                        <a:pt x="60" y="3"/>
                        <a:pt x="62" y="5"/>
                      </a:cubicBezTo>
                      <a:cubicBezTo>
                        <a:pt x="65" y="8"/>
                        <a:pt x="61" y="5"/>
                        <a:pt x="64" y="8"/>
                      </a:cubicBezTo>
                      <a:cubicBezTo>
                        <a:pt x="64" y="8"/>
                        <a:pt x="67" y="11"/>
                        <a:pt x="68" y="12"/>
                      </a:cubicBezTo>
                      <a:cubicBezTo>
                        <a:pt x="69" y="12"/>
                        <a:pt x="68" y="12"/>
                        <a:pt x="68" y="11"/>
                      </a:cubicBezTo>
                      <a:cubicBezTo>
                        <a:pt x="66" y="10"/>
                        <a:pt x="66" y="10"/>
                        <a:pt x="64" y="8"/>
                      </a:cubicBezTo>
                      <a:cubicBezTo>
                        <a:pt x="65" y="8"/>
                        <a:pt x="65" y="7"/>
                        <a:pt x="64" y="5"/>
                      </a:cubicBezTo>
                      <a:cubicBezTo>
                        <a:pt x="65" y="5"/>
                        <a:pt x="66" y="7"/>
                        <a:pt x="66" y="8"/>
                      </a:cubicBezTo>
                      <a:cubicBezTo>
                        <a:pt x="66" y="7"/>
                        <a:pt x="67" y="6"/>
                        <a:pt x="68" y="6"/>
                      </a:cubicBezTo>
                      <a:cubicBezTo>
                        <a:pt x="65" y="4"/>
                        <a:pt x="68" y="5"/>
                        <a:pt x="66" y="3"/>
                      </a:cubicBezTo>
                      <a:cubicBezTo>
                        <a:pt x="65" y="3"/>
                        <a:pt x="63" y="1"/>
                        <a:pt x="62" y="0"/>
                      </a:cubicBezTo>
                      <a:cubicBezTo>
                        <a:pt x="62" y="0"/>
                        <a:pt x="63" y="1"/>
                        <a:pt x="64" y="1"/>
                      </a:cubicBezTo>
                      <a:cubicBezTo>
                        <a:pt x="62" y="0"/>
                        <a:pt x="66" y="3"/>
                        <a:pt x="64" y="1"/>
                      </a:cubicBezTo>
                      <a:cubicBezTo>
                        <a:pt x="64" y="2"/>
                        <a:pt x="67" y="4"/>
                        <a:pt x="69" y="6"/>
                      </a:cubicBezTo>
                      <a:cubicBezTo>
                        <a:pt x="68" y="5"/>
                        <a:pt x="70" y="8"/>
                        <a:pt x="71" y="8"/>
                      </a:cubicBezTo>
                      <a:cubicBezTo>
                        <a:pt x="70" y="6"/>
                        <a:pt x="70" y="5"/>
                        <a:pt x="70" y="4"/>
                      </a:cubicBezTo>
                      <a:cubicBezTo>
                        <a:pt x="72" y="6"/>
                        <a:pt x="71" y="3"/>
                        <a:pt x="71" y="2"/>
                      </a:cubicBezTo>
                      <a:cubicBezTo>
                        <a:pt x="73" y="3"/>
                        <a:pt x="75" y="6"/>
                        <a:pt x="75" y="6"/>
                      </a:cubicBezTo>
                      <a:cubicBezTo>
                        <a:pt x="75" y="6"/>
                        <a:pt x="73" y="4"/>
                        <a:pt x="74" y="4"/>
                      </a:cubicBezTo>
                      <a:cubicBezTo>
                        <a:pt x="74" y="5"/>
                        <a:pt x="74" y="5"/>
                        <a:pt x="74" y="5"/>
                      </a:cubicBezTo>
                      <a:cubicBezTo>
                        <a:pt x="74" y="4"/>
                        <a:pt x="77" y="6"/>
                        <a:pt x="74" y="2"/>
                      </a:cubicBezTo>
                      <a:cubicBezTo>
                        <a:pt x="76" y="5"/>
                        <a:pt x="76" y="5"/>
                        <a:pt x="76" y="5"/>
                      </a:cubicBezTo>
                      <a:cubicBezTo>
                        <a:pt x="76" y="5"/>
                        <a:pt x="76" y="4"/>
                        <a:pt x="76" y="4"/>
                      </a:cubicBezTo>
                      <a:cubicBezTo>
                        <a:pt x="76" y="5"/>
                        <a:pt x="77" y="6"/>
                        <a:pt x="78" y="6"/>
                      </a:cubicBezTo>
                      <a:cubicBezTo>
                        <a:pt x="79" y="8"/>
                        <a:pt x="78" y="6"/>
                        <a:pt x="78" y="5"/>
                      </a:cubicBezTo>
                      <a:cubicBezTo>
                        <a:pt x="77" y="4"/>
                        <a:pt x="77" y="4"/>
                        <a:pt x="77" y="4"/>
                      </a:cubicBezTo>
                      <a:cubicBezTo>
                        <a:pt x="76" y="2"/>
                        <a:pt x="78" y="3"/>
                        <a:pt x="78" y="2"/>
                      </a:cubicBezTo>
                      <a:cubicBezTo>
                        <a:pt x="79" y="4"/>
                        <a:pt x="79" y="4"/>
                        <a:pt x="79" y="4"/>
                      </a:cubicBezTo>
                      <a:cubicBezTo>
                        <a:pt x="78" y="3"/>
                        <a:pt x="78" y="3"/>
                        <a:pt x="78" y="3"/>
                      </a:cubicBezTo>
                      <a:cubicBezTo>
                        <a:pt x="80" y="4"/>
                        <a:pt x="81" y="5"/>
                        <a:pt x="80" y="4"/>
                      </a:cubicBezTo>
                      <a:cubicBezTo>
                        <a:pt x="82" y="8"/>
                        <a:pt x="82" y="8"/>
                        <a:pt x="82" y="8"/>
                      </a:cubicBezTo>
                      <a:cubicBezTo>
                        <a:pt x="81" y="7"/>
                        <a:pt x="81" y="6"/>
                        <a:pt x="80" y="5"/>
                      </a:cubicBezTo>
                      <a:cubicBezTo>
                        <a:pt x="78" y="3"/>
                        <a:pt x="78" y="4"/>
                        <a:pt x="79" y="6"/>
                      </a:cubicBezTo>
                      <a:cubicBezTo>
                        <a:pt x="80" y="6"/>
                        <a:pt x="79" y="5"/>
                        <a:pt x="79" y="5"/>
                      </a:cubicBezTo>
                      <a:cubicBezTo>
                        <a:pt x="81" y="7"/>
                        <a:pt x="81" y="7"/>
                        <a:pt x="82" y="9"/>
                      </a:cubicBezTo>
                      <a:cubicBezTo>
                        <a:pt x="82" y="8"/>
                        <a:pt x="83" y="9"/>
                        <a:pt x="82" y="8"/>
                      </a:cubicBezTo>
                      <a:cubicBezTo>
                        <a:pt x="83" y="10"/>
                        <a:pt x="83" y="10"/>
                        <a:pt x="82" y="10"/>
                      </a:cubicBezTo>
                      <a:cubicBezTo>
                        <a:pt x="82" y="9"/>
                        <a:pt x="81" y="9"/>
                        <a:pt x="81" y="8"/>
                      </a:cubicBezTo>
                      <a:cubicBezTo>
                        <a:pt x="82" y="10"/>
                        <a:pt x="83" y="11"/>
                        <a:pt x="82" y="11"/>
                      </a:cubicBezTo>
                      <a:cubicBezTo>
                        <a:pt x="80" y="9"/>
                        <a:pt x="82" y="13"/>
                        <a:pt x="81" y="13"/>
                      </a:cubicBezTo>
                      <a:cubicBezTo>
                        <a:pt x="80" y="10"/>
                        <a:pt x="79" y="9"/>
                        <a:pt x="78" y="8"/>
                      </a:cubicBezTo>
                      <a:cubicBezTo>
                        <a:pt x="77" y="7"/>
                        <a:pt x="78" y="8"/>
                        <a:pt x="77" y="7"/>
                      </a:cubicBezTo>
                      <a:cubicBezTo>
                        <a:pt x="78" y="9"/>
                        <a:pt x="80" y="11"/>
                        <a:pt x="80" y="12"/>
                      </a:cubicBezTo>
                      <a:cubicBezTo>
                        <a:pt x="79" y="11"/>
                        <a:pt x="79" y="11"/>
                        <a:pt x="79" y="11"/>
                      </a:cubicBezTo>
                      <a:cubicBezTo>
                        <a:pt x="79" y="12"/>
                        <a:pt x="81" y="14"/>
                        <a:pt x="81" y="14"/>
                      </a:cubicBezTo>
                      <a:cubicBezTo>
                        <a:pt x="79" y="14"/>
                        <a:pt x="79" y="15"/>
                        <a:pt x="78" y="15"/>
                      </a:cubicBezTo>
                      <a:cubicBezTo>
                        <a:pt x="77" y="13"/>
                        <a:pt x="77" y="13"/>
                        <a:pt x="77" y="13"/>
                      </a:cubicBezTo>
                      <a:cubicBezTo>
                        <a:pt x="79" y="17"/>
                        <a:pt x="77" y="15"/>
                        <a:pt x="77" y="17"/>
                      </a:cubicBezTo>
                      <a:cubicBezTo>
                        <a:pt x="76" y="16"/>
                        <a:pt x="77" y="20"/>
                        <a:pt x="75" y="18"/>
                      </a:cubicBezTo>
                      <a:cubicBezTo>
                        <a:pt x="74" y="20"/>
                        <a:pt x="74" y="22"/>
                        <a:pt x="73" y="22"/>
                      </a:cubicBezTo>
                      <a:cubicBezTo>
                        <a:pt x="71" y="20"/>
                        <a:pt x="71" y="20"/>
                        <a:pt x="71" y="20"/>
                      </a:cubicBezTo>
                      <a:cubicBezTo>
                        <a:pt x="72" y="22"/>
                        <a:pt x="70" y="19"/>
                        <a:pt x="70" y="20"/>
                      </a:cubicBezTo>
                      <a:cubicBezTo>
                        <a:pt x="72" y="21"/>
                        <a:pt x="72" y="22"/>
                        <a:pt x="73" y="23"/>
                      </a:cubicBezTo>
                      <a:cubicBezTo>
                        <a:pt x="71" y="22"/>
                        <a:pt x="72" y="25"/>
                        <a:pt x="73" y="26"/>
                      </a:cubicBezTo>
                      <a:cubicBezTo>
                        <a:pt x="71" y="25"/>
                        <a:pt x="71" y="25"/>
                        <a:pt x="71" y="25"/>
                      </a:cubicBezTo>
                      <a:cubicBezTo>
                        <a:pt x="73" y="28"/>
                        <a:pt x="71" y="26"/>
                        <a:pt x="70" y="27"/>
                      </a:cubicBezTo>
                      <a:cubicBezTo>
                        <a:pt x="69" y="26"/>
                        <a:pt x="68" y="25"/>
                        <a:pt x="68" y="25"/>
                      </a:cubicBezTo>
                      <a:cubicBezTo>
                        <a:pt x="69" y="28"/>
                        <a:pt x="69" y="28"/>
                        <a:pt x="70" y="29"/>
                      </a:cubicBezTo>
                      <a:cubicBezTo>
                        <a:pt x="70" y="30"/>
                        <a:pt x="69" y="30"/>
                        <a:pt x="67" y="29"/>
                      </a:cubicBezTo>
                      <a:cubicBezTo>
                        <a:pt x="69" y="34"/>
                        <a:pt x="66" y="33"/>
                        <a:pt x="67" y="36"/>
                      </a:cubicBezTo>
                      <a:cubicBezTo>
                        <a:pt x="65" y="34"/>
                        <a:pt x="65" y="34"/>
                        <a:pt x="65" y="34"/>
                      </a:cubicBezTo>
                      <a:cubicBezTo>
                        <a:pt x="67" y="39"/>
                        <a:pt x="63" y="38"/>
                        <a:pt x="63" y="40"/>
                      </a:cubicBezTo>
                      <a:cubicBezTo>
                        <a:pt x="61" y="38"/>
                        <a:pt x="61" y="38"/>
                        <a:pt x="61" y="38"/>
                      </a:cubicBezTo>
                      <a:cubicBezTo>
                        <a:pt x="60" y="37"/>
                        <a:pt x="61" y="39"/>
                        <a:pt x="63" y="41"/>
                      </a:cubicBezTo>
                      <a:cubicBezTo>
                        <a:pt x="62" y="40"/>
                        <a:pt x="63" y="43"/>
                        <a:pt x="61" y="41"/>
                      </a:cubicBezTo>
                      <a:cubicBezTo>
                        <a:pt x="60" y="41"/>
                        <a:pt x="62" y="43"/>
                        <a:pt x="62" y="43"/>
                      </a:cubicBezTo>
                      <a:cubicBezTo>
                        <a:pt x="60" y="43"/>
                        <a:pt x="60" y="44"/>
                        <a:pt x="60" y="45"/>
                      </a:cubicBezTo>
                      <a:cubicBezTo>
                        <a:pt x="61" y="45"/>
                        <a:pt x="61" y="45"/>
                        <a:pt x="61" y="45"/>
                      </a:cubicBezTo>
                      <a:cubicBezTo>
                        <a:pt x="60" y="44"/>
                        <a:pt x="59" y="43"/>
                        <a:pt x="58" y="43"/>
                      </a:cubicBezTo>
                      <a:cubicBezTo>
                        <a:pt x="59" y="44"/>
                        <a:pt x="57" y="43"/>
                        <a:pt x="61" y="46"/>
                      </a:cubicBezTo>
                      <a:cubicBezTo>
                        <a:pt x="58" y="45"/>
                        <a:pt x="61" y="49"/>
                        <a:pt x="57" y="47"/>
                      </a:cubicBezTo>
                      <a:cubicBezTo>
                        <a:pt x="58" y="48"/>
                        <a:pt x="58" y="48"/>
                        <a:pt x="59" y="49"/>
                      </a:cubicBezTo>
                      <a:cubicBezTo>
                        <a:pt x="59" y="50"/>
                        <a:pt x="56" y="49"/>
                        <a:pt x="57" y="51"/>
                      </a:cubicBezTo>
                      <a:cubicBezTo>
                        <a:pt x="57" y="50"/>
                        <a:pt x="56" y="49"/>
                        <a:pt x="55" y="49"/>
                      </a:cubicBezTo>
                      <a:cubicBezTo>
                        <a:pt x="56" y="50"/>
                        <a:pt x="57" y="50"/>
                        <a:pt x="57" y="51"/>
                      </a:cubicBezTo>
                      <a:cubicBezTo>
                        <a:pt x="58" y="53"/>
                        <a:pt x="53" y="51"/>
                        <a:pt x="53" y="53"/>
                      </a:cubicBezTo>
                      <a:cubicBezTo>
                        <a:pt x="54" y="56"/>
                        <a:pt x="51" y="57"/>
                        <a:pt x="50" y="59"/>
                      </a:cubicBezTo>
                      <a:cubicBezTo>
                        <a:pt x="50" y="58"/>
                        <a:pt x="50" y="58"/>
                        <a:pt x="50" y="58"/>
                      </a:cubicBezTo>
                      <a:cubicBezTo>
                        <a:pt x="52" y="61"/>
                        <a:pt x="46" y="57"/>
                        <a:pt x="50" y="61"/>
                      </a:cubicBezTo>
                      <a:cubicBezTo>
                        <a:pt x="49" y="61"/>
                        <a:pt x="49" y="61"/>
                        <a:pt x="48" y="60"/>
                      </a:cubicBezTo>
                      <a:cubicBezTo>
                        <a:pt x="49" y="62"/>
                        <a:pt x="45" y="60"/>
                        <a:pt x="47" y="62"/>
                      </a:cubicBezTo>
                      <a:cubicBezTo>
                        <a:pt x="47" y="62"/>
                        <a:pt x="47" y="62"/>
                        <a:pt x="47" y="62"/>
                      </a:cubicBezTo>
                      <a:cubicBezTo>
                        <a:pt x="45" y="62"/>
                        <a:pt x="46" y="64"/>
                        <a:pt x="44" y="63"/>
                      </a:cubicBezTo>
                      <a:cubicBezTo>
                        <a:pt x="44" y="63"/>
                        <a:pt x="44" y="63"/>
                        <a:pt x="43" y="62"/>
                      </a:cubicBezTo>
                      <a:cubicBezTo>
                        <a:pt x="42" y="61"/>
                        <a:pt x="46" y="65"/>
                        <a:pt x="42" y="63"/>
                      </a:cubicBezTo>
                      <a:cubicBezTo>
                        <a:pt x="42" y="63"/>
                        <a:pt x="44" y="64"/>
                        <a:pt x="44" y="64"/>
                      </a:cubicBezTo>
                      <a:cubicBezTo>
                        <a:pt x="41" y="64"/>
                        <a:pt x="43" y="68"/>
                        <a:pt x="43" y="70"/>
                      </a:cubicBezTo>
                      <a:cubicBezTo>
                        <a:pt x="40" y="70"/>
                        <a:pt x="36" y="66"/>
                        <a:pt x="38" y="69"/>
                      </a:cubicBezTo>
                      <a:cubicBezTo>
                        <a:pt x="38" y="68"/>
                        <a:pt x="40" y="70"/>
                        <a:pt x="39" y="69"/>
                      </a:cubicBezTo>
                      <a:cubicBezTo>
                        <a:pt x="40" y="70"/>
                        <a:pt x="35" y="67"/>
                        <a:pt x="36" y="68"/>
                      </a:cubicBezTo>
                      <a:cubicBezTo>
                        <a:pt x="39" y="70"/>
                        <a:pt x="38" y="69"/>
                        <a:pt x="39" y="70"/>
                      </a:cubicBezTo>
                      <a:cubicBezTo>
                        <a:pt x="37" y="70"/>
                        <a:pt x="35" y="69"/>
                        <a:pt x="36" y="71"/>
                      </a:cubicBezTo>
                      <a:cubicBezTo>
                        <a:pt x="35" y="70"/>
                        <a:pt x="35" y="70"/>
                        <a:pt x="35" y="70"/>
                      </a:cubicBezTo>
                      <a:cubicBezTo>
                        <a:pt x="38" y="73"/>
                        <a:pt x="36" y="72"/>
                        <a:pt x="39" y="75"/>
                      </a:cubicBezTo>
                      <a:cubicBezTo>
                        <a:pt x="39" y="77"/>
                        <a:pt x="38" y="79"/>
                        <a:pt x="38" y="82"/>
                      </a:cubicBezTo>
                      <a:cubicBezTo>
                        <a:pt x="38" y="84"/>
                        <a:pt x="37" y="86"/>
                        <a:pt x="37" y="88"/>
                      </a:cubicBezTo>
                      <a:cubicBezTo>
                        <a:pt x="35" y="89"/>
                        <a:pt x="35" y="91"/>
                        <a:pt x="34" y="93"/>
                      </a:cubicBezTo>
                      <a:cubicBezTo>
                        <a:pt x="33" y="94"/>
                        <a:pt x="33" y="95"/>
                        <a:pt x="32" y="96"/>
                      </a:cubicBezTo>
                      <a:cubicBezTo>
                        <a:pt x="32" y="97"/>
                        <a:pt x="31" y="97"/>
                        <a:pt x="30" y="98"/>
                      </a:cubicBezTo>
                      <a:cubicBezTo>
                        <a:pt x="26" y="97"/>
                        <a:pt x="26" y="97"/>
                        <a:pt x="27" y="99"/>
                      </a:cubicBezTo>
                      <a:cubicBezTo>
                        <a:pt x="27" y="99"/>
                        <a:pt x="27" y="99"/>
                        <a:pt x="26" y="99"/>
                      </a:cubicBezTo>
                      <a:cubicBezTo>
                        <a:pt x="29" y="100"/>
                        <a:pt x="26" y="99"/>
                        <a:pt x="29" y="101"/>
                      </a:cubicBezTo>
                      <a:cubicBezTo>
                        <a:pt x="28" y="102"/>
                        <a:pt x="28" y="103"/>
                        <a:pt x="28" y="105"/>
                      </a:cubicBezTo>
                      <a:cubicBezTo>
                        <a:pt x="27" y="104"/>
                        <a:pt x="25" y="103"/>
                        <a:pt x="25" y="104"/>
                      </a:cubicBezTo>
                      <a:cubicBezTo>
                        <a:pt x="27" y="105"/>
                        <a:pt x="27" y="105"/>
                        <a:pt x="27" y="105"/>
                      </a:cubicBezTo>
                      <a:cubicBezTo>
                        <a:pt x="26" y="104"/>
                        <a:pt x="26" y="104"/>
                        <a:pt x="26" y="104"/>
                      </a:cubicBezTo>
                      <a:cubicBezTo>
                        <a:pt x="26" y="105"/>
                        <a:pt x="28" y="106"/>
                        <a:pt x="29" y="106"/>
                      </a:cubicBezTo>
                      <a:cubicBezTo>
                        <a:pt x="29" y="108"/>
                        <a:pt x="28" y="109"/>
                        <a:pt x="26" y="111"/>
                      </a:cubicBezTo>
                      <a:cubicBezTo>
                        <a:pt x="24" y="112"/>
                        <a:pt x="23" y="114"/>
                        <a:pt x="22" y="116"/>
                      </a:cubicBezTo>
                      <a:cubicBezTo>
                        <a:pt x="21" y="116"/>
                        <a:pt x="22" y="118"/>
                        <a:pt x="22" y="119"/>
                      </a:cubicBezTo>
                      <a:cubicBezTo>
                        <a:pt x="17" y="120"/>
                        <a:pt x="13" y="122"/>
                        <a:pt x="15" y="126"/>
                      </a:cubicBezTo>
                      <a:cubicBezTo>
                        <a:pt x="15" y="126"/>
                        <a:pt x="8" y="124"/>
                        <a:pt x="6" y="1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8" name="Freeform 81"/>
                <p:cNvSpPr/>
                <p:nvPr/>
              </p:nvSpPr>
              <p:spPr bwMode="auto">
                <a:xfrm>
                  <a:off x="3928" y="1193"/>
                  <a:ext cx="1"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2" y="2"/>
                        <a:pt x="0" y="0"/>
                      </a:cubicBezTo>
                      <a:cubicBezTo>
                        <a:pt x="1" y="1"/>
                        <a:pt x="3"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9" name="Freeform 82"/>
                <p:cNvSpPr/>
                <p:nvPr/>
              </p:nvSpPr>
              <p:spPr bwMode="auto">
                <a:xfrm>
                  <a:off x="3924" y="1192"/>
                  <a:ext cx="1" cy="0"/>
                </a:xfrm>
                <a:custGeom>
                  <a:avLst/>
                  <a:gdLst>
                    <a:gd name="T0" fmla="*/ 2 w 2"/>
                    <a:gd name="T1" fmla="*/ 2 h 3"/>
                    <a:gd name="T2" fmla="*/ 1 w 2"/>
                    <a:gd name="T3" fmla="*/ 2 h 3"/>
                    <a:gd name="T4" fmla="*/ 1 w 2"/>
                    <a:gd name="T5" fmla="*/ 1 h 3"/>
                    <a:gd name="T6" fmla="*/ 2 w 2"/>
                    <a:gd name="T7" fmla="*/ 2 h 3"/>
                  </a:gdLst>
                  <a:ahLst/>
                  <a:cxnLst>
                    <a:cxn ang="0">
                      <a:pos x="T0" y="T1"/>
                    </a:cxn>
                    <a:cxn ang="0">
                      <a:pos x="T2" y="T3"/>
                    </a:cxn>
                    <a:cxn ang="0">
                      <a:pos x="T4" y="T5"/>
                    </a:cxn>
                    <a:cxn ang="0">
                      <a:pos x="T6" y="T7"/>
                    </a:cxn>
                  </a:cxnLst>
                  <a:rect l="0" t="0" r="r" b="b"/>
                  <a:pathLst>
                    <a:path w="2" h="3">
                      <a:moveTo>
                        <a:pt x="2" y="2"/>
                      </a:moveTo>
                      <a:cubicBezTo>
                        <a:pt x="2" y="3"/>
                        <a:pt x="1" y="2"/>
                        <a:pt x="1" y="2"/>
                      </a:cubicBezTo>
                      <a:cubicBezTo>
                        <a:pt x="1" y="2"/>
                        <a:pt x="0" y="0"/>
                        <a:pt x="1" y="1"/>
                      </a:cubicBezTo>
                      <a:cubicBezTo>
                        <a:pt x="1" y="1"/>
                        <a:pt x="1"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0" name="Freeform 83"/>
                <p:cNvSpPr/>
                <p:nvPr/>
              </p:nvSpPr>
              <p:spPr bwMode="auto">
                <a:xfrm>
                  <a:off x="3924" y="1192"/>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1" name="Freeform 84"/>
                <p:cNvSpPr/>
                <p:nvPr/>
              </p:nvSpPr>
              <p:spPr bwMode="auto">
                <a:xfrm>
                  <a:off x="3923" y="1191"/>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2" name="Freeform 85"/>
                <p:cNvSpPr/>
                <p:nvPr/>
              </p:nvSpPr>
              <p:spPr bwMode="auto">
                <a:xfrm>
                  <a:off x="3923" y="1192"/>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3" name="Freeform 86"/>
                <p:cNvSpPr/>
                <p:nvPr/>
              </p:nvSpPr>
              <p:spPr bwMode="auto">
                <a:xfrm>
                  <a:off x="3922" y="1192"/>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2"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4" name="Freeform 87"/>
                <p:cNvSpPr/>
                <p:nvPr/>
              </p:nvSpPr>
              <p:spPr bwMode="auto">
                <a:xfrm>
                  <a:off x="3922" y="1193"/>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5" name="Rectangle 88"/>
                <p:cNvSpPr>
                  <a:spLocks noChangeArrowheads="1"/>
                </p:cNvSpPr>
                <p:nvPr/>
              </p:nvSpPr>
              <p:spPr bwMode="auto">
                <a:xfrm>
                  <a:off x="3916" y="1202"/>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66" name="Freeform 89"/>
                <p:cNvSpPr/>
                <p:nvPr/>
              </p:nvSpPr>
              <p:spPr bwMode="auto">
                <a:xfrm>
                  <a:off x="3913" y="1206"/>
                  <a:ext cx="1"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7" name="Rectangle 90"/>
                <p:cNvSpPr>
                  <a:spLocks noChangeArrowheads="1"/>
                </p:cNvSpPr>
                <p:nvPr/>
              </p:nvSpPr>
              <p:spPr bwMode="auto">
                <a:xfrm>
                  <a:off x="3914" y="1209"/>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68" name="Freeform 91"/>
                <p:cNvSpPr/>
                <p:nvPr/>
              </p:nvSpPr>
              <p:spPr bwMode="auto">
                <a:xfrm>
                  <a:off x="4078" y="1210"/>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1"/>
                        <a:pt x="0" y="0"/>
                        <a:pt x="1" y="1"/>
                      </a:cubicBezTo>
                      <a:cubicBezTo>
                        <a:pt x="2" y="2"/>
                        <a:pt x="2"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9" name="Freeform 92"/>
                <p:cNvSpPr/>
                <p:nvPr/>
              </p:nvSpPr>
              <p:spPr bwMode="auto">
                <a:xfrm>
                  <a:off x="4054" y="1207"/>
                  <a:ext cx="23" cy="25"/>
                </a:xfrm>
                <a:custGeom>
                  <a:avLst/>
                  <a:gdLst>
                    <a:gd name="T0" fmla="*/ 12 w 105"/>
                    <a:gd name="T1" fmla="*/ 92 h 110"/>
                    <a:gd name="T2" fmla="*/ 14 w 105"/>
                    <a:gd name="T3" fmla="*/ 88 h 110"/>
                    <a:gd name="T4" fmla="*/ 14 w 105"/>
                    <a:gd name="T5" fmla="*/ 77 h 110"/>
                    <a:gd name="T6" fmla="*/ 16 w 105"/>
                    <a:gd name="T7" fmla="*/ 75 h 110"/>
                    <a:gd name="T8" fmla="*/ 24 w 105"/>
                    <a:gd name="T9" fmla="*/ 70 h 110"/>
                    <a:gd name="T10" fmla="*/ 26 w 105"/>
                    <a:gd name="T11" fmla="*/ 68 h 110"/>
                    <a:gd name="T12" fmla="*/ 28 w 105"/>
                    <a:gd name="T13" fmla="*/ 62 h 110"/>
                    <a:gd name="T14" fmla="*/ 31 w 105"/>
                    <a:gd name="T15" fmla="*/ 59 h 110"/>
                    <a:gd name="T16" fmla="*/ 35 w 105"/>
                    <a:gd name="T17" fmla="*/ 59 h 110"/>
                    <a:gd name="T18" fmla="*/ 34 w 105"/>
                    <a:gd name="T19" fmla="*/ 55 h 110"/>
                    <a:gd name="T20" fmla="*/ 35 w 105"/>
                    <a:gd name="T21" fmla="*/ 49 h 110"/>
                    <a:gd name="T22" fmla="*/ 37 w 105"/>
                    <a:gd name="T23" fmla="*/ 48 h 110"/>
                    <a:gd name="T24" fmla="*/ 38 w 105"/>
                    <a:gd name="T25" fmla="*/ 43 h 110"/>
                    <a:gd name="T26" fmla="*/ 42 w 105"/>
                    <a:gd name="T27" fmla="*/ 42 h 110"/>
                    <a:gd name="T28" fmla="*/ 45 w 105"/>
                    <a:gd name="T29" fmla="*/ 39 h 110"/>
                    <a:gd name="T30" fmla="*/ 50 w 105"/>
                    <a:gd name="T31" fmla="*/ 37 h 110"/>
                    <a:gd name="T32" fmla="*/ 51 w 105"/>
                    <a:gd name="T33" fmla="*/ 34 h 110"/>
                    <a:gd name="T34" fmla="*/ 54 w 105"/>
                    <a:gd name="T35" fmla="*/ 35 h 110"/>
                    <a:gd name="T36" fmla="*/ 54 w 105"/>
                    <a:gd name="T37" fmla="*/ 32 h 110"/>
                    <a:gd name="T38" fmla="*/ 54 w 105"/>
                    <a:gd name="T39" fmla="*/ 31 h 110"/>
                    <a:gd name="T40" fmla="*/ 56 w 105"/>
                    <a:gd name="T41" fmla="*/ 29 h 110"/>
                    <a:gd name="T42" fmla="*/ 61 w 105"/>
                    <a:gd name="T43" fmla="*/ 24 h 110"/>
                    <a:gd name="T44" fmla="*/ 63 w 105"/>
                    <a:gd name="T45" fmla="*/ 22 h 110"/>
                    <a:gd name="T46" fmla="*/ 65 w 105"/>
                    <a:gd name="T47" fmla="*/ 21 h 110"/>
                    <a:gd name="T48" fmla="*/ 71 w 105"/>
                    <a:gd name="T49" fmla="*/ 17 h 110"/>
                    <a:gd name="T50" fmla="*/ 76 w 105"/>
                    <a:gd name="T51" fmla="*/ 22 h 110"/>
                    <a:gd name="T52" fmla="*/ 74 w 105"/>
                    <a:gd name="T53" fmla="*/ 16 h 110"/>
                    <a:gd name="T54" fmla="*/ 71 w 105"/>
                    <a:gd name="T55" fmla="*/ 9 h 110"/>
                    <a:gd name="T56" fmla="*/ 75 w 105"/>
                    <a:gd name="T57" fmla="*/ 9 h 110"/>
                    <a:gd name="T58" fmla="*/ 74 w 105"/>
                    <a:gd name="T59" fmla="*/ 6 h 110"/>
                    <a:gd name="T60" fmla="*/ 76 w 105"/>
                    <a:gd name="T61" fmla="*/ 7 h 110"/>
                    <a:gd name="T62" fmla="*/ 81 w 105"/>
                    <a:gd name="T63" fmla="*/ 11 h 110"/>
                    <a:gd name="T64" fmla="*/ 80 w 105"/>
                    <a:gd name="T65" fmla="*/ 5 h 110"/>
                    <a:gd name="T66" fmla="*/ 83 w 105"/>
                    <a:gd name="T67" fmla="*/ 7 h 110"/>
                    <a:gd name="T68" fmla="*/ 82 w 105"/>
                    <a:gd name="T69" fmla="*/ 3 h 110"/>
                    <a:gd name="T70" fmla="*/ 84 w 105"/>
                    <a:gd name="T71" fmla="*/ 1 h 110"/>
                    <a:gd name="T72" fmla="*/ 88 w 105"/>
                    <a:gd name="T73" fmla="*/ 9 h 110"/>
                    <a:gd name="T74" fmla="*/ 88 w 105"/>
                    <a:gd name="T75" fmla="*/ 2 h 110"/>
                    <a:gd name="T76" fmla="*/ 99 w 105"/>
                    <a:gd name="T77" fmla="*/ 9 h 110"/>
                    <a:gd name="T78" fmla="*/ 101 w 105"/>
                    <a:gd name="T79" fmla="*/ 10 h 110"/>
                    <a:gd name="T80" fmla="*/ 103 w 105"/>
                    <a:gd name="T81" fmla="*/ 8 h 110"/>
                    <a:gd name="T82" fmla="*/ 105 w 105"/>
                    <a:gd name="T83" fmla="*/ 13 h 110"/>
                    <a:gd name="T84" fmla="*/ 100 w 105"/>
                    <a:gd name="T85" fmla="*/ 11 h 110"/>
                    <a:gd name="T86" fmla="*/ 99 w 105"/>
                    <a:gd name="T87" fmla="*/ 21 h 110"/>
                    <a:gd name="T88" fmla="*/ 93 w 105"/>
                    <a:gd name="T89" fmla="*/ 29 h 110"/>
                    <a:gd name="T90" fmla="*/ 85 w 105"/>
                    <a:gd name="T91" fmla="*/ 37 h 110"/>
                    <a:gd name="T92" fmla="*/ 79 w 105"/>
                    <a:gd name="T93" fmla="*/ 43 h 110"/>
                    <a:gd name="T94" fmla="*/ 75 w 105"/>
                    <a:gd name="T95" fmla="*/ 48 h 110"/>
                    <a:gd name="T96" fmla="*/ 64 w 105"/>
                    <a:gd name="T97" fmla="*/ 55 h 110"/>
                    <a:gd name="T98" fmla="*/ 57 w 105"/>
                    <a:gd name="T99" fmla="*/ 57 h 110"/>
                    <a:gd name="T100" fmla="*/ 49 w 105"/>
                    <a:gd name="T101" fmla="*/ 62 h 110"/>
                    <a:gd name="T102" fmla="*/ 35 w 105"/>
                    <a:gd name="T103" fmla="*/ 88 h 110"/>
                    <a:gd name="T104" fmla="*/ 30 w 105"/>
                    <a:gd name="T105" fmla="*/ 94 h 110"/>
                    <a:gd name="T106" fmla="*/ 4 w 105"/>
                    <a:gd name="T10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110">
                      <a:moveTo>
                        <a:pt x="4" y="103"/>
                      </a:moveTo>
                      <a:cubicBezTo>
                        <a:pt x="0" y="98"/>
                        <a:pt x="7" y="100"/>
                        <a:pt x="4" y="96"/>
                      </a:cubicBezTo>
                      <a:cubicBezTo>
                        <a:pt x="4" y="96"/>
                        <a:pt x="7" y="98"/>
                        <a:pt x="7" y="98"/>
                      </a:cubicBezTo>
                      <a:cubicBezTo>
                        <a:pt x="3" y="93"/>
                        <a:pt x="8" y="92"/>
                        <a:pt x="12" y="93"/>
                      </a:cubicBezTo>
                      <a:cubicBezTo>
                        <a:pt x="13" y="94"/>
                        <a:pt x="13" y="94"/>
                        <a:pt x="13" y="94"/>
                      </a:cubicBezTo>
                      <a:cubicBezTo>
                        <a:pt x="14" y="94"/>
                        <a:pt x="11" y="92"/>
                        <a:pt x="12" y="92"/>
                      </a:cubicBezTo>
                      <a:cubicBezTo>
                        <a:pt x="13" y="92"/>
                        <a:pt x="13" y="92"/>
                        <a:pt x="14" y="93"/>
                      </a:cubicBezTo>
                      <a:cubicBezTo>
                        <a:pt x="12" y="91"/>
                        <a:pt x="13" y="92"/>
                        <a:pt x="12" y="90"/>
                      </a:cubicBezTo>
                      <a:cubicBezTo>
                        <a:pt x="13" y="91"/>
                        <a:pt x="14" y="92"/>
                        <a:pt x="15" y="92"/>
                      </a:cubicBezTo>
                      <a:cubicBezTo>
                        <a:pt x="13" y="91"/>
                        <a:pt x="13" y="91"/>
                        <a:pt x="13" y="91"/>
                      </a:cubicBezTo>
                      <a:cubicBezTo>
                        <a:pt x="9" y="86"/>
                        <a:pt x="15" y="90"/>
                        <a:pt x="13" y="87"/>
                      </a:cubicBezTo>
                      <a:cubicBezTo>
                        <a:pt x="13" y="87"/>
                        <a:pt x="14" y="88"/>
                        <a:pt x="14" y="88"/>
                      </a:cubicBezTo>
                      <a:cubicBezTo>
                        <a:pt x="12" y="85"/>
                        <a:pt x="14" y="83"/>
                        <a:pt x="14" y="81"/>
                      </a:cubicBezTo>
                      <a:cubicBezTo>
                        <a:pt x="15" y="82"/>
                        <a:pt x="16" y="83"/>
                        <a:pt x="17" y="83"/>
                      </a:cubicBezTo>
                      <a:cubicBezTo>
                        <a:pt x="15" y="82"/>
                        <a:pt x="14" y="81"/>
                        <a:pt x="14" y="80"/>
                      </a:cubicBezTo>
                      <a:cubicBezTo>
                        <a:pt x="17" y="82"/>
                        <a:pt x="13" y="78"/>
                        <a:pt x="14" y="79"/>
                      </a:cubicBezTo>
                      <a:cubicBezTo>
                        <a:pt x="15" y="79"/>
                        <a:pt x="15" y="79"/>
                        <a:pt x="15" y="79"/>
                      </a:cubicBezTo>
                      <a:cubicBezTo>
                        <a:pt x="13" y="77"/>
                        <a:pt x="17" y="80"/>
                        <a:pt x="14" y="77"/>
                      </a:cubicBezTo>
                      <a:cubicBezTo>
                        <a:pt x="16" y="78"/>
                        <a:pt x="16" y="78"/>
                        <a:pt x="16" y="78"/>
                      </a:cubicBezTo>
                      <a:cubicBezTo>
                        <a:pt x="13" y="76"/>
                        <a:pt x="18" y="79"/>
                        <a:pt x="17" y="78"/>
                      </a:cubicBezTo>
                      <a:cubicBezTo>
                        <a:pt x="16" y="77"/>
                        <a:pt x="16" y="77"/>
                        <a:pt x="16" y="77"/>
                      </a:cubicBezTo>
                      <a:cubicBezTo>
                        <a:pt x="15" y="76"/>
                        <a:pt x="17" y="77"/>
                        <a:pt x="17" y="77"/>
                      </a:cubicBezTo>
                      <a:cubicBezTo>
                        <a:pt x="17" y="77"/>
                        <a:pt x="17" y="77"/>
                        <a:pt x="17" y="77"/>
                      </a:cubicBezTo>
                      <a:cubicBezTo>
                        <a:pt x="17" y="76"/>
                        <a:pt x="19" y="77"/>
                        <a:pt x="16" y="75"/>
                      </a:cubicBezTo>
                      <a:cubicBezTo>
                        <a:pt x="18" y="76"/>
                        <a:pt x="17" y="76"/>
                        <a:pt x="20" y="78"/>
                      </a:cubicBezTo>
                      <a:cubicBezTo>
                        <a:pt x="19" y="74"/>
                        <a:pt x="21" y="73"/>
                        <a:pt x="22" y="71"/>
                      </a:cubicBezTo>
                      <a:cubicBezTo>
                        <a:pt x="23" y="72"/>
                        <a:pt x="24" y="72"/>
                        <a:pt x="24" y="73"/>
                      </a:cubicBezTo>
                      <a:cubicBezTo>
                        <a:pt x="24" y="72"/>
                        <a:pt x="25" y="72"/>
                        <a:pt x="24" y="71"/>
                      </a:cubicBezTo>
                      <a:cubicBezTo>
                        <a:pt x="24" y="71"/>
                        <a:pt x="25" y="72"/>
                        <a:pt x="25" y="72"/>
                      </a:cubicBezTo>
                      <a:cubicBezTo>
                        <a:pt x="26" y="72"/>
                        <a:pt x="23" y="69"/>
                        <a:pt x="24" y="70"/>
                      </a:cubicBezTo>
                      <a:cubicBezTo>
                        <a:pt x="25" y="70"/>
                        <a:pt x="25" y="71"/>
                        <a:pt x="26" y="72"/>
                      </a:cubicBezTo>
                      <a:cubicBezTo>
                        <a:pt x="25" y="70"/>
                        <a:pt x="25" y="70"/>
                        <a:pt x="25" y="69"/>
                      </a:cubicBezTo>
                      <a:cubicBezTo>
                        <a:pt x="25" y="69"/>
                        <a:pt x="26" y="70"/>
                        <a:pt x="26" y="70"/>
                      </a:cubicBezTo>
                      <a:cubicBezTo>
                        <a:pt x="25" y="68"/>
                        <a:pt x="27" y="70"/>
                        <a:pt x="26" y="69"/>
                      </a:cubicBezTo>
                      <a:cubicBezTo>
                        <a:pt x="28" y="70"/>
                        <a:pt x="28" y="70"/>
                        <a:pt x="28" y="70"/>
                      </a:cubicBezTo>
                      <a:cubicBezTo>
                        <a:pt x="30" y="71"/>
                        <a:pt x="25" y="67"/>
                        <a:pt x="26" y="68"/>
                      </a:cubicBezTo>
                      <a:cubicBezTo>
                        <a:pt x="27" y="68"/>
                        <a:pt x="27" y="69"/>
                        <a:pt x="28" y="69"/>
                      </a:cubicBezTo>
                      <a:cubicBezTo>
                        <a:pt x="26" y="66"/>
                        <a:pt x="27" y="67"/>
                        <a:pt x="27" y="65"/>
                      </a:cubicBezTo>
                      <a:cubicBezTo>
                        <a:pt x="27" y="66"/>
                        <a:pt x="27" y="66"/>
                        <a:pt x="27" y="66"/>
                      </a:cubicBezTo>
                      <a:cubicBezTo>
                        <a:pt x="27" y="65"/>
                        <a:pt x="29" y="65"/>
                        <a:pt x="28" y="64"/>
                      </a:cubicBezTo>
                      <a:cubicBezTo>
                        <a:pt x="29" y="64"/>
                        <a:pt x="31" y="67"/>
                        <a:pt x="31" y="66"/>
                      </a:cubicBezTo>
                      <a:cubicBezTo>
                        <a:pt x="28" y="64"/>
                        <a:pt x="31" y="64"/>
                        <a:pt x="28" y="62"/>
                      </a:cubicBezTo>
                      <a:cubicBezTo>
                        <a:pt x="28" y="62"/>
                        <a:pt x="30" y="62"/>
                        <a:pt x="29" y="61"/>
                      </a:cubicBezTo>
                      <a:cubicBezTo>
                        <a:pt x="30" y="62"/>
                        <a:pt x="33" y="64"/>
                        <a:pt x="32" y="64"/>
                      </a:cubicBezTo>
                      <a:cubicBezTo>
                        <a:pt x="34" y="65"/>
                        <a:pt x="34" y="65"/>
                        <a:pt x="34" y="65"/>
                      </a:cubicBezTo>
                      <a:cubicBezTo>
                        <a:pt x="35" y="67"/>
                        <a:pt x="34" y="65"/>
                        <a:pt x="35" y="67"/>
                      </a:cubicBezTo>
                      <a:cubicBezTo>
                        <a:pt x="35" y="66"/>
                        <a:pt x="34" y="65"/>
                        <a:pt x="35" y="65"/>
                      </a:cubicBezTo>
                      <a:cubicBezTo>
                        <a:pt x="34" y="63"/>
                        <a:pt x="31" y="60"/>
                        <a:pt x="31" y="59"/>
                      </a:cubicBezTo>
                      <a:cubicBezTo>
                        <a:pt x="32" y="61"/>
                        <a:pt x="34" y="62"/>
                        <a:pt x="35" y="63"/>
                      </a:cubicBezTo>
                      <a:cubicBezTo>
                        <a:pt x="31" y="57"/>
                        <a:pt x="31" y="57"/>
                        <a:pt x="31" y="57"/>
                      </a:cubicBezTo>
                      <a:cubicBezTo>
                        <a:pt x="31" y="57"/>
                        <a:pt x="33" y="59"/>
                        <a:pt x="32" y="58"/>
                      </a:cubicBezTo>
                      <a:cubicBezTo>
                        <a:pt x="31" y="58"/>
                        <a:pt x="31" y="57"/>
                        <a:pt x="31" y="57"/>
                      </a:cubicBezTo>
                      <a:cubicBezTo>
                        <a:pt x="31" y="57"/>
                        <a:pt x="31" y="55"/>
                        <a:pt x="33" y="58"/>
                      </a:cubicBezTo>
                      <a:cubicBezTo>
                        <a:pt x="34" y="59"/>
                        <a:pt x="34" y="58"/>
                        <a:pt x="35" y="59"/>
                      </a:cubicBezTo>
                      <a:cubicBezTo>
                        <a:pt x="35" y="59"/>
                        <a:pt x="34" y="58"/>
                        <a:pt x="34" y="58"/>
                      </a:cubicBezTo>
                      <a:cubicBezTo>
                        <a:pt x="35" y="58"/>
                        <a:pt x="35" y="58"/>
                        <a:pt x="35" y="58"/>
                      </a:cubicBezTo>
                      <a:cubicBezTo>
                        <a:pt x="35" y="58"/>
                        <a:pt x="34" y="56"/>
                        <a:pt x="33" y="55"/>
                      </a:cubicBezTo>
                      <a:cubicBezTo>
                        <a:pt x="32" y="55"/>
                        <a:pt x="34" y="57"/>
                        <a:pt x="33" y="56"/>
                      </a:cubicBezTo>
                      <a:cubicBezTo>
                        <a:pt x="32" y="54"/>
                        <a:pt x="32" y="54"/>
                        <a:pt x="32" y="53"/>
                      </a:cubicBezTo>
                      <a:cubicBezTo>
                        <a:pt x="33" y="54"/>
                        <a:pt x="33" y="55"/>
                        <a:pt x="34" y="55"/>
                      </a:cubicBezTo>
                      <a:cubicBezTo>
                        <a:pt x="32" y="53"/>
                        <a:pt x="32" y="52"/>
                        <a:pt x="32" y="51"/>
                      </a:cubicBezTo>
                      <a:cubicBezTo>
                        <a:pt x="31" y="49"/>
                        <a:pt x="34" y="53"/>
                        <a:pt x="33" y="52"/>
                      </a:cubicBezTo>
                      <a:cubicBezTo>
                        <a:pt x="35" y="53"/>
                        <a:pt x="32" y="49"/>
                        <a:pt x="35" y="51"/>
                      </a:cubicBezTo>
                      <a:cubicBezTo>
                        <a:pt x="35" y="51"/>
                        <a:pt x="33" y="49"/>
                        <a:pt x="34" y="50"/>
                      </a:cubicBezTo>
                      <a:cubicBezTo>
                        <a:pt x="34" y="49"/>
                        <a:pt x="36" y="51"/>
                        <a:pt x="35" y="50"/>
                      </a:cubicBezTo>
                      <a:cubicBezTo>
                        <a:pt x="36" y="51"/>
                        <a:pt x="35" y="50"/>
                        <a:pt x="35" y="49"/>
                      </a:cubicBezTo>
                      <a:cubicBezTo>
                        <a:pt x="35" y="48"/>
                        <a:pt x="36" y="50"/>
                        <a:pt x="36" y="50"/>
                      </a:cubicBezTo>
                      <a:cubicBezTo>
                        <a:pt x="35" y="49"/>
                        <a:pt x="35" y="46"/>
                        <a:pt x="37" y="47"/>
                      </a:cubicBezTo>
                      <a:cubicBezTo>
                        <a:pt x="36" y="47"/>
                        <a:pt x="35" y="44"/>
                        <a:pt x="35" y="44"/>
                      </a:cubicBezTo>
                      <a:cubicBezTo>
                        <a:pt x="36" y="46"/>
                        <a:pt x="36" y="46"/>
                        <a:pt x="36" y="46"/>
                      </a:cubicBezTo>
                      <a:cubicBezTo>
                        <a:pt x="37" y="47"/>
                        <a:pt x="37" y="45"/>
                        <a:pt x="38" y="47"/>
                      </a:cubicBezTo>
                      <a:cubicBezTo>
                        <a:pt x="37" y="44"/>
                        <a:pt x="38" y="49"/>
                        <a:pt x="37" y="48"/>
                      </a:cubicBezTo>
                      <a:cubicBezTo>
                        <a:pt x="39" y="49"/>
                        <a:pt x="36" y="44"/>
                        <a:pt x="38" y="47"/>
                      </a:cubicBezTo>
                      <a:cubicBezTo>
                        <a:pt x="38" y="46"/>
                        <a:pt x="37" y="44"/>
                        <a:pt x="38" y="46"/>
                      </a:cubicBezTo>
                      <a:cubicBezTo>
                        <a:pt x="38" y="45"/>
                        <a:pt x="40" y="48"/>
                        <a:pt x="40" y="48"/>
                      </a:cubicBezTo>
                      <a:cubicBezTo>
                        <a:pt x="40" y="47"/>
                        <a:pt x="39" y="47"/>
                        <a:pt x="39" y="46"/>
                      </a:cubicBezTo>
                      <a:cubicBezTo>
                        <a:pt x="39" y="45"/>
                        <a:pt x="39" y="45"/>
                        <a:pt x="39" y="45"/>
                      </a:cubicBezTo>
                      <a:cubicBezTo>
                        <a:pt x="38" y="43"/>
                        <a:pt x="40" y="45"/>
                        <a:pt x="38" y="43"/>
                      </a:cubicBezTo>
                      <a:cubicBezTo>
                        <a:pt x="39" y="45"/>
                        <a:pt x="38" y="42"/>
                        <a:pt x="40" y="45"/>
                      </a:cubicBezTo>
                      <a:cubicBezTo>
                        <a:pt x="42" y="47"/>
                        <a:pt x="42" y="47"/>
                        <a:pt x="42" y="47"/>
                      </a:cubicBezTo>
                      <a:cubicBezTo>
                        <a:pt x="42" y="46"/>
                        <a:pt x="40" y="44"/>
                        <a:pt x="39" y="43"/>
                      </a:cubicBezTo>
                      <a:cubicBezTo>
                        <a:pt x="40" y="43"/>
                        <a:pt x="40" y="44"/>
                        <a:pt x="40" y="44"/>
                      </a:cubicBezTo>
                      <a:cubicBezTo>
                        <a:pt x="38" y="41"/>
                        <a:pt x="41" y="44"/>
                        <a:pt x="39" y="41"/>
                      </a:cubicBezTo>
                      <a:cubicBezTo>
                        <a:pt x="40" y="42"/>
                        <a:pt x="40" y="41"/>
                        <a:pt x="42" y="42"/>
                      </a:cubicBezTo>
                      <a:cubicBezTo>
                        <a:pt x="42" y="41"/>
                        <a:pt x="41" y="40"/>
                        <a:pt x="42" y="40"/>
                      </a:cubicBezTo>
                      <a:cubicBezTo>
                        <a:pt x="42" y="41"/>
                        <a:pt x="42" y="41"/>
                        <a:pt x="43" y="41"/>
                      </a:cubicBezTo>
                      <a:cubicBezTo>
                        <a:pt x="44" y="42"/>
                        <a:pt x="43" y="41"/>
                        <a:pt x="43" y="41"/>
                      </a:cubicBezTo>
                      <a:cubicBezTo>
                        <a:pt x="43" y="41"/>
                        <a:pt x="45" y="42"/>
                        <a:pt x="46" y="43"/>
                      </a:cubicBezTo>
                      <a:cubicBezTo>
                        <a:pt x="45" y="42"/>
                        <a:pt x="44" y="40"/>
                        <a:pt x="43" y="39"/>
                      </a:cubicBezTo>
                      <a:cubicBezTo>
                        <a:pt x="46" y="42"/>
                        <a:pt x="42" y="36"/>
                        <a:pt x="45" y="39"/>
                      </a:cubicBezTo>
                      <a:cubicBezTo>
                        <a:pt x="45" y="39"/>
                        <a:pt x="46" y="41"/>
                        <a:pt x="47" y="41"/>
                      </a:cubicBezTo>
                      <a:cubicBezTo>
                        <a:pt x="50" y="44"/>
                        <a:pt x="45" y="39"/>
                        <a:pt x="47" y="40"/>
                      </a:cubicBezTo>
                      <a:cubicBezTo>
                        <a:pt x="45" y="37"/>
                        <a:pt x="45" y="37"/>
                        <a:pt x="45" y="37"/>
                      </a:cubicBezTo>
                      <a:cubicBezTo>
                        <a:pt x="46" y="39"/>
                        <a:pt x="44" y="35"/>
                        <a:pt x="46" y="38"/>
                      </a:cubicBezTo>
                      <a:cubicBezTo>
                        <a:pt x="46" y="37"/>
                        <a:pt x="47" y="38"/>
                        <a:pt x="45" y="36"/>
                      </a:cubicBezTo>
                      <a:cubicBezTo>
                        <a:pt x="48" y="37"/>
                        <a:pt x="46" y="33"/>
                        <a:pt x="50" y="37"/>
                      </a:cubicBezTo>
                      <a:cubicBezTo>
                        <a:pt x="50" y="37"/>
                        <a:pt x="51" y="37"/>
                        <a:pt x="49" y="36"/>
                      </a:cubicBezTo>
                      <a:cubicBezTo>
                        <a:pt x="48" y="34"/>
                        <a:pt x="50" y="37"/>
                        <a:pt x="49" y="36"/>
                      </a:cubicBezTo>
                      <a:cubicBezTo>
                        <a:pt x="49" y="36"/>
                        <a:pt x="49" y="35"/>
                        <a:pt x="48" y="35"/>
                      </a:cubicBezTo>
                      <a:cubicBezTo>
                        <a:pt x="49" y="35"/>
                        <a:pt x="49" y="35"/>
                        <a:pt x="51" y="37"/>
                      </a:cubicBezTo>
                      <a:cubicBezTo>
                        <a:pt x="53" y="39"/>
                        <a:pt x="48" y="33"/>
                        <a:pt x="49" y="33"/>
                      </a:cubicBezTo>
                      <a:cubicBezTo>
                        <a:pt x="50" y="34"/>
                        <a:pt x="51" y="35"/>
                        <a:pt x="51" y="34"/>
                      </a:cubicBezTo>
                      <a:cubicBezTo>
                        <a:pt x="50" y="32"/>
                        <a:pt x="50" y="32"/>
                        <a:pt x="50" y="32"/>
                      </a:cubicBezTo>
                      <a:cubicBezTo>
                        <a:pt x="50" y="32"/>
                        <a:pt x="52" y="34"/>
                        <a:pt x="53" y="36"/>
                      </a:cubicBezTo>
                      <a:cubicBezTo>
                        <a:pt x="53" y="36"/>
                        <a:pt x="54" y="35"/>
                        <a:pt x="53" y="34"/>
                      </a:cubicBezTo>
                      <a:cubicBezTo>
                        <a:pt x="55" y="36"/>
                        <a:pt x="55" y="36"/>
                        <a:pt x="55" y="36"/>
                      </a:cubicBezTo>
                      <a:cubicBezTo>
                        <a:pt x="53" y="35"/>
                        <a:pt x="54" y="35"/>
                        <a:pt x="54" y="34"/>
                      </a:cubicBezTo>
                      <a:cubicBezTo>
                        <a:pt x="54" y="35"/>
                        <a:pt x="54" y="35"/>
                        <a:pt x="54" y="35"/>
                      </a:cubicBezTo>
                      <a:cubicBezTo>
                        <a:pt x="55" y="36"/>
                        <a:pt x="54" y="35"/>
                        <a:pt x="54" y="35"/>
                      </a:cubicBezTo>
                      <a:cubicBezTo>
                        <a:pt x="53" y="33"/>
                        <a:pt x="53" y="33"/>
                        <a:pt x="52" y="33"/>
                      </a:cubicBezTo>
                      <a:cubicBezTo>
                        <a:pt x="52" y="32"/>
                        <a:pt x="52" y="32"/>
                        <a:pt x="52" y="31"/>
                      </a:cubicBezTo>
                      <a:cubicBezTo>
                        <a:pt x="53" y="33"/>
                        <a:pt x="53" y="32"/>
                        <a:pt x="53" y="32"/>
                      </a:cubicBezTo>
                      <a:cubicBezTo>
                        <a:pt x="54" y="32"/>
                        <a:pt x="52" y="30"/>
                        <a:pt x="52" y="30"/>
                      </a:cubicBezTo>
                      <a:cubicBezTo>
                        <a:pt x="53" y="31"/>
                        <a:pt x="53" y="30"/>
                        <a:pt x="54" y="32"/>
                      </a:cubicBezTo>
                      <a:cubicBezTo>
                        <a:pt x="54" y="32"/>
                        <a:pt x="53" y="31"/>
                        <a:pt x="53" y="32"/>
                      </a:cubicBezTo>
                      <a:cubicBezTo>
                        <a:pt x="54" y="32"/>
                        <a:pt x="55" y="34"/>
                        <a:pt x="55" y="33"/>
                      </a:cubicBezTo>
                      <a:cubicBezTo>
                        <a:pt x="54" y="32"/>
                        <a:pt x="52" y="29"/>
                        <a:pt x="53" y="30"/>
                      </a:cubicBezTo>
                      <a:cubicBezTo>
                        <a:pt x="53" y="30"/>
                        <a:pt x="54" y="31"/>
                        <a:pt x="54" y="32"/>
                      </a:cubicBezTo>
                      <a:cubicBezTo>
                        <a:pt x="55" y="33"/>
                        <a:pt x="55" y="33"/>
                        <a:pt x="55" y="33"/>
                      </a:cubicBezTo>
                      <a:cubicBezTo>
                        <a:pt x="54" y="31"/>
                        <a:pt x="54" y="31"/>
                        <a:pt x="54" y="31"/>
                      </a:cubicBezTo>
                      <a:cubicBezTo>
                        <a:pt x="55" y="31"/>
                        <a:pt x="55" y="31"/>
                        <a:pt x="55" y="32"/>
                      </a:cubicBezTo>
                      <a:cubicBezTo>
                        <a:pt x="54" y="30"/>
                        <a:pt x="55" y="31"/>
                        <a:pt x="54" y="29"/>
                      </a:cubicBezTo>
                      <a:cubicBezTo>
                        <a:pt x="54" y="28"/>
                        <a:pt x="55" y="29"/>
                        <a:pt x="55" y="30"/>
                      </a:cubicBezTo>
                      <a:cubicBezTo>
                        <a:pt x="55" y="30"/>
                        <a:pt x="55" y="30"/>
                        <a:pt x="55" y="30"/>
                      </a:cubicBezTo>
                      <a:cubicBezTo>
                        <a:pt x="56" y="30"/>
                        <a:pt x="56" y="30"/>
                        <a:pt x="55" y="28"/>
                      </a:cubicBezTo>
                      <a:cubicBezTo>
                        <a:pt x="56" y="29"/>
                        <a:pt x="56" y="29"/>
                        <a:pt x="56" y="29"/>
                      </a:cubicBezTo>
                      <a:cubicBezTo>
                        <a:pt x="56" y="29"/>
                        <a:pt x="56" y="28"/>
                        <a:pt x="55" y="27"/>
                      </a:cubicBezTo>
                      <a:cubicBezTo>
                        <a:pt x="57" y="28"/>
                        <a:pt x="60" y="33"/>
                        <a:pt x="59" y="31"/>
                      </a:cubicBezTo>
                      <a:cubicBezTo>
                        <a:pt x="59" y="31"/>
                        <a:pt x="57" y="28"/>
                        <a:pt x="56" y="27"/>
                      </a:cubicBezTo>
                      <a:cubicBezTo>
                        <a:pt x="58" y="27"/>
                        <a:pt x="56" y="24"/>
                        <a:pt x="59" y="26"/>
                      </a:cubicBezTo>
                      <a:cubicBezTo>
                        <a:pt x="58" y="26"/>
                        <a:pt x="58" y="25"/>
                        <a:pt x="58" y="25"/>
                      </a:cubicBezTo>
                      <a:cubicBezTo>
                        <a:pt x="59" y="25"/>
                        <a:pt x="58" y="21"/>
                        <a:pt x="61" y="24"/>
                      </a:cubicBezTo>
                      <a:cubicBezTo>
                        <a:pt x="62" y="25"/>
                        <a:pt x="63" y="26"/>
                        <a:pt x="63" y="27"/>
                      </a:cubicBezTo>
                      <a:cubicBezTo>
                        <a:pt x="62" y="25"/>
                        <a:pt x="65" y="28"/>
                        <a:pt x="63" y="25"/>
                      </a:cubicBezTo>
                      <a:cubicBezTo>
                        <a:pt x="62" y="24"/>
                        <a:pt x="61" y="23"/>
                        <a:pt x="60" y="23"/>
                      </a:cubicBezTo>
                      <a:cubicBezTo>
                        <a:pt x="60" y="22"/>
                        <a:pt x="61" y="21"/>
                        <a:pt x="62" y="22"/>
                      </a:cubicBezTo>
                      <a:cubicBezTo>
                        <a:pt x="62" y="22"/>
                        <a:pt x="62" y="21"/>
                        <a:pt x="61" y="21"/>
                      </a:cubicBezTo>
                      <a:cubicBezTo>
                        <a:pt x="63" y="23"/>
                        <a:pt x="64" y="23"/>
                        <a:pt x="63" y="22"/>
                      </a:cubicBezTo>
                      <a:cubicBezTo>
                        <a:pt x="62" y="21"/>
                        <a:pt x="62" y="21"/>
                        <a:pt x="62" y="21"/>
                      </a:cubicBezTo>
                      <a:cubicBezTo>
                        <a:pt x="64" y="22"/>
                        <a:pt x="64" y="22"/>
                        <a:pt x="64" y="22"/>
                      </a:cubicBezTo>
                      <a:cubicBezTo>
                        <a:pt x="63" y="21"/>
                        <a:pt x="61" y="19"/>
                        <a:pt x="63" y="20"/>
                      </a:cubicBezTo>
                      <a:cubicBezTo>
                        <a:pt x="63" y="20"/>
                        <a:pt x="64" y="21"/>
                        <a:pt x="64" y="21"/>
                      </a:cubicBezTo>
                      <a:cubicBezTo>
                        <a:pt x="63" y="20"/>
                        <a:pt x="62" y="18"/>
                        <a:pt x="64" y="19"/>
                      </a:cubicBezTo>
                      <a:cubicBezTo>
                        <a:pt x="65" y="21"/>
                        <a:pt x="65" y="21"/>
                        <a:pt x="65" y="21"/>
                      </a:cubicBezTo>
                      <a:cubicBezTo>
                        <a:pt x="65" y="20"/>
                        <a:pt x="65" y="19"/>
                        <a:pt x="64" y="18"/>
                      </a:cubicBezTo>
                      <a:cubicBezTo>
                        <a:pt x="65" y="19"/>
                        <a:pt x="66" y="19"/>
                        <a:pt x="67" y="21"/>
                      </a:cubicBezTo>
                      <a:cubicBezTo>
                        <a:pt x="65" y="16"/>
                        <a:pt x="66" y="14"/>
                        <a:pt x="68" y="14"/>
                      </a:cubicBezTo>
                      <a:cubicBezTo>
                        <a:pt x="68" y="15"/>
                        <a:pt x="68" y="15"/>
                        <a:pt x="68" y="15"/>
                      </a:cubicBezTo>
                      <a:cubicBezTo>
                        <a:pt x="70" y="16"/>
                        <a:pt x="67" y="13"/>
                        <a:pt x="68" y="14"/>
                      </a:cubicBezTo>
                      <a:cubicBezTo>
                        <a:pt x="69" y="15"/>
                        <a:pt x="70" y="16"/>
                        <a:pt x="71" y="17"/>
                      </a:cubicBezTo>
                      <a:cubicBezTo>
                        <a:pt x="72" y="18"/>
                        <a:pt x="70" y="15"/>
                        <a:pt x="70" y="14"/>
                      </a:cubicBezTo>
                      <a:cubicBezTo>
                        <a:pt x="69" y="13"/>
                        <a:pt x="70" y="15"/>
                        <a:pt x="69" y="14"/>
                      </a:cubicBezTo>
                      <a:cubicBezTo>
                        <a:pt x="69" y="13"/>
                        <a:pt x="70" y="14"/>
                        <a:pt x="69" y="12"/>
                      </a:cubicBezTo>
                      <a:cubicBezTo>
                        <a:pt x="69" y="13"/>
                        <a:pt x="71" y="15"/>
                        <a:pt x="71" y="15"/>
                      </a:cubicBezTo>
                      <a:cubicBezTo>
                        <a:pt x="71" y="14"/>
                        <a:pt x="71" y="14"/>
                        <a:pt x="71" y="14"/>
                      </a:cubicBezTo>
                      <a:cubicBezTo>
                        <a:pt x="73" y="17"/>
                        <a:pt x="73" y="19"/>
                        <a:pt x="76" y="22"/>
                      </a:cubicBezTo>
                      <a:cubicBezTo>
                        <a:pt x="76" y="22"/>
                        <a:pt x="76" y="22"/>
                        <a:pt x="76" y="22"/>
                      </a:cubicBezTo>
                      <a:cubicBezTo>
                        <a:pt x="78" y="24"/>
                        <a:pt x="77" y="25"/>
                        <a:pt x="78" y="25"/>
                      </a:cubicBezTo>
                      <a:cubicBezTo>
                        <a:pt x="78" y="24"/>
                        <a:pt x="76" y="21"/>
                        <a:pt x="75" y="20"/>
                      </a:cubicBezTo>
                      <a:cubicBezTo>
                        <a:pt x="75" y="19"/>
                        <a:pt x="71" y="14"/>
                        <a:pt x="72" y="14"/>
                      </a:cubicBezTo>
                      <a:cubicBezTo>
                        <a:pt x="73" y="15"/>
                        <a:pt x="72" y="15"/>
                        <a:pt x="73" y="16"/>
                      </a:cubicBezTo>
                      <a:cubicBezTo>
                        <a:pt x="75" y="18"/>
                        <a:pt x="73" y="15"/>
                        <a:pt x="74" y="16"/>
                      </a:cubicBezTo>
                      <a:cubicBezTo>
                        <a:pt x="73" y="15"/>
                        <a:pt x="71" y="12"/>
                        <a:pt x="71" y="12"/>
                      </a:cubicBezTo>
                      <a:cubicBezTo>
                        <a:pt x="72" y="13"/>
                        <a:pt x="73" y="14"/>
                        <a:pt x="73" y="14"/>
                      </a:cubicBezTo>
                      <a:cubicBezTo>
                        <a:pt x="72" y="13"/>
                        <a:pt x="72" y="12"/>
                        <a:pt x="71" y="11"/>
                      </a:cubicBezTo>
                      <a:cubicBezTo>
                        <a:pt x="69" y="8"/>
                        <a:pt x="72" y="11"/>
                        <a:pt x="71" y="9"/>
                      </a:cubicBezTo>
                      <a:cubicBezTo>
                        <a:pt x="72" y="11"/>
                        <a:pt x="74" y="14"/>
                        <a:pt x="75" y="15"/>
                      </a:cubicBezTo>
                      <a:cubicBezTo>
                        <a:pt x="73" y="13"/>
                        <a:pt x="73" y="12"/>
                        <a:pt x="71" y="9"/>
                      </a:cubicBezTo>
                      <a:cubicBezTo>
                        <a:pt x="72" y="9"/>
                        <a:pt x="73" y="11"/>
                        <a:pt x="74" y="12"/>
                      </a:cubicBezTo>
                      <a:cubicBezTo>
                        <a:pt x="75" y="13"/>
                        <a:pt x="72" y="8"/>
                        <a:pt x="75" y="12"/>
                      </a:cubicBezTo>
                      <a:cubicBezTo>
                        <a:pt x="73" y="10"/>
                        <a:pt x="73" y="10"/>
                        <a:pt x="73" y="10"/>
                      </a:cubicBezTo>
                      <a:cubicBezTo>
                        <a:pt x="74" y="11"/>
                        <a:pt x="74" y="11"/>
                        <a:pt x="75" y="12"/>
                      </a:cubicBezTo>
                      <a:cubicBezTo>
                        <a:pt x="75" y="12"/>
                        <a:pt x="74" y="9"/>
                        <a:pt x="76" y="12"/>
                      </a:cubicBezTo>
                      <a:cubicBezTo>
                        <a:pt x="76" y="11"/>
                        <a:pt x="77" y="11"/>
                        <a:pt x="75" y="9"/>
                      </a:cubicBezTo>
                      <a:cubicBezTo>
                        <a:pt x="74" y="8"/>
                        <a:pt x="76" y="11"/>
                        <a:pt x="73" y="8"/>
                      </a:cubicBezTo>
                      <a:cubicBezTo>
                        <a:pt x="75" y="10"/>
                        <a:pt x="74" y="8"/>
                        <a:pt x="73" y="7"/>
                      </a:cubicBezTo>
                      <a:cubicBezTo>
                        <a:pt x="74" y="8"/>
                        <a:pt x="74" y="8"/>
                        <a:pt x="74" y="8"/>
                      </a:cubicBezTo>
                      <a:cubicBezTo>
                        <a:pt x="74" y="7"/>
                        <a:pt x="74" y="7"/>
                        <a:pt x="74" y="6"/>
                      </a:cubicBezTo>
                      <a:cubicBezTo>
                        <a:pt x="74" y="7"/>
                        <a:pt x="75" y="8"/>
                        <a:pt x="75" y="8"/>
                      </a:cubicBezTo>
                      <a:cubicBezTo>
                        <a:pt x="74" y="6"/>
                        <a:pt x="74" y="6"/>
                        <a:pt x="74" y="6"/>
                      </a:cubicBezTo>
                      <a:cubicBezTo>
                        <a:pt x="74" y="5"/>
                        <a:pt x="76" y="9"/>
                        <a:pt x="76" y="8"/>
                      </a:cubicBezTo>
                      <a:cubicBezTo>
                        <a:pt x="77" y="10"/>
                        <a:pt x="77" y="10"/>
                        <a:pt x="77" y="10"/>
                      </a:cubicBezTo>
                      <a:cubicBezTo>
                        <a:pt x="77" y="10"/>
                        <a:pt x="78" y="11"/>
                        <a:pt x="78" y="10"/>
                      </a:cubicBezTo>
                      <a:cubicBezTo>
                        <a:pt x="77" y="9"/>
                        <a:pt x="76" y="7"/>
                        <a:pt x="75" y="5"/>
                      </a:cubicBezTo>
                      <a:cubicBezTo>
                        <a:pt x="74" y="4"/>
                        <a:pt x="76" y="7"/>
                        <a:pt x="75" y="5"/>
                      </a:cubicBezTo>
                      <a:cubicBezTo>
                        <a:pt x="76" y="7"/>
                        <a:pt x="76" y="7"/>
                        <a:pt x="76" y="7"/>
                      </a:cubicBezTo>
                      <a:cubicBezTo>
                        <a:pt x="77" y="8"/>
                        <a:pt x="78" y="10"/>
                        <a:pt x="79" y="10"/>
                      </a:cubicBezTo>
                      <a:cubicBezTo>
                        <a:pt x="78" y="9"/>
                        <a:pt x="77" y="6"/>
                        <a:pt x="76" y="6"/>
                      </a:cubicBezTo>
                      <a:cubicBezTo>
                        <a:pt x="76" y="6"/>
                        <a:pt x="77" y="6"/>
                        <a:pt x="78" y="8"/>
                      </a:cubicBezTo>
                      <a:cubicBezTo>
                        <a:pt x="78" y="7"/>
                        <a:pt x="77" y="6"/>
                        <a:pt x="76" y="5"/>
                      </a:cubicBezTo>
                      <a:cubicBezTo>
                        <a:pt x="77" y="6"/>
                        <a:pt x="79" y="7"/>
                        <a:pt x="80" y="8"/>
                      </a:cubicBezTo>
                      <a:cubicBezTo>
                        <a:pt x="81" y="11"/>
                        <a:pt x="81" y="11"/>
                        <a:pt x="81" y="11"/>
                      </a:cubicBezTo>
                      <a:cubicBezTo>
                        <a:pt x="82" y="11"/>
                        <a:pt x="82" y="11"/>
                        <a:pt x="82" y="11"/>
                      </a:cubicBezTo>
                      <a:cubicBezTo>
                        <a:pt x="83" y="14"/>
                        <a:pt x="83" y="13"/>
                        <a:pt x="84" y="15"/>
                      </a:cubicBezTo>
                      <a:cubicBezTo>
                        <a:pt x="85" y="16"/>
                        <a:pt x="84" y="15"/>
                        <a:pt x="84" y="14"/>
                      </a:cubicBezTo>
                      <a:cubicBezTo>
                        <a:pt x="81" y="11"/>
                        <a:pt x="81" y="9"/>
                        <a:pt x="79" y="5"/>
                      </a:cubicBezTo>
                      <a:cubicBezTo>
                        <a:pt x="79" y="4"/>
                        <a:pt x="85" y="13"/>
                        <a:pt x="82" y="7"/>
                      </a:cubicBezTo>
                      <a:cubicBezTo>
                        <a:pt x="81" y="7"/>
                        <a:pt x="80" y="4"/>
                        <a:pt x="80" y="5"/>
                      </a:cubicBezTo>
                      <a:cubicBezTo>
                        <a:pt x="81" y="5"/>
                        <a:pt x="78" y="1"/>
                        <a:pt x="79" y="2"/>
                      </a:cubicBezTo>
                      <a:cubicBezTo>
                        <a:pt x="80" y="4"/>
                        <a:pt x="82" y="6"/>
                        <a:pt x="83" y="8"/>
                      </a:cubicBezTo>
                      <a:cubicBezTo>
                        <a:pt x="82" y="7"/>
                        <a:pt x="82" y="7"/>
                        <a:pt x="82" y="8"/>
                      </a:cubicBezTo>
                      <a:cubicBezTo>
                        <a:pt x="83" y="9"/>
                        <a:pt x="84" y="11"/>
                        <a:pt x="85" y="11"/>
                      </a:cubicBezTo>
                      <a:cubicBezTo>
                        <a:pt x="85" y="11"/>
                        <a:pt x="85" y="10"/>
                        <a:pt x="84" y="9"/>
                      </a:cubicBezTo>
                      <a:cubicBezTo>
                        <a:pt x="83" y="7"/>
                        <a:pt x="84" y="9"/>
                        <a:pt x="83" y="7"/>
                      </a:cubicBezTo>
                      <a:cubicBezTo>
                        <a:pt x="83" y="6"/>
                        <a:pt x="85" y="9"/>
                        <a:pt x="83" y="5"/>
                      </a:cubicBezTo>
                      <a:cubicBezTo>
                        <a:pt x="82" y="6"/>
                        <a:pt x="81" y="4"/>
                        <a:pt x="80" y="2"/>
                      </a:cubicBezTo>
                      <a:cubicBezTo>
                        <a:pt x="80" y="1"/>
                        <a:pt x="80" y="1"/>
                        <a:pt x="80" y="1"/>
                      </a:cubicBezTo>
                      <a:cubicBezTo>
                        <a:pt x="81" y="3"/>
                        <a:pt x="81" y="3"/>
                        <a:pt x="81" y="3"/>
                      </a:cubicBezTo>
                      <a:cubicBezTo>
                        <a:pt x="82" y="3"/>
                        <a:pt x="79" y="0"/>
                        <a:pt x="80" y="0"/>
                      </a:cubicBezTo>
                      <a:cubicBezTo>
                        <a:pt x="82" y="3"/>
                        <a:pt x="82" y="3"/>
                        <a:pt x="82" y="3"/>
                      </a:cubicBezTo>
                      <a:cubicBezTo>
                        <a:pt x="84" y="5"/>
                        <a:pt x="81" y="2"/>
                        <a:pt x="83" y="6"/>
                      </a:cubicBezTo>
                      <a:cubicBezTo>
                        <a:pt x="84" y="6"/>
                        <a:pt x="83" y="4"/>
                        <a:pt x="84" y="4"/>
                      </a:cubicBezTo>
                      <a:cubicBezTo>
                        <a:pt x="84" y="5"/>
                        <a:pt x="84" y="5"/>
                        <a:pt x="84" y="5"/>
                      </a:cubicBezTo>
                      <a:cubicBezTo>
                        <a:pt x="84" y="5"/>
                        <a:pt x="87" y="10"/>
                        <a:pt x="86" y="7"/>
                      </a:cubicBezTo>
                      <a:cubicBezTo>
                        <a:pt x="85" y="6"/>
                        <a:pt x="85" y="6"/>
                        <a:pt x="84" y="4"/>
                      </a:cubicBezTo>
                      <a:cubicBezTo>
                        <a:pt x="85" y="3"/>
                        <a:pt x="84" y="2"/>
                        <a:pt x="84" y="1"/>
                      </a:cubicBezTo>
                      <a:cubicBezTo>
                        <a:pt x="86" y="4"/>
                        <a:pt x="85" y="1"/>
                        <a:pt x="86" y="4"/>
                      </a:cubicBezTo>
                      <a:cubicBezTo>
                        <a:pt x="85" y="3"/>
                        <a:pt x="84" y="4"/>
                        <a:pt x="86" y="6"/>
                      </a:cubicBezTo>
                      <a:cubicBezTo>
                        <a:pt x="88" y="9"/>
                        <a:pt x="85" y="6"/>
                        <a:pt x="87" y="9"/>
                      </a:cubicBezTo>
                      <a:cubicBezTo>
                        <a:pt x="87" y="9"/>
                        <a:pt x="89" y="12"/>
                        <a:pt x="91" y="14"/>
                      </a:cubicBezTo>
                      <a:cubicBezTo>
                        <a:pt x="91" y="14"/>
                        <a:pt x="91" y="13"/>
                        <a:pt x="90" y="13"/>
                      </a:cubicBezTo>
                      <a:cubicBezTo>
                        <a:pt x="89" y="11"/>
                        <a:pt x="89" y="11"/>
                        <a:pt x="88" y="9"/>
                      </a:cubicBezTo>
                      <a:cubicBezTo>
                        <a:pt x="89" y="9"/>
                        <a:pt x="89" y="8"/>
                        <a:pt x="88" y="6"/>
                      </a:cubicBezTo>
                      <a:cubicBezTo>
                        <a:pt x="88" y="7"/>
                        <a:pt x="90" y="9"/>
                        <a:pt x="90" y="9"/>
                      </a:cubicBezTo>
                      <a:cubicBezTo>
                        <a:pt x="90" y="8"/>
                        <a:pt x="91" y="8"/>
                        <a:pt x="92" y="8"/>
                      </a:cubicBezTo>
                      <a:cubicBezTo>
                        <a:pt x="89" y="5"/>
                        <a:pt x="92" y="7"/>
                        <a:pt x="90" y="5"/>
                      </a:cubicBezTo>
                      <a:cubicBezTo>
                        <a:pt x="89" y="4"/>
                        <a:pt x="87" y="2"/>
                        <a:pt x="87" y="0"/>
                      </a:cubicBezTo>
                      <a:cubicBezTo>
                        <a:pt x="87" y="1"/>
                        <a:pt x="88" y="2"/>
                        <a:pt x="88" y="2"/>
                      </a:cubicBezTo>
                      <a:cubicBezTo>
                        <a:pt x="87" y="1"/>
                        <a:pt x="90" y="5"/>
                        <a:pt x="89" y="2"/>
                      </a:cubicBezTo>
                      <a:cubicBezTo>
                        <a:pt x="89" y="4"/>
                        <a:pt x="91" y="6"/>
                        <a:pt x="92" y="9"/>
                      </a:cubicBezTo>
                      <a:cubicBezTo>
                        <a:pt x="92" y="7"/>
                        <a:pt x="94" y="10"/>
                        <a:pt x="94" y="10"/>
                      </a:cubicBezTo>
                      <a:cubicBezTo>
                        <a:pt x="93" y="8"/>
                        <a:pt x="93" y="7"/>
                        <a:pt x="93" y="6"/>
                      </a:cubicBezTo>
                      <a:cubicBezTo>
                        <a:pt x="95" y="8"/>
                        <a:pt x="95" y="5"/>
                        <a:pt x="95" y="5"/>
                      </a:cubicBezTo>
                      <a:cubicBezTo>
                        <a:pt x="96" y="6"/>
                        <a:pt x="98" y="9"/>
                        <a:pt x="99" y="9"/>
                      </a:cubicBezTo>
                      <a:cubicBezTo>
                        <a:pt x="99" y="9"/>
                        <a:pt x="96" y="6"/>
                        <a:pt x="98" y="7"/>
                      </a:cubicBezTo>
                      <a:cubicBezTo>
                        <a:pt x="98" y="8"/>
                        <a:pt x="98" y="8"/>
                        <a:pt x="98" y="8"/>
                      </a:cubicBezTo>
                      <a:cubicBezTo>
                        <a:pt x="98" y="7"/>
                        <a:pt x="100" y="9"/>
                        <a:pt x="98" y="5"/>
                      </a:cubicBezTo>
                      <a:cubicBezTo>
                        <a:pt x="99" y="8"/>
                        <a:pt x="99" y="8"/>
                        <a:pt x="99" y="8"/>
                      </a:cubicBezTo>
                      <a:cubicBezTo>
                        <a:pt x="100" y="9"/>
                        <a:pt x="99" y="8"/>
                        <a:pt x="99" y="8"/>
                      </a:cubicBezTo>
                      <a:cubicBezTo>
                        <a:pt x="100" y="9"/>
                        <a:pt x="101" y="9"/>
                        <a:pt x="101" y="10"/>
                      </a:cubicBezTo>
                      <a:cubicBezTo>
                        <a:pt x="102" y="12"/>
                        <a:pt x="101" y="9"/>
                        <a:pt x="101" y="9"/>
                      </a:cubicBezTo>
                      <a:cubicBezTo>
                        <a:pt x="100" y="7"/>
                        <a:pt x="100" y="7"/>
                        <a:pt x="100" y="7"/>
                      </a:cubicBezTo>
                      <a:cubicBezTo>
                        <a:pt x="100" y="6"/>
                        <a:pt x="101" y="7"/>
                        <a:pt x="102" y="6"/>
                      </a:cubicBezTo>
                      <a:cubicBezTo>
                        <a:pt x="103" y="8"/>
                        <a:pt x="103" y="8"/>
                        <a:pt x="103" y="8"/>
                      </a:cubicBezTo>
                      <a:cubicBezTo>
                        <a:pt x="102" y="7"/>
                        <a:pt x="102" y="7"/>
                        <a:pt x="102" y="7"/>
                      </a:cubicBezTo>
                      <a:cubicBezTo>
                        <a:pt x="103" y="9"/>
                        <a:pt x="104" y="9"/>
                        <a:pt x="103" y="8"/>
                      </a:cubicBezTo>
                      <a:cubicBezTo>
                        <a:pt x="105" y="13"/>
                        <a:pt x="105" y="13"/>
                        <a:pt x="105" y="13"/>
                      </a:cubicBezTo>
                      <a:cubicBezTo>
                        <a:pt x="104" y="12"/>
                        <a:pt x="104" y="10"/>
                        <a:pt x="103" y="9"/>
                      </a:cubicBezTo>
                      <a:cubicBezTo>
                        <a:pt x="102" y="7"/>
                        <a:pt x="102" y="8"/>
                        <a:pt x="103" y="10"/>
                      </a:cubicBezTo>
                      <a:cubicBezTo>
                        <a:pt x="103" y="10"/>
                        <a:pt x="103" y="10"/>
                        <a:pt x="103" y="9"/>
                      </a:cubicBezTo>
                      <a:cubicBezTo>
                        <a:pt x="104" y="11"/>
                        <a:pt x="104" y="11"/>
                        <a:pt x="105" y="13"/>
                      </a:cubicBezTo>
                      <a:cubicBezTo>
                        <a:pt x="105" y="13"/>
                        <a:pt x="105" y="14"/>
                        <a:pt x="105" y="13"/>
                      </a:cubicBezTo>
                      <a:cubicBezTo>
                        <a:pt x="105" y="14"/>
                        <a:pt x="105" y="14"/>
                        <a:pt x="105" y="15"/>
                      </a:cubicBezTo>
                      <a:cubicBezTo>
                        <a:pt x="105" y="14"/>
                        <a:pt x="104" y="13"/>
                        <a:pt x="104" y="12"/>
                      </a:cubicBezTo>
                      <a:cubicBezTo>
                        <a:pt x="105" y="15"/>
                        <a:pt x="105" y="16"/>
                        <a:pt x="104" y="15"/>
                      </a:cubicBezTo>
                      <a:cubicBezTo>
                        <a:pt x="102" y="13"/>
                        <a:pt x="104" y="17"/>
                        <a:pt x="103" y="17"/>
                      </a:cubicBezTo>
                      <a:cubicBezTo>
                        <a:pt x="102" y="15"/>
                        <a:pt x="102" y="13"/>
                        <a:pt x="101" y="12"/>
                      </a:cubicBezTo>
                      <a:cubicBezTo>
                        <a:pt x="100" y="11"/>
                        <a:pt x="101" y="12"/>
                        <a:pt x="100" y="11"/>
                      </a:cubicBezTo>
                      <a:cubicBezTo>
                        <a:pt x="101" y="13"/>
                        <a:pt x="102" y="15"/>
                        <a:pt x="102" y="16"/>
                      </a:cubicBezTo>
                      <a:cubicBezTo>
                        <a:pt x="101" y="15"/>
                        <a:pt x="101" y="15"/>
                        <a:pt x="101" y="15"/>
                      </a:cubicBezTo>
                      <a:cubicBezTo>
                        <a:pt x="102" y="16"/>
                        <a:pt x="103" y="18"/>
                        <a:pt x="102" y="18"/>
                      </a:cubicBezTo>
                      <a:cubicBezTo>
                        <a:pt x="101" y="18"/>
                        <a:pt x="100" y="18"/>
                        <a:pt x="100" y="18"/>
                      </a:cubicBezTo>
                      <a:cubicBezTo>
                        <a:pt x="99" y="17"/>
                        <a:pt x="99" y="17"/>
                        <a:pt x="99" y="17"/>
                      </a:cubicBezTo>
                      <a:cubicBezTo>
                        <a:pt x="100" y="20"/>
                        <a:pt x="98" y="19"/>
                        <a:pt x="99" y="21"/>
                      </a:cubicBezTo>
                      <a:cubicBezTo>
                        <a:pt x="97" y="19"/>
                        <a:pt x="98" y="23"/>
                        <a:pt x="96" y="21"/>
                      </a:cubicBezTo>
                      <a:cubicBezTo>
                        <a:pt x="96" y="23"/>
                        <a:pt x="95" y="24"/>
                        <a:pt x="93" y="25"/>
                      </a:cubicBezTo>
                      <a:cubicBezTo>
                        <a:pt x="92" y="22"/>
                        <a:pt x="92" y="22"/>
                        <a:pt x="92" y="22"/>
                      </a:cubicBezTo>
                      <a:cubicBezTo>
                        <a:pt x="93" y="24"/>
                        <a:pt x="91" y="21"/>
                        <a:pt x="91" y="22"/>
                      </a:cubicBezTo>
                      <a:cubicBezTo>
                        <a:pt x="93" y="23"/>
                        <a:pt x="92" y="24"/>
                        <a:pt x="93" y="26"/>
                      </a:cubicBezTo>
                      <a:cubicBezTo>
                        <a:pt x="91" y="24"/>
                        <a:pt x="92" y="27"/>
                        <a:pt x="93" y="29"/>
                      </a:cubicBezTo>
                      <a:cubicBezTo>
                        <a:pt x="91" y="27"/>
                        <a:pt x="91" y="27"/>
                        <a:pt x="91" y="27"/>
                      </a:cubicBezTo>
                      <a:cubicBezTo>
                        <a:pt x="93" y="30"/>
                        <a:pt x="91" y="28"/>
                        <a:pt x="90" y="28"/>
                      </a:cubicBezTo>
                      <a:cubicBezTo>
                        <a:pt x="89" y="28"/>
                        <a:pt x="88" y="26"/>
                        <a:pt x="88" y="27"/>
                      </a:cubicBezTo>
                      <a:cubicBezTo>
                        <a:pt x="89" y="29"/>
                        <a:pt x="89" y="29"/>
                        <a:pt x="90" y="31"/>
                      </a:cubicBezTo>
                      <a:cubicBezTo>
                        <a:pt x="89" y="31"/>
                        <a:pt x="88" y="31"/>
                        <a:pt x="87" y="31"/>
                      </a:cubicBezTo>
                      <a:cubicBezTo>
                        <a:pt x="88" y="35"/>
                        <a:pt x="85" y="34"/>
                        <a:pt x="85" y="37"/>
                      </a:cubicBezTo>
                      <a:cubicBezTo>
                        <a:pt x="84" y="35"/>
                        <a:pt x="84" y="35"/>
                        <a:pt x="84" y="35"/>
                      </a:cubicBezTo>
                      <a:cubicBezTo>
                        <a:pt x="85" y="40"/>
                        <a:pt x="81" y="38"/>
                        <a:pt x="81" y="40"/>
                      </a:cubicBezTo>
                      <a:cubicBezTo>
                        <a:pt x="79" y="37"/>
                        <a:pt x="79" y="37"/>
                        <a:pt x="79" y="37"/>
                      </a:cubicBezTo>
                      <a:cubicBezTo>
                        <a:pt x="78" y="37"/>
                        <a:pt x="79" y="39"/>
                        <a:pt x="80" y="41"/>
                      </a:cubicBezTo>
                      <a:cubicBezTo>
                        <a:pt x="79" y="40"/>
                        <a:pt x="81" y="43"/>
                        <a:pt x="79" y="41"/>
                      </a:cubicBezTo>
                      <a:cubicBezTo>
                        <a:pt x="78" y="40"/>
                        <a:pt x="79" y="42"/>
                        <a:pt x="79" y="43"/>
                      </a:cubicBezTo>
                      <a:cubicBezTo>
                        <a:pt x="77" y="42"/>
                        <a:pt x="77" y="43"/>
                        <a:pt x="77" y="44"/>
                      </a:cubicBezTo>
                      <a:cubicBezTo>
                        <a:pt x="77" y="44"/>
                        <a:pt x="77" y="44"/>
                        <a:pt x="77" y="44"/>
                      </a:cubicBezTo>
                      <a:cubicBezTo>
                        <a:pt x="77" y="43"/>
                        <a:pt x="76" y="42"/>
                        <a:pt x="76" y="42"/>
                      </a:cubicBezTo>
                      <a:cubicBezTo>
                        <a:pt x="76" y="43"/>
                        <a:pt x="74" y="42"/>
                        <a:pt x="77" y="45"/>
                      </a:cubicBezTo>
                      <a:cubicBezTo>
                        <a:pt x="75" y="44"/>
                        <a:pt x="77" y="48"/>
                        <a:pt x="74" y="46"/>
                      </a:cubicBezTo>
                      <a:cubicBezTo>
                        <a:pt x="75" y="47"/>
                        <a:pt x="75" y="47"/>
                        <a:pt x="75" y="48"/>
                      </a:cubicBezTo>
                      <a:cubicBezTo>
                        <a:pt x="74" y="49"/>
                        <a:pt x="72" y="47"/>
                        <a:pt x="73" y="49"/>
                      </a:cubicBezTo>
                      <a:cubicBezTo>
                        <a:pt x="72" y="49"/>
                        <a:pt x="72" y="47"/>
                        <a:pt x="71" y="48"/>
                      </a:cubicBezTo>
                      <a:cubicBezTo>
                        <a:pt x="72" y="48"/>
                        <a:pt x="72" y="49"/>
                        <a:pt x="73" y="50"/>
                      </a:cubicBezTo>
                      <a:cubicBezTo>
                        <a:pt x="73" y="52"/>
                        <a:pt x="69" y="49"/>
                        <a:pt x="69" y="50"/>
                      </a:cubicBezTo>
                      <a:cubicBezTo>
                        <a:pt x="68" y="54"/>
                        <a:pt x="66" y="54"/>
                        <a:pt x="65" y="56"/>
                      </a:cubicBezTo>
                      <a:cubicBezTo>
                        <a:pt x="64" y="55"/>
                        <a:pt x="64" y="55"/>
                        <a:pt x="64" y="55"/>
                      </a:cubicBezTo>
                      <a:cubicBezTo>
                        <a:pt x="66" y="58"/>
                        <a:pt x="61" y="53"/>
                        <a:pt x="63" y="58"/>
                      </a:cubicBezTo>
                      <a:cubicBezTo>
                        <a:pt x="63" y="57"/>
                        <a:pt x="63" y="58"/>
                        <a:pt x="62" y="56"/>
                      </a:cubicBezTo>
                      <a:cubicBezTo>
                        <a:pt x="63" y="59"/>
                        <a:pt x="59" y="56"/>
                        <a:pt x="60" y="59"/>
                      </a:cubicBezTo>
                      <a:cubicBezTo>
                        <a:pt x="61" y="59"/>
                        <a:pt x="60" y="58"/>
                        <a:pt x="60" y="58"/>
                      </a:cubicBezTo>
                      <a:cubicBezTo>
                        <a:pt x="58" y="57"/>
                        <a:pt x="60" y="60"/>
                        <a:pt x="58" y="59"/>
                      </a:cubicBezTo>
                      <a:cubicBezTo>
                        <a:pt x="58" y="58"/>
                        <a:pt x="58" y="58"/>
                        <a:pt x="57" y="57"/>
                      </a:cubicBezTo>
                      <a:cubicBezTo>
                        <a:pt x="56" y="56"/>
                        <a:pt x="59" y="61"/>
                        <a:pt x="56" y="58"/>
                      </a:cubicBezTo>
                      <a:cubicBezTo>
                        <a:pt x="56" y="58"/>
                        <a:pt x="57" y="59"/>
                        <a:pt x="57" y="59"/>
                      </a:cubicBezTo>
                      <a:cubicBezTo>
                        <a:pt x="55" y="59"/>
                        <a:pt x="55" y="62"/>
                        <a:pt x="54" y="65"/>
                      </a:cubicBezTo>
                      <a:cubicBezTo>
                        <a:pt x="52" y="64"/>
                        <a:pt x="49" y="59"/>
                        <a:pt x="51" y="62"/>
                      </a:cubicBezTo>
                      <a:cubicBezTo>
                        <a:pt x="50" y="62"/>
                        <a:pt x="52" y="64"/>
                        <a:pt x="51" y="63"/>
                      </a:cubicBezTo>
                      <a:cubicBezTo>
                        <a:pt x="52" y="64"/>
                        <a:pt x="47" y="60"/>
                        <a:pt x="49" y="62"/>
                      </a:cubicBezTo>
                      <a:cubicBezTo>
                        <a:pt x="51" y="64"/>
                        <a:pt x="50" y="63"/>
                        <a:pt x="51" y="64"/>
                      </a:cubicBezTo>
                      <a:cubicBezTo>
                        <a:pt x="49" y="63"/>
                        <a:pt x="47" y="62"/>
                        <a:pt x="48" y="64"/>
                      </a:cubicBezTo>
                      <a:cubicBezTo>
                        <a:pt x="47" y="63"/>
                        <a:pt x="47" y="63"/>
                        <a:pt x="47" y="63"/>
                      </a:cubicBezTo>
                      <a:cubicBezTo>
                        <a:pt x="49" y="66"/>
                        <a:pt x="47" y="65"/>
                        <a:pt x="50" y="69"/>
                      </a:cubicBezTo>
                      <a:cubicBezTo>
                        <a:pt x="47" y="72"/>
                        <a:pt x="46" y="77"/>
                        <a:pt x="44" y="80"/>
                      </a:cubicBezTo>
                      <a:cubicBezTo>
                        <a:pt x="40" y="83"/>
                        <a:pt x="39" y="87"/>
                        <a:pt x="35" y="88"/>
                      </a:cubicBezTo>
                      <a:cubicBezTo>
                        <a:pt x="31" y="87"/>
                        <a:pt x="31" y="87"/>
                        <a:pt x="32" y="89"/>
                      </a:cubicBezTo>
                      <a:cubicBezTo>
                        <a:pt x="31" y="88"/>
                        <a:pt x="31" y="88"/>
                        <a:pt x="31" y="88"/>
                      </a:cubicBezTo>
                      <a:cubicBezTo>
                        <a:pt x="33" y="90"/>
                        <a:pt x="31" y="88"/>
                        <a:pt x="33" y="90"/>
                      </a:cubicBezTo>
                      <a:cubicBezTo>
                        <a:pt x="31" y="91"/>
                        <a:pt x="31" y="93"/>
                        <a:pt x="30" y="94"/>
                      </a:cubicBezTo>
                      <a:cubicBezTo>
                        <a:pt x="30" y="94"/>
                        <a:pt x="28" y="92"/>
                        <a:pt x="28" y="92"/>
                      </a:cubicBezTo>
                      <a:cubicBezTo>
                        <a:pt x="30" y="94"/>
                        <a:pt x="30" y="94"/>
                        <a:pt x="30" y="94"/>
                      </a:cubicBezTo>
                      <a:cubicBezTo>
                        <a:pt x="29" y="93"/>
                        <a:pt x="29" y="93"/>
                        <a:pt x="29" y="93"/>
                      </a:cubicBezTo>
                      <a:cubicBezTo>
                        <a:pt x="29" y="94"/>
                        <a:pt x="30" y="95"/>
                        <a:pt x="31" y="95"/>
                      </a:cubicBezTo>
                      <a:cubicBezTo>
                        <a:pt x="31" y="100"/>
                        <a:pt x="23" y="99"/>
                        <a:pt x="22" y="103"/>
                      </a:cubicBezTo>
                      <a:cubicBezTo>
                        <a:pt x="20" y="103"/>
                        <a:pt x="20" y="104"/>
                        <a:pt x="20" y="106"/>
                      </a:cubicBezTo>
                      <a:cubicBezTo>
                        <a:pt x="15" y="106"/>
                        <a:pt x="11" y="106"/>
                        <a:pt x="12" y="110"/>
                      </a:cubicBezTo>
                      <a:cubicBezTo>
                        <a:pt x="12" y="110"/>
                        <a:pt x="5" y="105"/>
                        <a:pt x="4" y="10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0" name="Freeform 93"/>
                <p:cNvSpPr/>
                <p:nvPr/>
              </p:nvSpPr>
              <p:spPr bwMode="auto">
                <a:xfrm>
                  <a:off x="4077" y="1209"/>
                  <a:ext cx="1" cy="1"/>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1"/>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1" name="Freeform 94"/>
                <p:cNvSpPr/>
                <p:nvPr/>
              </p:nvSpPr>
              <p:spPr bwMode="auto">
                <a:xfrm>
                  <a:off x="4074" y="1208"/>
                  <a:ext cx="0"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2"/>
                        <a:pt x="0" y="1"/>
                      </a:cubicBezTo>
                      <a:cubicBezTo>
                        <a:pt x="0" y="1"/>
                        <a:pt x="0" y="0"/>
                        <a:pt x="0" y="1"/>
                      </a:cubicBezTo>
                      <a:cubicBezTo>
                        <a:pt x="0" y="1"/>
                        <a:pt x="0"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2" name="Freeform 95"/>
                <p:cNvSpPr/>
                <p:nvPr/>
              </p:nvSpPr>
              <p:spPr bwMode="auto">
                <a:xfrm>
                  <a:off x="4073" y="1208"/>
                  <a:ext cx="1"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3" name="Freeform 96"/>
                <p:cNvSpPr/>
                <p:nvPr/>
              </p:nvSpPr>
              <p:spPr bwMode="auto">
                <a:xfrm>
                  <a:off x="4072" y="1207"/>
                  <a:ext cx="0"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4" name="Freeform 97"/>
                <p:cNvSpPr/>
                <p:nvPr/>
              </p:nvSpPr>
              <p:spPr bwMode="auto">
                <a:xfrm>
                  <a:off x="4072" y="1208"/>
                  <a:ext cx="1"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1" y="1"/>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5" name="Freeform 98"/>
                <p:cNvSpPr/>
                <p:nvPr/>
              </p:nvSpPr>
              <p:spPr bwMode="auto">
                <a:xfrm>
                  <a:off x="4071" y="1208"/>
                  <a:ext cx="0" cy="0"/>
                </a:xfrm>
                <a:custGeom>
                  <a:avLst/>
                  <a:gdLst>
                    <a:gd name="T0" fmla="*/ 1 w 1"/>
                    <a:gd name="T1" fmla="*/ 1 h 3"/>
                    <a:gd name="T2" fmla="*/ 0 w 1"/>
                    <a:gd name="T3" fmla="*/ 1 h 3"/>
                    <a:gd name="T4" fmla="*/ 1 w 1"/>
                    <a:gd name="T5" fmla="*/ 1 h 3"/>
                  </a:gdLst>
                  <a:ahLst/>
                  <a:cxnLst>
                    <a:cxn ang="0">
                      <a:pos x="T0" y="T1"/>
                    </a:cxn>
                    <a:cxn ang="0">
                      <a:pos x="T2" y="T3"/>
                    </a:cxn>
                    <a:cxn ang="0">
                      <a:pos x="T4" y="T5"/>
                    </a:cxn>
                  </a:cxnLst>
                  <a:rect l="0" t="0" r="r" b="b"/>
                  <a:pathLst>
                    <a:path w="1" h="3">
                      <a:moveTo>
                        <a:pt x="1" y="1"/>
                      </a:moveTo>
                      <a:cubicBezTo>
                        <a:pt x="1" y="1"/>
                        <a:pt x="1" y="3"/>
                        <a:pt x="0" y="1"/>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6" name="Freeform 99"/>
                <p:cNvSpPr/>
                <p:nvPr/>
              </p:nvSpPr>
              <p:spPr bwMode="auto">
                <a:xfrm>
                  <a:off x="4071" y="1208"/>
                  <a:ext cx="0" cy="1"/>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7" name="Rectangle 100"/>
                <p:cNvSpPr>
                  <a:spLocks noChangeArrowheads="1"/>
                </p:cNvSpPr>
                <p:nvPr/>
              </p:nvSpPr>
              <p:spPr bwMode="auto">
                <a:xfrm>
                  <a:off x="4064" y="1216"/>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78" name="Freeform 101"/>
                <p:cNvSpPr/>
                <p:nvPr/>
              </p:nvSpPr>
              <p:spPr bwMode="auto">
                <a:xfrm>
                  <a:off x="4061" y="1219"/>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1"/>
                        <a:pt x="0" y="0"/>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9" name="Freeform 102"/>
                <p:cNvSpPr/>
                <p:nvPr/>
              </p:nvSpPr>
              <p:spPr bwMode="auto">
                <a:xfrm>
                  <a:off x="4060" y="1222"/>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0" name="Freeform 103"/>
                <p:cNvSpPr/>
                <p:nvPr/>
              </p:nvSpPr>
              <p:spPr bwMode="auto">
                <a:xfrm>
                  <a:off x="4097" y="1212"/>
                  <a:ext cx="0" cy="1"/>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 name="Freeform 104"/>
                <p:cNvSpPr/>
                <p:nvPr/>
              </p:nvSpPr>
              <p:spPr bwMode="auto">
                <a:xfrm>
                  <a:off x="4061" y="1210"/>
                  <a:ext cx="35" cy="37"/>
                </a:xfrm>
                <a:custGeom>
                  <a:avLst/>
                  <a:gdLst>
                    <a:gd name="T0" fmla="*/ 17 w 159"/>
                    <a:gd name="T1" fmla="*/ 133 h 159"/>
                    <a:gd name="T2" fmla="*/ 20 w 159"/>
                    <a:gd name="T3" fmla="*/ 128 h 159"/>
                    <a:gd name="T4" fmla="*/ 23 w 159"/>
                    <a:gd name="T5" fmla="*/ 113 h 159"/>
                    <a:gd name="T6" fmla="*/ 26 w 159"/>
                    <a:gd name="T7" fmla="*/ 110 h 159"/>
                    <a:gd name="T8" fmla="*/ 37 w 159"/>
                    <a:gd name="T9" fmla="*/ 101 h 159"/>
                    <a:gd name="T10" fmla="*/ 40 w 159"/>
                    <a:gd name="T11" fmla="*/ 97 h 159"/>
                    <a:gd name="T12" fmla="*/ 43 w 159"/>
                    <a:gd name="T13" fmla="*/ 90 h 159"/>
                    <a:gd name="T14" fmla="*/ 48 w 159"/>
                    <a:gd name="T15" fmla="*/ 85 h 159"/>
                    <a:gd name="T16" fmla="*/ 52 w 159"/>
                    <a:gd name="T17" fmla="*/ 84 h 159"/>
                    <a:gd name="T18" fmla="*/ 52 w 159"/>
                    <a:gd name="T19" fmla="*/ 79 h 159"/>
                    <a:gd name="T20" fmla="*/ 55 w 159"/>
                    <a:gd name="T21" fmla="*/ 71 h 159"/>
                    <a:gd name="T22" fmla="*/ 58 w 159"/>
                    <a:gd name="T23" fmla="*/ 69 h 159"/>
                    <a:gd name="T24" fmla="*/ 60 w 159"/>
                    <a:gd name="T25" fmla="*/ 63 h 159"/>
                    <a:gd name="T26" fmla="*/ 65 w 159"/>
                    <a:gd name="T27" fmla="*/ 61 h 159"/>
                    <a:gd name="T28" fmla="*/ 70 w 159"/>
                    <a:gd name="T29" fmla="*/ 56 h 159"/>
                    <a:gd name="T30" fmla="*/ 77 w 159"/>
                    <a:gd name="T31" fmla="*/ 52 h 159"/>
                    <a:gd name="T32" fmla="*/ 78 w 159"/>
                    <a:gd name="T33" fmla="*/ 48 h 159"/>
                    <a:gd name="T34" fmla="*/ 82 w 159"/>
                    <a:gd name="T35" fmla="*/ 48 h 159"/>
                    <a:gd name="T36" fmla="*/ 83 w 159"/>
                    <a:gd name="T37" fmla="*/ 44 h 159"/>
                    <a:gd name="T38" fmla="*/ 84 w 159"/>
                    <a:gd name="T39" fmla="*/ 43 h 159"/>
                    <a:gd name="T40" fmla="*/ 86 w 159"/>
                    <a:gd name="T41" fmla="*/ 40 h 159"/>
                    <a:gd name="T42" fmla="*/ 95 w 159"/>
                    <a:gd name="T43" fmla="*/ 33 h 159"/>
                    <a:gd name="T44" fmla="*/ 98 w 159"/>
                    <a:gd name="T45" fmla="*/ 30 h 159"/>
                    <a:gd name="T46" fmla="*/ 101 w 159"/>
                    <a:gd name="T47" fmla="*/ 28 h 159"/>
                    <a:gd name="T48" fmla="*/ 109 w 159"/>
                    <a:gd name="T49" fmla="*/ 22 h 159"/>
                    <a:gd name="T50" fmla="*/ 115 w 159"/>
                    <a:gd name="T51" fmla="*/ 27 h 159"/>
                    <a:gd name="T52" fmla="*/ 114 w 159"/>
                    <a:gd name="T53" fmla="*/ 20 h 159"/>
                    <a:gd name="T54" fmla="*/ 112 w 159"/>
                    <a:gd name="T55" fmla="*/ 12 h 159"/>
                    <a:gd name="T56" fmla="*/ 117 w 159"/>
                    <a:gd name="T57" fmla="*/ 12 h 159"/>
                    <a:gd name="T58" fmla="*/ 117 w 159"/>
                    <a:gd name="T59" fmla="*/ 8 h 159"/>
                    <a:gd name="T60" fmla="*/ 120 w 159"/>
                    <a:gd name="T61" fmla="*/ 10 h 159"/>
                    <a:gd name="T62" fmla="*/ 126 w 159"/>
                    <a:gd name="T63" fmla="*/ 13 h 159"/>
                    <a:gd name="T64" fmla="*/ 126 w 159"/>
                    <a:gd name="T65" fmla="*/ 6 h 159"/>
                    <a:gd name="T66" fmla="*/ 129 w 159"/>
                    <a:gd name="T67" fmla="*/ 8 h 159"/>
                    <a:gd name="T68" fmla="*/ 130 w 159"/>
                    <a:gd name="T69" fmla="*/ 3 h 159"/>
                    <a:gd name="T70" fmla="*/ 133 w 159"/>
                    <a:gd name="T71" fmla="*/ 1 h 159"/>
                    <a:gd name="T72" fmla="*/ 136 w 159"/>
                    <a:gd name="T73" fmla="*/ 10 h 159"/>
                    <a:gd name="T74" fmla="*/ 138 w 159"/>
                    <a:gd name="T75" fmla="*/ 2 h 159"/>
                    <a:gd name="T76" fmla="*/ 151 w 159"/>
                    <a:gd name="T77" fmla="*/ 8 h 159"/>
                    <a:gd name="T78" fmla="*/ 153 w 159"/>
                    <a:gd name="T79" fmla="*/ 9 h 159"/>
                    <a:gd name="T80" fmla="*/ 158 w 159"/>
                    <a:gd name="T81" fmla="*/ 6 h 159"/>
                    <a:gd name="T82" fmla="*/ 158 w 159"/>
                    <a:gd name="T83" fmla="*/ 12 h 159"/>
                    <a:gd name="T84" fmla="*/ 152 w 159"/>
                    <a:gd name="T85" fmla="*/ 10 h 159"/>
                    <a:gd name="T86" fmla="*/ 147 w 159"/>
                    <a:gd name="T87" fmla="*/ 21 h 159"/>
                    <a:gd name="T88" fmla="*/ 136 w 159"/>
                    <a:gd name="T89" fmla="*/ 31 h 159"/>
                    <a:gd name="T90" fmla="*/ 124 w 159"/>
                    <a:gd name="T91" fmla="*/ 42 h 159"/>
                    <a:gd name="T92" fmla="*/ 114 w 159"/>
                    <a:gd name="T93" fmla="*/ 51 h 159"/>
                    <a:gd name="T94" fmla="*/ 107 w 159"/>
                    <a:gd name="T95" fmla="*/ 58 h 159"/>
                    <a:gd name="T96" fmla="*/ 91 w 159"/>
                    <a:gd name="T97" fmla="*/ 70 h 159"/>
                    <a:gd name="T98" fmla="*/ 81 w 159"/>
                    <a:gd name="T99" fmla="*/ 75 h 159"/>
                    <a:gd name="T100" fmla="*/ 69 w 159"/>
                    <a:gd name="T101" fmla="*/ 83 h 159"/>
                    <a:gd name="T102" fmla="*/ 59 w 159"/>
                    <a:gd name="T103" fmla="*/ 109 h 159"/>
                    <a:gd name="T104" fmla="*/ 36 w 159"/>
                    <a:gd name="T105" fmla="*/ 130 h 159"/>
                    <a:gd name="T106" fmla="*/ 12 w 159"/>
                    <a:gd name="T107"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9" h="159">
                      <a:moveTo>
                        <a:pt x="5" y="151"/>
                      </a:moveTo>
                      <a:cubicBezTo>
                        <a:pt x="0" y="145"/>
                        <a:pt x="8" y="147"/>
                        <a:pt x="6" y="142"/>
                      </a:cubicBezTo>
                      <a:cubicBezTo>
                        <a:pt x="6" y="141"/>
                        <a:pt x="9" y="144"/>
                        <a:pt x="9" y="143"/>
                      </a:cubicBezTo>
                      <a:cubicBezTo>
                        <a:pt x="6" y="137"/>
                        <a:pt x="11" y="136"/>
                        <a:pt x="17" y="136"/>
                      </a:cubicBezTo>
                      <a:cubicBezTo>
                        <a:pt x="17" y="136"/>
                        <a:pt x="17" y="136"/>
                        <a:pt x="17" y="136"/>
                      </a:cubicBezTo>
                      <a:cubicBezTo>
                        <a:pt x="18" y="136"/>
                        <a:pt x="16" y="134"/>
                        <a:pt x="17" y="133"/>
                      </a:cubicBezTo>
                      <a:cubicBezTo>
                        <a:pt x="17" y="134"/>
                        <a:pt x="17" y="134"/>
                        <a:pt x="18" y="135"/>
                      </a:cubicBezTo>
                      <a:cubicBezTo>
                        <a:pt x="17" y="133"/>
                        <a:pt x="18" y="133"/>
                        <a:pt x="17" y="132"/>
                      </a:cubicBezTo>
                      <a:cubicBezTo>
                        <a:pt x="18" y="132"/>
                        <a:pt x="19" y="133"/>
                        <a:pt x="20" y="133"/>
                      </a:cubicBezTo>
                      <a:cubicBezTo>
                        <a:pt x="18" y="132"/>
                        <a:pt x="18" y="132"/>
                        <a:pt x="18" y="132"/>
                      </a:cubicBezTo>
                      <a:cubicBezTo>
                        <a:pt x="14" y="127"/>
                        <a:pt x="20" y="130"/>
                        <a:pt x="19" y="127"/>
                      </a:cubicBezTo>
                      <a:cubicBezTo>
                        <a:pt x="19" y="127"/>
                        <a:pt x="19" y="128"/>
                        <a:pt x="20" y="128"/>
                      </a:cubicBezTo>
                      <a:cubicBezTo>
                        <a:pt x="19" y="124"/>
                        <a:pt x="21" y="122"/>
                        <a:pt x="21" y="119"/>
                      </a:cubicBezTo>
                      <a:cubicBezTo>
                        <a:pt x="22" y="120"/>
                        <a:pt x="23" y="121"/>
                        <a:pt x="24" y="121"/>
                      </a:cubicBezTo>
                      <a:cubicBezTo>
                        <a:pt x="22" y="119"/>
                        <a:pt x="22" y="118"/>
                        <a:pt x="22" y="117"/>
                      </a:cubicBezTo>
                      <a:cubicBezTo>
                        <a:pt x="24" y="119"/>
                        <a:pt x="21" y="115"/>
                        <a:pt x="23" y="115"/>
                      </a:cubicBezTo>
                      <a:cubicBezTo>
                        <a:pt x="23" y="116"/>
                        <a:pt x="23" y="116"/>
                        <a:pt x="23" y="116"/>
                      </a:cubicBezTo>
                      <a:cubicBezTo>
                        <a:pt x="21" y="113"/>
                        <a:pt x="25" y="116"/>
                        <a:pt x="23" y="113"/>
                      </a:cubicBezTo>
                      <a:cubicBezTo>
                        <a:pt x="25" y="114"/>
                        <a:pt x="25" y="114"/>
                        <a:pt x="25" y="114"/>
                      </a:cubicBezTo>
                      <a:cubicBezTo>
                        <a:pt x="22" y="112"/>
                        <a:pt x="27" y="115"/>
                        <a:pt x="25" y="113"/>
                      </a:cubicBezTo>
                      <a:cubicBezTo>
                        <a:pt x="25" y="113"/>
                        <a:pt x="25" y="113"/>
                        <a:pt x="25" y="113"/>
                      </a:cubicBezTo>
                      <a:cubicBezTo>
                        <a:pt x="24" y="112"/>
                        <a:pt x="26" y="113"/>
                        <a:pt x="26" y="112"/>
                      </a:cubicBezTo>
                      <a:cubicBezTo>
                        <a:pt x="26" y="112"/>
                        <a:pt x="26" y="112"/>
                        <a:pt x="26" y="112"/>
                      </a:cubicBezTo>
                      <a:cubicBezTo>
                        <a:pt x="26" y="111"/>
                        <a:pt x="28" y="112"/>
                        <a:pt x="26" y="110"/>
                      </a:cubicBezTo>
                      <a:cubicBezTo>
                        <a:pt x="28" y="111"/>
                        <a:pt x="26" y="112"/>
                        <a:pt x="29" y="113"/>
                      </a:cubicBezTo>
                      <a:cubicBezTo>
                        <a:pt x="29" y="109"/>
                        <a:pt x="31" y="106"/>
                        <a:pt x="34" y="104"/>
                      </a:cubicBezTo>
                      <a:cubicBezTo>
                        <a:pt x="35" y="104"/>
                        <a:pt x="35" y="104"/>
                        <a:pt x="36" y="105"/>
                      </a:cubicBezTo>
                      <a:cubicBezTo>
                        <a:pt x="36" y="104"/>
                        <a:pt x="37" y="104"/>
                        <a:pt x="36" y="102"/>
                      </a:cubicBezTo>
                      <a:cubicBezTo>
                        <a:pt x="36" y="102"/>
                        <a:pt x="37" y="103"/>
                        <a:pt x="37" y="103"/>
                      </a:cubicBezTo>
                      <a:cubicBezTo>
                        <a:pt x="39" y="103"/>
                        <a:pt x="35" y="100"/>
                        <a:pt x="37" y="101"/>
                      </a:cubicBezTo>
                      <a:cubicBezTo>
                        <a:pt x="37" y="102"/>
                        <a:pt x="38" y="102"/>
                        <a:pt x="39" y="103"/>
                      </a:cubicBezTo>
                      <a:cubicBezTo>
                        <a:pt x="37" y="101"/>
                        <a:pt x="38" y="101"/>
                        <a:pt x="38" y="100"/>
                      </a:cubicBezTo>
                      <a:cubicBezTo>
                        <a:pt x="38" y="100"/>
                        <a:pt x="38" y="100"/>
                        <a:pt x="39" y="101"/>
                      </a:cubicBezTo>
                      <a:cubicBezTo>
                        <a:pt x="38" y="99"/>
                        <a:pt x="40" y="100"/>
                        <a:pt x="40" y="99"/>
                      </a:cubicBezTo>
                      <a:cubicBezTo>
                        <a:pt x="41" y="100"/>
                        <a:pt x="41" y="100"/>
                        <a:pt x="41" y="100"/>
                      </a:cubicBezTo>
                      <a:cubicBezTo>
                        <a:pt x="43" y="101"/>
                        <a:pt x="38" y="97"/>
                        <a:pt x="40" y="97"/>
                      </a:cubicBezTo>
                      <a:cubicBezTo>
                        <a:pt x="40" y="98"/>
                        <a:pt x="41" y="98"/>
                        <a:pt x="41" y="99"/>
                      </a:cubicBezTo>
                      <a:cubicBezTo>
                        <a:pt x="39" y="96"/>
                        <a:pt x="41" y="96"/>
                        <a:pt x="41" y="94"/>
                      </a:cubicBezTo>
                      <a:cubicBezTo>
                        <a:pt x="41" y="95"/>
                        <a:pt x="41" y="95"/>
                        <a:pt x="41" y="95"/>
                      </a:cubicBezTo>
                      <a:cubicBezTo>
                        <a:pt x="42" y="94"/>
                        <a:pt x="43" y="94"/>
                        <a:pt x="43" y="92"/>
                      </a:cubicBezTo>
                      <a:cubicBezTo>
                        <a:pt x="44" y="92"/>
                        <a:pt x="46" y="95"/>
                        <a:pt x="46" y="94"/>
                      </a:cubicBezTo>
                      <a:cubicBezTo>
                        <a:pt x="43" y="92"/>
                        <a:pt x="46" y="92"/>
                        <a:pt x="43" y="90"/>
                      </a:cubicBezTo>
                      <a:cubicBezTo>
                        <a:pt x="44" y="89"/>
                        <a:pt x="46" y="89"/>
                        <a:pt x="45" y="88"/>
                      </a:cubicBezTo>
                      <a:cubicBezTo>
                        <a:pt x="46" y="89"/>
                        <a:pt x="48" y="91"/>
                        <a:pt x="48" y="91"/>
                      </a:cubicBezTo>
                      <a:cubicBezTo>
                        <a:pt x="50" y="92"/>
                        <a:pt x="50" y="92"/>
                        <a:pt x="50" y="92"/>
                      </a:cubicBezTo>
                      <a:cubicBezTo>
                        <a:pt x="51" y="93"/>
                        <a:pt x="49" y="92"/>
                        <a:pt x="51" y="93"/>
                      </a:cubicBezTo>
                      <a:cubicBezTo>
                        <a:pt x="51" y="93"/>
                        <a:pt x="51" y="91"/>
                        <a:pt x="51" y="92"/>
                      </a:cubicBezTo>
                      <a:cubicBezTo>
                        <a:pt x="50" y="90"/>
                        <a:pt x="48" y="87"/>
                        <a:pt x="48" y="85"/>
                      </a:cubicBezTo>
                      <a:cubicBezTo>
                        <a:pt x="49" y="87"/>
                        <a:pt x="51" y="88"/>
                        <a:pt x="51" y="88"/>
                      </a:cubicBezTo>
                      <a:cubicBezTo>
                        <a:pt x="47" y="83"/>
                        <a:pt x="47" y="83"/>
                        <a:pt x="47" y="83"/>
                      </a:cubicBezTo>
                      <a:cubicBezTo>
                        <a:pt x="48" y="82"/>
                        <a:pt x="49" y="85"/>
                        <a:pt x="49" y="84"/>
                      </a:cubicBezTo>
                      <a:cubicBezTo>
                        <a:pt x="48" y="83"/>
                        <a:pt x="48" y="83"/>
                        <a:pt x="48" y="82"/>
                      </a:cubicBezTo>
                      <a:cubicBezTo>
                        <a:pt x="48" y="82"/>
                        <a:pt x="48" y="80"/>
                        <a:pt x="51" y="82"/>
                      </a:cubicBezTo>
                      <a:cubicBezTo>
                        <a:pt x="52" y="83"/>
                        <a:pt x="51" y="83"/>
                        <a:pt x="52" y="84"/>
                      </a:cubicBezTo>
                      <a:cubicBezTo>
                        <a:pt x="52" y="83"/>
                        <a:pt x="52" y="83"/>
                        <a:pt x="52" y="82"/>
                      </a:cubicBezTo>
                      <a:cubicBezTo>
                        <a:pt x="52" y="82"/>
                        <a:pt x="52" y="82"/>
                        <a:pt x="52" y="82"/>
                      </a:cubicBezTo>
                      <a:cubicBezTo>
                        <a:pt x="53" y="82"/>
                        <a:pt x="52" y="81"/>
                        <a:pt x="51" y="80"/>
                      </a:cubicBezTo>
                      <a:cubicBezTo>
                        <a:pt x="50" y="80"/>
                        <a:pt x="52" y="81"/>
                        <a:pt x="51" y="81"/>
                      </a:cubicBezTo>
                      <a:cubicBezTo>
                        <a:pt x="50" y="79"/>
                        <a:pt x="50" y="78"/>
                        <a:pt x="50" y="77"/>
                      </a:cubicBezTo>
                      <a:cubicBezTo>
                        <a:pt x="51" y="78"/>
                        <a:pt x="51" y="79"/>
                        <a:pt x="52" y="79"/>
                      </a:cubicBezTo>
                      <a:cubicBezTo>
                        <a:pt x="51" y="77"/>
                        <a:pt x="51" y="76"/>
                        <a:pt x="51" y="74"/>
                      </a:cubicBezTo>
                      <a:cubicBezTo>
                        <a:pt x="49" y="73"/>
                        <a:pt x="52" y="76"/>
                        <a:pt x="52" y="76"/>
                      </a:cubicBezTo>
                      <a:cubicBezTo>
                        <a:pt x="54" y="77"/>
                        <a:pt x="51" y="72"/>
                        <a:pt x="54" y="73"/>
                      </a:cubicBezTo>
                      <a:cubicBezTo>
                        <a:pt x="54" y="74"/>
                        <a:pt x="53" y="72"/>
                        <a:pt x="53" y="72"/>
                      </a:cubicBezTo>
                      <a:cubicBezTo>
                        <a:pt x="54" y="72"/>
                        <a:pt x="55" y="74"/>
                        <a:pt x="55" y="73"/>
                      </a:cubicBezTo>
                      <a:cubicBezTo>
                        <a:pt x="56" y="74"/>
                        <a:pt x="55" y="72"/>
                        <a:pt x="55" y="71"/>
                      </a:cubicBezTo>
                      <a:cubicBezTo>
                        <a:pt x="54" y="71"/>
                        <a:pt x="55" y="72"/>
                        <a:pt x="55" y="72"/>
                      </a:cubicBezTo>
                      <a:cubicBezTo>
                        <a:pt x="55" y="71"/>
                        <a:pt x="55" y="68"/>
                        <a:pt x="57" y="68"/>
                      </a:cubicBezTo>
                      <a:cubicBezTo>
                        <a:pt x="57" y="68"/>
                        <a:pt x="56" y="65"/>
                        <a:pt x="56" y="65"/>
                      </a:cubicBezTo>
                      <a:cubicBezTo>
                        <a:pt x="57" y="67"/>
                        <a:pt x="57" y="67"/>
                        <a:pt x="57" y="67"/>
                      </a:cubicBezTo>
                      <a:cubicBezTo>
                        <a:pt x="58" y="68"/>
                        <a:pt x="58" y="66"/>
                        <a:pt x="59" y="67"/>
                      </a:cubicBezTo>
                      <a:cubicBezTo>
                        <a:pt x="58" y="65"/>
                        <a:pt x="59" y="71"/>
                        <a:pt x="58" y="69"/>
                      </a:cubicBezTo>
                      <a:cubicBezTo>
                        <a:pt x="60" y="70"/>
                        <a:pt x="57" y="65"/>
                        <a:pt x="59" y="67"/>
                      </a:cubicBezTo>
                      <a:cubicBezTo>
                        <a:pt x="59" y="67"/>
                        <a:pt x="58" y="65"/>
                        <a:pt x="60" y="66"/>
                      </a:cubicBezTo>
                      <a:cubicBezTo>
                        <a:pt x="59" y="66"/>
                        <a:pt x="61" y="68"/>
                        <a:pt x="62" y="68"/>
                      </a:cubicBezTo>
                      <a:cubicBezTo>
                        <a:pt x="62" y="67"/>
                        <a:pt x="61" y="67"/>
                        <a:pt x="61" y="66"/>
                      </a:cubicBezTo>
                      <a:cubicBezTo>
                        <a:pt x="61" y="65"/>
                        <a:pt x="61" y="65"/>
                        <a:pt x="61" y="65"/>
                      </a:cubicBezTo>
                      <a:cubicBezTo>
                        <a:pt x="59" y="64"/>
                        <a:pt x="61" y="65"/>
                        <a:pt x="60" y="63"/>
                      </a:cubicBezTo>
                      <a:cubicBezTo>
                        <a:pt x="61" y="64"/>
                        <a:pt x="60" y="62"/>
                        <a:pt x="62" y="64"/>
                      </a:cubicBezTo>
                      <a:cubicBezTo>
                        <a:pt x="64" y="66"/>
                        <a:pt x="64" y="66"/>
                        <a:pt x="64" y="66"/>
                      </a:cubicBezTo>
                      <a:cubicBezTo>
                        <a:pt x="64" y="66"/>
                        <a:pt x="62" y="64"/>
                        <a:pt x="62" y="63"/>
                      </a:cubicBezTo>
                      <a:cubicBezTo>
                        <a:pt x="62" y="63"/>
                        <a:pt x="62" y="63"/>
                        <a:pt x="63" y="63"/>
                      </a:cubicBezTo>
                      <a:cubicBezTo>
                        <a:pt x="60" y="60"/>
                        <a:pt x="64" y="63"/>
                        <a:pt x="62" y="60"/>
                      </a:cubicBezTo>
                      <a:cubicBezTo>
                        <a:pt x="63" y="61"/>
                        <a:pt x="63" y="59"/>
                        <a:pt x="65" y="61"/>
                      </a:cubicBezTo>
                      <a:cubicBezTo>
                        <a:pt x="65" y="59"/>
                        <a:pt x="64" y="58"/>
                        <a:pt x="65" y="58"/>
                      </a:cubicBezTo>
                      <a:cubicBezTo>
                        <a:pt x="66" y="59"/>
                        <a:pt x="66" y="59"/>
                        <a:pt x="66" y="59"/>
                      </a:cubicBezTo>
                      <a:cubicBezTo>
                        <a:pt x="67" y="60"/>
                        <a:pt x="67" y="59"/>
                        <a:pt x="66" y="58"/>
                      </a:cubicBezTo>
                      <a:cubicBezTo>
                        <a:pt x="67" y="59"/>
                        <a:pt x="69" y="60"/>
                        <a:pt x="70" y="60"/>
                      </a:cubicBezTo>
                      <a:cubicBezTo>
                        <a:pt x="70" y="59"/>
                        <a:pt x="68" y="58"/>
                        <a:pt x="67" y="56"/>
                      </a:cubicBezTo>
                      <a:cubicBezTo>
                        <a:pt x="70" y="59"/>
                        <a:pt x="67" y="53"/>
                        <a:pt x="70" y="56"/>
                      </a:cubicBezTo>
                      <a:cubicBezTo>
                        <a:pt x="70" y="56"/>
                        <a:pt x="70" y="58"/>
                        <a:pt x="71" y="58"/>
                      </a:cubicBezTo>
                      <a:cubicBezTo>
                        <a:pt x="75" y="61"/>
                        <a:pt x="70" y="55"/>
                        <a:pt x="72" y="56"/>
                      </a:cubicBezTo>
                      <a:cubicBezTo>
                        <a:pt x="70" y="54"/>
                        <a:pt x="70" y="54"/>
                        <a:pt x="70" y="54"/>
                      </a:cubicBezTo>
                      <a:cubicBezTo>
                        <a:pt x="71" y="55"/>
                        <a:pt x="69" y="51"/>
                        <a:pt x="72" y="54"/>
                      </a:cubicBezTo>
                      <a:cubicBezTo>
                        <a:pt x="71" y="53"/>
                        <a:pt x="73" y="54"/>
                        <a:pt x="71" y="52"/>
                      </a:cubicBezTo>
                      <a:cubicBezTo>
                        <a:pt x="74" y="53"/>
                        <a:pt x="72" y="48"/>
                        <a:pt x="77" y="52"/>
                      </a:cubicBezTo>
                      <a:cubicBezTo>
                        <a:pt x="77" y="51"/>
                        <a:pt x="78" y="51"/>
                        <a:pt x="76" y="50"/>
                      </a:cubicBezTo>
                      <a:cubicBezTo>
                        <a:pt x="75" y="49"/>
                        <a:pt x="77" y="51"/>
                        <a:pt x="76" y="51"/>
                      </a:cubicBezTo>
                      <a:cubicBezTo>
                        <a:pt x="76" y="50"/>
                        <a:pt x="75" y="50"/>
                        <a:pt x="75" y="49"/>
                      </a:cubicBezTo>
                      <a:cubicBezTo>
                        <a:pt x="76" y="50"/>
                        <a:pt x="76" y="50"/>
                        <a:pt x="78" y="52"/>
                      </a:cubicBezTo>
                      <a:cubicBezTo>
                        <a:pt x="80" y="53"/>
                        <a:pt x="75" y="47"/>
                        <a:pt x="77" y="47"/>
                      </a:cubicBezTo>
                      <a:cubicBezTo>
                        <a:pt x="78" y="48"/>
                        <a:pt x="78" y="49"/>
                        <a:pt x="78" y="48"/>
                      </a:cubicBezTo>
                      <a:cubicBezTo>
                        <a:pt x="77" y="46"/>
                        <a:pt x="77" y="46"/>
                        <a:pt x="77" y="46"/>
                      </a:cubicBezTo>
                      <a:cubicBezTo>
                        <a:pt x="78" y="46"/>
                        <a:pt x="80" y="48"/>
                        <a:pt x="81" y="50"/>
                      </a:cubicBezTo>
                      <a:cubicBezTo>
                        <a:pt x="81" y="49"/>
                        <a:pt x="82" y="49"/>
                        <a:pt x="81" y="47"/>
                      </a:cubicBezTo>
                      <a:cubicBezTo>
                        <a:pt x="83" y="49"/>
                        <a:pt x="83" y="49"/>
                        <a:pt x="83" y="49"/>
                      </a:cubicBezTo>
                      <a:cubicBezTo>
                        <a:pt x="81" y="48"/>
                        <a:pt x="82" y="48"/>
                        <a:pt x="82" y="47"/>
                      </a:cubicBezTo>
                      <a:cubicBezTo>
                        <a:pt x="82" y="48"/>
                        <a:pt x="82" y="48"/>
                        <a:pt x="82" y="48"/>
                      </a:cubicBezTo>
                      <a:cubicBezTo>
                        <a:pt x="83" y="49"/>
                        <a:pt x="83" y="48"/>
                        <a:pt x="83" y="48"/>
                      </a:cubicBezTo>
                      <a:cubicBezTo>
                        <a:pt x="82" y="46"/>
                        <a:pt x="81" y="46"/>
                        <a:pt x="81" y="46"/>
                      </a:cubicBezTo>
                      <a:cubicBezTo>
                        <a:pt x="80" y="45"/>
                        <a:pt x="81" y="45"/>
                        <a:pt x="80" y="44"/>
                      </a:cubicBezTo>
                      <a:cubicBezTo>
                        <a:pt x="82" y="46"/>
                        <a:pt x="82" y="45"/>
                        <a:pt x="82" y="45"/>
                      </a:cubicBezTo>
                      <a:cubicBezTo>
                        <a:pt x="83" y="45"/>
                        <a:pt x="81" y="43"/>
                        <a:pt x="81" y="43"/>
                      </a:cubicBezTo>
                      <a:cubicBezTo>
                        <a:pt x="82" y="44"/>
                        <a:pt x="82" y="43"/>
                        <a:pt x="83" y="44"/>
                      </a:cubicBezTo>
                      <a:cubicBezTo>
                        <a:pt x="83" y="45"/>
                        <a:pt x="82" y="43"/>
                        <a:pt x="82" y="44"/>
                      </a:cubicBezTo>
                      <a:cubicBezTo>
                        <a:pt x="83" y="45"/>
                        <a:pt x="85" y="47"/>
                        <a:pt x="84" y="45"/>
                      </a:cubicBezTo>
                      <a:cubicBezTo>
                        <a:pt x="84" y="44"/>
                        <a:pt x="81" y="42"/>
                        <a:pt x="83" y="42"/>
                      </a:cubicBezTo>
                      <a:cubicBezTo>
                        <a:pt x="83" y="43"/>
                        <a:pt x="83" y="44"/>
                        <a:pt x="84" y="44"/>
                      </a:cubicBezTo>
                      <a:cubicBezTo>
                        <a:pt x="85" y="45"/>
                        <a:pt x="85" y="45"/>
                        <a:pt x="85" y="45"/>
                      </a:cubicBezTo>
                      <a:cubicBezTo>
                        <a:pt x="84" y="43"/>
                        <a:pt x="84" y="43"/>
                        <a:pt x="84" y="43"/>
                      </a:cubicBezTo>
                      <a:cubicBezTo>
                        <a:pt x="84" y="43"/>
                        <a:pt x="84" y="44"/>
                        <a:pt x="84" y="44"/>
                      </a:cubicBezTo>
                      <a:cubicBezTo>
                        <a:pt x="83" y="42"/>
                        <a:pt x="85" y="43"/>
                        <a:pt x="83" y="41"/>
                      </a:cubicBezTo>
                      <a:cubicBezTo>
                        <a:pt x="84" y="40"/>
                        <a:pt x="85" y="41"/>
                        <a:pt x="85" y="41"/>
                      </a:cubicBezTo>
                      <a:cubicBezTo>
                        <a:pt x="85" y="41"/>
                        <a:pt x="85" y="41"/>
                        <a:pt x="85" y="41"/>
                      </a:cubicBezTo>
                      <a:cubicBezTo>
                        <a:pt x="87" y="42"/>
                        <a:pt x="86" y="41"/>
                        <a:pt x="86" y="40"/>
                      </a:cubicBezTo>
                      <a:cubicBezTo>
                        <a:pt x="86" y="40"/>
                        <a:pt x="86" y="40"/>
                        <a:pt x="86" y="40"/>
                      </a:cubicBezTo>
                      <a:cubicBezTo>
                        <a:pt x="86" y="40"/>
                        <a:pt x="87" y="39"/>
                        <a:pt x="86" y="38"/>
                      </a:cubicBezTo>
                      <a:cubicBezTo>
                        <a:pt x="88" y="39"/>
                        <a:pt x="91" y="44"/>
                        <a:pt x="90" y="42"/>
                      </a:cubicBezTo>
                      <a:cubicBezTo>
                        <a:pt x="91" y="41"/>
                        <a:pt x="88" y="38"/>
                        <a:pt x="87" y="37"/>
                      </a:cubicBezTo>
                      <a:cubicBezTo>
                        <a:pt x="89" y="38"/>
                        <a:pt x="88" y="34"/>
                        <a:pt x="91" y="36"/>
                      </a:cubicBezTo>
                      <a:cubicBezTo>
                        <a:pt x="91" y="35"/>
                        <a:pt x="90" y="35"/>
                        <a:pt x="90" y="34"/>
                      </a:cubicBezTo>
                      <a:cubicBezTo>
                        <a:pt x="92" y="34"/>
                        <a:pt x="91" y="30"/>
                        <a:pt x="95" y="33"/>
                      </a:cubicBezTo>
                      <a:cubicBezTo>
                        <a:pt x="95" y="34"/>
                        <a:pt x="96" y="34"/>
                        <a:pt x="97" y="35"/>
                      </a:cubicBezTo>
                      <a:cubicBezTo>
                        <a:pt x="96" y="34"/>
                        <a:pt x="98" y="37"/>
                        <a:pt x="96" y="34"/>
                      </a:cubicBezTo>
                      <a:cubicBezTo>
                        <a:pt x="95" y="33"/>
                        <a:pt x="95" y="32"/>
                        <a:pt x="94" y="32"/>
                      </a:cubicBezTo>
                      <a:cubicBezTo>
                        <a:pt x="94" y="30"/>
                        <a:pt x="95" y="29"/>
                        <a:pt x="97" y="30"/>
                      </a:cubicBezTo>
                      <a:cubicBezTo>
                        <a:pt x="96" y="30"/>
                        <a:pt x="96" y="29"/>
                        <a:pt x="96" y="29"/>
                      </a:cubicBezTo>
                      <a:cubicBezTo>
                        <a:pt x="97" y="31"/>
                        <a:pt x="98" y="31"/>
                        <a:pt x="98" y="30"/>
                      </a:cubicBezTo>
                      <a:cubicBezTo>
                        <a:pt x="97" y="28"/>
                        <a:pt x="97" y="28"/>
                        <a:pt x="97" y="28"/>
                      </a:cubicBezTo>
                      <a:cubicBezTo>
                        <a:pt x="98" y="30"/>
                        <a:pt x="98" y="30"/>
                        <a:pt x="98" y="30"/>
                      </a:cubicBezTo>
                      <a:cubicBezTo>
                        <a:pt x="98" y="29"/>
                        <a:pt x="96" y="26"/>
                        <a:pt x="98" y="27"/>
                      </a:cubicBezTo>
                      <a:cubicBezTo>
                        <a:pt x="98" y="28"/>
                        <a:pt x="99" y="29"/>
                        <a:pt x="99" y="29"/>
                      </a:cubicBezTo>
                      <a:cubicBezTo>
                        <a:pt x="99" y="27"/>
                        <a:pt x="98" y="25"/>
                        <a:pt x="99" y="26"/>
                      </a:cubicBezTo>
                      <a:cubicBezTo>
                        <a:pt x="101" y="28"/>
                        <a:pt x="101" y="28"/>
                        <a:pt x="101" y="28"/>
                      </a:cubicBezTo>
                      <a:cubicBezTo>
                        <a:pt x="101" y="27"/>
                        <a:pt x="101" y="26"/>
                        <a:pt x="100" y="25"/>
                      </a:cubicBezTo>
                      <a:cubicBezTo>
                        <a:pt x="102" y="26"/>
                        <a:pt x="102" y="26"/>
                        <a:pt x="104" y="27"/>
                      </a:cubicBezTo>
                      <a:cubicBezTo>
                        <a:pt x="102" y="22"/>
                        <a:pt x="104" y="20"/>
                        <a:pt x="106" y="19"/>
                      </a:cubicBezTo>
                      <a:cubicBezTo>
                        <a:pt x="107" y="20"/>
                        <a:pt x="107" y="20"/>
                        <a:pt x="107" y="20"/>
                      </a:cubicBezTo>
                      <a:cubicBezTo>
                        <a:pt x="108" y="21"/>
                        <a:pt x="106" y="18"/>
                        <a:pt x="107" y="19"/>
                      </a:cubicBezTo>
                      <a:cubicBezTo>
                        <a:pt x="107" y="20"/>
                        <a:pt x="109" y="21"/>
                        <a:pt x="109" y="22"/>
                      </a:cubicBezTo>
                      <a:cubicBezTo>
                        <a:pt x="111" y="23"/>
                        <a:pt x="109" y="20"/>
                        <a:pt x="109" y="19"/>
                      </a:cubicBezTo>
                      <a:cubicBezTo>
                        <a:pt x="108" y="18"/>
                        <a:pt x="109" y="20"/>
                        <a:pt x="108" y="18"/>
                      </a:cubicBezTo>
                      <a:cubicBezTo>
                        <a:pt x="107" y="18"/>
                        <a:pt x="109" y="19"/>
                        <a:pt x="108" y="17"/>
                      </a:cubicBezTo>
                      <a:cubicBezTo>
                        <a:pt x="109" y="17"/>
                        <a:pt x="110" y="19"/>
                        <a:pt x="110" y="20"/>
                      </a:cubicBezTo>
                      <a:cubicBezTo>
                        <a:pt x="110" y="19"/>
                        <a:pt x="110" y="19"/>
                        <a:pt x="110" y="19"/>
                      </a:cubicBezTo>
                      <a:cubicBezTo>
                        <a:pt x="112" y="21"/>
                        <a:pt x="112" y="24"/>
                        <a:pt x="115" y="27"/>
                      </a:cubicBezTo>
                      <a:cubicBezTo>
                        <a:pt x="115" y="26"/>
                        <a:pt x="115" y="26"/>
                        <a:pt x="115" y="26"/>
                      </a:cubicBezTo>
                      <a:cubicBezTo>
                        <a:pt x="117" y="29"/>
                        <a:pt x="116" y="30"/>
                        <a:pt x="117" y="30"/>
                      </a:cubicBezTo>
                      <a:cubicBezTo>
                        <a:pt x="117" y="29"/>
                        <a:pt x="115" y="25"/>
                        <a:pt x="114" y="24"/>
                      </a:cubicBezTo>
                      <a:cubicBezTo>
                        <a:pt x="114" y="23"/>
                        <a:pt x="111" y="19"/>
                        <a:pt x="112" y="18"/>
                      </a:cubicBezTo>
                      <a:cubicBezTo>
                        <a:pt x="113" y="19"/>
                        <a:pt x="111" y="19"/>
                        <a:pt x="113" y="21"/>
                      </a:cubicBezTo>
                      <a:cubicBezTo>
                        <a:pt x="114" y="22"/>
                        <a:pt x="113" y="19"/>
                        <a:pt x="114" y="20"/>
                      </a:cubicBezTo>
                      <a:cubicBezTo>
                        <a:pt x="113" y="19"/>
                        <a:pt x="112" y="17"/>
                        <a:pt x="112" y="16"/>
                      </a:cubicBezTo>
                      <a:cubicBezTo>
                        <a:pt x="113" y="17"/>
                        <a:pt x="113" y="18"/>
                        <a:pt x="113" y="18"/>
                      </a:cubicBezTo>
                      <a:cubicBezTo>
                        <a:pt x="113" y="17"/>
                        <a:pt x="113" y="15"/>
                        <a:pt x="112" y="15"/>
                      </a:cubicBezTo>
                      <a:cubicBezTo>
                        <a:pt x="110" y="12"/>
                        <a:pt x="113" y="15"/>
                        <a:pt x="112" y="13"/>
                      </a:cubicBezTo>
                      <a:cubicBezTo>
                        <a:pt x="113" y="15"/>
                        <a:pt x="114" y="18"/>
                        <a:pt x="116" y="18"/>
                      </a:cubicBezTo>
                      <a:cubicBezTo>
                        <a:pt x="114" y="16"/>
                        <a:pt x="115" y="15"/>
                        <a:pt x="112" y="12"/>
                      </a:cubicBezTo>
                      <a:cubicBezTo>
                        <a:pt x="113" y="13"/>
                        <a:pt x="114" y="14"/>
                        <a:pt x="115" y="16"/>
                      </a:cubicBezTo>
                      <a:cubicBezTo>
                        <a:pt x="116" y="17"/>
                        <a:pt x="113" y="11"/>
                        <a:pt x="116" y="15"/>
                      </a:cubicBezTo>
                      <a:cubicBezTo>
                        <a:pt x="115" y="13"/>
                        <a:pt x="115" y="13"/>
                        <a:pt x="115" y="13"/>
                      </a:cubicBezTo>
                      <a:cubicBezTo>
                        <a:pt x="115" y="14"/>
                        <a:pt x="116" y="14"/>
                        <a:pt x="117" y="15"/>
                      </a:cubicBezTo>
                      <a:cubicBezTo>
                        <a:pt x="117" y="15"/>
                        <a:pt x="116" y="11"/>
                        <a:pt x="118" y="15"/>
                      </a:cubicBezTo>
                      <a:cubicBezTo>
                        <a:pt x="118" y="14"/>
                        <a:pt x="119" y="14"/>
                        <a:pt x="117" y="12"/>
                      </a:cubicBezTo>
                      <a:cubicBezTo>
                        <a:pt x="116" y="11"/>
                        <a:pt x="118" y="14"/>
                        <a:pt x="116" y="11"/>
                      </a:cubicBezTo>
                      <a:cubicBezTo>
                        <a:pt x="117" y="13"/>
                        <a:pt x="116" y="10"/>
                        <a:pt x="116" y="9"/>
                      </a:cubicBezTo>
                      <a:cubicBezTo>
                        <a:pt x="117" y="10"/>
                        <a:pt x="117" y="10"/>
                        <a:pt x="117" y="10"/>
                      </a:cubicBezTo>
                      <a:cubicBezTo>
                        <a:pt x="117" y="10"/>
                        <a:pt x="117" y="10"/>
                        <a:pt x="116" y="8"/>
                      </a:cubicBezTo>
                      <a:cubicBezTo>
                        <a:pt x="117" y="9"/>
                        <a:pt x="117" y="10"/>
                        <a:pt x="118" y="10"/>
                      </a:cubicBezTo>
                      <a:cubicBezTo>
                        <a:pt x="117" y="8"/>
                        <a:pt x="117" y="8"/>
                        <a:pt x="117" y="8"/>
                      </a:cubicBezTo>
                      <a:cubicBezTo>
                        <a:pt x="117" y="7"/>
                        <a:pt x="119" y="11"/>
                        <a:pt x="119" y="10"/>
                      </a:cubicBezTo>
                      <a:cubicBezTo>
                        <a:pt x="120" y="12"/>
                        <a:pt x="120" y="12"/>
                        <a:pt x="120" y="12"/>
                      </a:cubicBezTo>
                      <a:cubicBezTo>
                        <a:pt x="120" y="12"/>
                        <a:pt x="121" y="13"/>
                        <a:pt x="121" y="13"/>
                      </a:cubicBezTo>
                      <a:cubicBezTo>
                        <a:pt x="120" y="11"/>
                        <a:pt x="119" y="9"/>
                        <a:pt x="118" y="7"/>
                      </a:cubicBezTo>
                      <a:cubicBezTo>
                        <a:pt x="118" y="6"/>
                        <a:pt x="120" y="9"/>
                        <a:pt x="119" y="7"/>
                      </a:cubicBezTo>
                      <a:cubicBezTo>
                        <a:pt x="120" y="10"/>
                        <a:pt x="120" y="10"/>
                        <a:pt x="120" y="10"/>
                      </a:cubicBezTo>
                      <a:cubicBezTo>
                        <a:pt x="120" y="10"/>
                        <a:pt x="122" y="12"/>
                        <a:pt x="122" y="12"/>
                      </a:cubicBezTo>
                      <a:cubicBezTo>
                        <a:pt x="122" y="11"/>
                        <a:pt x="121" y="8"/>
                        <a:pt x="120" y="8"/>
                      </a:cubicBezTo>
                      <a:cubicBezTo>
                        <a:pt x="121" y="7"/>
                        <a:pt x="122" y="8"/>
                        <a:pt x="122" y="10"/>
                      </a:cubicBezTo>
                      <a:cubicBezTo>
                        <a:pt x="122" y="9"/>
                        <a:pt x="121" y="8"/>
                        <a:pt x="121" y="6"/>
                      </a:cubicBezTo>
                      <a:cubicBezTo>
                        <a:pt x="122" y="7"/>
                        <a:pt x="123" y="9"/>
                        <a:pt x="125" y="10"/>
                      </a:cubicBezTo>
                      <a:cubicBezTo>
                        <a:pt x="126" y="13"/>
                        <a:pt x="126" y="13"/>
                        <a:pt x="126" y="13"/>
                      </a:cubicBezTo>
                      <a:cubicBezTo>
                        <a:pt x="126" y="13"/>
                        <a:pt x="126" y="13"/>
                        <a:pt x="126" y="13"/>
                      </a:cubicBezTo>
                      <a:cubicBezTo>
                        <a:pt x="127" y="16"/>
                        <a:pt x="128" y="15"/>
                        <a:pt x="129" y="17"/>
                      </a:cubicBezTo>
                      <a:cubicBezTo>
                        <a:pt x="129" y="17"/>
                        <a:pt x="129" y="16"/>
                        <a:pt x="129" y="16"/>
                      </a:cubicBezTo>
                      <a:cubicBezTo>
                        <a:pt x="126" y="12"/>
                        <a:pt x="127" y="10"/>
                        <a:pt x="124" y="6"/>
                      </a:cubicBezTo>
                      <a:cubicBezTo>
                        <a:pt x="125" y="5"/>
                        <a:pt x="130" y="15"/>
                        <a:pt x="128" y="9"/>
                      </a:cubicBezTo>
                      <a:cubicBezTo>
                        <a:pt x="127" y="8"/>
                        <a:pt x="126" y="5"/>
                        <a:pt x="126" y="6"/>
                      </a:cubicBezTo>
                      <a:cubicBezTo>
                        <a:pt x="127" y="6"/>
                        <a:pt x="124" y="2"/>
                        <a:pt x="126" y="3"/>
                      </a:cubicBezTo>
                      <a:cubicBezTo>
                        <a:pt x="126" y="5"/>
                        <a:pt x="129" y="7"/>
                        <a:pt x="129" y="9"/>
                      </a:cubicBezTo>
                      <a:cubicBezTo>
                        <a:pt x="128" y="8"/>
                        <a:pt x="128" y="9"/>
                        <a:pt x="128" y="9"/>
                      </a:cubicBezTo>
                      <a:cubicBezTo>
                        <a:pt x="129" y="10"/>
                        <a:pt x="130" y="13"/>
                        <a:pt x="131" y="12"/>
                      </a:cubicBezTo>
                      <a:cubicBezTo>
                        <a:pt x="131" y="12"/>
                        <a:pt x="131" y="11"/>
                        <a:pt x="130" y="9"/>
                      </a:cubicBezTo>
                      <a:cubicBezTo>
                        <a:pt x="129" y="7"/>
                        <a:pt x="130" y="10"/>
                        <a:pt x="129" y="8"/>
                      </a:cubicBezTo>
                      <a:cubicBezTo>
                        <a:pt x="129" y="7"/>
                        <a:pt x="131" y="10"/>
                        <a:pt x="129" y="6"/>
                      </a:cubicBezTo>
                      <a:cubicBezTo>
                        <a:pt x="129" y="6"/>
                        <a:pt x="128" y="4"/>
                        <a:pt x="127" y="3"/>
                      </a:cubicBezTo>
                      <a:cubicBezTo>
                        <a:pt x="127" y="2"/>
                        <a:pt x="127" y="2"/>
                        <a:pt x="127" y="2"/>
                      </a:cubicBezTo>
                      <a:cubicBezTo>
                        <a:pt x="128" y="3"/>
                        <a:pt x="128" y="3"/>
                        <a:pt x="128" y="3"/>
                      </a:cubicBezTo>
                      <a:cubicBezTo>
                        <a:pt x="129" y="4"/>
                        <a:pt x="127" y="0"/>
                        <a:pt x="128" y="0"/>
                      </a:cubicBezTo>
                      <a:cubicBezTo>
                        <a:pt x="130" y="3"/>
                        <a:pt x="130" y="3"/>
                        <a:pt x="130" y="3"/>
                      </a:cubicBezTo>
                      <a:cubicBezTo>
                        <a:pt x="131" y="5"/>
                        <a:pt x="128" y="3"/>
                        <a:pt x="130" y="6"/>
                      </a:cubicBezTo>
                      <a:cubicBezTo>
                        <a:pt x="131" y="6"/>
                        <a:pt x="130" y="4"/>
                        <a:pt x="131" y="5"/>
                      </a:cubicBezTo>
                      <a:cubicBezTo>
                        <a:pt x="131" y="5"/>
                        <a:pt x="131" y="5"/>
                        <a:pt x="131" y="6"/>
                      </a:cubicBezTo>
                      <a:cubicBezTo>
                        <a:pt x="131" y="6"/>
                        <a:pt x="134" y="11"/>
                        <a:pt x="134" y="7"/>
                      </a:cubicBezTo>
                      <a:cubicBezTo>
                        <a:pt x="133" y="6"/>
                        <a:pt x="133" y="6"/>
                        <a:pt x="132" y="4"/>
                      </a:cubicBezTo>
                      <a:cubicBezTo>
                        <a:pt x="133" y="3"/>
                        <a:pt x="132" y="2"/>
                        <a:pt x="133" y="1"/>
                      </a:cubicBezTo>
                      <a:cubicBezTo>
                        <a:pt x="134" y="4"/>
                        <a:pt x="134" y="1"/>
                        <a:pt x="135" y="4"/>
                      </a:cubicBezTo>
                      <a:cubicBezTo>
                        <a:pt x="134" y="3"/>
                        <a:pt x="132" y="4"/>
                        <a:pt x="134" y="6"/>
                      </a:cubicBezTo>
                      <a:cubicBezTo>
                        <a:pt x="136" y="10"/>
                        <a:pt x="133" y="6"/>
                        <a:pt x="134" y="10"/>
                      </a:cubicBezTo>
                      <a:cubicBezTo>
                        <a:pt x="135" y="9"/>
                        <a:pt x="137" y="13"/>
                        <a:pt x="138" y="15"/>
                      </a:cubicBezTo>
                      <a:cubicBezTo>
                        <a:pt x="138" y="15"/>
                        <a:pt x="138" y="14"/>
                        <a:pt x="138" y="13"/>
                      </a:cubicBezTo>
                      <a:cubicBezTo>
                        <a:pt x="137" y="11"/>
                        <a:pt x="137" y="12"/>
                        <a:pt x="136" y="10"/>
                      </a:cubicBezTo>
                      <a:cubicBezTo>
                        <a:pt x="137" y="10"/>
                        <a:pt x="137" y="8"/>
                        <a:pt x="136" y="6"/>
                      </a:cubicBezTo>
                      <a:cubicBezTo>
                        <a:pt x="137" y="7"/>
                        <a:pt x="138" y="9"/>
                        <a:pt x="138" y="9"/>
                      </a:cubicBezTo>
                      <a:cubicBezTo>
                        <a:pt x="139" y="8"/>
                        <a:pt x="140" y="8"/>
                        <a:pt x="141" y="8"/>
                      </a:cubicBezTo>
                      <a:cubicBezTo>
                        <a:pt x="139" y="5"/>
                        <a:pt x="142" y="6"/>
                        <a:pt x="140" y="4"/>
                      </a:cubicBezTo>
                      <a:cubicBezTo>
                        <a:pt x="139" y="3"/>
                        <a:pt x="137" y="1"/>
                        <a:pt x="137" y="0"/>
                      </a:cubicBezTo>
                      <a:cubicBezTo>
                        <a:pt x="137" y="0"/>
                        <a:pt x="138" y="1"/>
                        <a:pt x="138" y="2"/>
                      </a:cubicBezTo>
                      <a:cubicBezTo>
                        <a:pt x="138" y="0"/>
                        <a:pt x="140" y="4"/>
                        <a:pt x="139" y="1"/>
                      </a:cubicBezTo>
                      <a:cubicBezTo>
                        <a:pt x="139" y="3"/>
                        <a:pt x="141" y="5"/>
                        <a:pt x="142" y="8"/>
                      </a:cubicBezTo>
                      <a:cubicBezTo>
                        <a:pt x="142" y="6"/>
                        <a:pt x="143" y="10"/>
                        <a:pt x="144" y="10"/>
                      </a:cubicBezTo>
                      <a:cubicBezTo>
                        <a:pt x="144" y="8"/>
                        <a:pt x="144" y="6"/>
                        <a:pt x="144" y="5"/>
                      </a:cubicBezTo>
                      <a:cubicBezTo>
                        <a:pt x="147" y="7"/>
                        <a:pt x="147" y="4"/>
                        <a:pt x="148" y="4"/>
                      </a:cubicBezTo>
                      <a:cubicBezTo>
                        <a:pt x="149" y="5"/>
                        <a:pt x="150" y="8"/>
                        <a:pt x="151" y="8"/>
                      </a:cubicBezTo>
                      <a:cubicBezTo>
                        <a:pt x="151" y="8"/>
                        <a:pt x="149" y="5"/>
                        <a:pt x="150" y="6"/>
                      </a:cubicBezTo>
                      <a:cubicBezTo>
                        <a:pt x="150" y="7"/>
                        <a:pt x="150" y="7"/>
                        <a:pt x="150" y="7"/>
                      </a:cubicBezTo>
                      <a:cubicBezTo>
                        <a:pt x="150" y="6"/>
                        <a:pt x="153" y="8"/>
                        <a:pt x="151" y="4"/>
                      </a:cubicBezTo>
                      <a:cubicBezTo>
                        <a:pt x="152" y="7"/>
                        <a:pt x="152" y="7"/>
                        <a:pt x="152" y="7"/>
                      </a:cubicBezTo>
                      <a:cubicBezTo>
                        <a:pt x="153" y="7"/>
                        <a:pt x="152" y="7"/>
                        <a:pt x="152" y="6"/>
                      </a:cubicBezTo>
                      <a:cubicBezTo>
                        <a:pt x="153" y="7"/>
                        <a:pt x="153" y="8"/>
                        <a:pt x="153" y="9"/>
                      </a:cubicBezTo>
                      <a:cubicBezTo>
                        <a:pt x="155" y="11"/>
                        <a:pt x="154" y="8"/>
                        <a:pt x="155" y="8"/>
                      </a:cubicBezTo>
                      <a:cubicBezTo>
                        <a:pt x="154" y="6"/>
                        <a:pt x="154" y="6"/>
                        <a:pt x="154" y="6"/>
                      </a:cubicBezTo>
                      <a:cubicBezTo>
                        <a:pt x="154" y="4"/>
                        <a:pt x="155" y="6"/>
                        <a:pt x="156" y="5"/>
                      </a:cubicBezTo>
                      <a:cubicBezTo>
                        <a:pt x="157" y="7"/>
                        <a:pt x="157" y="7"/>
                        <a:pt x="157" y="7"/>
                      </a:cubicBezTo>
                      <a:cubicBezTo>
                        <a:pt x="157" y="5"/>
                        <a:pt x="157" y="5"/>
                        <a:pt x="157" y="5"/>
                      </a:cubicBezTo>
                      <a:cubicBezTo>
                        <a:pt x="158" y="7"/>
                        <a:pt x="159" y="8"/>
                        <a:pt x="158" y="6"/>
                      </a:cubicBezTo>
                      <a:cubicBezTo>
                        <a:pt x="159" y="12"/>
                        <a:pt x="159" y="12"/>
                        <a:pt x="159" y="12"/>
                      </a:cubicBezTo>
                      <a:cubicBezTo>
                        <a:pt x="158" y="11"/>
                        <a:pt x="158" y="9"/>
                        <a:pt x="157" y="7"/>
                      </a:cubicBezTo>
                      <a:cubicBezTo>
                        <a:pt x="156" y="6"/>
                        <a:pt x="156" y="7"/>
                        <a:pt x="156" y="9"/>
                      </a:cubicBezTo>
                      <a:cubicBezTo>
                        <a:pt x="157" y="9"/>
                        <a:pt x="157" y="8"/>
                        <a:pt x="156" y="7"/>
                      </a:cubicBezTo>
                      <a:cubicBezTo>
                        <a:pt x="158" y="10"/>
                        <a:pt x="157" y="10"/>
                        <a:pt x="158" y="12"/>
                      </a:cubicBezTo>
                      <a:cubicBezTo>
                        <a:pt x="158" y="12"/>
                        <a:pt x="158" y="13"/>
                        <a:pt x="158" y="12"/>
                      </a:cubicBezTo>
                      <a:cubicBezTo>
                        <a:pt x="158" y="13"/>
                        <a:pt x="158" y="13"/>
                        <a:pt x="158" y="14"/>
                      </a:cubicBezTo>
                      <a:cubicBezTo>
                        <a:pt x="158" y="13"/>
                        <a:pt x="157" y="12"/>
                        <a:pt x="157" y="11"/>
                      </a:cubicBezTo>
                      <a:cubicBezTo>
                        <a:pt x="158" y="14"/>
                        <a:pt x="157" y="15"/>
                        <a:pt x="156" y="14"/>
                      </a:cubicBezTo>
                      <a:cubicBezTo>
                        <a:pt x="155" y="12"/>
                        <a:pt x="156" y="17"/>
                        <a:pt x="155" y="16"/>
                      </a:cubicBezTo>
                      <a:cubicBezTo>
                        <a:pt x="154" y="14"/>
                        <a:pt x="154" y="12"/>
                        <a:pt x="154" y="11"/>
                      </a:cubicBezTo>
                      <a:cubicBezTo>
                        <a:pt x="153" y="10"/>
                        <a:pt x="153" y="11"/>
                        <a:pt x="152" y="10"/>
                      </a:cubicBezTo>
                      <a:cubicBezTo>
                        <a:pt x="153" y="12"/>
                        <a:pt x="154" y="14"/>
                        <a:pt x="154" y="16"/>
                      </a:cubicBezTo>
                      <a:cubicBezTo>
                        <a:pt x="153" y="14"/>
                        <a:pt x="153" y="14"/>
                        <a:pt x="153" y="14"/>
                      </a:cubicBezTo>
                      <a:cubicBezTo>
                        <a:pt x="153" y="15"/>
                        <a:pt x="154" y="18"/>
                        <a:pt x="153" y="18"/>
                      </a:cubicBezTo>
                      <a:cubicBezTo>
                        <a:pt x="151" y="17"/>
                        <a:pt x="150" y="18"/>
                        <a:pt x="149" y="18"/>
                      </a:cubicBezTo>
                      <a:cubicBezTo>
                        <a:pt x="148" y="17"/>
                        <a:pt x="148" y="17"/>
                        <a:pt x="148" y="17"/>
                      </a:cubicBezTo>
                      <a:cubicBezTo>
                        <a:pt x="149" y="21"/>
                        <a:pt x="147" y="19"/>
                        <a:pt x="147" y="21"/>
                      </a:cubicBezTo>
                      <a:cubicBezTo>
                        <a:pt x="145" y="20"/>
                        <a:pt x="146" y="24"/>
                        <a:pt x="143" y="21"/>
                      </a:cubicBezTo>
                      <a:cubicBezTo>
                        <a:pt x="142" y="24"/>
                        <a:pt x="141" y="26"/>
                        <a:pt x="139" y="26"/>
                      </a:cubicBezTo>
                      <a:cubicBezTo>
                        <a:pt x="138" y="24"/>
                        <a:pt x="138" y="24"/>
                        <a:pt x="138" y="24"/>
                      </a:cubicBezTo>
                      <a:cubicBezTo>
                        <a:pt x="138" y="26"/>
                        <a:pt x="136" y="23"/>
                        <a:pt x="136" y="23"/>
                      </a:cubicBezTo>
                      <a:cubicBezTo>
                        <a:pt x="138" y="25"/>
                        <a:pt x="137" y="26"/>
                        <a:pt x="138" y="27"/>
                      </a:cubicBezTo>
                      <a:cubicBezTo>
                        <a:pt x="136" y="26"/>
                        <a:pt x="136" y="29"/>
                        <a:pt x="136" y="31"/>
                      </a:cubicBezTo>
                      <a:cubicBezTo>
                        <a:pt x="135" y="29"/>
                        <a:pt x="135" y="29"/>
                        <a:pt x="135" y="29"/>
                      </a:cubicBezTo>
                      <a:cubicBezTo>
                        <a:pt x="136" y="33"/>
                        <a:pt x="133" y="31"/>
                        <a:pt x="132" y="31"/>
                      </a:cubicBezTo>
                      <a:cubicBezTo>
                        <a:pt x="132" y="30"/>
                        <a:pt x="130" y="29"/>
                        <a:pt x="130" y="29"/>
                      </a:cubicBezTo>
                      <a:cubicBezTo>
                        <a:pt x="131" y="32"/>
                        <a:pt x="131" y="32"/>
                        <a:pt x="131" y="34"/>
                      </a:cubicBezTo>
                      <a:cubicBezTo>
                        <a:pt x="131" y="35"/>
                        <a:pt x="129" y="35"/>
                        <a:pt x="128" y="34"/>
                      </a:cubicBezTo>
                      <a:cubicBezTo>
                        <a:pt x="128" y="39"/>
                        <a:pt x="124" y="38"/>
                        <a:pt x="124" y="42"/>
                      </a:cubicBezTo>
                      <a:cubicBezTo>
                        <a:pt x="122" y="40"/>
                        <a:pt x="122" y="40"/>
                        <a:pt x="122" y="40"/>
                      </a:cubicBezTo>
                      <a:cubicBezTo>
                        <a:pt x="123" y="46"/>
                        <a:pt x="118" y="44"/>
                        <a:pt x="117" y="47"/>
                      </a:cubicBezTo>
                      <a:cubicBezTo>
                        <a:pt x="115" y="44"/>
                        <a:pt x="115" y="44"/>
                        <a:pt x="115" y="44"/>
                      </a:cubicBezTo>
                      <a:cubicBezTo>
                        <a:pt x="114" y="43"/>
                        <a:pt x="115" y="46"/>
                        <a:pt x="116" y="48"/>
                      </a:cubicBezTo>
                      <a:cubicBezTo>
                        <a:pt x="115" y="47"/>
                        <a:pt x="116" y="50"/>
                        <a:pt x="114" y="48"/>
                      </a:cubicBezTo>
                      <a:cubicBezTo>
                        <a:pt x="113" y="48"/>
                        <a:pt x="114" y="50"/>
                        <a:pt x="114" y="51"/>
                      </a:cubicBezTo>
                      <a:cubicBezTo>
                        <a:pt x="112" y="50"/>
                        <a:pt x="112" y="51"/>
                        <a:pt x="111" y="52"/>
                      </a:cubicBezTo>
                      <a:cubicBezTo>
                        <a:pt x="111" y="52"/>
                        <a:pt x="111" y="52"/>
                        <a:pt x="111" y="52"/>
                      </a:cubicBezTo>
                      <a:cubicBezTo>
                        <a:pt x="111" y="52"/>
                        <a:pt x="110" y="50"/>
                        <a:pt x="110" y="50"/>
                      </a:cubicBezTo>
                      <a:cubicBezTo>
                        <a:pt x="110" y="52"/>
                        <a:pt x="108" y="51"/>
                        <a:pt x="111" y="54"/>
                      </a:cubicBezTo>
                      <a:cubicBezTo>
                        <a:pt x="108" y="53"/>
                        <a:pt x="109" y="58"/>
                        <a:pt x="106" y="56"/>
                      </a:cubicBezTo>
                      <a:cubicBezTo>
                        <a:pt x="107" y="57"/>
                        <a:pt x="107" y="57"/>
                        <a:pt x="107" y="58"/>
                      </a:cubicBezTo>
                      <a:cubicBezTo>
                        <a:pt x="106" y="59"/>
                        <a:pt x="104" y="58"/>
                        <a:pt x="104" y="60"/>
                      </a:cubicBezTo>
                      <a:cubicBezTo>
                        <a:pt x="104" y="59"/>
                        <a:pt x="103" y="58"/>
                        <a:pt x="103" y="58"/>
                      </a:cubicBezTo>
                      <a:cubicBezTo>
                        <a:pt x="103" y="59"/>
                        <a:pt x="104" y="59"/>
                        <a:pt x="104" y="60"/>
                      </a:cubicBezTo>
                      <a:cubicBezTo>
                        <a:pt x="104" y="63"/>
                        <a:pt x="99" y="61"/>
                        <a:pt x="98" y="63"/>
                      </a:cubicBezTo>
                      <a:cubicBezTo>
                        <a:pt x="97" y="67"/>
                        <a:pt x="94" y="68"/>
                        <a:pt x="92" y="70"/>
                      </a:cubicBezTo>
                      <a:cubicBezTo>
                        <a:pt x="91" y="70"/>
                        <a:pt x="91" y="70"/>
                        <a:pt x="91" y="70"/>
                      </a:cubicBezTo>
                      <a:cubicBezTo>
                        <a:pt x="92" y="73"/>
                        <a:pt x="87" y="69"/>
                        <a:pt x="90" y="73"/>
                      </a:cubicBezTo>
                      <a:cubicBezTo>
                        <a:pt x="89" y="73"/>
                        <a:pt x="89" y="73"/>
                        <a:pt x="88" y="72"/>
                      </a:cubicBezTo>
                      <a:cubicBezTo>
                        <a:pt x="89" y="74"/>
                        <a:pt x="84" y="72"/>
                        <a:pt x="85" y="75"/>
                      </a:cubicBezTo>
                      <a:cubicBezTo>
                        <a:pt x="86" y="75"/>
                        <a:pt x="86" y="75"/>
                        <a:pt x="85" y="74"/>
                      </a:cubicBezTo>
                      <a:cubicBezTo>
                        <a:pt x="83" y="74"/>
                        <a:pt x="84" y="77"/>
                        <a:pt x="82" y="76"/>
                      </a:cubicBezTo>
                      <a:cubicBezTo>
                        <a:pt x="82" y="76"/>
                        <a:pt x="82" y="75"/>
                        <a:pt x="81" y="75"/>
                      </a:cubicBezTo>
                      <a:cubicBezTo>
                        <a:pt x="80" y="74"/>
                        <a:pt x="83" y="78"/>
                        <a:pt x="80" y="75"/>
                      </a:cubicBezTo>
                      <a:cubicBezTo>
                        <a:pt x="79" y="76"/>
                        <a:pt x="81" y="77"/>
                        <a:pt x="81" y="77"/>
                      </a:cubicBezTo>
                      <a:cubicBezTo>
                        <a:pt x="78" y="78"/>
                        <a:pt x="78" y="82"/>
                        <a:pt x="76" y="85"/>
                      </a:cubicBezTo>
                      <a:cubicBezTo>
                        <a:pt x="73" y="84"/>
                        <a:pt x="71" y="79"/>
                        <a:pt x="72" y="83"/>
                      </a:cubicBezTo>
                      <a:cubicBezTo>
                        <a:pt x="71" y="82"/>
                        <a:pt x="73" y="84"/>
                        <a:pt x="72" y="84"/>
                      </a:cubicBezTo>
                      <a:cubicBezTo>
                        <a:pt x="73" y="85"/>
                        <a:pt x="68" y="81"/>
                        <a:pt x="69" y="83"/>
                      </a:cubicBezTo>
                      <a:cubicBezTo>
                        <a:pt x="72" y="84"/>
                        <a:pt x="70" y="84"/>
                        <a:pt x="71" y="85"/>
                      </a:cubicBezTo>
                      <a:cubicBezTo>
                        <a:pt x="69" y="85"/>
                        <a:pt x="67" y="83"/>
                        <a:pt x="68" y="85"/>
                      </a:cubicBezTo>
                      <a:cubicBezTo>
                        <a:pt x="67" y="84"/>
                        <a:pt x="67" y="84"/>
                        <a:pt x="67" y="84"/>
                      </a:cubicBezTo>
                      <a:cubicBezTo>
                        <a:pt x="69" y="88"/>
                        <a:pt x="67" y="88"/>
                        <a:pt x="69" y="92"/>
                      </a:cubicBezTo>
                      <a:cubicBezTo>
                        <a:pt x="67" y="94"/>
                        <a:pt x="66" y="97"/>
                        <a:pt x="64" y="100"/>
                      </a:cubicBezTo>
                      <a:cubicBezTo>
                        <a:pt x="62" y="103"/>
                        <a:pt x="61" y="106"/>
                        <a:pt x="59" y="109"/>
                      </a:cubicBezTo>
                      <a:cubicBezTo>
                        <a:pt x="54" y="113"/>
                        <a:pt x="51" y="119"/>
                        <a:pt x="45" y="122"/>
                      </a:cubicBezTo>
                      <a:cubicBezTo>
                        <a:pt x="41" y="121"/>
                        <a:pt x="41" y="121"/>
                        <a:pt x="42" y="123"/>
                      </a:cubicBezTo>
                      <a:cubicBezTo>
                        <a:pt x="41" y="123"/>
                        <a:pt x="41" y="123"/>
                        <a:pt x="41" y="123"/>
                      </a:cubicBezTo>
                      <a:cubicBezTo>
                        <a:pt x="43" y="125"/>
                        <a:pt x="40" y="124"/>
                        <a:pt x="42" y="126"/>
                      </a:cubicBezTo>
                      <a:cubicBezTo>
                        <a:pt x="40" y="127"/>
                        <a:pt x="40" y="129"/>
                        <a:pt x="38" y="131"/>
                      </a:cubicBezTo>
                      <a:cubicBezTo>
                        <a:pt x="38" y="131"/>
                        <a:pt x="36" y="129"/>
                        <a:pt x="36" y="130"/>
                      </a:cubicBezTo>
                      <a:cubicBezTo>
                        <a:pt x="37" y="131"/>
                        <a:pt x="37" y="131"/>
                        <a:pt x="37" y="131"/>
                      </a:cubicBezTo>
                      <a:cubicBezTo>
                        <a:pt x="37" y="131"/>
                        <a:pt x="37" y="131"/>
                        <a:pt x="37" y="131"/>
                      </a:cubicBezTo>
                      <a:cubicBezTo>
                        <a:pt x="37" y="131"/>
                        <a:pt x="38" y="132"/>
                        <a:pt x="39" y="133"/>
                      </a:cubicBezTo>
                      <a:cubicBezTo>
                        <a:pt x="37" y="139"/>
                        <a:pt x="28" y="140"/>
                        <a:pt x="25" y="146"/>
                      </a:cubicBezTo>
                      <a:cubicBezTo>
                        <a:pt x="24" y="146"/>
                        <a:pt x="23" y="149"/>
                        <a:pt x="23" y="150"/>
                      </a:cubicBezTo>
                      <a:cubicBezTo>
                        <a:pt x="17" y="152"/>
                        <a:pt x="12" y="153"/>
                        <a:pt x="12" y="159"/>
                      </a:cubicBezTo>
                      <a:cubicBezTo>
                        <a:pt x="12" y="159"/>
                        <a:pt x="5" y="154"/>
                        <a:pt x="5" y="1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2" name="Freeform 105"/>
                <p:cNvSpPr/>
                <p:nvPr/>
              </p:nvSpPr>
              <p:spPr bwMode="auto">
                <a:xfrm>
                  <a:off x="4096" y="1212"/>
                  <a:ext cx="1" cy="1"/>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2" y="3"/>
                        <a:pt x="1" y="2"/>
                        <a:pt x="0" y="0"/>
                      </a:cubicBezTo>
                      <a:cubicBezTo>
                        <a:pt x="1" y="1"/>
                        <a:pt x="2"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3" name="Freeform 106"/>
                <p:cNvSpPr/>
                <p:nvPr/>
              </p:nvSpPr>
              <p:spPr bwMode="auto">
                <a:xfrm>
                  <a:off x="4092" y="1211"/>
                  <a:ext cx="0" cy="0"/>
                </a:xfrm>
                <a:custGeom>
                  <a:avLst/>
                  <a:gdLst>
                    <a:gd name="T0" fmla="*/ 1 w 1"/>
                    <a:gd name="T1" fmla="*/ 2 h 3"/>
                    <a:gd name="T2" fmla="*/ 0 w 1"/>
                    <a:gd name="T3" fmla="*/ 2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1" y="1"/>
                      </a:cubicBezTo>
                      <a:cubicBezTo>
                        <a:pt x="0" y="1"/>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4" name="Freeform 107"/>
                <p:cNvSpPr/>
                <p:nvPr/>
              </p:nvSpPr>
              <p:spPr bwMode="auto">
                <a:xfrm>
                  <a:off x="4091" y="1211"/>
                  <a:ext cx="1"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5" name="Freeform 108"/>
                <p:cNvSpPr/>
                <p:nvPr/>
              </p:nvSpPr>
              <p:spPr bwMode="auto">
                <a:xfrm>
                  <a:off x="4090" y="1210"/>
                  <a:ext cx="0" cy="1"/>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6" name="Freeform 109"/>
                <p:cNvSpPr/>
                <p:nvPr/>
              </p:nvSpPr>
              <p:spPr bwMode="auto">
                <a:xfrm>
                  <a:off x="4090" y="1211"/>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7" name="Freeform 110"/>
                <p:cNvSpPr/>
                <p:nvPr/>
              </p:nvSpPr>
              <p:spPr bwMode="auto">
                <a:xfrm>
                  <a:off x="4088" y="1211"/>
                  <a:ext cx="0" cy="1"/>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8" name="Freeform 111"/>
                <p:cNvSpPr/>
                <p:nvPr/>
              </p:nvSpPr>
              <p:spPr bwMode="auto">
                <a:xfrm>
                  <a:off x="4088" y="1212"/>
                  <a:ext cx="0" cy="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9" name="Rectangle 112"/>
                <p:cNvSpPr>
                  <a:spLocks noChangeArrowheads="1"/>
                </p:cNvSpPr>
                <p:nvPr/>
              </p:nvSpPr>
              <p:spPr bwMode="auto">
                <a:xfrm>
                  <a:off x="4077" y="1223"/>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90" name="Freeform 113"/>
                <p:cNvSpPr/>
                <p:nvPr/>
              </p:nvSpPr>
              <p:spPr bwMode="auto">
                <a:xfrm>
                  <a:off x="4072" y="1227"/>
                  <a:ext cx="0" cy="1"/>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1" name="Freeform 114"/>
                <p:cNvSpPr/>
                <p:nvPr/>
              </p:nvSpPr>
              <p:spPr bwMode="auto">
                <a:xfrm>
                  <a:off x="4071" y="1231"/>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2" name="Freeform 115"/>
                <p:cNvSpPr/>
                <p:nvPr/>
              </p:nvSpPr>
              <p:spPr bwMode="auto">
                <a:xfrm>
                  <a:off x="4238" y="1226"/>
                  <a:ext cx="1"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0" y="0"/>
                        <a:pt x="2" y="1"/>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3" name="Freeform 116"/>
                <p:cNvSpPr/>
                <p:nvPr/>
              </p:nvSpPr>
              <p:spPr bwMode="auto">
                <a:xfrm>
                  <a:off x="4221" y="1225"/>
                  <a:ext cx="17" cy="27"/>
                </a:xfrm>
                <a:custGeom>
                  <a:avLst/>
                  <a:gdLst>
                    <a:gd name="T0" fmla="*/ 11 w 78"/>
                    <a:gd name="T1" fmla="*/ 97 h 115"/>
                    <a:gd name="T2" fmla="*/ 13 w 78"/>
                    <a:gd name="T3" fmla="*/ 94 h 115"/>
                    <a:gd name="T4" fmla="*/ 11 w 78"/>
                    <a:gd name="T5" fmla="*/ 84 h 115"/>
                    <a:gd name="T6" fmla="*/ 12 w 78"/>
                    <a:gd name="T7" fmla="*/ 82 h 115"/>
                    <a:gd name="T8" fmla="*/ 19 w 78"/>
                    <a:gd name="T9" fmla="*/ 76 h 115"/>
                    <a:gd name="T10" fmla="*/ 21 w 78"/>
                    <a:gd name="T11" fmla="*/ 74 h 115"/>
                    <a:gd name="T12" fmla="*/ 20 w 78"/>
                    <a:gd name="T13" fmla="*/ 68 h 115"/>
                    <a:gd name="T14" fmla="*/ 24 w 78"/>
                    <a:gd name="T15" fmla="*/ 65 h 115"/>
                    <a:gd name="T16" fmla="*/ 26 w 78"/>
                    <a:gd name="T17" fmla="*/ 65 h 115"/>
                    <a:gd name="T18" fmla="*/ 25 w 78"/>
                    <a:gd name="T19" fmla="*/ 61 h 115"/>
                    <a:gd name="T20" fmla="*/ 25 w 78"/>
                    <a:gd name="T21" fmla="*/ 55 h 115"/>
                    <a:gd name="T22" fmla="*/ 26 w 78"/>
                    <a:gd name="T23" fmla="*/ 53 h 115"/>
                    <a:gd name="T24" fmla="*/ 26 w 78"/>
                    <a:gd name="T25" fmla="*/ 50 h 115"/>
                    <a:gd name="T26" fmla="*/ 29 w 78"/>
                    <a:gd name="T27" fmla="*/ 48 h 115"/>
                    <a:gd name="T28" fmla="*/ 31 w 78"/>
                    <a:gd name="T29" fmla="*/ 44 h 115"/>
                    <a:gd name="T30" fmla="*/ 35 w 78"/>
                    <a:gd name="T31" fmla="*/ 42 h 115"/>
                    <a:gd name="T32" fmla="*/ 35 w 78"/>
                    <a:gd name="T33" fmla="*/ 39 h 115"/>
                    <a:gd name="T34" fmla="*/ 38 w 78"/>
                    <a:gd name="T35" fmla="*/ 39 h 115"/>
                    <a:gd name="T36" fmla="*/ 37 w 78"/>
                    <a:gd name="T37" fmla="*/ 36 h 115"/>
                    <a:gd name="T38" fmla="*/ 37 w 78"/>
                    <a:gd name="T39" fmla="*/ 35 h 115"/>
                    <a:gd name="T40" fmla="*/ 38 w 78"/>
                    <a:gd name="T41" fmla="*/ 33 h 115"/>
                    <a:gd name="T42" fmla="*/ 42 w 78"/>
                    <a:gd name="T43" fmla="*/ 28 h 115"/>
                    <a:gd name="T44" fmla="*/ 43 w 78"/>
                    <a:gd name="T45" fmla="*/ 25 h 115"/>
                    <a:gd name="T46" fmla="*/ 44 w 78"/>
                    <a:gd name="T47" fmla="*/ 24 h 115"/>
                    <a:gd name="T48" fmla="*/ 48 w 78"/>
                    <a:gd name="T49" fmla="*/ 20 h 115"/>
                    <a:gd name="T50" fmla="*/ 54 w 78"/>
                    <a:gd name="T51" fmla="*/ 23 h 115"/>
                    <a:gd name="T52" fmla="*/ 50 w 78"/>
                    <a:gd name="T53" fmla="*/ 17 h 115"/>
                    <a:gd name="T54" fmla="*/ 46 w 78"/>
                    <a:gd name="T55" fmla="*/ 12 h 115"/>
                    <a:gd name="T56" fmla="*/ 49 w 78"/>
                    <a:gd name="T57" fmla="*/ 11 h 115"/>
                    <a:gd name="T58" fmla="*/ 47 w 78"/>
                    <a:gd name="T59" fmla="*/ 9 h 115"/>
                    <a:gd name="T60" fmla="*/ 50 w 78"/>
                    <a:gd name="T61" fmla="*/ 9 h 115"/>
                    <a:gd name="T62" fmla="*/ 56 w 78"/>
                    <a:gd name="T63" fmla="*/ 12 h 115"/>
                    <a:gd name="T64" fmla="*/ 52 w 78"/>
                    <a:gd name="T65" fmla="*/ 6 h 115"/>
                    <a:gd name="T66" fmla="*/ 55 w 78"/>
                    <a:gd name="T67" fmla="*/ 7 h 115"/>
                    <a:gd name="T68" fmla="*/ 53 w 78"/>
                    <a:gd name="T69" fmla="*/ 3 h 115"/>
                    <a:gd name="T70" fmla="*/ 54 w 78"/>
                    <a:gd name="T71" fmla="*/ 2 h 115"/>
                    <a:gd name="T72" fmla="*/ 61 w 78"/>
                    <a:gd name="T73" fmla="*/ 8 h 115"/>
                    <a:gd name="T74" fmla="*/ 58 w 78"/>
                    <a:gd name="T75" fmla="*/ 2 h 115"/>
                    <a:gd name="T76" fmla="*/ 70 w 78"/>
                    <a:gd name="T77" fmla="*/ 5 h 115"/>
                    <a:gd name="T78" fmla="*/ 72 w 78"/>
                    <a:gd name="T79" fmla="*/ 5 h 115"/>
                    <a:gd name="T80" fmla="*/ 74 w 78"/>
                    <a:gd name="T81" fmla="*/ 2 h 115"/>
                    <a:gd name="T82" fmla="*/ 77 w 78"/>
                    <a:gd name="T83" fmla="*/ 6 h 115"/>
                    <a:gd name="T84" fmla="*/ 72 w 78"/>
                    <a:gd name="T85" fmla="*/ 6 h 115"/>
                    <a:gd name="T86" fmla="*/ 75 w 78"/>
                    <a:gd name="T87" fmla="*/ 15 h 115"/>
                    <a:gd name="T88" fmla="*/ 72 w 78"/>
                    <a:gd name="T89" fmla="*/ 24 h 115"/>
                    <a:gd name="T90" fmla="*/ 68 w 78"/>
                    <a:gd name="T91" fmla="*/ 34 h 115"/>
                    <a:gd name="T92" fmla="*/ 64 w 78"/>
                    <a:gd name="T93" fmla="*/ 41 h 115"/>
                    <a:gd name="T94" fmla="*/ 62 w 78"/>
                    <a:gd name="T95" fmla="*/ 47 h 115"/>
                    <a:gd name="T96" fmla="*/ 53 w 78"/>
                    <a:gd name="T97" fmla="*/ 56 h 115"/>
                    <a:gd name="T98" fmla="*/ 47 w 78"/>
                    <a:gd name="T99" fmla="*/ 59 h 115"/>
                    <a:gd name="T100" fmla="*/ 40 w 78"/>
                    <a:gd name="T101" fmla="*/ 65 h 115"/>
                    <a:gd name="T102" fmla="*/ 33 w 78"/>
                    <a:gd name="T103" fmla="*/ 92 h 115"/>
                    <a:gd name="T104" fmla="*/ 29 w 78"/>
                    <a:gd name="T105" fmla="*/ 98 h 115"/>
                    <a:gd name="T106" fmla="*/ 6 w 78"/>
                    <a:gd name="T107" fmla="*/ 10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115">
                      <a:moveTo>
                        <a:pt x="6" y="109"/>
                      </a:moveTo>
                      <a:cubicBezTo>
                        <a:pt x="0" y="105"/>
                        <a:pt x="8" y="106"/>
                        <a:pt x="5" y="102"/>
                      </a:cubicBezTo>
                      <a:cubicBezTo>
                        <a:pt x="4" y="102"/>
                        <a:pt x="8" y="104"/>
                        <a:pt x="7" y="103"/>
                      </a:cubicBezTo>
                      <a:cubicBezTo>
                        <a:pt x="3" y="99"/>
                        <a:pt x="7" y="99"/>
                        <a:pt x="12" y="99"/>
                      </a:cubicBezTo>
                      <a:cubicBezTo>
                        <a:pt x="13" y="100"/>
                        <a:pt x="13" y="100"/>
                        <a:pt x="13" y="100"/>
                      </a:cubicBezTo>
                      <a:cubicBezTo>
                        <a:pt x="14" y="100"/>
                        <a:pt x="11" y="98"/>
                        <a:pt x="11" y="97"/>
                      </a:cubicBezTo>
                      <a:cubicBezTo>
                        <a:pt x="12" y="98"/>
                        <a:pt x="12" y="98"/>
                        <a:pt x="13" y="98"/>
                      </a:cubicBezTo>
                      <a:cubicBezTo>
                        <a:pt x="11" y="97"/>
                        <a:pt x="13" y="97"/>
                        <a:pt x="11" y="96"/>
                      </a:cubicBezTo>
                      <a:cubicBezTo>
                        <a:pt x="12" y="97"/>
                        <a:pt x="14" y="97"/>
                        <a:pt x="15" y="98"/>
                      </a:cubicBezTo>
                      <a:cubicBezTo>
                        <a:pt x="12" y="96"/>
                        <a:pt x="12" y="96"/>
                        <a:pt x="12" y="96"/>
                      </a:cubicBezTo>
                      <a:cubicBezTo>
                        <a:pt x="8" y="93"/>
                        <a:pt x="14" y="95"/>
                        <a:pt x="11" y="93"/>
                      </a:cubicBezTo>
                      <a:cubicBezTo>
                        <a:pt x="12" y="93"/>
                        <a:pt x="12" y="94"/>
                        <a:pt x="13" y="94"/>
                      </a:cubicBezTo>
                      <a:cubicBezTo>
                        <a:pt x="10" y="91"/>
                        <a:pt x="12" y="90"/>
                        <a:pt x="11" y="88"/>
                      </a:cubicBezTo>
                      <a:cubicBezTo>
                        <a:pt x="12" y="88"/>
                        <a:pt x="14" y="89"/>
                        <a:pt x="14" y="89"/>
                      </a:cubicBezTo>
                      <a:cubicBezTo>
                        <a:pt x="12" y="88"/>
                        <a:pt x="12" y="87"/>
                        <a:pt x="12" y="87"/>
                      </a:cubicBezTo>
                      <a:cubicBezTo>
                        <a:pt x="14" y="88"/>
                        <a:pt x="10" y="85"/>
                        <a:pt x="11" y="85"/>
                      </a:cubicBezTo>
                      <a:cubicBezTo>
                        <a:pt x="12" y="85"/>
                        <a:pt x="12" y="85"/>
                        <a:pt x="12" y="85"/>
                      </a:cubicBezTo>
                      <a:cubicBezTo>
                        <a:pt x="10" y="84"/>
                        <a:pt x="14" y="86"/>
                        <a:pt x="11" y="84"/>
                      </a:cubicBezTo>
                      <a:cubicBezTo>
                        <a:pt x="13" y="85"/>
                        <a:pt x="13" y="85"/>
                        <a:pt x="13" y="85"/>
                      </a:cubicBezTo>
                      <a:cubicBezTo>
                        <a:pt x="10" y="83"/>
                        <a:pt x="15" y="85"/>
                        <a:pt x="13" y="84"/>
                      </a:cubicBezTo>
                      <a:cubicBezTo>
                        <a:pt x="13" y="84"/>
                        <a:pt x="13" y="84"/>
                        <a:pt x="13" y="84"/>
                      </a:cubicBezTo>
                      <a:cubicBezTo>
                        <a:pt x="12" y="83"/>
                        <a:pt x="14" y="84"/>
                        <a:pt x="13" y="83"/>
                      </a:cubicBezTo>
                      <a:cubicBezTo>
                        <a:pt x="14" y="83"/>
                        <a:pt x="14" y="83"/>
                        <a:pt x="14" y="83"/>
                      </a:cubicBezTo>
                      <a:cubicBezTo>
                        <a:pt x="13" y="82"/>
                        <a:pt x="15" y="83"/>
                        <a:pt x="12" y="82"/>
                      </a:cubicBezTo>
                      <a:cubicBezTo>
                        <a:pt x="15" y="83"/>
                        <a:pt x="13" y="83"/>
                        <a:pt x="16" y="84"/>
                      </a:cubicBezTo>
                      <a:cubicBezTo>
                        <a:pt x="15" y="81"/>
                        <a:pt x="16" y="79"/>
                        <a:pt x="17" y="78"/>
                      </a:cubicBezTo>
                      <a:cubicBezTo>
                        <a:pt x="18" y="78"/>
                        <a:pt x="19" y="78"/>
                        <a:pt x="20" y="79"/>
                      </a:cubicBezTo>
                      <a:cubicBezTo>
                        <a:pt x="19" y="78"/>
                        <a:pt x="20" y="78"/>
                        <a:pt x="19" y="77"/>
                      </a:cubicBezTo>
                      <a:cubicBezTo>
                        <a:pt x="19" y="77"/>
                        <a:pt x="20" y="78"/>
                        <a:pt x="20" y="78"/>
                      </a:cubicBezTo>
                      <a:cubicBezTo>
                        <a:pt x="21" y="78"/>
                        <a:pt x="18" y="75"/>
                        <a:pt x="19" y="76"/>
                      </a:cubicBezTo>
                      <a:cubicBezTo>
                        <a:pt x="20" y="76"/>
                        <a:pt x="20" y="77"/>
                        <a:pt x="21" y="77"/>
                      </a:cubicBezTo>
                      <a:cubicBezTo>
                        <a:pt x="19" y="76"/>
                        <a:pt x="20" y="76"/>
                        <a:pt x="20" y="75"/>
                      </a:cubicBezTo>
                      <a:cubicBezTo>
                        <a:pt x="20" y="75"/>
                        <a:pt x="20" y="76"/>
                        <a:pt x="21" y="76"/>
                      </a:cubicBezTo>
                      <a:cubicBezTo>
                        <a:pt x="19" y="74"/>
                        <a:pt x="22" y="76"/>
                        <a:pt x="21" y="74"/>
                      </a:cubicBezTo>
                      <a:cubicBezTo>
                        <a:pt x="22" y="75"/>
                        <a:pt x="22" y="75"/>
                        <a:pt x="22" y="75"/>
                      </a:cubicBezTo>
                      <a:cubicBezTo>
                        <a:pt x="24" y="76"/>
                        <a:pt x="19" y="73"/>
                        <a:pt x="21" y="74"/>
                      </a:cubicBezTo>
                      <a:cubicBezTo>
                        <a:pt x="21" y="74"/>
                        <a:pt x="22" y="74"/>
                        <a:pt x="22" y="75"/>
                      </a:cubicBezTo>
                      <a:cubicBezTo>
                        <a:pt x="20" y="73"/>
                        <a:pt x="21" y="72"/>
                        <a:pt x="20" y="71"/>
                      </a:cubicBezTo>
                      <a:cubicBezTo>
                        <a:pt x="21" y="72"/>
                        <a:pt x="21" y="72"/>
                        <a:pt x="21" y="72"/>
                      </a:cubicBezTo>
                      <a:cubicBezTo>
                        <a:pt x="21" y="71"/>
                        <a:pt x="22" y="71"/>
                        <a:pt x="21" y="70"/>
                      </a:cubicBezTo>
                      <a:cubicBezTo>
                        <a:pt x="22" y="70"/>
                        <a:pt x="25" y="72"/>
                        <a:pt x="25" y="71"/>
                      </a:cubicBezTo>
                      <a:cubicBezTo>
                        <a:pt x="22" y="70"/>
                        <a:pt x="24" y="70"/>
                        <a:pt x="20" y="68"/>
                      </a:cubicBezTo>
                      <a:cubicBezTo>
                        <a:pt x="21" y="68"/>
                        <a:pt x="23" y="68"/>
                        <a:pt x="22" y="67"/>
                      </a:cubicBezTo>
                      <a:cubicBezTo>
                        <a:pt x="23" y="68"/>
                        <a:pt x="26" y="69"/>
                        <a:pt x="26" y="70"/>
                      </a:cubicBezTo>
                      <a:cubicBezTo>
                        <a:pt x="28" y="71"/>
                        <a:pt x="28" y="71"/>
                        <a:pt x="28" y="71"/>
                      </a:cubicBezTo>
                      <a:cubicBezTo>
                        <a:pt x="29" y="71"/>
                        <a:pt x="27" y="71"/>
                        <a:pt x="29" y="71"/>
                      </a:cubicBezTo>
                      <a:cubicBezTo>
                        <a:pt x="29" y="71"/>
                        <a:pt x="28" y="70"/>
                        <a:pt x="28" y="70"/>
                      </a:cubicBezTo>
                      <a:cubicBezTo>
                        <a:pt x="27" y="69"/>
                        <a:pt x="24" y="66"/>
                        <a:pt x="24" y="65"/>
                      </a:cubicBezTo>
                      <a:cubicBezTo>
                        <a:pt x="25" y="66"/>
                        <a:pt x="27" y="67"/>
                        <a:pt x="27" y="68"/>
                      </a:cubicBezTo>
                      <a:cubicBezTo>
                        <a:pt x="22" y="63"/>
                        <a:pt x="22" y="63"/>
                        <a:pt x="22" y="63"/>
                      </a:cubicBezTo>
                      <a:cubicBezTo>
                        <a:pt x="22" y="63"/>
                        <a:pt x="25" y="65"/>
                        <a:pt x="24" y="64"/>
                      </a:cubicBezTo>
                      <a:cubicBezTo>
                        <a:pt x="23" y="64"/>
                        <a:pt x="23" y="63"/>
                        <a:pt x="22" y="63"/>
                      </a:cubicBezTo>
                      <a:cubicBezTo>
                        <a:pt x="23" y="63"/>
                        <a:pt x="22" y="61"/>
                        <a:pt x="25" y="63"/>
                      </a:cubicBezTo>
                      <a:cubicBezTo>
                        <a:pt x="26" y="64"/>
                        <a:pt x="25" y="64"/>
                        <a:pt x="26" y="65"/>
                      </a:cubicBezTo>
                      <a:cubicBezTo>
                        <a:pt x="27" y="64"/>
                        <a:pt x="26" y="64"/>
                        <a:pt x="26" y="63"/>
                      </a:cubicBezTo>
                      <a:cubicBezTo>
                        <a:pt x="26" y="63"/>
                        <a:pt x="26" y="63"/>
                        <a:pt x="26" y="63"/>
                      </a:cubicBezTo>
                      <a:cubicBezTo>
                        <a:pt x="27" y="63"/>
                        <a:pt x="25" y="62"/>
                        <a:pt x="24" y="61"/>
                      </a:cubicBezTo>
                      <a:cubicBezTo>
                        <a:pt x="24" y="61"/>
                        <a:pt x="25" y="62"/>
                        <a:pt x="25" y="62"/>
                      </a:cubicBezTo>
                      <a:cubicBezTo>
                        <a:pt x="23" y="61"/>
                        <a:pt x="23" y="60"/>
                        <a:pt x="23" y="60"/>
                      </a:cubicBezTo>
                      <a:cubicBezTo>
                        <a:pt x="23" y="60"/>
                        <a:pt x="24" y="61"/>
                        <a:pt x="25" y="61"/>
                      </a:cubicBezTo>
                      <a:cubicBezTo>
                        <a:pt x="23" y="59"/>
                        <a:pt x="23" y="58"/>
                        <a:pt x="22" y="57"/>
                      </a:cubicBezTo>
                      <a:cubicBezTo>
                        <a:pt x="21" y="56"/>
                        <a:pt x="24" y="59"/>
                        <a:pt x="24" y="59"/>
                      </a:cubicBezTo>
                      <a:cubicBezTo>
                        <a:pt x="26" y="59"/>
                        <a:pt x="22" y="55"/>
                        <a:pt x="25" y="57"/>
                      </a:cubicBezTo>
                      <a:cubicBezTo>
                        <a:pt x="25" y="57"/>
                        <a:pt x="23" y="56"/>
                        <a:pt x="23" y="56"/>
                      </a:cubicBezTo>
                      <a:cubicBezTo>
                        <a:pt x="24" y="56"/>
                        <a:pt x="26" y="57"/>
                        <a:pt x="25" y="56"/>
                      </a:cubicBezTo>
                      <a:cubicBezTo>
                        <a:pt x="26" y="57"/>
                        <a:pt x="25" y="56"/>
                        <a:pt x="25" y="55"/>
                      </a:cubicBezTo>
                      <a:cubicBezTo>
                        <a:pt x="24" y="55"/>
                        <a:pt x="25" y="56"/>
                        <a:pt x="25" y="56"/>
                      </a:cubicBezTo>
                      <a:cubicBezTo>
                        <a:pt x="24" y="55"/>
                        <a:pt x="23" y="53"/>
                        <a:pt x="26" y="53"/>
                      </a:cubicBezTo>
                      <a:cubicBezTo>
                        <a:pt x="25" y="53"/>
                        <a:pt x="23" y="51"/>
                        <a:pt x="23" y="51"/>
                      </a:cubicBezTo>
                      <a:cubicBezTo>
                        <a:pt x="25" y="52"/>
                        <a:pt x="25" y="52"/>
                        <a:pt x="25" y="52"/>
                      </a:cubicBezTo>
                      <a:cubicBezTo>
                        <a:pt x="26" y="53"/>
                        <a:pt x="25" y="51"/>
                        <a:pt x="27" y="53"/>
                      </a:cubicBezTo>
                      <a:cubicBezTo>
                        <a:pt x="25" y="51"/>
                        <a:pt x="28" y="55"/>
                        <a:pt x="26" y="53"/>
                      </a:cubicBezTo>
                      <a:cubicBezTo>
                        <a:pt x="28" y="54"/>
                        <a:pt x="24" y="51"/>
                        <a:pt x="26" y="53"/>
                      </a:cubicBezTo>
                      <a:cubicBezTo>
                        <a:pt x="26" y="52"/>
                        <a:pt x="25" y="51"/>
                        <a:pt x="27" y="51"/>
                      </a:cubicBezTo>
                      <a:cubicBezTo>
                        <a:pt x="26" y="51"/>
                        <a:pt x="29" y="53"/>
                        <a:pt x="29" y="53"/>
                      </a:cubicBezTo>
                      <a:cubicBezTo>
                        <a:pt x="29" y="52"/>
                        <a:pt x="28" y="52"/>
                        <a:pt x="28" y="52"/>
                      </a:cubicBezTo>
                      <a:cubicBezTo>
                        <a:pt x="27" y="51"/>
                        <a:pt x="27" y="51"/>
                        <a:pt x="27" y="51"/>
                      </a:cubicBezTo>
                      <a:cubicBezTo>
                        <a:pt x="25" y="50"/>
                        <a:pt x="28" y="51"/>
                        <a:pt x="26" y="50"/>
                      </a:cubicBezTo>
                      <a:cubicBezTo>
                        <a:pt x="27" y="50"/>
                        <a:pt x="25" y="48"/>
                        <a:pt x="28" y="50"/>
                      </a:cubicBezTo>
                      <a:cubicBezTo>
                        <a:pt x="30" y="52"/>
                        <a:pt x="30" y="52"/>
                        <a:pt x="30" y="52"/>
                      </a:cubicBezTo>
                      <a:cubicBezTo>
                        <a:pt x="30" y="52"/>
                        <a:pt x="28" y="50"/>
                        <a:pt x="27" y="49"/>
                      </a:cubicBezTo>
                      <a:cubicBezTo>
                        <a:pt x="27" y="49"/>
                        <a:pt x="28" y="50"/>
                        <a:pt x="28" y="50"/>
                      </a:cubicBezTo>
                      <a:cubicBezTo>
                        <a:pt x="25" y="47"/>
                        <a:pt x="29" y="50"/>
                        <a:pt x="26" y="48"/>
                      </a:cubicBezTo>
                      <a:cubicBezTo>
                        <a:pt x="28" y="48"/>
                        <a:pt x="27" y="47"/>
                        <a:pt x="29" y="48"/>
                      </a:cubicBezTo>
                      <a:cubicBezTo>
                        <a:pt x="29" y="47"/>
                        <a:pt x="27" y="46"/>
                        <a:pt x="28" y="46"/>
                      </a:cubicBezTo>
                      <a:cubicBezTo>
                        <a:pt x="29" y="46"/>
                        <a:pt x="29" y="46"/>
                        <a:pt x="29" y="47"/>
                      </a:cubicBezTo>
                      <a:cubicBezTo>
                        <a:pt x="31" y="47"/>
                        <a:pt x="30" y="47"/>
                        <a:pt x="29" y="46"/>
                      </a:cubicBezTo>
                      <a:cubicBezTo>
                        <a:pt x="30" y="47"/>
                        <a:pt x="32" y="47"/>
                        <a:pt x="33" y="48"/>
                      </a:cubicBezTo>
                      <a:cubicBezTo>
                        <a:pt x="32" y="47"/>
                        <a:pt x="30" y="46"/>
                        <a:pt x="29" y="45"/>
                      </a:cubicBezTo>
                      <a:cubicBezTo>
                        <a:pt x="33" y="47"/>
                        <a:pt x="28" y="42"/>
                        <a:pt x="31" y="44"/>
                      </a:cubicBezTo>
                      <a:cubicBezTo>
                        <a:pt x="31" y="45"/>
                        <a:pt x="32" y="46"/>
                        <a:pt x="33" y="46"/>
                      </a:cubicBezTo>
                      <a:cubicBezTo>
                        <a:pt x="37" y="48"/>
                        <a:pt x="31" y="44"/>
                        <a:pt x="33" y="45"/>
                      </a:cubicBezTo>
                      <a:cubicBezTo>
                        <a:pt x="30" y="43"/>
                        <a:pt x="30" y="43"/>
                        <a:pt x="30" y="43"/>
                      </a:cubicBezTo>
                      <a:cubicBezTo>
                        <a:pt x="32" y="44"/>
                        <a:pt x="29" y="41"/>
                        <a:pt x="32" y="43"/>
                      </a:cubicBezTo>
                      <a:cubicBezTo>
                        <a:pt x="31" y="42"/>
                        <a:pt x="33" y="43"/>
                        <a:pt x="30" y="41"/>
                      </a:cubicBezTo>
                      <a:cubicBezTo>
                        <a:pt x="33" y="42"/>
                        <a:pt x="30" y="39"/>
                        <a:pt x="35" y="42"/>
                      </a:cubicBezTo>
                      <a:cubicBezTo>
                        <a:pt x="35" y="41"/>
                        <a:pt x="36" y="41"/>
                        <a:pt x="34" y="40"/>
                      </a:cubicBezTo>
                      <a:cubicBezTo>
                        <a:pt x="33" y="40"/>
                        <a:pt x="35" y="42"/>
                        <a:pt x="34" y="41"/>
                      </a:cubicBezTo>
                      <a:cubicBezTo>
                        <a:pt x="34" y="41"/>
                        <a:pt x="33" y="40"/>
                        <a:pt x="33" y="40"/>
                      </a:cubicBezTo>
                      <a:cubicBezTo>
                        <a:pt x="34" y="40"/>
                        <a:pt x="34" y="40"/>
                        <a:pt x="36" y="42"/>
                      </a:cubicBezTo>
                      <a:cubicBezTo>
                        <a:pt x="38" y="43"/>
                        <a:pt x="32" y="38"/>
                        <a:pt x="34" y="38"/>
                      </a:cubicBezTo>
                      <a:cubicBezTo>
                        <a:pt x="35" y="39"/>
                        <a:pt x="35" y="39"/>
                        <a:pt x="35" y="39"/>
                      </a:cubicBezTo>
                      <a:cubicBezTo>
                        <a:pt x="33" y="37"/>
                        <a:pt x="33" y="37"/>
                        <a:pt x="33" y="37"/>
                      </a:cubicBezTo>
                      <a:cubicBezTo>
                        <a:pt x="34" y="37"/>
                        <a:pt x="36" y="39"/>
                        <a:pt x="38" y="40"/>
                      </a:cubicBezTo>
                      <a:cubicBezTo>
                        <a:pt x="38" y="40"/>
                        <a:pt x="38" y="40"/>
                        <a:pt x="37" y="39"/>
                      </a:cubicBezTo>
                      <a:cubicBezTo>
                        <a:pt x="39" y="40"/>
                        <a:pt x="39" y="40"/>
                        <a:pt x="39" y="40"/>
                      </a:cubicBezTo>
                      <a:cubicBezTo>
                        <a:pt x="37" y="39"/>
                        <a:pt x="38" y="39"/>
                        <a:pt x="38" y="39"/>
                      </a:cubicBezTo>
                      <a:cubicBezTo>
                        <a:pt x="38" y="39"/>
                        <a:pt x="38" y="39"/>
                        <a:pt x="38" y="39"/>
                      </a:cubicBezTo>
                      <a:cubicBezTo>
                        <a:pt x="39" y="40"/>
                        <a:pt x="39" y="39"/>
                        <a:pt x="39" y="39"/>
                      </a:cubicBezTo>
                      <a:cubicBezTo>
                        <a:pt x="37" y="38"/>
                        <a:pt x="37" y="38"/>
                        <a:pt x="36" y="38"/>
                      </a:cubicBezTo>
                      <a:cubicBezTo>
                        <a:pt x="36" y="37"/>
                        <a:pt x="36" y="37"/>
                        <a:pt x="35" y="36"/>
                      </a:cubicBezTo>
                      <a:cubicBezTo>
                        <a:pt x="37" y="37"/>
                        <a:pt x="37" y="37"/>
                        <a:pt x="37" y="37"/>
                      </a:cubicBezTo>
                      <a:cubicBezTo>
                        <a:pt x="37" y="37"/>
                        <a:pt x="35" y="35"/>
                        <a:pt x="36" y="35"/>
                      </a:cubicBezTo>
                      <a:cubicBezTo>
                        <a:pt x="36" y="36"/>
                        <a:pt x="36" y="35"/>
                        <a:pt x="37" y="36"/>
                      </a:cubicBezTo>
                      <a:cubicBezTo>
                        <a:pt x="37" y="36"/>
                        <a:pt x="36" y="36"/>
                        <a:pt x="37" y="36"/>
                      </a:cubicBezTo>
                      <a:cubicBezTo>
                        <a:pt x="38" y="37"/>
                        <a:pt x="39" y="38"/>
                        <a:pt x="38" y="37"/>
                      </a:cubicBezTo>
                      <a:cubicBezTo>
                        <a:pt x="38" y="36"/>
                        <a:pt x="35" y="34"/>
                        <a:pt x="36" y="35"/>
                      </a:cubicBezTo>
                      <a:cubicBezTo>
                        <a:pt x="36" y="35"/>
                        <a:pt x="37" y="36"/>
                        <a:pt x="38" y="36"/>
                      </a:cubicBezTo>
                      <a:cubicBezTo>
                        <a:pt x="39" y="37"/>
                        <a:pt x="39" y="37"/>
                        <a:pt x="39" y="37"/>
                      </a:cubicBezTo>
                      <a:cubicBezTo>
                        <a:pt x="37" y="35"/>
                        <a:pt x="37" y="35"/>
                        <a:pt x="37" y="35"/>
                      </a:cubicBezTo>
                      <a:cubicBezTo>
                        <a:pt x="38" y="36"/>
                        <a:pt x="38" y="36"/>
                        <a:pt x="38" y="36"/>
                      </a:cubicBezTo>
                      <a:cubicBezTo>
                        <a:pt x="36" y="34"/>
                        <a:pt x="38" y="35"/>
                        <a:pt x="36" y="33"/>
                      </a:cubicBezTo>
                      <a:cubicBezTo>
                        <a:pt x="36" y="33"/>
                        <a:pt x="38" y="34"/>
                        <a:pt x="38" y="34"/>
                      </a:cubicBezTo>
                      <a:cubicBezTo>
                        <a:pt x="38" y="34"/>
                        <a:pt x="38" y="34"/>
                        <a:pt x="38" y="34"/>
                      </a:cubicBezTo>
                      <a:cubicBezTo>
                        <a:pt x="39" y="34"/>
                        <a:pt x="39" y="34"/>
                        <a:pt x="38" y="33"/>
                      </a:cubicBezTo>
                      <a:cubicBezTo>
                        <a:pt x="38" y="33"/>
                        <a:pt x="38" y="33"/>
                        <a:pt x="38" y="33"/>
                      </a:cubicBezTo>
                      <a:cubicBezTo>
                        <a:pt x="38" y="33"/>
                        <a:pt x="38" y="33"/>
                        <a:pt x="37" y="32"/>
                      </a:cubicBezTo>
                      <a:cubicBezTo>
                        <a:pt x="39" y="32"/>
                        <a:pt x="44" y="36"/>
                        <a:pt x="42" y="34"/>
                      </a:cubicBezTo>
                      <a:cubicBezTo>
                        <a:pt x="42" y="34"/>
                        <a:pt x="39" y="32"/>
                        <a:pt x="38" y="31"/>
                      </a:cubicBezTo>
                      <a:cubicBezTo>
                        <a:pt x="39" y="31"/>
                        <a:pt x="37" y="29"/>
                        <a:pt x="40" y="30"/>
                      </a:cubicBezTo>
                      <a:cubicBezTo>
                        <a:pt x="39" y="30"/>
                        <a:pt x="39" y="29"/>
                        <a:pt x="39" y="29"/>
                      </a:cubicBezTo>
                      <a:cubicBezTo>
                        <a:pt x="40" y="29"/>
                        <a:pt x="38" y="26"/>
                        <a:pt x="42" y="28"/>
                      </a:cubicBezTo>
                      <a:cubicBezTo>
                        <a:pt x="42" y="28"/>
                        <a:pt x="43" y="29"/>
                        <a:pt x="44" y="30"/>
                      </a:cubicBezTo>
                      <a:cubicBezTo>
                        <a:pt x="43" y="28"/>
                        <a:pt x="46" y="31"/>
                        <a:pt x="44" y="29"/>
                      </a:cubicBezTo>
                      <a:cubicBezTo>
                        <a:pt x="42" y="27"/>
                        <a:pt x="41" y="27"/>
                        <a:pt x="41" y="27"/>
                      </a:cubicBezTo>
                      <a:cubicBezTo>
                        <a:pt x="40" y="26"/>
                        <a:pt x="41" y="25"/>
                        <a:pt x="42" y="26"/>
                      </a:cubicBezTo>
                      <a:cubicBezTo>
                        <a:pt x="41" y="25"/>
                        <a:pt x="41" y="25"/>
                        <a:pt x="41" y="24"/>
                      </a:cubicBezTo>
                      <a:cubicBezTo>
                        <a:pt x="43" y="26"/>
                        <a:pt x="44" y="26"/>
                        <a:pt x="43" y="25"/>
                      </a:cubicBezTo>
                      <a:cubicBezTo>
                        <a:pt x="42" y="24"/>
                        <a:pt x="42" y="24"/>
                        <a:pt x="42" y="24"/>
                      </a:cubicBezTo>
                      <a:cubicBezTo>
                        <a:pt x="43" y="25"/>
                        <a:pt x="43" y="25"/>
                        <a:pt x="43" y="25"/>
                      </a:cubicBezTo>
                      <a:cubicBezTo>
                        <a:pt x="43" y="25"/>
                        <a:pt x="40" y="23"/>
                        <a:pt x="42" y="24"/>
                      </a:cubicBezTo>
                      <a:cubicBezTo>
                        <a:pt x="42" y="24"/>
                        <a:pt x="43" y="24"/>
                        <a:pt x="43" y="25"/>
                      </a:cubicBezTo>
                      <a:cubicBezTo>
                        <a:pt x="42" y="23"/>
                        <a:pt x="41" y="22"/>
                        <a:pt x="42" y="22"/>
                      </a:cubicBezTo>
                      <a:cubicBezTo>
                        <a:pt x="44" y="24"/>
                        <a:pt x="44" y="24"/>
                        <a:pt x="44" y="24"/>
                      </a:cubicBezTo>
                      <a:cubicBezTo>
                        <a:pt x="44" y="23"/>
                        <a:pt x="43" y="22"/>
                        <a:pt x="42" y="22"/>
                      </a:cubicBezTo>
                      <a:cubicBezTo>
                        <a:pt x="44" y="22"/>
                        <a:pt x="44" y="22"/>
                        <a:pt x="46" y="23"/>
                      </a:cubicBezTo>
                      <a:cubicBezTo>
                        <a:pt x="43" y="19"/>
                        <a:pt x="43" y="18"/>
                        <a:pt x="44" y="17"/>
                      </a:cubicBezTo>
                      <a:cubicBezTo>
                        <a:pt x="45" y="18"/>
                        <a:pt x="45" y="18"/>
                        <a:pt x="45" y="18"/>
                      </a:cubicBezTo>
                      <a:cubicBezTo>
                        <a:pt x="47" y="19"/>
                        <a:pt x="44" y="16"/>
                        <a:pt x="44" y="17"/>
                      </a:cubicBezTo>
                      <a:cubicBezTo>
                        <a:pt x="45" y="18"/>
                        <a:pt x="47" y="18"/>
                        <a:pt x="48" y="20"/>
                      </a:cubicBezTo>
                      <a:cubicBezTo>
                        <a:pt x="49" y="20"/>
                        <a:pt x="46" y="18"/>
                        <a:pt x="46" y="17"/>
                      </a:cubicBezTo>
                      <a:cubicBezTo>
                        <a:pt x="45" y="16"/>
                        <a:pt x="47" y="18"/>
                        <a:pt x="45" y="16"/>
                      </a:cubicBezTo>
                      <a:cubicBezTo>
                        <a:pt x="45" y="16"/>
                        <a:pt x="47" y="17"/>
                        <a:pt x="45" y="15"/>
                      </a:cubicBezTo>
                      <a:cubicBezTo>
                        <a:pt x="45" y="16"/>
                        <a:pt x="47" y="17"/>
                        <a:pt x="48" y="18"/>
                      </a:cubicBezTo>
                      <a:cubicBezTo>
                        <a:pt x="47" y="17"/>
                        <a:pt x="47" y="17"/>
                        <a:pt x="47" y="17"/>
                      </a:cubicBezTo>
                      <a:cubicBezTo>
                        <a:pt x="50" y="18"/>
                        <a:pt x="51" y="21"/>
                        <a:pt x="54" y="23"/>
                      </a:cubicBezTo>
                      <a:cubicBezTo>
                        <a:pt x="54" y="22"/>
                        <a:pt x="54" y="22"/>
                        <a:pt x="54" y="22"/>
                      </a:cubicBezTo>
                      <a:cubicBezTo>
                        <a:pt x="56" y="24"/>
                        <a:pt x="56" y="25"/>
                        <a:pt x="57" y="25"/>
                      </a:cubicBezTo>
                      <a:cubicBezTo>
                        <a:pt x="56" y="24"/>
                        <a:pt x="54" y="21"/>
                        <a:pt x="52" y="21"/>
                      </a:cubicBezTo>
                      <a:cubicBezTo>
                        <a:pt x="52" y="20"/>
                        <a:pt x="47" y="17"/>
                        <a:pt x="48" y="16"/>
                      </a:cubicBezTo>
                      <a:cubicBezTo>
                        <a:pt x="49" y="17"/>
                        <a:pt x="48" y="17"/>
                        <a:pt x="50" y="18"/>
                      </a:cubicBezTo>
                      <a:cubicBezTo>
                        <a:pt x="52" y="19"/>
                        <a:pt x="49" y="17"/>
                        <a:pt x="50" y="17"/>
                      </a:cubicBezTo>
                      <a:cubicBezTo>
                        <a:pt x="49" y="17"/>
                        <a:pt x="47" y="15"/>
                        <a:pt x="47" y="14"/>
                      </a:cubicBezTo>
                      <a:cubicBezTo>
                        <a:pt x="48" y="15"/>
                        <a:pt x="49" y="16"/>
                        <a:pt x="49" y="16"/>
                      </a:cubicBezTo>
                      <a:cubicBezTo>
                        <a:pt x="48" y="15"/>
                        <a:pt x="47" y="14"/>
                        <a:pt x="46" y="14"/>
                      </a:cubicBezTo>
                      <a:cubicBezTo>
                        <a:pt x="43" y="11"/>
                        <a:pt x="47" y="14"/>
                        <a:pt x="45" y="12"/>
                      </a:cubicBezTo>
                      <a:cubicBezTo>
                        <a:pt x="47" y="13"/>
                        <a:pt x="50" y="16"/>
                        <a:pt x="51" y="16"/>
                      </a:cubicBezTo>
                      <a:cubicBezTo>
                        <a:pt x="49" y="15"/>
                        <a:pt x="49" y="14"/>
                        <a:pt x="46" y="12"/>
                      </a:cubicBezTo>
                      <a:cubicBezTo>
                        <a:pt x="46" y="12"/>
                        <a:pt x="48" y="13"/>
                        <a:pt x="49" y="14"/>
                      </a:cubicBezTo>
                      <a:cubicBezTo>
                        <a:pt x="50" y="15"/>
                        <a:pt x="46" y="11"/>
                        <a:pt x="50" y="14"/>
                      </a:cubicBezTo>
                      <a:cubicBezTo>
                        <a:pt x="48" y="12"/>
                        <a:pt x="48" y="12"/>
                        <a:pt x="48" y="12"/>
                      </a:cubicBezTo>
                      <a:cubicBezTo>
                        <a:pt x="48" y="13"/>
                        <a:pt x="49" y="13"/>
                        <a:pt x="50" y="14"/>
                      </a:cubicBezTo>
                      <a:cubicBezTo>
                        <a:pt x="50" y="13"/>
                        <a:pt x="48" y="11"/>
                        <a:pt x="51" y="13"/>
                      </a:cubicBezTo>
                      <a:cubicBezTo>
                        <a:pt x="51" y="13"/>
                        <a:pt x="51" y="13"/>
                        <a:pt x="49" y="11"/>
                      </a:cubicBezTo>
                      <a:cubicBezTo>
                        <a:pt x="48" y="10"/>
                        <a:pt x="50" y="13"/>
                        <a:pt x="47" y="11"/>
                      </a:cubicBezTo>
                      <a:cubicBezTo>
                        <a:pt x="50" y="12"/>
                        <a:pt x="47" y="10"/>
                        <a:pt x="47" y="9"/>
                      </a:cubicBezTo>
                      <a:cubicBezTo>
                        <a:pt x="48" y="10"/>
                        <a:pt x="48" y="10"/>
                        <a:pt x="48" y="10"/>
                      </a:cubicBezTo>
                      <a:cubicBezTo>
                        <a:pt x="48" y="10"/>
                        <a:pt x="48" y="10"/>
                        <a:pt x="47" y="9"/>
                      </a:cubicBezTo>
                      <a:cubicBezTo>
                        <a:pt x="47" y="9"/>
                        <a:pt x="48" y="10"/>
                        <a:pt x="49" y="10"/>
                      </a:cubicBezTo>
                      <a:cubicBezTo>
                        <a:pt x="47" y="9"/>
                        <a:pt x="47" y="9"/>
                        <a:pt x="47" y="9"/>
                      </a:cubicBezTo>
                      <a:cubicBezTo>
                        <a:pt x="46" y="7"/>
                        <a:pt x="50" y="11"/>
                        <a:pt x="50" y="10"/>
                      </a:cubicBezTo>
                      <a:cubicBezTo>
                        <a:pt x="51" y="11"/>
                        <a:pt x="51" y="11"/>
                        <a:pt x="51" y="11"/>
                      </a:cubicBezTo>
                      <a:cubicBezTo>
                        <a:pt x="51" y="11"/>
                        <a:pt x="52" y="12"/>
                        <a:pt x="52" y="12"/>
                      </a:cubicBezTo>
                      <a:cubicBezTo>
                        <a:pt x="50" y="10"/>
                        <a:pt x="49" y="9"/>
                        <a:pt x="47" y="8"/>
                      </a:cubicBezTo>
                      <a:cubicBezTo>
                        <a:pt x="47" y="7"/>
                        <a:pt x="49" y="9"/>
                        <a:pt x="48" y="7"/>
                      </a:cubicBezTo>
                      <a:cubicBezTo>
                        <a:pt x="50" y="9"/>
                        <a:pt x="50" y="9"/>
                        <a:pt x="50" y="9"/>
                      </a:cubicBezTo>
                      <a:cubicBezTo>
                        <a:pt x="50" y="10"/>
                        <a:pt x="52" y="11"/>
                        <a:pt x="52" y="11"/>
                      </a:cubicBezTo>
                      <a:cubicBezTo>
                        <a:pt x="52" y="10"/>
                        <a:pt x="50" y="8"/>
                        <a:pt x="49" y="8"/>
                      </a:cubicBezTo>
                      <a:cubicBezTo>
                        <a:pt x="49" y="8"/>
                        <a:pt x="50" y="8"/>
                        <a:pt x="51" y="9"/>
                      </a:cubicBezTo>
                      <a:cubicBezTo>
                        <a:pt x="51" y="8"/>
                        <a:pt x="49" y="8"/>
                        <a:pt x="49" y="7"/>
                      </a:cubicBezTo>
                      <a:cubicBezTo>
                        <a:pt x="50" y="7"/>
                        <a:pt x="52" y="8"/>
                        <a:pt x="53" y="9"/>
                      </a:cubicBezTo>
                      <a:cubicBezTo>
                        <a:pt x="56" y="12"/>
                        <a:pt x="56" y="12"/>
                        <a:pt x="56" y="12"/>
                      </a:cubicBezTo>
                      <a:cubicBezTo>
                        <a:pt x="56" y="11"/>
                        <a:pt x="56" y="11"/>
                        <a:pt x="56" y="11"/>
                      </a:cubicBezTo>
                      <a:cubicBezTo>
                        <a:pt x="58" y="13"/>
                        <a:pt x="58" y="13"/>
                        <a:pt x="60" y="14"/>
                      </a:cubicBezTo>
                      <a:cubicBezTo>
                        <a:pt x="60" y="15"/>
                        <a:pt x="60" y="14"/>
                        <a:pt x="59" y="13"/>
                      </a:cubicBezTo>
                      <a:cubicBezTo>
                        <a:pt x="55" y="11"/>
                        <a:pt x="55" y="9"/>
                        <a:pt x="51" y="7"/>
                      </a:cubicBezTo>
                      <a:cubicBezTo>
                        <a:pt x="51" y="5"/>
                        <a:pt x="59" y="12"/>
                        <a:pt x="55" y="8"/>
                      </a:cubicBezTo>
                      <a:cubicBezTo>
                        <a:pt x="54" y="7"/>
                        <a:pt x="51" y="5"/>
                        <a:pt x="52" y="6"/>
                      </a:cubicBezTo>
                      <a:cubicBezTo>
                        <a:pt x="53" y="6"/>
                        <a:pt x="49" y="3"/>
                        <a:pt x="51" y="4"/>
                      </a:cubicBezTo>
                      <a:cubicBezTo>
                        <a:pt x="52" y="5"/>
                        <a:pt x="54" y="6"/>
                        <a:pt x="56" y="8"/>
                      </a:cubicBezTo>
                      <a:cubicBezTo>
                        <a:pt x="55" y="7"/>
                        <a:pt x="55" y="8"/>
                        <a:pt x="55" y="8"/>
                      </a:cubicBezTo>
                      <a:cubicBezTo>
                        <a:pt x="56" y="9"/>
                        <a:pt x="58" y="11"/>
                        <a:pt x="59" y="10"/>
                      </a:cubicBezTo>
                      <a:cubicBezTo>
                        <a:pt x="58" y="10"/>
                        <a:pt x="59" y="10"/>
                        <a:pt x="57" y="8"/>
                      </a:cubicBezTo>
                      <a:cubicBezTo>
                        <a:pt x="55" y="7"/>
                        <a:pt x="57" y="9"/>
                        <a:pt x="55" y="7"/>
                      </a:cubicBezTo>
                      <a:cubicBezTo>
                        <a:pt x="55" y="6"/>
                        <a:pt x="58" y="9"/>
                        <a:pt x="54" y="6"/>
                      </a:cubicBezTo>
                      <a:cubicBezTo>
                        <a:pt x="55" y="6"/>
                        <a:pt x="53" y="5"/>
                        <a:pt x="51" y="4"/>
                      </a:cubicBezTo>
                      <a:cubicBezTo>
                        <a:pt x="51" y="3"/>
                        <a:pt x="51" y="3"/>
                        <a:pt x="51" y="3"/>
                      </a:cubicBezTo>
                      <a:cubicBezTo>
                        <a:pt x="52" y="4"/>
                        <a:pt x="52" y="4"/>
                        <a:pt x="52" y="4"/>
                      </a:cubicBezTo>
                      <a:cubicBezTo>
                        <a:pt x="53" y="4"/>
                        <a:pt x="50" y="2"/>
                        <a:pt x="51" y="2"/>
                      </a:cubicBezTo>
                      <a:cubicBezTo>
                        <a:pt x="53" y="3"/>
                        <a:pt x="53" y="3"/>
                        <a:pt x="53" y="3"/>
                      </a:cubicBezTo>
                      <a:cubicBezTo>
                        <a:pt x="55" y="5"/>
                        <a:pt x="52" y="3"/>
                        <a:pt x="55" y="6"/>
                      </a:cubicBezTo>
                      <a:cubicBezTo>
                        <a:pt x="56" y="6"/>
                        <a:pt x="54" y="4"/>
                        <a:pt x="55" y="5"/>
                      </a:cubicBezTo>
                      <a:cubicBezTo>
                        <a:pt x="55" y="5"/>
                        <a:pt x="55" y="5"/>
                        <a:pt x="55" y="6"/>
                      </a:cubicBezTo>
                      <a:cubicBezTo>
                        <a:pt x="56" y="6"/>
                        <a:pt x="60" y="9"/>
                        <a:pt x="58" y="6"/>
                      </a:cubicBezTo>
                      <a:cubicBezTo>
                        <a:pt x="57" y="5"/>
                        <a:pt x="57" y="5"/>
                        <a:pt x="56" y="4"/>
                      </a:cubicBezTo>
                      <a:cubicBezTo>
                        <a:pt x="56" y="4"/>
                        <a:pt x="54" y="2"/>
                        <a:pt x="54" y="2"/>
                      </a:cubicBezTo>
                      <a:cubicBezTo>
                        <a:pt x="57" y="4"/>
                        <a:pt x="55" y="2"/>
                        <a:pt x="57" y="4"/>
                      </a:cubicBezTo>
                      <a:cubicBezTo>
                        <a:pt x="56" y="3"/>
                        <a:pt x="55" y="4"/>
                        <a:pt x="58" y="6"/>
                      </a:cubicBezTo>
                      <a:cubicBezTo>
                        <a:pt x="61" y="8"/>
                        <a:pt x="57" y="6"/>
                        <a:pt x="60" y="8"/>
                      </a:cubicBezTo>
                      <a:cubicBezTo>
                        <a:pt x="60" y="8"/>
                        <a:pt x="63" y="10"/>
                        <a:pt x="65" y="12"/>
                      </a:cubicBezTo>
                      <a:cubicBezTo>
                        <a:pt x="65" y="12"/>
                        <a:pt x="65" y="11"/>
                        <a:pt x="64" y="11"/>
                      </a:cubicBezTo>
                      <a:cubicBezTo>
                        <a:pt x="63" y="9"/>
                        <a:pt x="62" y="9"/>
                        <a:pt x="61" y="8"/>
                      </a:cubicBezTo>
                      <a:cubicBezTo>
                        <a:pt x="61" y="8"/>
                        <a:pt x="61" y="7"/>
                        <a:pt x="59" y="5"/>
                      </a:cubicBezTo>
                      <a:cubicBezTo>
                        <a:pt x="60" y="6"/>
                        <a:pt x="62" y="7"/>
                        <a:pt x="62" y="7"/>
                      </a:cubicBezTo>
                      <a:cubicBezTo>
                        <a:pt x="62" y="6"/>
                        <a:pt x="63" y="6"/>
                        <a:pt x="63" y="6"/>
                      </a:cubicBezTo>
                      <a:cubicBezTo>
                        <a:pt x="60" y="4"/>
                        <a:pt x="63" y="5"/>
                        <a:pt x="61" y="3"/>
                      </a:cubicBezTo>
                      <a:cubicBezTo>
                        <a:pt x="60" y="3"/>
                        <a:pt x="57" y="2"/>
                        <a:pt x="56" y="0"/>
                      </a:cubicBezTo>
                      <a:cubicBezTo>
                        <a:pt x="57" y="0"/>
                        <a:pt x="58" y="1"/>
                        <a:pt x="58" y="2"/>
                      </a:cubicBezTo>
                      <a:cubicBezTo>
                        <a:pt x="57" y="0"/>
                        <a:pt x="61" y="4"/>
                        <a:pt x="59" y="1"/>
                      </a:cubicBezTo>
                      <a:cubicBezTo>
                        <a:pt x="59" y="3"/>
                        <a:pt x="62" y="4"/>
                        <a:pt x="64" y="6"/>
                      </a:cubicBezTo>
                      <a:cubicBezTo>
                        <a:pt x="63" y="5"/>
                        <a:pt x="66" y="7"/>
                        <a:pt x="66" y="7"/>
                      </a:cubicBezTo>
                      <a:cubicBezTo>
                        <a:pt x="65" y="6"/>
                        <a:pt x="65" y="5"/>
                        <a:pt x="64" y="4"/>
                      </a:cubicBezTo>
                      <a:cubicBezTo>
                        <a:pt x="67" y="5"/>
                        <a:pt x="65" y="3"/>
                        <a:pt x="66" y="2"/>
                      </a:cubicBezTo>
                      <a:cubicBezTo>
                        <a:pt x="67" y="3"/>
                        <a:pt x="69" y="5"/>
                        <a:pt x="70" y="5"/>
                      </a:cubicBezTo>
                      <a:cubicBezTo>
                        <a:pt x="70" y="5"/>
                        <a:pt x="67" y="3"/>
                        <a:pt x="69" y="4"/>
                      </a:cubicBezTo>
                      <a:cubicBezTo>
                        <a:pt x="69" y="4"/>
                        <a:pt x="69" y="4"/>
                        <a:pt x="69" y="4"/>
                      </a:cubicBezTo>
                      <a:cubicBezTo>
                        <a:pt x="69" y="4"/>
                        <a:pt x="71" y="5"/>
                        <a:pt x="68" y="2"/>
                      </a:cubicBezTo>
                      <a:cubicBezTo>
                        <a:pt x="71" y="4"/>
                        <a:pt x="71" y="4"/>
                        <a:pt x="71" y="4"/>
                      </a:cubicBezTo>
                      <a:cubicBezTo>
                        <a:pt x="71" y="4"/>
                        <a:pt x="70" y="4"/>
                        <a:pt x="70" y="3"/>
                      </a:cubicBezTo>
                      <a:cubicBezTo>
                        <a:pt x="71" y="4"/>
                        <a:pt x="72" y="5"/>
                        <a:pt x="72" y="5"/>
                      </a:cubicBezTo>
                      <a:cubicBezTo>
                        <a:pt x="74" y="6"/>
                        <a:pt x="72" y="4"/>
                        <a:pt x="73" y="4"/>
                      </a:cubicBezTo>
                      <a:cubicBezTo>
                        <a:pt x="71" y="3"/>
                        <a:pt x="71" y="3"/>
                        <a:pt x="71" y="3"/>
                      </a:cubicBezTo>
                      <a:cubicBezTo>
                        <a:pt x="70" y="1"/>
                        <a:pt x="72" y="2"/>
                        <a:pt x="72" y="1"/>
                      </a:cubicBezTo>
                      <a:cubicBezTo>
                        <a:pt x="73" y="3"/>
                        <a:pt x="73" y="3"/>
                        <a:pt x="73" y="3"/>
                      </a:cubicBezTo>
                      <a:cubicBezTo>
                        <a:pt x="72" y="2"/>
                        <a:pt x="72" y="2"/>
                        <a:pt x="72" y="2"/>
                      </a:cubicBezTo>
                      <a:cubicBezTo>
                        <a:pt x="74" y="3"/>
                        <a:pt x="75" y="4"/>
                        <a:pt x="74" y="2"/>
                      </a:cubicBezTo>
                      <a:cubicBezTo>
                        <a:pt x="77" y="6"/>
                        <a:pt x="77" y="6"/>
                        <a:pt x="77" y="6"/>
                      </a:cubicBezTo>
                      <a:cubicBezTo>
                        <a:pt x="76" y="6"/>
                        <a:pt x="76" y="4"/>
                        <a:pt x="74" y="3"/>
                      </a:cubicBezTo>
                      <a:cubicBezTo>
                        <a:pt x="72" y="2"/>
                        <a:pt x="72" y="3"/>
                        <a:pt x="74" y="4"/>
                      </a:cubicBezTo>
                      <a:cubicBezTo>
                        <a:pt x="74" y="4"/>
                        <a:pt x="74" y="4"/>
                        <a:pt x="73" y="4"/>
                      </a:cubicBezTo>
                      <a:cubicBezTo>
                        <a:pt x="76" y="5"/>
                        <a:pt x="75" y="5"/>
                        <a:pt x="77" y="7"/>
                      </a:cubicBezTo>
                      <a:cubicBezTo>
                        <a:pt x="77" y="7"/>
                        <a:pt x="78" y="7"/>
                        <a:pt x="77" y="6"/>
                      </a:cubicBezTo>
                      <a:cubicBezTo>
                        <a:pt x="78" y="7"/>
                        <a:pt x="78" y="8"/>
                        <a:pt x="78" y="8"/>
                      </a:cubicBezTo>
                      <a:cubicBezTo>
                        <a:pt x="77" y="7"/>
                        <a:pt x="76" y="7"/>
                        <a:pt x="76" y="6"/>
                      </a:cubicBezTo>
                      <a:cubicBezTo>
                        <a:pt x="78" y="8"/>
                        <a:pt x="78" y="9"/>
                        <a:pt x="77" y="9"/>
                      </a:cubicBezTo>
                      <a:cubicBezTo>
                        <a:pt x="75" y="7"/>
                        <a:pt x="78" y="11"/>
                        <a:pt x="77" y="10"/>
                      </a:cubicBezTo>
                      <a:cubicBezTo>
                        <a:pt x="75" y="9"/>
                        <a:pt x="74" y="7"/>
                        <a:pt x="73" y="6"/>
                      </a:cubicBezTo>
                      <a:cubicBezTo>
                        <a:pt x="72" y="6"/>
                        <a:pt x="73" y="7"/>
                        <a:pt x="72" y="6"/>
                      </a:cubicBezTo>
                      <a:cubicBezTo>
                        <a:pt x="73" y="7"/>
                        <a:pt x="76" y="9"/>
                        <a:pt x="76" y="10"/>
                      </a:cubicBezTo>
                      <a:cubicBezTo>
                        <a:pt x="75" y="9"/>
                        <a:pt x="75" y="9"/>
                        <a:pt x="75" y="9"/>
                      </a:cubicBezTo>
                      <a:cubicBezTo>
                        <a:pt x="75" y="10"/>
                        <a:pt x="78" y="12"/>
                        <a:pt x="77" y="12"/>
                      </a:cubicBezTo>
                      <a:cubicBezTo>
                        <a:pt x="76" y="12"/>
                        <a:pt x="75" y="13"/>
                        <a:pt x="74" y="13"/>
                      </a:cubicBezTo>
                      <a:cubicBezTo>
                        <a:pt x="73" y="12"/>
                        <a:pt x="73" y="12"/>
                        <a:pt x="73" y="12"/>
                      </a:cubicBezTo>
                      <a:cubicBezTo>
                        <a:pt x="76" y="15"/>
                        <a:pt x="73" y="14"/>
                        <a:pt x="75" y="15"/>
                      </a:cubicBezTo>
                      <a:cubicBezTo>
                        <a:pt x="73" y="15"/>
                        <a:pt x="75" y="18"/>
                        <a:pt x="72" y="16"/>
                      </a:cubicBezTo>
                      <a:cubicBezTo>
                        <a:pt x="72" y="18"/>
                        <a:pt x="73" y="20"/>
                        <a:pt x="71" y="21"/>
                      </a:cubicBezTo>
                      <a:cubicBezTo>
                        <a:pt x="69" y="19"/>
                        <a:pt x="69" y="19"/>
                        <a:pt x="69" y="19"/>
                      </a:cubicBezTo>
                      <a:cubicBezTo>
                        <a:pt x="71" y="20"/>
                        <a:pt x="68" y="18"/>
                        <a:pt x="68" y="18"/>
                      </a:cubicBezTo>
                      <a:cubicBezTo>
                        <a:pt x="70" y="19"/>
                        <a:pt x="70" y="20"/>
                        <a:pt x="71" y="22"/>
                      </a:cubicBezTo>
                      <a:cubicBezTo>
                        <a:pt x="69" y="21"/>
                        <a:pt x="71" y="23"/>
                        <a:pt x="72" y="24"/>
                      </a:cubicBezTo>
                      <a:cubicBezTo>
                        <a:pt x="70" y="23"/>
                        <a:pt x="70" y="23"/>
                        <a:pt x="70" y="23"/>
                      </a:cubicBezTo>
                      <a:cubicBezTo>
                        <a:pt x="73" y="26"/>
                        <a:pt x="70" y="25"/>
                        <a:pt x="69" y="25"/>
                      </a:cubicBezTo>
                      <a:cubicBezTo>
                        <a:pt x="68" y="24"/>
                        <a:pt x="67" y="23"/>
                        <a:pt x="67" y="24"/>
                      </a:cubicBezTo>
                      <a:cubicBezTo>
                        <a:pt x="69" y="26"/>
                        <a:pt x="69" y="26"/>
                        <a:pt x="70" y="28"/>
                      </a:cubicBezTo>
                      <a:cubicBezTo>
                        <a:pt x="69" y="28"/>
                        <a:pt x="68" y="28"/>
                        <a:pt x="67" y="28"/>
                      </a:cubicBezTo>
                      <a:cubicBezTo>
                        <a:pt x="70" y="31"/>
                        <a:pt x="67" y="31"/>
                        <a:pt x="68" y="34"/>
                      </a:cubicBezTo>
                      <a:cubicBezTo>
                        <a:pt x="66" y="33"/>
                        <a:pt x="66" y="33"/>
                        <a:pt x="66" y="33"/>
                      </a:cubicBezTo>
                      <a:cubicBezTo>
                        <a:pt x="68" y="37"/>
                        <a:pt x="64" y="36"/>
                        <a:pt x="65" y="38"/>
                      </a:cubicBezTo>
                      <a:cubicBezTo>
                        <a:pt x="62" y="36"/>
                        <a:pt x="62" y="36"/>
                        <a:pt x="62" y="36"/>
                      </a:cubicBezTo>
                      <a:cubicBezTo>
                        <a:pt x="61" y="36"/>
                        <a:pt x="62" y="37"/>
                        <a:pt x="64" y="39"/>
                      </a:cubicBezTo>
                      <a:cubicBezTo>
                        <a:pt x="63" y="38"/>
                        <a:pt x="65" y="41"/>
                        <a:pt x="63" y="39"/>
                      </a:cubicBezTo>
                      <a:cubicBezTo>
                        <a:pt x="62" y="39"/>
                        <a:pt x="64" y="41"/>
                        <a:pt x="64" y="41"/>
                      </a:cubicBezTo>
                      <a:cubicBezTo>
                        <a:pt x="62" y="41"/>
                        <a:pt x="62" y="41"/>
                        <a:pt x="62" y="43"/>
                      </a:cubicBezTo>
                      <a:cubicBezTo>
                        <a:pt x="63" y="43"/>
                        <a:pt x="63" y="43"/>
                        <a:pt x="63" y="43"/>
                      </a:cubicBezTo>
                      <a:cubicBezTo>
                        <a:pt x="62" y="42"/>
                        <a:pt x="61" y="41"/>
                        <a:pt x="60" y="41"/>
                      </a:cubicBezTo>
                      <a:cubicBezTo>
                        <a:pt x="61" y="42"/>
                        <a:pt x="59" y="41"/>
                        <a:pt x="63" y="44"/>
                      </a:cubicBezTo>
                      <a:cubicBezTo>
                        <a:pt x="60" y="43"/>
                        <a:pt x="63" y="47"/>
                        <a:pt x="60" y="45"/>
                      </a:cubicBezTo>
                      <a:cubicBezTo>
                        <a:pt x="61" y="46"/>
                        <a:pt x="61" y="46"/>
                        <a:pt x="62" y="47"/>
                      </a:cubicBezTo>
                      <a:cubicBezTo>
                        <a:pt x="61" y="47"/>
                        <a:pt x="59" y="47"/>
                        <a:pt x="60" y="48"/>
                      </a:cubicBezTo>
                      <a:cubicBezTo>
                        <a:pt x="59" y="48"/>
                        <a:pt x="58" y="47"/>
                        <a:pt x="58" y="47"/>
                      </a:cubicBezTo>
                      <a:cubicBezTo>
                        <a:pt x="58" y="48"/>
                        <a:pt x="59" y="48"/>
                        <a:pt x="60" y="49"/>
                      </a:cubicBezTo>
                      <a:cubicBezTo>
                        <a:pt x="61" y="51"/>
                        <a:pt x="56" y="49"/>
                        <a:pt x="56" y="51"/>
                      </a:cubicBezTo>
                      <a:cubicBezTo>
                        <a:pt x="57" y="54"/>
                        <a:pt x="55" y="55"/>
                        <a:pt x="54" y="56"/>
                      </a:cubicBezTo>
                      <a:cubicBezTo>
                        <a:pt x="53" y="56"/>
                        <a:pt x="53" y="56"/>
                        <a:pt x="53" y="56"/>
                      </a:cubicBezTo>
                      <a:cubicBezTo>
                        <a:pt x="56" y="58"/>
                        <a:pt x="49" y="55"/>
                        <a:pt x="53" y="58"/>
                      </a:cubicBezTo>
                      <a:cubicBezTo>
                        <a:pt x="53" y="58"/>
                        <a:pt x="53" y="59"/>
                        <a:pt x="51" y="57"/>
                      </a:cubicBezTo>
                      <a:cubicBezTo>
                        <a:pt x="53" y="59"/>
                        <a:pt x="49" y="57"/>
                        <a:pt x="51" y="60"/>
                      </a:cubicBezTo>
                      <a:cubicBezTo>
                        <a:pt x="51" y="60"/>
                        <a:pt x="51" y="60"/>
                        <a:pt x="50" y="59"/>
                      </a:cubicBezTo>
                      <a:cubicBezTo>
                        <a:pt x="48" y="59"/>
                        <a:pt x="50" y="61"/>
                        <a:pt x="48" y="60"/>
                      </a:cubicBezTo>
                      <a:cubicBezTo>
                        <a:pt x="48" y="60"/>
                        <a:pt x="48" y="60"/>
                        <a:pt x="47" y="59"/>
                      </a:cubicBezTo>
                      <a:cubicBezTo>
                        <a:pt x="45" y="58"/>
                        <a:pt x="50" y="62"/>
                        <a:pt x="46" y="60"/>
                      </a:cubicBezTo>
                      <a:cubicBezTo>
                        <a:pt x="46" y="60"/>
                        <a:pt x="48" y="61"/>
                        <a:pt x="48" y="61"/>
                      </a:cubicBezTo>
                      <a:cubicBezTo>
                        <a:pt x="45" y="61"/>
                        <a:pt x="47" y="64"/>
                        <a:pt x="46" y="66"/>
                      </a:cubicBezTo>
                      <a:cubicBezTo>
                        <a:pt x="44" y="66"/>
                        <a:pt x="40" y="62"/>
                        <a:pt x="42" y="65"/>
                      </a:cubicBezTo>
                      <a:cubicBezTo>
                        <a:pt x="42" y="65"/>
                        <a:pt x="44" y="66"/>
                        <a:pt x="43" y="65"/>
                      </a:cubicBezTo>
                      <a:cubicBezTo>
                        <a:pt x="44" y="67"/>
                        <a:pt x="39" y="63"/>
                        <a:pt x="40" y="65"/>
                      </a:cubicBezTo>
                      <a:cubicBezTo>
                        <a:pt x="43" y="66"/>
                        <a:pt x="42" y="66"/>
                        <a:pt x="43" y="67"/>
                      </a:cubicBezTo>
                      <a:cubicBezTo>
                        <a:pt x="41" y="66"/>
                        <a:pt x="39" y="65"/>
                        <a:pt x="40" y="67"/>
                      </a:cubicBezTo>
                      <a:cubicBezTo>
                        <a:pt x="39" y="66"/>
                        <a:pt x="39" y="66"/>
                        <a:pt x="39" y="66"/>
                      </a:cubicBezTo>
                      <a:cubicBezTo>
                        <a:pt x="42" y="69"/>
                        <a:pt x="40" y="68"/>
                        <a:pt x="43" y="71"/>
                      </a:cubicBezTo>
                      <a:cubicBezTo>
                        <a:pt x="42" y="75"/>
                        <a:pt x="42" y="80"/>
                        <a:pt x="40" y="83"/>
                      </a:cubicBezTo>
                      <a:cubicBezTo>
                        <a:pt x="37" y="86"/>
                        <a:pt x="37" y="90"/>
                        <a:pt x="33" y="92"/>
                      </a:cubicBezTo>
                      <a:cubicBezTo>
                        <a:pt x="29" y="91"/>
                        <a:pt x="29" y="91"/>
                        <a:pt x="30" y="93"/>
                      </a:cubicBezTo>
                      <a:cubicBezTo>
                        <a:pt x="30" y="92"/>
                        <a:pt x="29" y="92"/>
                        <a:pt x="29" y="92"/>
                      </a:cubicBezTo>
                      <a:cubicBezTo>
                        <a:pt x="31" y="93"/>
                        <a:pt x="29" y="93"/>
                        <a:pt x="31" y="94"/>
                      </a:cubicBezTo>
                      <a:cubicBezTo>
                        <a:pt x="30" y="95"/>
                        <a:pt x="30" y="97"/>
                        <a:pt x="29" y="98"/>
                      </a:cubicBezTo>
                      <a:cubicBezTo>
                        <a:pt x="29" y="98"/>
                        <a:pt x="27" y="96"/>
                        <a:pt x="27" y="96"/>
                      </a:cubicBezTo>
                      <a:cubicBezTo>
                        <a:pt x="29" y="98"/>
                        <a:pt x="29" y="98"/>
                        <a:pt x="29" y="98"/>
                      </a:cubicBezTo>
                      <a:cubicBezTo>
                        <a:pt x="28" y="97"/>
                        <a:pt x="28" y="97"/>
                        <a:pt x="28" y="97"/>
                      </a:cubicBezTo>
                      <a:cubicBezTo>
                        <a:pt x="28" y="98"/>
                        <a:pt x="29" y="99"/>
                        <a:pt x="30" y="99"/>
                      </a:cubicBezTo>
                      <a:cubicBezTo>
                        <a:pt x="31" y="103"/>
                        <a:pt x="24" y="103"/>
                        <a:pt x="23" y="107"/>
                      </a:cubicBezTo>
                      <a:cubicBezTo>
                        <a:pt x="21" y="107"/>
                        <a:pt x="22" y="109"/>
                        <a:pt x="22" y="110"/>
                      </a:cubicBezTo>
                      <a:cubicBezTo>
                        <a:pt x="17" y="110"/>
                        <a:pt x="13" y="111"/>
                        <a:pt x="14" y="115"/>
                      </a:cubicBezTo>
                      <a:cubicBezTo>
                        <a:pt x="14" y="115"/>
                        <a:pt x="7" y="111"/>
                        <a:pt x="6" y="10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4" name="Freeform 117"/>
                <p:cNvSpPr/>
                <p:nvPr/>
              </p:nvSpPr>
              <p:spPr bwMode="auto">
                <a:xfrm>
                  <a:off x="4238" y="1226"/>
                  <a:ext cx="0" cy="0"/>
                </a:xfrm>
                <a:custGeom>
                  <a:avLst/>
                  <a:gdLst>
                    <a:gd name="T0" fmla="*/ 3 w 3"/>
                    <a:gd name="T1" fmla="*/ 2 h 2"/>
                    <a:gd name="T2" fmla="*/ 0 w 3"/>
                    <a:gd name="T3" fmla="*/ 0 h 2"/>
                    <a:gd name="T4" fmla="*/ 3 w 3"/>
                    <a:gd name="T5" fmla="*/ 2 h 2"/>
                  </a:gdLst>
                  <a:ahLst/>
                  <a:cxnLst>
                    <a:cxn ang="0">
                      <a:pos x="T0" y="T1"/>
                    </a:cxn>
                    <a:cxn ang="0">
                      <a:pos x="T2" y="T3"/>
                    </a:cxn>
                    <a:cxn ang="0">
                      <a:pos x="T4" y="T5"/>
                    </a:cxn>
                  </a:cxnLst>
                  <a:rect l="0" t="0" r="r" b="b"/>
                  <a:pathLst>
                    <a:path w="3" h="2">
                      <a:moveTo>
                        <a:pt x="3" y="2"/>
                      </a:moveTo>
                      <a:cubicBezTo>
                        <a:pt x="2" y="1"/>
                        <a:pt x="1" y="1"/>
                        <a:pt x="0" y="0"/>
                      </a:cubicBezTo>
                      <a:cubicBezTo>
                        <a:pt x="1" y="0"/>
                        <a:pt x="2"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5" name="Freeform 118"/>
                <p:cNvSpPr/>
                <p:nvPr/>
              </p:nvSpPr>
              <p:spPr bwMode="auto">
                <a:xfrm>
                  <a:off x="4234" y="1226"/>
                  <a:ext cx="1" cy="0"/>
                </a:xfrm>
                <a:custGeom>
                  <a:avLst/>
                  <a:gdLst>
                    <a:gd name="T0" fmla="*/ 1 w 2"/>
                    <a:gd name="T1" fmla="*/ 1 h 2"/>
                    <a:gd name="T2" fmla="*/ 1 w 2"/>
                    <a:gd name="T3" fmla="*/ 1 h 2"/>
                    <a:gd name="T4" fmla="*/ 0 w 2"/>
                    <a:gd name="T5" fmla="*/ 0 h 2"/>
                    <a:gd name="T6" fmla="*/ 1 w 2"/>
                    <a:gd name="T7" fmla="*/ 1 h 2"/>
                  </a:gdLst>
                  <a:ahLst/>
                  <a:cxnLst>
                    <a:cxn ang="0">
                      <a:pos x="T0" y="T1"/>
                    </a:cxn>
                    <a:cxn ang="0">
                      <a:pos x="T2" y="T3"/>
                    </a:cxn>
                    <a:cxn ang="0">
                      <a:pos x="T4" y="T5"/>
                    </a:cxn>
                    <a:cxn ang="0">
                      <a:pos x="T6" y="T7"/>
                    </a:cxn>
                  </a:cxnLst>
                  <a:rect l="0" t="0" r="r" b="b"/>
                  <a:pathLst>
                    <a:path w="2" h="2">
                      <a:moveTo>
                        <a:pt x="1" y="1"/>
                      </a:moveTo>
                      <a:cubicBezTo>
                        <a:pt x="2" y="2"/>
                        <a:pt x="1" y="1"/>
                        <a:pt x="1" y="1"/>
                      </a:cubicBezTo>
                      <a:cubicBezTo>
                        <a:pt x="1" y="1"/>
                        <a:pt x="0" y="0"/>
                        <a:pt x="0" y="0"/>
                      </a:cubicBezTo>
                      <a:cubicBezTo>
                        <a:pt x="0"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6" name="Freeform 119"/>
                <p:cNvSpPr/>
                <p:nvPr/>
              </p:nvSpPr>
              <p:spPr bwMode="auto">
                <a:xfrm>
                  <a:off x="4234" y="1226"/>
                  <a:ext cx="0" cy="0"/>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7" name="Freeform 120"/>
                <p:cNvSpPr/>
                <p:nvPr/>
              </p:nvSpPr>
              <p:spPr bwMode="auto">
                <a:xfrm>
                  <a:off x="4233" y="1226"/>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8" name="Freeform 121"/>
                <p:cNvSpPr/>
                <p:nvPr/>
              </p:nvSpPr>
              <p:spPr bwMode="auto">
                <a:xfrm>
                  <a:off x="4233" y="1226"/>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9" name="Freeform 122"/>
                <p:cNvSpPr/>
                <p:nvPr/>
              </p:nvSpPr>
              <p:spPr bwMode="auto">
                <a:xfrm>
                  <a:off x="4232" y="1226"/>
                  <a:ext cx="0" cy="1"/>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0" name="Freeform 123"/>
                <p:cNvSpPr/>
                <p:nvPr/>
              </p:nvSpPr>
              <p:spPr bwMode="auto">
                <a:xfrm>
                  <a:off x="4232" y="1227"/>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1" name="Rectangle 124"/>
                <p:cNvSpPr>
                  <a:spLocks noChangeArrowheads="1"/>
                </p:cNvSpPr>
                <p:nvPr/>
              </p:nvSpPr>
              <p:spPr bwMode="auto">
                <a:xfrm>
                  <a:off x="4228" y="123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02" name="Freeform 125"/>
                <p:cNvSpPr/>
                <p:nvPr/>
              </p:nvSpPr>
              <p:spPr bwMode="auto">
                <a:xfrm>
                  <a:off x="4225" y="1238"/>
                  <a:ext cx="1" cy="1"/>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3" name="Rectangle 126"/>
                <p:cNvSpPr>
                  <a:spLocks noChangeArrowheads="1"/>
                </p:cNvSpPr>
                <p:nvPr/>
              </p:nvSpPr>
              <p:spPr bwMode="auto">
                <a:xfrm>
                  <a:off x="4226" y="124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04" name="Freeform 127"/>
                <p:cNvSpPr/>
                <p:nvPr/>
              </p:nvSpPr>
              <p:spPr bwMode="auto">
                <a:xfrm>
                  <a:off x="4245" y="1233"/>
                  <a:ext cx="1"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0" y="0"/>
                        <a:pt x="1" y="0"/>
                      </a:cubicBezTo>
                      <a:cubicBezTo>
                        <a:pt x="2" y="0"/>
                        <a:pt x="3"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5" name="Freeform 128"/>
                <p:cNvSpPr/>
                <p:nvPr/>
              </p:nvSpPr>
              <p:spPr bwMode="auto">
                <a:xfrm>
                  <a:off x="4232" y="1233"/>
                  <a:ext cx="14" cy="33"/>
                </a:xfrm>
                <a:custGeom>
                  <a:avLst/>
                  <a:gdLst>
                    <a:gd name="T0" fmla="*/ 11 w 62"/>
                    <a:gd name="T1" fmla="*/ 122 h 142"/>
                    <a:gd name="T2" fmla="*/ 12 w 62"/>
                    <a:gd name="T3" fmla="*/ 118 h 142"/>
                    <a:gd name="T4" fmla="*/ 9 w 62"/>
                    <a:gd name="T5" fmla="*/ 108 h 142"/>
                    <a:gd name="T6" fmla="*/ 11 w 62"/>
                    <a:gd name="T7" fmla="*/ 105 h 142"/>
                    <a:gd name="T8" fmla="*/ 17 w 62"/>
                    <a:gd name="T9" fmla="*/ 97 h 142"/>
                    <a:gd name="T10" fmla="*/ 19 w 62"/>
                    <a:gd name="T11" fmla="*/ 94 h 142"/>
                    <a:gd name="T12" fmla="*/ 18 w 62"/>
                    <a:gd name="T13" fmla="*/ 88 h 142"/>
                    <a:gd name="T14" fmla="*/ 21 w 62"/>
                    <a:gd name="T15" fmla="*/ 85 h 142"/>
                    <a:gd name="T16" fmla="*/ 24 w 62"/>
                    <a:gd name="T17" fmla="*/ 83 h 142"/>
                    <a:gd name="T18" fmla="*/ 21 w 62"/>
                    <a:gd name="T19" fmla="*/ 80 h 142"/>
                    <a:gd name="T20" fmla="*/ 20 w 62"/>
                    <a:gd name="T21" fmla="*/ 74 h 142"/>
                    <a:gd name="T22" fmla="*/ 22 w 62"/>
                    <a:gd name="T23" fmla="*/ 71 h 142"/>
                    <a:gd name="T24" fmla="*/ 20 w 62"/>
                    <a:gd name="T25" fmla="*/ 67 h 142"/>
                    <a:gd name="T26" fmla="*/ 24 w 62"/>
                    <a:gd name="T27" fmla="*/ 65 h 142"/>
                    <a:gd name="T28" fmla="*/ 25 w 62"/>
                    <a:gd name="T29" fmla="*/ 60 h 142"/>
                    <a:gd name="T30" fmla="*/ 29 w 62"/>
                    <a:gd name="T31" fmla="*/ 56 h 142"/>
                    <a:gd name="T32" fmla="*/ 28 w 62"/>
                    <a:gd name="T33" fmla="*/ 53 h 142"/>
                    <a:gd name="T34" fmla="*/ 31 w 62"/>
                    <a:gd name="T35" fmla="*/ 52 h 142"/>
                    <a:gd name="T36" fmla="*/ 29 w 62"/>
                    <a:gd name="T37" fmla="*/ 50 h 142"/>
                    <a:gd name="T38" fmla="*/ 29 w 62"/>
                    <a:gd name="T39" fmla="*/ 49 h 142"/>
                    <a:gd name="T40" fmla="*/ 29 w 62"/>
                    <a:gd name="T41" fmla="*/ 46 h 142"/>
                    <a:gd name="T42" fmla="*/ 32 w 62"/>
                    <a:gd name="T43" fmla="*/ 39 h 142"/>
                    <a:gd name="T44" fmla="*/ 32 w 62"/>
                    <a:gd name="T45" fmla="*/ 37 h 142"/>
                    <a:gd name="T46" fmla="*/ 33 w 62"/>
                    <a:gd name="T47" fmla="*/ 34 h 142"/>
                    <a:gd name="T48" fmla="*/ 36 w 62"/>
                    <a:gd name="T49" fmla="*/ 29 h 142"/>
                    <a:gd name="T50" fmla="*/ 43 w 62"/>
                    <a:gd name="T51" fmla="*/ 30 h 142"/>
                    <a:gd name="T52" fmla="*/ 37 w 62"/>
                    <a:gd name="T53" fmla="*/ 26 h 142"/>
                    <a:gd name="T54" fmla="*/ 31 w 62"/>
                    <a:gd name="T55" fmla="*/ 22 h 142"/>
                    <a:gd name="T56" fmla="*/ 34 w 62"/>
                    <a:gd name="T57" fmla="*/ 20 h 142"/>
                    <a:gd name="T58" fmla="*/ 31 w 62"/>
                    <a:gd name="T59" fmla="*/ 18 h 142"/>
                    <a:gd name="T60" fmla="*/ 34 w 62"/>
                    <a:gd name="T61" fmla="*/ 18 h 142"/>
                    <a:gd name="T62" fmla="*/ 41 w 62"/>
                    <a:gd name="T63" fmla="*/ 18 h 142"/>
                    <a:gd name="T64" fmla="*/ 36 w 62"/>
                    <a:gd name="T65" fmla="*/ 14 h 142"/>
                    <a:gd name="T66" fmla="*/ 39 w 62"/>
                    <a:gd name="T67" fmla="*/ 14 h 142"/>
                    <a:gd name="T68" fmla="*/ 36 w 62"/>
                    <a:gd name="T69" fmla="*/ 11 h 142"/>
                    <a:gd name="T70" fmla="*/ 36 w 62"/>
                    <a:gd name="T71" fmla="*/ 9 h 142"/>
                    <a:gd name="T72" fmla="*/ 44 w 62"/>
                    <a:gd name="T73" fmla="*/ 12 h 142"/>
                    <a:gd name="T74" fmla="*/ 40 w 62"/>
                    <a:gd name="T75" fmla="*/ 7 h 142"/>
                    <a:gd name="T76" fmla="*/ 52 w 62"/>
                    <a:gd name="T77" fmla="*/ 5 h 142"/>
                    <a:gd name="T78" fmla="*/ 54 w 62"/>
                    <a:gd name="T79" fmla="*/ 4 h 142"/>
                    <a:gd name="T80" fmla="*/ 55 w 62"/>
                    <a:gd name="T81" fmla="*/ 0 h 142"/>
                    <a:gd name="T82" fmla="*/ 59 w 62"/>
                    <a:gd name="T83" fmla="*/ 3 h 142"/>
                    <a:gd name="T84" fmla="*/ 54 w 62"/>
                    <a:gd name="T85" fmla="*/ 5 h 142"/>
                    <a:gd name="T86" fmla="*/ 60 w 62"/>
                    <a:gd name="T87" fmla="*/ 13 h 142"/>
                    <a:gd name="T88" fmla="*/ 60 w 62"/>
                    <a:gd name="T89" fmla="*/ 24 h 142"/>
                    <a:gd name="T90" fmla="*/ 59 w 62"/>
                    <a:gd name="T91" fmla="*/ 36 h 142"/>
                    <a:gd name="T92" fmla="*/ 57 w 62"/>
                    <a:gd name="T93" fmla="*/ 46 h 142"/>
                    <a:gd name="T94" fmla="*/ 56 w 62"/>
                    <a:gd name="T95" fmla="*/ 53 h 142"/>
                    <a:gd name="T96" fmla="*/ 49 w 62"/>
                    <a:gd name="T97" fmla="*/ 66 h 142"/>
                    <a:gd name="T98" fmla="*/ 44 w 62"/>
                    <a:gd name="T99" fmla="*/ 72 h 142"/>
                    <a:gd name="T100" fmla="*/ 38 w 62"/>
                    <a:gd name="T101" fmla="*/ 80 h 142"/>
                    <a:gd name="T102" fmla="*/ 33 w 62"/>
                    <a:gd name="T103" fmla="*/ 112 h 142"/>
                    <a:gd name="T104" fmla="*/ 29 w 62"/>
                    <a:gd name="T105" fmla="*/ 120 h 142"/>
                    <a:gd name="T106" fmla="*/ 6 w 62"/>
                    <a:gd name="T107" fmla="*/ 13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142">
                      <a:moveTo>
                        <a:pt x="6" y="136"/>
                      </a:moveTo>
                      <a:cubicBezTo>
                        <a:pt x="0" y="132"/>
                        <a:pt x="7" y="133"/>
                        <a:pt x="4" y="129"/>
                      </a:cubicBezTo>
                      <a:cubicBezTo>
                        <a:pt x="4" y="129"/>
                        <a:pt x="8" y="131"/>
                        <a:pt x="7" y="130"/>
                      </a:cubicBezTo>
                      <a:cubicBezTo>
                        <a:pt x="3" y="126"/>
                        <a:pt x="7" y="124"/>
                        <a:pt x="12" y="124"/>
                      </a:cubicBezTo>
                      <a:cubicBezTo>
                        <a:pt x="12" y="125"/>
                        <a:pt x="12" y="125"/>
                        <a:pt x="12" y="125"/>
                      </a:cubicBezTo>
                      <a:cubicBezTo>
                        <a:pt x="13" y="125"/>
                        <a:pt x="10" y="123"/>
                        <a:pt x="11" y="122"/>
                      </a:cubicBezTo>
                      <a:cubicBezTo>
                        <a:pt x="12" y="123"/>
                        <a:pt x="12" y="123"/>
                        <a:pt x="13" y="123"/>
                      </a:cubicBezTo>
                      <a:cubicBezTo>
                        <a:pt x="11" y="122"/>
                        <a:pt x="12" y="122"/>
                        <a:pt x="11" y="121"/>
                      </a:cubicBezTo>
                      <a:cubicBezTo>
                        <a:pt x="12" y="121"/>
                        <a:pt x="13" y="122"/>
                        <a:pt x="14" y="122"/>
                      </a:cubicBezTo>
                      <a:cubicBezTo>
                        <a:pt x="12" y="121"/>
                        <a:pt x="12" y="121"/>
                        <a:pt x="12" y="121"/>
                      </a:cubicBezTo>
                      <a:cubicBezTo>
                        <a:pt x="7" y="118"/>
                        <a:pt x="13" y="120"/>
                        <a:pt x="11" y="118"/>
                      </a:cubicBezTo>
                      <a:cubicBezTo>
                        <a:pt x="11" y="118"/>
                        <a:pt x="12" y="118"/>
                        <a:pt x="12" y="118"/>
                      </a:cubicBezTo>
                      <a:cubicBezTo>
                        <a:pt x="9" y="115"/>
                        <a:pt x="11" y="114"/>
                        <a:pt x="10" y="112"/>
                      </a:cubicBezTo>
                      <a:cubicBezTo>
                        <a:pt x="11" y="112"/>
                        <a:pt x="13" y="113"/>
                        <a:pt x="14" y="113"/>
                      </a:cubicBezTo>
                      <a:cubicBezTo>
                        <a:pt x="11" y="112"/>
                        <a:pt x="11" y="111"/>
                        <a:pt x="11" y="110"/>
                      </a:cubicBezTo>
                      <a:cubicBezTo>
                        <a:pt x="13" y="111"/>
                        <a:pt x="9" y="109"/>
                        <a:pt x="10" y="109"/>
                      </a:cubicBezTo>
                      <a:cubicBezTo>
                        <a:pt x="11" y="109"/>
                        <a:pt x="11" y="109"/>
                        <a:pt x="11" y="109"/>
                      </a:cubicBezTo>
                      <a:cubicBezTo>
                        <a:pt x="8" y="108"/>
                        <a:pt x="12" y="109"/>
                        <a:pt x="9" y="108"/>
                      </a:cubicBezTo>
                      <a:cubicBezTo>
                        <a:pt x="12" y="108"/>
                        <a:pt x="12" y="108"/>
                        <a:pt x="12" y="108"/>
                      </a:cubicBezTo>
                      <a:cubicBezTo>
                        <a:pt x="8" y="106"/>
                        <a:pt x="14" y="108"/>
                        <a:pt x="12" y="107"/>
                      </a:cubicBezTo>
                      <a:cubicBezTo>
                        <a:pt x="11" y="107"/>
                        <a:pt x="11" y="107"/>
                        <a:pt x="11" y="107"/>
                      </a:cubicBezTo>
                      <a:cubicBezTo>
                        <a:pt x="11" y="106"/>
                        <a:pt x="12" y="107"/>
                        <a:pt x="12" y="106"/>
                      </a:cubicBezTo>
                      <a:cubicBezTo>
                        <a:pt x="12" y="107"/>
                        <a:pt x="12" y="107"/>
                        <a:pt x="12" y="107"/>
                      </a:cubicBezTo>
                      <a:cubicBezTo>
                        <a:pt x="12" y="106"/>
                        <a:pt x="14" y="106"/>
                        <a:pt x="11" y="105"/>
                      </a:cubicBezTo>
                      <a:cubicBezTo>
                        <a:pt x="13" y="106"/>
                        <a:pt x="12" y="106"/>
                        <a:pt x="15" y="107"/>
                      </a:cubicBezTo>
                      <a:cubicBezTo>
                        <a:pt x="13" y="104"/>
                        <a:pt x="15" y="102"/>
                        <a:pt x="16" y="100"/>
                      </a:cubicBezTo>
                      <a:cubicBezTo>
                        <a:pt x="17" y="100"/>
                        <a:pt x="17" y="100"/>
                        <a:pt x="18" y="100"/>
                      </a:cubicBezTo>
                      <a:cubicBezTo>
                        <a:pt x="18" y="100"/>
                        <a:pt x="18" y="99"/>
                        <a:pt x="17" y="98"/>
                      </a:cubicBezTo>
                      <a:cubicBezTo>
                        <a:pt x="17" y="98"/>
                        <a:pt x="18" y="99"/>
                        <a:pt x="19" y="99"/>
                      </a:cubicBezTo>
                      <a:cubicBezTo>
                        <a:pt x="20" y="99"/>
                        <a:pt x="16" y="97"/>
                        <a:pt x="17" y="97"/>
                      </a:cubicBezTo>
                      <a:cubicBezTo>
                        <a:pt x="18" y="98"/>
                        <a:pt x="19" y="98"/>
                        <a:pt x="20" y="98"/>
                      </a:cubicBezTo>
                      <a:cubicBezTo>
                        <a:pt x="18" y="97"/>
                        <a:pt x="18" y="97"/>
                        <a:pt x="18" y="96"/>
                      </a:cubicBezTo>
                      <a:cubicBezTo>
                        <a:pt x="18" y="96"/>
                        <a:pt x="18" y="97"/>
                        <a:pt x="19" y="97"/>
                      </a:cubicBezTo>
                      <a:cubicBezTo>
                        <a:pt x="17" y="95"/>
                        <a:pt x="20" y="96"/>
                        <a:pt x="19" y="95"/>
                      </a:cubicBezTo>
                      <a:cubicBezTo>
                        <a:pt x="20" y="96"/>
                        <a:pt x="20" y="96"/>
                        <a:pt x="20" y="96"/>
                      </a:cubicBezTo>
                      <a:cubicBezTo>
                        <a:pt x="23" y="96"/>
                        <a:pt x="17" y="94"/>
                        <a:pt x="19" y="94"/>
                      </a:cubicBezTo>
                      <a:cubicBezTo>
                        <a:pt x="19" y="95"/>
                        <a:pt x="20" y="95"/>
                        <a:pt x="20" y="95"/>
                      </a:cubicBezTo>
                      <a:cubicBezTo>
                        <a:pt x="18" y="93"/>
                        <a:pt x="19" y="93"/>
                        <a:pt x="18" y="92"/>
                      </a:cubicBezTo>
                      <a:cubicBezTo>
                        <a:pt x="18" y="92"/>
                        <a:pt x="19" y="92"/>
                        <a:pt x="19" y="92"/>
                      </a:cubicBezTo>
                      <a:cubicBezTo>
                        <a:pt x="19" y="92"/>
                        <a:pt x="20" y="91"/>
                        <a:pt x="19" y="90"/>
                      </a:cubicBezTo>
                      <a:cubicBezTo>
                        <a:pt x="20" y="90"/>
                        <a:pt x="23" y="92"/>
                        <a:pt x="22" y="91"/>
                      </a:cubicBezTo>
                      <a:cubicBezTo>
                        <a:pt x="19" y="90"/>
                        <a:pt x="22" y="90"/>
                        <a:pt x="18" y="88"/>
                      </a:cubicBezTo>
                      <a:cubicBezTo>
                        <a:pt x="19" y="88"/>
                        <a:pt x="20" y="88"/>
                        <a:pt x="19" y="87"/>
                      </a:cubicBezTo>
                      <a:cubicBezTo>
                        <a:pt x="20" y="88"/>
                        <a:pt x="23" y="88"/>
                        <a:pt x="23" y="89"/>
                      </a:cubicBezTo>
                      <a:cubicBezTo>
                        <a:pt x="25" y="89"/>
                        <a:pt x="25" y="89"/>
                        <a:pt x="25" y="89"/>
                      </a:cubicBezTo>
                      <a:cubicBezTo>
                        <a:pt x="27" y="90"/>
                        <a:pt x="25" y="90"/>
                        <a:pt x="27" y="90"/>
                      </a:cubicBezTo>
                      <a:cubicBezTo>
                        <a:pt x="26" y="90"/>
                        <a:pt x="26" y="89"/>
                        <a:pt x="26" y="89"/>
                      </a:cubicBezTo>
                      <a:cubicBezTo>
                        <a:pt x="24" y="88"/>
                        <a:pt x="21" y="86"/>
                        <a:pt x="21" y="85"/>
                      </a:cubicBezTo>
                      <a:cubicBezTo>
                        <a:pt x="22" y="86"/>
                        <a:pt x="24" y="86"/>
                        <a:pt x="25" y="87"/>
                      </a:cubicBezTo>
                      <a:cubicBezTo>
                        <a:pt x="19" y="83"/>
                        <a:pt x="19" y="83"/>
                        <a:pt x="19" y="83"/>
                      </a:cubicBezTo>
                      <a:cubicBezTo>
                        <a:pt x="19" y="83"/>
                        <a:pt x="22" y="84"/>
                        <a:pt x="21" y="83"/>
                      </a:cubicBezTo>
                      <a:cubicBezTo>
                        <a:pt x="20" y="83"/>
                        <a:pt x="20" y="83"/>
                        <a:pt x="19" y="82"/>
                      </a:cubicBezTo>
                      <a:cubicBezTo>
                        <a:pt x="19" y="82"/>
                        <a:pt x="19" y="81"/>
                        <a:pt x="22" y="82"/>
                      </a:cubicBezTo>
                      <a:cubicBezTo>
                        <a:pt x="23" y="83"/>
                        <a:pt x="22" y="83"/>
                        <a:pt x="24" y="83"/>
                      </a:cubicBezTo>
                      <a:cubicBezTo>
                        <a:pt x="24" y="83"/>
                        <a:pt x="23" y="82"/>
                        <a:pt x="23" y="82"/>
                      </a:cubicBezTo>
                      <a:cubicBezTo>
                        <a:pt x="23" y="82"/>
                        <a:pt x="23" y="82"/>
                        <a:pt x="23" y="82"/>
                      </a:cubicBezTo>
                      <a:cubicBezTo>
                        <a:pt x="24" y="82"/>
                        <a:pt x="22" y="81"/>
                        <a:pt x="20" y="80"/>
                      </a:cubicBezTo>
                      <a:cubicBezTo>
                        <a:pt x="20" y="80"/>
                        <a:pt x="22" y="81"/>
                        <a:pt x="21" y="81"/>
                      </a:cubicBezTo>
                      <a:cubicBezTo>
                        <a:pt x="19" y="80"/>
                        <a:pt x="19" y="79"/>
                        <a:pt x="19" y="79"/>
                      </a:cubicBezTo>
                      <a:cubicBezTo>
                        <a:pt x="20" y="79"/>
                        <a:pt x="21" y="79"/>
                        <a:pt x="21" y="80"/>
                      </a:cubicBezTo>
                      <a:cubicBezTo>
                        <a:pt x="19" y="78"/>
                        <a:pt x="19" y="77"/>
                        <a:pt x="18" y="76"/>
                      </a:cubicBezTo>
                      <a:cubicBezTo>
                        <a:pt x="16" y="76"/>
                        <a:pt x="21" y="78"/>
                        <a:pt x="20" y="77"/>
                      </a:cubicBezTo>
                      <a:cubicBezTo>
                        <a:pt x="22" y="78"/>
                        <a:pt x="18" y="75"/>
                        <a:pt x="21" y="75"/>
                      </a:cubicBezTo>
                      <a:cubicBezTo>
                        <a:pt x="21" y="75"/>
                        <a:pt x="19" y="74"/>
                        <a:pt x="19" y="75"/>
                      </a:cubicBezTo>
                      <a:cubicBezTo>
                        <a:pt x="19" y="74"/>
                        <a:pt x="22" y="75"/>
                        <a:pt x="21" y="75"/>
                      </a:cubicBezTo>
                      <a:cubicBezTo>
                        <a:pt x="22" y="75"/>
                        <a:pt x="21" y="74"/>
                        <a:pt x="20" y="74"/>
                      </a:cubicBezTo>
                      <a:cubicBezTo>
                        <a:pt x="20" y="73"/>
                        <a:pt x="21" y="74"/>
                        <a:pt x="21" y="74"/>
                      </a:cubicBezTo>
                      <a:cubicBezTo>
                        <a:pt x="20" y="73"/>
                        <a:pt x="19" y="71"/>
                        <a:pt x="21" y="71"/>
                      </a:cubicBezTo>
                      <a:cubicBezTo>
                        <a:pt x="20" y="71"/>
                        <a:pt x="18" y="69"/>
                        <a:pt x="18" y="69"/>
                      </a:cubicBezTo>
                      <a:cubicBezTo>
                        <a:pt x="20" y="70"/>
                        <a:pt x="20" y="70"/>
                        <a:pt x="20" y="70"/>
                      </a:cubicBezTo>
                      <a:cubicBezTo>
                        <a:pt x="21" y="70"/>
                        <a:pt x="20" y="69"/>
                        <a:pt x="22" y="70"/>
                      </a:cubicBezTo>
                      <a:cubicBezTo>
                        <a:pt x="20" y="69"/>
                        <a:pt x="23" y="73"/>
                        <a:pt x="22" y="71"/>
                      </a:cubicBezTo>
                      <a:cubicBezTo>
                        <a:pt x="23" y="72"/>
                        <a:pt x="19" y="69"/>
                        <a:pt x="22" y="70"/>
                      </a:cubicBezTo>
                      <a:cubicBezTo>
                        <a:pt x="22" y="70"/>
                        <a:pt x="20" y="69"/>
                        <a:pt x="22" y="69"/>
                      </a:cubicBezTo>
                      <a:cubicBezTo>
                        <a:pt x="21" y="69"/>
                        <a:pt x="24" y="71"/>
                        <a:pt x="24" y="70"/>
                      </a:cubicBezTo>
                      <a:cubicBezTo>
                        <a:pt x="24" y="70"/>
                        <a:pt x="23" y="70"/>
                        <a:pt x="23" y="69"/>
                      </a:cubicBezTo>
                      <a:cubicBezTo>
                        <a:pt x="22" y="68"/>
                        <a:pt x="22" y="68"/>
                        <a:pt x="22" y="68"/>
                      </a:cubicBezTo>
                      <a:cubicBezTo>
                        <a:pt x="20" y="67"/>
                        <a:pt x="23" y="68"/>
                        <a:pt x="20" y="67"/>
                      </a:cubicBezTo>
                      <a:cubicBezTo>
                        <a:pt x="22" y="68"/>
                        <a:pt x="20" y="66"/>
                        <a:pt x="23" y="68"/>
                      </a:cubicBezTo>
                      <a:cubicBezTo>
                        <a:pt x="25" y="69"/>
                        <a:pt x="25" y="69"/>
                        <a:pt x="25" y="69"/>
                      </a:cubicBezTo>
                      <a:cubicBezTo>
                        <a:pt x="25" y="68"/>
                        <a:pt x="23" y="67"/>
                        <a:pt x="22" y="66"/>
                      </a:cubicBezTo>
                      <a:cubicBezTo>
                        <a:pt x="22" y="67"/>
                        <a:pt x="23" y="67"/>
                        <a:pt x="23" y="67"/>
                      </a:cubicBezTo>
                      <a:cubicBezTo>
                        <a:pt x="19" y="65"/>
                        <a:pt x="24" y="67"/>
                        <a:pt x="21" y="65"/>
                      </a:cubicBezTo>
                      <a:cubicBezTo>
                        <a:pt x="22" y="65"/>
                        <a:pt x="21" y="64"/>
                        <a:pt x="24" y="65"/>
                      </a:cubicBezTo>
                      <a:cubicBezTo>
                        <a:pt x="23" y="64"/>
                        <a:pt x="22" y="63"/>
                        <a:pt x="23" y="63"/>
                      </a:cubicBezTo>
                      <a:cubicBezTo>
                        <a:pt x="23" y="63"/>
                        <a:pt x="23" y="63"/>
                        <a:pt x="24" y="64"/>
                      </a:cubicBezTo>
                      <a:cubicBezTo>
                        <a:pt x="25" y="64"/>
                        <a:pt x="24" y="63"/>
                        <a:pt x="24" y="63"/>
                      </a:cubicBezTo>
                      <a:cubicBezTo>
                        <a:pt x="24" y="63"/>
                        <a:pt x="26" y="63"/>
                        <a:pt x="28" y="63"/>
                      </a:cubicBezTo>
                      <a:cubicBezTo>
                        <a:pt x="27" y="63"/>
                        <a:pt x="24" y="62"/>
                        <a:pt x="23" y="61"/>
                      </a:cubicBezTo>
                      <a:cubicBezTo>
                        <a:pt x="27" y="63"/>
                        <a:pt x="21" y="59"/>
                        <a:pt x="25" y="60"/>
                      </a:cubicBezTo>
                      <a:cubicBezTo>
                        <a:pt x="25" y="61"/>
                        <a:pt x="26" y="62"/>
                        <a:pt x="28" y="62"/>
                      </a:cubicBezTo>
                      <a:cubicBezTo>
                        <a:pt x="31" y="63"/>
                        <a:pt x="25" y="60"/>
                        <a:pt x="27" y="60"/>
                      </a:cubicBezTo>
                      <a:cubicBezTo>
                        <a:pt x="24" y="59"/>
                        <a:pt x="24" y="59"/>
                        <a:pt x="24" y="59"/>
                      </a:cubicBezTo>
                      <a:cubicBezTo>
                        <a:pt x="26" y="59"/>
                        <a:pt x="22" y="57"/>
                        <a:pt x="26" y="59"/>
                      </a:cubicBezTo>
                      <a:cubicBezTo>
                        <a:pt x="24" y="58"/>
                        <a:pt x="27" y="59"/>
                        <a:pt x="24" y="57"/>
                      </a:cubicBezTo>
                      <a:cubicBezTo>
                        <a:pt x="27" y="58"/>
                        <a:pt x="23" y="55"/>
                        <a:pt x="29" y="56"/>
                      </a:cubicBezTo>
                      <a:cubicBezTo>
                        <a:pt x="28" y="56"/>
                        <a:pt x="29" y="56"/>
                        <a:pt x="27" y="55"/>
                      </a:cubicBezTo>
                      <a:cubicBezTo>
                        <a:pt x="26" y="55"/>
                        <a:pt x="28" y="56"/>
                        <a:pt x="27" y="56"/>
                      </a:cubicBezTo>
                      <a:cubicBezTo>
                        <a:pt x="27" y="55"/>
                        <a:pt x="26" y="55"/>
                        <a:pt x="26" y="55"/>
                      </a:cubicBezTo>
                      <a:cubicBezTo>
                        <a:pt x="27" y="55"/>
                        <a:pt x="27" y="55"/>
                        <a:pt x="30" y="56"/>
                      </a:cubicBezTo>
                      <a:cubicBezTo>
                        <a:pt x="32" y="56"/>
                        <a:pt x="25" y="53"/>
                        <a:pt x="26" y="53"/>
                      </a:cubicBezTo>
                      <a:cubicBezTo>
                        <a:pt x="27" y="54"/>
                        <a:pt x="28" y="54"/>
                        <a:pt x="28" y="53"/>
                      </a:cubicBezTo>
                      <a:cubicBezTo>
                        <a:pt x="26" y="52"/>
                        <a:pt x="26" y="52"/>
                        <a:pt x="26" y="52"/>
                      </a:cubicBezTo>
                      <a:cubicBezTo>
                        <a:pt x="27" y="52"/>
                        <a:pt x="29" y="53"/>
                        <a:pt x="31" y="54"/>
                      </a:cubicBezTo>
                      <a:cubicBezTo>
                        <a:pt x="31" y="53"/>
                        <a:pt x="31" y="53"/>
                        <a:pt x="29" y="52"/>
                      </a:cubicBezTo>
                      <a:cubicBezTo>
                        <a:pt x="32" y="53"/>
                        <a:pt x="32" y="53"/>
                        <a:pt x="32" y="53"/>
                      </a:cubicBezTo>
                      <a:cubicBezTo>
                        <a:pt x="30" y="53"/>
                        <a:pt x="31" y="52"/>
                        <a:pt x="31" y="52"/>
                      </a:cubicBezTo>
                      <a:cubicBezTo>
                        <a:pt x="31" y="52"/>
                        <a:pt x="31" y="52"/>
                        <a:pt x="31" y="52"/>
                      </a:cubicBezTo>
                      <a:cubicBezTo>
                        <a:pt x="32" y="53"/>
                        <a:pt x="32" y="52"/>
                        <a:pt x="31" y="52"/>
                      </a:cubicBezTo>
                      <a:cubicBezTo>
                        <a:pt x="30" y="51"/>
                        <a:pt x="29" y="52"/>
                        <a:pt x="29" y="52"/>
                      </a:cubicBezTo>
                      <a:cubicBezTo>
                        <a:pt x="28" y="51"/>
                        <a:pt x="28" y="51"/>
                        <a:pt x="27" y="50"/>
                      </a:cubicBezTo>
                      <a:cubicBezTo>
                        <a:pt x="29" y="51"/>
                        <a:pt x="29" y="50"/>
                        <a:pt x="29" y="50"/>
                      </a:cubicBezTo>
                      <a:cubicBezTo>
                        <a:pt x="30" y="50"/>
                        <a:pt x="27" y="49"/>
                        <a:pt x="28" y="49"/>
                      </a:cubicBezTo>
                      <a:cubicBezTo>
                        <a:pt x="29" y="50"/>
                        <a:pt x="28" y="49"/>
                        <a:pt x="29" y="50"/>
                      </a:cubicBezTo>
                      <a:cubicBezTo>
                        <a:pt x="30" y="50"/>
                        <a:pt x="28" y="50"/>
                        <a:pt x="29" y="50"/>
                      </a:cubicBezTo>
                      <a:cubicBezTo>
                        <a:pt x="30" y="50"/>
                        <a:pt x="32" y="51"/>
                        <a:pt x="31" y="50"/>
                      </a:cubicBezTo>
                      <a:cubicBezTo>
                        <a:pt x="30" y="49"/>
                        <a:pt x="26" y="48"/>
                        <a:pt x="28" y="49"/>
                      </a:cubicBezTo>
                      <a:cubicBezTo>
                        <a:pt x="28" y="49"/>
                        <a:pt x="29" y="49"/>
                        <a:pt x="30" y="50"/>
                      </a:cubicBezTo>
                      <a:cubicBezTo>
                        <a:pt x="31" y="50"/>
                        <a:pt x="31" y="50"/>
                        <a:pt x="31" y="50"/>
                      </a:cubicBezTo>
                      <a:cubicBezTo>
                        <a:pt x="29" y="49"/>
                        <a:pt x="29" y="49"/>
                        <a:pt x="29" y="49"/>
                      </a:cubicBezTo>
                      <a:cubicBezTo>
                        <a:pt x="30" y="49"/>
                        <a:pt x="30" y="49"/>
                        <a:pt x="30" y="49"/>
                      </a:cubicBezTo>
                      <a:cubicBezTo>
                        <a:pt x="28" y="48"/>
                        <a:pt x="30" y="48"/>
                        <a:pt x="28" y="47"/>
                      </a:cubicBezTo>
                      <a:cubicBezTo>
                        <a:pt x="28" y="47"/>
                        <a:pt x="29" y="47"/>
                        <a:pt x="29" y="47"/>
                      </a:cubicBezTo>
                      <a:cubicBezTo>
                        <a:pt x="30" y="47"/>
                        <a:pt x="30" y="47"/>
                        <a:pt x="30" y="47"/>
                      </a:cubicBezTo>
                      <a:cubicBezTo>
                        <a:pt x="31" y="47"/>
                        <a:pt x="30" y="47"/>
                        <a:pt x="29" y="46"/>
                      </a:cubicBezTo>
                      <a:cubicBezTo>
                        <a:pt x="29" y="46"/>
                        <a:pt x="29" y="46"/>
                        <a:pt x="29" y="46"/>
                      </a:cubicBezTo>
                      <a:cubicBezTo>
                        <a:pt x="30" y="46"/>
                        <a:pt x="29" y="46"/>
                        <a:pt x="28" y="45"/>
                      </a:cubicBezTo>
                      <a:cubicBezTo>
                        <a:pt x="30" y="45"/>
                        <a:pt x="36" y="48"/>
                        <a:pt x="34" y="46"/>
                      </a:cubicBezTo>
                      <a:cubicBezTo>
                        <a:pt x="34" y="46"/>
                        <a:pt x="30" y="44"/>
                        <a:pt x="29" y="44"/>
                      </a:cubicBezTo>
                      <a:cubicBezTo>
                        <a:pt x="30" y="44"/>
                        <a:pt x="28" y="42"/>
                        <a:pt x="31" y="43"/>
                      </a:cubicBezTo>
                      <a:cubicBezTo>
                        <a:pt x="30" y="42"/>
                        <a:pt x="30" y="42"/>
                        <a:pt x="29" y="42"/>
                      </a:cubicBezTo>
                      <a:cubicBezTo>
                        <a:pt x="30" y="41"/>
                        <a:pt x="28" y="39"/>
                        <a:pt x="32" y="39"/>
                      </a:cubicBezTo>
                      <a:cubicBezTo>
                        <a:pt x="32" y="40"/>
                        <a:pt x="34" y="40"/>
                        <a:pt x="35" y="41"/>
                      </a:cubicBezTo>
                      <a:cubicBezTo>
                        <a:pt x="33" y="40"/>
                        <a:pt x="37" y="41"/>
                        <a:pt x="34" y="40"/>
                      </a:cubicBezTo>
                      <a:cubicBezTo>
                        <a:pt x="32" y="39"/>
                        <a:pt x="31" y="39"/>
                        <a:pt x="30" y="39"/>
                      </a:cubicBezTo>
                      <a:cubicBezTo>
                        <a:pt x="30" y="38"/>
                        <a:pt x="30" y="37"/>
                        <a:pt x="32" y="37"/>
                      </a:cubicBezTo>
                      <a:cubicBezTo>
                        <a:pt x="31" y="37"/>
                        <a:pt x="30" y="37"/>
                        <a:pt x="30" y="36"/>
                      </a:cubicBezTo>
                      <a:cubicBezTo>
                        <a:pt x="33" y="38"/>
                        <a:pt x="33" y="37"/>
                        <a:pt x="32" y="37"/>
                      </a:cubicBezTo>
                      <a:cubicBezTo>
                        <a:pt x="31" y="36"/>
                        <a:pt x="31" y="36"/>
                        <a:pt x="31" y="36"/>
                      </a:cubicBezTo>
                      <a:cubicBezTo>
                        <a:pt x="33" y="36"/>
                        <a:pt x="33" y="36"/>
                        <a:pt x="33" y="36"/>
                      </a:cubicBezTo>
                      <a:cubicBezTo>
                        <a:pt x="32" y="36"/>
                        <a:pt x="29" y="35"/>
                        <a:pt x="31" y="35"/>
                      </a:cubicBezTo>
                      <a:cubicBezTo>
                        <a:pt x="31" y="35"/>
                        <a:pt x="32" y="36"/>
                        <a:pt x="33" y="36"/>
                      </a:cubicBezTo>
                      <a:cubicBezTo>
                        <a:pt x="31" y="35"/>
                        <a:pt x="29" y="34"/>
                        <a:pt x="31" y="34"/>
                      </a:cubicBezTo>
                      <a:cubicBezTo>
                        <a:pt x="33" y="34"/>
                        <a:pt x="33" y="34"/>
                        <a:pt x="33" y="34"/>
                      </a:cubicBezTo>
                      <a:cubicBezTo>
                        <a:pt x="33" y="34"/>
                        <a:pt x="32" y="33"/>
                        <a:pt x="31" y="33"/>
                      </a:cubicBezTo>
                      <a:cubicBezTo>
                        <a:pt x="33" y="33"/>
                        <a:pt x="33" y="33"/>
                        <a:pt x="35" y="33"/>
                      </a:cubicBezTo>
                      <a:cubicBezTo>
                        <a:pt x="30" y="30"/>
                        <a:pt x="31" y="29"/>
                        <a:pt x="31" y="28"/>
                      </a:cubicBezTo>
                      <a:cubicBezTo>
                        <a:pt x="33" y="28"/>
                        <a:pt x="33" y="28"/>
                        <a:pt x="33" y="28"/>
                      </a:cubicBezTo>
                      <a:cubicBezTo>
                        <a:pt x="34" y="28"/>
                        <a:pt x="31" y="27"/>
                        <a:pt x="32" y="27"/>
                      </a:cubicBezTo>
                      <a:cubicBezTo>
                        <a:pt x="33" y="28"/>
                        <a:pt x="34" y="28"/>
                        <a:pt x="36" y="29"/>
                      </a:cubicBezTo>
                      <a:cubicBezTo>
                        <a:pt x="37" y="29"/>
                        <a:pt x="34" y="27"/>
                        <a:pt x="33" y="27"/>
                      </a:cubicBezTo>
                      <a:cubicBezTo>
                        <a:pt x="31" y="26"/>
                        <a:pt x="34" y="28"/>
                        <a:pt x="32" y="27"/>
                      </a:cubicBezTo>
                      <a:cubicBezTo>
                        <a:pt x="31" y="26"/>
                        <a:pt x="34" y="27"/>
                        <a:pt x="31" y="26"/>
                      </a:cubicBezTo>
                      <a:cubicBezTo>
                        <a:pt x="32" y="26"/>
                        <a:pt x="34" y="27"/>
                        <a:pt x="35" y="27"/>
                      </a:cubicBezTo>
                      <a:cubicBezTo>
                        <a:pt x="34" y="26"/>
                        <a:pt x="34" y="26"/>
                        <a:pt x="34" y="26"/>
                      </a:cubicBezTo>
                      <a:cubicBezTo>
                        <a:pt x="37" y="27"/>
                        <a:pt x="39" y="29"/>
                        <a:pt x="43" y="30"/>
                      </a:cubicBezTo>
                      <a:cubicBezTo>
                        <a:pt x="42" y="29"/>
                        <a:pt x="42" y="29"/>
                        <a:pt x="42" y="29"/>
                      </a:cubicBezTo>
                      <a:cubicBezTo>
                        <a:pt x="45" y="30"/>
                        <a:pt x="45" y="31"/>
                        <a:pt x="46" y="31"/>
                      </a:cubicBezTo>
                      <a:cubicBezTo>
                        <a:pt x="45" y="30"/>
                        <a:pt x="42" y="29"/>
                        <a:pt x="40" y="28"/>
                      </a:cubicBezTo>
                      <a:cubicBezTo>
                        <a:pt x="40" y="28"/>
                        <a:pt x="34" y="26"/>
                        <a:pt x="35" y="25"/>
                      </a:cubicBezTo>
                      <a:cubicBezTo>
                        <a:pt x="36" y="26"/>
                        <a:pt x="35" y="26"/>
                        <a:pt x="37" y="27"/>
                      </a:cubicBezTo>
                      <a:cubicBezTo>
                        <a:pt x="39" y="27"/>
                        <a:pt x="36" y="26"/>
                        <a:pt x="37" y="26"/>
                      </a:cubicBezTo>
                      <a:cubicBezTo>
                        <a:pt x="36" y="26"/>
                        <a:pt x="33" y="24"/>
                        <a:pt x="33" y="24"/>
                      </a:cubicBezTo>
                      <a:cubicBezTo>
                        <a:pt x="34" y="24"/>
                        <a:pt x="35" y="25"/>
                        <a:pt x="36" y="25"/>
                      </a:cubicBezTo>
                      <a:cubicBezTo>
                        <a:pt x="34" y="24"/>
                        <a:pt x="33" y="23"/>
                        <a:pt x="32" y="23"/>
                      </a:cubicBezTo>
                      <a:cubicBezTo>
                        <a:pt x="29" y="22"/>
                        <a:pt x="33" y="23"/>
                        <a:pt x="31" y="22"/>
                      </a:cubicBezTo>
                      <a:cubicBezTo>
                        <a:pt x="33" y="23"/>
                        <a:pt x="36" y="24"/>
                        <a:pt x="37" y="24"/>
                      </a:cubicBezTo>
                      <a:cubicBezTo>
                        <a:pt x="35" y="24"/>
                        <a:pt x="35" y="23"/>
                        <a:pt x="31" y="22"/>
                      </a:cubicBezTo>
                      <a:cubicBezTo>
                        <a:pt x="32" y="22"/>
                        <a:pt x="34" y="22"/>
                        <a:pt x="35" y="23"/>
                      </a:cubicBezTo>
                      <a:cubicBezTo>
                        <a:pt x="36" y="23"/>
                        <a:pt x="31" y="21"/>
                        <a:pt x="36" y="22"/>
                      </a:cubicBezTo>
                      <a:cubicBezTo>
                        <a:pt x="33" y="21"/>
                        <a:pt x="33" y="21"/>
                        <a:pt x="33" y="21"/>
                      </a:cubicBezTo>
                      <a:cubicBezTo>
                        <a:pt x="34" y="22"/>
                        <a:pt x="35" y="22"/>
                        <a:pt x="36" y="22"/>
                      </a:cubicBezTo>
                      <a:cubicBezTo>
                        <a:pt x="36" y="22"/>
                        <a:pt x="33" y="20"/>
                        <a:pt x="37" y="21"/>
                      </a:cubicBezTo>
                      <a:cubicBezTo>
                        <a:pt x="36" y="21"/>
                        <a:pt x="37" y="20"/>
                        <a:pt x="34" y="20"/>
                      </a:cubicBezTo>
                      <a:cubicBezTo>
                        <a:pt x="32" y="20"/>
                        <a:pt x="36" y="21"/>
                        <a:pt x="32" y="20"/>
                      </a:cubicBezTo>
                      <a:cubicBezTo>
                        <a:pt x="35" y="21"/>
                        <a:pt x="32" y="19"/>
                        <a:pt x="31" y="19"/>
                      </a:cubicBezTo>
                      <a:cubicBezTo>
                        <a:pt x="33" y="19"/>
                        <a:pt x="33" y="19"/>
                        <a:pt x="33" y="19"/>
                      </a:cubicBezTo>
                      <a:cubicBezTo>
                        <a:pt x="32" y="19"/>
                        <a:pt x="33" y="19"/>
                        <a:pt x="31" y="18"/>
                      </a:cubicBezTo>
                      <a:cubicBezTo>
                        <a:pt x="32" y="19"/>
                        <a:pt x="33" y="19"/>
                        <a:pt x="33" y="19"/>
                      </a:cubicBezTo>
                      <a:cubicBezTo>
                        <a:pt x="31" y="18"/>
                        <a:pt x="31" y="18"/>
                        <a:pt x="31" y="18"/>
                      </a:cubicBezTo>
                      <a:cubicBezTo>
                        <a:pt x="30" y="17"/>
                        <a:pt x="35" y="19"/>
                        <a:pt x="34" y="18"/>
                      </a:cubicBezTo>
                      <a:cubicBezTo>
                        <a:pt x="36" y="19"/>
                        <a:pt x="36" y="19"/>
                        <a:pt x="36" y="19"/>
                      </a:cubicBezTo>
                      <a:cubicBezTo>
                        <a:pt x="36" y="19"/>
                        <a:pt x="38" y="20"/>
                        <a:pt x="37" y="19"/>
                      </a:cubicBezTo>
                      <a:cubicBezTo>
                        <a:pt x="35" y="18"/>
                        <a:pt x="33" y="18"/>
                        <a:pt x="32" y="17"/>
                      </a:cubicBezTo>
                      <a:cubicBezTo>
                        <a:pt x="31" y="16"/>
                        <a:pt x="34" y="18"/>
                        <a:pt x="32" y="17"/>
                      </a:cubicBezTo>
                      <a:cubicBezTo>
                        <a:pt x="34" y="18"/>
                        <a:pt x="34" y="18"/>
                        <a:pt x="34" y="18"/>
                      </a:cubicBezTo>
                      <a:cubicBezTo>
                        <a:pt x="35" y="18"/>
                        <a:pt x="37" y="19"/>
                        <a:pt x="37" y="18"/>
                      </a:cubicBezTo>
                      <a:cubicBezTo>
                        <a:pt x="37" y="18"/>
                        <a:pt x="34" y="16"/>
                        <a:pt x="33" y="16"/>
                      </a:cubicBezTo>
                      <a:cubicBezTo>
                        <a:pt x="33" y="16"/>
                        <a:pt x="34" y="16"/>
                        <a:pt x="36" y="17"/>
                      </a:cubicBezTo>
                      <a:cubicBezTo>
                        <a:pt x="35" y="16"/>
                        <a:pt x="33" y="16"/>
                        <a:pt x="32" y="16"/>
                      </a:cubicBezTo>
                      <a:cubicBezTo>
                        <a:pt x="34" y="16"/>
                        <a:pt x="36" y="16"/>
                        <a:pt x="38" y="16"/>
                      </a:cubicBezTo>
                      <a:cubicBezTo>
                        <a:pt x="41" y="18"/>
                        <a:pt x="41" y="18"/>
                        <a:pt x="41" y="18"/>
                      </a:cubicBezTo>
                      <a:cubicBezTo>
                        <a:pt x="41" y="17"/>
                        <a:pt x="41" y="17"/>
                        <a:pt x="41" y="17"/>
                      </a:cubicBezTo>
                      <a:cubicBezTo>
                        <a:pt x="43" y="19"/>
                        <a:pt x="43" y="18"/>
                        <a:pt x="45" y="19"/>
                      </a:cubicBezTo>
                      <a:cubicBezTo>
                        <a:pt x="46" y="19"/>
                        <a:pt x="45" y="18"/>
                        <a:pt x="44" y="18"/>
                      </a:cubicBezTo>
                      <a:cubicBezTo>
                        <a:pt x="40" y="17"/>
                        <a:pt x="39" y="16"/>
                        <a:pt x="35" y="14"/>
                      </a:cubicBezTo>
                      <a:cubicBezTo>
                        <a:pt x="34" y="13"/>
                        <a:pt x="44" y="17"/>
                        <a:pt x="39" y="14"/>
                      </a:cubicBezTo>
                      <a:cubicBezTo>
                        <a:pt x="37" y="14"/>
                        <a:pt x="35" y="13"/>
                        <a:pt x="36" y="14"/>
                      </a:cubicBezTo>
                      <a:cubicBezTo>
                        <a:pt x="36" y="13"/>
                        <a:pt x="32" y="12"/>
                        <a:pt x="34" y="12"/>
                      </a:cubicBezTo>
                      <a:cubicBezTo>
                        <a:pt x="35" y="13"/>
                        <a:pt x="38" y="13"/>
                        <a:pt x="40" y="14"/>
                      </a:cubicBezTo>
                      <a:cubicBezTo>
                        <a:pt x="39" y="14"/>
                        <a:pt x="39" y="14"/>
                        <a:pt x="39" y="14"/>
                      </a:cubicBezTo>
                      <a:cubicBezTo>
                        <a:pt x="41" y="15"/>
                        <a:pt x="43" y="16"/>
                        <a:pt x="43" y="15"/>
                      </a:cubicBezTo>
                      <a:cubicBezTo>
                        <a:pt x="43" y="15"/>
                        <a:pt x="43" y="14"/>
                        <a:pt x="41" y="14"/>
                      </a:cubicBezTo>
                      <a:cubicBezTo>
                        <a:pt x="39" y="13"/>
                        <a:pt x="41" y="14"/>
                        <a:pt x="39" y="14"/>
                      </a:cubicBezTo>
                      <a:cubicBezTo>
                        <a:pt x="38" y="13"/>
                        <a:pt x="42" y="14"/>
                        <a:pt x="38" y="12"/>
                      </a:cubicBezTo>
                      <a:cubicBezTo>
                        <a:pt x="38" y="13"/>
                        <a:pt x="35" y="12"/>
                        <a:pt x="34" y="12"/>
                      </a:cubicBezTo>
                      <a:cubicBezTo>
                        <a:pt x="33" y="11"/>
                        <a:pt x="33" y="11"/>
                        <a:pt x="33" y="11"/>
                      </a:cubicBezTo>
                      <a:cubicBezTo>
                        <a:pt x="35" y="11"/>
                        <a:pt x="35" y="11"/>
                        <a:pt x="35" y="11"/>
                      </a:cubicBezTo>
                      <a:cubicBezTo>
                        <a:pt x="36" y="11"/>
                        <a:pt x="32" y="10"/>
                        <a:pt x="32" y="10"/>
                      </a:cubicBezTo>
                      <a:cubicBezTo>
                        <a:pt x="36" y="11"/>
                        <a:pt x="36" y="11"/>
                        <a:pt x="36" y="11"/>
                      </a:cubicBezTo>
                      <a:cubicBezTo>
                        <a:pt x="38" y="11"/>
                        <a:pt x="34" y="11"/>
                        <a:pt x="38" y="12"/>
                      </a:cubicBezTo>
                      <a:cubicBezTo>
                        <a:pt x="39" y="12"/>
                        <a:pt x="37" y="11"/>
                        <a:pt x="38" y="11"/>
                      </a:cubicBezTo>
                      <a:cubicBezTo>
                        <a:pt x="38" y="11"/>
                        <a:pt x="38" y="11"/>
                        <a:pt x="38" y="12"/>
                      </a:cubicBezTo>
                      <a:cubicBezTo>
                        <a:pt x="39" y="12"/>
                        <a:pt x="44" y="13"/>
                        <a:pt x="41" y="11"/>
                      </a:cubicBezTo>
                      <a:cubicBezTo>
                        <a:pt x="40" y="11"/>
                        <a:pt x="40" y="11"/>
                        <a:pt x="38" y="10"/>
                      </a:cubicBezTo>
                      <a:cubicBezTo>
                        <a:pt x="38" y="10"/>
                        <a:pt x="36" y="9"/>
                        <a:pt x="36" y="9"/>
                      </a:cubicBezTo>
                      <a:cubicBezTo>
                        <a:pt x="39" y="10"/>
                        <a:pt x="37" y="8"/>
                        <a:pt x="40" y="9"/>
                      </a:cubicBezTo>
                      <a:cubicBezTo>
                        <a:pt x="38" y="9"/>
                        <a:pt x="38" y="10"/>
                        <a:pt x="41" y="11"/>
                      </a:cubicBezTo>
                      <a:cubicBezTo>
                        <a:pt x="44" y="12"/>
                        <a:pt x="40" y="11"/>
                        <a:pt x="44" y="13"/>
                      </a:cubicBezTo>
                      <a:cubicBezTo>
                        <a:pt x="44" y="12"/>
                        <a:pt x="47" y="13"/>
                        <a:pt x="50" y="14"/>
                      </a:cubicBezTo>
                      <a:cubicBezTo>
                        <a:pt x="50" y="14"/>
                        <a:pt x="49" y="13"/>
                        <a:pt x="49" y="13"/>
                      </a:cubicBezTo>
                      <a:cubicBezTo>
                        <a:pt x="46" y="12"/>
                        <a:pt x="46" y="13"/>
                        <a:pt x="44" y="12"/>
                      </a:cubicBezTo>
                      <a:cubicBezTo>
                        <a:pt x="45" y="11"/>
                        <a:pt x="44" y="11"/>
                        <a:pt x="42" y="10"/>
                      </a:cubicBezTo>
                      <a:cubicBezTo>
                        <a:pt x="43" y="10"/>
                        <a:pt x="45" y="10"/>
                        <a:pt x="45" y="11"/>
                      </a:cubicBezTo>
                      <a:cubicBezTo>
                        <a:pt x="45" y="10"/>
                        <a:pt x="45" y="9"/>
                        <a:pt x="46" y="9"/>
                      </a:cubicBezTo>
                      <a:cubicBezTo>
                        <a:pt x="42" y="8"/>
                        <a:pt x="45" y="8"/>
                        <a:pt x="42" y="7"/>
                      </a:cubicBezTo>
                      <a:cubicBezTo>
                        <a:pt x="41" y="7"/>
                        <a:pt x="39" y="7"/>
                        <a:pt x="37" y="6"/>
                      </a:cubicBezTo>
                      <a:cubicBezTo>
                        <a:pt x="38" y="6"/>
                        <a:pt x="39" y="7"/>
                        <a:pt x="40" y="7"/>
                      </a:cubicBezTo>
                      <a:cubicBezTo>
                        <a:pt x="38" y="6"/>
                        <a:pt x="43" y="7"/>
                        <a:pt x="40" y="6"/>
                      </a:cubicBezTo>
                      <a:cubicBezTo>
                        <a:pt x="41" y="7"/>
                        <a:pt x="44" y="7"/>
                        <a:pt x="47" y="8"/>
                      </a:cubicBezTo>
                      <a:cubicBezTo>
                        <a:pt x="46" y="7"/>
                        <a:pt x="49" y="9"/>
                        <a:pt x="49" y="8"/>
                      </a:cubicBezTo>
                      <a:cubicBezTo>
                        <a:pt x="48" y="8"/>
                        <a:pt x="47" y="7"/>
                        <a:pt x="46" y="6"/>
                      </a:cubicBezTo>
                      <a:cubicBezTo>
                        <a:pt x="49" y="6"/>
                        <a:pt x="47" y="4"/>
                        <a:pt x="47" y="4"/>
                      </a:cubicBezTo>
                      <a:cubicBezTo>
                        <a:pt x="48" y="4"/>
                        <a:pt x="51" y="5"/>
                        <a:pt x="52" y="5"/>
                      </a:cubicBezTo>
                      <a:cubicBezTo>
                        <a:pt x="52" y="4"/>
                        <a:pt x="48" y="4"/>
                        <a:pt x="50" y="4"/>
                      </a:cubicBezTo>
                      <a:cubicBezTo>
                        <a:pt x="51" y="4"/>
                        <a:pt x="51" y="4"/>
                        <a:pt x="51" y="4"/>
                      </a:cubicBezTo>
                      <a:cubicBezTo>
                        <a:pt x="50" y="4"/>
                        <a:pt x="53" y="4"/>
                        <a:pt x="49" y="2"/>
                      </a:cubicBezTo>
                      <a:cubicBezTo>
                        <a:pt x="52" y="3"/>
                        <a:pt x="52" y="3"/>
                        <a:pt x="52" y="3"/>
                      </a:cubicBezTo>
                      <a:cubicBezTo>
                        <a:pt x="52" y="3"/>
                        <a:pt x="52" y="3"/>
                        <a:pt x="51" y="3"/>
                      </a:cubicBezTo>
                      <a:cubicBezTo>
                        <a:pt x="52" y="3"/>
                        <a:pt x="53" y="3"/>
                        <a:pt x="54" y="4"/>
                      </a:cubicBezTo>
                      <a:cubicBezTo>
                        <a:pt x="57" y="4"/>
                        <a:pt x="54" y="3"/>
                        <a:pt x="54" y="2"/>
                      </a:cubicBezTo>
                      <a:cubicBezTo>
                        <a:pt x="52" y="2"/>
                        <a:pt x="52" y="2"/>
                        <a:pt x="52" y="2"/>
                      </a:cubicBezTo>
                      <a:cubicBezTo>
                        <a:pt x="50" y="1"/>
                        <a:pt x="53" y="1"/>
                        <a:pt x="52" y="0"/>
                      </a:cubicBezTo>
                      <a:cubicBezTo>
                        <a:pt x="54" y="1"/>
                        <a:pt x="54" y="1"/>
                        <a:pt x="54" y="1"/>
                      </a:cubicBezTo>
                      <a:cubicBezTo>
                        <a:pt x="53" y="0"/>
                        <a:pt x="53" y="0"/>
                        <a:pt x="53" y="0"/>
                      </a:cubicBezTo>
                      <a:cubicBezTo>
                        <a:pt x="55" y="1"/>
                        <a:pt x="56" y="1"/>
                        <a:pt x="55" y="0"/>
                      </a:cubicBezTo>
                      <a:cubicBezTo>
                        <a:pt x="59" y="2"/>
                        <a:pt x="59" y="2"/>
                        <a:pt x="59" y="2"/>
                      </a:cubicBezTo>
                      <a:cubicBezTo>
                        <a:pt x="58" y="2"/>
                        <a:pt x="57" y="1"/>
                        <a:pt x="55" y="1"/>
                      </a:cubicBezTo>
                      <a:cubicBezTo>
                        <a:pt x="53" y="1"/>
                        <a:pt x="54" y="1"/>
                        <a:pt x="55" y="2"/>
                      </a:cubicBezTo>
                      <a:cubicBezTo>
                        <a:pt x="56" y="2"/>
                        <a:pt x="55" y="2"/>
                        <a:pt x="55" y="1"/>
                      </a:cubicBezTo>
                      <a:cubicBezTo>
                        <a:pt x="57" y="2"/>
                        <a:pt x="57" y="2"/>
                        <a:pt x="59" y="3"/>
                      </a:cubicBezTo>
                      <a:cubicBezTo>
                        <a:pt x="59" y="3"/>
                        <a:pt x="60" y="3"/>
                        <a:pt x="59" y="3"/>
                      </a:cubicBezTo>
                      <a:cubicBezTo>
                        <a:pt x="60" y="3"/>
                        <a:pt x="60" y="3"/>
                        <a:pt x="60" y="4"/>
                      </a:cubicBezTo>
                      <a:cubicBezTo>
                        <a:pt x="59" y="3"/>
                        <a:pt x="59" y="4"/>
                        <a:pt x="58" y="3"/>
                      </a:cubicBezTo>
                      <a:cubicBezTo>
                        <a:pt x="60" y="4"/>
                        <a:pt x="61" y="5"/>
                        <a:pt x="60" y="5"/>
                      </a:cubicBezTo>
                      <a:cubicBezTo>
                        <a:pt x="57" y="4"/>
                        <a:pt x="62" y="6"/>
                        <a:pt x="61" y="7"/>
                      </a:cubicBezTo>
                      <a:cubicBezTo>
                        <a:pt x="58" y="6"/>
                        <a:pt x="56" y="5"/>
                        <a:pt x="56" y="4"/>
                      </a:cubicBezTo>
                      <a:cubicBezTo>
                        <a:pt x="54" y="4"/>
                        <a:pt x="55" y="5"/>
                        <a:pt x="54" y="5"/>
                      </a:cubicBezTo>
                      <a:cubicBezTo>
                        <a:pt x="56" y="5"/>
                        <a:pt x="59" y="6"/>
                        <a:pt x="60" y="7"/>
                      </a:cubicBezTo>
                      <a:cubicBezTo>
                        <a:pt x="58" y="7"/>
                        <a:pt x="58" y="7"/>
                        <a:pt x="58" y="7"/>
                      </a:cubicBezTo>
                      <a:cubicBezTo>
                        <a:pt x="59" y="7"/>
                        <a:pt x="61" y="8"/>
                        <a:pt x="61" y="8"/>
                      </a:cubicBezTo>
                      <a:cubicBezTo>
                        <a:pt x="60" y="9"/>
                        <a:pt x="59" y="10"/>
                        <a:pt x="59" y="11"/>
                      </a:cubicBezTo>
                      <a:cubicBezTo>
                        <a:pt x="57" y="10"/>
                        <a:pt x="57" y="10"/>
                        <a:pt x="57" y="10"/>
                      </a:cubicBezTo>
                      <a:cubicBezTo>
                        <a:pt x="61" y="12"/>
                        <a:pt x="58" y="12"/>
                        <a:pt x="60" y="13"/>
                      </a:cubicBezTo>
                      <a:cubicBezTo>
                        <a:pt x="58" y="13"/>
                        <a:pt x="61" y="15"/>
                        <a:pt x="58" y="15"/>
                      </a:cubicBezTo>
                      <a:cubicBezTo>
                        <a:pt x="59" y="17"/>
                        <a:pt x="60" y="19"/>
                        <a:pt x="59" y="20"/>
                      </a:cubicBezTo>
                      <a:cubicBezTo>
                        <a:pt x="56" y="19"/>
                        <a:pt x="56" y="19"/>
                        <a:pt x="56" y="19"/>
                      </a:cubicBezTo>
                      <a:cubicBezTo>
                        <a:pt x="58" y="20"/>
                        <a:pt x="54" y="19"/>
                        <a:pt x="55" y="19"/>
                      </a:cubicBezTo>
                      <a:cubicBezTo>
                        <a:pt x="57" y="20"/>
                        <a:pt x="57" y="20"/>
                        <a:pt x="59" y="21"/>
                      </a:cubicBezTo>
                      <a:cubicBezTo>
                        <a:pt x="57" y="21"/>
                        <a:pt x="59" y="23"/>
                        <a:pt x="60" y="24"/>
                      </a:cubicBezTo>
                      <a:cubicBezTo>
                        <a:pt x="58" y="24"/>
                        <a:pt x="58" y="24"/>
                        <a:pt x="58" y="24"/>
                      </a:cubicBezTo>
                      <a:cubicBezTo>
                        <a:pt x="62" y="25"/>
                        <a:pt x="58" y="25"/>
                        <a:pt x="57" y="26"/>
                      </a:cubicBezTo>
                      <a:cubicBezTo>
                        <a:pt x="57" y="26"/>
                        <a:pt x="55" y="25"/>
                        <a:pt x="55" y="25"/>
                      </a:cubicBezTo>
                      <a:cubicBezTo>
                        <a:pt x="58" y="27"/>
                        <a:pt x="58" y="27"/>
                        <a:pt x="59" y="28"/>
                      </a:cubicBezTo>
                      <a:cubicBezTo>
                        <a:pt x="59" y="29"/>
                        <a:pt x="58" y="29"/>
                        <a:pt x="57" y="29"/>
                      </a:cubicBezTo>
                      <a:cubicBezTo>
                        <a:pt x="60" y="33"/>
                        <a:pt x="57" y="33"/>
                        <a:pt x="59" y="36"/>
                      </a:cubicBezTo>
                      <a:cubicBezTo>
                        <a:pt x="57" y="36"/>
                        <a:pt x="57" y="36"/>
                        <a:pt x="57" y="36"/>
                      </a:cubicBezTo>
                      <a:cubicBezTo>
                        <a:pt x="61" y="39"/>
                        <a:pt x="56" y="40"/>
                        <a:pt x="57" y="42"/>
                      </a:cubicBezTo>
                      <a:cubicBezTo>
                        <a:pt x="54" y="41"/>
                        <a:pt x="54" y="41"/>
                        <a:pt x="54" y="41"/>
                      </a:cubicBezTo>
                      <a:cubicBezTo>
                        <a:pt x="53" y="41"/>
                        <a:pt x="55" y="42"/>
                        <a:pt x="57" y="43"/>
                      </a:cubicBezTo>
                      <a:cubicBezTo>
                        <a:pt x="56" y="43"/>
                        <a:pt x="58" y="45"/>
                        <a:pt x="55" y="44"/>
                      </a:cubicBezTo>
                      <a:cubicBezTo>
                        <a:pt x="54" y="44"/>
                        <a:pt x="57" y="45"/>
                        <a:pt x="57" y="46"/>
                      </a:cubicBezTo>
                      <a:cubicBezTo>
                        <a:pt x="55" y="46"/>
                        <a:pt x="56" y="47"/>
                        <a:pt x="56" y="48"/>
                      </a:cubicBezTo>
                      <a:cubicBezTo>
                        <a:pt x="56" y="48"/>
                        <a:pt x="56" y="48"/>
                        <a:pt x="56" y="48"/>
                      </a:cubicBezTo>
                      <a:cubicBezTo>
                        <a:pt x="55" y="47"/>
                        <a:pt x="54" y="47"/>
                        <a:pt x="54" y="47"/>
                      </a:cubicBezTo>
                      <a:cubicBezTo>
                        <a:pt x="54" y="47"/>
                        <a:pt x="52" y="48"/>
                        <a:pt x="57" y="49"/>
                      </a:cubicBezTo>
                      <a:cubicBezTo>
                        <a:pt x="54" y="49"/>
                        <a:pt x="58" y="52"/>
                        <a:pt x="54" y="52"/>
                      </a:cubicBezTo>
                      <a:cubicBezTo>
                        <a:pt x="55" y="52"/>
                        <a:pt x="55" y="52"/>
                        <a:pt x="56" y="53"/>
                      </a:cubicBezTo>
                      <a:cubicBezTo>
                        <a:pt x="56" y="54"/>
                        <a:pt x="53" y="54"/>
                        <a:pt x="55" y="55"/>
                      </a:cubicBezTo>
                      <a:cubicBezTo>
                        <a:pt x="54" y="55"/>
                        <a:pt x="53" y="54"/>
                        <a:pt x="53" y="54"/>
                      </a:cubicBezTo>
                      <a:cubicBezTo>
                        <a:pt x="53" y="55"/>
                        <a:pt x="54" y="55"/>
                        <a:pt x="55" y="55"/>
                      </a:cubicBezTo>
                      <a:cubicBezTo>
                        <a:pt x="56" y="58"/>
                        <a:pt x="51" y="57"/>
                        <a:pt x="51" y="59"/>
                      </a:cubicBezTo>
                      <a:cubicBezTo>
                        <a:pt x="53" y="62"/>
                        <a:pt x="51" y="64"/>
                        <a:pt x="50" y="66"/>
                      </a:cubicBezTo>
                      <a:cubicBezTo>
                        <a:pt x="49" y="66"/>
                        <a:pt x="49" y="66"/>
                        <a:pt x="49" y="66"/>
                      </a:cubicBezTo>
                      <a:cubicBezTo>
                        <a:pt x="52" y="68"/>
                        <a:pt x="45" y="66"/>
                        <a:pt x="50" y="69"/>
                      </a:cubicBezTo>
                      <a:cubicBezTo>
                        <a:pt x="49" y="68"/>
                        <a:pt x="49" y="69"/>
                        <a:pt x="48" y="68"/>
                      </a:cubicBezTo>
                      <a:cubicBezTo>
                        <a:pt x="50" y="70"/>
                        <a:pt x="45" y="69"/>
                        <a:pt x="47" y="71"/>
                      </a:cubicBezTo>
                      <a:cubicBezTo>
                        <a:pt x="48" y="71"/>
                        <a:pt x="47" y="71"/>
                        <a:pt x="47" y="70"/>
                      </a:cubicBezTo>
                      <a:cubicBezTo>
                        <a:pt x="45" y="71"/>
                        <a:pt x="47" y="72"/>
                        <a:pt x="45" y="72"/>
                      </a:cubicBezTo>
                      <a:cubicBezTo>
                        <a:pt x="45" y="72"/>
                        <a:pt x="45" y="72"/>
                        <a:pt x="44" y="72"/>
                      </a:cubicBezTo>
                      <a:cubicBezTo>
                        <a:pt x="42" y="71"/>
                        <a:pt x="47" y="74"/>
                        <a:pt x="43" y="72"/>
                      </a:cubicBezTo>
                      <a:cubicBezTo>
                        <a:pt x="43" y="73"/>
                        <a:pt x="45" y="73"/>
                        <a:pt x="45" y="73"/>
                      </a:cubicBezTo>
                      <a:cubicBezTo>
                        <a:pt x="42" y="74"/>
                        <a:pt x="44" y="77"/>
                        <a:pt x="44" y="80"/>
                      </a:cubicBezTo>
                      <a:cubicBezTo>
                        <a:pt x="41" y="80"/>
                        <a:pt x="37" y="77"/>
                        <a:pt x="40" y="79"/>
                      </a:cubicBezTo>
                      <a:cubicBezTo>
                        <a:pt x="39" y="79"/>
                        <a:pt x="41" y="80"/>
                        <a:pt x="41" y="80"/>
                      </a:cubicBezTo>
                      <a:cubicBezTo>
                        <a:pt x="41" y="81"/>
                        <a:pt x="36" y="78"/>
                        <a:pt x="38" y="80"/>
                      </a:cubicBezTo>
                      <a:cubicBezTo>
                        <a:pt x="40" y="81"/>
                        <a:pt x="39" y="80"/>
                        <a:pt x="41" y="81"/>
                      </a:cubicBezTo>
                      <a:cubicBezTo>
                        <a:pt x="39" y="81"/>
                        <a:pt x="36" y="80"/>
                        <a:pt x="38" y="82"/>
                      </a:cubicBezTo>
                      <a:cubicBezTo>
                        <a:pt x="37" y="81"/>
                        <a:pt x="37" y="81"/>
                        <a:pt x="37" y="81"/>
                      </a:cubicBezTo>
                      <a:cubicBezTo>
                        <a:pt x="40" y="84"/>
                        <a:pt x="38" y="84"/>
                        <a:pt x="41" y="86"/>
                      </a:cubicBezTo>
                      <a:cubicBezTo>
                        <a:pt x="40" y="91"/>
                        <a:pt x="41" y="96"/>
                        <a:pt x="39" y="101"/>
                      </a:cubicBezTo>
                      <a:cubicBezTo>
                        <a:pt x="37" y="104"/>
                        <a:pt x="37" y="109"/>
                        <a:pt x="33" y="112"/>
                      </a:cubicBezTo>
                      <a:cubicBezTo>
                        <a:pt x="29" y="112"/>
                        <a:pt x="29" y="112"/>
                        <a:pt x="30" y="114"/>
                      </a:cubicBezTo>
                      <a:cubicBezTo>
                        <a:pt x="29" y="113"/>
                        <a:pt x="29" y="113"/>
                        <a:pt x="29" y="113"/>
                      </a:cubicBezTo>
                      <a:cubicBezTo>
                        <a:pt x="31" y="114"/>
                        <a:pt x="29" y="114"/>
                        <a:pt x="31" y="115"/>
                      </a:cubicBezTo>
                      <a:cubicBezTo>
                        <a:pt x="30" y="116"/>
                        <a:pt x="30" y="118"/>
                        <a:pt x="29" y="120"/>
                      </a:cubicBezTo>
                      <a:cubicBezTo>
                        <a:pt x="29" y="119"/>
                        <a:pt x="27" y="118"/>
                        <a:pt x="27" y="119"/>
                      </a:cubicBezTo>
                      <a:cubicBezTo>
                        <a:pt x="29" y="120"/>
                        <a:pt x="29" y="120"/>
                        <a:pt x="29" y="120"/>
                      </a:cubicBezTo>
                      <a:cubicBezTo>
                        <a:pt x="28" y="119"/>
                        <a:pt x="28" y="119"/>
                        <a:pt x="28" y="119"/>
                      </a:cubicBezTo>
                      <a:cubicBezTo>
                        <a:pt x="28" y="120"/>
                        <a:pt x="29" y="121"/>
                        <a:pt x="30" y="121"/>
                      </a:cubicBezTo>
                      <a:cubicBezTo>
                        <a:pt x="31" y="126"/>
                        <a:pt x="24" y="127"/>
                        <a:pt x="23" y="131"/>
                      </a:cubicBezTo>
                      <a:cubicBezTo>
                        <a:pt x="21" y="132"/>
                        <a:pt x="22" y="134"/>
                        <a:pt x="22" y="135"/>
                      </a:cubicBezTo>
                      <a:cubicBezTo>
                        <a:pt x="17" y="136"/>
                        <a:pt x="13" y="138"/>
                        <a:pt x="14" y="142"/>
                      </a:cubicBezTo>
                      <a:cubicBezTo>
                        <a:pt x="14" y="142"/>
                        <a:pt x="7" y="138"/>
                        <a:pt x="6" y="13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6" name="Freeform 129"/>
                <p:cNvSpPr/>
                <p:nvPr/>
              </p:nvSpPr>
              <p:spPr bwMode="auto">
                <a:xfrm>
                  <a:off x="4245" y="1233"/>
                  <a:ext cx="1" cy="0"/>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1"/>
                        <a:pt x="2" y="1"/>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7" name="Freeform 130"/>
                <p:cNvSpPr/>
                <p:nvPr/>
              </p:nvSpPr>
              <p:spPr bwMode="auto">
                <a:xfrm>
                  <a:off x="4241" y="1234"/>
                  <a:ext cx="1" cy="1"/>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2"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8" name="Freeform 131"/>
                <p:cNvSpPr/>
                <p:nvPr/>
              </p:nvSpPr>
              <p:spPr bwMode="auto">
                <a:xfrm>
                  <a:off x="4241" y="1235"/>
                  <a:ext cx="1"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1" y="1"/>
                        <a:pt x="0"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9" name="Freeform 132"/>
                <p:cNvSpPr/>
                <p:nvPr/>
              </p:nvSpPr>
              <p:spPr bwMode="auto">
                <a:xfrm>
                  <a:off x="4240" y="123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0" name="Freeform 133"/>
                <p:cNvSpPr/>
                <p:nvPr/>
              </p:nvSpPr>
              <p:spPr bwMode="auto">
                <a:xfrm>
                  <a:off x="4240" y="1235"/>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1" name="Freeform 134"/>
                <p:cNvSpPr/>
                <p:nvPr/>
              </p:nvSpPr>
              <p:spPr bwMode="auto">
                <a:xfrm>
                  <a:off x="4239" y="1236"/>
                  <a:ext cx="1" cy="0"/>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1"/>
                        <a:pt x="2" y="1"/>
                        <a:pt x="1" y="1"/>
                      </a:cubicBezTo>
                      <a:cubicBezTo>
                        <a:pt x="2" y="1"/>
                        <a:pt x="0"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2" name="Freeform 135"/>
                <p:cNvSpPr/>
                <p:nvPr/>
              </p:nvSpPr>
              <p:spPr bwMode="auto">
                <a:xfrm>
                  <a:off x="4240" y="1237"/>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2"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3" name="Freeform 136"/>
                <p:cNvSpPr/>
                <p:nvPr/>
              </p:nvSpPr>
              <p:spPr bwMode="auto">
                <a:xfrm>
                  <a:off x="4238" y="1246"/>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4" name="Freeform 137"/>
                <p:cNvSpPr/>
                <p:nvPr/>
              </p:nvSpPr>
              <p:spPr bwMode="auto">
                <a:xfrm>
                  <a:off x="4236" y="1251"/>
                  <a:ext cx="0" cy="0"/>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1"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5" name="Freeform 138"/>
                <p:cNvSpPr/>
                <p:nvPr/>
              </p:nvSpPr>
              <p:spPr bwMode="auto">
                <a:xfrm>
                  <a:off x="4236" y="125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6" name="Freeform 139"/>
                <p:cNvSpPr/>
                <p:nvPr/>
              </p:nvSpPr>
              <p:spPr bwMode="auto">
                <a:xfrm>
                  <a:off x="4233" y="1478"/>
                  <a:ext cx="1" cy="1"/>
                </a:xfrm>
                <a:custGeom>
                  <a:avLst/>
                  <a:gdLst>
                    <a:gd name="T0" fmla="*/ 3 w 4"/>
                    <a:gd name="T1" fmla="*/ 3 h 4"/>
                    <a:gd name="T2" fmla="*/ 3 w 4"/>
                    <a:gd name="T3" fmla="*/ 1 h 4"/>
                    <a:gd name="T4" fmla="*/ 3 w 4"/>
                    <a:gd name="T5" fmla="*/ 3 h 4"/>
                  </a:gdLst>
                  <a:ahLst/>
                  <a:cxnLst>
                    <a:cxn ang="0">
                      <a:pos x="T0" y="T1"/>
                    </a:cxn>
                    <a:cxn ang="0">
                      <a:pos x="T2" y="T3"/>
                    </a:cxn>
                    <a:cxn ang="0">
                      <a:pos x="T4" y="T5"/>
                    </a:cxn>
                  </a:cxnLst>
                  <a:rect l="0" t="0" r="r" b="b"/>
                  <a:pathLst>
                    <a:path w="4" h="4">
                      <a:moveTo>
                        <a:pt x="3" y="3"/>
                      </a:moveTo>
                      <a:cubicBezTo>
                        <a:pt x="3" y="0"/>
                        <a:pt x="0" y="4"/>
                        <a:pt x="3" y="1"/>
                      </a:cubicBezTo>
                      <a:cubicBezTo>
                        <a:pt x="3" y="2"/>
                        <a:pt x="4" y="3"/>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7" name="Freeform 140"/>
                <p:cNvSpPr/>
                <p:nvPr/>
              </p:nvSpPr>
              <p:spPr bwMode="auto">
                <a:xfrm>
                  <a:off x="4145" y="1480"/>
                  <a:ext cx="87" cy="170"/>
                </a:xfrm>
                <a:custGeom>
                  <a:avLst/>
                  <a:gdLst>
                    <a:gd name="T0" fmla="*/ 46 w 394"/>
                    <a:gd name="T1" fmla="*/ 654 h 740"/>
                    <a:gd name="T2" fmla="*/ 57 w 394"/>
                    <a:gd name="T3" fmla="*/ 632 h 740"/>
                    <a:gd name="T4" fmla="*/ 73 w 394"/>
                    <a:gd name="T5" fmla="*/ 584 h 740"/>
                    <a:gd name="T6" fmla="*/ 81 w 394"/>
                    <a:gd name="T7" fmla="*/ 569 h 740"/>
                    <a:gd name="T8" fmla="*/ 106 w 394"/>
                    <a:gd name="T9" fmla="*/ 521 h 740"/>
                    <a:gd name="T10" fmla="*/ 113 w 394"/>
                    <a:gd name="T11" fmla="*/ 505 h 740"/>
                    <a:gd name="T12" fmla="*/ 123 w 394"/>
                    <a:gd name="T13" fmla="*/ 476 h 740"/>
                    <a:gd name="T14" fmla="*/ 135 w 394"/>
                    <a:gd name="T15" fmla="*/ 454 h 740"/>
                    <a:gd name="T16" fmla="*/ 143 w 394"/>
                    <a:gd name="T17" fmla="*/ 441 h 740"/>
                    <a:gd name="T18" fmla="*/ 145 w 394"/>
                    <a:gd name="T19" fmla="*/ 428 h 740"/>
                    <a:gd name="T20" fmla="*/ 156 w 394"/>
                    <a:gd name="T21" fmla="*/ 401 h 740"/>
                    <a:gd name="T22" fmla="*/ 165 w 394"/>
                    <a:gd name="T23" fmla="*/ 386 h 740"/>
                    <a:gd name="T24" fmla="*/ 171 w 394"/>
                    <a:gd name="T25" fmla="*/ 370 h 740"/>
                    <a:gd name="T26" fmla="*/ 184 w 394"/>
                    <a:gd name="T27" fmla="*/ 352 h 740"/>
                    <a:gd name="T28" fmla="*/ 197 w 394"/>
                    <a:gd name="T29" fmla="*/ 330 h 740"/>
                    <a:gd name="T30" fmla="*/ 214 w 394"/>
                    <a:gd name="T31" fmla="*/ 305 h 740"/>
                    <a:gd name="T32" fmla="*/ 219 w 394"/>
                    <a:gd name="T33" fmla="*/ 293 h 740"/>
                    <a:gd name="T34" fmla="*/ 228 w 394"/>
                    <a:gd name="T35" fmla="*/ 284 h 740"/>
                    <a:gd name="T36" fmla="*/ 231 w 394"/>
                    <a:gd name="T37" fmla="*/ 274 h 740"/>
                    <a:gd name="T38" fmla="*/ 234 w 394"/>
                    <a:gd name="T39" fmla="*/ 269 h 740"/>
                    <a:gd name="T40" fmla="*/ 240 w 394"/>
                    <a:gd name="T41" fmla="*/ 257 h 740"/>
                    <a:gd name="T42" fmla="*/ 262 w 394"/>
                    <a:gd name="T43" fmla="*/ 221 h 740"/>
                    <a:gd name="T44" fmla="*/ 270 w 394"/>
                    <a:gd name="T45" fmla="*/ 206 h 740"/>
                    <a:gd name="T46" fmla="*/ 278 w 394"/>
                    <a:gd name="T47" fmla="*/ 194 h 740"/>
                    <a:gd name="T48" fmla="*/ 296 w 394"/>
                    <a:gd name="T49" fmla="*/ 165 h 740"/>
                    <a:gd name="T50" fmla="*/ 306 w 394"/>
                    <a:gd name="T51" fmla="*/ 161 h 740"/>
                    <a:gd name="T52" fmla="*/ 306 w 394"/>
                    <a:gd name="T53" fmla="*/ 147 h 740"/>
                    <a:gd name="T54" fmla="*/ 305 w 394"/>
                    <a:gd name="T55" fmla="*/ 135 h 740"/>
                    <a:gd name="T56" fmla="*/ 315 w 394"/>
                    <a:gd name="T57" fmla="*/ 122 h 740"/>
                    <a:gd name="T58" fmla="*/ 315 w 394"/>
                    <a:gd name="T59" fmla="*/ 116 h 740"/>
                    <a:gd name="T60" fmla="*/ 320 w 394"/>
                    <a:gd name="T61" fmla="*/ 111 h 740"/>
                    <a:gd name="T62" fmla="*/ 332 w 394"/>
                    <a:gd name="T63" fmla="*/ 104 h 740"/>
                    <a:gd name="T64" fmla="*/ 333 w 394"/>
                    <a:gd name="T65" fmla="*/ 89 h 740"/>
                    <a:gd name="T66" fmla="*/ 338 w 394"/>
                    <a:gd name="T67" fmla="*/ 85 h 740"/>
                    <a:gd name="T68" fmla="*/ 340 w 394"/>
                    <a:gd name="T69" fmla="*/ 73 h 740"/>
                    <a:gd name="T70" fmla="*/ 346 w 394"/>
                    <a:gd name="T71" fmla="*/ 62 h 740"/>
                    <a:gd name="T72" fmla="*/ 351 w 394"/>
                    <a:gd name="T73" fmla="*/ 71 h 740"/>
                    <a:gd name="T74" fmla="*/ 355 w 394"/>
                    <a:gd name="T75" fmla="*/ 49 h 740"/>
                    <a:gd name="T76" fmla="*/ 378 w 394"/>
                    <a:gd name="T77" fmla="*/ 26 h 740"/>
                    <a:gd name="T78" fmla="*/ 384 w 394"/>
                    <a:gd name="T79" fmla="*/ 19 h 740"/>
                    <a:gd name="T80" fmla="*/ 391 w 394"/>
                    <a:gd name="T81" fmla="*/ 0 h 740"/>
                    <a:gd name="T82" fmla="*/ 393 w 394"/>
                    <a:gd name="T83" fmla="*/ 9 h 740"/>
                    <a:gd name="T84" fmla="*/ 381 w 394"/>
                    <a:gd name="T85" fmla="*/ 25 h 740"/>
                    <a:gd name="T86" fmla="*/ 373 w 394"/>
                    <a:gd name="T87" fmla="*/ 61 h 740"/>
                    <a:gd name="T88" fmla="*/ 349 w 394"/>
                    <a:gd name="T89" fmla="*/ 115 h 740"/>
                    <a:gd name="T90" fmla="*/ 319 w 394"/>
                    <a:gd name="T91" fmla="*/ 174 h 740"/>
                    <a:gd name="T92" fmla="*/ 293 w 394"/>
                    <a:gd name="T93" fmla="*/ 220 h 740"/>
                    <a:gd name="T94" fmla="*/ 274 w 394"/>
                    <a:gd name="T95" fmla="*/ 253 h 740"/>
                    <a:gd name="T96" fmla="*/ 231 w 394"/>
                    <a:gd name="T97" fmla="*/ 321 h 740"/>
                    <a:gd name="T98" fmla="*/ 207 w 394"/>
                    <a:gd name="T99" fmla="*/ 356 h 740"/>
                    <a:gd name="T100" fmla="*/ 182 w 394"/>
                    <a:gd name="T101" fmla="*/ 398 h 740"/>
                    <a:gd name="T102" fmla="*/ 162 w 394"/>
                    <a:gd name="T103" fmla="*/ 445 h 740"/>
                    <a:gd name="T104" fmla="*/ 99 w 394"/>
                    <a:gd name="T105" fmla="*/ 584 h 740"/>
                    <a:gd name="T106" fmla="*/ 79 w 394"/>
                    <a:gd name="T107" fmla="*/ 631 h 740"/>
                    <a:gd name="T108" fmla="*/ 5 w 394"/>
                    <a:gd name="T109" fmla="*/ 74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4" h="740">
                      <a:moveTo>
                        <a:pt x="3" y="726"/>
                      </a:moveTo>
                      <a:cubicBezTo>
                        <a:pt x="2" y="714"/>
                        <a:pt x="16" y="707"/>
                        <a:pt x="18" y="695"/>
                      </a:cubicBezTo>
                      <a:cubicBezTo>
                        <a:pt x="18" y="694"/>
                        <a:pt x="21" y="697"/>
                        <a:pt x="22" y="694"/>
                      </a:cubicBezTo>
                      <a:cubicBezTo>
                        <a:pt x="22" y="682"/>
                        <a:pt x="34" y="670"/>
                        <a:pt x="44" y="661"/>
                      </a:cubicBezTo>
                      <a:cubicBezTo>
                        <a:pt x="44" y="662"/>
                        <a:pt x="44" y="662"/>
                        <a:pt x="44" y="662"/>
                      </a:cubicBezTo>
                      <a:cubicBezTo>
                        <a:pt x="46" y="660"/>
                        <a:pt x="45" y="656"/>
                        <a:pt x="46" y="654"/>
                      </a:cubicBezTo>
                      <a:cubicBezTo>
                        <a:pt x="47" y="654"/>
                        <a:pt x="47" y="655"/>
                        <a:pt x="48" y="655"/>
                      </a:cubicBezTo>
                      <a:cubicBezTo>
                        <a:pt x="46" y="653"/>
                        <a:pt x="49" y="650"/>
                        <a:pt x="48" y="649"/>
                      </a:cubicBezTo>
                      <a:cubicBezTo>
                        <a:pt x="50" y="648"/>
                        <a:pt x="51" y="649"/>
                        <a:pt x="52" y="648"/>
                      </a:cubicBezTo>
                      <a:cubicBezTo>
                        <a:pt x="51" y="646"/>
                        <a:pt x="51" y="646"/>
                        <a:pt x="51" y="646"/>
                      </a:cubicBezTo>
                      <a:cubicBezTo>
                        <a:pt x="48" y="639"/>
                        <a:pt x="56" y="637"/>
                        <a:pt x="56" y="631"/>
                      </a:cubicBezTo>
                      <a:cubicBezTo>
                        <a:pt x="56" y="631"/>
                        <a:pt x="57" y="632"/>
                        <a:pt x="57" y="632"/>
                      </a:cubicBezTo>
                      <a:cubicBezTo>
                        <a:pt x="58" y="622"/>
                        <a:pt x="64" y="612"/>
                        <a:pt x="67" y="603"/>
                      </a:cubicBezTo>
                      <a:cubicBezTo>
                        <a:pt x="68" y="603"/>
                        <a:pt x="69" y="604"/>
                        <a:pt x="70" y="604"/>
                      </a:cubicBezTo>
                      <a:cubicBezTo>
                        <a:pt x="68" y="603"/>
                        <a:pt x="69" y="600"/>
                        <a:pt x="70" y="597"/>
                      </a:cubicBezTo>
                      <a:cubicBezTo>
                        <a:pt x="73" y="597"/>
                        <a:pt x="70" y="592"/>
                        <a:pt x="72" y="589"/>
                      </a:cubicBezTo>
                      <a:cubicBezTo>
                        <a:pt x="73" y="590"/>
                        <a:pt x="73" y="590"/>
                        <a:pt x="73" y="590"/>
                      </a:cubicBezTo>
                      <a:cubicBezTo>
                        <a:pt x="71" y="587"/>
                        <a:pt x="76" y="588"/>
                        <a:pt x="73" y="584"/>
                      </a:cubicBezTo>
                      <a:cubicBezTo>
                        <a:pt x="76" y="584"/>
                        <a:pt x="76" y="584"/>
                        <a:pt x="76" y="584"/>
                      </a:cubicBezTo>
                      <a:cubicBezTo>
                        <a:pt x="73" y="581"/>
                        <a:pt x="79" y="582"/>
                        <a:pt x="78" y="579"/>
                      </a:cubicBezTo>
                      <a:cubicBezTo>
                        <a:pt x="78" y="579"/>
                        <a:pt x="78" y="579"/>
                        <a:pt x="78" y="579"/>
                      </a:cubicBezTo>
                      <a:cubicBezTo>
                        <a:pt x="78" y="577"/>
                        <a:pt x="80" y="577"/>
                        <a:pt x="80" y="575"/>
                      </a:cubicBezTo>
                      <a:cubicBezTo>
                        <a:pt x="80" y="575"/>
                        <a:pt x="80" y="575"/>
                        <a:pt x="80" y="575"/>
                      </a:cubicBezTo>
                      <a:cubicBezTo>
                        <a:pt x="81" y="571"/>
                        <a:pt x="84" y="570"/>
                        <a:pt x="81" y="569"/>
                      </a:cubicBezTo>
                      <a:cubicBezTo>
                        <a:pt x="84" y="568"/>
                        <a:pt x="81" y="573"/>
                        <a:pt x="85" y="572"/>
                      </a:cubicBezTo>
                      <a:cubicBezTo>
                        <a:pt x="87" y="559"/>
                        <a:pt x="94" y="547"/>
                        <a:pt x="99" y="535"/>
                      </a:cubicBezTo>
                      <a:cubicBezTo>
                        <a:pt x="101" y="534"/>
                        <a:pt x="102" y="533"/>
                        <a:pt x="103" y="533"/>
                      </a:cubicBezTo>
                      <a:cubicBezTo>
                        <a:pt x="103" y="532"/>
                        <a:pt x="104" y="529"/>
                        <a:pt x="104" y="527"/>
                      </a:cubicBezTo>
                      <a:cubicBezTo>
                        <a:pt x="103" y="527"/>
                        <a:pt x="105" y="527"/>
                        <a:pt x="106" y="526"/>
                      </a:cubicBezTo>
                      <a:cubicBezTo>
                        <a:pt x="108" y="525"/>
                        <a:pt x="104" y="522"/>
                        <a:pt x="106" y="521"/>
                      </a:cubicBezTo>
                      <a:cubicBezTo>
                        <a:pt x="106" y="522"/>
                        <a:pt x="107" y="523"/>
                        <a:pt x="108" y="523"/>
                      </a:cubicBezTo>
                      <a:cubicBezTo>
                        <a:pt x="107" y="520"/>
                        <a:pt x="109" y="517"/>
                        <a:pt x="109" y="514"/>
                      </a:cubicBezTo>
                      <a:cubicBezTo>
                        <a:pt x="109" y="515"/>
                        <a:pt x="109" y="516"/>
                        <a:pt x="110" y="516"/>
                      </a:cubicBezTo>
                      <a:cubicBezTo>
                        <a:pt x="109" y="512"/>
                        <a:pt x="113" y="511"/>
                        <a:pt x="112" y="508"/>
                      </a:cubicBezTo>
                      <a:cubicBezTo>
                        <a:pt x="114" y="510"/>
                        <a:pt x="114" y="510"/>
                        <a:pt x="114" y="510"/>
                      </a:cubicBezTo>
                      <a:cubicBezTo>
                        <a:pt x="117" y="507"/>
                        <a:pt x="111" y="507"/>
                        <a:pt x="113" y="505"/>
                      </a:cubicBezTo>
                      <a:cubicBezTo>
                        <a:pt x="114" y="506"/>
                        <a:pt x="114" y="506"/>
                        <a:pt x="115" y="506"/>
                      </a:cubicBezTo>
                      <a:cubicBezTo>
                        <a:pt x="113" y="502"/>
                        <a:pt x="117" y="497"/>
                        <a:pt x="117" y="494"/>
                      </a:cubicBezTo>
                      <a:cubicBezTo>
                        <a:pt x="117" y="494"/>
                        <a:pt x="118" y="494"/>
                        <a:pt x="118" y="494"/>
                      </a:cubicBezTo>
                      <a:cubicBezTo>
                        <a:pt x="119" y="491"/>
                        <a:pt x="121" y="488"/>
                        <a:pt x="122" y="484"/>
                      </a:cubicBezTo>
                      <a:cubicBezTo>
                        <a:pt x="123" y="483"/>
                        <a:pt x="125" y="486"/>
                        <a:pt x="126" y="482"/>
                      </a:cubicBezTo>
                      <a:cubicBezTo>
                        <a:pt x="123" y="481"/>
                        <a:pt x="128" y="476"/>
                        <a:pt x="123" y="476"/>
                      </a:cubicBezTo>
                      <a:cubicBezTo>
                        <a:pt x="125" y="473"/>
                        <a:pt x="128" y="469"/>
                        <a:pt x="128" y="467"/>
                      </a:cubicBezTo>
                      <a:cubicBezTo>
                        <a:pt x="129" y="469"/>
                        <a:pt x="133" y="467"/>
                        <a:pt x="132" y="470"/>
                      </a:cubicBezTo>
                      <a:cubicBezTo>
                        <a:pt x="135" y="469"/>
                        <a:pt x="135" y="469"/>
                        <a:pt x="135" y="469"/>
                      </a:cubicBezTo>
                      <a:cubicBezTo>
                        <a:pt x="136" y="470"/>
                        <a:pt x="133" y="470"/>
                        <a:pt x="135" y="471"/>
                      </a:cubicBezTo>
                      <a:cubicBezTo>
                        <a:pt x="136" y="469"/>
                        <a:pt x="136" y="465"/>
                        <a:pt x="137" y="464"/>
                      </a:cubicBezTo>
                      <a:cubicBezTo>
                        <a:pt x="136" y="461"/>
                        <a:pt x="133" y="457"/>
                        <a:pt x="135" y="454"/>
                      </a:cubicBezTo>
                      <a:cubicBezTo>
                        <a:pt x="135" y="456"/>
                        <a:pt x="139" y="454"/>
                        <a:pt x="139" y="456"/>
                      </a:cubicBezTo>
                      <a:cubicBezTo>
                        <a:pt x="135" y="448"/>
                        <a:pt x="135" y="448"/>
                        <a:pt x="135" y="448"/>
                      </a:cubicBezTo>
                      <a:cubicBezTo>
                        <a:pt x="136" y="446"/>
                        <a:pt x="138" y="449"/>
                        <a:pt x="138" y="446"/>
                      </a:cubicBezTo>
                      <a:cubicBezTo>
                        <a:pt x="137" y="446"/>
                        <a:pt x="137" y="445"/>
                        <a:pt x="136" y="444"/>
                      </a:cubicBezTo>
                      <a:cubicBezTo>
                        <a:pt x="137" y="444"/>
                        <a:pt x="138" y="439"/>
                        <a:pt x="141" y="440"/>
                      </a:cubicBezTo>
                      <a:cubicBezTo>
                        <a:pt x="143" y="440"/>
                        <a:pt x="141" y="442"/>
                        <a:pt x="143" y="441"/>
                      </a:cubicBezTo>
                      <a:cubicBezTo>
                        <a:pt x="144" y="439"/>
                        <a:pt x="143" y="438"/>
                        <a:pt x="144" y="436"/>
                      </a:cubicBezTo>
                      <a:cubicBezTo>
                        <a:pt x="144" y="436"/>
                        <a:pt x="144" y="436"/>
                        <a:pt x="144" y="436"/>
                      </a:cubicBezTo>
                      <a:cubicBezTo>
                        <a:pt x="145" y="435"/>
                        <a:pt x="145" y="431"/>
                        <a:pt x="143" y="432"/>
                      </a:cubicBezTo>
                      <a:cubicBezTo>
                        <a:pt x="142" y="433"/>
                        <a:pt x="145" y="432"/>
                        <a:pt x="143" y="433"/>
                      </a:cubicBezTo>
                      <a:cubicBezTo>
                        <a:pt x="142" y="432"/>
                        <a:pt x="142" y="429"/>
                        <a:pt x="143" y="426"/>
                      </a:cubicBezTo>
                      <a:cubicBezTo>
                        <a:pt x="144" y="427"/>
                        <a:pt x="144" y="428"/>
                        <a:pt x="145" y="428"/>
                      </a:cubicBezTo>
                      <a:cubicBezTo>
                        <a:pt x="144" y="424"/>
                        <a:pt x="145" y="420"/>
                        <a:pt x="146" y="417"/>
                      </a:cubicBezTo>
                      <a:cubicBezTo>
                        <a:pt x="145" y="416"/>
                        <a:pt x="148" y="419"/>
                        <a:pt x="147" y="419"/>
                      </a:cubicBezTo>
                      <a:cubicBezTo>
                        <a:pt x="151" y="416"/>
                        <a:pt x="149" y="409"/>
                        <a:pt x="154" y="407"/>
                      </a:cubicBezTo>
                      <a:cubicBezTo>
                        <a:pt x="154" y="408"/>
                        <a:pt x="152" y="407"/>
                        <a:pt x="152" y="407"/>
                      </a:cubicBezTo>
                      <a:cubicBezTo>
                        <a:pt x="153" y="405"/>
                        <a:pt x="155" y="406"/>
                        <a:pt x="155" y="404"/>
                      </a:cubicBezTo>
                      <a:cubicBezTo>
                        <a:pt x="157" y="405"/>
                        <a:pt x="156" y="402"/>
                        <a:pt x="156" y="401"/>
                      </a:cubicBezTo>
                      <a:cubicBezTo>
                        <a:pt x="156" y="400"/>
                        <a:pt x="157" y="401"/>
                        <a:pt x="157" y="402"/>
                      </a:cubicBezTo>
                      <a:cubicBezTo>
                        <a:pt x="157" y="400"/>
                        <a:pt x="159" y="391"/>
                        <a:pt x="163" y="388"/>
                      </a:cubicBezTo>
                      <a:cubicBezTo>
                        <a:pt x="163" y="387"/>
                        <a:pt x="162" y="383"/>
                        <a:pt x="163" y="382"/>
                      </a:cubicBezTo>
                      <a:cubicBezTo>
                        <a:pt x="164" y="384"/>
                        <a:pt x="164" y="384"/>
                        <a:pt x="164" y="384"/>
                      </a:cubicBezTo>
                      <a:cubicBezTo>
                        <a:pt x="166" y="383"/>
                        <a:pt x="166" y="380"/>
                        <a:pt x="168" y="381"/>
                      </a:cubicBezTo>
                      <a:cubicBezTo>
                        <a:pt x="167" y="378"/>
                        <a:pt x="165" y="390"/>
                        <a:pt x="165" y="386"/>
                      </a:cubicBezTo>
                      <a:cubicBezTo>
                        <a:pt x="167" y="387"/>
                        <a:pt x="164" y="381"/>
                        <a:pt x="166" y="383"/>
                      </a:cubicBezTo>
                      <a:cubicBezTo>
                        <a:pt x="167" y="381"/>
                        <a:pt x="166" y="378"/>
                        <a:pt x="169" y="377"/>
                      </a:cubicBezTo>
                      <a:cubicBezTo>
                        <a:pt x="169" y="377"/>
                        <a:pt x="171" y="380"/>
                        <a:pt x="172" y="378"/>
                      </a:cubicBezTo>
                      <a:cubicBezTo>
                        <a:pt x="173" y="375"/>
                        <a:pt x="171" y="377"/>
                        <a:pt x="172" y="374"/>
                      </a:cubicBezTo>
                      <a:cubicBezTo>
                        <a:pt x="172" y="372"/>
                        <a:pt x="172" y="372"/>
                        <a:pt x="172" y="372"/>
                      </a:cubicBezTo>
                      <a:cubicBezTo>
                        <a:pt x="170" y="371"/>
                        <a:pt x="174" y="370"/>
                        <a:pt x="171" y="370"/>
                      </a:cubicBezTo>
                      <a:cubicBezTo>
                        <a:pt x="173" y="370"/>
                        <a:pt x="173" y="365"/>
                        <a:pt x="176" y="367"/>
                      </a:cubicBezTo>
                      <a:cubicBezTo>
                        <a:pt x="178" y="369"/>
                        <a:pt x="178" y="369"/>
                        <a:pt x="178" y="369"/>
                      </a:cubicBezTo>
                      <a:cubicBezTo>
                        <a:pt x="178" y="367"/>
                        <a:pt x="176" y="365"/>
                        <a:pt x="176" y="364"/>
                      </a:cubicBezTo>
                      <a:cubicBezTo>
                        <a:pt x="176" y="364"/>
                        <a:pt x="177" y="364"/>
                        <a:pt x="177" y="364"/>
                      </a:cubicBezTo>
                      <a:cubicBezTo>
                        <a:pt x="174" y="362"/>
                        <a:pt x="179" y="361"/>
                        <a:pt x="177" y="358"/>
                      </a:cubicBezTo>
                      <a:cubicBezTo>
                        <a:pt x="180" y="356"/>
                        <a:pt x="181" y="352"/>
                        <a:pt x="184" y="352"/>
                      </a:cubicBezTo>
                      <a:cubicBezTo>
                        <a:pt x="184" y="349"/>
                        <a:pt x="184" y="347"/>
                        <a:pt x="186" y="345"/>
                      </a:cubicBezTo>
                      <a:cubicBezTo>
                        <a:pt x="186" y="346"/>
                        <a:pt x="186" y="346"/>
                        <a:pt x="187" y="347"/>
                      </a:cubicBezTo>
                      <a:cubicBezTo>
                        <a:pt x="189" y="346"/>
                        <a:pt x="188" y="345"/>
                        <a:pt x="188" y="343"/>
                      </a:cubicBezTo>
                      <a:cubicBezTo>
                        <a:pt x="189" y="344"/>
                        <a:pt x="192" y="342"/>
                        <a:pt x="194" y="341"/>
                      </a:cubicBezTo>
                      <a:cubicBezTo>
                        <a:pt x="194" y="339"/>
                        <a:pt x="192" y="338"/>
                        <a:pt x="191" y="337"/>
                      </a:cubicBezTo>
                      <a:cubicBezTo>
                        <a:pt x="196" y="337"/>
                        <a:pt x="192" y="330"/>
                        <a:pt x="197" y="330"/>
                      </a:cubicBezTo>
                      <a:cubicBezTo>
                        <a:pt x="197" y="331"/>
                        <a:pt x="197" y="334"/>
                        <a:pt x="198" y="333"/>
                      </a:cubicBezTo>
                      <a:cubicBezTo>
                        <a:pt x="203" y="333"/>
                        <a:pt x="198" y="328"/>
                        <a:pt x="201" y="326"/>
                      </a:cubicBezTo>
                      <a:cubicBezTo>
                        <a:pt x="198" y="325"/>
                        <a:pt x="198" y="325"/>
                        <a:pt x="198" y="325"/>
                      </a:cubicBezTo>
                      <a:cubicBezTo>
                        <a:pt x="201" y="324"/>
                        <a:pt x="199" y="319"/>
                        <a:pt x="202" y="322"/>
                      </a:cubicBezTo>
                      <a:cubicBezTo>
                        <a:pt x="201" y="320"/>
                        <a:pt x="205" y="319"/>
                        <a:pt x="202" y="317"/>
                      </a:cubicBezTo>
                      <a:cubicBezTo>
                        <a:pt x="207" y="314"/>
                        <a:pt x="207" y="305"/>
                        <a:pt x="214" y="305"/>
                      </a:cubicBezTo>
                      <a:cubicBezTo>
                        <a:pt x="214" y="304"/>
                        <a:pt x="216" y="303"/>
                        <a:pt x="214" y="302"/>
                      </a:cubicBezTo>
                      <a:cubicBezTo>
                        <a:pt x="212" y="302"/>
                        <a:pt x="214" y="305"/>
                        <a:pt x="213" y="304"/>
                      </a:cubicBezTo>
                      <a:cubicBezTo>
                        <a:pt x="213" y="304"/>
                        <a:pt x="212" y="303"/>
                        <a:pt x="212" y="303"/>
                      </a:cubicBezTo>
                      <a:cubicBezTo>
                        <a:pt x="213" y="302"/>
                        <a:pt x="214" y="301"/>
                        <a:pt x="216" y="303"/>
                      </a:cubicBezTo>
                      <a:cubicBezTo>
                        <a:pt x="220" y="301"/>
                        <a:pt x="213" y="297"/>
                        <a:pt x="217" y="294"/>
                      </a:cubicBezTo>
                      <a:cubicBezTo>
                        <a:pt x="218" y="295"/>
                        <a:pt x="218" y="295"/>
                        <a:pt x="219" y="293"/>
                      </a:cubicBezTo>
                      <a:cubicBezTo>
                        <a:pt x="218" y="290"/>
                        <a:pt x="218" y="290"/>
                        <a:pt x="218" y="290"/>
                      </a:cubicBezTo>
                      <a:cubicBezTo>
                        <a:pt x="221" y="287"/>
                        <a:pt x="222" y="290"/>
                        <a:pt x="224" y="291"/>
                      </a:cubicBezTo>
                      <a:cubicBezTo>
                        <a:pt x="225" y="289"/>
                        <a:pt x="226" y="288"/>
                        <a:pt x="225" y="286"/>
                      </a:cubicBezTo>
                      <a:cubicBezTo>
                        <a:pt x="228" y="286"/>
                        <a:pt x="228" y="286"/>
                        <a:pt x="228" y="286"/>
                      </a:cubicBezTo>
                      <a:cubicBezTo>
                        <a:pt x="226" y="286"/>
                        <a:pt x="228" y="284"/>
                        <a:pt x="228" y="283"/>
                      </a:cubicBezTo>
                      <a:cubicBezTo>
                        <a:pt x="228" y="284"/>
                        <a:pt x="228" y="284"/>
                        <a:pt x="228" y="284"/>
                      </a:cubicBezTo>
                      <a:cubicBezTo>
                        <a:pt x="229" y="284"/>
                        <a:pt x="229" y="282"/>
                        <a:pt x="230" y="281"/>
                      </a:cubicBezTo>
                      <a:cubicBezTo>
                        <a:pt x="228" y="281"/>
                        <a:pt x="227" y="282"/>
                        <a:pt x="226" y="283"/>
                      </a:cubicBezTo>
                      <a:cubicBezTo>
                        <a:pt x="225" y="282"/>
                        <a:pt x="226" y="281"/>
                        <a:pt x="226" y="279"/>
                      </a:cubicBezTo>
                      <a:cubicBezTo>
                        <a:pt x="228" y="281"/>
                        <a:pt x="229" y="278"/>
                        <a:pt x="230" y="277"/>
                      </a:cubicBezTo>
                      <a:cubicBezTo>
                        <a:pt x="231" y="276"/>
                        <a:pt x="229" y="274"/>
                        <a:pt x="229" y="274"/>
                      </a:cubicBezTo>
                      <a:cubicBezTo>
                        <a:pt x="230" y="274"/>
                        <a:pt x="230" y="272"/>
                        <a:pt x="231" y="274"/>
                      </a:cubicBezTo>
                      <a:cubicBezTo>
                        <a:pt x="231" y="274"/>
                        <a:pt x="230" y="274"/>
                        <a:pt x="230" y="275"/>
                      </a:cubicBezTo>
                      <a:cubicBezTo>
                        <a:pt x="231" y="275"/>
                        <a:pt x="233" y="276"/>
                        <a:pt x="233" y="273"/>
                      </a:cubicBezTo>
                      <a:cubicBezTo>
                        <a:pt x="233" y="272"/>
                        <a:pt x="229" y="271"/>
                        <a:pt x="232" y="270"/>
                      </a:cubicBezTo>
                      <a:cubicBezTo>
                        <a:pt x="232" y="271"/>
                        <a:pt x="232" y="271"/>
                        <a:pt x="233" y="272"/>
                      </a:cubicBezTo>
                      <a:cubicBezTo>
                        <a:pt x="235" y="270"/>
                        <a:pt x="235" y="270"/>
                        <a:pt x="235" y="270"/>
                      </a:cubicBezTo>
                      <a:cubicBezTo>
                        <a:pt x="234" y="269"/>
                        <a:pt x="234" y="269"/>
                        <a:pt x="234" y="269"/>
                      </a:cubicBezTo>
                      <a:cubicBezTo>
                        <a:pt x="234" y="269"/>
                        <a:pt x="234" y="270"/>
                        <a:pt x="235" y="270"/>
                      </a:cubicBezTo>
                      <a:cubicBezTo>
                        <a:pt x="233" y="268"/>
                        <a:pt x="236" y="266"/>
                        <a:pt x="234" y="264"/>
                      </a:cubicBezTo>
                      <a:cubicBezTo>
                        <a:pt x="235" y="262"/>
                        <a:pt x="237" y="262"/>
                        <a:pt x="238" y="261"/>
                      </a:cubicBezTo>
                      <a:cubicBezTo>
                        <a:pt x="238" y="261"/>
                        <a:pt x="238" y="261"/>
                        <a:pt x="238" y="261"/>
                      </a:cubicBezTo>
                      <a:cubicBezTo>
                        <a:pt x="240" y="260"/>
                        <a:pt x="241" y="258"/>
                        <a:pt x="240" y="256"/>
                      </a:cubicBezTo>
                      <a:cubicBezTo>
                        <a:pt x="240" y="257"/>
                        <a:pt x="240" y="257"/>
                        <a:pt x="240" y="257"/>
                      </a:cubicBezTo>
                      <a:cubicBezTo>
                        <a:pt x="241" y="256"/>
                        <a:pt x="242" y="254"/>
                        <a:pt x="241" y="252"/>
                      </a:cubicBezTo>
                      <a:cubicBezTo>
                        <a:pt x="244" y="251"/>
                        <a:pt x="248" y="256"/>
                        <a:pt x="248" y="252"/>
                      </a:cubicBezTo>
                      <a:cubicBezTo>
                        <a:pt x="249" y="250"/>
                        <a:pt x="246" y="247"/>
                        <a:pt x="245" y="247"/>
                      </a:cubicBezTo>
                      <a:cubicBezTo>
                        <a:pt x="248" y="245"/>
                        <a:pt x="248" y="239"/>
                        <a:pt x="252" y="237"/>
                      </a:cubicBezTo>
                      <a:cubicBezTo>
                        <a:pt x="252" y="236"/>
                        <a:pt x="251" y="236"/>
                        <a:pt x="251" y="235"/>
                      </a:cubicBezTo>
                      <a:cubicBezTo>
                        <a:pt x="255" y="230"/>
                        <a:pt x="256" y="223"/>
                        <a:pt x="262" y="221"/>
                      </a:cubicBezTo>
                      <a:cubicBezTo>
                        <a:pt x="262" y="223"/>
                        <a:pt x="264" y="222"/>
                        <a:pt x="265" y="223"/>
                      </a:cubicBezTo>
                      <a:cubicBezTo>
                        <a:pt x="264" y="220"/>
                        <a:pt x="267" y="222"/>
                        <a:pt x="265" y="220"/>
                      </a:cubicBezTo>
                      <a:cubicBezTo>
                        <a:pt x="263" y="219"/>
                        <a:pt x="263" y="219"/>
                        <a:pt x="261" y="220"/>
                      </a:cubicBezTo>
                      <a:cubicBezTo>
                        <a:pt x="262" y="216"/>
                        <a:pt x="265" y="211"/>
                        <a:pt x="267" y="211"/>
                      </a:cubicBezTo>
                      <a:cubicBezTo>
                        <a:pt x="266" y="211"/>
                        <a:pt x="266" y="210"/>
                        <a:pt x="266" y="209"/>
                      </a:cubicBezTo>
                      <a:cubicBezTo>
                        <a:pt x="268" y="211"/>
                        <a:pt x="270" y="209"/>
                        <a:pt x="270" y="206"/>
                      </a:cubicBezTo>
                      <a:cubicBezTo>
                        <a:pt x="269" y="205"/>
                        <a:pt x="269" y="205"/>
                        <a:pt x="269" y="205"/>
                      </a:cubicBezTo>
                      <a:cubicBezTo>
                        <a:pt x="271" y="205"/>
                        <a:pt x="271" y="205"/>
                        <a:pt x="271" y="205"/>
                      </a:cubicBezTo>
                      <a:cubicBezTo>
                        <a:pt x="271" y="204"/>
                        <a:pt x="268" y="202"/>
                        <a:pt x="271" y="202"/>
                      </a:cubicBezTo>
                      <a:cubicBezTo>
                        <a:pt x="272" y="202"/>
                        <a:pt x="272" y="202"/>
                        <a:pt x="273" y="202"/>
                      </a:cubicBezTo>
                      <a:cubicBezTo>
                        <a:pt x="273" y="200"/>
                        <a:pt x="272" y="196"/>
                        <a:pt x="275" y="195"/>
                      </a:cubicBezTo>
                      <a:cubicBezTo>
                        <a:pt x="278" y="194"/>
                        <a:pt x="278" y="194"/>
                        <a:pt x="278" y="194"/>
                      </a:cubicBezTo>
                      <a:cubicBezTo>
                        <a:pt x="278" y="193"/>
                        <a:pt x="278" y="191"/>
                        <a:pt x="276" y="192"/>
                      </a:cubicBezTo>
                      <a:cubicBezTo>
                        <a:pt x="279" y="190"/>
                        <a:pt x="281" y="188"/>
                        <a:pt x="283" y="188"/>
                      </a:cubicBezTo>
                      <a:cubicBezTo>
                        <a:pt x="282" y="179"/>
                        <a:pt x="287" y="171"/>
                        <a:pt x="291" y="164"/>
                      </a:cubicBezTo>
                      <a:cubicBezTo>
                        <a:pt x="292" y="165"/>
                        <a:pt x="292" y="165"/>
                        <a:pt x="292" y="165"/>
                      </a:cubicBezTo>
                      <a:cubicBezTo>
                        <a:pt x="294" y="164"/>
                        <a:pt x="291" y="163"/>
                        <a:pt x="292" y="162"/>
                      </a:cubicBezTo>
                      <a:cubicBezTo>
                        <a:pt x="293" y="164"/>
                        <a:pt x="295" y="163"/>
                        <a:pt x="296" y="165"/>
                      </a:cubicBezTo>
                      <a:cubicBezTo>
                        <a:pt x="299" y="163"/>
                        <a:pt x="296" y="160"/>
                        <a:pt x="296" y="158"/>
                      </a:cubicBezTo>
                      <a:cubicBezTo>
                        <a:pt x="295" y="157"/>
                        <a:pt x="296" y="160"/>
                        <a:pt x="295" y="159"/>
                      </a:cubicBezTo>
                      <a:cubicBezTo>
                        <a:pt x="294" y="158"/>
                        <a:pt x="298" y="156"/>
                        <a:pt x="296" y="154"/>
                      </a:cubicBezTo>
                      <a:cubicBezTo>
                        <a:pt x="297" y="154"/>
                        <a:pt x="299" y="156"/>
                        <a:pt x="299" y="156"/>
                      </a:cubicBezTo>
                      <a:cubicBezTo>
                        <a:pt x="299" y="154"/>
                        <a:pt x="299" y="154"/>
                        <a:pt x="299" y="154"/>
                      </a:cubicBezTo>
                      <a:cubicBezTo>
                        <a:pt x="303" y="154"/>
                        <a:pt x="301" y="161"/>
                        <a:pt x="306" y="161"/>
                      </a:cubicBezTo>
                      <a:cubicBezTo>
                        <a:pt x="307" y="160"/>
                        <a:pt x="307" y="160"/>
                        <a:pt x="307" y="160"/>
                      </a:cubicBezTo>
                      <a:cubicBezTo>
                        <a:pt x="310" y="160"/>
                        <a:pt x="307" y="165"/>
                        <a:pt x="310" y="162"/>
                      </a:cubicBezTo>
                      <a:cubicBezTo>
                        <a:pt x="310" y="160"/>
                        <a:pt x="307" y="156"/>
                        <a:pt x="305" y="157"/>
                      </a:cubicBezTo>
                      <a:cubicBezTo>
                        <a:pt x="307" y="154"/>
                        <a:pt x="301" y="153"/>
                        <a:pt x="303" y="149"/>
                      </a:cubicBezTo>
                      <a:cubicBezTo>
                        <a:pt x="305" y="149"/>
                        <a:pt x="302" y="152"/>
                        <a:pt x="304" y="153"/>
                      </a:cubicBezTo>
                      <a:cubicBezTo>
                        <a:pt x="307" y="152"/>
                        <a:pt x="305" y="149"/>
                        <a:pt x="306" y="147"/>
                      </a:cubicBezTo>
                      <a:cubicBezTo>
                        <a:pt x="304" y="149"/>
                        <a:pt x="303" y="146"/>
                        <a:pt x="303" y="145"/>
                      </a:cubicBezTo>
                      <a:cubicBezTo>
                        <a:pt x="305" y="143"/>
                        <a:pt x="305" y="147"/>
                        <a:pt x="306" y="145"/>
                      </a:cubicBezTo>
                      <a:cubicBezTo>
                        <a:pt x="305" y="143"/>
                        <a:pt x="305" y="140"/>
                        <a:pt x="303" y="142"/>
                      </a:cubicBezTo>
                      <a:cubicBezTo>
                        <a:pt x="301" y="139"/>
                        <a:pt x="306" y="140"/>
                        <a:pt x="304" y="137"/>
                      </a:cubicBezTo>
                      <a:cubicBezTo>
                        <a:pt x="307" y="137"/>
                        <a:pt x="308" y="143"/>
                        <a:pt x="310" y="140"/>
                      </a:cubicBezTo>
                      <a:cubicBezTo>
                        <a:pt x="308" y="140"/>
                        <a:pt x="309" y="135"/>
                        <a:pt x="305" y="135"/>
                      </a:cubicBezTo>
                      <a:cubicBezTo>
                        <a:pt x="307" y="134"/>
                        <a:pt x="308" y="135"/>
                        <a:pt x="309" y="137"/>
                      </a:cubicBezTo>
                      <a:cubicBezTo>
                        <a:pt x="311" y="136"/>
                        <a:pt x="307" y="131"/>
                        <a:pt x="312" y="132"/>
                      </a:cubicBezTo>
                      <a:cubicBezTo>
                        <a:pt x="310" y="131"/>
                        <a:pt x="310" y="131"/>
                        <a:pt x="310" y="131"/>
                      </a:cubicBezTo>
                      <a:cubicBezTo>
                        <a:pt x="311" y="131"/>
                        <a:pt x="312" y="130"/>
                        <a:pt x="314" y="130"/>
                      </a:cubicBezTo>
                      <a:cubicBezTo>
                        <a:pt x="314" y="129"/>
                        <a:pt x="313" y="124"/>
                        <a:pt x="316" y="126"/>
                      </a:cubicBezTo>
                      <a:cubicBezTo>
                        <a:pt x="316" y="125"/>
                        <a:pt x="318" y="122"/>
                        <a:pt x="315" y="122"/>
                      </a:cubicBezTo>
                      <a:cubicBezTo>
                        <a:pt x="313" y="123"/>
                        <a:pt x="316" y="125"/>
                        <a:pt x="312" y="125"/>
                      </a:cubicBezTo>
                      <a:cubicBezTo>
                        <a:pt x="315" y="125"/>
                        <a:pt x="313" y="122"/>
                        <a:pt x="313" y="120"/>
                      </a:cubicBezTo>
                      <a:cubicBezTo>
                        <a:pt x="314" y="121"/>
                        <a:pt x="314" y="121"/>
                        <a:pt x="314" y="121"/>
                      </a:cubicBezTo>
                      <a:cubicBezTo>
                        <a:pt x="314" y="120"/>
                        <a:pt x="315" y="118"/>
                        <a:pt x="314" y="117"/>
                      </a:cubicBezTo>
                      <a:cubicBezTo>
                        <a:pt x="315" y="118"/>
                        <a:pt x="316" y="118"/>
                        <a:pt x="316" y="118"/>
                      </a:cubicBezTo>
                      <a:cubicBezTo>
                        <a:pt x="315" y="116"/>
                        <a:pt x="315" y="116"/>
                        <a:pt x="315" y="116"/>
                      </a:cubicBezTo>
                      <a:cubicBezTo>
                        <a:pt x="315" y="113"/>
                        <a:pt x="319" y="117"/>
                        <a:pt x="320" y="114"/>
                      </a:cubicBezTo>
                      <a:cubicBezTo>
                        <a:pt x="320" y="117"/>
                        <a:pt x="320" y="117"/>
                        <a:pt x="320" y="117"/>
                      </a:cubicBezTo>
                      <a:cubicBezTo>
                        <a:pt x="320" y="117"/>
                        <a:pt x="322" y="117"/>
                        <a:pt x="322" y="115"/>
                      </a:cubicBezTo>
                      <a:cubicBezTo>
                        <a:pt x="321" y="114"/>
                        <a:pt x="319" y="111"/>
                        <a:pt x="318" y="110"/>
                      </a:cubicBezTo>
                      <a:cubicBezTo>
                        <a:pt x="318" y="108"/>
                        <a:pt x="320" y="111"/>
                        <a:pt x="319" y="108"/>
                      </a:cubicBezTo>
                      <a:cubicBezTo>
                        <a:pt x="320" y="111"/>
                        <a:pt x="320" y="111"/>
                        <a:pt x="320" y="111"/>
                      </a:cubicBezTo>
                      <a:cubicBezTo>
                        <a:pt x="321" y="112"/>
                        <a:pt x="324" y="112"/>
                        <a:pt x="325" y="110"/>
                      </a:cubicBezTo>
                      <a:cubicBezTo>
                        <a:pt x="325" y="108"/>
                        <a:pt x="324" y="105"/>
                        <a:pt x="322" y="106"/>
                      </a:cubicBezTo>
                      <a:cubicBezTo>
                        <a:pt x="322" y="105"/>
                        <a:pt x="324" y="104"/>
                        <a:pt x="325" y="106"/>
                      </a:cubicBezTo>
                      <a:cubicBezTo>
                        <a:pt x="326" y="103"/>
                        <a:pt x="323" y="105"/>
                        <a:pt x="323" y="102"/>
                      </a:cubicBezTo>
                      <a:cubicBezTo>
                        <a:pt x="325" y="102"/>
                        <a:pt x="328" y="101"/>
                        <a:pt x="330" y="100"/>
                      </a:cubicBezTo>
                      <a:cubicBezTo>
                        <a:pt x="332" y="104"/>
                        <a:pt x="332" y="104"/>
                        <a:pt x="332" y="104"/>
                      </a:cubicBezTo>
                      <a:cubicBezTo>
                        <a:pt x="333" y="102"/>
                        <a:pt x="333" y="102"/>
                        <a:pt x="333" y="102"/>
                      </a:cubicBezTo>
                      <a:cubicBezTo>
                        <a:pt x="334" y="105"/>
                        <a:pt x="335" y="102"/>
                        <a:pt x="337" y="105"/>
                      </a:cubicBezTo>
                      <a:cubicBezTo>
                        <a:pt x="338" y="104"/>
                        <a:pt x="338" y="102"/>
                        <a:pt x="338" y="101"/>
                      </a:cubicBezTo>
                      <a:cubicBezTo>
                        <a:pt x="332" y="102"/>
                        <a:pt x="334" y="95"/>
                        <a:pt x="330" y="94"/>
                      </a:cubicBezTo>
                      <a:cubicBezTo>
                        <a:pt x="331" y="90"/>
                        <a:pt x="340" y="96"/>
                        <a:pt x="336" y="89"/>
                      </a:cubicBezTo>
                      <a:cubicBezTo>
                        <a:pt x="335" y="89"/>
                        <a:pt x="333" y="86"/>
                        <a:pt x="333" y="89"/>
                      </a:cubicBezTo>
                      <a:cubicBezTo>
                        <a:pt x="334" y="87"/>
                        <a:pt x="330" y="86"/>
                        <a:pt x="333" y="84"/>
                      </a:cubicBezTo>
                      <a:cubicBezTo>
                        <a:pt x="333" y="86"/>
                        <a:pt x="338" y="83"/>
                        <a:pt x="338" y="87"/>
                      </a:cubicBezTo>
                      <a:cubicBezTo>
                        <a:pt x="337" y="87"/>
                        <a:pt x="337" y="89"/>
                        <a:pt x="337" y="89"/>
                      </a:cubicBezTo>
                      <a:cubicBezTo>
                        <a:pt x="339" y="89"/>
                        <a:pt x="340" y="91"/>
                        <a:pt x="342" y="89"/>
                      </a:cubicBezTo>
                      <a:cubicBezTo>
                        <a:pt x="342" y="87"/>
                        <a:pt x="343" y="85"/>
                        <a:pt x="341" y="84"/>
                      </a:cubicBezTo>
                      <a:cubicBezTo>
                        <a:pt x="339" y="83"/>
                        <a:pt x="340" y="87"/>
                        <a:pt x="338" y="85"/>
                      </a:cubicBezTo>
                      <a:cubicBezTo>
                        <a:pt x="339" y="81"/>
                        <a:pt x="342" y="83"/>
                        <a:pt x="339" y="80"/>
                      </a:cubicBezTo>
                      <a:cubicBezTo>
                        <a:pt x="339" y="82"/>
                        <a:pt x="336" y="81"/>
                        <a:pt x="335" y="80"/>
                      </a:cubicBezTo>
                      <a:cubicBezTo>
                        <a:pt x="335" y="77"/>
                        <a:pt x="335" y="77"/>
                        <a:pt x="335" y="77"/>
                      </a:cubicBezTo>
                      <a:cubicBezTo>
                        <a:pt x="336" y="79"/>
                        <a:pt x="336" y="79"/>
                        <a:pt x="336" y="79"/>
                      </a:cubicBezTo>
                      <a:cubicBezTo>
                        <a:pt x="339" y="76"/>
                        <a:pt x="334" y="76"/>
                        <a:pt x="336" y="73"/>
                      </a:cubicBezTo>
                      <a:cubicBezTo>
                        <a:pt x="340" y="73"/>
                        <a:pt x="340" y="73"/>
                        <a:pt x="340" y="73"/>
                      </a:cubicBezTo>
                      <a:cubicBezTo>
                        <a:pt x="342" y="75"/>
                        <a:pt x="336" y="77"/>
                        <a:pt x="341" y="79"/>
                      </a:cubicBezTo>
                      <a:cubicBezTo>
                        <a:pt x="342" y="77"/>
                        <a:pt x="340" y="75"/>
                        <a:pt x="342" y="73"/>
                      </a:cubicBezTo>
                      <a:cubicBezTo>
                        <a:pt x="342" y="74"/>
                        <a:pt x="342" y="75"/>
                        <a:pt x="342" y="75"/>
                      </a:cubicBezTo>
                      <a:cubicBezTo>
                        <a:pt x="343" y="75"/>
                        <a:pt x="348" y="76"/>
                        <a:pt x="347" y="72"/>
                      </a:cubicBezTo>
                      <a:cubicBezTo>
                        <a:pt x="347" y="69"/>
                        <a:pt x="346" y="71"/>
                        <a:pt x="344" y="70"/>
                      </a:cubicBezTo>
                      <a:cubicBezTo>
                        <a:pt x="346" y="66"/>
                        <a:pt x="345" y="64"/>
                        <a:pt x="346" y="62"/>
                      </a:cubicBezTo>
                      <a:cubicBezTo>
                        <a:pt x="348" y="64"/>
                        <a:pt x="348" y="58"/>
                        <a:pt x="350" y="62"/>
                      </a:cubicBezTo>
                      <a:cubicBezTo>
                        <a:pt x="347" y="62"/>
                        <a:pt x="345" y="67"/>
                        <a:pt x="347" y="70"/>
                      </a:cubicBezTo>
                      <a:cubicBezTo>
                        <a:pt x="351" y="70"/>
                        <a:pt x="345" y="73"/>
                        <a:pt x="348" y="75"/>
                      </a:cubicBezTo>
                      <a:cubicBezTo>
                        <a:pt x="350" y="72"/>
                        <a:pt x="353" y="74"/>
                        <a:pt x="355" y="75"/>
                      </a:cubicBezTo>
                      <a:cubicBezTo>
                        <a:pt x="356" y="74"/>
                        <a:pt x="355" y="73"/>
                        <a:pt x="355" y="72"/>
                      </a:cubicBezTo>
                      <a:cubicBezTo>
                        <a:pt x="353" y="71"/>
                        <a:pt x="353" y="72"/>
                        <a:pt x="351" y="71"/>
                      </a:cubicBezTo>
                      <a:cubicBezTo>
                        <a:pt x="353" y="68"/>
                        <a:pt x="353" y="64"/>
                        <a:pt x="352" y="62"/>
                      </a:cubicBezTo>
                      <a:cubicBezTo>
                        <a:pt x="354" y="61"/>
                        <a:pt x="356" y="62"/>
                        <a:pt x="355" y="64"/>
                      </a:cubicBezTo>
                      <a:cubicBezTo>
                        <a:pt x="356" y="60"/>
                        <a:pt x="359" y="56"/>
                        <a:pt x="361" y="53"/>
                      </a:cubicBezTo>
                      <a:cubicBezTo>
                        <a:pt x="357" y="53"/>
                        <a:pt x="362" y="48"/>
                        <a:pt x="359" y="48"/>
                      </a:cubicBezTo>
                      <a:cubicBezTo>
                        <a:pt x="357" y="50"/>
                        <a:pt x="354" y="50"/>
                        <a:pt x="353" y="49"/>
                      </a:cubicBezTo>
                      <a:cubicBezTo>
                        <a:pt x="354" y="48"/>
                        <a:pt x="354" y="49"/>
                        <a:pt x="355" y="49"/>
                      </a:cubicBezTo>
                      <a:cubicBezTo>
                        <a:pt x="354" y="47"/>
                        <a:pt x="360" y="48"/>
                        <a:pt x="357" y="45"/>
                      </a:cubicBezTo>
                      <a:cubicBezTo>
                        <a:pt x="357" y="49"/>
                        <a:pt x="361" y="48"/>
                        <a:pt x="363" y="50"/>
                      </a:cubicBezTo>
                      <a:cubicBezTo>
                        <a:pt x="363" y="47"/>
                        <a:pt x="365" y="51"/>
                        <a:pt x="367" y="48"/>
                      </a:cubicBezTo>
                      <a:cubicBezTo>
                        <a:pt x="366" y="45"/>
                        <a:pt x="366" y="42"/>
                        <a:pt x="367" y="39"/>
                      </a:cubicBezTo>
                      <a:cubicBezTo>
                        <a:pt x="371" y="36"/>
                        <a:pt x="371" y="30"/>
                        <a:pt x="372" y="26"/>
                      </a:cubicBezTo>
                      <a:cubicBezTo>
                        <a:pt x="375" y="25"/>
                        <a:pt x="377" y="28"/>
                        <a:pt x="378" y="26"/>
                      </a:cubicBezTo>
                      <a:cubicBezTo>
                        <a:pt x="379" y="24"/>
                        <a:pt x="374" y="26"/>
                        <a:pt x="377" y="24"/>
                      </a:cubicBezTo>
                      <a:cubicBezTo>
                        <a:pt x="378" y="24"/>
                        <a:pt x="378" y="24"/>
                        <a:pt x="378" y="24"/>
                      </a:cubicBezTo>
                      <a:cubicBezTo>
                        <a:pt x="377" y="23"/>
                        <a:pt x="382" y="20"/>
                        <a:pt x="378" y="17"/>
                      </a:cubicBezTo>
                      <a:cubicBezTo>
                        <a:pt x="381" y="19"/>
                        <a:pt x="381" y="19"/>
                        <a:pt x="381" y="19"/>
                      </a:cubicBezTo>
                      <a:cubicBezTo>
                        <a:pt x="382" y="19"/>
                        <a:pt x="381" y="18"/>
                        <a:pt x="381" y="17"/>
                      </a:cubicBezTo>
                      <a:cubicBezTo>
                        <a:pt x="382" y="18"/>
                        <a:pt x="383" y="17"/>
                        <a:pt x="384" y="19"/>
                      </a:cubicBezTo>
                      <a:cubicBezTo>
                        <a:pt x="387" y="18"/>
                        <a:pt x="385" y="14"/>
                        <a:pt x="386" y="12"/>
                      </a:cubicBezTo>
                      <a:cubicBezTo>
                        <a:pt x="383" y="13"/>
                        <a:pt x="383" y="13"/>
                        <a:pt x="383" y="13"/>
                      </a:cubicBezTo>
                      <a:cubicBezTo>
                        <a:pt x="383" y="9"/>
                        <a:pt x="386" y="7"/>
                        <a:pt x="387" y="3"/>
                      </a:cubicBezTo>
                      <a:cubicBezTo>
                        <a:pt x="389" y="4"/>
                        <a:pt x="389" y="4"/>
                        <a:pt x="389" y="4"/>
                      </a:cubicBezTo>
                      <a:cubicBezTo>
                        <a:pt x="389" y="2"/>
                        <a:pt x="389" y="2"/>
                        <a:pt x="389" y="2"/>
                      </a:cubicBezTo>
                      <a:cubicBezTo>
                        <a:pt x="391" y="3"/>
                        <a:pt x="393" y="1"/>
                        <a:pt x="391" y="0"/>
                      </a:cubicBezTo>
                      <a:cubicBezTo>
                        <a:pt x="394" y="7"/>
                        <a:pt x="394" y="7"/>
                        <a:pt x="394" y="7"/>
                      </a:cubicBezTo>
                      <a:cubicBezTo>
                        <a:pt x="392" y="8"/>
                        <a:pt x="392" y="4"/>
                        <a:pt x="390" y="5"/>
                      </a:cubicBezTo>
                      <a:cubicBezTo>
                        <a:pt x="388" y="5"/>
                        <a:pt x="387" y="8"/>
                        <a:pt x="389" y="9"/>
                      </a:cubicBezTo>
                      <a:cubicBezTo>
                        <a:pt x="389" y="8"/>
                        <a:pt x="389" y="8"/>
                        <a:pt x="389" y="7"/>
                      </a:cubicBezTo>
                      <a:cubicBezTo>
                        <a:pt x="392" y="8"/>
                        <a:pt x="391" y="9"/>
                        <a:pt x="392" y="11"/>
                      </a:cubicBezTo>
                      <a:cubicBezTo>
                        <a:pt x="392" y="10"/>
                        <a:pt x="393" y="10"/>
                        <a:pt x="393" y="9"/>
                      </a:cubicBezTo>
                      <a:cubicBezTo>
                        <a:pt x="393" y="11"/>
                        <a:pt x="393" y="13"/>
                        <a:pt x="392" y="15"/>
                      </a:cubicBezTo>
                      <a:cubicBezTo>
                        <a:pt x="392" y="13"/>
                        <a:pt x="390" y="15"/>
                        <a:pt x="390" y="14"/>
                      </a:cubicBezTo>
                      <a:cubicBezTo>
                        <a:pt x="392" y="15"/>
                        <a:pt x="392" y="17"/>
                        <a:pt x="390" y="20"/>
                      </a:cubicBezTo>
                      <a:cubicBezTo>
                        <a:pt x="386" y="20"/>
                        <a:pt x="389" y="25"/>
                        <a:pt x="387" y="28"/>
                      </a:cubicBezTo>
                      <a:cubicBezTo>
                        <a:pt x="386" y="26"/>
                        <a:pt x="384" y="23"/>
                        <a:pt x="384" y="21"/>
                      </a:cubicBezTo>
                      <a:cubicBezTo>
                        <a:pt x="382" y="23"/>
                        <a:pt x="383" y="23"/>
                        <a:pt x="381" y="25"/>
                      </a:cubicBezTo>
                      <a:cubicBezTo>
                        <a:pt x="383" y="26"/>
                        <a:pt x="385" y="28"/>
                        <a:pt x="385" y="31"/>
                      </a:cubicBezTo>
                      <a:cubicBezTo>
                        <a:pt x="383" y="31"/>
                        <a:pt x="383" y="31"/>
                        <a:pt x="383" y="31"/>
                      </a:cubicBezTo>
                      <a:cubicBezTo>
                        <a:pt x="383" y="33"/>
                        <a:pt x="386" y="34"/>
                        <a:pt x="384" y="37"/>
                      </a:cubicBezTo>
                      <a:cubicBezTo>
                        <a:pt x="381" y="42"/>
                        <a:pt x="379" y="47"/>
                        <a:pt x="377" y="50"/>
                      </a:cubicBezTo>
                      <a:cubicBezTo>
                        <a:pt x="375" y="50"/>
                        <a:pt x="375" y="50"/>
                        <a:pt x="375" y="50"/>
                      </a:cubicBezTo>
                      <a:cubicBezTo>
                        <a:pt x="378" y="54"/>
                        <a:pt x="373" y="57"/>
                        <a:pt x="373" y="61"/>
                      </a:cubicBezTo>
                      <a:cubicBezTo>
                        <a:pt x="369" y="65"/>
                        <a:pt x="370" y="72"/>
                        <a:pt x="365" y="73"/>
                      </a:cubicBezTo>
                      <a:cubicBezTo>
                        <a:pt x="363" y="82"/>
                        <a:pt x="360" y="89"/>
                        <a:pt x="355" y="98"/>
                      </a:cubicBezTo>
                      <a:cubicBezTo>
                        <a:pt x="354" y="95"/>
                        <a:pt x="354" y="95"/>
                        <a:pt x="354" y="95"/>
                      </a:cubicBezTo>
                      <a:cubicBezTo>
                        <a:pt x="355" y="97"/>
                        <a:pt x="352" y="95"/>
                        <a:pt x="351" y="97"/>
                      </a:cubicBezTo>
                      <a:cubicBezTo>
                        <a:pt x="354" y="96"/>
                        <a:pt x="353" y="100"/>
                        <a:pt x="354" y="102"/>
                      </a:cubicBezTo>
                      <a:cubicBezTo>
                        <a:pt x="350" y="105"/>
                        <a:pt x="349" y="111"/>
                        <a:pt x="349" y="115"/>
                      </a:cubicBezTo>
                      <a:cubicBezTo>
                        <a:pt x="347" y="114"/>
                        <a:pt x="347" y="114"/>
                        <a:pt x="347" y="114"/>
                      </a:cubicBezTo>
                      <a:cubicBezTo>
                        <a:pt x="349" y="119"/>
                        <a:pt x="344" y="122"/>
                        <a:pt x="341" y="126"/>
                      </a:cubicBezTo>
                      <a:cubicBezTo>
                        <a:pt x="340" y="126"/>
                        <a:pt x="338" y="126"/>
                        <a:pt x="337" y="127"/>
                      </a:cubicBezTo>
                      <a:cubicBezTo>
                        <a:pt x="339" y="131"/>
                        <a:pt x="338" y="132"/>
                        <a:pt x="338" y="136"/>
                      </a:cubicBezTo>
                      <a:cubicBezTo>
                        <a:pt x="336" y="138"/>
                        <a:pt x="334" y="142"/>
                        <a:pt x="331" y="144"/>
                      </a:cubicBezTo>
                      <a:cubicBezTo>
                        <a:pt x="330" y="155"/>
                        <a:pt x="322" y="163"/>
                        <a:pt x="319" y="174"/>
                      </a:cubicBezTo>
                      <a:cubicBezTo>
                        <a:pt x="317" y="173"/>
                        <a:pt x="317" y="173"/>
                        <a:pt x="317" y="173"/>
                      </a:cubicBezTo>
                      <a:cubicBezTo>
                        <a:pt x="315" y="185"/>
                        <a:pt x="305" y="193"/>
                        <a:pt x="303" y="202"/>
                      </a:cubicBezTo>
                      <a:cubicBezTo>
                        <a:pt x="300" y="200"/>
                        <a:pt x="300" y="200"/>
                        <a:pt x="300" y="200"/>
                      </a:cubicBezTo>
                      <a:cubicBezTo>
                        <a:pt x="297" y="201"/>
                        <a:pt x="297" y="206"/>
                        <a:pt x="300" y="206"/>
                      </a:cubicBezTo>
                      <a:cubicBezTo>
                        <a:pt x="298" y="208"/>
                        <a:pt x="298" y="213"/>
                        <a:pt x="294" y="213"/>
                      </a:cubicBezTo>
                      <a:cubicBezTo>
                        <a:pt x="292" y="215"/>
                        <a:pt x="294" y="217"/>
                        <a:pt x="293" y="220"/>
                      </a:cubicBezTo>
                      <a:cubicBezTo>
                        <a:pt x="289" y="224"/>
                        <a:pt x="288" y="226"/>
                        <a:pt x="286" y="231"/>
                      </a:cubicBezTo>
                      <a:cubicBezTo>
                        <a:pt x="287" y="230"/>
                        <a:pt x="287" y="230"/>
                        <a:pt x="287" y="230"/>
                      </a:cubicBezTo>
                      <a:cubicBezTo>
                        <a:pt x="286" y="229"/>
                        <a:pt x="285" y="228"/>
                        <a:pt x="284" y="229"/>
                      </a:cubicBezTo>
                      <a:cubicBezTo>
                        <a:pt x="284" y="231"/>
                        <a:pt x="279" y="235"/>
                        <a:pt x="284" y="235"/>
                      </a:cubicBezTo>
                      <a:cubicBezTo>
                        <a:pt x="279" y="239"/>
                        <a:pt x="279" y="248"/>
                        <a:pt x="273" y="251"/>
                      </a:cubicBezTo>
                      <a:cubicBezTo>
                        <a:pt x="274" y="251"/>
                        <a:pt x="274" y="252"/>
                        <a:pt x="274" y="253"/>
                      </a:cubicBezTo>
                      <a:cubicBezTo>
                        <a:pt x="272" y="258"/>
                        <a:pt x="267" y="261"/>
                        <a:pt x="266" y="265"/>
                      </a:cubicBezTo>
                      <a:cubicBezTo>
                        <a:pt x="265" y="266"/>
                        <a:pt x="265" y="263"/>
                        <a:pt x="264" y="265"/>
                      </a:cubicBezTo>
                      <a:cubicBezTo>
                        <a:pt x="264" y="266"/>
                        <a:pt x="265" y="266"/>
                        <a:pt x="265" y="267"/>
                      </a:cubicBezTo>
                      <a:cubicBezTo>
                        <a:pt x="263" y="276"/>
                        <a:pt x="255" y="280"/>
                        <a:pt x="251" y="287"/>
                      </a:cubicBezTo>
                      <a:cubicBezTo>
                        <a:pt x="246" y="299"/>
                        <a:pt x="238" y="311"/>
                        <a:pt x="232" y="322"/>
                      </a:cubicBezTo>
                      <a:cubicBezTo>
                        <a:pt x="231" y="321"/>
                        <a:pt x="231" y="321"/>
                        <a:pt x="231" y="321"/>
                      </a:cubicBezTo>
                      <a:cubicBezTo>
                        <a:pt x="232" y="326"/>
                        <a:pt x="223" y="328"/>
                        <a:pt x="225" y="333"/>
                      </a:cubicBezTo>
                      <a:cubicBezTo>
                        <a:pt x="224" y="334"/>
                        <a:pt x="223" y="336"/>
                        <a:pt x="222" y="335"/>
                      </a:cubicBezTo>
                      <a:cubicBezTo>
                        <a:pt x="222" y="339"/>
                        <a:pt x="215" y="342"/>
                        <a:pt x="215" y="347"/>
                      </a:cubicBezTo>
                      <a:cubicBezTo>
                        <a:pt x="216" y="347"/>
                        <a:pt x="215" y="347"/>
                        <a:pt x="215" y="346"/>
                      </a:cubicBezTo>
                      <a:cubicBezTo>
                        <a:pt x="211" y="349"/>
                        <a:pt x="211" y="354"/>
                        <a:pt x="207" y="358"/>
                      </a:cubicBezTo>
                      <a:cubicBezTo>
                        <a:pt x="207" y="357"/>
                        <a:pt x="207" y="356"/>
                        <a:pt x="207" y="356"/>
                      </a:cubicBezTo>
                      <a:cubicBezTo>
                        <a:pt x="204" y="357"/>
                        <a:pt x="207" y="362"/>
                        <a:pt x="203" y="360"/>
                      </a:cubicBezTo>
                      <a:cubicBezTo>
                        <a:pt x="202" y="361"/>
                        <a:pt x="204" y="362"/>
                        <a:pt x="205" y="362"/>
                      </a:cubicBezTo>
                      <a:cubicBezTo>
                        <a:pt x="201" y="366"/>
                        <a:pt x="198" y="371"/>
                        <a:pt x="196" y="377"/>
                      </a:cubicBezTo>
                      <a:cubicBezTo>
                        <a:pt x="193" y="382"/>
                        <a:pt x="191" y="388"/>
                        <a:pt x="189" y="393"/>
                      </a:cubicBezTo>
                      <a:cubicBezTo>
                        <a:pt x="182" y="399"/>
                        <a:pt x="182" y="390"/>
                        <a:pt x="182" y="397"/>
                      </a:cubicBezTo>
                      <a:cubicBezTo>
                        <a:pt x="181" y="397"/>
                        <a:pt x="183" y="398"/>
                        <a:pt x="182" y="398"/>
                      </a:cubicBezTo>
                      <a:cubicBezTo>
                        <a:pt x="182" y="401"/>
                        <a:pt x="176" y="399"/>
                        <a:pt x="177" y="402"/>
                      </a:cubicBezTo>
                      <a:cubicBezTo>
                        <a:pt x="180" y="402"/>
                        <a:pt x="178" y="404"/>
                        <a:pt x="179" y="404"/>
                      </a:cubicBezTo>
                      <a:cubicBezTo>
                        <a:pt x="175" y="408"/>
                        <a:pt x="172" y="408"/>
                        <a:pt x="172" y="412"/>
                      </a:cubicBezTo>
                      <a:cubicBezTo>
                        <a:pt x="171" y="411"/>
                        <a:pt x="171" y="411"/>
                        <a:pt x="171" y="411"/>
                      </a:cubicBezTo>
                      <a:cubicBezTo>
                        <a:pt x="172" y="417"/>
                        <a:pt x="167" y="421"/>
                        <a:pt x="170" y="427"/>
                      </a:cubicBezTo>
                      <a:cubicBezTo>
                        <a:pt x="166" y="432"/>
                        <a:pt x="164" y="439"/>
                        <a:pt x="162" y="445"/>
                      </a:cubicBezTo>
                      <a:cubicBezTo>
                        <a:pt x="159" y="451"/>
                        <a:pt x="157" y="456"/>
                        <a:pt x="155" y="462"/>
                      </a:cubicBezTo>
                      <a:cubicBezTo>
                        <a:pt x="150" y="474"/>
                        <a:pt x="145" y="486"/>
                        <a:pt x="140" y="498"/>
                      </a:cubicBezTo>
                      <a:cubicBezTo>
                        <a:pt x="129" y="521"/>
                        <a:pt x="120" y="545"/>
                        <a:pt x="107" y="567"/>
                      </a:cubicBezTo>
                      <a:cubicBezTo>
                        <a:pt x="101" y="571"/>
                        <a:pt x="101" y="572"/>
                        <a:pt x="99" y="579"/>
                      </a:cubicBezTo>
                      <a:cubicBezTo>
                        <a:pt x="99" y="578"/>
                        <a:pt x="99" y="578"/>
                        <a:pt x="98" y="578"/>
                      </a:cubicBezTo>
                      <a:cubicBezTo>
                        <a:pt x="101" y="579"/>
                        <a:pt x="97" y="582"/>
                        <a:pt x="99" y="584"/>
                      </a:cubicBezTo>
                      <a:cubicBezTo>
                        <a:pt x="94" y="593"/>
                        <a:pt x="91" y="601"/>
                        <a:pt x="87" y="610"/>
                      </a:cubicBezTo>
                      <a:cubicBezTo>
                        <a:pt x="87" y="608"/>
                        <a:pt x="85" y="607"/>
                        <a:pt x="85" y="608"/>
                      </a:cubicBezTo>
                      <a:cubicBezTo>
                        <a:pt x="85" y="611"/>
                        <a:pt x="85" y="611"/>
                        <a:pt x="85" y="611"/>
                      </a:cubicBezTo>
                      <a:cubicBezTo>
                        <a:pt x="85" y="611"/>
                        <a:pt x="85" y="611"/>
                        <a:pt x="85" y="611"/>
                      </a:cubicBezTo>
                      <a:cubicBezTo>
                        <a:pt x="84" y="612"/>
                        <a:pt x="85" y="614"/>
                        <a:pt x="87" y="613"/>
                      </a:cubicBezTo>
                      <a:cubicBezTo>
                        <a:pt x="84" y="619"/>
                        <a:pt x="82" y="625"/>
                        <a:pt x="79" y="631"/>
                      </a:cubicBezTo>
                      <a:cubicBezTo>
                        <a:pt x="76" y="636"/>
                        <a:pt x="72" y="641"/>
                        <a:pt x="69" y="647"/>
                      </a:cubicBezTo>
                      <a:cubicBezTo>
                        <a:pt x="62" y="657"/>
                        <a:pt x="55" y="667"/>
                        <a:pt x="49" y="678"/>
                      </a:cubicBezTo>
                      <a:cubicBezTo>
                        <a:pt x="45" y="683"/>
                        <a:pt x="42" y="690"/>
                        <a:pt x="39" y="696"/>
                      </a:cubicBezTo>
                      <a:cubicBezTo>
                        <a:pt x="36" y="700"/>
                        <a:pt x="33" y="703"/>
                        <a:pt x="29" y="707"/>
                      </a:cubicBezTo>
                      <a:cubicBezTo>
                        <a:pt x="26" y="710"/>
                        <a:pt x="23" y="713"/>
                        <a:pt x="20" y="717"/>
                      </a:cubicBezTo>
                      <a:cubicBezTo>
                        <a:pt x="14" y="724"/>
                        <a:pt x="9" y="731"/>
                        <a:pt x="5" y="740"/>
                      </a:cubicBezTo>
                      <a:cubicBezTo>
                        <a:pt x="5" y="740"/>
                        <a:pt x="0" y="733"/>
                        <a:pt x="3" y="72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8" name="Freeform 141"/>
                <p:cNvSpPr/>
                <p:nvPr/>
              </p:nvSpPr>
              <p:spPr bwMode="auto">
                <a:xfrm>
                  <a:off x="4232" y="1480"/>
                  <a:ext cx="1" cy="0"/>
                </a:xfrm>
                <a:custGeom>
                  <a:avLst/>
                  <a:gdLst>
                    <a:gd name="T0" fmla="*/ 5 w 5"/>
                    <a:gd name="T1" fmla="*/ 1 h 3"/>
                    <a:gd name="T2" fmla="*/ 0 w 5"/>
                    <a:gd name="T3" fmla="*/ 0 h 3"/>
                    <a:gd name="T4" fmla="*/ 5 w 5"/>
                    <a:gd name="T5" fmla="*/ 1 h 3"/>
                  </a:gdLst>
                  <a:ahLst/>
                  <a:cxnLst>
                    <a:cxn ang="0">
                      <a:pos x="T0" y="T1"/>
                    </a:cxn>
                    <a:cxn ang="0">
                      <a:pos x="T2" y="T3"/>
                    </a:cxn>
                    <a:cxn ang="0">
                      <a:pos x="T4" y="T5"/>
                    </a:cxn>
                  </a:cxnLst>
                  <a:rect l="0" t="0" r="r" b="b"/>
                  <a:pathLst>
                    <a:path w="5" h="3">
                      <a:moveTo>
                        <a:pt x="5" y="1"/>
                      </a:moveTo>
                      <a:cubicBezTo>
                        <a:pt x="3" y="1"/>
                        <a:pt x="1" y="3"/>
                        <a:pt x="0" y="0"/>
                      </a:cubicBezTo>
                      <a:cubicBezTo>
                        <a:pt x="1" y="1"/>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9" name="Freeform 142"/>
                <p:cNvSpPr/>
                <p:nvPr/>
              </p:nvSpPr>
              <p:spPr bwMode="auto">
                <a:xfrm>
                  <a:off x="4224" y="1490"/>
                  <a:ext cx="1" cy="1"/>
                </a:xfrm>
                <a:custGeom>
                  <a:avLst/>
                  <a:gdLst>
                    <a:gd name="T0" fmla="*/ 2 w 2"/>
                    <a:gd name="T1" fmla="*/ 1 h 2"/>
                    <a:gd name="T2" fmla="*/ 1 w 2"/>
                    <a:gd name="T3" fmla="*/ 2 h 2"/>
                    <a:gd name="T4" fmla="*/ 1 w 2"/>
                    <a:gd name="T5" fmla="*/ 0 h 2"/>
                    <a:gd name="T6" fmla="*/ 2 w 2"/>
                    <a:gd name="T7" fmla="*/ 1 h 2"/>
                  </a:gdLst>
                  <a:ahLst/>
                  <a:cxnLst>
                    <a:cxn ang="0">
                      <a:pos x="T0" y="T1"/>
                    </a:cxn>
                    <a:cxn ang="0">
                      <a:pos x="T2" y="T3"/>
                    </a:cxn>
                    <a:cxn ang="0">
                      <a:pos x="T4" y="T5"/>
                    </a:cxn>
                    <a:cxn ang="0">
                      <a:pos x="T6" y="T7"/>
                    </a:cxn>
                  </a:cxnLst>
                  <a:rect l="0" t="0" r="r" b="b"/>
                  <a:pathLst>
                    <a:path w="2" h="2">
                      <a:moveTo>
                        <a:pt x="2" y="1"/>
                      </a:moveTo>
                      <a:cubicBezTo>
                        <a:pt x="2" y="1"/>
                        <a:pt x="1" y="2"/>
                        <a:pt x="1" y="2"/>
                      </a:cubicBezTo>
                      <a:cubicBezTo>
                        <a:pt x="1" y="1"/>
                        <a:pt x="0" y="0"/>
                        <a:pt x="1"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0" name="Freeform 143"/>
                <p:cNvSpPr/>
                <p:nvPr/>
              </p:nvSpPr>
              <p:spPr bwMode="auto">
                <a:xfrm>
                  <a:off x="4223" y="1492"/>
                  <a:ext cx="0" cy="1"/>
                </a:xfrm>
                <a:custGeom>
                  <a:avLst/>
                  <a:gdLst>
                    <a:gd name="T0" fmla="*/ 1 w 1"/>
                    <a:gd name="T1" fmla="*/ 6 h 6"/>
                    <a:gd name="T2" fmla="*/ 1 w 1"/>
                    <a:gd name="T3" fmla="*/ 0 h 6"/>
                    <a:gd name="T4" fmla="*/ 1 w 1"/>
                    <a:gd name="T5" fmla="*/ 6 h 6"/>
                  </a:gdLst>
                  <a:ahLst/>
                  <a:cxnLst>
                    <a:cxn ang="0">
                      <a:pos x="T0" y="T1"/>
                    </a:cxn>
                    <a:cxn ang="0">
                      <a:pos x="T2" y="T3"/>
                    </a:cxn>
                    <a:cxn ang="0">
                      <a:pos x="T4" y="T5"/>
                    </a:cxn>
                  </a:cxnLst>
                  <a:rect l="0" t="0" r="r" b="b"/>
                  <a:pathLst>
                    <a:path w="1" h="6">
                      <a:moveTo>
                        <a:pt x="1" y="6"/>
                      </a:moveTo>
                      <a:cubicBezTo>
                        <a:pt x="0" y="5"/>
                        <a:pt x="1" y="2"/>
                        <a:pt x="1" y="0"/>
                      </a:cubicBezTo>
                      <a:lnTo>
                        <a:pt x="1" y="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1" name="Freeform 144"/>
                <p:cNvSpPr/>
                <p:nvPr/>
              </p:nvSpPr>
              <p:spPr bwMode="auto">
                <a:xfrm>
                  <a:off x="4220" y="1495"/>
                  <a:ext cx="1" cy="1"/>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2"/>
                        <a:pt x="0" y="1"/>
                        <a:pt x="1" y="0"/>
                      </a:cubicBezTo>
                      <a:cubicBezTo>
                        <a:pt x="2"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2" name="Freeform 145"/>
                <p:cNvSpPr/>
                <p:nvPr/>
              </p:nvSpPr>
              <p:spPr bwMode="auto">
                <a:xfrm>
                  <a:off x="4221" y="1496"/>
                  <a:ext cx="0" cy="1"/>
                </a:xfrm>
                <a:custGeom>
                  <a:avLst/>
                  <a:gdLst>
                    <a:gd name="T0" fmla="*/ 3 w 3"/>
                    <a:gd name="T1" fmla="*/ 2 h 4"/>
                    <a:gd name="T2" fmla="*/ 0 w 3"/>
                    <a:gd name="T3" fmla="*/ 3 h 4"/>
                    <a:gd name="T4" fmla="*/ 3 w 3"/>
                    <a:gd name="T5" fmla="*/ 2 h 4"/>
                  </a:gdLst>
                  <a:ahLst/>
                  <a:cxnLst>
                    <a:cxn ang="0">
                      <a:pos x="T0" y="T1"/>
                    </a:cxn>
                    <a:cxn ang="0">
                      <a:pos x="T2" y="T3"/>
                    </a:cxn>
                    <a:cxn ang="0">
                      <a:pos x="T4" y="T5"/>
                    </a:cxn>
                  </a:cxnLst>
                  <a:rect l="0" t="0" r="r" b="b"/>
                  <a:pathLst>
                    <a:path w="3" h="4">
                      <a:moveTo>
                        <a:pt x="3" y="2"/>
                      </a:moveTo>
                      <a:cubicBezTo>
                        <a:pt x="2" y="3"/>
                        <a:pt x="1" y="3"/>
                        <a:pt x="0" y="3"/>
                      </a:cubicBezTo>
                      <a:cubicBezTo>
                        <a:pt x="1" y="4"/>
                        <a:pt x="1" y="0"/>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3" name="Freeform 146"/>
                <p:cNvSpPr/>
                <p:nvPr/>
              </p:nvSpPr>
              <p:spPr bwMode="auto">
                <a:xfrm>
                  <a:off x="4217" y="1502"/>
                  <a:ext cx="0" cy="0"/>
                </a:xfrm>
                <a:custGeom>
                  <a:avLst/>
                  <a:gdLst>
                    <a:gd name="T0" fmla="*/ 2 w 2"/>
                    <a:gd name="T1" fmla="*/ 1 h 4"/>
                    <a:gd name="T2" fmla="*/ 0 w 2"/>
                    <a:gd name="T3" fmla="*/ 4 h 4"/>
                    <a:gd name="T4" fmla="*/ 2 w 2"/>
                    <a:gd name="T5" fmla="*/ 1 h 4"/>
                  </a:gdLst>
                  <a:ahLst/>
                  <a:cxnLst>
                    <a:cxn ang="0">
                      <a:pos x="T0" y="T1"/>
                    </a:cxn>
                    <a:cxn ang="0">
                      <a:pos x="T2" y="T3"/>
                    </a:cxn>
                    <a:cxn ang="0">
                      <a:pos x="T4" y="T5"/>
                    </a:cxn>
                  </a:cxnLst>
                  <a:rect l="0" t="0" r="r" b="b"/>
                  <a:pathLst>
                    <a:path w="2" h="4">
                      <a:moveTo>
                        <a:pt x="2" y="1"/>
                      </a:moveTo>
                      <a:cubicBezTo>
                        <a:pt x="1" y="2"/>
                        <a:pt x="2" y="4"/>
                        <a:pt x="0" y="4"/>
                      </a:cubicBezTo>
                      <a:cubicBezTo>
                        <a:pt x="1"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4" name="Freeform 147"/>
                <p:cNvSpPr/>
                <p:nvPr/>
              </p:nvSpPr>
              <p:spPr bwMode="auto">
                <a:xfrm>
                  <a:off x="4216" y="1505"/>
                  <a:ext cx="0"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0" y="2"/>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5" name="Rectangle 148"/>
                <p:cNvSpPr>
                  <a:spLocks noChangeArrowheads="1"/>
                </p:cNvSpPr>
                <p:nvPr/>
              </p:nvSpPr>
              <p:spPr bwMode="auto">
                <a:xfrm>
                  <a:off x="4189" y="1555"/>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26" name="Freeform 149"/>
                <p:cNvSpPr/>
                <p:nvPr/>
              </p:nvSpPr>
              <p:spPr bwMode="auto">
                <a:xfrm>
                  <a:off x="4176" y="1577"/>
                  <a:ext cx="0" cy="1"/>
                </a:xfrm>
                <a:custGeom>
                  <a:avLst/>
                  <a:gdLst>
                    <a:gd name="T0" fmla="*/ 2 w 2"/>
                    <a:gd name="T1" fmla="*/ 1 h 3"/>
                    <a:gd name="T2" fmla="*/ 0 w 2"/>
                    <a:gd name="T3" fmla="*/ 1 h 3"/>
                    <a:gd name="T4" fmla="*/ 2 w 2"/>
                    <a:gd name="T5" fmla="*/ 1 h 3"/>
                  </a:gdLst>
                  <a:ahLst/>
                  <a:cxnLst>
                    <a:cxn ang="0">
                      <a:pos x="T0" y="T1"/>
                    </a:cxn>
                    <a:cxn ang="0">
                      <a:pos x="T2" y="T3"/>
                    </a:cxn>
                    <a:cxn ang="0">
                      <a:pos x="T4" y="T5"/>
                    </a:cxn>
                  </a:cxnLst>
                  <a:rect l="0" t="0" r="r" b="b"/>
                  <a:pathLst>
                    <a:path w="2" h="3">
                      <a:moveTo>
                        <a:pt x="2" y="1"/>
                      </a:moveTo>
                      <a:cubicBezTo>
                        <a:pt x="2" y="3"/>
                        <a:pt x="0" y="1"/>
                        <a:pt x="0" y="1"/>
                      </a:cubicBezTo>
                      <a:cubicBezTo>
                        <a:pt x="0" y="0"/>
                        <a:pt x="1" y="3"/>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7" name="Rectangle 150"/>
                <p:cNvSpPr>
                  <a:spLocks noChangeArrowheads="1"/>
                </p:cNvSpPr>
                <p:nvPr/>
              </p:nvSpPr>
              <p:spPr bwMode="auto">
                <a:xfrm>
                  <a:off x="4172" y="1591"/>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28" name="Freeform 151"/>
                <p:cNvSpPr/>
                <p:nvPr/>
              </p:nvSpPr>
              <p:spPr bwMode="auto">
                <a:xfrm>
                  <a:off x="3861" y="1588"/>
                  <a:ext cx="1" cy="1"/>
                </a:xfrm>
                <a:custGeom>
                  <a:avLst/>
                  <a:gdLst>
                    <a:gd name="T0" fmla="*/ 3 w 4"/>
                    <a:gd name="T1" fmla="*/ 2 h 2"/>
                    <a:gd name="T2" fmla="*/ 3 w 4"/>
                    <a:gd name="T3" fmla="*/ 0 h 2"/>
                    <a:gd name="T4" fmla="*/ 3 w 4"/>
                    <a:gd name="T5" fmla="*/ 2 h 2"/>
                  </a:gdLst>
                  <a:ahLst/>
                  <a:cxnLst>
                    <a:cxn ang="0">
                      <a:pos x="T0" y="T1"/>
                    </a:cxn>
                    <a:cxn ang="0">
                      <a:pos x="T2" y="T3"/>
                    </a:cxn>
                    <a:cxn ang="0">
                      <a:pos x="T4" y="T5"/>
                    </a:cxn>
                  </a:cxnLst>
                  <a:rect l="0" t="0" r="r" b="b"/>
                  <a:pathLst>
                    <a:path w="4" h="2">
                      <a:moveTo>
                        <a:pt x="3" y="2"/>
                      </a:moveTo>
                      <a:cubicBezTo>
                        <a:pt x="3" y="0"/>
                        <a:pt x="0" y="2"/>
                        <a:pt x="3" y="0"/>
                      </a:cubicBezTo>
                      <a:cubicBezTo>
                        <a:pt x="4" y="1"/>
                        <a:pt x="4" y="2"/>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9" name="Freeform 152"/>
                <p:cNvSpPr/>
                <p:nvPr/>
              </p:nvSpPr>
              <p:spPr bwMode="auto">
                <a:xfrm>
                  <a:off x="3812" y="1589"/>
                  <a:ext cx="49" cy="131"/>
                </a:xfrm>
                <a:custGeom>
                  <a:avLst/>
                  <a:gdLst>
                    <a:gd name="T0" fmla="*/ 31 w 218"/>
                    <a:gd name="T1" fmla="*/ 506 h 571"/>
                    <a:gd name="T2" fmla="*/ 40 w 218"/>
                    <a:gd name="T3" fmla="*/ 490 h 571"/>
                    <a:gd name="T4" fmla="*/ 52 w 218"/>
                    <a:gd name="T5" fmla="*/ 455 h 571"/>
                    <a:gd name="T6" fmla="*/ 58 w 218"/>
                    <a:gd name="T7" fmla="*/ 444 h 571"/>
                    <a:gd name="T8" fmla="*/ 79 w 218"/>
                    <a:gd name="T9" fmla="*/ 410 h 571"/>
                    <a:gd name="T10" fmla="*/ 85 w 218"/>
                    <a:gd name="T11" fmla="*/ 399 h 571"/>
                    <a:gd name="T12" fmla="*/ 92 w 218"/>
                    <a:gd name="T13" fmla="*/ 378 h 571"/>
                    <a:gd name="T14" fmla="*/ 100 w 218"/>
                    <a:gd name="T15" fmla="*/ 362 h 571"/>
                    <a:gd name="T16" fmla="*/ 106 w 218"/>
                    <a:gd name="T17" fmla="*/ 353 h 571"/>
                    <a:gd name="T18" fmla="*/ 107 w 218"/>
                    <a:gd name="T19" fmla="*/ 343 h 571"/>
                    <a:gd name="T20" fmla="*/ 111 w 218"/>
                    <a:gd name="T21" fmla="*/ 322 h 571"/>
                    <a:gd name="T22" fmla="*/ 116 w 218"/>
                    <a:gd name="T23" fmla="*/ 311 h 571"/>
                    <a:gd name="T24" fmla="*/ 117 w 218"/>
                    <a:gd name="T25" fmla="*/ 298 h 571"/>
                    <a:gd name="T26" fmla="*/ 124 w 218"/>
                    <a:gd name="T27" fmla="*/ 284 h 571"/>
                    <a:gd name="T28" fmla="*/ 128 w 218"/>
                    <a:gd name="T29" fmla="*/ 266 h 571"/>
                    <a:gd name="T30" fmla="*/ 136 w 218"/>
                    <a:gd name="T31" fmla="*/ 246 h 571"/>
                    <a:gd name="T32" fmla="*/ 136 w 218"/>
                    <a:gd name="T33" fmla="*/ 236 h 571"/>
                    <a:gd name="T34" fmla="*/ 141 w 218"/>
                    <a:gd name="T35" fmla="*/ 228 h 571"/>
                    <a:gd name="T36" fmla="*/ 140 w 218"/>
                    <a:gd name="T37" fmla="*/ 220 h 571"/>
                    <a:gd name="T38" fmla="*/ 141 w 218"/>
                    <a:gd name="T39" fmla="*/ 216 h 571"/>
                    <a:gd name="T40" fmla="*/ 142 w 218"/>
                    <a:gd name="T41" fmla="*/ 206 h 571"/>
                    <a:gd name="T42" fmla="*/ 149 w 218"/>
                    <a:gd name="T43" fmla="*/ 176 h 571"/>
                    <a:gd name="T44" fmla="*/ 151 w 218"/>
                    <a:gd name="T45" fmla="*/ 164 h 571"/>
                    <a:gd name="T46" fmla="*/ 154 w 218"/>
                    <a:gd name="T47" fmla="*/ 154 h 571"/>
                    <a:gd name="T48" fmla="*/ 160 w 218"/>
                    <a:gd name="T49" fmla="*/ 129 h 571"/>
                    <a:gd name="T50" fmla="*/ 168 w 218"/>
                    <a:gd name="T51" fmla="*/ 125 h 571"/>
                    <a:gd name="T52" fmla="*/ 164 w 218"/>
                    <a:gd name="T53" fmla="*/ 115 h 571"/>
                    <a:gd name="T54" fmla="*/ 159 w 218"/>
                    <a:gd name="T55" fmla="*/ 106 h 571"/>
                    <a:gd name="T56" fmla="*/ 165 w 218"/>
                    <a:gd name="T57" fmla="*/ 95 h 571"/>
                    <a:gd name="T58" fmla="*/ 163 w 218"/>
                    <a:gd name="T59" fmla="*/ 90 h 571"/>
                    <a:gd name="T60" fmla="*/ 166 w 218"/>
                    <a:gd name="T61" fmla="*/ 86 h 571"/>
                    <a:gd name="T62" fmla="*/ 175 w 218"/>
                    <a:gd name="T63" fmla="*/ 79 h 571"/>
                    <a:gd name="T64" fmla="*/ 172 w 218"/>
                    <a:gd name="T65" fmla="*/ 68 h 571"/>
                    <a:gd name="T66" fmla="*/ 176 w 218"/>
                    <a:gd name="T67" fmla="*/ 64 h 571"/>
                    <a:gd name="T68" fmla="*/ 175 w 218"/>
                    <a:gd name="T69" fmla="*/ 55 h 571"/>
                    <a:gd name="T70" fmla="*/ 179 w 218"/>
                    <a:gd name="T71" fmla="*/ 46 h 571"/>
                    <a:gd name="T72" fmla="*/ 185 w 218"/>
                    <a:gd name="T73" fmla="*/ 53 h 571"/>
                    <a:gd name="T74" fmla="*/ 186 w 218"/>
                    <a:gd name="T75" fmla="*/ 36 h 571"/>
                    <a:gd name="T76" fmla="*/ 205 w 218"/>
                    <a:gd name="T77" fmla="*/ 19 h 571"/>
                    <a:gd name="T78" fmla="*/ 209 w 218"/>
                    <a:gd name="T79" fmla="*/ 14 h 571"/>
                    <a:gd name="T80" fmla="*/ 215 w 218"/>
                    <a:gd name="T81" fmla="*/ 0 h 571"/>
                    <a:gd name="T82" fmla="*/ 217 w 218"/>
                    <a:gd name="T83" fmla="*/ 8 h 571"/>
                    <a:gd name="T84" fmla="*/ 207 w 218"/>
                    <a:gd name="T85" fmla="*/ 18 h 571"/>
                    <a:gd name="T86" fmla="*/ 204 w 218"/>
                    <a:gd name="T87" fmla="*/ 45 h 571"/>
                    <a:gd name="T88" fmla="*/ 194 w 218"/>
                    <a:gd name="T89" fmla="*/ 86 h 571"/>
                    <a:gd name="T90" fmla="*/ 184 w 218"/>
                    <a:gd name="T91" fmla="*/ 132 h 571"/>
                    <a:gd name="T92" fmla="*/ 177 w 218"/>
                    <a:gd name="T93" fmla="*/ 170 h 571"/>
                    <a:gd name="T94" fmla="*/ 172 w 218"/>
                    <a:gd name="T95" fmla="*/ 198 h 571"/>
                    <a:gd name="T96" fmla="*/ 157 w 218"/>
                    <a:gd name="T97" fmla="*/ 255 h 571"/>
                    <a:gd name="T98" fmla="*/ 146 w 218"/>
                    <a:gd name="T99" fmla="*/ 284 h 571"/>
                    <a:gd name="T100" fmla="*/ 131 w 218"/>
                    <a:gd name="T101" fmla="*/ 322 h 571"/>
                    <a:gd name="T102" fmla="*/ 110 w 218"/>
                    <a:gd name="T103" fmla="*/ 397 h 571"/>
                    <a:gd name="T104" fmla="*/ 66 w 218"/>
                    <a:gd name="T105" fmla="*/ 477 h 571"/>
                    <a:gd name="T106" fmla="*/ 30 w 218"/>
                    <a:gd name="T107" fmla="*/ 53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8" h="571">
                      <a:moveTo>
                        <a:pt x="3" y="560"/>
                      </a:moveTo>
                      <a:cubicBezTo>
                        <a:pt x="0" y="550"/>
                        <a:pt x="11" y="545"/>
                        <a:pt x="10" y="536"/>
                      </a:cubicBezTo>
                      <a:cubicBezTo>
                        <a:pt x="11" y="535"/>
                        <a:pt x="14" y="538"/>
                        <a:pt x="14" y="535"/>
                      </a:cubicBezTo>
                      <a:cubicBezTo>
                        <a:pt x="13" y="526"/>
                        <a:pt x="22" y="517"/>
                        <a:pt x="30" y="511"/>
                      </a:cubicBezTo>
                      <a:cubicBezTo>
                        <a:pt x="31" y="512"/>
                        <a:pt x="31" y="512"/>
                        <a:pt x="31" y="512"/>
                      </a:cubicBezTo>
                      <a:cubicBezTo>
                        <a:pt x="32" y="511"/>
                        <a:pt x="30" y="507"/>
                        <a:pt x="31" y="506"/>
                      </a:cubicBezTo>
                      <a:cubicBezTo>
                        <a:pt x="32" y="506"/>
                        <a:pt x="32" y="507"/>
                        <a:pt x="33" y="507"/>
                      </a:cubicBezTo>
                      <a:cubicBezTo>
                        <a:pt x="31" y="505"/>
                        <a:pt x="34" y="503"/>
                        <a:pt x="33" y="502"/>
                      </a:cubicBezTo>
                      <a:cubicBezTo>
                        <a:pt x="34" y="502"/>
                        <a:pt x="36" y="503"/>
                        <a:pt x="37" y="502"/>
                      </a:cubicBezTo>
                      <a:cubicBezTo>
                        <a:pt x="35" y="500"/>
                        <a:pt x="35" y="500"/>
                        <a:pt x="35" y="500"/>
                      </a:cubicBezTo>
                      <a:cubicBezTo>
                        <a:pt x="31" y="494"/>
                        <a:pt x="39" y="494"/>
                        <a:pt x="39" y="489"/>
                      </a:cubicBezTo>
                      <a:cubicBezTo>
                        <a:pt x="39" y="489"/>
                        <a:pt x="39" y="490"/>
                        <a:pt x="40" y="490"/>
                      </a:cubicBezTo>
                      <a:cubicBezTo>
                        <a:pt x="40" y="482"/>
                        <a:pt x="45" y="475"/>
                        <a:pt x="47" y="468"/>
                      </a:cubicBezTo>
                      <a:cubicBezTo>
                        <a:pt x="48" y="469"/>
                        <a:pt x="49" y="470"/>
                        <a:pt x="50" y="470"/>
                      </a:cubicBezTo>
                      <a:cubicBezTo>
                        <a:pt x="48" y="469"/>
                        <a:pt x="48" y="466"/>
                        <a:pt x="49" y="464"/>
                      </a:cubicBezTo>
                      <a:cubicBezTo>
                        <a:pt x="52" y="465"/>
                        <a:pt x="48" y="460"/>
                        <a:pt x="51" y="459"/>
                      </a:cubicBezTo>
                      <a:cubicBezTo>
                        <a:pt x="51" y="459"/>
                        <a:pt x="51" y="459"/>
                        <a:pt x="51" y="459"/>
                      </a:cubicBezTo>
                      <a:cubicBezTo>
                        <a:pt x="50" y="456"/>
                        <a:pt x="54" y="458"/>
                        <a:pt x="52" y="455"/>
                      </a:cubicBezTo>
                      <a:cubicBezTo>
                        <a:pt x="54" y="455"/>
                        <a:pt x="54" y="455"/>
                        <a:pt x="54" y="455"/>
                      </a:cubicBezTo>
                      <a:cubicBezTo>
                        <a:pt x="51" y="452"/>
                        <a:pt x="57" y="454"/>
                        <a:pt x="56" y="452"/>
                      </a:cubicBezTo>
                      <a:cubicBezTo>
                        <a:pt x="55" y="451"/>
                        <a:pt x="55" y="451"/>
                        <a:pt x="55" y="451"/>
                      </a:cubicBezTo>
                      <a:cubicBezTo>
                        <a:pt x="55" y="450"/>
                        <a:pt x="57" y="450"/>
                        <a:pt x="57" y="449"/>
                      </a:cubicBezTo>
                      <a:cubicBezTo>
                        <a:pt x="58" y="449"/>
                        <a:pt x="58" y="449"/>
                        <a:pt x="58" y="449"/>
                      </a:cubicBezTo>
                      <a:cubicBezTo>
                        <a:pt x="58" y="446"/>
                        <a:pt x="61" y="445"/>
                        <a:pt x="58" y="444"/>
                      </a:cubicBezTo>
                      <a:cubicBezTo>
                        <a:pt x="61" y="444"/>
                        <a:pt x="58" y="447"/>
                        <a:pt x="62" y="447"/>
                      </a:cubicBezTo>
                      <a:cubicBezTo>
                        <a:pt x="64" y="437"/>
                        <a:pt x="69" y="429"/>
                        <a:pt x="73" y="420"/>
                      </a:cubicBezTo>
                      <a:cubicBezTo>
                        <a:pt x="75" y="420"/>
                        <a:pt x="75" y="419"/>
                        <a:pt x="77" y="420"/>
                      </a:cubicBezTo>
                      <a:cubicBezTo>
                        <a:pt x="77" y="419"/>
                        <a:pt x="78" y="416"/>
                        <a:pt x="77" y="415"/>
                      </a:cubicBezTo>
                      <a:cubicBezTo>
                        <a:pt x="77" y="415"/>
                        <a:pt x="79" y="415"/>
                        <a:pt x="79" y="415"/>
                      </a:cubicBezTo>
                      <a:cubicBezTo>
                        <a:pt x="81" y="414"/>
                        <a:pt x="77" y="411"/>
                        <a:pt x="79" y="410"/>
                      </a:cubicBezTo>
                      <a:cubicBezTo>
                        <a:pt x="79" y="411"/>
                        <a:pt x="80" y="412"/>
                        <a:pt x="81" y="412"/>
                      </a:cubicBezTo>
                      <a:cubicBezTo>
                        <a:pt x="80" y="410"/>
                        <a:pt x="81" y="408"/>
                        <a:pt x="81" y="406"/>
                      </a:cubicBezTo>
                      <a:cubicBezTo>
                        <a:pt x="82" y="406"/>
                        <a:pt x="82" y="407"/>
                        <a:pt x="83" y="407"/>
                      </a:cubicBezTo>
                      <a:cubicBezTo>
                        <a:pt x="81" y="404"/>
                        <a:pt x="85" y="404"/>
                        <a:pt x="84" y="402"/>
                      </a:cubicBezTo>
                      <a:cubicBezTo>
                        <a:pt x="85" y="403"/>
                        <a:pt x="85" y="403"/>
                        <a:pt x="85" y="403"/>
                      </a:cubicBezTo>
                      <a:cubicBezTo>
                        <a:pt x="89" y="401"/>
                        <a:pt x="83" y="401"/>
                        <a:pt x="85" y="399"/>
                      </a:cubicBezTo>
                      <a:cubicBezTo>
                        <a:pt x="85" y="400"/>
                        <a:pt x="86" y="400"/>
                        <a:pt x="86" y="400"/>
                      </a:cubicBezTo>
                      <a:cubicBezTo>
                        <a:pt x="85" y="397"/>
                        <a:pt x="87" y="394"/>
                        <a:pt x="87" y="391"/>
                      </a:cubicBezTo>
                      <a:cubicBezTo>
                        <a:pt x="88" y="391"/>
                        <a:pt x="88" y="392"/>
                        <a:pt x="88" y="392"/>
                      </a:cubicBezTo>
                      <a:cubicBezTo>
                        <a:pt x="89" y="389"/>
                        <a:pt x="91" y="387"/>
                        <a:pt x="91" y="384"/>
                      </a:cubicBezTo>
                      <a:cubicBezTo>
                        <a:pt x="92" y="383"/>
                        <a:pt x="95" y="386"/>
                        <a:pt x="95" y="383"/>
                      </a:cubicBezTo>
                      <a:cubicBezTo>
                        <a:pt x="92" y="382"/>
                        <a:pt x="96" y="378"/>
                        <a:pt x="92" y="378"/>
                      </a:cubicBezTo>
                      <a:cubicBezTo>
                        <a:pt x="93" y="376"/>
                        <a:pt x="96" y="373"/>
                        <a:pt x="96" y="371"/>
                      </a:cubicBezTo>
                      <a:cubicBezTo>
                        <a:pt x="96" y="373"/>
                        <a:pt x="100" y="372"/>
                        <a:pt x="99" y="374"/>
                      </a:cubicBezTo>
                      <a:cubicBezTo>
                        <a:pt x="102" y="374"/>
                        <a:pt x="102" y="374"/>
                        <a:pt x="102" y="374"/>
                      </a:cubicBezTo>
                      <a:cubicBezTo>
                        <a:pt x="103" y="374"/>
                        <a:pt x="101" y="375"/>
                        <a:pt x="103" y="375"/>
                      </a:cubicBezTo>
                      <a:cubicBezTo>
                        <a:pt x="103" y="374"/>
                        <a:pt x="103" y="371"/>
                        <a:pt x="104" y="370"/>
                      </a:cubicBezTo>
                      <a:cubicBezTo>
                        <a:pt x="102" y="368"/>
                        <a:pt x="100" y="365"/>
                        <a:pt x="100" y="362"/>
                      </a:cubicBezTo>
                      <a:cubicBezTo>
                        <a:pt x="101" y="364"/>
                        <a:pt x="104" y="363"/>
                        <a:pt x="104" y="364"/>
                      </a:cubicBezTo>
                      <a:cubicBezTo>
                        <a:pt x="100" y="357"/>
                        <a:pt x="100" y="357"/>
                        <a:pt x="100" y="357"/>
                      </a:cubicBezTo>
                      <a:cubicBezTo>
                        <a:pt x="100" y="356"/>
                        <a:pt x="103" y="358"/>
                        <a:pt x="102" y="357"/>
                      </a:cubicBezTo>
                      <a:cubicBezTo>
                        <a:pt x="101" y="356"/>
                        <a:pt x="101" y="355"/>
                        <a:pt x="101" y="355"/>
                      </a:cubicBezTo>
                      <a:cubicBezTo>
                        <a:pt x="101" y="355"/>
                        <a:pt x="101" y="351"/>
                        <a:pt x="105" y="352"/>
                      </a:cubicBezTo>
                      <a:cubicBezTo>
                        <a:pt x="106" y="352"/>
                        <a:pt x="105" y="353"/>
                        <a:pt x="106" y="353"/>
                      </a:cubicBezTo>
                      <a:cubicBezTo>
                        <a:pt x="107" y="351"/>
                        <a:pt x="106" y="351"/>
                        <a:pt x="107" y="349"/>
                      </a:cubicBezTo>
                      <a:cubicBezTo>
                        <a:pt x="107" y="349"/>
                        <a:pt x="107" y="349"/>
                        <a:pt x="107" y="349"/>
                      </a:cubicBezTo>
                      <a:cubicBezTo>
                        <a:pt x="108" y="348"/>
                        <a:pt x="107" y="345"/>
                        <a:pt x="105" y="346"/>
                      </a:cubicBezTo>
                      <a:cubicBezTo>
                        <a:pt x="105" y="347"/>
                        <a:pt x="107" y="346"/>
                        <a:pt x="106" y="347"/>
                      </a:cubicBezTo>
                      <a:cubicBezTo>
                        <a:pt x="104" y="345"/>
                        <a:pt x="104" y="343"/>
                        <a:pt x="105" y="342"/>
                      </a:cubicBezTo>
                      <a:cubicBezTo>
                        <a:pt x="105" y="342"/>
                        <a:pt x="106" y="343"/>
                        <a:pt x="107" y="343"/>
                      </a:cubicBezTo>
                      <a:cubicBezTo>
                        <a:pt x="105" y="340"/>
                        <a:pt x="105" y="337"/>
                        <a:pt x="105" y="334"/>
                      </a:cubicBezTo>
                      <a:cubicBezTo>
                        <a:pt x="104" y="334"/>
                        <a:pt x="108" y="336"/>
                        <a:pt x="107" y="336"/>
                      </a:cubicBezTo>
                      <a:cubicBezTo>
                        <a:pt x="110" y="334"/>
                        <a:pt x="106" y="329"/>
                        <a:pt x="111" y="327"/>
                      </a:cubicBezTo>
                      <a:cubicBezTo>
                        <a:pt x="111" y="328"/>
                        <a:pt x="108" y="327"/>
                        <a:pt x="109" y="327"/>
                      </a:cubicBezTo>
                      <a:cubicBezTo>
                        <a:pt x="109" y="325"/>
                        <a:pt x="112" y="326"/>
                        <a:pt x="111" y="325"/>
                      </a:cubicBezTo>
                      <a:cubicBezTo>
                        <a:pt x="113" y="325"/>
                        <a:pt x="111" y="323"/>
                        <a:pt x="111" y="322"/>
                      </a:cubicBezTo>
                      <a:cubicBezTo>
                        <a:pt x="111" y="321"/>
                        <a:pt x="112" y="322"/>
                        <a:pt x="112" y="323"/>
                      </a:cubicBezTo>
                      <a:cubicBezTo>
                        <a:pt x="111" y="321"/>
                        <a:pt x="112" y="315"/>
                        <a:pt x="115" y="312"/>
                      </a:cubicBezTo>
                      <a:cubicBezTo>
                        <a:pt x="114" y="312"/>
                        <a:pt x="112" y="309"/>
                        <a:pt x="113" y="308"/>
                      </a:cubicBezTo>
                      <a:cubicBezTo>
                        <a:pt x="115" y="309"/>
                        <a:pt x="115" y="309"/>
                        <a:pt x="115" y="309"/>
                      </a:cubicBezTo>
                      <a:cubicBezTo>
                        <a:pt x="116" y="309"/>
                        <a:pt x="115" y="306"/>
                        <a:pt x="117" y="307"/>
                      </a:cubicBezTo>
                      <a:cubicBezTo>
                        <a:pt x="115" y="304"/>
                        <a:pt x="117" y="314"/>
                        <a:pt x="116" y="311"/>
                      </a:cubicBezTo>
                      <a:cubicBezTo>
                        <a:pt x="118" y="311"/>
                        <a:pt x="114" y="307"/>
                        <a:pt x="116" y="308"/>
                      </a:cubicBezTo>
                      <a:cubicBezTo>
                        <a:pt x="117" y="307"/>
                        <a:pt x="115" y="304"/>
                        <a:pt x="117" y="304"/>
                      </a:cubicBezTo>
                      <a:cubicBezTo>
                        <a:pt x="117" y="304"/>
                        <a:pt x="120" y="306"/>
                        <a:pt x="120" y="304"/>
                      </a:cubicBezTo>
                      <a:cubicBezTo>
                        <a:pt x="120" y="302"/>
                        <a:pt x="119" y="303"/>
                        <a:pt x="119" y="301"/>
                      </a:cubicBezTo>
                      <a:cubicBezTo>
                        <a:pt x="119" y="300"/>
                        <a:pt x="119" y="300"/>
                        <a:pt x="119" y="300"/>
                      </a:cubicBezTo>
                      <a:cubicBezTo>
                        <a:pt x="117" y="299"/>
                        <a:pt x="120" y="298"/>
                        <a:pt x="117" y="298"/>
                      </a:cubicBezTo>
                      <a:cubicBezTo>
                        <a:pt x="119" y="298"/>
                        <a:pt x="117" y="295"/>
                        <a:pt x="121" y="296"/>
                      </a:cubicBezTo>
                      <a:cubicBezTo>
                        <a:pt x="123" y="297"/>
                        <a:pt x="123" y="297"/>
                        <a:pt x="123" y="297"/>
                      </a:cubicBezTo>
                      <a:cubicBezTo>
                        <a:pt x="123" y="296"/>
                        <a:pt x="121" y="295"/>
                        <a:pt x="120" y="293"/>
                      </a:cubicBezTo>
                      <a:cubicBezTo>
                        <a:pt x="120" y="293"/>
                        <a:pt x="121" y="293"/>
                        <a:pt x="121" y="294"/>
                      </a:cubicBezTo>
                      <a:cubicBezTo>
                        <a:pt x="117" y="292"/>
                        <a:pt x="122" y="291"/>
                        <a:pt x="120" y="289"/>
                      </a:cubicBezTo>
                      <a:cubicBezTo>
                        <a:pt x="122" y="288"/>
                        <a:pt x="121" y="284"/>
                        <a:pt x="124" y="284"/>
                      </a:cubicBezTo>
                      <a:cubicBezTo>
                        <a:pt x="123" y="282"/>
                        <a:pt x="122" y="280"/>
                        <a:pt x="124" y="278"/>
                      </a:cubicBezTo>
                      <a:cubicBezTo>
                        <a:pt x="124" y="279"/>
                        <a:pt x="124" y="279"/>
                        <a:pt x="125" y="280"/>
                      </a:cubicBezTo>
                      <a:cubicBezTo>
                        <a:pt x="126" y="279"/>
                        <a:pt x="125" y="278"/>
                        <a:pt x="125" y="277"/>
                      </a:cubicBezTo>
                      <a:cubicBezTo>
                        <a:pt x="126" y="278"/>
                        <a:pt x="128" y="276"/>
                        <a:pt x="130" y="275"/>
                      </a:cubicBezTo>
                      <a:cubicBezTo>
                        <a:pt x="129" y="273"/>
                        <a:pt x="127" y="273"/>
                        <a:pt x="126" y="272"/>
                      </a:cubicBezTo>
                      <a:cubicBezTo>
                        <a:pt x="130" y="272"/>
                        <a:pt x="124" y="267"/>
                        <a:pt x="128" y="266"/>
                      </a:cubicBezTo>
                      <a:cubicBezTo>
                        <a:pt x="129" y="267"/>
                        <a:pt x="130" y="269"/>
                        <a:pt x="131" y="268"/>
                      </a:cubicBezTo>
                      <a:cubicBezTo>
                        <a:pt x="135" y="268"/>
                        <a:pt x="129" y="264"/>
                        <a:pt x="131" y="263"/>
                      </a:cubicBezTo>
                      <a:cubicBezTo>
                        <a:pt x="128" y="262"/>
                        <a:pt x="128" y="262"/>
                        <a:pt x="128" y="262"/>
                      </a:cubicBezTo>
                      <a:cubicBezTo>
                        <a:pt x="130" y="262"/>
                        <a:pt x="127" y="258"/>
                        <a:pt x="130" y="259"/>
                      </a:cubicBezTo>
                      <a:cubicBezTo>
                        <a:pt x="129" y="258"/>
                        <a:pt x="132" y="257"/>
                        <a:pt x="129" y="256"/>
                      </a:cubicBezTo>
                      <a:cubicBezTo>
                        <a:pt x="133" y="253"/>
                        <a:pt x="130" y="247"/>
                        <a:pt x="136" y="246"/>
                      </a:cubicBezTo>
                      <a:cubicBezTo>
                        <a:pt x="136" y="245"/>
                        <a:pt x="137" y="244"/>
                        <a:pt x="135" y="244"/>
                      </a:cubicBezTo>
                      <a:cubicBezTo>
                        <a:pt x="133" y="244"/>
                        <a:pt x="136" y="245"/>
                        <a:pt x="134" y="245"/>
                      </a:cubicBezTo>
                      <a:cubicBezTo>
                        <a:pt x="134" y="245"/>
                        <a:pt x="134" y="244"/>
                        <a:pt x="133" y="244"/>
                      </a:cubicBezTo>
                      <a:cubicBezTo>
                        <a:pt x="134" y="243"/>
                        <a:pt x="135" y="242"/>
                        <a:pt x="137" y="244"/>
                      </a:cubicBezTo>
                      <a:cubicBezTo>
                        <a:pt x="140" y="242"/>
                        <a:pt x="132" y="240"/>
                        <a:pt x="134" y="237"/>
                      </a:cubicBezTo>
                      <a:cubicBezTo>
                        <a:pt x="136" y="238"/>
                        <a:pt x="136" y="237"/>
                        <a:pt x="136" y="236"/>
                      </a:cubicBezTo>
                      <a:cubicBezTo>
                        <a:pt x="135" y="234"/>
                        <a:pt x="135" y="234"/>
                        <a:pt x="135" y="234"/>
                      </a:cubicBezTo>
                      <a:cubicBezTo>
                        <a:pt x="136" y="232"/>
                        <a:pt x="138" y="233"/>
                        <a:pt x="140" y="234"/>
                      </a:cubicBezTo>
                      <a:cubicBezTo>
                        <a:pt x="140" y="233"/>
                        <a:pt x="141" y="231"/>
                        <a:pt x="139" y="230"/>
                      </a:cubicBezTo>
                      <a:cubicBezTo>
                        <a:pt x="142" y="230"/>
                        <a:pt x="142" y="230"/>
                        <a:pt x="142" y="230"/>
                      </a:cubicBezTo>
                      <a:cubicBezTo>
                        <a:pt x="140" y="230"/>
                        <a:pt x="141" y="228"/>
                        <a:pt x="141" y="228"/>
                      </a:cubicBezTo>
                      <a:cubicBezTo>
                        <a:pt x="141" y="228"/>
                        <a:pt x="141" y="228"/>
                        <a:pt x="141" y="228"/>
                      </a:cubicBezTo>
                      <a:cubicBezTo>
                        <a:pt x="142" y="228"/>
                        <a:pt x="142" y="227"/>
                        <a:pt x="142" y="226"/>
                      </a:cubicBezTo>
                      <a:cubicBezTo>
                        <a:pt x="140" y="226"/>
                        <a:pt x="139" y="227"/>
                        <a:pt x="139" y="228"/>
                      </a:cubicBezTo>
                      <a:cubicBezTo>
                        <a:pt x="138" y="227"/>
                        <a:pt x="138" y="226"/>
                        <a:pt x="137" y="225"/>
                      </a:cubicBezTo>
                      <a:cubicBezTo>
                        <a:pt x="140" y="226"/>
                        <a:pt x="139" y="223"/>
                        <a:pt x="140" y="222"/>
                      </a:cubicBezTo>
                      <a:cubicBezTo>
                        <a:pt x="141" y="221"/>
                        <a:pt x="138" y="221"/>
                        <a:pt x="138" y="220"/>
                      </a:cubicBezTo>
                      <a:cubicBezTo>
                        <a:pt x="140" y="221"/>
                        <a:pt x="139" y="219"/>
                        <a:pt x="140" y="220"/>
                      </a:cubicBezTo>
                      <a:cubicBezTo>
                        <a:pt x="141" y="220"/>
                        <a:pt x="139" y="221"/>
                        <a:pt x="140" y="221"/>
                      </a:cubicBezTo>
                      <a:cubicBezTo>
                        <a:pt x="141" y="221"/>
                        <a:pt x="143" y="221"/>
                        <a:pt x="142" y="220"/>
                      </a:cubicBezTo>
                      <a:cubicBezTo>
                        <a:pt x="141" y="218"/>
                        <a:pt x="137" y="219"/>
                        <a:pt x="139" y="217"/>
                      </a:cubicBezTo>
                      <a:cubicBezTo>
                        <a:pt x="140" y="218"/>
                        <a:pt x="141" y="218"/>
                        <a:pt x="141" y="219"/>
                      </a:cubicBezTo>
                      <a:cubicBezTo>
                        <a:pt x="143" y="217"/>
                        <a:pt x="143" y="217"/>
                        <a:pt x="143" y="217"/>
                      </a:cubicBezTo>
                      <a:cubicBezTo>
                        <a:pt x="141" y="216"/>
                        <a:pt x="141" y="216"/>
                        <a:pt x="141" y="216"/>
                      </a:cubicBezTo>
                      <a:cubicBezTo>
                        <a:pt x="141" y="216"/>
                        <a:pt x="142" y="217"/>
                        <a:pt x="142" y="216"/>
                      </a:cubicBezTo>
                      <a:cubicBezTo>
                        <a:pt x="140" y="215"/>
                        <a:pt x="142" y="213"/>
                        <a:pt x="140" y="212"/>
                      </a:cubicBezTo>
                      <a:cubicBezTo>
                        <a:pt x="140" y="211"/>
                        <a:pt x="142" y="211"/>
                        <a:pt x="142" y="210"/>
                      </a:cubicBezTo>
                      <a:cubicBezTo>
                        <a:pt x="142" y="210"/>
                        <a:pt x="142" y="210"/>
                        <a:pt x="142" y="210"/>
                      </a:cubicBezTo>
                      <a:cubicBezTo>
                        <a:pt x="144" y="209"/>
                        <a:pt x="143" y="207"/>
                        <a:pt x="142" y="206"/>
                      </a:cubicBezTo>
                      <a:cubicBezTo>
                        <a:pt x="142" y="206"/>
                        <a:pt x="142" y="206"/>
                        <a:pt x="142" y="206"/>
                      </a:cubicBezTo>
                      <a:cubicBezTo>
                        <a:pt x="143" y="205"/>
                        <a:pt x="143" y="204"/>
                        <a:pt x="142" y="203"/>
                      </a:cubicBezTo>
                      <a:cubicBezTo>
                        <a:pt x="144" y="202"/>
                        <a:pt x="150" y="204"/>
                        <a:pt x="147" y="202"/>
                      </a:cubicBezTo>
                      <a:cubicBezTo>
                        <a:pt x="148" y="200"/>
                        <a:pt x="144" y="198"/>
                        <a:pt x="143" y="199"/>
                      </a:cubicBezTo>
                      <a:cubicBezTo>
                        <a:pt x="145" y="196"/>
                        <a:pt x="142" y="192"/>
                        <a:pt x="146" y="190"/>
                      </a:cubicBezTo>
                      <a:cubicBezTo>
                        <a:pt x="145" y="189"/>
                        <a:pt x="145" y="189"/>
                        <a:pt x="145" y="188"/>
                      </a:cubicBezTo>
                      <a:cubicBezTo>
                        <a:pt x="146" y="184"/>
                        <a:pt x="144" y="179"/>
                        <a:pt x="149" y="176"/>
                      </a:cubicBezTo>
                      <a:cubicBezTo>
                        <a:pt x="150" y="178"/>
                        <a:pt x="151" y="177"/>
                        <a:pt x="152" y="177"/>
                      </a:cubicBezTo>
                      <a:cubicBezTo>
                        <a:pt x="151" y="176"/>
                        <a:pt x="154" y="176"/>
                        <a:pt x="151" y="175"/>
                      </a:cubicBezTo>
                      <a:cubicBezTo>
                        <a:pt x="150" y="175"/>
                        <a:pt x="149" y="175"/>
                        <a:pt x="148" y="176"/>
                      </a:cubicBezTo>
                      <a:cubicBezTo>
                        <a:pt x="147" y="173"/>
                        <a:pt x="148" y="169"/>
                        <a:pt x="150" y="168"/>
                      </a:cubicBezTo>
                      <a:cubicBezTo>
                        <a:pt x="149" y="168"/>
                        <a:pt x="149" y="168"/>
                        <a:pt x="148" y="167"/>
                      </a:cubicBezTo>
                      <a:cubicBezTo>
                        <a:pt x="151" y="168"/>
                        <a:pt x="152" y="166"/>
                        <a:pt x="151" y="164"/>
                      </a:cubicBezTo>
                      <a:cubicBezTo>
                        <a:pt x="150" y="164"/>
                        <a:pt x="150" y="164"/>
                        <a:pt x="150" y="164"/>
                      </a:cubicBezTo>
                      <a:cubicBezTo>
                        <a:pt x="152" y="163"/>
                        <a:pt x="152" y="163"/>
                        <a:pt x="152" y="163"/>
                      </a:cubicBezTo>
                      <a:cubicBezTo>
                        <a:pt x="151" y="163"/>
                        <a:pt x="148" y="162"/>
                        <a:pt x="150" y="161"/>
                      </a:cubicBezTo>
                      <a:cubicBezTo>
                        <a:pt x="151" y="161"/>
                        <a:pt x="152" y="161"/>
                        <a:pt x="152" y="161"/>
                      </a:cubicBezTo>
                      <a:cubicBezTo>
                        <a:pt x="151" y="159"/>
                        <a:pt x="149" y="156"/>
                        <a:pt x="151" y="155"/>
                      </a:cubicBezTo>
                      <a:cubicBezTo>
                        <a:pt x="154" y="154"/>
                        <a:pt x="154" y="154"/>
                        <a:pt x="154" y="154"/>
                      </a:cubicBezTo>
                      <a:cubicBezTo>
                        <a:pt x="154" y="154"/>
                        <a:pt x="152" y="152"/>
                        <a:pt x="151" y="153"/>
                      </a:cubicBezTo>
                      <a:cubicBezTo>
                        <a:pt x="154" y="151"/>
                        <a:pt x="154" y="149"/>
                        <a:pt x="157" y="149"/>
                      </a:cubicBezTo>
                      <a:cubicBezTo>
                        <a:pt x="152" y="142"/>
                        <a:pt x="154" y="136"/>
                        <a:pt x="156" y="130"/>
                      </a:cubicBezTo>
                      <a:cubicBezTo>
                        <a:pt x="157" y="131"/>
                        <a:pt x="157" y="131"/>
                        <a:pt x="157" y="131"/>
                      </a:cubicBezTo>
                      <a:cubicBezTo>
                        <a:pt x="158" y="129"/>
                        <a:pt x="155" y="129"/>
                        <a:pt x="156" y="128"/>
                      </a:cubicBezTo>
                      <a:cubicBezTo>
                        <a:pt x="157" y="129"/>
                        <a:pt x="159" y="128"/>
                        <a:pt x="160" y="129"/>
                      </a:cubicBezTo>
                      <a:cubicBezTo>
                        <a:pt x="162" y="128"/>
                        <a:pt x="159" y="126"/>
                        <a:pt x="158" y="125"/>
                      </a:cubicBezTo>
                      <a:cubicBezTo>
                        <a:pt x="157" y="124"/>
                        <a:pt x="159" y="126"/>
                        <a:pt x="157" y="125"/>
                      </a:cubicBezTo>
                      <a:cubicBezTo>
                        <a:pt x="156" y="125"/>
                        <a:pt x="159" y="123"/>
                        <a:pt x="157" y="122"/>
                      </a:cubicBezTo>
                      <a:cubicBezTo>
                        <a:pt x="158" y="121"/>
                        <a:pt x="160" y="122"/>
                        <a:pt x="161" y="123"/>
                      </a:cubicBezTo>
                      <a:cubicBezTo>
                        <a:pt x="160" y="121"/>
                        <a:pt x="160" y="121"/>
                        <a:pt x="160" y="121"/>
                      </a:cubicBezTo>
                      <a:cubicBezTo>
                        <a:pt x="163" y="120"/>
                        <a:pt x="164" y="126"/>
                        <a:pt x="168" y="125"/>
                      </a:cubicBezTo>
                      <a:cubicBezTo>
                        <a:pt x="168" y="124"/>
                        <a:pt x="168" y="124"/>
                        <a:pt x="168" y="124"/>
                      </a:cubicBezTo>
                      <a:cubicBezTo>
                        <a:pt x="171" y="124"/>
                        <a:pt x="171" y="128"/>
                        <a:pt x="172" y="125"/>
                      </a:cubicBezTo>
                      <a:cubicBezTo>
                        <a:pt x="171" y="124"/>
                        <a:pt x="168" y="122"/>
                        <a:pt x="166" y="123"/>
                      </a:cubicBezTo>
                      <a:cubicBezTo>
                        <a:pt x="166" y="120"/>
                        <a:pt x="160" y="120"/>
                        <a:pt x="161" y="117"/>
                      </a:cubicBezTo>
                      <a:cubicBezTo>
                        <a:pt x="163" y="116"/>
                        <a:pt x="161" y="119"/>
                        <a:pt x="163" y="119"/>
                      </a:cubicBezTo>
                      <a:cubicBezTo>
                        <a:pt x="166" y="118"/>
                        <a:pt x="163" y="116"/>
                        <a:pt x="164" y="115"/>
                      </a:cubicBezTo>
                      <a:cubicBezTo>
                        <a:pt x="163" y="116"/>
                        <a:pt x="160" y="114"/>
                        <a:pt x="160" y="113"/>
                      </a:cubicBezTo>
                      <a:cubicBezTo>
                        <a:pt x="162" y="112"/>
                        <a:pt x="162" y="115"/>
                        <a:pt x="163" y="113"/>
                      </a:cubicBezTo>
                      <a:cubicBezTo>
                        <a:pt x="162" y="112"/>
                        <a:pt x="161" y="110"/>
                        <a:pt x="160" y="111"/>
                      </a:cubicBezTo>
                      <a:cubicBezTo>
                        <a:pt x="156" y="110"/>
                        <a:pt x="161" y="109"/>
                        <a:pt x="159" y="108"/>
                      </a:cubicBezTo>
                      <a:cubicBezTo>
                        <a:pt x="161" y="108"/>
                        <a:pt x="164" y="111"/>
                        <a:pt x="166" y="109"/>
                      </a:cubicBezTo>
                      <a:cubicBezTo>
                        <a:pt x="163" y="109"/>
                        <a:pt x="163" y="106"/>
                        <a:pt x="159" y="106"/>
                      </a:cubicBezTo>
                      <a:cubicBezTo>
                        <a:pt x="160" y="105"/>
                        <a:pt x="162" y="106"/>
                        <a:pt x="163" y="107"/>
                      </a:cubicBezTo>
                      <a:cubicBezTo>
                        <a:pt x="165" y="106"/>
                        <a:pt x="160" y="102"/>
                        <a:pt x="165" y="103"/>
                      </a:cubicBezTo>
                      <a:cubicBezTo>
                        <a:pt x="162" y="102"/>
                        <a:pt x="162" y="102"/>
                        <a:pt x="162" y="102"/>
                      </a:cubicBezTo>
                      <a:cubicBezTo>
                        <a:pt x="163" y="102"/>
                        <a:pt x="164" y="101"/>
                        <a:pt x="166" y="101"/>
                      </a:cubicBezTo>
                      <a:cubicBezTo>
                        <a:pt x="166" y="100"/>
                        <a:pt x="163" y="97"/>
                        <a:pt x="167" y="98"/>
                      </a:cubicBezTo>
                      <a:cubicBezTo>
                        <a:pt x="167" y="97"/>
                        <a:pt x="168" y="95"/>
                        <a:pt x="165" y="95"/>
                      </a:cubicBezTo>
                      <a:cubicBezTo>
                        <a:pt x="163" y="96"/>
                        <a:pt x="166" y="97"/>
                        <a:pt x="162" y="97"/>
                      </a:cubicBezTo>
                      <a:cubicBezTo>
                        <a:pt x="166" y="97"/>
                        <a:pt x="163" y="95"/>
                        <a:pt x="162" y="94"/>
                      </a:cubicBezTo>
                      <a:cubicBezTo>
                        <a:pt x="164" y="94"/>
                        <a:pt x="164" y="94"/>
                        <a:pt x="164" y="94"/>
                      </a:cubicBezTo>
                      <a:cubicBezTo>
                        <a:pt x="163" y="93"/>
                        <a:pt x="164" y="92"/>
                        <a:pt x="162" y="91"/>
                      </a:cubicBezTo>
                      <a:cubicBezTo>
                        <a:pt x="163" y="92"/>
                        <a:pt x="164" y="92"/>
                        <a:pt x="165" y="92"/>
                      </a:cubicBezTo>
                      <a:cubicBezTo>
                        <a:pt x="163" y="90"/>
                        <a:pt x="163" y="90"/>
                        <a:pt x="163" y="90"/>
                      </a:cubicBezTo>
                      <a:cubicBezTo>
                        <a:pt x="162" y="88"/>
                        <a:pt x="166" y="91"/>
                        <a:pt x="166" y="88"/>
                      </a:cubicBezTo>
                      <a:cubicBezTo>
                        <a:pt x="168" y="91"/>
                        <a:pt x="168" y="91"/>
                        <a:pt x="168" y="91"/>
                      </a:cubicBezTo>
                      <a:cubicBezTo>
                        <a:pt x="167" y="90"/>
                        <a:pt x="170" y="90"/>
                        <a:pt x="169" y="89"/>
                      </a:cubicBezTo>
                      <a:cubicBezTo>
                        <a:pt x="167" y="88"/>
                        <a:pt x="165" y="86"/>
                        <a:pt x="164" y="86"/>
                      </a:cubicBezTo>
                      <a:cubicBezTo>
                        <a:pt x="163" y="84"/>
                        <a:pt x="166" y="86"/>
                        <a:pt x="165" y="84"/>
                      </a:cubicBezTo>
                      <a:cubicBezTo>
                        <a:pt x="166" y="86"/>
                        <a:pt x="166" y="86"/>
                        <a:pt x="166" y="86"/>
                      </a:cubicBezTo>
                      <a:cubicBezTo>
                        <a:pt x="167" y="87"/>
                        <a:pt x="170" y="86"/>
                        <a:pt x="170" y="84"/>
                      </a:cubicBezTo>
                      <a:cubicBezTo>
                        <a:pt x="170" y="83"/>
                        <a:pt x="168" y="81"/>
                        <a:pt x="166" y="82"/>
                      </a:cubicBezTo>
                      <a:cubicBezTo>
                        <a:pt x="166" y="81"/>
                        <a:pt x="168" y="80"/>
                        <a:pt x="169" y="81"/>
                      </a:cubicBezTo>
                      <a:cubicBezTo>
                        <a:pt x="169" y="79"/>
                        <a:pt x="167" y="81"/>
                        <a:pt x="166" y="79"/>
                      </a:cubicBezTo>
                      <a:cubicBezTo>
                        <a:pt x="168" y="79"/>
                        <a:pt x="170" y="77"/>
                        <a:pt x="172" y="76"/>
                      </a:cubicBezTo>
                      <a:cubicBezTo>
                        <a:pt x="175" y="79"/>
                        <a:pt x="175" y="79"/>
                        <a:pt x="175" y="79"/>
                      </a:cubicBezTo>
                      <a:cubicBezTo>
                        <a:pt x="175" y="78"/>
                        <a:pt x="175" y="78"/>
                        <a:pt x="175" y="78"/>
                      </a:cubicBezTo>
                      <a:cubicBezTo>
                        <a:pt x="178" y="80"/>
                        <a:pt x="178" y="78"/>
                        <a:pt x="180" y="79"/>
                      </a:cubicBezTo>
                      <a:cubicBezTo>
                        <a:pt x="181" y="79"/>
                        <a:pt x="180" y="78"/>
                        <a:pt x="180" y="77"/>
                      </a:cubicBezTo>
                      <a:cubicBezTo>
                        <a:pt x="175" y="78"/>
                        <a:pt x="174" y="72"/>
                        <a:pt x="170" y="72"/>
                      </a:cubicBezTo>
                      <a:cubicBezTo>
                        <a:pt x="170" y="68"/>
                        <a:pt x="181" y="73"/>
                        <a:pt x="175" y="68"/>
                      </a:cubicBezTo>
                      <a:cubicBezTo>
                        <a:pt x="174" y="68"/>
                        <a:pt x="172" y="66"/>
                        <a:pt x="172" y="68"/>
                      </a:cubicBezTo>
                      <a:cubicBezTo>
                        <a:pt x="173" y="66"/>
                        <a:pt x="169" y="65"/>
                        <a:pt x="171" y="63"/>
                      </a:cubicBezTo>
                      <a:cubicBezTo>
                        <a:pt x="172" y="66"/>
                        <a:pt x="175" y="63"/>
                        <a:pt x="177" y="66"/>
                      </a:cubicBezTo>
                      <a:cubicBezTo>
                        <a:pt x="176" y="66"/>
                        <a:pt x="176" y="67"/>
                        <a:pt x="176" y="68"/>
                      </a:cubicBezTo>
                      <a:cubicBezTo>
                        <a:pt x="178" y="67"/>
                        <a:pt x="180" y="69"/>
                        <a:pt x="180" y="67"/>
                      </a:cubicBezTo>
                      <a:cubicBezTo>
                        <a:pt x="180" y="66"/>
                        <a:pt x="181" y="64"/>
                        <a:pt x="179" y="64"/>
                      </a:cubicBezTo>
                      <a:cubicBezTo>
                        <a:pt x="176" y="63"/>
                        <a:pt x="178" y="66"/>
                        <a:pt x="176" y="64"/>
                      </a:cubicBezTo>
                      <a:cubicBezTo>
                        <a:pt x="176" y="62"/>
                        <a:pt x="180" y="62"/>
                        <a:pt x="176" y="60"/>
                      </a:cubicBezTo>
                      <a:cubicBezTo>
                        <a:pt x="176" y="62"/>
                        <a:pt x="174" y="61"/>
                        <a:pt x="172" y="61"/>
                      </a:cubicBezTo>
                      <a:cubicBezTo>
                        <a:pt x="172" y="59"/>
                        <a:pt x="172" y="59"/>
                        <a:pt x="172" y="59"/>
                      </a:cubicBezTo>
                      <a:cubicBezTo>
                        <a:pt x="173" y="59"/>
                        <a:pt x="173" y="59"/>
                        <a:pt x="173" y="59"/>
                      </a:cubicBezTo>
                      <a:cubicBezTo>
                        <a:pt x="175" y="57"/>
                        <a:pt x="171" y="58"/>
                        <a:pt x="172" y="55"/>
                      </a:cubicBezTo>
                      <a:cubicBezTo>
                        <a:pt x="175" y="55"/>
                        <a:pt x="175" y="55"/>
                        <a:pt x="175" y="55"/>
                      </a:cubicBezTo>
                      <a:cubicBezTo>
                        <a:pt x="178" y="56"/>
                        <a:pt x="173" y="58"/>
                        <a:pt x="177" y="59"/>
                      </a:cubicBezTo>
                      <a:cubicBezTo>
                        <a:pt x="178" y="58"/>
                        <a:pt x="176" y="56"/>
                        <a:pt x="178" y="55"/>
                      </a:cubicBezTo>
                      <a:cubicBezTo>
                        <a:pt x="178" y="55"/>
                        <a:pt x="178" y="56"/>
                        <a:pt x="178" y="56"/>
                      </a:cubicBezTo>
                      <a:cubicBezTo>
                        <a:pt x="179" y="56"/>
                        <a:pt x="184" y="57"/>
                        <a:pt x="182" y="54"/>
                      </a:cubicBezTo>
                      <a:cubicBezTo>
                        <a:pt x="181" y="52"/>
                        <a:pt x="180" y="53"/>
                        <a:pt x="179" y="52"/>
                      </a:cubicBezTo>
                      <a:cubicBezTo>
                        <a:pt x="179" y="49"/>
                        <a:pt x="178" y="48"/>
                        <a:pt x="179" y="46"/>
                      </a:cubicBezTo>
                      <a:cubicBezTo>
                        <a:pt x="181" y="47"/>
                        <a:pt x="180" y="43"/>
                        <a:pt x="182" y="46"/>
                      </a:cubicBezTo>
                      <a:cubicBezTo>
                        <a:pt x="180" y="46"/>
                        <a:pt x="179" y="50"/>
                        <a:pt x="182" y="52"/>
                      </a:cubicBezTo>
                      <a:cubicBezTo>
                        <a:pt x="185" y="52"/>
                        <a:pt x="180" y="54"/>
                        <a:pt x="184" y="56"/>
                      </a:cubicBezTo>
                      <a:cubicBezTo>
                        <a:pt x="185" y="54"/>
                        <a:pt x="188" y="55"/>
                        <a:pt x="190" y="56"/>
                      </a:cubicBezTo>
                      <a:cubicBezTo>
                        <a:pt x="191" y="55"/>
                        <a:pt x="190" y="54"/>
                        <a:pt x="190" y="54"/>
                      </a:cubicBezTo>
                      <a:cubicBezTo>
                        <a:pt x="188" y="53"/>
                        <a:pt x="188" y="54"/>
                        <a:pt x="185" y="53"/>
                      </a:cubicBezTo>
                      <a:cubicBezTo>
                        <a:pt x="187" y="50"/>
                        <a:pt x="186" y="48"/>
                        <a:pt x="185" y="46"/>
                      </a:cubicBezTo>
                      <a:cubicBezTo>
                        <a:pt x="186" y="45"/>
                        <a:pt x="188" y="46"/>
                        <a:pt x="188" y="47"/>
                      </a:cubicBezTo>
                      <a:cubicBezTo>
                        <a:pt x="188" y="44"/>
                        <a:pt x="190" y="41"/>
                        <a:pt x="192" y="38"/>
                      </a:cubicBezTo>
                      <a:cubicBezTo>
                        <a:pt x="187" y="39"/>
                        <a:pt x="192" y="35"/>
                        <a:pt x="189" y="35"/>
                      </a:cubicBezTo>
                      <a:cubicBezTo>
                        <a:pt x="187" y="36"/>
                        <a:pt x="184" y="37"/>
                        <a:pt x="183" y="35"/>
                      </a:cubicBezTo>
                      <a:cubicBezTo>
                        <a:pt x="184" y="34"/>
                        <a:pt x="185" y="36"/>
                        <a:pt x="186" y="36"/>
                      </a:cubicBezTo>
                      <a:cubicBezTo>
                        <a:pt x="184" y="34"/>
                        <a:pt x="189" y="35"/>
                        <a:pt x="187" y="33"/>
                      </a:cubicBezTo>
                      <a:cubicBezTo>
                        <a:pt x="187" y="36"/>
                        <a:pt x="191" y="35"/>
                        <a:pt x="193" y="36"/>
                      </a:cubicBezTo>
                      <a:cubicBezTo>
                        <a:pt x="193" y="34"/>
                        <a:pt x="195" y="37"/>
                        <a:pt x="196" y="35"/>
                      </a:cubicBezTo>
                      <a:cubicBezTo>
                        <a:pt x="195" y="33"/>
                        <a:pt x="195" y="30"/>
                        <a:pt x="195" y="28"/>
                      </a:cubicBezTo>
                      <a:cubicBezTo>
                        <a:pt x="199" y="26"/>
                        <a:pt x="198" y="21"/>
                        <a:pt x="199" y="18"/>
                      </a:cubicBezTo>
                      <a:cubicBezTo>
                        <a:pt x="201" y="18"/>
                        <a:pt x="204" y="20"/>
                        <a:pt x="205" y="19"/>
                      </a:cubicBezTo>
                      <a:cubicBezTo>
                        <a:pt x="205" y="17"/>
                        <a:pt x="201" y="19"/>
                        <a:pt x="203" y="17"/>
                      </a:cubicBezTo>
                      <a:cubicBezTo>
                        <a:pt x="204" y="17"/>
                        <a:pt x="204" y="17"/>
                        <a:pt x="204" y="17"/>
                      </a:cubicBezTo>
                      <a:cubicBezTo>
                        <a:pt x="203" y="16"/>
                        <a:pt x="208" y="14"/>
                        <a:pt x="204" y="11"/>
                      </a:cubicBezTo>
                      <a:cubicBezTo>
                        <a:pt x="207" y="14"/>
                        <a:pt x="207" y="14"/>
                        <a:pt x="207" y="14"/>
                      </a:cubicBezTo>
                      <a:cubicBezTo>
                        <a:pt x="207" y="13"/>
                        <a:pt x="207" y="13"/>
                        <a:pt x="206" y="12"/>
                      </a:cubicBezTo>
                      <a:cubicBezTo>
                        <a:pt x="208" y="13"/>
                        <a:pt x="209" y="13"/>
                        <a:pt x="209" y="14"/>
                      </a:cubicBezTo>
                      <a:cubicBezTo>
                        <a:pt x="212" y="13"/>
                        <a:pt x="210" y="10"/>
                        <a:pt x="211" y="9"/>
                      </a:cubicBezTo>
                      <a:cubicBezTo>
                        <a:pt x="208" y="9"/>
                        <a:pt x="208" y="9"/>
                        <a:pt x="208" y="9"/>
                      </a:cubicBezTo>
                      <a:cubicBezTo>
                        <a:pt x="208" y="6"/>
                        <a:pt x="211" y="5"/>
                        <a:pt x="212" y="2"/>
                      </a:cubicBezTo>
                      <a:cubicBezTo>
                        <a:pt x="213" y="3"/>
                        <a:pt x="213" y="3"/>
                        <a:pt x="213" y="3"/>
                      </a:cubicBezTo>
                      <a:cubicBezTo>
                        <a:pt x="213" y="1"/>
                        <a:pt x="213" y="1"/>
                        <a:pt x="213" y="1"/>
                      </a:cubicBezTo>
                      <a:cubicBezTo>
                        <a:pt x="215" y="2"/>
                        <a:pt x="217" y="2"/>
                        <a:pt x="215" y="0"/>
                      </a:cubicBezTo>
                      <a:cubicBezTo>
                        <a:pt x="218" y="6"/>
                        <a:pt x="218" y="6"/>
                        <a:pt x="218" y="6"/>
                      </a:cubicBezTo>
                      <a:cubicBezTo>
                        <a:pt x="216" y="7"/>
                        <a:pt x="216" y="4"/>
                        <a:pt x="214" y="4"/>
                      </a:cubicBezTo>
                      <a:cubicBezTo>
                        <a:pt x="212" y="3"/>
                        <a:pt x="212" y="6"/>
                        <a:pt x="213" y="7"/>
                      </a:cubicBezTo>
                      <a:cubicBezTo>
                        <a:pt x="214" y="6"/>
                        <a:pt x="213" y="6"/>
                        <a:pt x="213" y="5"/>
                      </a:cubicBezTo>
                      <a:cubicBezTo>
                        <a:pt x="216" y="6"/>
                        <a:pt x="215" y="7"/>
                        <a:pt x="216" y="9"/>
                      </a:cubicBezTo>
                      <a:cubicBezTo>
                        <a:pt x="217" y="8"/>
                        <a:pt x="218" y="8"/>
                        <a:pt x="217" y="8"/>
                      </a:cubicBezTo>
                      <a:cubicBezTo>
                        <a:pt x="218" y="9"/>
                        <a:pt x="218" y="10"/>
                        <a:pt x="217" y="12"/>
                      </a:cubicBezTo>
                      <a:cubicBezTo>
                        <a:pt x="216" y="10"/>
                        <a:pt x="215" y="11"/>
                        <a:pt x="214" y="11"/>
                      </a:cubicBezTo>
                      <a:cubicBezTo>
                        <a:pt x="217" y="12"/>
                        <a:pt x="217" y="14"/>
                        <a:pt x="215" y="15"/>
                      </a:cubicBezTo>
                      <a:cubicBezTo>
                        <a:pt x="212" y="15"/>
                        <a:pt x="215" y="19"/>
                        <a:pt x="214" y="21"/>
                      </a:cubicBezTo>
                      <a:cubicBezTo>
                        <a:pt x="212" y="19"/>
                        <a:pt x="210" y="17"/>
                        <a:pt x="210" y="16"/>
                      </a:cubicBezTo>
                      <a:cubicBezTo>
                        <a:pt x="208" y="16"/>
                        <a:pt x="209" y="17"/>
                        <a:pt x="207" y="18"/>
                      </a:cubicBezTo>
                      <a:cubicBezTo>
                        <a:pt x="209" y="19"/>
                        <a:pt x="211" y="21"/>
                        <a:pt x="212" y="23"/>
                      </a:cubicBezTo>
                      <a:cubicBezTo>
                        <a:pt x="210" y="23"/>
                        <a:pt x="210" y="23"/>
                        <a:pt x="210" y="23"/>
                      </a:cubicBezTo>
                      <a:cubicBezTo>
                        <a:pt x="210" y="25"/>
                        <a:pt x="213" y="26"/>
                        <a:pt x="211" y="28"/>
                      </a:cubicBezTo>
                      <a:cubicBezTo>
                        <a:pt x="209" y="31"/>
                        <a:pt x="207" y="35"/>
                        <a:pt x="206" y="37"/>
                      </a:cubicBezTo>
                      <a:cubicBezTo>
                        <a:pt x="204" y="37"/>
                        <a:pt x="204" y="37"/>
                        <a:pt x="204" y="37"/>
                      </a:cubicBezTo>
                      <a:cubicBezTo>
                        <a:pt x="207" y="40"/>
                        <a:pt x="204" y="42"/>
                        <a:pt x="204" y="45"/>
                      </a:cubicBezTo>
                      <a:cubicBezTo>
                        <a:pt x="201" y="48"/>
                        <a:pt x="203" y="53"/>
                        <a:pt x="200" y="54"/>
                      </a:cubicBezTo>
                      <a:cubicBezTo>
                        <a:pt x="199" y="61"/>
                        <a:pt x="198" y="67"/>
                        <a:pt x="196" y="73"/>
                      </a:cubicBezTo>
                      <a:cubicBezTo>
                        <a:pt x="193" y="71"/>
                        <a:pt x="193" y="71"/>
                        <a:pt x="193" y="71"/>
                      </a:cubicBezTo>
                      <a:cubicBezTo>
                        <a:pt x="195" y="73"/>
                        <a:pt x="192" y="71"/>
                        <a:pt x="192" y="73"/>
                      </a:cubicBezTo>
                      <a:cubicBezTo>
                        <a:pt x="194" y="72"/>
                        <a:pt x="194" y="75"/>
                        <a:pt x="195" y="76"/>
                      </a:cubicBezTo>
                      <a:cubicBezTo>
                        <a:pt x="192" y="79"/>
                        <a:pt x="193" y="83"/>
                        <a:pt x="194" y="86"/>
                      </a:cubicBezTo>
                      <a:cubicBezTo>
                        <a:pt x="192" y="86"/>
                        <a:pt x="192" y="86"/>
                        <a:pt x="192" y="86"/>
                      </a:cubicBezTo>
                      <a:cubicBezTo>
                        <a:pt x="195" y="89"/>
                        <a:pt x="191" y="92"/>
                        <a:pt x="190" y="95"/>
                      </a:cubicBezTo>
                      <a:cubicBezTo>
                        <a:pt x="189" y="95"/>
                        <a:pt x="187" y="95"/>
                        <a:pt x="187" y="96"/>
                      </a:cubicBezTo>
                      <a:cubicBezTo>
                        <a:pt x="189" y="99"/>
                        <a:pt x="189" y="100"/>
                        <a:pt x="190" y="103"/>
                      </a:cubicBezTo>
                      <a:cubicBezTo>
                        <a:pt x="189" y="105"/>
                        <a:pt x="188" y="108"/>
                        <a:pt x="186" y="109"/>
                      </a:cubicBezTo>
                      <a:cubicBezTo>
                        <a:pt x="188" y="118"/>
                        <a:pt x="184" y="124"/>
                        <a:pt x="184" y="132"/>
                      </a:cubicBezTo>
                      <a:cubicBezTo>
                        <a:pt x="182" y="132"/>
                        <a:pt x="182" y="132"/>
                        <a:pt x="182" y="132"/>
                      </a:cubicBezTo>
                      <a:cubicBezTo>
                        <a:pt x="185" y="141"/>
                        <a:pt x="179" y="149"/>
                        <a:pt x="180" y="156"/>
                      </a:cubicBezTo>
                      <a:cubicBezTo>
                        <a:pt x="176" y="154"/>
                        <a:pt x="176" y="154"/>
                        <a:pt x="176" y="154"/>
                      </a:cubicBezTo>
                      <a:cubicBezTo>
                        <a:pt x="174" y="156"/>
                        <a:pt x="176" y="159"/>
                        <a:pt x="179" y="159"/>
                      </a:cubicBezTo>
                      <a:cubicBezTo>
                        <a:pt x="177" y="161"/>
                        <a:pt x="179" y="165"/>
                        <a:pt x="176" y="165"/>
                      </a:cubicBezTo>
                      <a:cubicBezTo>
                        <a:pt x="175" y="167"/>
                        <a:pt x="177" y="168"/>
                        <a:pt x="177" y="170"/>
                      </a:cubicBezTo>
                      <a:cubicBezTo>
                        <a:pt x="175" y="174"/>
                        <a:pt x="175" y="175"/>
                        <a:pt x="175" y="179"/>
                      </a:cubicBezTo>
                      <a:cubicBezTo>
                        <a:pt x="175" y="178"/>
                        <a:pt x="175" y="178"/>
                        <a:pt x="175" y="178"/>
                      </a:cubicBezTo>
                      <a:cubicBezTo>
                        <a:pt x="174" y="178"/>
                        <a:pt x="173" y="177"/>
                        <a:pt x="172" y="178"/>
                      </a:cubicBezTo>
                      <a:cubicBezTo>
                        <a:pt x="173" y="180"/>
                        <a:pt x="170" y="183"/>
                        <a:pt x="175" y="183"/>
                      </a:cubicBezTo>
                      <a:cubicBezTo>
                        <a:pt x="171" y="186"/>
                        <a:pt x="175" y="193"/>
                        <a:pt x="170" y="196"/>
                      </a:cubicBezTo>
                      <a:cubicBezTo>
                        <a:pt x="172" y="196"/>
                        <a:pt x="172" y="197"/>
                        <a:pt x="172" y="198"/>
                      </a:cubicBezTo>
                      <a:cubicBezTo>
                        <a:pt x="172" y="201"/>
                        <a:pt x="168" y="204"/>
                        <a:pt x="170" y="208"/>
                      </a:cubicBezTo>
                      <a:cubicBezTo>
                        <a:pt x="169" y="208"/>
                        <a:pt x="168" y="206"/>
                        <a:pt x="167" y="208"/>
                      </a:cubicBezTo>
                      <a:cubicBezTo>
                        <a:pt x="168" y="209"/>
                        <a:pt x="169" y="208"/>
                        <a:pt x="169" y="210"/>
                      </a:cubicBezTo>
                      <a:cubicBezTo>
                        <a:pt x="170" y="216"/>
                        <a:pt x="164" y="221"/>
                        <a:pt x="163" y="226"/>
                      </a:cubicBezTo>
                      <a:cubicBezTo>
                        <a:pt x="164" y="236"/>
                        <a:pt x="160" y="246"/>
                        <a:pt x="158" y="255"/>
                      </a:cubicBezTo>
                      <a:cubicBezTo>
                        <a:pt x="157" y="255"/>
                        <a:pt x="157" y="255"/>
                        <a:pt x="157" y="255"/>
                      </a:cubicBezTo>
                      <a:cubicBezTo>
                        <a:pt x="160" y="259"/>
                        <a:pt x="152" y="261"/>
                        <a:pt x="156" y="265"/>
                      </a:cubicBezTo>
                      <a:cubicBezTo>
                        <a:pt x="155" y="265"/>
                        <a:pt x="155" y="267"/>
                        <a:pt x="153" y="266"/>
                      </a:cubicBezTo>
                      <a:cubicBezTo>
                        <a:pt x="155" y="269"/>
                        <a:pt x="149" y="273"/>
                        <a:pt x="151" y="277"/>
                      </a:cubicBezTo>
                      <a:cubicBezTo>
                        <a:pt x="152" y="277"/>
                        <a:pt x="151" y="276"/>
                        <a:pt x="151" y="276"/>
                      </a:cubicBezTo>
                      <a:cubicBezTo>
                        <a:pt x="148" y="279"/>
                        <a:pt x="150" y="283"/>
                        <a:pt x="147" y="286"/>
                      </a:cubicBezTo>
                      <a:cubicBezTo>
                        <a:pt x="147" y="285"/>
                        <a:pt x="147" y="285"/>
                        <a:pt x="146" y="284"/>
                      </a:cubicBezTo>
                      <a:cubicBezTo>
                        <a:pt x="144" y="285"/>
                        <a:pt x="149" y="289"/>
                        <a:pt x="144" y="288"/>
                      </a:cubicBezTo>
                      <a:cubicBezTo>
                        <a:pt x="144" y="289"/>
                        <a:pt x="146" y="290"/>
                        <a:pt x="146" y="289"/>
                      </a:cubicBezTo>
                      <a:cubicBezTo>
                        <a:pt x="142" y="297"/>
                        <a:pt x="142" y="306"/>
                        <a:pt x="140" y="315"/>
                      </a:cubicBezTo>
                      <a:cubicBezTo>
                        <a:pt x="135" y="320"/>
                        <a:pt x="133" y="313"/>
                        <a:pt x="134" y="319"/>
                      </a:cubicBezTo>
                      <a:cubicBezTo>
                        <a:pt x="133" y="319"/>
                        <a:pt x="136" y="319"/>
                        <a:pt x="135" y="319"/>
                      </a:cubicBezTo>
                      <a:cubicBezTo>
                        <a:pt x="135" y="321"/>
                        <a:pt x="129" y="320"/>
                        <a:pt x="131" y="322"/>
                      </a:cubicBezTo>
                      <a:cubicBezTo>
                        <a:pt x="134" y="323"/>
                        <a:pt x="132" y="324"/>
                        <a:pt x="133" y="324"/>
                      </a:cubicBezTo>
                      <a:cubicBezTo>
                        <a:pt x="130" y="327"/>
                        <a:pt x="128" y="327"/>
                        <a:pt x="129" y="331"/>
                      </a:cubicBezTo>
                      <a:cubicBezTo>
                        <a:pt x="127" y="330"/>
                        <a:pt x="127" y="330"/>
                        <a:pt x="127" y="330"/>
                      </a:cubicBezTo>
                      <a:cubicBezTo>
                        <a:pt x="130" y="335"/>
                        <a:pt x="126" y="338"/>
                        <a:pt x="130" y="342"/>
                      </a:cubicBezTo>
                      <a:cubicBezTo>
                        <a:pt x="127" y="352"/>
                        <a:pt x="123" y="361"/>
                        <a:pt x="120" y="370"/>
                      </a:cubicBezTo>
                      <a:cubicBezTo>
                        <a:pt x="117" y="379"/>
                        <a:pt x="114" y="389"/>
                        <a:pt x="110" y="397"/>
                      </a:cubicBezTo>
                      <a:cubicBezTo>
                        <a:pt x="105" y="406"/>
                        <a:pt x="101" y="414"/>
                        <a:pt x="97" y="423"/>
                      </a:cubicBezTo>
                      <a:cubicBezTo>
                        <a:pt x="93" y="431"/>
                        <a:pt x="88" y="439"/>
                        <a:pt x="82" y="447"/>
                      </a:cubicBezTo>
                      <a:cubicBezTo>
                        <a:pt x="77" y="449"/>
                        <a:pt x="77" y="450"/>
                        <a:pt x="76" y="455"/>
                      </a:cubicBezTo>
                      <a:cubicBezTo>
                        <a:pt x="75" y="454"/>
                        <a:pt x="75" y="454"/>
                        <a:pt x="75" y="454"/>
                      </a:cubicBezTo>
                      <a:cubicBezTo>
                        <a:pt x="77" y="456"/>
                        <a:pt x="73" y="457"/>
                        <a:pt x="76" y="459"/>
                      </a:cubicBezTo>
                      <a:cubicBezTo>
                        <a:pt x="72" y="465"/>
                        <a:pt x="69" y="471"/>
                        <a:pt x="66" y="477"/>
                      </a:cubicBezTo>
                      <a:cubicBezTo>
                        <a:pt x="66" y="476"/>
                        <a:pt x="64" y="474"/>
                        <a:pt x="64" y="476"/>
                      </a:cubicBezTo>
                      <a:cubicBezTo>
                        <a:pt x="65" y="478"/>
                        <a:pt x="65" y="478"/>
                        <a:pt x="65" y="478"/>
                      </a:cubicBezTo>
                      <a:cubicBezTo>
                        <a:pt x="64" y="478"/>
                        <a:pt x="64" y="478"/>
                        <a:pt x="64" y="478"/>
                      </a:cubicBezTo>
                      <a:cubicBezTo>
                        <a:pt x="64" y="479"/>
                        <a:pt x="65" y="480"/>
                        <a:pt x="66" y="480"/>
                      </a:cubicBezTo>
                      <a:cubicBezTo>
                        <a:pt x="59" y="497"/>
                        <a:pt x="45" y="510"/>
                        <a:pt x="37" y="525"/>
                      </a:cubicBezTo>
                      <a:cubicBezTo>
                        <a:pt x="34" y="528"/>
                        <a:pt x="32" y="534"/>
                        <a:pt x="30" y="538"/>
                      </a:cubicBezTo>
                      <a:cubicBezTo>
                        <a:pt x="20" y="548"/>
                        <a:pt x="12" y="557"/>
                        <a:pt x="8" y="571"/>
                      </a:cubicBezTo>
                      <a:cubicBezTo>
                        <a:pt x="8" y="571"/>
                        <a:pt x="1" y="566"/>
                        <a:pt x="3" y="56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0" name="Freeform 153"/>
                <p:cNvSpPr/>
                <p:nvPr/>
              </p:nvSpPr>
              <p:spPr bwMode="auto">
                <a:xfrm>
                  <a:off x="3861" y="1589"/>
                  <a:ext cx="1" cy="0"/>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2" y="1"/>
                        <a:pt x="1" y="2"/>
                        <a:pt x="0" y="0"/>
                      </a:cubicBezTo>
                      <a:cubicBezTo>
                        <a:pt x="1" y="1"/>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1" name="Freeform 154"/>
                <p:cNvSpPr/>
                <p:nvPr/>
              </p:nvSpPr>
              <p:spPr bwMode="auto">
                <a:xfrm>
                  <a:off x="3854" y="1596"/>
                  <a:ext cx="1" cy="1"/>
                </a:xfrm>
                <a:custGeom>
                  <a:avLst/>
                  <a:gdLst>
                    <a:gd name="T0" fmla="*/ 2 w 3"/>
                    <a:gd name="T1" fmla="*/ 1 h 2"/>
                    <a:gd name="T2" fmla="*/ 1 w 3"/>
                    <a:gd name="T3" fmla="*/ 2 h 2"/>
                    <a:gd name="T4" fmla="*/ 1 w 3"/>
                    <a:gd name="T5" fmla="*/ 0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1" y="2"/>
                        <a:pt x="1" y="2"/>
                      </a:cubicBezTo>
                      <a:cubicBezTo>
                        <a:pt x="1" y="1"/>
                        <a:pt x="0" y="0"/>
                        <a:pt x="1" y="0"/>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2" name="Freeform 155"/>
                <p:cNvSpPr/>
                <p:nvPr/>
              </p:nvSpPr>
              <p:spPr bwMode="auto">
                <a:xfrm>
                  <a:off x="3853" y="1598"/>
                  <a:ext cx="0" cy="1"/>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4"/>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3" name="Freeform 156"/>
                <p:cNvSpPr/>
                <p:nvPr/>
              </p:nvSpPr>
              <p:spPr bwMode="auto">
                <a:xfrm>
                  <a:off x="3851" y="1600"/>
                  <a:ext cx="1" cy="1"/>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0" y="2"/>
                        <a:pt x="0" y="1"/>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4" name="Freeform 157"/>
                <p:cNvSpPr/>
                <p:nvPr/>
              </p:nvSpPr>
              <p:spPr bwMode="auto">
                <a:xfrm>
                  <a:off x="3852" y="1601"/>
                  <a:ext cx="0" cy="0"/>
                </a:xfrm>
                <a:custGeom>
                  <a:avLst/>
                  <a:gdLst>
                    <a:gd name="T0" fmla="*/ 2 w 2"/>
                    <a:gd name="T1" fmla="*/ 1 h 2"/>
                    <a:gd name="T2" fmla="*/ 0 w 2"/>
                    <a:gd name="T3" fmla="*/ 2 h 2"/>
                    <a:gd name="T4" fmla="*/ 2 w 2"/>
                    <a:gd name="T5" fmla="*/ 1 h 2"/>
                  </a:gdLst>
                  <a:ahLst/>
                  <a:cxnLst>
                    <a:cxn ang="0">
                      <a:pos x="T0" y="T1"/>
                    </a:cxn>
                    <a:cxn ang="0">
                      <a:pos x="T2" y="T3"/>
                    </a:cxn>
                    <a:cxn ang="0">
                      <a:pos x="T4" y="T5"/>
                    </a:cxn>
                  </a:cxnLst>
                  <a:rect l="0" t="0" r="r" b="b"/>
                  <a:pathLst>
                    <a:path w="2" h="2">
                      <a:moveTo>
                        <a:pt x="2" y="1"/>
                      </a:moveTo>
                      <a:cubicBezTo>
                        <a:pt x="2" y="2"/>
                        <a:pt x="1" y="2"/>
                        <a:pt x="0" y="2"/>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5" name="Freeform 158"/>
                <p:cNvSpPr/>
                <p:nvPr/>
              </p:nvSpPr>
              <p:spPr bwMode="auto">
                <a:xfrm>
                  <a:off x="3849" y="1605"/>
                  <a:ext cx="1" cy="1"/>
                </a:xfrm>
                <a:custGeom>
                  <a:avLst/>
                  <a:gdLst>
                    <a:gd name="T0" fmla="*/ 2 w 2"/>
                    <a:gd name="T1" fmla="*/ 1 h 3"/>
                    <a:gd name="T2" fmla="*/ 1 w 2"/>
                    <a:gd name="T3" fmla="*/ 3 h 3"/>
                    <a:gd name="T4" fmla="*/ 2 w 2"/>
                    <a:gd name="T5" fmla="*/ 1 h 3"/>
                  </a:gdLst>
                  <a:ahLst/>
                  <a:cxnLst>
                    <a:cxn ang="0">
                      <a:pos x="T0" y="T1"/>
                    </a:cxn>
                    <a:cxn ang="0">
                      <a:pos x="T2" y="T3"/>
                    </a:cxn>
                    <a:cxn ang="0">
                      <a:pos x="T4" y="T5"/>
                    </a:cxn>
                  </a:cxnLst>
                  <a:rect l="0" t="0" r="r" b="b"/>
                  <a:pathLst>
                    <a:path w="2" h="3">
                      <a:moveTo>
                        <a:pt x="2" y="1"/>
                      </a:moveTo>
                      <a:cubicBezTo>
                        <a:pt x="2" y="1"/>
                        <a:pt x="2" y="3"/>
                        <a:pt x="1" y="3"/>
                      </a:cubicBezTo>
                      <a:cubicBezTo>
                        <a:pt x="2" y="3"/>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6" name="Freeform 159"/>
                <p:cNvSpPr/>
                <p:nvPr/>
              </p:nvSpPr>
              <p:spPr bwMode="auto">
                <a:xfrm>
                  <a:off x="3849" y="1608"/>
                  <a:ext cx="1" cy="0"/>
                </a:xfrm>
                <a:custGeom>
                  <a:avLst/>
                  <a:gdLst>
                    <a:gd name="T0" fmla="*/ 2 w 2"/>
                    <a:gd name="T1" fmla="*/ 0 h 2"/>
                    <a:gd name="T2" fmla="*/ 1 w 2"/>
                    <a:gd name="T3" fmla="*/ 1 h 2"/>
                    <a:gd name="T4" fmla="*/ 0 w 2"/>
                    <a:gd name="T5" fmla="*/ 0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1" y="1"/>
                        <a:pt x="1" y="1"/>
                      </a:cubicBezTo>
                      <a:cubicBezTo>
                        <a:pt x="1" y="2"/>
                        <a:pt x="0" y="1"/>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7" name="Freeform 160"/>
                <p:cNvSpPr/>
                <p:nvPr/>
              </p:nvSpPr>
              <p:spPr bwMode="auto">
                <a:xfrm>
                  <a:off x="3841" y="1649"/>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8" name="Freeform 161"/>
                <p:cNvSpPr/>
                <p:nvPr/>
              </p:nvSpPr>
              <p:spPr bwMode="auto">
                <a:xfrm>
                  <a:off x="3835" y="1667"/>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0" y="1"/>
                        <a:pt x="0" y="1"/>
                      </a:cubicBezTo>
                      <a:cubicBezTo>
                        <a:pt x="0"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9" name="Rectangle 162"/>
                <p:cNvSpPr>
                  <a:spLocks noChangeArrowheads="1"/>
                </p:cNvSpPr>
                <p:nvPr/>
              </p:nvSpPr>
              <p:spPr bwMode="auto">
                <a:xfrm>
                  <a:off x="3833" y="1677"/>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40" name="Freeform 163"/>
                <p:cNvSpPr/>
                <p:nvPr/>
              </p:nvSpPr>
              <p:spPr bwMode="auto">
                <a:xfrm>
                  <a:off x="3743" y="1716"/>
                  <a:ext cx="1"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3"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1" name="Freeform 164"/>
                <p:cNvSpPr/>
                <p:nvPr/>
              </p:nvSpPr>
              <p:spPr bwMode="auto">
                <a:xfrm>
                  <a:off x="3721" y="1716"/>
                  <a:ext cx="22" cy="64"/>
                </a:xfrm>
                <a:custGeom>
                  <a:avLst/>
                  <a:gdLst>
                    <a:gd name="T0" fmla="*/ 15 w 98"/>
                    <a:gd name="T1" fmla="*/ 244 h 279"/>
                    <a:gd name="T2" fmla="*/ 18 w 98"/>
                    <a:gd name="T3" fmla="*/ 236 h 279"/>
                    <a:gd name="T4" fmla="*/ 17 w 98"/>
                    <a:gd name="T5" fmla="*/ 217 h 279"/>
                    <a:gd name="T6" fmla="*/ 19 w 98"/>
                    <a:gd name="T7" fmla="*/ 211 h 279"/>
                    <a:gd name="T8" fmla="*/ 26 w 98"/>
                    <a:gd name="T9" fmla="*/ 194 h 279"/>
                    <a:gd name="T10" fmla="*/ 28 w 98"/>
                    <a:gd name="T11" fmla="*/ 188 h 279"/>
                    <a:gd name="T12" fmla="*/ 28 w 98"/>
                    <a:gd name="T13" fmla="*/ 178 h 279"/>
                    <a:gd name="T14" fmla="*/ 31 w 98"/>
                    <a:gd name="T15" fmla="*/ 169 h 279"/>
                    <a:gd name="T16" fmla="*/ 34 w 98"/>
                    <a:gd name="T17" fmla="*/ 165 h 279"/>
                    <a:gd name="T18" fmla="*/ 32 w 98"/>
                    <a:gd name="T19" fmla="*/ 160 h 279"/>
                    <a:gd name="T20" fmla="*/ 31 w 98"/>
                    <a:gd name="T21" fmla="*/ 149 h 279"/>
                    <a:gd name="T22" fmla="*/ 33 w 98"/>
                    <a:gd name="T23" fmla="*/ 144 h 279"/>
                    <a:gd name="T24" fmla="*/ 32 w 98"/>
                    <a:gd name="T25" fmla="*/ 137 h 279"/>
                    <a:gd name="T26" fmla="*/ 36 w 98"/>
                    <a:gd name="T27" fmla="*/ 130 h 279"/>
                    <a:gd name="T28" fmla="*/ 37 w 98"/>
                    <a:gd name="T29" fmla="*/ 122 h 279"/>
                    <a:gd name="T30" fmla="*/ 42 w 98"/>
                    <a:gd name="T31" fmla="*/ 112 h 279"/>
                    <a:gd name="T32" fmla="*/ 41 w 98"/>
                    <a:gd name="T33" fmla="*/ 107 h 279"/>
                    <a:gd name="T34" fmla="*/ 45 w 98"/>
                    <a:gd name="T35" fmla="*/ 104 h 279"/>
                    <a:gd name="T36" fmla="*/ 43 w 98"/>
                    <a:gd name="T37" fmla="*/ 99 h 279"/>
                    <a:gd name="T38" fmla="*/ 43 w 98"/>
                    <a:gd name="T39" fmla="*/ 97 h 279"/>
                    <a:gd name="T40" fmla="*/ 44 w 98"/>
                    <a:gd name="T41" fmla="*/ 92 h 279"/>
                    <a:gd name="T42" fmla="*/ 48 w 98"/>
                    <a:gd name="T43" fmla="*/ 78 h 279"/>
                    <a:gd name="T44" fmla="*/ 50 w 98"/>
                    <a:gd name="T45" fmla="*/ 72 h 279"/>
                    <a:gd name="T46" fmla="*/ 51 w 98"/>
                    <a:gd name="T47" fmla="*/ 68 h 279"/>
                    <a:gd name="T48" fmla="*/ 56 w 98"/>
                    <a:gd name="T49" fmla="*/ 56 h 279"/>
                    <a:gd name="T50" fmla="*/ 63 w 98"/>
                    <a:gd name="T51" fmla="*/ 56 h 279"/>
                    <a:gd name="T52" fmla="*/ 59 w 98"/>
                    <a:gd name="T53" fmla="*/ 50 h 279"/>
                    <a:gd name="T54" fmla="*/ 54 w 98"/>
                    <a:gd name="T55" fmla="*/ 43 h 279"/>
                    <a:gd name="T56" fmla="*/ 58 w 98"/>
                    <a:gd name="T57" fmla="*/ 39 h 279"/>
                    <a:gd name="T58" fmla="*/ 56 w 98"/>
                    <a:gd name="T59" fmla="*/ 36 h 279"/>
                    <a:gd name="T60" fmla="*/ 59 w 98"/>
                    <a:gd name="T61" fmla="*/ 35 h 279"/>
                    <a:gd name="T62" fmla="*/ 67 w 98"/>
                    <a:gd name="T63" fmla="*/ 33 h 279"/>
                    <a:gd name="T64" fmla="*/ 63 w 98"/>
                    <a:gd name="T65" fmla="*/ 26 h 279"/>
                    <a:gd name="T66" fmla="*/ 67 w 98"/>
                    <a:gd name="T67" fmla="*/ 25 h 279"/>
                    <a:gd name="T68" fmla="*/ 65 w 98"/>
                    <a:gd name="T69" fmla="*/ 20 h 279"/>
                    <a:gd name="T70" fmla="*/ 67 w 98"/>
                    <a:gd name="T71" fmla="*/ 16 h 279"/>
                    <a:gd name="T72" fmla="*/ 74 w 98"/>
                    <a:gd name="T73" fmla="*/ 22 h 279"/>
                    <a:gd name="T74" fmla="*/ 72 w 98"/>
                    <a:gd name="T75" fmla="*/ 12 h 279"/>
                    <a:gd name="T76" fmla="*/ 87 w 98"/>
                    <a:gd name="T77" fmla="*/ 8 h 279"/>
                    <a:gd name="T78" fmla="*/ 91 w 98"/>
                    <a:gd name="T79" fmla="*/ 6 h 279"/>
                    <a:gd name="T80" fmla="*/ 94 w 98"/>
                    <a:gd name="T81" fmla="*/ 0 h 279"/>
                    <a:gd name="T82" fmla="*/ 97 w 98"/>
                    <a:gd name="T83" fmla="*/ 5 h 279"/>
                    <a:gd name="T84" fmla="*/ 90 w 98"/>
                    <a:gd name="T85" fmla="*/ 8 h 279"/>
                    <a:gd name="T86" fmla="*/ 91 w 98"/>
                    <a:gd name="T87" fmla="*/ 23 h 279"/>
                    <a:gd name="T88" fmla="*/ 85 w 98"/>
                    <a:gd name="T89" fmla="*/ 42 h 279"/>
                    <a:gd name="T90" fmla="*/ 79 w 98"/>
                    <a:gd name="T91" fmla="*/ 63 h 279"/>
                    <a:gd name="T92" fmla="*/ 75 w 98"/>
                    <a:gd name="T93" fmla="*/ 81 h 279"/>
                    <a:gd name="T94" fmla="*/ 72 w 98"/>
                    <a:gd name="T95" fmla="*/ 93 h 279"/>
                    <a:gd name="T96" fmla="*/ 63 w 98"/>
                    <a:gd name="T97" fmla="*/ 119 h 279"/>
                    <a:gd name="T98" fmla="*/ 57 w 98"/>
                    <a:gd name="T99" fmla="*/ 133 h 279"/>
                    <a:gd name="T100" fmla="*/ 50 w 98"/>
                    <a:gd name="T101" fmla="*/ 151 h 279"/>
                    <a:gd name="T102" fmla="*/ 42 w 98"/>
                    <a:gd name="T103" fmla="*/ 214 h 279"/>
                    <a:gd name="T104" fmla="*/ 36 w 98"/>
                    <a:gd name="T105" fmla="*/ 230 h 279"/>
                    <a:gd name="T106" fmla="*/ 12 w 98"/>
                    <a:gd name="T107"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279">
                      <a:moveTo>
                        <a:pt x="5" y="271"/>
                      </a:moveTo>
                      <a:cubicBezTo>
                        <a:pt x="0" y="265"/>
                        <a:pt x="8" y="264"/>
                        <a:pt x="6" y="259"/>
                      </a:cubicBezTo>
                      <a:cubicBezTo>
                        <a:pt x="5" y="258"/>
                        <a:pt x="9" y="260"/>
                        <a:pt x="9" y="259"/>
                      </a:cubicBezTo>
                      <a:cubicBezTo>
                        <a:pt x="5" y="254"/>
                        <a:pt x="10" y="249"/>
                        <a:pt x="16" y="247"/>
                      </a:cubicBezTo>
                      <a:cubicBezTo>
                        <a:pt x="17" y="247"/>
                        <a:pt x="17" y="247"/>
                        <a:pt x="17" y="247"/>
                      </a:cubicBezTo>
                      <a:cubicBezTo>
                        <a:pt x="18" y="247"/>
                        <a:pt x="15" y="245"/>
                        <a:pt x="15" y="244"/>
                      </a:cubicBezTo>
                      <a:cubicBezTo>
                        <a:pt x="16" y="244"/>
                        <a:pt x="16" y="245"/>
                        <a:pt x="17" y="245"/>
                      </a:cubicBezTo>
                      <a:cubicBezTo>
                        <a:pt x="15" y="244"/>
                        <a:pt x="17" y="243"/>
                        <a:pt x="16" y="242"/>
                      </a:cubicBezTo>
                      <a:cubicBezTo>
                        <a:pt x="17" y="242"/>
                        <a:pt x="18" y="243"/>
                        <a:pt x="19" y="242"/>
                      </a:cubicBezTo>
                      <a:cubicBezTo>
                        <a:pt x="17" y="241"/>
                        <a:pt x="17" y="241"/>
                        <a:pt x="17" y="241"/>
                      </a:cubicBezTo>
                      <a:cubicBezTo>
                        <a:pt x="12" y="238"/>
                        <a:pt x="19" y="238"/>
                        <a:pt x="16" y="235"/>
                      </a:cubicBezTo>
                      <a:cubicBezTo>
                        <a:pt x="17" y="235"/>
                        <a:pt x="17" y="236"/>
                        <a:pt x="18" y="236"/>
                      </a:cubicBezTo>
                      <a:cubicBezTo>
                        <a:pt x="15" y="231"/>
                        <a:pt x="17" y="228"/>
                        <a:pt x="17" y="224"/>
                      </a:cubicBezTo>
                      <a:cubicBezTo>
                        <a:pt x="18" y="225"/>
                        <a:pt x="20" y="225"/>
                        <a:pt x="21" y="225"/>
                      </a:cubicBezTo>
                      <a:cubicBezTo>
                        <a:pt x="18" y="224"/>
                        <a:pt x="18" y="223"/>
                        <a:pt x="18" y="222"/>
                      </a:cubicBezTo>
                      <a:cubicBezTo>
                        <a:pt x="20" y="223"/>
                        <a:pt x="16" y="220"/>
                        <a:pt x="17" y="219"/>
                      </a:cubicBezTo>
                      <a:cubicBezTo>
                        <a:pt x="18" y="220"/>
                        <a:pt x="18" y="220"/>
                        <a:pt x="18" y="220"/>
                      </a:cubicBezTo>
                      <a:cubicBezTo>
                        <a:pt x="16" y="218"/>
                        <a:pt x="20" y="219"/>
                        <a:pt x="17" y="217"/>
                      </a:cubicBezTo>
                      <a:cubicBezTo>
                        <a:pt x="19" y="217"/>
                        <a:pt x="19" y="217"/>
                        <a:pt x="19" y="217"/>
                      </a:cubicBezTo>
                      <a:cubicBezTo>
                        <a:pt x="16" y="216"/>
                        <a:pt x="21" y="217"/>
                        <a:pt x="20" y="216"/>
                      </a:cubicBezTo>
                      <a:cubicBezTo>
                        <a:pt x="19" y="215"/>
                        <a:pt x="19" y="215"/>
                        <a:pt x="19" y="215"/>
                      </a:cubicBezTo>
                      <a:cubicBezTo>
                        <a:pt x="18" y="215"/>
                        <a:pt x="20" y="215"/>
                        <a:pt x="20" y="214"/>
                      </a:cubicBezTo>
                      <a:cubicBezTo>
                        <a:pt x="20" y="214"/>
                        <a:pt x="20" y="214"/>
                        <a:pt x="20" y="214"/>
                      </a:cubicBezTo>
                      <a:cubicBezTo>
                        <a:pt x="20" y="212"/>
                        <a:pt x="22" y="212"/>
                        <a:pt x="19" y="211"/>
                      </a:cubicBezTo>
                      <a:cubicBezTo>
                        <a:pt x="21" y="212"/>
                        <a:pt x="20" y="213"/>
                        <a:pt x="23" y="213"/>
                      </a:cubicBezTo>
                      <a:cubicBezTo>
                        <a:pt x="22" y="208"/>
                        <a:pt x="24" y="204"/>
                        <a:pt x="25" y="199"/>
                      </a:cubicBezTo>
                      <a:cubicBezTo>
                        <a:pt x="26" y="199"/>
                        <a:pt x="26" y="199"/>
                        <a:pt x="28" y="199"/>
                      </a:cubicBezTo>
                      <a:cubicBezTo>
                        <a:pt x="27" y="199"/>
                        <a:pt x="27" y="197"/>
                        <a:pt x="26" y="197"/>
                      </a:cubicBezTo>
                      <a:cubicBezTo>
                        <a:pt x="26" y="197"/>
                        <a:pt x="28" y="197"/>
                        <a:pt x="28" y="197"/>
                      </a:cubicBezTo>
                      <a:cubicBezTo>
                        <a:pt x="29" y="196"/>
                        <a:pt x="25" y="195"/>
                        <a:pt x="26" y="194"/>
                      </a:cubicBezTo>
                      <a:cubicBezTo>
                        <a:pt x="27" y="195"/>
                        <a:pt x="28" y="195"/>
                        <a:pt x="29" y="195"/>
                      </a:cubicBezTo>
                      <a:cubicBezTo>
                        <a:pt x="27" y="194"/>
                        <a:pt x="28" y="193"/>
                        <a:pt x="27" y="192"/>
                      </a:cubicBezTo>
                      <a:cubicBezTo>
                        <a:pt x="28" y="192"/>
                        <a:pt x="28" y="193"/>
                        <a:pt x="29" y="193"/>
                      </a:cubicBezTo>
                      <a:cubicBezTo>
                        <a:pt x="27" y="191"/>
                        <a:pt x="30" y="191"/>
                        <a:pt x="29" y="190"/>
                      </a:cubicBezTo>
                      <a:cubicBezTo>
                        <a:pt x="30" y="191"/>
                        <a:pt x="30" y="191"/>
                        <a:pt x="30" y="191"/>
                      </a:cubicBezTo>
                      <a:cubicBezTo>
                        <a:pt x="32" y="190"/>
                        <a:pt x="27" y="189"/>
                        <a:pt x="28" y="188"/>
                      </a:cubicBezTo>
                      <a:cubicBezTo>
                        <a:pt x="29" y="189"/>
                        <a:pt x="29" y="189"/>
                        <a:pt x="30" y="189"/>
                      </a:cubicBezTo>
                      <a:cubicBezTo>
                        <a:pt x="27" y="187"/>
                        <a:pt x="29" y="186"/>
                        <a:pt x="28" y="184"/>
                      </a:cubicBezTo>
                      <a:cubicBezTo>
                        <a:pt x="28" y="184"/>
                        <a:pt x="29" y="185"/>
                        <a:pt x="29" y="185"/>
                      </a:cubicBezTo>
                      <a:cubicBezTo>
                        <a:pt x="29" y="183"/>
                        <a:pt x="30" y="182"/>
                        <a:pt x="29" y="181"/>
                      </a:cubicBezTo>
                      <a:cubicBezTo>
                        <a:pt x="30" y="180"/>
                        <a:pt x="33" y="182"/>
                        <a:pt x="33" y="180"/>
                      </a:cubicBezTo>
                      <a:cubicBezTo>
                        <a:pt x="29" y="180"/>
                        <a:pt x="32" y="178"/>
                        <a:pt x="28" y="178"/>
                      </a:cubicBezTo>
                      <a:cubicBezTo>
                        <a:pt x="29" y="177"/>
                        <a:pt x="30" y="175"/>
                        <a:pt x="29" y="174"/>
                      </a:cubicBezTo>
                      <a:cubicBezTo>
                        <a:pt x="31" y="175"/>
                        <a:pt x="34" y="175"/>
                        <a:pt x="34" y="176"/>
                      </a:cubicBezTo>
                      <a:cubicBezTo>
                        <a:pt x="36" y="176"/>
                        <a:pt x="36" y="176"/>
                        <a:pt x="36" y="176"/>
                      </a:cubicBezTo>
                      <a:cubicBezTo>
                        <a:pt x="37" y="176"/>
                        <a:pt x="35" y="176"/>
                        <a:pt x="37" y="176"/>
                      </a:cubicBezTo>
                      <a:cubicBezTo>
                        <a:pt x="37" y="176"/>
                        <a:pt x="36" y="174"/>
                        <a:pt x="37" y="174"/>
                      </a:cubicBezTo>
                      <a:cubicBezTo>
                        <a:pt x="35" y="173"/>
                        <a:pt x="31" y="171"/>
                        <a:pt x="31" y="169"/>
                      </a:cubicBezTo>
                      <a:cubicBezTo>
                        <a:pt x="32" y="170"/>
                        <a:pt x="35" y="170"/>
                        <a:pt x="35" y="171"/>
                      </a:cubicBezTo>
                      <a:cubicBezTo>
                        <a:pt x="30" y="167"/>
                        <a:pt x="30" y="167"/>
                        <a:pt x="30" y="167"/>
                      </a:cubicBezTo>
                      <a:cubicBezTo>
                        <a:pt x="29" y="167"/>
                        <a:pt x="32" y="168"/>
                        <a:pt x="31" y="167"/>
                      </a:cubicBezTo>
                      <a:cubicBezTo>
                        <a:pt x="31" y="167"/>
                        <a:pt x="30" y="166"/>
                        <a:pt x="29" y="166"/>
                      </a:cubicBezTo>
                      <a:cubicBezTo>
                        <a:pt x="30" y="166"/>
                        <a:pt x="29" y="164"/>
                        <a:pt x="32" y="164"/>
                      </a:cubicBezTo>
                      <a:cubicBezTo>
                        <a:pt x="34" y="164"/>
                        <a:pt x="33" y="165"/>
                        <a:pt x="34" y="165"/>
                      </a:cubicBezTo>
                      <a:cubicBezTo>
                        <a:pt x="34" y="164"/>
                        <a:pt x="33" y="164"/>
                        <a:pt x="33" y="163"/>
                      </a:cubicBezTo>
                      <a:cubicBezTo>
                        <a:pt x="34" y="163"/>
                        <a:pt x="34" y="163"/>
                        <a:pt x="34" y="163"/>
                      </a:cubicBezTo>
                      <a:cubicBezTo>
                        <a:pt x="35" y="163"/>
                        <a:pt x="33" y="161"/>
                        <a:pt x="31" y="161"/>
                      </a:cubicBezTo>
                      <a:cubicBezTo>
                        <a:pt x="31" y="162"/>
                        <a:pt x="33" y="162"/>
                        <a:pt x="32" y="162"/>
                      </a:cubicBezTo>
                      <a:cubicBezTo>
                        <a:pt x="30" y="161"/>
                        <a:pt x="30" y="160"/>
                        <a:pt x="30" y="159"/>
                      </a:cubicBezTo>
                      <a:cubicBezTo>
                        <a:pt x="30" y="159"/>
                        <a:pt x="31" y="160"/>
                        <a:pt x="32" y="160"/>
                      </a:cubicBezTo>
                      <a:cubicBezTo>
                        <a:pt x="30" y="158"/>
                        <a:pt x="29" y="157"/>
                        <a:pt x="29" y="155"/>
                      </a:cubicBezTo>
                      <a:cubicBezTo>
                        <a:pt x="27" y="155"/>
                        <a:pt x="31" y="156"/>
                        <a:pt x="30" y="156"/>
                      </a:cubicBezTo>
                      <a:cubicBezTo>
                        <a:pt x="33" y="155"/>
                        <a:pt x="28" y="152"/>
                        <a:pt x="32" y="152"/>
                      </a:cubicBezTo>
                      <a:cubicBezTo>
                        <a:pt x="32" y="152"/>
                        <a:pt x="29" y="151"/>
                        <a:pt x="30" y="151"/>
                      </a:cubicBezTo>
                      <a:cubicBezTo>
                        <a:pt x="30" y="151"/>
                        <a:pt x="33" y="151"/>
                        <a:pt x="32" y="151"/>
                      </a:cubicBezTo>
                      <a:cubicBezTo>
                        <a:pt x="33" y="151"/>
                        <a:pt x="32" y="150"/>
                        <a:pt x="31" y="149"/>
                      </a:cubicBezTo>
                      <a:cubicBezTo>
                        <a:pt x="30" y="149"/>
                        <a:pt x="32" y="149"/>
                        <a:pt x="32" y="150"/>
                      </a:cubicBezTo>
                      <a:cubicBezTo>
                        <a:pt x="31" y="149"/>
                        <a:pt x="30" y="145"/>
                        <a:pt x="32" y="144"/>
                      </a:cubicBezTo>
                      <a:cubicBezTo>
                        <a:pt x="31" y="144"/>
                        <a:pt x="29" y="142"/>
                        <a:pt x="29" y="142"/>
                      </a:cubicBezTo>
                      <a:cubicBezTo>
                        <a:pt x="31" y="143"/>
                        <a:pt x="31" y="143"/>
                        <a:pt x="31" y="143"/>
                      </a:cubicBezTo>
                      <a:cubicBezTo>
                        <a:pt x="33" y="143"/>
                        <a:pt x="31" y="141"/>
                        <a:pt x="33" y="142"/>
                      </a:cubicBezTo>
                      <a:cubicBezTo>
                        <a:pt x="31" y="140"/>
                        <a:pt x="35" y="145"/>
                        <a:pt x="33" y="144"/>
                      </a:cubicBezTo>
                      <a:cubicBezTo>
                        <a:pt x="35" y="144"/>
                        <a:pt x="30" y="141"/>
                        <a:pt x="33" y="142"/>
                      </a:cubicBezTo>
                      <a:cubicBezTo>
                        <a:pt x="33" y="141"/>
                        <a:pt x="31" y="140"/>
                        <a:pt x="33" y="140"/>
                      </a:cubicBezTo>
                      <a:cubicBezTo>
                        <a:pt x="33" y="140"/>
                        <a:pt x="36" y="141"/>
                        <a:pt x="36" y="141"/>
                      </a:cubicBezTo>
                      <a:cubicBezTo>
                        <a:pt x="36" y="139"/>
                        <a:pt x="35" y="140"/>
                        <a:pt x="34" y="139"/>
                      </a:cubicBezTo>
                      <a:cubicBezTo>
                        <a:pt x="34" y="138"/>
                        <a:pt x="34" y="138"/>
                        <a:pt x="34" y="138"/>
                      </a:cubicBezTo>
                      <a:cubicBezTo>
                        <a:pt x="32" y="138"/>
                        <a:pt x="34" y="137"/>
                        <a:pt x="32" y="137"/>
                      </a:cubicBezTo>
                      <a:cubicBezTo>
                        <a:pt x="33" y="137"/>
                        <a:pt x="31" y="135"/>
                        <a:pt x="34" y="136"/>
                      </a:cubicBezTo>
                      <a:cubicBezTo>
                        <a:pt x="37" y="137"/>
                        <a:pt x="37" y="137"/>
                        <a:pt x="37" y="137"/>
                      </a:cubicBezTo>
                      <a:cubicBezTo>
                        <a:pt x="37" y="136"/>
                        <a:pt x="34" y="136"/>
                        <a:pt x="33" y="135"/>
                      </a:cubicBezTo>
                      <a:cubicBezTo>
                        <a:pt x="34" y="135"/>
                        <a:pt x="34" y="135"/>
                        <a:pt x="35" y="135"/>
                      </a:cubicBezTo>
                      <a:cubicBezTo>
                        <a:pt x="31" y="134"/>
                        <a:pt x="35" y="134"/>
                        <a:pt x="32" y="133"/>
                      </a:cubicBezTo>
                      <a:cubicBezTo>
                        <a:pt x="34" y="132"/>
                        <a:pt x="33" y="130"/>
                        <a:pt x="36" y="130"/>
                      </a:cubicBezTo>
                      <a:cubicBezTo>
                        <a:pt x="35" y="129"/>
                        <a:pt x="33" y="128"/>
                        <a:pt x="34" y="127"/>
                      </a:cubicBezTo>
                      <a:cubicBezTo>
                        <a:pt x="35" y="128"/>
                        <a:pt x="35" y="128"/>
                        <a:pt x="36" y="128"/>
                      </a:cubicBezTo>
                      <a:cubicBezTo>
                        <a:pt x="37" y="128"/>
                        <a:pt x="36" y="128"/>
                        <a:pt x="35" y="127"/>
                      </a:cubicBezTo>
                      <a:cubicBezTo>
                        <a:pt x="36" y="127"/>
                        <a:pt x="38" y="126"/>
                        <a:pt x="40" y="126"/>
                      </a:cubicBezTo>
                      <a:cubicBezTo>
                        <a:pt x="39" y="125"/>
                        <a:pt x="36" y="125"/>
                        <a:pt x="35" y="124"/>
                      </a:cubicBezTo>
                      <a:cubicBezTo>
                        <a:pt x="39" y="125"/>
                        <a:pt x="33" y="122"/>
                        <a:pt x="37" y="122"/>
                      </a:cubicBezTo>
                      <a:cubicBezTo>
                        <a:pt x="37" y="122"/>
                        <a:pt x="39" y="123"/>
                        <a:pt x="40" y="123"/>
                      </a:cubicBezTo>
                      <a:cubicBezTo>
                        <a:pt x="44" y="123"/>
                        <a:pt x="37" y="121"/>
                        <a:pt x="39" y="120"/>
                      </a:cubicBezTo>
                      <a:cubicBezTo>
                        <a:pt x="36" y="119"/>
                        <a:pt x="36" y="119"/>
                        <a:pt x="36" y="119"/>
                      </a:cubicBezTo>
                      <a:cubicBezTo>
                        <a:pt x="38" y="119"/>
                        <a:pt x="35" y="117"/>
                        <a:pt x="38" y="118"/>
                      </a:cubicBezTo>
                      <a:cubicBezTo>
                        <a:pt x="37" y="118"/>
                        <a:pt x="39" y="117"/>
                        <a:pt x="36" y="116"/>
                      </a:cubicBezTo>
                      <a:cubicBezTo>
                        <a:pt x="39" y="115"/>
                        <a:pt x="36" y="112"/>
                        <a:pt x="42" y="112"/>
                      </a:cubicBezTo>
                      <a:cubicBezTo>
                        <a:pt x="41" y="112"/>
                        <a:pt x="42" y="111"/>
                        <a:pt x="40" y="111"/>
                      </a:cubicBezTo>
                      <a:cubicBezTo>
                        <a:pt x="38" y="111"/>
                        <a:pt x="41" y="112"/>
                        <a:pt x="40" y="111"/>
                      </a:cubicBezTo>
                      <a:cubicBezTo>
                        <a:pt x="40" y="111"/>
                        <a:pt x="39" y="111"/>
                        <a:pt x="39" y="111"/>
                      </a:cubicBezTo>
                      <a:cubicBezTo>
                        <a:pt x="40" y="110"/>
                        <a:pt x="40" y="110"/>
                        <a:pt x="43" y="111"/>
                      </a:cubicBezTo>
                      <a:cubicBezTo>
                        <a:pt x="45" y="111"/>
                        <a:pt x="38" y="108"/>
                        <a:pt x="39" y="107"/>
                      </a:cubicBezTo>
                      <a:cubicBezTo>
                        <a:pt x="41" y="108"/>
                        <a:pt x="41" y="108"/>
                        <a:pt x="41" y="107"/>
                      </a:cubicBezTo>
                      <a:cubicBezTo>
                        <a:pt x="39" y="106"/>
                        <a:pt x="39" y="106"/>
                        <a:pt x="39" y="106"/>
                      </a:cubicBezTo>
                      <a:cubicBezTo>
                        <a:pt x="40" y="105"/>
                        <a:pt x="42" y="106"/>
                        <a:pt x="44" y="106"/>
                      </a:cubicBezTo>
                      <a:cubicBezTo>
                        <a:pt x="44" y="106"/>
                        <a:pt x="44" y="105"/>
                        <a:pt x="43" y="104"/>
                      </a:cubicBezTo>
                      <a:cubicBezTo>
                        <a:pt x="46" y="104"/>
                        <a:pt x="46" y="104"/>
                        <a:pt x="46" y="104"/>
                      </a:cubicBezTo>
                      <a:cubicBezTo>
                        <a:pt x="44" y="104"/>
                        <a:pt x="45" y="104"/>
                        <a:pt x="44" y="103"/>
                      </a:cubicBezTo>
                      <a:cubicBezTo>
                        <a:pt x="45" y="104"/>
                        <a:pt x="45" y="104"/>
                        <a:pt x="45" y="104"/>
                      </a:cubicBezTo>
                      <a:cubicBezTo>
                        <a:pt x="46" y="104"/>
                        <a:pt x="45" y="103"/>
                        <a:pt x="45" y="103"/>
                      </a:cubicBezTo>
                      <a:cubicBezTo>
                        <a:pt x="44" y="102"/>
                        <a:pt x="43" y="103"/>
                        <a:pt x="42" y="103"/>
                      </a:cubicBezTo>
                      <a:cubicBezTo>
                        <a:pt x="41" y="102"/>
                        <a:pt x="42" y="102"/>
                        <a:pt x="41" y="101"/>
                      </a:cubicBezTo>
                      <a:cubicBezTo>
                        <a:pt x="43" y="102"/>
                        <a:pt x="43" y="101"/>
                        <a:pt x="43" y="100"/>
                      </a:cubicBezTo>
                      <a:cubicBezTo>
                        <a:pt x="44" y="100"/>
                        <a:pt x="41" y="99"/>
                        <a:pt x="41" y="99"/>
                      </a:cubicBezTo>
                      <a:cubicBezTo>
                        <a:pt x="42" y="99"/>
                        <a:pt x="42" y="98"/>
                        <a:pt x="43" y="99"/>
                      </a:cubicBezTo>
                      <a:cubicBezTo>
                        <a:pt x="43" y="100"/>
                        <a:pt x="42" y="99"/>
                        <a:pt x="43" y="100"/>
                      </a:cubicBezTo>
                      <a:cubicBezTo>
                        <a:pt x="44" y="100"/>
                        <a:pt x="46" y="100"/>
                        <a:pt x="45" y="99"/>
                      </a:cubicBezTo>
                      <a:cubicBezTo>
                        <a:pt x="44" y="98"/>
                        <a:pt x="40" y="98"/>
                        <a:pt x="42" y="98"/>
                      </a:cubicBezTo>
                      <a:cubicBezTo>
                        <a:pt x="42" y="98"/>
                        <a:pt x="43" y="98"/>
                        <a:pt x="44" y="99"/>
                      </a:cubicBezTo>
                      <a:cubicBezTo>
                        <a:pt x="45" y="98"/>
                        <a:pt x="45" y="98"/>
                        <a:pt x="45" y="98"/>
                      </a:cubicBezTo>
                      <a:cubicBezTo>
                        <a:pt x="43" y="97"/>
                        <a:pt x="43" y="97"/>
                        <a:pt x="43" y="97"/>
                      </a:cubicBezTo>
                      <a:cubicBezTo>
                        <a:pt x="44" y="98"/>
                        <a:pt x="44" y="98"/>
                        <a:pt x="44" y="98"/>
                      </a:cubicBezTo>
                      <a:cubicBezTo>
                        <a:pt x="42" y="97"/>
                        <a:pt x="44" y="96"/>
                        <a:pt x="42" y="95"/>
                      </a:cubicBezTo>
                      <a:cubicBezTo>
                        <a:pt x="42" y="95"/>
                        <a:pt x="43" y="95"/>
                        <a:pt x="44" y="94"/>
                      </a:cubicBezTo>
                      <a:cubicBezTo>
                        <a:pt x="44" y="94"/>
                        <a:pt x="44" y="94"/>
                        <a:pt x="44" y="94"/>
                      </a:cubicBezTo>
                      <a:cubicBezTo>
                        <a:pt x="45" y="94"/>
                        <a:pt x="45" y="93"/>
                        <a:pt x="44" y="92"/>
                      </a:cubicBezTo>
                      <a:cubicBezTo>
                        <a:pt x="44" y="92"/>
                        <a:pt x="44" y="92"/>
                        <a:pt x="44" y="92"/>
                      </a:cubicBezTo>
                      <a:cubicBezTo>
                        <a:pt x="44" y="92"/>
                        <a:pt x="44" y="91"/>
                        <a:pt x="43" y="91"/>
                      </a:cubicBezTo>
                      <a:cubicBezTo>
                        <a:pt x="45" y="90"/>
                        <a:pt x="51" y="93"/>
                        <a:pt x="48" y="91"/>
                      </a:cubicBezTo>
                      <a:cubicBezTo>
                        <a:pt x="49" y="90"/>
                        <a:pt x="45" y="89"/>
                        <a:pt x="44" y="89"/>
                      </a:cubicBezTo>
                      <a:cubicBezTo>
                        <a:pt x="46" y="88"/>
                        <a:pt x="43" y="85"/>
                        <a:pt x="46" y="85"/>
                      </a:cubicBezTo>
                      <a:cubicBezTo>
                        <a:pt x="46" y="84"/>
                        <a:pt x="45" y="84"/>
                        <a:pt x="45" y="84"/>
                      </a:cubicBezTo>
                      <a:cubicBezTo>
                        <a:pt x="46" y="82"/>
                        <a:pt x="44" y="79"/>
                        <a:pt x="48" y="78"/>
                      </a:cubicBezTo>
                      <a:cubicBezTo>
                        <a:pt x="49" y="79"/>
                        <a:pt x="50" y="79"/>
                        <a:pt x="51" y="79"/>
                      </a:cubicBezTo>
                      <a:cubicBezTo>
                        <a:pt x="50" y="78"/>
                        <a:pt x="53" y="79"/>
                        <a:pt x="50" y="78"/>
                      </a:cubicBezTo>
                      <a:cubicBezTo>
                        <a:pt x="48" y="78"/>
                        <a:pt x="48" y="77"/>
                        <a:pt x="47" y="78"/>
                      </a:cubicBezTo>
                      <a:cubicBezTo>
                        <a:pt x="46" y="76"/>
                        <a:pt x="47" y="74"/>
                        <a:pt x="49" y="74"/>
                      </a:cubicBezTo>
                      <a:cubicBezTo>
                        <a:pt x="48" y="74"/>
                        <a:pt x="47" y="74"/>
                        <a:pt x="47" y="73"/>
                      </a:cubicBezTo>
                      <a:cubicBezTo>
                        <a:pt x="50" y="74"/>
                        <a:pt x="50" y="73"/>
                        <a:pt x="50" y="72"/>
                      </a:cubicBezTo>
                      <a:cubicBezTo>
                        <a:pt x="48" y="72"/>
                        <a:pt x="48" y="72"/>
                        <a:pt x="48" y="72"/>
                      </a:cubicBezTo>
                      <a:cubicBezTo>
                        <a:pt x="50" y="72"/>
                        <a:pt x="50" y="72"/>
                        <a:pt x="50" y="72"/>
                      </a:cubicBezTo>
                      <a:cubicBezTo>
                        <a:pt x="49" y="72"/>
                        <a:pt x="46" y="70"/>
                        <a:pt x="48" y="70"/>
                      </a:cubicBezTo>
                      <a:cubicBezTo>
                        <a:pt x="49" y="71"/>
                        <a:pt x="50" y="71"/>
                        <a:pt x="50" y="71"/>
                      </a:cubicBezTo>
                      <a:cubicBezTo>
                        <a:pt x="49" y="70"/>
                        <a:pt x="47" y="68"/>
                        <a:pt x="49" y="67"/>
                      </a:cubicBezTo>
                      <a:cubicBezTo>
                        <a:pt x="51" y="68"/>
                        <a:pt x="51" y="68"/>
                        <a:pt x="51" y="68"/>
                      </a:cubicBezTo>
                      <a:cubicBezTo>
                        <a:pt x="51" y="67"/>
                        <a:pt x="50" y="66"/>
                        <a:pt x="49" y="67"/>
                      </a:cubicBezTo>
                      <a:cubicBezTo>
                        <a:pt x="51" y="66"/>
                        <a:pt x="51" y="65"/>
                        <a:pt x="54" y="65"/>
                      </a:cubicBezTo>
                      <a:cubicBezTo>
                        <a:pt x="49" y="61"/>
                        <a:pt x="50" y="58"/>
                        <a:pt x="51" y="55"/>
                      </a:cubicBezTo>
                      <a:cubicBezTo>
                        <a:pt x="53" y="56"/>
                        <a:pt x="53" y="56"/>
                        <a:pt x="53" y="56"/>
                      </a:cubicBezTo>
                      <a:cubicBezTo>
                        <a:pt x="54" y="56"/>
                        <a:pt x="51" y="55"/>
                        <a:pt x="52" y="55"/>
                      </a:cubicBezTo>
                      <a:cubicBezTo>
                        <a:pt x="53" y="55"/>
                        <a:pt x="54" y="55"/>
                        <a:pt x="56" y="56"/>
                      </a:cubicBezTo>
                      <a:cubicBezTo>
                        <a:pt x="58" y="56"/>
                        <a:pt x="54" y="54"/>
                        <a:pt x="54" y="53"/>
                      </a:cubicBezTo>
                      <a:cubicBezTo>
                        <a:pt x="52" y="52"/>
                        <a:pt x="55" y="54"/>
                        <a:pt x="53" y="53"/>
                      </a:cubicBezTo>
                      <a:cubicBezTo>
                        <a:pt x="52" y="53"/>
                        <a:pt x="54" y="52"/>
                        <a:pt x="52" y="51"/>
                      </a:cubicBezTo>
                      <a:cubicBezTo>
                        <a:pt x="53" y="51"/>
                        <a:pt x="55" y="52"/>
                        <a:pt x="56" y="53"/>
                      </a:cubicBezTo>
                      <a:cubicBezTo>
                        <a:pt x="55" y="52"/>
                        <a:pt x="55" y="52"/>
                        <a:pt x="55" y="52"/>
                      </a:cubicBezTo>
                      <a:cubicBezTo>
                        <a:pt x="58" y="52"/>
                        <a:pt x="59" y="55"/>
                        <a:pt x="63" y="56"/>
                      </a:cubicBezTo>
                      <a:cubicBezTo>
                        <a:pt x="63" y="55"/>
                        <a:pt x="63" y="55"/>
                        <a:pt x="63" y="55"/>
                      </a:cubicBezTo>
                      <a:cubicBezTo>
                        <a:pt x="66" y="56"/>
                        <a:pt x="66" y="58"/>
                        <a:pt x="67" y="57"/>
                      </a:cubicBezTo>
                      <a:cubicBezTo>
                        <a:pt x="66" y="56"/>
                        <a:pt x="63" y="54"/>
                        <a:pt x="61" y="54"/>
                      </a:cubicBezTo>
                      <a:cubicBezTo>
                        <a:pt x="61" y="52"/>
                        <a:pt x="55" y="51"/>
                        <a:pt x="56" y="50"/>
                      </a:cubicBezTo>
                      <a:cubicBezTo>
                        <a:pt x="58" y="50"/>
                        <a:pt x="56" y="51"/>
                        <a:pt x="58" y="52"/>
                      </a:cubicBezTo>
                      <a:cubicBezTo>
                        <a:pt x="61" y="52"/>
                        <a:pt x="58" y="50"/>
                        <a:pt x="59" y="50"/>
                      </a:cubicBezTo>
                      <a:cubicBezTo>
                        <a:pt x="57" y="50"/>
                        <a:pt x="55" y="48"/>
                        <a:pt x="55" y="48"/>
                      </a:cubicBezTo>
                      <a:cubicBezTo>
                        <a:pt x="56" y="47"/>
                        <a:pt x="57" y="49"/>
                        <a:pt x="58" y="48"/>
                      </a:cubicBezTo>
                      <a:cubicBezTo>
                        <a:pt x="56" y="47"/>
                        <a:pt x="55" y="46"/>
                        <a:pt x="54" y="46"/>
                      </a:cubicBezTo>
                      <a:cubicBezTo>
                        <a:pt x="51" y="45"/>
                        <a:pt x="55" y="46"/>
                        <a:pt x="53" y="44"/>
                      </a:cubicBezTo>
                      <a:cubicBezTo>
                        <a:pt x="55" y="45"/>
                        <a:pt x="58" y="47"/>
                        <a:pt x="60" y="47"/>
                      </a:cubicBezTo>
                      <a:cubicBezTo>
                        <a:pt x="57" y="46"/>
                        <a:pt x="57" y="44"/>
                        <a:pt x="54" y="43"/>
                      </a:cubicBezTo>
                      <a:cubicBezTo>
                        <a:pt x="54" y="43"/>
                        <a:pt x="56" y="44"/>
                        <a:pt x="57" y="45"/>
                      </a:cubicBezTo>
                      <a:cubicBezTo>
                        <a:pt x="59" y="45"/>
                        <a:pt x="54" y="42"/>
                        <a:pt x="58" y="43"/>
                      </a:cubicBezTo>
                      <a:cubicBezTo>
                        <a:pt x="56" y="42"/>
                        <a:pt x="56" y="42"/>
                        <a:pt x="56" y="42"/>
                      </a:cubicBezTo>
                      <a:cubicBezTo>
                        <a:pt x="57" y="42"/>
                        <a:pt x="58" y="42"/>
                        <a:pt x="59" y="42"/>
                      </a:cubicBezTo>
                      <a:cubicBezTo>
                        <a:pt x="59" y="42"/>
                        <a:pt x="57" y="39"/>
                        <a:pt x="60" y="41"/>
                      </a:cubicBezTo>
                      <a:cubicBezTo>
                        <a:pt x="60" y="41"/>
                        <a:pt x="61" y="40"/>
                        <a:pt x="58" y="39"/>
                      </a:cubicBezTo>
                      <a:cubicBezTo>
                        <a:pt x="56" y="39"/>
                        <a:pt x="59" y="41"/>
                        <a:pt x="56" y="40"/>
                      </a:cubicBezTo>
                      <a:cubicBezTo>
                        <a:pt x="59" y="40"/>
                        <a:pt x="56" y="38"/>
                        <a:pt x="55" y="38"/>
                      </a:cubicBezTo>
                      <a:cubicBezTo>
                        <a:pt x="57" y="38"/>
                        <a:pt x="57" y="38"/>
                        <a:pt x="57" y="38"/>
                      </a:cubicBezTo>
                      <a:cubicBezTo>
                        <a:pt x="56" y="38"/>
                        <a:pt x="57" y="37"/>
                        <a:pt x="55" y="36"/>
                      </a:cubicBezTo>
                      <a:cubicBezTo>
                        <a:pt x="56" y="37"/>
                        <a:pt x="57" y="37"/>
                        <a:pt x="58" y="37"/>
                      </a:cubicBezTo>
                      <a:cubicBezTo>
                        <a:pt x="56" y="36"/>
                        <a:pt x="56" y="36"/>
                        <a:pt x="56" y="36"/>
                      </a:cubicBezTo>
                      <a:cubicBezTo>
                        <a:pt x="55" y="34"/>
                        <a:pt x="59" y="37"/>
                        <a:pt x="59" y="36"/>
                      </a:cubicBezTo>
                      <a:cubicBezTo>
                        <a:pt x="60" y="37"/>
                        <a:pt x="60" y="37"/>
                        <a:pt x="60" y="37"/>
                      </a:cubicBezTo>
                      <a:cubicBezTo>
                        <a:pt x="60" y="37"/>
                        <a:pt x="62" y="38"/>
                        <a:pt x="62" y="37"/>
                      </a:cubicBezTo>
                      <a:cubicBezTo>
                        <a:pt x="60" y="36"/>
                        <a:pt x="58" y="35"/>
                        <a:pt x="57" y="34"/>
                      </a:cubicBezTo>
                      <a:cubicBezTo>
                        <a:pt x="56" y="33"/>
                        <a:pt x="59" y="34"/>
                        <a:pt x="57" y="33"/>
                      </a:cubicBezTo>
                      <a:cubicBezTo>
                        <a:pt x="59" y="35"/>
                        <a:pt x="59" y="35"/>
                        <a:pt x="59" y="35"/>
                      </a:cubicBezTo>
                      <a:cubicBezTo>
                        <a:pt x="60" y="35"/>
                        <a:pt x="62" y="35"/>
                        <a:pt x="63" y="35"/>
                      </a:cubicBezTo>
                      <a:cubicBezTo>
                        <a:pt x="62" y="34"/>
                        <a:pt x="60" y="32"/>
                        <a:pt x="58" y="32"/>
                      </a:cubicBezTo>
                      <a:cubicBezTo>
                        <a:pt x="59" y="32"/>
                        <a:pt x="60" y="32"/>
                        <a:pt x="61" y="33"/>
                      </a:cubicBezTo>
                      <a:cubicBezTo>
                        <a:pt x="61" y="32"/>
                        <a:pt x="59" y="32"/>
                        <a:pt x="58" y="31"/>
                      </a:cubicBezTo>
                      <a:cubicBezTo>
                        <a:pt x="60" y="31"/>
                        <a:pt x="62" y="31"/>
                        <a:pt x="64" y="31"/>
                      </a:cubicBezTo>
                      <a:cubicBezTo>
                        <a:pt x="67" y="33"/>
                        <a:pt x="67" y="33"/>
                        <a:pt x="67" y="33"/>
                      </a:cubicBezTo>
                      <a:cubicBezTo>
                        <a:pt x="67" y="33"/>
                        <a:pt x="67" y="33"/>
                        <a:pt x="67" y="33"/>
                      </a:cubicBezTo>
                      <a:cubicBezTo>
                        <a:pt x="69" y="34"/>
                        <a:pt x="69" y="33"/>
                        <a:pt x="71" y="35"/>
                      </a:cubicBezTo>
                      <a:cubicBezTo>
                        <a:pt x="72" y="35"/>
                        <a:pt x="71" y="34"/>
                        <a:pt x="71" y="33"/>
                      </a:cubicBezTo>
                      <a:cubicBezTo>
                        <a:pt x="66" y="32"/>
                        <a:pt x="65" y="29"/>
                        <a:pt x="62" y="28"/>
                      </a:cubicBezTo>
                      <a:cubicBezTo>
                        <a:pt x="61" y="26"/>
                        <a:pt x="71" y="31"/>
                        <a:pt x="66" y="27"/>
                      </a:cubicBezTo>
                      <a:cubicBezTo>
                        <a:pt x="65" y="27"/>
                        <a:pt x="62" y="25"/>
                        <a:pt x="63" y="26"/>
                      </a:cubicBezTo>
                      <a:cubicBezTo>
                        <a:pt x="64" y="26"/>
                        <a:pt x="59" y="24"/>
                        <a:pt x="61" y="24"/>
                      </a:cubicBezTo>
                      <a:cubicBezTo>
                        <a:pt x="63" y="25"/>
                        <a:pt x="66" y="24"/>
                        <a:pt x="67" y="27"/>
                      </a:cubicBezTo>
                      <a:cubicBezTo>
                        <a:pt x="66" y="26"/>
                        <a:pt x="66" y="27"/>
                        <a:pt x="66" y="27"/>
                      </a:cubicBezTo>
                      <a:cubicBezTo>
                        <a:pt x="68" y="27"/>
                        <a:pt x="70" y="29"/>
                        <a:pt x="71" y="28"/>
                      </a:cubicBezTo>
                      <a:cubicBezTo>
                        <a:pt x="70" y="27"/>
                        <a:pt x="71" y="27"/>
                        <a:pt x="69" y="26"/>
                      </a:cubicBezTo>
                      <a:cubicBezTo>
                        <a:pt x="67" y="25"/>
                        <a:pt x="69" y="27"/>
                        <a:pt x="67" y="25"/>
                      </a:cubicBezTo>
                      <a:cubicBezTo>
                        <a:pt x="66" y="24"/>
                        <a:pt x="70" y="25"/>
                        <a:pt x="66" y="23"/>
                      </a:cubicBezTo>
                      <a:cubicBezTo>
                        <a:pt x="66" y="24"/>
                        <a:pt x="64" y="23"/>
                        <a:pt x="62" y="22"/>
                      </a:cubicBezTo>
                      <a:cubicBezTo>
                        <a:pt x="62" y="21"/>
                        <a:pt x="62" y="21"/>
                        <a:pt x="62" y="21"/>
                      </a:cubicBezTo>
                      <a:cubicBezTo>
                        <a:pt x="63" y="22"/>
                        <a:pt x="63" y="22"/>
                        <a:pt x="63" y="22"/>
                      </a:cubicBezTo>
                      <a:cubicBezTo>
                        <a:pt x="65" y="21"/>
                        <a:pt x="61" y="20"/>
                        <a:pt x="62" y="19"/>
                      </a:cubicBezTo>
                      <a:cubicBezTo>
                        <a:pt x="65" y="20"/>
                        <a:pt x="65" y="20"/>
                        <a:pt x="65" y="20"/>
                      </a:cubicBezTo>
                      <a:cubicBezTo>
                        <a:pt x="67" y="21"/>
                        <a:pt x="63" y="21"/>
                        <a:pt x="67" y="23"/>
                      </a:cubicBezTo>
                      <a:cubicBezTo>
                        <a:pt x="68" y="22"/>
                        <a:pt x="66" y="21"/>
                        <a:pt x="67" y="21"/>
                      </a:cubicBezTo>
                      <a:cubicBezTo>
                        <a:pt x="67" y="21"/>
                        <a:pt x="67" y="21"/>
                        <a:pt x="68" y="22"/>
                      </a:cubicBezTo>
                      <a:cubicBezTo>
                        <a:pt x="68" y="21"/>
                        <a:pt x="73" y="24"/>
                        <a:pt x="71" y="21"/>
                      </a:cubicBezTo>
                      <a:cubicBezTo>
                        <a:pt x="70" y="20"/>
                        <a:pt x="69" y="20"/>
                        <a:pt x="68" y="20"/>
                      </a:cubicBezTo>
                      <a:cubicBezTo>
                        <a:pt x="68" y="18"/>
                        <a:pt x="67" y="17"/>
                        <a:pt x="67" y="16"/>
                      </a:cubicBezTo>
                      <a:cubicBezTo>
                        <a:pt x="70" y="18"/>
                        <a:pt x="68" y="15"/>
                        <a:pt x="71" y="17"/>
                      </a:cubicBezTo>
                      <a:cubicBezTo>
                        <a:pt x="69" y="17"/>
                        <a:pt x="68" y="19"/>
                        <a:pt x="70" y="20"/>
                      </a:cubicBezTo>
                      <a:cubicBezTo>
                        <a:pt x="74" y="21"/>
                        <a:pt x="69" y="21"/>
                        <a:pt x="73" y="23"/>
                      </a:cubicBezTo>
                      <a:cubicBezTo>
                        <a:pt x="73" y="22"/>
                        <a:pt x="77" y="24"/>
                        <a:pt x="79" y="25"/>
                      </a:cubicBezTo>
                      <a:cubicBezTo>
                        <a:pt x="79" y="24"/>
                        <a:pt x="78" y="24"/>
                        <a:pt x="78" y="23"/>
                      </a:cubicBezTo>
                      <a:cubicBezTo>
                        <a:pt x="76" y="22"/>
                        <a:pt x="76" y="23"/>
                        <a:pt x="74" y="22"/>
                      </a:cubicBezTo>
                      <a:cubicBezTo>
                        <a:pt x="75" y="21"/>
                        <a:pt x="74" y="19"/>
                        <a:pt x="73" y="17"/>
                      </a:cubicBezTo>
                      <a:cubicBezTo>
                        <a:pt x="74" y="18"/>
                        <a:pt x="76" y="19"/>
                        <a:pt x="76" y="19"/>
                      </a:cubicBezTo>
                      <a:cubicBezTo>
                        <a:pt x="76" y="18"/>
                        <a:pt x="77" y="16"/>
                        <a:pt x="78" y="15"/>
                      </a:cubicBezTo>
                      <a:cubicBezTo>
                        <a:pt x="74" y="14"/>
                        <a:pt x="78" y="14"/>
                        <a:pt x="75" y="13"/>
                      </a:cubicBezTo>
                      <a:cubicBezTo>
                        <a:pt x="74" y="13"/>
                        <a:pt x="71" y="12"/>
                        <a:pt x="70" y="11"/>
                      </a:cubicBezTo>
                      <a:cubicBezTo>
                        <a:pt x="70" y="11"/>
                        <a:pt x="71" y="12"/>
                        <a:pt x="72" y="12"/>
                      </a:cubicBezTo>
                      <a:cubicBezTo>
                        <a:pt x="71" y="11"/>
                        <a:pt x="76" y="13"/>
                        <a:pt x="73" y="11"/>
                      </a:cubicBezTo>
                      <a:cubicBezTo>
                        <a:pt x="73" y="13"/>
                        <a:pt x="77" y="13"/>
                        <a:pt x="79" y="15"/>
                      </a:cubicBezTo>
                      <a:cubicBezTo>
                        <a:pt x="78" y="13"/>
                        <a:pt x="81" y="16"/>
                        <a:pt x="82" y="15"/>
                      </a:cubicBezTo>
                      <a:cubicBezTo>
                        <a:pt x="81" y="13"/>
                        <a:pt x="80" y="12"/>
                        <a:pt x="80" y="10"/>
                      </a:cubicBezTo>
                      <a:cubicBezTo>
                        <a:pt x="83" y="10"/>
                        <a:pt x="82" y="7"/>
                        <a:pt x="82" y="6"/>
                      </a:cubicBezTo>
                      <a:cubicBezTo>
                        <a:pt x="84" y="6"/>
                        <a:pt x="87" y="8"/>
                        <a:pt x="87" y="8"/>
                      </a:cubicBezTo>
                      <a:cubicBezTo>
                        <a:pt x="88" y="7"/>
                        <a:pt x="84" y="7"/>
                        <a:pt x="86" y="6"/>
                      </a:cubicBezTo>
                      <a:cubicBezTo>
                        <a:pt x="87" y="7"/>
                        <a:pt x="87" y="7"/>
                        <a:pt x="87" y="7"/>
                      </a:cubicBezTo>
                      <a:cubicBezTo>
                        <a:pt x="86" y="6"/>
                        <a:pt x="90" y="6"/>
                        <a:pt x="86" y="3"/>
                      </a:cubicBezTo>
                      <a:cubicBezTo>
                        <a:pt x="89" y="6"/>
                        <a:pt x="89" y="6"/>
                        <a:pt x="89" y="6"/>
                      </a:cubicBezTo>
                      <a:cubicBezTo>
                        <a:pt x="89" y="5"/>
                        <a:pt x="88" y="5"/>
                        <a:pt x="88" y="5"/>
                      </a:cubicBezTo>
                      <a:cubicBezTo>
                        <a:pt x="89" y="5"/>
                        <a:pt x="90" y="5"/>
                        <a:pt x="91" y="6"/>
                      </a:cubicBezTo>
                      <a:cubicBezTo>
                        <a:pt x="93" y="7"/>
                        <a:pt x="91" y="5"/>
                        <a:pt x="91" y="4"/>
                      </a:cubicBezTo>
                      <a:cubicBezTo>
                        <a:pt x="89" y="3"/>
                        <a:pt x="89" y="3"/>
                        <a:pt x="89" y="3"/>
                      </a:cubicBezTo>
                      <a:cubicBezTo>
                        <a:pt x="89" y="1"/>
                        <a:pt x="91" y="1"/>
                        <a:pt x="91" y="0"/>
                      </a:cubicBezTo>
                      <a:cubicBezTo>
                        <a:pt x="93" y="1"/>
                        <a:pt x="93" y="1"/>
                        <a:pt x="93" y="1"/>
                      </a:cubicBezTo>
                      <a:cubicBezTo>
                        <a:pt x="92" y="0"/>
                        <a:pt x="92" y="0"/>
                        <a:pt x="92" y="0"/>
                      </a:cubicBezTo>
                      <a:cubicBezTo>
                        <a:pt x="94" y="1"/>
                        <a:pt x="95" y="1"/>
                        <a:pt x="94" y="0"/>
                      </a:cubicBezTo>
                      <a:cubicBezTo>
                        <a:pt x="97" y="4"/>
                        <a:pt x="97" y="4"/>
                        <a:pt x="97" y="4"/>
                      </a:cubicBezTo>
                      <a:cubicBezTo>
                        <a:pt x="96" y="4"/>
                        <a:pt x="95" y="2"/>
                        <a:pt x="93" y="2"/>
                      </a:cubicBezTo>
                      <a:cubicBezTo>
                        <a:pt x="92" y="1"/>
                        <a:pt x="92" y="2"/>
                        <a:pt x="93" y="3"/>
                      </a:cubicBezTo>
                      <a:cubicBezTo>
                        <a:pt x="94" y="3"/>
                        <a:pt x="93" y="3"/>
                        <a:pt x="93" y="2"/>
                      </a:cubicBezTo>
                      <a:cubicBezTo>
                        <a:pt x="95" y="4"/>
                        <a:pt x="95" y="4"/>
                        <a:pt x="96" y="5"/>
                      </a:cubicBezTo>
                      <a:cubicBezTo>
                        <a:pt x="96" y="5"/>
                        <a:pt x="97" y="5"/>
                        <a:pt x="97" y="5"/>
                      </a:cubicBezTo>
                      <a:cubicBezTo>
                        <a:pt x="98" y="6"/>
                        <a:pt x="97" y="6"/>
                        <a:pt x="97" y="7"/>
                      </a:cubicBezTo>
                      <a:cubicBezTo>
                        <a:pt x="96" y="6"/>
                        <a:pt x="95" y="6"/>
                        <a:pt x="95" y="6"/>
                      </a:cubicBezTo>
                      <a:cubicBezTo>
                        <a:pt x="97" y="7"/>
                        <a:pt x="97" y="8"/>
                        <a:pt x="96" y="9"/>
                      </a:cubicBezTo>
                      <a:cubicBezTo>
                        <a:pt x="93" y="8"/>
                        <a:pt x="97" y="11"/>
                        <a:pt x="96" y="12"/>
                      </a:cubicBezTo>
                      <a:cubicBezTo>
                        <a:pt x="94" y="10"/>
                        <a:pt x="92" y="9"/>
                        <a:pt x="92" y="8"/>
                      </a:cubicBezTo>
                      <a:cubicBezTo>
                        <a:pt x="90" y="7"/>
                        <a:pt x="91" y="8"/>
                        <a:pt x="90" y="8"/>
                      </a:cubicBezTo>
                      <a:cubicBezTo>
                        <a:pt x="91" y="9"/>
                        <a:pt x="94" y="11"/>
                        <a:pt x="94" y="13"/>
                      </a:cubicBezTo>
                      <a:cubicBezTo>
                        <a:pt x="93" y="12"/>
                        <a:pt x="93" y="12"/>
                        <a:pt x="93" y="12"/>
                      </a:cubicBezTo>
                      <a:cubicBezTo>
                        <a:pt x="93" y="13"/>
                        <a:pt x="95" y="14"/>
                        <a:pt x="94" y="15"/>
                      </a:cubicBezTo>
                      <a:cubicBezTo>
                        <a:pt x="93" y="16"/>
                        <a:pt x="92" y="18"/>
                        <a:pt x="91" y="19"/>
                      </a:cubicBezTo>
                      <a:cubicBezTo>
                        <a:pt x="89" y="18"/>
                        <a:pt x="89" y="18"/>
                        <a:pt x="89" y="18"/>
                      </a:cubicBezTo>
                      <a:cubicBezTo>
                        <a:pt x="92" y="20"/>
                        <a:pt x="89" y="21"/>
                        <a:pt x="91" y="23"/>
                      </a:cubicBezTo>
                      <a:cubicBezTo>
                        <a:pt x="88" y="23"/>
                        <a:pt x="90" y="27"/>
                        <a:pt x="87" y="26"/>
                      </a:cubicBezTo>
                      <a:cubicBezTo>
                        <a:pt x="87" y="30"/>
                        <a:pt x="87" y="33"/>
                        <a:pt x="85" y="35"/>
                      </a:cubicBezTo>
                      <a:cubicBezTo>
                        <a:pt x="83" y="34"/>
                        <a:pt x="83" y="34"/>
                        <a:pt x="83" y="34"/>
                      </a:cubicBezTo>
                      <a:cubicBezTo>
                        <a:pt x="84" y="35"/>
                        <a:pt x="81" y="33"/>
                        <a:pt x="81" y="34"/>
                      </a:cubicBezTo>
                      <a:cubicBezTo>
                        <a:pt x="84" y="34"/>
                        <a:pt x="84" y="36"/>
                        <a:pt x="85" y="37"/>
                      </a:cubicBezTo>
                      <a:cubicBezTo>
                        <a:pt x="82" y="37"/>
                        <a:pt x="84" y="40"/>
                        <a:pt x="85" y="42"/>
                      </a:cubicBezTo>
                      <a:cubicBezTo>
                        <a:pt x="83" y="41"/>
                        <a:pt x="83" y="41"/>
                        <a:pt x="83" y="41"/>
                      </a:cubicBezTo>
                      <a:cubicBezTo>
                        <a:pt x="86" y="44"/>
                        <a:pt x="83" y="44"/>
                        <a:pt x="81" y="45"/>
                      </a:cubicBezTo>
                      <a:cubicBezTo>
                        <a:pt x="81" y="45"/>
                        <a:pt x="79" y="45"/>
                        <a:pt x="79" y="45"/>
                      </a:cubicBezTo>
                      <a:cubicBezTo>
                        <a:pt x="81" y="47"/>
                        <a:pt x="81" y="48"/>
                        <a:pt x="82" y="50"/>
                      </a:cubicBezTo>
                      <a:cubicBezTo>
                        <a:pt x="82" y="50"/>
                        <a:pt x="80" y="52"/>
                        <a:pt x="79" y="52"/>
                      </a:cubicBezTo>
                      <a:cubicBezTo>
                        <a:pt x="82" y="57"/>
                        <a:pt x="78" y="59"/>
                        <a:pt x="79" y="63"/>
                      </a:cubicBezTo>
                      <a:cubicBezTo>
                        <a:pt x="77" y="63"/>
                        <a:pt x="77" y="63"/>
                        <a:pt x="77" y="63"/>
                      </a:cubicBezTo>
                      <a:cubicBezTo>
                        <a:pt x="80" y="68"/>
                        <a:pt x="74" y="70"/>
                        <a:pt x="76" y="74"/>
                      </a:cubicBezTo>
                      <a:cubicBezTo>
                        <a:pt x="72" y="73"/>
                        <a:pt x="72" y="73"/>
                        <a:pt x="72" y="73"/>
                      </a:cubicBezTo>
                      <a:cubicBezTo>
                        <a:pt x="71" y="73"/>
                        <a:pt x="73" y="75"/>
                        <a:pt x="75" y="76"/>
                      </a:cubicBezTo>
                      <a:cubicBezTo>
                        <a:pt x="74" y="76"/>
                        <a:pt x="76" y="78"/>
                        <a:pt x="73" y="78"/>
                      </a:cubicBezTo>
                      <a:cubicBezTo>
                        <a:pt x="72" y="79"/>
                        <a:pt x="74" y="80"/>
                        <a:pt x="75" y="81"/>
                      </a:cubicBezTo>
                      <a:cubicBezTo>
                        <a:pt x="73" y="82"/>
                        <a:pt x="73" y="83"/>
                        <a:pt x="73" y="85"/>
                      </a:cubicBezTo>
                      <a:cubicBezTo>
                        <a:pt x="73" y="84"/>
                        <a:pt x="73" y="84"/>
                        <a:pt x="73" y="84"/>
                      </a:cubicBezTo>
                      <a:cubicBezTo>
                        <a:pt x="72" y="84"/>
                        <a:pt x="71" y="83"/>
                        <a:pt x="70" y="84"/>
                      </a:cubicBezTo>
                      <a:cubicBezTo>
                        <a:pt x="71" y="85"/>
                        <a:pt x="69" y="86"/>
                        <a:pt x="73" y="87"/>
                      </a:cubicBezTo>
                      <a:cubicBezTo>
                        <a:pt x="70" y="88"/>
                        <a:pt x="74" y="92"/>
                        <a:pt x="70" y="92"/>
                      </a:cubicBezTo>
                      <a:cubicBezTo>
                        <a:pt x="71" y="93"/>
                        <a:pt x="71" y="93"/>
                        <a:pt x="72" y="93"/>
                      </a:cubicBezTo>
                      <a:cubicBezTo>
                        <a:pt x="72" y="95"/>
                        <a:pt x="69" y="96"/>
                        <a:pt x="70" y="98"/>
                      </a:cubicBezTo>
                      <a:cubicBezTo>
                        <a:pt x="70" y="98"/>
                        <a:pt x="68" y="97"/>
                        <a:pt x="68" y="98"/>
                      </a:cubicBezTo>
                      <a:cubicBezTo>
                        <a:pt x="68" y="98"/>
                        <a:pt x="70" y="98"/>
                        <a:pt x="70" y="99"/>
                      </a:cubicBezTo>
                      <a:cubicBezTo>
                        <a:pt x="72" y="102"/>
                        <a:pt x="66" y="103"/>
                        <a:pt x="66" y="106"/>
                      </a:cubicBezTo>
                      <a:cubicBezTo>
                        <a:pt x="67" y="111"/>
                        <a:pt x="65" y="115"/>
                        <a:pt x="64" y="120"/>
                      </a:cubicBezTo>
                      <a:cubicBezTo>
                        <a:pt x="63" y="119"/>
                        <a:pt x="63" y="119"/>
                        <a:pt x="63" y="119"/>
                      </a:cubicBezTo>
                      <a:cubicBezTo>
                        <a:pt x="66" y="122"/>
                        <a:pt x="59" y="122"/>
                        <a:pt x="64" y="124"/>
                      </a:cubicBezTo>
                      <a:cubicBezTo>
                        <a:pt x="63" y="124"/>
                        <a:pt x="63" y="125"/>
                        <a:pt x="61" y="125"/>
                      </a:cubicBezTo>
                      <a:cubicBezTo>
                        <a:pt x="63" y="126"/>
                        <a:pt x="58" y="127"/>
                        <a:pt x="61" y="130"/>
                      </a:cubicBezTo>
                      <a:cubicBezTo>
                        <a:pt x="61" y="130"/>
                        <a:pt x="61" y="129"/>
                        <a:pt x="60" y="129"/>
                      </a:cubicBezTo>
                      <a:cubicBezTo>
                        <a:pt x="58" y="130"/>
                        <a:pt x="60" y="132"/>
                        <a:pt x="58" y="134"/>
                      </a:cubicBezTo>
                      <a:cubicBezTo>
                        <a:pt x="58" y="133"/>
                        <a:pt x="58" y="133"/>
                        <a:pt x="57" y="133"/>
                      </a:cubicBezTo>
                      <a:cubicBezTo>
                        <a:pt x="55" y="133"/>
                        <a:pt x="60" y="135"/>
                        <a:pt x="56" y="135"/>
                      </a:cubicBezTo>
                      <a:cubicBezTo>
                        <a:pt x="56" y="135"/>
                        <a:pt x="58" y="135"/>
                        <a:pt x="58" y="135"/>
                      </a:cubicBezTo>
                      <a:cubicBezTo>
                        <a:pt x="55" y="138"/>
                        <a:pt x="57" y="143"/>
                        <a:pt x="57" y="148"/>
                      </a:cubicBezTo>
                      <a:cubicBezTo>
                        <a:pt x="53" y="150"/>
                        <a:pt x="49" y="146"/>
                        <a:pt x="52" y="149"/>
                      </a:cubicBezTo>
                      <a:cubicBezTo>
                        <a:pt x="51" y="149"/>
                        <a:pt x="54" y="149"/>
                        <a:pt x="53" y="149"/>
                      </a:cubicBezTo>
                      <a:cubicBezTo>
                        <a:pt x="54" y="150"/>
                        <a:pt x="48" y="149"/>
                        <a:pt x="50" y="151"/>
                      </a:cubicBezTo>
                      <a:cubicBezTo>
                        <a:pt x="52" y="151"/>
                        <a:pt x="51" y="151"/>
                        <a:pt x="53" y="152"/>
                      </a:cubicBezTo>
                      <a:cubicBezTo>
                        <a:pt x="51" y="153"/>
                        <a:pt x="48" y="153"/>
                        <a:pt x="50" y="155"/>
                      </a:cubicBezTo>
                      <a:cubicBezTo>
                        <a:pt x="48" y="154"/>
                        <a:pt x="48" y="154"/>
                        <a:pt x="48" y="154"/>
                      </a:cubicBezTo>
                      <a:cubicBezTo>
                        <a:pt x="52" y="157"/>
                        <a:pt x="49" y="158"/>
                        <a:pt x="53" y="161"/>
                      </a:cubicBezTo>
                      <a:cubicBezTo>
                        <a:pt x="52" y="170"/>
                        <a:pt x="52" y="179"/>
                        <a:pt x="51" y="188"/>
                      </a:cubicBezTo>
                      <a:cubicBezTo>
                        <a:pt x="47" y="197"/>
                        <a:pt x="47" y="206"/>
                        <a:pt x="42" y="214"/>
                      </a:cubicBezTo>
                      <a:cubicBezTo>
                        <a:pt x="38" y="215"/>
                        <a:pt x="38" y="215"/>
                        <a:pt x="39" y="218"/>
                      </a:cubicBezTo>
                      <a:cubicBezTo>
                        <a:pt x="38" y="218"/>
                        <a:pt x="38" y="218"/>
                        <a:pt x="37" y="218"/>
                      </a:cubicBezTo>
                      <a:cubicBezTo>
                        <a:pt x="40" y="219"/>
                        <a:pt x="37" y="219"/>
                        <a:pt x="40" y="220"/>
                      </a:cubicBezTo>
                      <a:cubicBezTo>
                        <a:pt x="38" y="223"/>
                        <a:pt x="38" y="227"/>
                        <a:pt x="37" y="230"/>
                      </a:cubicBezTo>
                      <a:cubicBezTo>
                        <a:pt x="37" y="229"/>
                        <a:pt x="35" y="228"/>
                        <a:pt x="35" y="229"/>
                      </a:cubicBezTo>
                      <a:cubicBezTo>
                        <a:pt x="36" y="230"/>
                        <a:pt x="36" y="230"/>
                        <a:pt x="36" y="230"/>
                      </a:cubicBezTo>
                      <a:cubicBezTo>
                        <a:pt x="35" y="230"/>
                        <a:pt x="35" y="230"/>
                        <a:pt x="35" y="230"/>
                      </a:cubicBezTo>
                      <a:cubicBezTo>
                        <a:pt x="36" y="231"/>
                        <a:pt x="37" y="232"/>
                        <a:pt x="38" y="232"/>
                      </a:cubicBezTo>
                      <a:cubicBezTo>
                        <a:pt x="38" y="236"/>
                        <a:pt x="36" y="240"/>
                        <a:pt x="33" y="244"/>
                      </a:cubicBezTo>
                      <a:cubicBezTo>
                        <a:pt x="31" y="248"/>
                        <a:pt x="28" y="251"/>
                        <a:pt x="26" y="256"/>
                      </a:cubicBezTo>
                      <a:cubicBezTo>
                        <a:pt x="24" y="257"/>
                        <a:pt x="24" y="260"/>
                        <a:pt x="24" y="263"/>
                      </a:cubicBezTo>
                      <a:cubicBezTo>
                        <a:pt x="18" y="267"/>
                        <a:pt x="12" y="271"/>
                        <a:pt x="12" y="279"/>
                      </a:cubicBezTo>
                      <a:cubicBezTo>
                        <a:pt x="12" y="279"/>
                        <a:pt x="5" y="275"/>
                        <a:pt x="5" y="27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2" name="Freeform 165"/>
                <p:cNvSpPr/>
                <p:nvPr/>
              </p:nvSpPr>
              <p:spPr bwMode="auto">
                <a:xfrm>
                  <a:off x="3742" y="1716"/>
                  <a:ext cx="1"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2"/>
                        <a:pt x="1"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3" name="Freeform 166"/>
                <p:cNvSpPr/>
                <p:nvPr/>
              </p:nvSpPr>
              <p:spPr bwMode="auto">
                <a:xfrm>
                  <a:off x="3738" y="1719"/>
                  <a:ext cx="0"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4" name="Freeform 167"/>
                <p:cNvSpPr/>
                <p:nvPr/>
              </p:nvSpPr>
              <p:spPr bwMode="auto">
                <a:xfrm>
                  <a:off x="3737" y="1719"/>
                  <a:ext cx="0" cy="1"/>
                </a:xfrm>
                <a:custGeom>
                  <a:avLst/>
                  <a:gdLst>
                    <a:gd name="T0" fmla="*/ 2 w 2"/>
                    <a:gd name="T1" fmla="*/ 2 h 2"/>
                    <a:gd name="T2" fmla="*/ 1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1"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5" name="Freeform 168"/>
                <p:cNvSpPr/>
                <p:nvPr/>
              </p:nvSpPr>
              <p:spPr bwMode="auto">
                <a:xfrm>
                  <a:off x="3735" y="1720"/>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6" name="Freeform 169"/>
                <p:cNvSpPr/>
                <p:nvPr/>
              </p:nvSpPr>
              <p:spPr bwMode="auto">
                <a:xfrm>
                  <a:off x="3736" y="1720"/>
                  <a:ext cx="0" cy="1"/>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1" y="1"/>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7" name="Freeform 170"/>
                <p:cNvSpPr/>
                <p:nvPr/>
              </p:nvSpPr>
              <p:spPr bwMode="auto">
                <a:xfrm>
                  <a:off x="3734" y="1722"/>
                  <a:ext cx="1" cy="1"/>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8" name="Freeform 171"/>
                <p:cNvSpPr/>
                <p:nvPr/>
              </p:nvSpPr>
              <p:spPr bwMode="auto">
                <a:xfrm>
                  <a:off x="3734" y="1724"/>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1"/>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9" name="Freeform 172"/>
                <p:cNvSpPr/>
                <p:nvPr/>
              </p:nvSpPr>
              <p:spPr bwMode="auto">
                <a:xfrm>
                  <a:off x="3729" y="1744"/>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0" name="Freeform 173"/>
                <p:cNvSpPr/>
                <p:nvPr/>
              </p:nvSpPr>
              <p:spPr bwMode="auto">
                <a:xfrm>
                  <a:off x="3727" y="1752"/>
                  <a:ext cx="0" cy="1"/>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1" name="Freeform 174"/>
                <p:cNvSpPr/>
                <p:nvPr/>
              </p:nvSpPr>
              <p:spPr bwMode="auto">
                <a:xfrm>
                  <a:off x="3728" y="1757"/>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2" name="Freeform 175"/>
                <p:cNvSpPr/>
                <p:nvPr/>
              </p:nvSpPr>
              <p:spPr bwMode="auto">
                <a:xfrm>
                  <a:off x="3807" y="1785"/>
                  <a:ext cx="1" cy="0"/>
                </a:xfrm>
                <a:custGeom>
                  <a:avLst/>
                  <a:gdLst>
                    <a:gd name="T0" fmla="*/ 3 w 3"/>
                    <a:gd name="T1" fmla="*/ 0 h 1"/>
                    <a:gd name="T2" fmla="*/ 2 w 3"/>
                    <a:gd name="T3" fmla="*/ 0 h 1"/>
                    <a:gd name="T4" fmla="*/ 3 w 3"/>
                    <a:gd name="T5" fmla="*/ 0 h 1"/>
                  </a:gdLst>
                  <a:ahLst/>
                  <a:cxnLst>
                    <a:cxn ang="0">
                      <a:pos x="T0" y="T1"/>
                    </a:cxn>
                    <a:cxn ang="0">
                      <a:pos x="T2" y="T3"/>
                    </a:cxn>
                    <a:cxn ang="0">
                      <a:pos x="T4" y="T5"/>
                    </a:cxn>
                  </a:cxnLst>
                  <a:rect l="0" t="0" r="r" b="b"/>
                  <a:pathLst>
                    <a:path w="3" h="1">
                      <a:moveTo>
                        <a:pt x="3" y="0"/>
                      </a:moveTo>
                      <a:cubicBezTo>
                        <a:pt x="2" y="0"/>
                        <a:pt x="0" y="1"/>
                        <a:pt x="2" y="0"/>
                      </a:cubicBezTo>
                      <a:cubicBezTo>
                        <a:pt x="3" y="0"/>
                        <a:pt x="3"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3" name="Freeform 176"/>
                <p:cNvSpPr/>
                <p:nvPr/>
              </p:nvSpPr>
              <p:spPr bwMode="auto">
                <a:xfrm>
                  <a:off x="3802" y="1785"/>
                  <a:ext cx="8" cy="14"/>
                </a:xfrm>
                <a:custGeom>
                  <a:avLst/>
                  <a:gdLst>
                    <a:gd name="T0" fmla="*/ 9 w 36"/>
                    <a:gd name="T1" fmla="*/ 47 h 59"/>
                    <a:gd name="T2" fmla="*/ 9 w 36"/>
                    <a:gd name="T3" fmla="*/ 45 h 59"/>
                    <a:gd name="T4" fmla="*/ 5 w 36"/>
                    <a:gd name="T5" fmla="*/ 38 h 59"/>
                    <a:gd name="T6" fmla="*/ 6 w 36"/>
                    <a:gd name="T7" fmla="*/ 38 h 59"/>
                    <a:gd name="T8" fmla="*/ 10 w 36"/>
                    <a:gd name="T9" fmla="*/ 36 h 59"/>
                    <a:gd name="T10" fmla="*/ 11 w 36"/>
                    <a:gd name="T11" fmla="*/ 35 h 59"/>
                    <a:gd name="T12" fmla="*/ 9 w 36"/>
                    <a:gd name="T13" fmla="*/ 32 h 59"/>
                    <a:gd name="T14" fmla="*/ 10 w 36"/>
                    <a:gd name="T15" fmla="*/ 31 h 59"/>
                    <a:gd name="T16" fmla="*/ 12 w 36"/>
                    <a:gd name="T17" fmla="*/ 31 h 59"/>
                    <a:gd name="T18" fmla="*/ 10 w 36"/>
                    <a:gd name="T19" fmla="*/ 29 h 59"/>
                    <a:gd name="T20" fmla="*/ 7 w 36"/>
                    <a:gd name="T21" fmla="*/ 26 h 59"/>
                    <a:gd name="T22" fmla="*/ 8 w 36"/>
                    <a:gd name="T23" fmla="*/ 25 h 59"/>
                    <a:gd name="T24" fmla="*/ 6 w 36"/>
                    <a:gd name="T25" fmla="*/ 24 h 59"/>
                    <a:gd name="T26" fmla="*/ 8 w 36"/>
                    <a:gd name="T27" fmla="*/ 23 h 59"/>
                    <a:gd name="T28" fmla="*/ 8 w 36"/>
                    <a:gd name="T29" fmla="*/ 21 h 59"/>
                    <a:gd name="T30" fmla="*/ 10 w 36"/>
                    <a:gd name="T31" fmla="*/ 20 h 59"/>
                    <a:gd name="T32" fmla="*/ 8 w 36"/>
                    <a:gd name="T33" fmla="*/ 19 h 59"/>
                    <a:gd name="T34" fmla="*/ 11 w 36"/>
                    <a:gd name="T35" fmla="*/ 19 h 59"/>
                    <a:gd name="T36" fmla="*/ 9 w 36"/>
                    <a:gd name="T37" fmla="*/ 18 h 59"/>
                    <a:gd name="T38" fmla="*/ 8 w 36"/>
                    <a:gd name="T39" fmla="*/ 18 h 59"/>
                    <a:gd name="T40" fmla="*/ 8 w 36"/>
                    <a:gd name="T41" fmla="*/ 17 h 59"/>
                    <a:gd name="T42" fmla="*/ 8 w 36"/>
                    <a:gd name="T43" fmla="*/ 14 h 59"/>
                    <a:gd name="T44" fmla="*/ 8 w 36"/>
                    <a:gd name="T45" fmla="*/ 13 h 59"/>
                    <a:gd name="T46" fmla="*/ 8 w 36"/>
                    <a:gd name="T47" fmla="*/ 13 h 59"/>
                    <a:gd name="T48" fmla="*/ 9 w 36"/>
                    <a:gd name="T49" fmla="*/ 11 h 59"/>
                    <a:gd name="T50" fmla="*/ 16 w 36"/>
                    <a:gd name="T51" fmla="*/ 11 h 59"/>
                    <a:gd name="T52" fmla="*/ 9 w 36"/>
                    <a:gd name="T53" fmla="*/ 10 h 59"/>
                    <a:gd name="T54" fmla="*/ 2 w 36"/>
                    <a:gd name="T55" fmla="*/ 8 h 59"/>
                    <a:gd name="T56" fmla="*/ 5 w 36"/>
                    <a:gd name="T57" fmla="*/ 8 h 59"/>
                    <a:gd name="T58" fmla="*/ 1 w 36"/>
                    <a:gd name="T59" fmla="*/ 7 h 59"/>
                    <a:gd name="T60" fmla="*/ 4 w 36"/>
                    <a:gd name="T61" fmla="*/ 7 h 59"/>
                    <a:gd name="T62" fmla="*/ 10 w 36"/>
                    <a:gd name="T63" fmla="*/ 7 h 59"/>
                    <a:gd name="T64" fmla="*/ 4 w 36"/>
                    <a:gd name="T65" fmla="*/ 6 h 59"/>
                    <a:gd name="T66" fmla="*/ 7 w 36"/>
                    <a:gd name="T67" fmla="*/ 5 h 59"/>
                    <a:gd name="T68" fmla="*/ 4 w 36"/>
                    <a:gd name="T69" fmla="*/ 5 h 59"/>
                    <a:gd name="T70" fmla="*/ 4 w 36"/>
                    <a:gd name="T71" fmla="*/ 4 h 59"/>
                    <a:gd name="T72" fmla="*/ 12 w 36"/>
                    <a:gd name="T73" fmla="*/ 5 h 59"/>
                    <a:gd name="T74" fmla="*/ 7 w 36"/>
                    <a:gd name="T75" fmla="*/ 3 h 59"/>
                    <a:gd name="T76" fmla="*/ 18 w 36"/>
                    <a:gd name="T77" fmla="*/ 2 h 59"/>
                    <a:gd name="T78" fmla="*/ 20 w 36"/>
                    <a:gd name="T79" fmla="*/ 1 h 59"/>
                    <a:gd name="T80" fmla="*/ 19 w 36"/>
                    <a:gd name="T81" fmla="*/ 0 h 59"/>
                    <a:gd name="T82" fmla="*/ 24 w 36"/>
                    <a:gd name="T83" fmla="*/ 0 h 59"/>
                    <a:gd name="T84" fmla="*/ 20 w 36"/>
                    <a:gd name="T85" fmla="*/ 2 h 59"/>
                    <a:gd name="T86" fmla="*/ 28 w 36"/>
                    <a:gd name="T87" fmla="*/ 4 h 59"/>
                    <a:gd name="T88" fmla="*/ 31 w 36"/>
                    <a:gd name="T89" fmla="*/ 9 h 59"/>
                    <a:gd name="T90" fmla="*/ 33 w 36"/>
                    <a:gd name="T91" fmla="*/ 14 h 59"/>
                    <a:gd name="T92" fmla="*/ 34 w 36"/>
                    <a:gd name="T93" fmla="*/ 18 h 59"/>
                    <a:gd name="T94" fmla="*/ 35 w 36"/>
                    <a:gd name="T95" fmla="*/ 21 h 59"/>
                    <a:gd name="T96" fmla="*/ 32 w 36"/>
                    <a:gd name="T97" fmla="*/ 27 h 59"/>
                    <a:gd name="T98" fmla="*/ 28 w 36"/>
                    <a:gd name="T99" fmla="*/ 29 h 59"/>
                    <a:gd name="T100" fmla="*/ 24 w 36"/>
                    <a:gd name="T101" fmla="*/ 32 h 59"/>
                    <a:gd name="T102" fmla="*/ 26 w 36"/>
                    <a:gd name="T103" fmla="*/ 49 h 59"/>
                    <a:gd name="T104" fmla="*/ 23 w 36"/>
                    <a:gd name="T105" fmla="*/ 52 h 59"/>
                    <a:gd name="T106" fmla="*/ 5 w 36"/>
                    <a:gd name="T107" fmla="*/ 5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 h="59">
                      <a:moveTo>
                        <a:pt x="5" y="51"/>
                      </a:moveTo>
                      <a:cubicBezTo>
                        <a:pt x="1" y="46"/>
                        <a:pt x="7" y="50"/>
                        <a:pt x="4" y="47"/>
                      </a:cubicBezTo>
                      <a:cubicBezTo>
                        <a:pt x="3" y="46"/>
                        <a:pt x="7" y="49"/>
                        <a:pt x="6" y="48"/>
                      </a:cubicBezTo>
                      <a:cubicBezTo>
                        <a:pt x="2" y="44"/>
                        <a:pt x="5" y="46"/>
                        <a:pt x="9" y="48"/>
                      </a:cubicBezTo>
                      <a:cubicBezTo>
                        <a:pt x="10" y="48"/>
                        <a:pt x="10" y="48"/>
                        <a:pt x="10" y="48"/>
                      </a:cubicBezTo>
                      <a:cubicBezTo>
                        <a:pt x="11" y="49"/>
                        <a:pt x="8" y="46"/>
                        <a:pt x="9" y="47"/>
                      </a:cubicBezTo>
                      <a:cubicBezTo>
                        <a:pt x="9" y="47"/>
                        <a:pt x="9" y="47"/>
                        <a:pt x="10" y="48"/>
                      </a:cubicBezTo>
                      <a:cubicBezTo>
                        <a:pt x="9" y="46"/>
                        <a:pt x="10" y="47"/>
                        <a:pt x="8" y="46"/>
                      </a:cubicBezTo>
                      <a:cubicBezTo>
                        <a:pt x="9" y="46"/>
                        <a:pt x="11" y="47"/>
                        <a:pt x="11" y="48"/>
                      </a:cubicBezTo>
                      <a:cubicBezTo>
                        <a:pt x="9" y="46"/>
                        <a:pt x="9" y="46"/>
                        <a:pt x="9" y="46"/>
                      </a:cubicBezTo>
                      <a:cubicBezTo>
                        <a:pt x="5" y="42"/>
                        <a:pt x="10" y="46"/>
                        <a:pt x="8" y="44"/>
                      </a:cubicBezTo>
                      <a:cubicBezTo>
                        <a:pt x="8" y="44"/>
                        <a:pt x="9" y="45"/>
                        <a:pt x="9" y="45"/>
                      </a:cubicBezTo>
                      <a:cubicBezTo>
                        <a:pt x="7" y="42"/>
                        <a:pt x="8" y="42"/>
                        <a:pt x="7" y="41"/>
                      </a:cubicBezTo>
                      <a:cubicBezTo>
                        <a:pt x="8" y="41"/>
                        <a:pt x="9" y="42"/>
                        <a:pt x="10" y="43"/>
                      </a:cubicBezTo>
                      <a:cubicBezTo>
                        <a:pt x="8" y="41"/>
                        <a:pt x="7" y="41"/>
                        <a:pt x="7" y="40"/>
                      </a:cubicBezTo>
                      <a:cubicBezTo>
                        <a:pt x="9" y="42"/>
                        <a:pt x="5" y="39"/>
                        <a:pt x="6" y="39"/>
                      </a:cubicBezTo>
                      <a:cubicBezTo>
                        <a:pt x="7" y="40"/>
                        <a:pt x="7" y="40"/>
                        <a:pt x="7" y="40"/>
                      </a:cubicBezTo>
                      <a:cubicBezTo>
                        <a:pt x="4" y="38"/>
                        <a:pt x="8" y="40"/>
                        <a:pt x="5" y="38"/>
                      </a:cubicBezTo>
                      <a:cubicBezTo>
                        <a:pt x="7" y="39"/>
                        <a:pt x="7" y="39"/>
                        <a:pt x="7" y="39"/>
                      </a:cubicBezTo>
                      <a:cubicBezTo>
                        <a:pt x="4" y="37"/>
                        <a:pt x="9" y="40"/>
                        <a:pt x="7" y="39"/>
                      </a:cubicBezTo>
                      <a:cubicBezTo>
                        <a:pt x="7" y="39"/>
                        <a:pt x="7" y="39"/>
                        <a:pt x="7" y="39"/>
                      </a:cubicBezTo>
                      <a:cubicBezTo>
                        <a:pt x="6" y="38"/>
                        <a:pt x="8" y="39"/>
                        <a:pt x="7" y="39"/>
                      </a:cubicBezTo>
                      <a:cubicBezTo>
                        <a:pt x="8" y="39"/>
                        <a:pt x="8" y="39"/>
                        <a:pt x="8" y="39"/>
                      </a:cubicBezTo>
                      <a:cubicBezTo>
                        <a:pt x="7" y="38"/>
                        <a:pt x="9" y="39"/>
                        <a:pt x="6" y="38"/>
                      </a:cubicBezTo>
                      <a:cubicBezTo>
                        <a:pt x="8" y="39"/>
                        <a:pt x="7" y="38"/>
                        <a:pt x="10" y="40"/>
                      </a:cubicBezTo>
                      <a:cubicBezTo>
                        <a:pt x="8" y="38"/>
                        <a:pt x="9" y="37"/>
                        <a:pt x="9" y="37"/>
                      </a:cubicBezTo>
                      <a:cubicBezTo>
                        <a:pt x="10" y="37"/>
                        <a:pt x="11" y="37"/>
                        <a:pt x="12" y="38"/>
                      </a:cubicBezTo>
                      <a:cubicBezTo>
                        <a:pt x="11" y="38"/>
                        <a:pt x="11" y="37"/>
                        <a:pt x="10" y="37"/>
                      </a:cubicBezTo>
                      <a:cubicBezTo>
                        <a:pt x="10" y="37"/>
                        <a:pt x="11" y="37"/>
                        <a:pt x="11" y="37"/>
                      </a:cubicBezTo>
                      <a:cubicBezTo>
                        <a:pt x="13" y="38"/>
                        <a:pt x="9" y="35"/>
                        <a:pt x="10" y="36"/>
                      </a:cubicBezTo>
                      <a:cubicBezTo>
                        <a:pt x="11" y="36"/>
                        <a:pt x="11" y="37"/>
                        <a:pt x="12" y="37"/>
                      </a:cubicBezTo>
                      <a:cubicBezTo>
                        <a:pt x="10" y="36"/>
                        <a:pt x="11" y="36"/>
                        <a:pt x="10" y="36"/>
                      </a:cubicBezTo>
                      <a:cubicBezTo>
                        <a:pt x="11" y="36"/>
                        <a:pt x="11" y="36"/>
                        <a:pt x="12" y="37"/>
                      </a:cubicBezTo>
                      <a:cubicBezTo>
                        <a:pt x="10" y="35"/>
                        <a:pt x="12" y="37"/>
                        <a:pt x="11" y="36"/>
                      </a:cubicBezTo>
                      <a:cubicBezTo>
                        <a:pt x="13" y="36"/>
                        <a:pt x="13" y="36"/>
                        <a:pt x="13" y="36"/>
                      </a:cubicBezTo>
                      <a:cubicBezTo>
                        <a:pt x="15" y="37"/>
                        <a:pt x="9" y="35"/>
                        <a:pt x="11" y="35"/>
                      </a:cubicBezTo>
                      <a:cubicBezTo>
                        <a:pt x="11" y="35"/>
                        <a:pt x="12" y="36"/>
                        <a:pt x="12" y="36"/>
                      </a:cubicBezTo>
                      <a:cubicBezTo>
                        <a:pt x="10" y="34"/>
                        <a:pt x="11" y="35"/>
                        <a:pt x="10" y="34"/>
                      </a:cubicBezTo>
                      <a:cubicBezTo>
                        <a:pt x="10" y="34"/>
                        <a:pt x="10" y="34"/>
                        <a:pt x="10" y="34"/>
                      </a:cubicBezTo>
                      <a:cubicBezTo>
                        <a:pt x="10" y="34"/>
                        <a:pt x="11" y="34"/>
                        <a:pt x="10" y="33"/>
                      </a:cubicBezTo>
                      <a:cubicBezTo>
                        <a:pt x="11" y="34"/>
                        <a:pt x="14" y="35"/>
                        <a:pt x="13" y="35"/>
                      </a:cubicBezTo>
                      <a:cubicBezTo>
                        <a:pt x="10" y="33"/>
                        <a:pt x="12" y="34"/>
                        <a:pt x="9" y="32"/>
                      </a:cubicBezTo>
                      <a:cubicBezTo>
                        <a:pt x="9" y="32"/>
                        <a:pt x="11" y="32"/>
                        <a:pt x="10" y="32"/>
                      </a:cubicBezTo>
                      <a:cubicBezTo>
                        <a:pt x="11" y="32"/>
                        <a:pt x="13" y="34"/>
                        <a:pt x="14" y="34"/>
                      </a:cubicBezTo>
                      <a:cubicBezTo>
                        <a:pt x="16" y="35"/>
                        <a:pt x="16" y="35"/>
                        <a:pt x="16" y="35"/>
                      </a:cubicBezTo>
                      <a:cubicBezTo>
                        <a:pt x="17" y="35"/>
                        <a:pt x="15" y="35"/>
                        <a:pt x="17" y="35"/>
                      </a:cubicBezTo>
                      <a:cubicBezTo>
                        <a:pt x="17" y="35"/>
                        <a:pt x="16" y="34"/>
                        <a:pt x="16" y="34"/>
                      </a:cubicBezTo>
                      <a:cubicBezTo>
                        <a:pt x="14" y="33"/>
                        <a:pt x="11" y="32"/>
                        <a:pt x="10" y="31"/>
                      </a:cubicBezTo>
                      <a:cubicBezTo>
                        <a:pt x="12" y="32"/>
                        <a:pt x="14" y="33"/>
                        <a:pt x="14" y="33"/>
                      </a:cubicBezTo>
                      <a:cubicBezTo>
                        <a:pt x="9" y="30"/>
                        <a:pt x="9" y="30"/>
                        <a:pt x="9" y="30"/>
                      </a:cubicBezTo>
                      <a:cubicBezTo>
                        <a:pt x="8" y="30"/>
                        <a:pt x="11" y="31"/>
                        <a:pt x="10" y="31"/>
                      </a:cubicBezTo>
                      <a:cubicBezTo>
                        <a:pt x="9" y="30"/>
                        <a:pt x="9" y="30"/>
                        <a:pt x="8" y="30"/>
                      </a:cubicBezTo>
                      <a:cubicBezTo>
                        <a:pt x="9" y="30"/>
                        <a:pt x="8" y="29"/>
                        <a:pt x="11" y="30"/>
                      </a:cubicBezTo>
                      <a:cubicBezTo>
                        <a:pt x="12" y="31"/>
                        <a:pt x="11" y="31"/>
                        <a:pt x="12" y="31"/>
                      </a:cubicBezTo>
                      <a:cubicBezTo>
                        <a:pt x="12" y="31"/>
                        <a:pt x="11" y="30"/>
                        <a:pt x="11" y="30"/>
                      </a:cubicBezTo>
                      <a:cubicBezTo>
                        <a:pt x="12" y="30"/>
                        <a:pt x="12" y="30"/>
                        <a:pt x="12" y="30"/>
                      </a:cubicBezTo>
                      <a:cubicBezTo>
                        <a:pt x="12" y="31"/>
                        <a:pt x="11" y="30"/>
                        <a:pt x="9" y="29"/>
                      </a:cubicBezTo>
                      <a:cubicBezTo>
                        <a:pt x="9" y="29"/>
                        <a:pt x="11" y="30"/>
                        <a:pt x="10" y="29"/>
                      </a:cubicBezTo>
                      <a:cubicBezTo>
                        <a:pt x="8" y="29"/>
                        <a:pt x="8" y="28"/>
                        <a:pt x="8" y="28"/>
                      </a:cubicBezTo>
                      <a:cubicBezTo>
                        <a:pt x="8" y="28"/>
                        <a:pt x="9" y="29"/>
                        <a:pt x="10" y="29"/>
                      </a:cubicBezTo>
                      <a:cubicBezTo>
                        <a:pt x="7" y="28"/>
                        <a:pt x="7" y="27"/>
                        <a:pt x="6" y="27"/>
                      </a:cubicBezTo>
                      <a:cubicBezTo>
                        <a:pt x="4" y="26"/>
                        <a:pt x="8" y="28"/>
                        <a:pt x="8" y="28"/>
                      </a:cubicBezTo>
                      <a:cubicBezTo>
                        <a:pt x="10" y="28"/>
                        <a:pt x="5" y="26"/>
                        <a:pt x="8" y="27"/>
                      </a:cubicBezTo>
                      <a:cubicBezTo>
                        <a:pt x="8" y="27"/>
                        <a:pt x="6" y="26"/>
                        <a:pt x="6" y="26"/>
                      </a:cubicBezTo>
                      <a:cubicBezTo>
                        <a:pt x="7" y="26"/>
                        <a:pt x="9" y="27"/>
                        <a:pt x="8" y="27"/>
                      </a:cubicBezTo>
                      <a:cubicBezTo>
                        <a:pt x="9" y="27"/>
                        <a:pt x="8" y="26"/>
                        <a:pt x="7" y="26"/>
                      </a:cubicBezTo>
                      <a:cubicBezTo>
                        <a:pt x="6" y="26"/>
                        <a:pt x="8" y="26"/>
                        <a:pt x="8" y="27"/>
                      </a:cubicBezTo>
                      <a:cubicBezTo>
                        <a:pt x="7" y="26"/>
                        <a:pt x="5" y="25"/>
                        <a:pt x="7" y="25"/>
                      </a:cubicBezTo>
                      <a:cubicBezTo>
                        <a:pt x="6" y="25"/>
                        <a:pt x="4" y="24"/>
                        <a:pt x="4" y="24"/>
                      </a:cubicBezTo>
                      <a:cubicBezTo>
                        <a:pt x="6" y="25"/>
                        <a:pt x="6" y="25"/>
                        <a:pt x="6" y="25"/>
                      </a:cubicBezTo>
                      <a:cubicBezTo>
                        <a:pt x="7" y="25"/>
                        <a:pt x="6" y="24"/>
                        <a:pt x="8" y="25"/>
                      </a:cubicBezTo>
                      <a:cubicBezTo>
                        <a:pt x="5" y="24"/>
                        <a:pt x="10" y="26"/>
                        <a:pt x="8" y="25"/>
                      </a:cubicBezTo>
                      <a:cubicBezTo>
                        <a:pt x="10" y="26"/>
                        <a:pt x="5" y="24"/>
                        <a:pt x="7" y="25"/>
                      </a:cubicBezTo>
                      <a:cubicBezTo>
                        <a:pt x="7" y="25"/>
                        <a:pt x="5" y="24"/>
                        <a:pt x="7" y="25"/>
                      </a:cubicBezTo>
                      <a:cubicBezTo>
                        <a:pt x="7" y="24"/>
                        <a:pt x="10" y="26"/>
                        <a:pt x="10" y="26"/>
                      </a:cubicBezTo>
                      <a:cubicBezTo>
                        <a:pt x="10" y="25"/>
                        <a:pt x="9" y="25"/>
                        <a:pt x="8" y="25"/>
                      </a:cubicBezTo>
                      <a:cubicBezTo>
                        <a:pt x="7" y="24"/>
                        <a:pt x="7" y="24"/>
                        <a:pt x="7" y="24"/>
                      </a:cubicBezTo>
                      <a:cubicBezTo>
                        <a:pt x="5" y="24"/>
                        <a:pt x="8" y="24"/>
                        <a:pt x="6" y="24"/>
                      </a:cubicBezTo>
                      <a:cubicBezTo>
                        <a:pt x="7" y="24"/>
                        <a:pt x="5" y="23"/>
                        <a:pt x="8" y="24"/>
                      </a:cubicBezTo>
                      <a:cubicBezTo>
                        <a:pt x="10" y="25"/>
                        <a:pt x="10" y="25"/>
                        <a:pt x="10" y="25"/>
                      </a:cubicBezTo>
                      <a:cubicBezTo>
                        <a:pt x="10" y="25"/>
                        <a:pt x="8" y="24"/>
                        <a:pt x="7" y="24"/>
                      </a:cubicBezTo>
                      <a:cubicBezTo>
                        <a:pt x="7" y="24"/>
                        <a:pt x="7" y="24"/>
                        <a:pt x="8" y="24"/>
                      </a:cubicBezTo>
                      <a:cubicBezTo>
                        <a:pt x="4" y="23"/>
                        <a:pt x="8" y="24"/>
                        <a:pt x="5" y="23"/>
                      </a:cubicBezTo>
                      <a:cubicBezTo>
                        <a:pt x="7" y="23"/>
                        <a:pt x="5" y="22"/>
                        <a:pt x="8" y="23"/>
                      </a:cubicBezTo>
                      <a:cubicBezTo>
                        <a:pt x="7" y="23"/>
                        <a:pt x="5" y="22"/>
                        <a:pt x="6" y="22"/>
                      </a:cubicBezTo>
                      <a:cubicBezTo>
                        <a:pt x="7" y="22"/>
                        <a:pt x="7" y="22"/>
                        <a:pt x="8" y="23"/>
                      </a:cubicBezTo>
                      <a:cubicBezTo>
                        <a:pt x="9" y="23"/>
                        <a:pt x="8" y="23"/>
                        <a:pt x="7" y="22"/>
                      </a:cubicBezTo>
                      <a:cubicBezTo>
                        <a:pt x="8" y="22"/>
                        <a:pt x="10" y="23"/>
                        <a:pt x="11" y="23"/>
                      </a:cubicBezTo>
                      <a:cubicBezTo>
                        <a:pt x="10" y="23"/>
                        <a:pt x="8" y="22"/>
                        <a:pt x="6" y="22"/>
                      </a:cubicBezTo>
                      <a:cubicBezTo>
                        <a:pt x="10" y="23"/>
                        <a:pt x="4" y="20"/>
                        <a:pt x="8" y="21"/>
                      </a:cubicBezTo>
                      <a:cubicBezTo>
                        <a:pt x="8" y="22"/>
                        <a:pt x="9" y="22"/>
                        <a:pt x="10" y="22"/>
                      </a:cubicBezTo>
                      <a:cubicBezTo>
                        <a:pt x="14" y="24"/>
                        <a:pt x="8" y="21"/>
                        <a:pt x="10" y="22"/>
                      </a:cubicBezTo>
                      <a:cubicBezTo>
                        <a:pt x="6" y="21"/>
                        <a:pt x="6" y="21"/>
                        <a:pt x="6" y="21"/>
                      </a:cubicBezTo>
                      <a:cubicBezTo>
                        <a:pt x="8" y="21"/>
                        <a:pt x="4" y="20"/>
                        <a:pt x="8" y="21"/>
                      </a:cubicBezTo>
                      <a:cubicBezTo>
                        <a:pt x="7" y="21"/>
                        <a:pt x="9" y="21"/>
                        <a:pt x="6" y="20"/>
                      </a:cubicBezTo>
                      <a:cubicBezTo>
                        <a:pt x="9" y="21"/>
                        <a:pt x="4" y="19"/>
                        <a:pt x="10" y="20"/>
                      </a:cubicBezTo>
                      <a:cubicBezTo>
                        <a:pt x="10" y="20"/>
                        <a:pt x="10" y="20"/>
                        <a:pt x="8" y="20"/>
                      </a:cubicBezTo>
                      <a:cubicBezTo>
                        <a:pt x="7" y="19"/>
                        <a:pt x="10" y="20"/>
                        <a:pt x="9" y="20"/>
                      </a:cubicBezTo>
                      <a:cubicBezTo>
                        <a:pt x="8" y="20"/>
                        <a:pt x="8" y="20"/>
                        <a:pt x="7" y="20"/>
                      </a:cubicBezTo>
                      <a:cubicBezTo>
                        <a:pt x="8" y="20"/>
                        <a:pt x="8" y="20"/>
                        <a:pt x="11" y="20"/>
                      </a:cubicBezTo>
                      <a:cubicBezTo>
                        <a:pt x="13" y="21"/>
                        <a:pt x="5" y="19"/>
                        <a:pt x="7" y="19"/>
                      </a:cubicBezTo>
                      <a:cubicBezTo>
                        <a:pt x="8" y="19"/>
                        <a:pt x="9" y="19"/>
                        <a:pt x="8" y="19"/>
                      </a:cubicBezTo>
                      <a:cubicBezTo>
                        <a:pt x="6" y="18"/>
                        <a:pt x="6" y="18"/>
                        <a:pt x="6" y="18"/>
                      </a:cubicBezTo>
                      <a:cubicBezTo>
                        <a:pt x="7" y="18"/>
                        <a:pt x="9" y="19"/>
                        <a:pt x="11" y="20"/>
                      </a:cubicBezTo>
                      <a:cubicBezTo>
                        <a:pt x="11" y="20"/>
                        <a:pt x="11" y="19"/>
                        <a:pt x="10" y="19"/>
                      </a:cubicBezTo>
                      <a:cubicBezTo>
                        <a:pt x="12" y="20"/>
                        <a:pt x="12" y="20"/>
                        <a:pt x="12" y="20"/>
                      </a:cubicBezTo>
                      <a:cubicBezTo>
                        <a:pt x="10" y="19"/>
                        <a:pt x="11" y="19"/>
                        <a:pt x="11" y="19"/>
                      </a:cubicBezTo>
                      <a:cubicBezTo>
                        <a:pt x="11" y="19"/>
                        <a:pt x="11" y="19"/>
                        <a:pt x="11" y="19"/>
                      </a:cubicBezTo>
                      <a:cubicBezTo>
                        <a:pt x="12" y="19"/>
                        <a:pt x="11" y="19"/>
                        <a:pt x="11" y="19"/>
                      </a:cubicBezTo>
                      <a:cubicBezTo>
                        <a:pt x="10" y="19"/>
                        <a:pt x="9" y="19"/>
                        <a:pt x="9" y="19"/>
                      </a:cubicBezTo>
                      <a:cubicBezTo>
                        <a:pt x="8" y="18"/>
                        <a:pt x="8" y="18"/>
                        <a:pt x="7" y="18"/>
                      </a:cubicBezTo>
                      <a:cubicBezTo>
                        <a:pt x="9" y="19"/>
                        <a:pt x="9" y="18"/>
                        <a:pt x="9" y="18"/>
                      </a:cubicBezTo>
                      <a:cubicBezTo>
                        <a:pt x="9" y="18"/>
                        <a:pt x="7" y="18"/>
                        <a:pt x="7" y="18"/>
                      </a:cubicBezTo>
                      <a:cubicBezTo>
                        <a:pt x="8" y="18"/>
                        <a:pt x="7" y="17"/>
                        <a:pt x="9" y="18"/>
                      </a:cubicBezTo>
                      <a:cubicBezTo>
                        <a:pt x="9" y="18"/>
                        <a:pt x="8" y="18"/>
                        <a:pt x="9" y="18"/>
                      </a:cubicBezTo>
                      <a:cubicBezTo>
                        <a:pt x="9" y="18"/>
                        <a:pt x="11" y="19"/>
                        <a:pt x="10" y="18"/>
                      </a:cubicBezTo>
                      <a:cubicBezTo>
                        <a:pt x="9" y="18"/>
                        <a:pt x="6" y="17"/>
                        <a:pt x="7" y="17"/>
                      </a:cubicBezTo>
                      <a:cubicBezTo>
                        <a:pt x="8" y="17"/>
                        <a:pt x="9" y="18"/>
                        <a:pt x="9" y="18"/>
                      </a:cubicBezTo>
                      <a:cubicBezTo>
                        <a:pt x="11" y="18"/>
                        <a:pt x="11" y="18"/>
                        <a:pt x="11" y="18"/>
                      </a:cubicBezTo>
                      <a:cubicBezTo>
                        <a:pt x="8" y="18"/>
                        <a:pt x="8" y="18"/>
                        <a:pt x="8" y="18"/>
                      </a:cubicBezTo>
                      <a:cubicBezTo>
                        <a:pt x="9" y="18"/>
                        <a:pt x="9" y="18"/>
                        <a:pt x="9" y="18"/>
                      </a:cubicBezTo>
                      <a:cubicBezTo>
                        <a:pt x="7" y="17"/>
                        <a:pt x="9" y="17"/>
                        <a:pt x="6" y="17"/>
                      </a:cubicBezTo>
                      <a:cubicBezTo>
                        <a:pt x="6" y="17"/>
                        <a:pt x="8" y="17"/>
                        <a:pt x="8" y="17"/>
                      </a:cubicBezTo>
                      <a:cubicBezTo>
                        <a:pt x="8" y="17"/>
                        <a:pt x="8" y="17"/>
                        <a:pt x="8" y="17"/>
                      </a:cubicBezTo>
                      <a:cubicBezTo>
                        <a:pt x="10" y="17"/>
                        <a:pt x="9" y="17"/>
                        <a:pt x="7" y="17"/>
                      </a:cubicBezTo>
                      <a:cubicBezTo>
                        <a:pt x="8" y="17"/>
                        <a:pt x="8" y="17"/>
                        <a:pt x="8" y="17"/>
                      </a:cubicBezTo>
                      <a:cubicBezTo>
                        <a:pt x="8" y="17"/>
                        <a:pt x="8" y="16"/>
                        <a:pt x="7" y="16"/>
                      </a:cubicBezTo>
                      <a:cubicBezTo>
                        <a:pt x="8" y="16"/>
                        <a:pt x="14" y="18"/>
                        <a:pt x="12" y="17"/>
                      </a:cubicBezTo>
                      <a:cubicBezTo>
                        <a:pt x="12" y="17"/>
                        <a:pt x="8" y="16"/>
                        <a:pt x="7" y="16"/>
                      </a:cubicBezTo>
                      <a:cubicBezTo>
                        <a:pt x="8" y="16"/>
                        <a:pt x="5" y="15"/>
                        <a:pt x="8" y="15"/>
                      </a:cubicBezTo>
                      <a:cubicBezTo>
                        <a:pt x="7" y="15"/>
                        <a:pt x="7" y="15"/>
                        <a:pt x="6" y="15"/>
                      </a:cubicBezTo>
                      <a:cubicBezTo>
                        <a:pt x="7" y="15"/>
                        <a:pt x="4" y="14"/>
                        <a:pt x="8" y="14"/>
                      </a:cubicBezTo>
                      <a:cubicBezTo>
                        <a:pt x="9" y="15"/>
                        <a:pt x="10" y="15"/>
                        <a:pt x="11" y="15"/>
                      </a:cubicBezTo>
                      <a:cubicBezTo>
                        <a:pt x="9" y="14"/>
                        <a:pt x="13" y="15"/>
                        <a:pt x="10" y="15"/>
                      </a:cubicBezTo>
                      <a:cubicBezTo>
                        <a:pt x="8" y="14"/>
                        <a:pt x="7" y="14"/>
                        <a:pt x="7" y="14"/>
                      </a:cubicBezTo>
                      <a:cubicBezTo>
                        <a:pt x="6" y="14"/>
                        <a:pt x="6" y="13"/>
                        <a:pt x="7" y="13"/>
                      </a:cubicBezTo>
                      <a:cubicBezTo>
                        <a:pt x="6" y="13"/>
                        <a:pt x="6" y="13"/>
                        <a:pt x="5" y="13"/>
                      </a:cubicBezTo>
                      <a:cubicBezTo>
                        <a:pt x="8" y="14"/>
                        <a:pt x="9" y="14"/>
                        <a:pt x="8" y="13"/>
                      </a:cubicBezTo>
                      <a:cubicBezTo>
                        <a:pt x="6" y="13"/>
                        <a:pt x="6" y="13"/>
                        <a:pt x="6" y="13"/>
                      </a:cubicBezTo>
                      <a:cubicBezTo>
                        <a:pt x="8" y="13"/>
                        <a:pt x="8" y="13"/>
                        <a:pt x="8" y="13"/>
                      </a:cubicBezTo>
                      <a:cubicBezTo>
                        <a:pt x="7" y="13"/>
                        <a:pt x="4" y="12"/>
                        <a:pt x="6" y="13"/>
                      </a:cubicBezTo>
                      <a:cubicBezTo>
                        <a:pt x="7" y="13"/>
                        <a:pt x="7" y="13"/>
                        <a:pt x="8" y="13"/>
                      </a:cubicBezTo>
                      <a:cubicBezTo>
                        <a:pt x="6" y="13"/>
                        <a:pt x="4" y="12"/>
                        <a:pt x="5" y="12"/>
                      </a:cubicBezTo>
                      <a:cubicBezTo>
                        <a:pt x="8" y="13"/>
                        <a:pt x="8" y="13"/>
                        <a:pt x="8" y="13"/>
                      </a:cubicBezTo>
                      <a:cubicBezTo>
                        <a:pt x="8" y="12"/>
                        <a:pt x="6" y="12"/>
                        <a:pt x="5" y="12"/>
                      </a:cubicBezTo>
                      <a:cubicBezTo>
                        <a:pt x="7" y="12"/>
                        <a:pt x="7" y="12"/>
                        <a:pt x="10" y="12"/>
                      </a:cubicBezTo>
                      <a:cubicBezTo>
                        <a:pt x="4" y="11"/>
                        <a:pt x="4" y="11"/>
                        <a:pt x="4" y="10"/>
                      </a:cubicBezTo>
                      <a:cubicBezTo>
                        <a:pt x="6" y="10"/>
                        <a:pt x="6" y="10"/>
                        <a:pt x="6" y="10"/>
                      </a:cubicBezTo>
                      <a:cubicBezTo>
                        <a:pt x="7" y="10"/>
                        <a:pt x="3" y="10"/>
                        <a:pt x="4" y="10"/>
                      </a:cubicBezTo>
                      <a:cubicBezTo>
                        <a:pt x="6" y="10"/>
                        <a:pt x="7" y="10"/>
                        <a:pt x="9" y="11"/>
                      </a:cubicBezTo>
                      <a:cubicBezTo>
                        <a:pt x="10" y="11"/>
                        <a:pt x="6" y="10"/>
                        <a:pt x="6" y="10"/>
                      </a:cubicBezTo>
                      <a:cubicBezTo>
                        <a:pt x="4" y="10"/>
                        <a:pt x="7" y="10"/>
                        <a:pt x="5" y="10"/>
                      </a:cubicBezTo>
                      <a:cubicBezTo>
                        <a:pt x="4" y="10"/>
                        <a:pt x="6" y="10"/>
                        <a:pt x="3" y="9"/>
                      </a:cubicBezTo>
                      <a:cubicBezTo>
                        <a:pt x="4" y="10"/>
                        <a:pt x="6" y="10"/>
                        <a:pt x="8" y="10"/>
                      </a:cubicBezTo>
                      <a:cubicBezTo>
                        <a:pt x="6" y="10"/>
                        <a:pt x="6" y="10"/>
                        <a:pt x="6" y="10"/>
                      </a:cubicBezTo>
                      <a:cubicBezTo>
                        <a:pt x="9" y="10"/>
                        <a:pt x="12" y="11"/>
                        <a:pt x="16" y="11"/>
                      </a:cubicBezTo>
                      <a:cubicBezTo>
                        <a:pt x="15" y="11"/>
                        <a:pt x="15" y="11"/>
                        <a:pt x="15" y="11"/>
                      </a:cubicBezTo>
                      <a:cubicBezTo>
                        <a:pt x="18" y="11"/>
                        <a:pt x="18" y="12"/>
                        <a:pt x="19" y="12"/>
                      </a:cubicBezTo>
                      <a:cubicBezTo>
                        <a:pt x="18" y="11"/>
                        <a:pt x="14" y="11"/>
                        <a:pt x="13" y="11"/>
                      </a:cubicBezTo>
                      <a:cubicBezTo>
                        <a:pt x="12" y="10"/>
                        <a:pt x="7" y="10"/>
                        <a:pt x="7" y="9"/>
                      </a:cubicBezTo>
                      <a:cubicBezTo>
                        <a:pt x="8" y="10"/>
                        <a:pt x="7" y="10"/>
                        <a:pt x="9" y="10"/>
                      </a:cubicBezTo>
                      <a:cubicBezTo>
                        <a:pt x="12" y="10"/>
                        <a:pt x="8" y="10"/>
                        <a:pt x="9" y="10"/>
                      </a:cubicBezTo>
                      <a:cubicBezTo>
                        <a:pt x="8" y="10"/>
                        <a:pt x="5" y="9"/>
                        <a:pt x="5" y="9"/>
                      </a:cubicBezTo>
                      <a:cubicBezTo>
                        <a:pt x="6" y="9"/>
                        <a:pt x="7" y="9"/>
                        <a:pt x="8" y="9"/>
                      </a:cubicBezTo>
                      <a:cubicBezTo>
                        <a:pt x="6" y="9"/>
                        <a:pt x="5" y="9"/>
                        <a:pt x="4" y="9"/>
                      </a:cubicBezTo>
                      <a:cubicBezTo>
                        <a:pt x="0" y="8"/>
                        <a:pt x="5" y="9"/>
                        <a:pt x="2" y="8"/>
                      </a:cubicBezTo>
                      <a:cubicBezTo>
                        <a:pt x="5" y="9"/>
                        <a:pt x="8" y="9"/>
                        <a:pt x="9" y="9"/>
                      </a:cubicBezTo>
                      <a:cubicBezTo>
                        <a:pt x="7" y="9"/>
                        <a:pt x="6" y="9"/>
                        <a:pt x="2" y="8"/>
                      </a:cubicBezTo>
                      <a:cubicBezTo>
                        <a:pt x="3" y="8"/>
                        <a:pt x="5" y="8"/>
                        <a:pt x="6" y="9"/>
                      </a:cubicBezTo>
                      <a:cubicBezTo>
                        <a:pt x="8" y="9"/>
                        <a:pt x="2" y="8"/>
                        <a:pt x="7" y="8"/>
                      </a:cubicBezTo>
                      <a:cubicBezTo>
                        <a:pt x="4" y="8"/>
                        <a:pt x="4" y="8"/>
                        <a:pt x="4" y="8"/>
                      </a:cubicBezTo>
                      <a:cubicBezTo>
                        <a:pt x="5" y="8"/>
                        <a:pt x="6" y="8"/>
                        <a:pt x="7" y="8"/>
                      </a:cubicBezTo>
                      <a:cubicBezTo>
                        <a:pt x="7" y="8"/>
                        <a:pt x="4" y="8"/>
                        <a:pt x="7" y="8"/>
                      </a:cubicBezTo>
                      <a:cubicBezTo>
                        <a:pt x="7" y="8"/>
                        <a:pt x="7" y="8"/>
                        <a:pt x="5" y="8"/>
                      </a:cubicBezTo>
                      <a:cubicBezTo>
                        <a:pt x="3" y="8"/>
                        <a:pt x="7" y="8"/>
                        <a:pt x="3" y="8"/>
                      </a:cubicBezTo>
                      <a:cubicBezTo>
                        <a:pt x="6" y="8"/>
                        <a:pt x="3" y="7"/>
                        <a:pt x="2" y="7"/>
                      </a:cubicBezTo>
                      <a:cubicBezTo>
                        <a:pt x="3" y="7"/>
                        <a:pt x="3" y="7"/>
                        <a:pt x="3" y="7"/>
                      </a:cubicBezTo>
                      <a:cubicBezTo>
                        <a:pt x="3" y="7"/>
                        <a:pt x="3" y="7"/>
                        <a:pt x="1" y="7"/>
                      </a:cubicBezTo>
                      <a:cubicBezTo>
                        <a:pt x="2" y="7"/>
                        <a:pt x="3" y="7"/>
                        <a:pt x="4" y="7"/>
                      </a:cubicBezTo>
                      <a:cubicBezTo>
                        <a:pt x="1" y="7"/>
                        <a:pt x="1" y="7"/>
                        <a:pt x="1" y="7"/>
                      </a:cubicBezTo>
                      <a:cubicBezTo>
                        <a:pt x="0" y="7"/>
                        <a:pt x="5" y="7"/>
                        <a:pt x="5" y="7"/>
                      </a:cubicBezTo>
                      <a:cubicBezTo>
                        <a:pt x="6" y="7"/>
                        <a:pt x="6" y="7"/>
                        <a:pt x="6" y="7"/>
                      </a:cubicBezTo>
                      <a:cubicBezTo>
                        <a:pt x="6" y="7"/>
                        <a:pt x="8" y="8"/>
                        <a:pt x="7" y="7"/>
                      </a:cubicBezTo>
                      <a:cubicBezTo>
                        <a:pt x="5" y="7"/>
                        <a:pt x="3" y="7"/>
                        <a:pt x="1" y="7"/>
                      </a:cubicBezTo>
                      <a:cubicBezTo>
                        <a:pt x="1" y="7"/>
                        <a:pt x="4" y="7"/>
                        <a:pt x="2" y="7"/>
                      </a:cubicBezTo>
                      <a:cubicBezTo>
                        <a:pt x="4" y="7"/>
                        <a:pt x="4" y="7"/>
                        <a:pt x="4" y="7"/>
                      </a:cubicBezTo>
                      <a:cubicBezTo>
                        <a:pt x="5" y="7"/>
                        <a:pt x="7" y="7"/>
                        <a:pt x="7" y="7"/>
                      </a:cubicBezTo>
                      <a:cubicBezTo>
                        <a:pt x="7" y="7"/>
                        <a:pt x="4" y="6"/>
                        <a:pt x="3" y="7"/>
                      </a:cubicBezTo>
                      <a:cubicBezTo>
                        <a:pt x="3" y="6"/>
                        <a:pt x="4" y="6"/>
                        <a:pt x="5" y="7"/>
                      </a:cubicBezTo>
                      <a:cubicBezTo>
                        <a:pt x="5" y="6"/>
                        <a:pt x="3" y="6"/>
                        <a:pt x="2" y="6"/>
                      </a:cubicBezTo>
                      <a:cubicBezTo>
                        <a:pt x="3" y="6"/>
                        <a:pt x="5" y="6"/>
                        <a:pt x="7" y="6"/>
                      </a:cubicBezTo>
                      <a:cubicBezTo>
                        <a:pt x="10" y="7"/>
                        <a:pt x="10" y="7"/>
                        <a:pt x="10" y="7"/>
                      </a:cubicBezTo>
                      <a:cubicBezTo>
                        <a:pt x="10" y="7"/>
                        <a:pt x="10" y="7"/>
                        <a:pt x="10" y="7"/>
                      </a:cubicBezTo>
                      <a:cubicBezTo>
                        <a:pt x="13" y="7"/>
                        <a:pt x="13" y="7"/>
                        <a:pt x="15" y="7"/>
                      </a:cubicBezTo>
                      <a:cubicBezTo>
                        <a:pt x="16" y="7"/>
                        <a:pt x="15" y="7"/>
                        <a:pt x="14" y="7"/>
                      </a:cubicBezTo>
                      <a:cubicBezTo>
                        <a:pt x="10" y="7"/>
                        <a:pt x="8" y="6"/>
                        <a:pt x="4" y="6"/>
                      </a:cubicBezTo>
                      <a:cubicBezTo>
                        <a:pt x="3" y="6"/>
                        <a:pt x="14" y="7"/>
                        <a:pt x="7" y="6"/>
                      </a:cubicBezTo>
                      <a:cubicBezTo>
                        <a:pt x="6" y="6"/>
                        <a:pt x="3" y="5"/>
                        <a:pt x="4" y="6"/>
                      </a:cubicBezTo>
                      <a:cubicBezTo>
                        <a:pt x="5" y="6"/>
                        <a:pt x="0" y="5"/>
                        <a:pt x="2" y="5"/>
                      </a:cubicBezTo>
                      <a:cubicBezTo>
                        <a:pt x="4" y="5"/>
                        <a:pt x="6" y="5"/>
                        <a:pt x="9" y="6"/>
                      </a:cubicBezTo>
                      <a:cubicBezTo>
                        <a:pt x="7" y="6"/>
                        <a:pt x="8" y="6"/>
                        <a:pt x="8" y="6"/>
                      </a:cubicBezTo>
                      <a:cubicBezTo>
                        <a:pt x="10" y="6"/>
                        <a:pt x="12" y="6"/>
                        <a:pt x="12" y="6"/>
                      </a:cubicBezTo>
                      <a:cubicBezTo>
                        <a:pt x="12" y="6"/>
                        <a:pt x="12" y="6"/>
                        <a:pt x="10" y="6"/>
                      </a:cubicBezTo>
                      <a:cubicBezTo>
                        <a:pt x="7" y="5"/>
                        <a:pt x="10" y="6"/>
                        <a:pt x="7" y="5"/>
                      </a:cubicBezTo>
                      <a:cubicBezTo>
                        <a:pt x="7" y="5"/>
                        <a:pt x="10" y="5"/>
                        <a:pt x="6" y="5"/>
                      </a:cubicBezTo>
                      <a:cubicBezTo>
                        <a:pt x="6" y="5"/>
                        <a:pt x="4" y="5"/>
                        <a:pt x="2" y="5"/>
                      </a:cubicBezTo>
                      <a:cubicBezTo>
                        <a:pt x="1" y="5"/>
                        <a:pt x="1" y="5"/>
                        <a:pt x="1" y="5"/>
                      </a:cubicBezTo>
                      <a:cubicBezTo>
                        <a:pt x="3" y="5"/>
                        <a:pt x="3" y="5"/>
                        <a:pt x="3" y="5"/>
                      </a:cubicBezTo>
                      <a:cubicBezTo>
                        <a:pt x="4" y="5"/>
                        <a:pt x="0" y="5"/>
                        <a:pt x="0" y="5"/>
                      </a:cubicBezTo>
                      <a:cubicBezTo>
                        <a:pt x="4" y="5"/>
                        <a:pt x="4" y="5"/>
                        <a:pt x="4" y="5"/>
                      </a:cubicBezTo>
                      <a:cubicBezTo>
                        <a:pt x="6" y="5"/>
                        <a:pt x="2" y="5"/>
                        <a:pt x="7" y="5"/>
                      </a:cubicBezTo>
                      <a:cubicBezTo>
                        <a:pt x="7" y="5"/>
                        <a:pt x="5" y="5"/>
                        <a:pt x="6" y="5"/>
                      </a:cubicBezTo>
                      <a:cubicBezTo>
                        <a:pt x="6" y="5"/>
                        <a:pt x="6" y="5"/>
                        <a:pt x="7" y="5"/>
                      </a:cubicBezTo>
                      <a:cubicBezTo>
                        <a:pt x="7" y="5"/>
                        <a:pt x="13" y="5"/>
                        <a:pt x="9" y="5"/>
                      </a:cubicBezTo>
                      <a:cubicBezTo>
                        <a:pt x="8" y="5"/>
                        <a:pt x="8" y="5"/>
                        <a:pt x="6" y="5"/>
                      </a:cubicBezTo>
                      <a:cubicBezTo>
                        <a:pt x="6" y="4"/>
                        <a:pt x="4" y="4"/>
                        <a:pt x="4" y="4"/>
                      </a:cubicBezTo>
                      <a:cubicBezTo>
                        <a:pt x="7" y="4"/>
                        <a:pt x="4" y="4"/>
                        <a:pt x="7" y="4"/>
                      </a:cubicBezTo>
                      <a:cubicBezTo>
                        <a:pt x="5" y="4"/>
                        <a:pt x="5" y="4"/>
                        <a:pt x="9" y="5"/>
                      </a:cubicBezTo>
                      <a:cubicBezTo>
                        <a:pt x="12" y="5"/>
                        <a:pt x="8" y="5"/>
                        <a:pt x="12" y="5"/>
                      </a:cubicBezTo>
                      <a:cubicBezTo>
                        <a:pt x="12" y="5"/>
                        <a:pt x="16" y="5"/>
                        <a:pt x="18" y="5"/>
                      </a:cubicBezTo>
                      <a:cubicBezTo>
                        <a:pt x="18" y="5"/>
                        <a:pt x="17" y="5"/>
                        <a:pt x="17" y="5"/>
                      </a:cubicBezTo>
                      <a:cubicBezTo>
                        <a:pt x="14" y="5"/>
                        <a:pt x="15" y="5"/>
                        <a:pt x="12" y="5"/>
                      </a:cubicBezTo>
                      <a:cubicBezTo>
                        <a:pt x="13" y="5"/>
                        <a:pt x="12" y="4"/>
                        <a:pt x="9" y="4"/>
                      </a:cubicBezTo>
                      <a:cubicBezTo>
                        <a:pt x="10" y="4"/>
                        <a:pt x="13" y="4"/>
                        <a:pt x="13" y="4"/>
                      </a:cubicBezTo>
                      <a:cubicBezTo>
                        <a:pt x="12" y="4"/>
                        <a:pt x="13" y="4"/>
                        <a:pt x="13" y="4"/>
                      </a:cubicBezTo>
                      <a:cubicBezTo>
                        <a:pt x="10" y="4"/>
                        <a:pt x="12" y="3"/>
                        <a:pt x="9" y="3"/>
                      </a:cubicBezTo>
                      <a:cubicBezTo>
                        <a:pt x="8" y="3"/>
                        <a:pt x="6" y="3"/>
                        <a:pt x="4" y="3"/>
                      </a:cubicBezTo>
                      <a:cubicBezTo>
                        <a:pt x="4" y="3"/>
                        <a:pt x="6" y="3"/>
                        <a:pt x="7" y="3"/>
                      </a:cubicBezTo>
                      <a:cubicBezTo>
                        <a:pt x="5" y="3"/>
                        <a:pt x="10" y="3"/>
                        <a:pt x="7" y="3"/>
                      </a:cubicBezTo>
                      <a:cubicBezTo>
                        <a:pt x="8" y="3"/>
                        <a:pt x="11" y="3"/>
                        <a:pt x="14" y="3"/>
                      </a:cubicBezTo>
                      <a:cubicBezTo>
                        <a:pt x="12" y="3"/>
                        <a:pt x="16" y="3"/>
                        <a:pt x="16" y="3"/>
                      </a:cubicBezTo>
                      <a:cubicBezTo>
                        <a:pt x="15" y="3"/>
                        <a:pt x="13" y="3"/>
                        <a:pt x="13" y="3"/>
                      </a:cubicBezTo>
                      <a:cubicBezTo>
                        <a:pt x="15" y="2"/>
                        <a:pt x="13" y="2"/>
                        <a:pt x="13" y="2"/>
                      </a:cubicBezTo>
                      <a:cubicBezTo>
                        <a:pt x="14" y="2"/>
                        <a:pt x="17" y="2"/>
                        <a:pt x="18" y="2"/>
                      </a:cubicBezTo>
                      <a:cubicBezTo>
                        <a:pt x="18" y="2"/>
                        <a:pt x="14" y="2"/>
                        <a:pt x="16" y="2"/>
                      </a:cubicBezTo>
                      <a:cubicBezTo>
                        <a:pt x="17" y="2"/>
                        <a:pt x="17" y="2"/>
                        <a:pt x="17" y="2"/>
                      </a:cubicBezTo>
                      <a:cubicBezTo>
                        <a:pt x="16" y="2"/>
                        <a:pt x="19" y="1"/>
                        <a:pt x="14" y="1"/>
                      </a:cubicBezTo>
                      <a:cubicBezTo>
                        <a:pt x="18" y="1"/>
                        <a:pt x="18" y="1"/>
                        <a:pt x="18" y="1"/>
                      </a:cubicBezTo>
                      <a:cubicBezTo>
                        <a:pt x="18" y="1"/>
                        <a:pt x="17" y="1"/>
                        <a:pt x="17" y="1"/>
                      </a:cubicBezTo>
                      <a:cubicBezTo>
                        <a:pt x="18" y="1"/>
                        <a:pt x="19" y="1"/>
                        <a:pt x="20" y="1"/>
                      </a:cubicBezTo>
                      <a:cubicBezTo>
                        <a:pt x="22" y="1"/>
                        <a:pt x="19" y="1"/>
                        <a:pt x="19" y="1"/>
                      </a:cubicBezTo>
                      <a:cubicBezTo>
                        <a:pt x="17" y="1"/>
                        <a:pt x="17" y="1"/>
                        <a:pt x="17" y="1"/>
                      </a:cubicBezTo>
                      <a:cubicBezTo>
                        <a:pt x="16" y="1"/>
                        <a:pt x="18" y="0"/>
                        <a:pt x="17" y="0"/>
                      </a:cubicBezTo>
                      <a:cubicBezTo>
                        <a:pt x="19" y="0"/>
                        <a:pt x="19" y="0"/>
                        <a:pt x="19" y="0"/>
                      </a:cubicBezTo>
                      <a:cubicBezTo>
                        <a:pt x="18" y="0"/>
                        <a:pt x="18" y="0"/>
                        <a:pt x="18" y="0"/>
                      </a:cubicBezTo>
                      <a:cubicBezTo>
                        <a:pt x="20" y="0"/>
                        <a:pt x="21" y="0"/>
                        <a:pt x="19" y="0"/>
                      </a:cubicBezTo>
                      <a:cubicBezTo>
                        <a:pt x="24" y="0"/>
                        <a:pt x="24" y="0"/>
                        <a:pt x="24" y="0"/>
                      </a:cubicBezTo>
                      <a:cubicBezTo>
                        <a:pt x="23" y="0"/>
                        <a:pt x="22" y="0"/>
                        <a:pt x="20" y="0"/>
                      </a:cubicBezTo>
                      <a:cubicBezTo>
                        <a:pt x="18" y="0"/>
                        <a:pt x="19" y="1"/>
                        <a:pt x="21" y="1"/>
                      </a:cubicBezTo>
                      <a:cubicBezTo>
                        <a:pt x="21" y="0"/>
                        <a:pt x="20" y="0"/>
                        <a:pt x="20" y="0"/>
                      </a:cubicBezTo>
                      <a:cubicBezTo>
                        <a:pt x="23" y="0"/>
                        <a:pt x="22" y="1"/>
                        <a:pt x="24" y="1"/>
                      </a:cubicBezTo>
                      <a:cubicBezTo>
                        <a:pt x="24" y="1"/>
                        <a:pt x="25" y="0"/>
                        <a:pt x="24" y="0"/>
                      </a:cubicBezTo>
                      <a:cubicBezTo>
                        <a:pt x="26" y="1"/>
                        <a:pt x="26" y="1"/>
                        <a:pt x="26" y="1"/>
                      </a:cubicBezTo>
                      <a:cubicBezTo>
                        <a:pt x="25" y="1"/>
                        <a:pt x="24" y="1"/>
                        <a:pt x="23" y="1"/>
                      </a:cubicBezTo>
                      <a:cubicBezTo>
                        <a:pt x="26" y="1"/>
                        <a:pt x="27" y="1"/>
                        <a:pt x="26" y="1"/>
                      </a:cubicBezTo>
                      <a:cubicBezTo>
                        <a:pt x="23" y="1"/>
                        <a:pt x="28" y="2"/>
                        <a:pt x="27" y="2"/>
                      </a:cubicBezTo>
                      <a:cubicBezTo>
                        <a:pt x="24" y="2"/>
                        <a:pt x="22" y="2"/>
                        <a:pt x="21" y="1"/>
                      </a:cubicBezTo>
                      <a:cubicBezTo>
                        <a:pt x="20" y="2"/>
                        <a:pt x="21" y="2"/>
                        <a:pt x="20" y="2"/>
                      </a:cubicBezTo>
                      <a:cubicBezTo>
                        <a:pt x="22" y="2"/>
                        <a:pt x="25" y="2"/>
                        <a:pt x="26" y="2"/>
                      </a:cubicBezTo>
                      <a:cubicBezTo>
                        <a:pt x="24" y="2"/>
                        <a:pt x="24" y="2"/>
                        <a:pt x="24" y="2"/>
                      </a:cubicBezTo>
                      <a:cubicBezTo>
                        <a:pt x="25" y="2"/>
                        <a:pt x="28" y="2"/>
                        <a:pt x="27" y="2"/>
                      </a:cubicBezTo>
                      <a:cubicBezTo>
                        <a:pt x="26" y="3"/>
                        <a:pt x="26" y="3"/>
                        <a:pt x="26" y="4"/>
                      </a:cubicBezTo>
                      <a:cubicBezTo>
                        <a:pt x="24" y="3"/>
                        <a:pt x="24" y="3"/>
                        <a:pt x="24" y="3"/>
                      </a:cubicBezTo>
                      <a:cubicBezTo>
                        <a:pt x="28" y="4"/>
                        <a:pt x="26" y="4"/>
                        <a:pt x="28" y="4"/>
                      </a:cubicBezTo>
                      <a:cubicBezTo>
                        <a:pt x="26" y="5"/>
                        <a:pt x="29" y="5"/>
                        <a:pt x="26" y="5"/>
                      </a:cubicBezTo>
                      <a:cubicBezTo>
                        <a:pt x="28" y="6"/>
                        <a:pt x="29" y="7"/>
                        <a:pt x="28" y="7"/>
                      </a:cubicBezTo>
                      <a:cubicBezTo>
                        <a:pt x="25" y="7"/>
                        <a:pt x="25" y="7"/>
                        <a:pt x="25" y="7"/>
                      </a:cubicBezTo>
                      <a:cubicBezTo>
                        <a:pt x="27" y="7"/>
                        <a:pt x="24" y="7"/>
                        <a:pt x="24" y="7"/>
                      </a:cubicBezTo>
                      <a:cubicBezTo>
                        <a:pt x="26" y="7"/>
                        <a:pt x="27" y="7"/>
                        <a:pt x="29" y="8"/>
                      </a:cubicBezTo>
                      <a:cubicBezTo>
                        <a:pt x="27" y="8"/>
                        <a:pt x="29" y="8"/>
                        <a:pt x="31" y="9"/>
                      </a:cubicBezTo>
                      <a:cubicBezTo>
                        <a:pt x="29" y="9"/>
                        <a:pt x="29" y="9"/>
                        <a:pt x="29" y="9"/>
                      </a:cubicBezTo>
                      <a:cubicBezTo>
                        <a:pt x="32" y="9"/>
                        <a:pt x="29" y="9"/>
                        <a:pt x="29" y="10"/>
                      </a:cubicBezTo>
                      <a:cubicBezTo>
                        <a:pt x="28" y="9"/>
                        <a:pt x="26" y="9"/>
                        <a:pt x="26" y="9"/>
                      </a:cubicBezTo>
                      <a:cubicBezTo>
                        <a:pt x="29" y="10"/>
                        <a:pt x="29" y="10"/>
                        <a:pt x="31" y="11"/>
                      </a:cubicBezTo>
                      <a:cubicBezTo>
                        <a:pt x="31" y="11"/>
                        <a:pt x="30" y="11"/>
                        <a:pt x="29" y="11"/>
                      </a:cubicBezTo>
                      <a:cubicBezTo>
                        <a:pt x="33" y="12"/>
                        <a:pt x="30" y="13"/>
                        <a:pt x="33" y="14"/>
                      </a:cubicBezTo>
                      <a:cubicBezTo>
                        <a:pt x="31" y="14"/>
                        <a:pt x="31" y="14"/>
                        <a:pt x="31" y="14"/>
                      </a:cubicBezTo>
                      <a:cubicBezTo>
                        <a:pt x="35" y="15"/>
                        <a:pt x="31" y="15"/>
                        <a:pt x="33" y="16"/>
                      </a:cubicBezTo>
                      <a:cubicBezTo>
                        <a:pt x="29" y="16"/>
                        <a:pt x="29" y="16"/>
                        <a:pt x="29" y="16"/>
                      </a:cubicBezTo>
                      <a:cubicBezTo>
                        <a:pt x="28" y="16"/>
                        <a:pt x="30" y="16"/>
                        <a:pt x="33" y="17"/>
                      </a:cubicBezTo>
                      <a:cubicBezTo>
                        <a:pt x="32" y="17"/>
                        <a:pt x="35" y="18"/>
                        <a:pt x="32" y="17"/>
                      </a:cubicBezTo>
                      <a:cubicBezTo>
                        <a:pt x="31" y="17"/>
                        <a:pt x="33" y="18"/>
                        <a:pt x="34" y="18"/>
                      </a:cubicBezTo>
                      <a:cubicBezTo>
                        <a:pt x="32" y="18"/>
                        <a:pt x="32" y="18"/>
                        <a:pt x="33" y="19"/>
                      </a:cubicBezTo>
                      <a:cubicBezTo>
                        <a:pt x="33" y="19"/>
                        <a:pt x="33" y="19"/>
                        <a:pt x="33" y="19"/>
                      </a:cubicBezTo>
                      <a:cubicBezTo>
                        <a:pt x="32" y="19"/>
                        <a:pt x="31" y="18"/>
                        <a:pt x="31" y="18"/>
                      </a:cubicBezTo>
                      <a:cubicBezTo>
                        <a:pt x="32" y="19"/>
                        <a:pt x="30" y="19"/>
                        <a:pt x="34" y="20"/>
                      </a:cubicBezTo>
                      <a:cubicBezTo>
                        <a:pt x="31" y="19"/>
                        <a:pt x="36" y="21"/>
                        <a:pt x="32" y="21"/>
                      </a:cubicBezTo>
                      <a:cubicBezTo>
                        <a:pt x="34" y="21"/>
                        <a:pt x="34" y="21"/>
                        <a:pt x="35" y="21"/>
                      </a:cubicBezTo>
                      <a:cubicBezTo>
                        <a:pt x="35" y="22"/>
                        <a:pt x="32" y="22"/>
                        <a:pt x="34" y="22"/>
                      </a:cubicBezTo>
                      <a:cubicBezTo>
                        <a:pt x="33" y="22"/>
                        <a:pt x="32" y="22"/>
                        <a:pt x="32" y="22"/>
                      </a:cubicBezTo>
                      <a:cubicBezTo>
                        <a:pt x="32" y="22"/>
                        <a:pt x="33" y="22"/>
                        <a:pt x="34" y="22"/>
                      </a:cubicBezTo>
                      <a:cubicBezTo>
                        <a:pt x="36" y="24"/>
                        <a:pt x="31" y="23"/>
                        <a:pt x="32" y="24"/>
                      </a:cubicBezTo>
                      <a:cubicBezTo>
                        <a:pt x="34" y="25"/>
                        <a:pt x="32" y="26"/>
                        <a:pt x="33" y="27"/>
                      </a:cubicBezTo>
                      <a:cubicBezTo>
                        <a:pt x="32" y="27"/>
                        <a:pt x="32" y="27"/>
                        <a:pt x="32" y="27"/>
                      </a:cubicBezTo>
                      <a:cubicBezTo>
                        <a:pt x="35" y="28"/>
                        <a:pt x="28" y="27"/>
                        <a:pt x="33" y="28"/>
                      </a:cubicBezTo>
                      <a:cubicBezTo>
                        <a:pt x="32" y="28"/>
                        <a:pt x="33" y="29"/>
                        <a:pt x="31" y="28"/>
                      </a:cubicBezTo>
                      <a:cubicBezTo>
                        <a:pt x="33" y="29"/>
                        <a:pt x="28" y="28"/>
                        <a:pt x="31" y="29"/>
                      </a:cubicBezTo>
                      <a:cubicBezTo>
                        <a:pt x="31" y="29"/>
                        <a:pt x="31" y="29"/>
                        <a:pt x="31" y="29"/>
                      </a:cubicBezTo>
                      <a:cubicBezTo>
                        <a:pt x="29" y="29"/>
                        <a:pt x="31" y="30"/>
                        <a:pt x="30" y="30"/>
                      </a:cubicBezTo>
                      <a:cubicBezTo>
                        <a:pt x="29" y="30"/>
                        <a:pt x="29" y="30"/>
                        <a:pt x="28" y="29"/>
                      </a:cubicBezTo>
                      <a:cubicBezTo>
                        <a:pt x="26" y="29"/>
                        <a:pt x="32" y="31"/>
                        <a:pt x="27" y="29"/>
                      </a:cubicBezTo>
                      <a:cubicBezTo>
                        <a:pt x="27" y="30"/>
                        <a:pt x="29" y="30"/>
                        <a:pt x="29" y="30"/>
                      </a:cubicBezTo>
                      <a:cubicBezTo>
                        <a:pt x="28" y="30"/>
                        <a:pt x="30" y="32"/>
                        <a:pt x="30" y="33"/>
                      </a:cubicBezTo>
                      <a:cubicBezTo>
                        <a:pt x="28" y="33"/>
                        <a:pt x="23" y="31"/>
                        <a:pt x="26" y="33"/>
                      </a:cubicBezTo>
                      <a:cubicBezTo>
                        <a:pt x="26" y="32"/>
                        <a:pt x="28" y="33"/>
                        <a:pt x="27" y="33"/>
                      </a:cubicBezTo>
                      <a:cubicBezTo>
                        <a:pt x="28" y="33"/>
                        <a:pt x="22" y="31"/>
                        <a:pt x="24" y="32"/>
                      </a:cubicBezTo>
                      <a:cubicBezTo>
                        <a:pt x="27" y="33"/>
                        <a:pt x="26" y="33"/>
                        <a:pt x="27" y="34"/>
                      </a:cubicBezTo>
                      <a:cubicBezTo>
                        <a:pt x="26" y="33"/>
                        <a:pt x="23" y="32"/>
                        <a:pt x="25" y="33"/>
                      </a:cubicBezTo>
                      <a:cubicBezTo>
                        <a:pt x="24" y="33"/>
                        <a:pt x="24" y="33"/>
                        <a:pt x="24" y="33"/>
                      </a:cubicBezTo>
                      <a:cubicBezTo>
                        <a:pt x="27" y="35"/>
                        <a:pt x="25" y="34"/>
                        <a:pt x="29" y="36"/>
                      </a:cubicBezTo>
                      <a:cubicBezTo>
                        <a:pt x="29" y="39"/>
                        <a:pt x="31" y="42"/>
                        <a:pt x="30" y="44"/>
                      </a:cubicBezTo>
                      <a:cubicBezTo>
                        <a:pt x="28" y="45"/>
                        <a:pt x="29" y="48"/>
                        <a:pt x="26" y="49"/>
                      </a:cubicBezTo>
                      <a:cubicBezTo>
                        <a:pt x="23" y="47"/>
                        <a:pt x="23" y="47"/>
                        <a:pt x="24" y="49"/>
                      </a:cubicBezTo>
                      <a:cubicBezTo>
                        <a:pt x="23" y="48"/>
                        <a:pt x="23" y="48"/>
                        <a:pt x="23" y="48"/>
                      </a:cubicBezTo>
                      <a:cubicBezTo>
                        <a:pt x="25" y="50"/>
                        <a:pt x="23" y="48"/>
                        <a:pt x="25" y="50"/>
                      </a:cubicBezTo>
                      <a:cubicBezTo>
                        <a:pt x="24" y="50"/>
                        <a:pt x="24" y="52"/>
                        <a:pt x="24" y="52"/>
                      </a:cubicBezTo>
                      <a:cubicBezTo>
                        <a:pt x="24" y="52"/>
                        <a:pt x="22" y="51"/>
                        <a:pt x="22" y="51"/>
                      </a:cubicBezTo>
                      <a:cubicBezTo>
                        <a:pt x="23" y="52"/>
                        <a:pt x="23" y="52"/>
                        <a:pt x="23" y="52"/>
                      </a:cubicBezTo>
                      <a:cubicBezTo>
                        <a:pt x="23" y="52"/>
                        <a:pt x="23" y="52"/>
                        <a:pt x="23" y="52"/>
                      </a:cubicBezTo>
                      <a:cubicBezTo>
                        <a:pt x="23" y="52"/>
                        <a:pt x="24" y="53"/>
                        <a:pt x="25" y="53"/>
                      </a:cubicBezTo>
                      <a:cubicBezTo>
                        <a:pt x="26" y="57"/>
                        <a:pt x="20" y="55"/>
                        <a:pt x="19" y="57"/>
                      </a:cubicBezTo>
                      <a:cubicBezTo>
                        <a:pt x="18" y="56"/>
                        <a:pt x="18" y="58"/>
                        <a:pt x="18" y="58"/>
                      </a:cubicBezTo>
                      <a:cubicBezTo>
                        <a:pt x="14" y="57"/>
                        <a:pt x="11" y="56"/>
                        <a:pt x="12" y="59"/>
                      </a:cubicBezTo>
                      <a:cubicBezTo>
                        <a:pt x="12" y="59"/>
                        <a:pt x="6" y="53"/>
                        <a:pt x="5" y="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4" name="Freeform 177"/>
                <p:cNvSpPr/>
                <p:nvPr/>
              </p:nvSpPr>
              <p:spPr bwMode="auto">
                <a:xfrm>
                  <a:off x="3807" y="1785"/>
                  <a:ext cx="1" cy="0"/>
                </a:xfrm>
                <a:custGeom>
                  <a:avLst/>
                  <a:gdLst>
                    <a:gd name="T0" fmla="*/ 5 w 5"/>
                    <a:gd name="T1" fmla="*/ 0 w 5"/>
                    <a:gd name="T2" fmla="*/ 5 w 5"/>
                  </a:gdLst>
                  <a:ahLst/>
                  <a:cxnLst>
                    <a:cxn ang="0">
                      <a:pos x="T0" y="0"/>
                    </a:cxn>
                    <a:cxn ang="0">
                      <a:pos x="T1" y="0"/>
                    </a:cxn>
                    <a:cxn ang="0">
                      <a:pos x="T2" y="0"/>
                    </a:cxn>
                  </a:cxnLst>
                  <a:rect l="0" t="0" r="r" b="b"/>
                  <a:pathLst>
                    <a:path w="5">
                      <a:moveTo>
                        <a:pt x="5" y="0"/>
                      </a:moveTo>
                      <a:cubicBezTo>
                        <a:pt x="3" y="0"/>
                        <a:pt x="3" y="0"/>
                        <a:pt x="0" y="0"/>
                      </a:cubicBezTo>
                      <a:cubicBezTo>
                        <a:pt x="2" y="0"/>
                        <a:pt x="4"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5" name="Freeform 178"/>
                <p:cNvSpPr/>
                <p:nvPr/>
              </p:nvSpPr>
              <p:spPr bwMode="auto">
                <a:xfrm>
                  <a:off x="3804" y="1786"/>
                  <a:ext cx="1"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1" y="0"/>
                        <a:pt x="1" y="0"/>
                      </a:cubicBezTo>
                      <a:cubicBezTo>
                        <a:pt x="1" y="0"/>
                        <a:pt x="0" y="0"/>
                        <a:pt x="1"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6" name="Freeform 179"/>
                <p:cNvSpPr/>
                <p:nvPr/>
              </p:nvSpPr>
              <p:spPr bwMode="auto">
                <a:xfrm>
                  <a:off x="3804" y="1786"/>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7" name="Freeform 180"/>
                <p:cNvSpPr/>
                <p:nvPr/>
              </p:nvSpPr>
              <p:spPr bwMode="auto">
                <a:xfrm>
                  <a:off x="3803" y="1786"/>
                  <a:ext cx="0"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1" y="0"/>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8" name="Freeform 181"/>
                <p:cNvSpPr/>
                <p:nvPr/>
              </p:nvSpPr>
              <p:spPr bwMode="auto">
                <a:xfrm>
                  <a:off x="3803" y="1786"/>
                  <a:ext cx="1" cy="0"/>
                </a:xfrm>
                <a:custGeom>
                  <a:avLst/>
                  <a:gdLst>
                    <a:gd name="T0" fmla="*/ 3 w 3"/>
                    <a:gd name="T1" fmla="*/ 1 h 1"/>
                    <a:gd name="T2" fmla="*/ 1 w 3"/>
                    <a:gd name="T3" fmla="*/ 1 h 1"/>
                    <a:gd name="T4" fmla="*/ 3 w 3"/>
                    <a:gd name="T5" fmla="*/ 1 h 1"/>
                  </a:gdLst>
                  <a:ahLst/>
                  <a:cxnLst>
                    <a:cxn ang="0">
                      <a:pos x="T0" y="T1"/>
                    </a:cxn>
                    <a:cxn ang="0">
                      <a:pos x="T2" y="T3"/>
                    </a:cxn>
                    <a:cxn ang="0">
                      <a:pos x="T4" y="T5"/>
                    </a:cxn>
                  </a:cxnLst>
                  <a:rect l="0" t="0" r="r" b="b"/>
                  <a:pathLst>
                    <a:path w="3" h="1">
                      <a:moveTo>
                        <a:pt x="3" y="1"/>
                      </a:moveTo>
                      <a:cubicBezTo>
                        <a:pt x="3" y="1"/>
                        <a:pt x="2" y="1"/>
                        <a:pt x="1" y="1"/>
                      </a:cubicBezTo>
                      <a:cubicBezTo>
                        <a:pt x="2" y="1"/>
                        <a:pt x="0" y="0"/>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9" name="Freeform 182"/>
                <p:cNvSpPr/>
                <p:nvPr/>
              </p:nvSpPr>
              <p:spPr bwMode="auto">
                <a:xfrm>
                  <a:off x="3803" y="1787"/>
                  <a:ext cx="0" cy="0"/>
                </a:xfrm>
                <a:custGeom>
                  <a:avLst/>
                  <a:gdLst>
                    <a:gd name="T0" fmla="*/ 2 w 3"/>
                    <a:gd name="T1" fmla="*/ 1 w 3"/>
                    <a:gd name="T2" fmla="*/ 2 w 3"/>
                  </a:gdLst>
                  <a:ahLst/>
                  <a:cxnLst>
                    <a:cxn ang="0">
                      <a:pos x="T0" y="0"/>
                    </a:cxn>
                    <a:cxn ang="0">
                      <a:pos x="T1" y="0"/>
                    </a:cxn>
                    <a:cxn ang="0">
                      <a:pos x="T2" y="0"/>
                    </a:cxn>
                  </a:cxnLst>
                  <a:rect l="0" t="0" r="r" b="b"/>
                  <a:pathLst>
                    <a:path w="3">
                      <a:moveTo>
                        <a:pt x="2" y="0"/>
                      </a:moveTo>
                      <a:cubicBezTo>
                        <a:pt x="2" y="0"/>
                        <a:pt x="3" y="0"/>
                        <a:pt x="1" y="0"/>
                      </a:cubicBezTo>
                      <a:cubicBezTo>
                        <a:pt x="2" y="0"/>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0" name="Freeform 183"/>
                <p:cNvSpPr/>
                <p:nvPr/>
              </p:nvSpPr>
              <p:spPr bwMode="auto">
                <a:xfrm>
                  <a:off x="3803" y="1787"/>
                  <a:ext cx="0" cy="0"/>
                </a:xfrm>
                <a:custGeom>
                  <a:avLst/>
                  <a:gdLst>
                    <a:gd name="T0" fmla="*/ 1 w 2"/>
                    <a:gd name="T1" fmla="*/ 2 w 2"/>
                    <a:gd name="T2" fmla="*/ 0 w 2"/>
                    <a:gd name="T3" fmla="*/ 1 w 2"/>
                  </a:gdLst>
                  <a:ahLst/>
                  <a:cxnLst>
                    <a:cxn ang="0">
                      <a:pos x="T0" y="0"/>
                    </a:cxn>
                    <a:cxn ang="0">
                      <a:pos x="T1" y="0"/>
                    </a:cxn>
                    <a:cxn ang="0">
                      <a:pos x="T2" y="0"/>
                    </a:cxn>
                    <a:cxn ang="0">
                      <a:pos x="T3" y="0"/>
                    </a:cxn>
                  </a:cxnLst>
                  <a:rect l="0" t="0" r="r" b="b"/>
                  <a:pathLst>
                    <a:path w="2">
                      <a:moveTo>
                        <a:pt x="1" y="0"/>
                      </a:moveTo>
                      <a:cubicBezTo>
                        <a:pt x="1" y="0"/>
                        <a:pt x="1" y="0"/>
                        <a:pt x="2"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1" name="Rectangle 184"/>
                <p:cNvSpPr>
                  <a:spLocks noChangeArrowheads="1"/>
                </p:cNvSpPr>
                <p:nvPr/>
              </p:nvSpPr>
              <p:spPr bwMode="auto">
                <a:xfrm>
                  <a:off x="3804"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62" name="Freeform 185"/>
                <p:cNvSpPr/>
                <p:nvPr/>
              </p:nvSpPr>
              <p:spPr bwMode="auto">
                <a:xfrm>
                  <a:off x="3803" y="1791"/>
                  <a:ext cx="1" cy="0"/>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1"/>
                        <a:pt x="0" y="1"/>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3" name="Freeform 186"/>
                <p:cNvSpPr/>
                <p:nvPr/>
              </p:nvSpPr>
              <p:spPr bwMode="auto">
                <a:xfrm>
                  <a:off x="3804" y="1793"/>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4" name="Freeform 187"/>
                <p:cNvSpPr/>
                <p:nvPr/>
              </p:nvSpPr>
              <p:spPr bwMode="auto">
                <a:xfrm>
                  <a:off x="3878" y="1783"/>
                  <a:ext cx="0" cy="0"/>
                </a:xfrm>
                <a:custGeom>
                  <a:avLst/>
                  <a:gdLst>
                    <a:gd name="T0" fmla="*/ 2 w 3"/>
                    <a:gd name="T1" fmla="*/ 1 h 1"/>
                    <a:gd name="T2" fmla="*/ 2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2"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5" name="Freeform 188"/>
                <p:cNvSpPr/>
                <p:nvPr/>
              </p:nvSpPr>
              <p:spPr bwMode="auto">
                <a:xfrm>
                  <a:off x="3863" y="1782"/>
                  <a:ext cx="15" cy="22"/>
                </a:xfrm>
                <a:custGeom>
                  <a:avLst/>
                  <a:gdLst>
                    <a:gd name="T0" fmla="*/ 11 w 66"/>
                    <a:gd name="T1" fmla="*/ 76 h 92"/>
                    <a:gd name="T2" fmla="*/ 12 w 66"/>
                    <a:gd name="T3" fmla="*/ 74 h 92"/>
                    <a:gd name="T4" fmla="*/ 11 w 66"/>
                    <a:gd name="T5" fmla="*/ 65 h 92"/>
                    <a:gd name="T6" fmla="*/ 13 w 66"/>
                    <a:gd name="T7" fmla="*/ 63 h 92"/>
                    <a:gd name="T8" fmla="*/ 19 w 66"/>
                    <a:gd name="T9" fmla="*/ 60 h 92"/>
                    <a:gd name="T10" fmla="*/ 20 w 66"/>
                    <a:gd name="T11" fmla="*/ 58 h 92"/>
                    <a:gd name="T12" fmla="*/ 20 w 66"/>
                    <a:gd name="T13" fmla="*/ 54 h 92"/>
                    <a:gd name="T14" fmla="*/ 23 w 66"/>
                    <a:gd name="T15" fmla="*/ 52 h 92"/>
                    <a:gd name="T16" fmla="*/ 26 w 66"/>
                    <a:gd name="T17" fmla="*/ 52 h 92"/>
                    <a:gd name="T18" fmla="*/ 24 w 66"/>
                    <a:gd name="T19" fmla="*/ 49 h 92"/>
                    <a:gd name="T20" fmla="*/ 23 w 66"/>
                    <a:gd name="T21" fmla="*/ 44 h 92"/>
                    <a:gd name="T22" fmla="*/ 25 w 66"/>
                    <a:gd name="T23" fmla="*/ 42 h 92"/>
                    <a:gd name="T24" fmla="*/ 24 w 66"/>
                    <a:gd name="T25" fmla="*/ 39 h 92"/>
                    <a:gd name="T26" fmla="*/ 27 w 66"/>
                    <a:gd name="T27" fmla="*/ 38 h 92"/>
                    <a:gd name="T28" fmla="*/ 28 w 66"/>
                    <a:gd name="T29" fmla="*/ 35 h 92"/>
                    <a:gd name="T30" fmla="*/ 32 w 66"/>
                    <a:gd name="T31" fmla="*/ 34 h 92"/>
                    <a:gd name="T32" fmla="*/ 31 w 66"/>
                    <a:gd name="T33" fmla="*/ 31 h 92"/>
                    <a:gd name="T34" fmla="*/ 34 w 66"/>
                    <a:gd name="T35" fmla="*/ 32 h 92"/>
                    <a:gd name="T36" fmla="*/ 33 w 66"/>
                    <a:gd name="T37" fmla="*/ 29 h 92"/>
                    <a:gd name="T38" fmla="*/ 33 w 66"/>
                    <a:gd name="T39" fmla="*/ 28 h 92"/>
                    <a:gd name="T40" fmla="*/ 33 w 66"/>
                    <a:gd name="T41" fmla="*/ 26 h 92"/>
                    <a:gd name="T42" fmla="*/ 36 w 66"/>
                    <a:gd name="T43" fmla="*/ 22 h 92"/>
                    <a:gd name="T44" fmla="*/ 36 w 66"/>
                    <a:gd name="T45" fmla="*/ 20 h 92"/>
                    <a:gd name="T46" fmla="*/ 37 w 66"/>
                    <a:gd name="T47" fmla="*/ 19 h 92"/>
                    <a:gd name="T48" fmla="*/ 40 w 66"/>
                    <a:gd name="T49" fmla="*/ 16 h 92"/>
                    <a:gd name="T50" fmla="*/ 46 w 66"/>
                    <a:gd name="T51" fmla="*/ 19 h 92"/>
                    <a:gd name="T52" fmla="*/ 41 w 66"/>
                    <a:gd name="T53" fmla="*/ 14 h 92"/>
                    <a:gd name="T54" fmla="*/ 36 w 66"/>
                    <a:gd name="T55" fmla="*/ 9 h 92"/>
                    <a:gd name="T56" fmla="*/ 39 w 66"/>
                    <a:gd name="T57" fmla="*/ 9 h 92"/>
                    <a:gd name="T58" fmla="*/ 37 w 66"/>
                    <a:gd name="T59" fmla="*/ 6 h 92"/>
                    <a:gd name="T60" fmla="*/ 39 w 66"/>
                    <a:gd name="T61" fmla="*/ 7 h 92"/>
                    <a:gd name="T62" fmla="*/ 46 w 66"/>
                    <a:gd name="T63" fmla="*/ 9 h 92"/>
                    <a:gd name="T64" fmla="*/ 41 w 66"/>
                    <a:gd name="T65" fmla="*/ 5 h 92"/>
                    <a:gd name="T66" fmla="*/ 44 w 66"/>
                    <a:gd name="T67" fmla="*/ 6 h 92"/>
                    <a:gd name="T68" fmla="*/ 41 w 66"/>
                    <a:gd name="T69" fmla="*/ 2 h 92"/>
                    <a:gd name="T70" fmla="*/ 42 w 66"/>
                    <a:gd name="T71" fmla="*/ 1 h 92"/>
                    <a:gd name="T72" fmla="*/ 49 w 66"/>
                    <a:gd name="T73" fmla="*/ 6 h 92"/>
                    <a:gd name="T74" fmla="*/ 46 w 66"/>
                    <a:gd name="T75" fmla="*/ 1 h 92"/>
                    <a:gd name="T76" fmla="*/ 57 w 66"/>
                    <a:gd name="T77" fmla="*/ 4 h 92"/>
                    <a:gd name="T78" fmla="*/ 60 w 66"/>
                    <a:gd name="T79" fmla="*/ 4 h 92"/>
                    <a:gd name="T80" fmla="*/ 61 w 66"/>
                    <a:gd name="T81" fmla="*/ 1 h 92"/>
                    <a:gd name="T82" fmla="*/ 64 w 66"/>
                    <a:gd name="T83" fmla="*/ 5 h 92"/>
                    <a:gd name="T84" fmla="*/ 59 w 66"/>
                    <a:gd name="T85" fmla="*/ 5 h 92"/>
                    <a:gd name="T86" fmla="*/ 64 w 66"/>
                    <a:gd name="T87" fmla="*/ 12 h 92"/>
                    <a:gd name="T88" fmla="*/ 63 w 66"/>
                    <a:gd name="T89" fmla="*/ 20 h 92"/>
                    <a:gd name="T90" fmla="*/ 61 w 66"/>
                    <a:gd name="T91" fmla="*/ 29 h 92"/>
                    <a:gd name="T92" fmla="*/ 58 w 66"/>
                    <a:gd name="T93" fmla="*/ 35 h 92"/>
                    <a:gd name="T94" fmla="*/ 57 w 66"/>
                    <a:gd name="T95" fmla="*/ 40 h 92"/>
                    <a:gd name="T96" fmla="*/ 50 w 66"/>
                    <a:gd name="T97" fmla="*/ 47 h 92"/>
                    <a:gd name="T98" fmla="*/ 45 w 66"/>
                    <a:gd name="T99" fmla="*/ 50 h 92"/>
                    <a:gd name="T100" fmla="*/ 39 w 66"/>
                    <a:gd name="T101" fmla="*/ 54 h 92"/>
                    <a:gd name="T102" fmla="*/ 31 w 66"/>
                    <a:gd name="T103" fmla="*/ 77 h 92"/>
                    <a:gd name="T104" fmla="*/ 26 w 66"/>
                    <a:gd name="T105" fmla="*/ 81 h 92"/>
                    <a:gd name="T106" fmla="*/ 4 w 66"/>
                    <a:gd name="T107" fmla="*/ 8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92">
                      <a:moveTo>
                        <a:pt x="4" y="84"/>
                      </a:moveTo>
                      <a:cubicBezTo>
                        <a:pt x="0" y="79"/>
                        <a:pt x="6" y="82"/>
                        <a:pt x="4" y="78"/>
                      </a:cubicBezTo>
                      <a:cubicBezTo>
                        <a:pt x="4" y="78"/>
                        <a:pt x="7" y="81"/>
                        <a:pt x="6" y="80"/>
                      </a:cubicBezTo>
                      <a:cubicBezTo>
                        <a:pt x="3" y="75"/>
                        <a:pt x="7" y="76"/>
                        <a:pt x="11" y="78"/>
                      </a:cubicBezTo>
                      <a:cubicBezTo>
                        <a:pt x="12" y="79"/>
                        <a:pt x="12" y="79"/>
                        <a:pt x="12" y="79"/>
                      </a:cubicBezTo>
                      <a:cubicBezTo>
                        <a:pt x="12" y="79"/>
                        <a:pt x="10" y="76"/>
                        <a:pt x="11" y="76"/>
                      </a:cubicBezTo>
                      <a:cubicBezTo>
                        <a:pt x="11" y="77"/>
                        <a:pt x="11" y="77"/>
                        <a:pt x="12" y="78"/>
                      </a:cubicBezTo>
                      <a:cubicBezTo>
                        <a:pt x="10" y="76"/>
                        <a:pt x="12" y="77"/>
                        <a:pt x="11" y="75"/>
                      </a:cubicBezTo>
                      <a:cubicBezTo>
                        <a:pt x="11" y="76"/>
                        <a:pt x="13" y="77"/>
                        <a:pt x="13" y="78"/>
                      </a:cubicBezTo>
                      <a:cubicBezTo>
                        <a:pt x="12" y="76"/>
                        <a:pt x="12" y="76"/>
                        <a:pt x="12" y="76"/>
                      </a:cubicBezTo>
                      <a:cubicBezTo>
                        <a:pt x="8" y="71"/>
                        <a:pt x="13" y="75"/>
                        <a:pt x="11" y="73"/>
                      </a:cubicBezTo>
                      <a:cubicBezTo>
                        <a:pt x="11" y="73"/>
                        <a:pt x="12" y="73"/>
                        <a:pt x="12" y="74"/>
                      </a:cubicBezTo>
                      <a:cubicBezTo>
                        <a:pt x="10" y="70"/>
                        <a:pt x="12" y="70"/>
                        <a:pt x="11" y="68"/>
                      </a:cubicBezTo>
                      <a:cubicBezTo>
                        <a:pt x="12" y="69"/>
                        <a:pt x="13" y="70"/>
                        <a:pt x="14" y="70"/>
                      </a:cubicBezTo>
                      <a:cubicBezTo>
                        <a:pt x="12" y="69"/>
                        <a:pt x="12" y="68"/>
                        <a:pt x="12" y="67"/>
                      </a:cubicBezTo>
                      <a:cubicBezTo>
                        <a:pt x="14" y="69"/>
                        <a:pt x="10" y="65"/>
                        <a:pt x="12" y="66"/>
                      </a:cubicBezTo>
                      <a:cubicBezTo>
                        <a:pt x="12" y="66"/>
                        <a:pt x="12" y="66"/>
                        <a:pt x="12" y="66"/>
                      </a:cubicBezTo>
                      <a:cubicBezTo>
                        <a:pt x="10" y="64"/>
                        <a:pt x="14" y="67"/>
                        <a:pt x="11" y="65"/>
                      </a:cubicBezTo>
                      <a:cubicBezTo>
                        <a:pt x="13" y="66"/>
                        <a:pt x="13" y="66"/>
                        <a:pt x="13" y="66"/>
                      </a:cubicBezTo>
                      <a:cubicBezTo>
                        <a:pt x="10" y="63"/>
                        <a:pt x="15" y="67"/>
                        <a:pt x="13" y="66"/>
                      </a:cubicBezTo>
                      <a:cubicBezTo>
                        <a:pt x="13" y="65"/>
                        <a:pt x="13" y="65"/>
                        <a:pt x="13" y="65"/>
                      </a:cubicBezTo>
                      <a:cubicBezTo>
                        <a:pt x="12" y="64"/>
                        <a:pt x="14" y="66"/>
                        <a:pt x="13" y="65"/>
                      </a:cubicBezTo>
                      <a:cubicBezTo>
                        <a:pt x="14" y="65"/>
                        <a:pt x="14" y="65"/>
                        <a:pt x="14" y="65"/>
                      </a:cubicBezTo>
                      <a:cubicBezTo>
                        <a:pt x="13" y="64"/>
                        <a:pt x="15" y="65"/>
                        <a:pt x="13" y="63"/>
                      </a:cubicBezTo>
                      <a:cubicBezTo>
                        <a:pt x="15" y="65"/>
                        <a:pt x="13" y="65"/>
                        <a:pt x="16" y="67"/>
                      </a:cubicBezTo>
                      <a:cubicBezTo>
                        <a:pt x="15" y="63"/>
                        <a:pt x="16" y="63"/>
                        <a:pt x="17" y="61"/>
                      </a:cubicBezTo>
                      <a:cubicBezTo>
                        <a:pt x="18" y="62"/>
                        <a:pt x="19" y="62"/>
                        <a:pt x="20" y="63"/>
                      </a:cubicBezTo>
                      <a:cubicBezTo>
                        <a:pt x="19" y="62"/>
                        <a:pt x="20" y="62"/>
                        <a:pt x="19" y="61"/>
                      </a:cubicBezTo>
                      <a:cubicBezTo>
                        <a:pt x="19" y="61"/>
                        <a:pt x="20" y="62"/>
                        <a:pt x="20" y="62"/>
                      </a:cubicBezTo>
                      <a:cubicBezTo>
                        <a:pt x="21" y="62"/>
                        <a:pt x="18" y="59"/>
                        <a:pt x="19" y="60"/>
                      </a:cubicBezTo>
                      <a:cubicBezTo>
                        <a:pt x="19" y="61"/>
                        <a:pt x="20" y="61"/>
                        <a:pt x="21" y="62"/>
                      </a:cubicBezTo>
                      <a:cubicBezTo>
                        <a:pt x="19" y="60"/>
                        <a:pt x="20" y="60"/>
                        <a:pt x="20" y="60"/>
                      </a:cubicBezTo>
                      <a:cubicBezTo>
                        <a:pt x="20" y="60"/>
                        <a:pt x="20" y="60"/>
                        <a:pt x="21" y="61"/>
                      </a:cubicBezTo>
                      <a:cubicBezTo>
                        <a:pt x="19" y="59"/>
                        <a:pt x="22" y="61"/>
                        <a:pt x="21" y="59"/>
                      </a:cubicBezTo>
                      <a:cubicBezTo>
                        <a:pt x="22" y="60"/>
                        <a:pt x="22" y="60"/>
                        <a:pt x="22" y="60"/>
                      </a:cubicBezTo>
                      <a:cubicBezTo>
                        <a:pt x="24" y="61"/>
                        <a:pt x="19" y="58"/>
                        <a:pt x="20" y="58"/>
                      </a:cubicBezTo>
                      <a:cubicBezTo>
                        <a:pt x="21" y="59"/>
                        <a:pt x="21" y="59"/>
                        <a:pt x="22" y="60"/>
                      </a:cubicBezTo>
                      <a:cubicBezTo>
                        <a:pt x="20" y="57"/>
                        <a:pt x="21" y="58"/>
                        <a:pt x="20" y="57"/>
                      </a:cubicBezTo>
                      <a:cubicBezTo>
                        <a:pt x="20" y="57"/>
                        <a:pt x="21" y="57"/>
                        <a:pt x="21" y="57"/>
                      </a:cubicBezTo>
                      <a:cubicBezTo>
                        <a:pt x="21" y="57"/>
                        <a:pt x="22" y="57"/>
                        <a:pt x="21" y="56"/>
                      </a:cubicBezTo>
                      <a:cubicBezTo>
                        <a:pt x="22" y="56"/>
                        <a:pt x="24" y="58"/>
                        <a:pt x="24" y="57"/>
                      </a:cubicBezTo>
                      <a:cubicBezTo>
                        <a:pt x="21" y="55"/>
                        <a:pt x="23" y="56"/>
                        <a:pt x="20" y="54"/>
                      </a:cubicBezTo>
                      <a:cubicBezTo>
                        <a:pt x="21" y="54"/>
                        <a:pt x="22" y="54"/>
                        <a:pt x="21" y="53"/>
                      </a:cubicBezTo>
                      <a:cubicBezTo>
                        <a:pt x="22" y="54"/>
                        <a:pt x="25" y="56"/>
                        <a:pt x="25" y="56"/>
                      </a:cubicBezTo>
                      <a:cubicBezTo>
                        <a:pt x="27" y="57"/>
                        <a:pt x="27" y="57"/>
                        <a:pt x="27" y="57"/>
                      </a:cubicBezTo>
                      <a:cubicBezTo>
                        <a:pt x="28" y="58"/>
                        <a:pt x="26" y="57"/>
                        <a:pt x="28" y="58"/>
                      </a:cubicBezTo>
                      <a:cubicBezTo>
                        <a:pt x="28" y="58"/>
                        <a:pt x="27" y="57"/>
                        <a:pt x="27" y="57"/>
                      </a:cubicBezTo>
                      <a:cubicBezTo>
                        <a:pt x="26" y="55"/>
                        <a:pt x="23" y="53"/>
                        <a:pt x="23" y="52"/>
                      </a:cubicBezTo>
                      <a:cubicBezTo>
                        <a:pt x="24" y="53"/>
                        <a:pt x="26" y="54"/>
                        <a:pt x="26" y="55"/>
                      </a:cubicBezTo>
                      <a:cubicBezTo>
                        <a:pt x="22" y="50"/>
                        <a:pt x="22" y="50"/>
                        <a:pt x="22" y="50"/>
                      </a:cubicBezTo>
                      <a:cubicBezTo>
                        <a:pt x="22" y="50"/>
                        <a:pt x="24" y="52"/>
                        <a:pt x="23" y="51"/>
                      </a:cubicBezTo>
                      <a:cubicBezTo>
                        <a:pt x="23" y="51"/>
                        <a:pt x="22" y="50"/>
                        <a:pt x="22" y="50"/>
                      </a:cubicBezTo>
                      <a:cubicBezTo>
                        <a:pt x="22" y="50"/>
                        <a:pt x="21" y="49"/>
                        <a:pt x="24" y="51"/>
                      </a:cubicBezTo>
                      <a:cubicBezTo>
                        <a:pt x="25" y="51"/>
                        <a:pt x="24" y="51"/>
                        <a:pt x="26" y="52"/>
                      </a:cubicBezTo>
                      <a:cubicBezTo>
                        <a:pt x="26" y="52"/>
                        <a:pt x="25" y="51"/>
                        <a:pt x="25" y="51"/>
                      </a:cubicBezTo>
                      <a:cubicBezTo>
                        <a:pt x="25" y="51"/>
                        <a:pt x="25" y="51"/>
                        <a:pt x="25" y="51"/>
                      </a:cubicBezTo>
                      <a:cubicBezTo>
                        <a:pt x="26" y="51"/>
                        <a:pt x="24" y="49"/>
                        <a:pt x="23" y="48"/>
                      </a:cubicBezTo>
                      <a:cubicBezTo>
                        <a:pt x="23" y="49"/>
                        <a:pt x="25" y="50"/>
                        <a:pt x="24" y="49"/>
                      </a:cubicBezTo>
                      <a:cubicBezTo>
                        <a:pt x="22" y="48"/>
                        <a:pt x="22" y="47"/>
                        <a:pt x="22" y="47"/>
                      </a:cubicBezTo>
                      <a:cubicBezTo>
                        <a:pt x="22" y="47"/>
                        <a:pt x="23" y="48"/>
                        <a:pt x="24" y="49"/>
                      </a:cubicBezTo>
                      <a:cubicBezTo>
                        <a:pt x="22" y="47"/>
                        <a:pt x="22" y="46"/>
                        <a:pt x="21" y="45"/>
                      </a:cubicBezTo>
                      <a:cubicBezTo>
                        <a:pt x="20" y="44"/>
                        <a:pt x="23" y="47"/>
                        <a:pt x="23" y="46"/>
                      </a:cubicBezTo>
                      <a:cubicBezTo>
                        <a:pt x="25" y="47"/>
                        <a:pt x="21" y="43"/>
                        <a:pt x="24" y="45"/>
                      </a:cubicBezTo>
                      <a:cubicBezTo>
                        <a:pt x="24" y="45"/>
                        <a:pt x="22" y="44"/>
                        <a:pt x="22" y="44"/>
                      </a:cubicBezTo>
                      <a:cubicBezTo>
                        <a:pt x="23" y="44"/>
                        <a:pt x="24" y="45"/>
                        <a:pt x="24" y="45"/>
                      </a:cubicBezTo>
                      <a:cubicBezTo>
                        <a:pt x="25" y="45"/>
                        <a:pt x="24" y="44"/>
                        <a:pt x="23" y="44"/>
                      </a:cubicBezTo>
                      <a:cubicBezTo>
                        <a:pt x="23" y="43"/>
                        <a:pt x="24" y="44"/>
                        <a:pt x="24" y="44"/>
                      </a:cubicBezTo>
                      <a:cubicBezTo>
                        <a:pt x="23" y="43"/>
                        <a:pt x="22" y="41"/>
                        <a:pt x="24" y="42"/>
                      </a:cubicBezTo>
                      <a:cubicBezTo>
                        <a:pt x="23" y="42"/>
                        <a:pt x="22" y="40"/>
                        <a:pt x="22" y="40"/>
                      </a:cubicBezTo>
                      <a:cubicBezTo>
                        <a:pt x="23" y="41"/>
                        <a:pt x="23" y="41"/>
                        <a:pt x="23" y="41"/>
                      </a:cubicBezTo>
                      <a:cubicBezTo>
                        <a:pt x="25" y="42"/>
                        <a:pt x="24" y="41"/>
                        <a:pt x="25" y="42"/>
                      </a:cubicBezTo>
                      <a:cubicBezTo>
                        <a:pt x="23" y="40"/>
                        <a:pt x="26" y="44"/>
                        <a:pt x="25" y="42"/>
                      </a:cubicBezTo>
                      <a:cubicBezTo>
                        <a:pt x="26" y="43"/>
                        <a:pt x="22" y="40"/>
                        <a:pt x="25" y="42"/>
                      </a:cubicBezTo>
                      <a:cubicBezTo>
                        <a:pt x="25" y="41"/>
                        <a:pt x="23" y="40"/>
                        <a:pt x="25" y="41"/>
                      </a:cubicBezTo>
                      <a:cubicBezTo>
                        <a:pt x="24" y="41"/>
                        <a:pt x="27" y="43"/>
                        <a:pt x="27" y="43"/>
                      </a:cubicBezTo>
                      <a:cubicBezTo>
                        <a:pt x="27" y="42"/>
                        <a:pt x="26" y="42"/>
                        <a:pt x="26" y="41"/>
                      </a:cubicBezTo>
                      <a:cubicBezTo>
                        <a:pt x="25" y="40"/>
                        <a:pt x="25" y="40"/>
                        <a:pt x="25" y="40"/>
                      </a:cubicBezTo>
                      <a:cubicBezTo>
                        <a:pt x="24" y="39"/>
                        <a:pt x="26" y="40"/>
                        <a:pt x="24" y="39"/>
                      </a:cubicBezTo>
                      <a:cubicBezTo>
                        <a:pt x="25" y="40"/>
                        <a:pt x="23" y="38"/>
                        <a:pt x="26" y="40"/>
                      </a:cubicBezTo>
                      <a:cubicBezTo>
                        <a:pt x="28" y="42"/>
                        <a:pt x="28" y="42"/>
                        <a:pt x="28" y="42"/>
                      </a:cubicBezTo>
                      <a:cubicBezTo>
                        <a:pt x="28" y="42"/>
                        <a:pt x="26" y="40"/>
                        <a:pt x="25" y="39"/>
                      </a:cubicBezTo>
                      <a:cubicBezTo>
                        <a:pt x="25" y="39"/>
                        <a:pt x="26" y="39"/>
                        <a:pt x="26" y="40"/>
                      </a:cubicBezTo>
                      <a:cubicBezTo>
                        <a:pt x="23" y="37"/>
                        <a:pt x="27" y="40"/>
                        <a:pt x="24" y="38"/>
                      </a:cubicBezTo>
                      <a:cubicBezTo>
                        <a:pt x="26" y="38"/>
                        <a:pt x="25" y="37"/>
                        <a:pt x="27" y="38"/>
                      </a:cubicBezTo>
                      <a:cubicBezTo>
                        <a:pt x="26" y="37"/>
                        <a:pt x="25" y="36"/>
                        <a:pt x="26" y="37"/>
                      </a:cubicBezTo>
                      <a:cubicBezTo>
                        <a:pt x="26" y="37"/>
                        <a:pt x="26" y="37"/>
                        <a:pt x="27" y="37"/>
                      </a:cubicBezTo>
                      <a:cubicBezTo>
                        <a:pt x="28" y="38"/>
                        <a:pt x="27" y="37"/>
                        <a:pt x="27" y="37"/>
                      </a:cubicBezTo>
                      <a:cubicBezTo>
                        <a:pt x="27" y="37"/>
                        <a:pt x="29" y="38"/>
                        <a:pt x="30" y="39"/>
                      </a:cubicBezTo>
                      <a:cubicBezTo>
                        <a:pt x="30" y="38"/>
                        <a:pt x="28" y="36"/>
                        <a:pt x="27" y="36"/>
                      </a:cubicBezTo>
                      <a:cubicBezTo>
                        <a:pt x="30" y="38"/>
                        <a:pt x="25" y="33"/>
                        <a:pt x="28" y="35"/>
                      </a:cubicBezTo>
                      <a:cubicBezTo>
                        <a:pt x="29" y="36"/>
                        <a:pt x="30" y="37"/>
                        <a:pt x="30" y="37"/>
                      </a:cubicBezTo>
                      <a:cubicBezTo>
                        <a:pt x="34" y="39"/>
                        <a:pt x="28" y="35"/>
                        <a:pt x="30" y="36"/>
                      </a:cubicBezTo>
                      <a:cubicBezTo>
                        <a:pt x="27" y="34"/>
                        <a:pt x="27" y="34"/>
                        <a:pt x="27" y="34"/>
                      </a:cubicBezTo>
                      <a:cubicBezTo>
                        <a:pt x="29" y="35"/>
                        <a:pt x="26" y="32"/>
                        <a:pt x="29" y="34"/>
                      </a:cubicBezTo>
                      <a:cubicBezTo>
                        <a:pt x="28" y="34"/>
                        <a:pt x="30" y="35"/>
                        <a:pt x="27" y="33"/>
                      </a:cubicBezTo>
                      <a:cubicBezTo>
                        <a:pt x="30" y="34"/>
                        <a:pt x="27" y="31"/>
                        <a:pt x="32" y="34"/>
                      </a:cubicBezTo>
                      <a:cubicBezTo>
                        <a:pt x="32" y="33"/>
                        <a:pt x="32" y="33"/>
                        <a:pt x="31" y="32"/>
                      </a:cubicBezTo>
                      <a:cubicBezTo>
                        <a:pt x="29" y="31"/>
                        <a:pt x="32" y="33"/>
                        <a:pt x="31" y="33"/>
                      </a:cubicBezTo>
                      <a:cubicBezTo>
                        <a:pt x="31" y="33"/>
                        <a:pt x="30" y="32"/>
                        <a:pt x="29" y="32"/>
                      </a:cubicBezTo>
                      <a:cubicBezTo>
                        <a:pt x="30" y="32"/>
                        <a:pt x="30" y="32"/>
                        <a:pt x="33" y="34"/>
                      </a:cubicBezTo>
                      <a:cubicBezTo>
                        <a:pt x="35" y="35"/>
                        <a:pt x="28" y="30"/>
                        <a:pt x="30" y="30"/>
                      </a:cubicBezTo>
                      <a:cubicBezTo>
                        <a:pt x="31" y="31"/>
                        <a:pt x="31" y="32"/>
                        <a:pt x="31" y="31"/>
                      </a:cubicBezTo>
                      <a:cubicBezTo>
                        <a:pt x="29" y="30"/>
                        <a:pt x="29" y="30"/>
                        <a:pt x="29" y="30"/>
                      </a:cubicBezTo>
                      <a:cubicBezTo>
                        <a:pt x="30" y="30"/>
                        <a:pt x="32" y="31"/>
                        <a:pt x="34" y="33"/>
                      </a:cubicBezTo>
                      <a:cubicBezTo>
                        <a:pt x="34" y="32"/>
                        <a:pt x="34" y="32"/>
                        <a:pt x="33" y="31"/>
                      </a:cubicBezTo>
                      <a:cubicBezTo>
                        <a:pt x="35" y="32"/>
                        <a:pt x="35" y="32"/>
                        <a:pt x="35" y="32"/>
                      </a:cubicBezTo>
                      <a:cubicBezTo>
                        <a:pt x="33" y="31"/>
                        <a:pt x="34" y="32"/>
                        <a:pt x="34" y="31"/>
                      </a:cubicBezTo>
                      <a:cubicBezTo>
                        <a:pt x="34" y="32"/>
                        <a:pt x="34" y="32"/>
                        <a:pt x="34" y="32"/>
                      </a:cubicBezTo>
                      <a:cubicBezTo>
                        <a:pt x="35" y="32"/>
                        <a:pt x="35" y="32"/>
                        <a:pt x="34" y="31"/>
                      </a:cubicBezTo>
                      <a:cubicBezTo>
                        <a:pt x="33" y="30"/>
                        <a:pt x="33" y="30"/>
                        <a:pt x="32" y="30"/>
                      </a:cubicBezTo>
                      <a:cubicBezTo>
                        <a:pt x="31" y="30"/>
                        <a:pt x="32" y="30"/>
                        <a:pt x="31" y="29"/>
                      </a:cubicBezTo>
                      <a:cubicBezTo>
                        <a:pt x="33" y="30"/>
                        <a:pt x="32" y="29"/>
                        <a:pt x="33" y="29"/>
                      </a:cubicBezTo>
                      <a:cubicBezTo>
                        <a:pt x="33" y="30"/>
                        <a:pt x="31" y="28"/>
                        <a:pt x="31" y="28"/>
                      </a:cubicBezTo>
                      <a:cubicBezTo>
                        <a:pt x="32" y="29"/>
                        <a:pt x="31" y="28"/>
                        <a:pt x="33" y="29"/>
                      </a:cubicBezTo>
                      <a:cubicBezTo>
                        <a:pt x="33" y="29"/>
                        <a:pt x="32" y="28"/>
                        <a:pt x="32" y="29"/>
                      </a:cubicBezTo>
                      <a:cubicBezTo>
                        <a:pt x="33" y="30"/>
                        <a:pt x="35" y="31"/>
                        <a:pt x="34" y="30"/>
                      </a:cubicBezTo>
                      <a:cubicBezTo>
                        <a:pt x="33" y="29"/>
                        <a:pt x="30" y="27"/>
                        <a:pt x="32" y="28"/>
                      </a:cubicBezTo>
                      <a:cubicBezTo>
                        <a:pt x="32" y="28"/>
                        <a:pt x="33" y="29"/>
                        <a:pt x="33" y="29"/>
                      </a:cubicBezTo>
                      <a:cubicBezTo>
                        <a:pt x="34" y="30"/>
                        <a:pt x="34" y="30"/>
                        <a:pt x="34" y="30"/>
                      </a:cubicBezTo>
                      <a:cubicBezTo>
                        <a:pt x="33" y="28"/>
                        <a:pt x="33" y="28"/>
                        <a:pt x="33" y="28"/>
                      </a:cubicBezTo>
                      <a:cubicBezTo>
                        <a:pt x="33" y="29"/>
                        <a:pt x="33" y="29"/>
                        <a:pt x="34" y="29"/>
                      </a:cubicBezTo>
                      <a:cubicBezTo>
                        <a:pt x="32" y="28"/>
                        <a:pt x="33" y="28"/>
                        <a:pt x="31" y="27"/>
                      </a:cubicBezTo>
                      <a:cubicBezTo>
                        <a:pt x="31" y="26"/>
                        <a:pt x="33" y="27"/>
                        <a:pt x="33" y="27"/>
                      </a:cubicBezTo>
                      <a:cubicBezTo>
                        <a:pt x="33" y="27"/>
                        <a:pt x="33" y="27"/>
                        <a:pt x="33" y="27"/>
                      </a:cubicBezTo>
                      <a:cubicBezTo>
                        <a:pt x="34" y="28"/>
                        <a:pt x="34" y="27"/>
                        <a:pt x="33" y="26"/>
                      </a:cubicBezTo>
                      <a:cubicBezTo>
                        <a:pt x="33" y="26"/>
                        <a:pt x="33" y="26"/>
                        <a:pt x="33" y="26"/>
                      </a:cubicBezTo>
                      <a:cubicBezTo>
                        <a:pt x="33" y="26"/>
                        <a:pt x="33" y="26"/>
                        <a:pt x="32" y="25"/>
                      </a:cubicBezTo>
                      <a:cubicBezTo>
                        <a:pt x="34" y="26"/>
                        <a:pt x="39" y="30"/>
                        <a:pt x="37" y="28"/>
                      </a:cubicBezTo>
                      <a:cubicBezTo>
                        <a:pt x="37" y="28"/>
                        <a:pt x="34" y="25"/>
                        <a:pt x="33" y="25"/>
                      </a:cubicBezTo>
                      <a:cubicBezTo>
                        <a:pt x="34" y="25"/>
                        <a:pt x="32" y="23"/>
                        <a:pt x="35" y="24"/>
                      </a:cubicBezTo>
                      <a:cubicBezTo>
                        <a:pt x="34" y="24"/>
                        <a:pt x="33" y="23"/>
                        <a:pt x="33" y="23"/>
                      </a:cubicBezTo>
                      <a:cubicBezTo>
                        <a:pt x="34" y="23"/>
                        <a:pt x="32" y="20"/>
                        <a:pt x="36" y="22"/>
                      </a:cubicBezTo>
                      <a:cubicBezTo>
                        <a:pt x="36" y="23"/>
                        <a:pt x="37" y="23"/>
                        <a:pt x="38" y="24"/>
                      </a:cubicBezTo>
                      <a:cubicBezTo>
                        <a:pt x="37" y="23"/>
                        <a:pt x="40" y="25"/>
                        <a:pt x="37" y="23"/>
                      </a:cubicBezTo>
                      <a:cubicBezTo>
                        <a:pt x="36" y="22"/>
                        <a:pt x="35" y="22"/>
                        <a:pt x="34" y="21"/>
                      </a:cubicBezTo>
                      <a:cubicBezTo>
                        <a:pt x="34" y="20"/>
                        <a:pt x="34" y="20"/>
                        <a:pt x="36" y="21"/>
                      </a:cubicBezTo>
                      <a:cubicBezTo>
                        <a:pt x="35" y="20"/>
                        <a:pt x="35" y="20"/>
                        <a:pt x="34" y="19"/>
                      </a:cubicBezTo>
                      <a:cubicBezTo>
                        <a:pt x="37" y="21"/>
                        <a:pt x="37" y="21"/>
                        <a:pt x="36" y="20"/>
                      </a:cubicBezTo>
                      <a:cubicBezTo>
                        <a:pt x="35" y="19"/>
                        <a:pt x="35" y="19"/>
                        <a:pt x="35" y="19"/>
                      </a:cubicBezTo>
                      <a:cubicBezTo>
                        <a:pt x="37" y="20"/>
                        <a:pt x="37" y="20"/>
                        <a:pt x="37" y="20"/>
                      </a:cubicBezTo>
                      <a:cubicBezTo>
                        <a:pt x="36" y="20"/>
                        <a:pt x="33" y="18"/>
                        <a:pt x="35" y="19"/>
                      </a:cubicBezTo>
                      <a:cubicBezTo>
                        <a:pt x="36" y="19"/>
                        <a:pt x="36" y="20"/>
                        <a:pt x="37" y="20"/>
                      </a:cubicBezTo>
                      <a:cubicBezTo>
                        <a:pt x="36" y="19"/>
                        <a:pt x="34" y="17"/>
                        <a:pt x="35" y="18"/>
                      </a:cubicBezTo>
                      <a:cubicBezTo>
                        <a:pt x="37" y="19"/>
                        <a:pt x="37" y="19"/>
                        <a:pt x="37" y="19"/>
                      </a:cubicBezTo>
                      <a:cubicBezTo>
                        <a:pt x="37" y="19"/>
                        <a:pt x="36" y="18"/>
                        <a:pt x="35" y="18"/>
                      </a:cubicBezTo>
                      <a:cubicBezTo>
                        <a:pt x="37" y="18"/>
                        <a:pt x="37" y="18"/>
                        <a:pt x="39" y="19"/>
                      </a:cubicBezTo>
                      <a:cubicBezTo>
                        <a:pt x="35" y="15"/>
                        <a:pt x="35" y="14"/>
                        <a:pt x="36" y="14"/>
                      </a:cubicBezTo>
                      <a:cubicBezTo>
                        <a:pt x="37" y="14"/>
                        <a:pt x="37" y="14"/>
                        <a:pt x="37" y="14"/>
                      </a:cubicBezTo>
                      <a:cubicBezTo>
                        <a:pt x="39" y="15"/>
                        <a:pt x="35" y="13"/>
                        <a:pt x="36" y="13"/>
                      </a:cubicBezTo>
                      <a:cubicBezTo>
                        <a:pt x="37" y="14"/>
                        <a:pt x="39" y="15"/>
                        <a:pt x="40" y="16"/>
                      </a:cubicBezTo>
                      <a:cubicBezTo>
                        <a:pt x="41" y="16"/>
                        <a:pt x="38" y="14"/>
                        <a:pt x="38" y="14"/>
                      </a:cubicBezTo>
                      <a:cubicBezTo>
                        <a:pt x="36" y="13"/>
                        <a:pt x="39" y="14"/>
                        <a:pt x="37" y="13"/>
                      </a:cubicBezTo>
                      <a:cubicBezTo>
                        <a:pt x="36" y="13"/>
                        <a:pt x="38" y="13"/>
                        <a:pt x="36" y="12"/>
                      </a:cubicBezTo>
                      <a:cubicBezTo>
                        <a:pt x="37" y="12"/>
                        <a:pt x="39" y="14"/>
                        <a:pt x="40" y="14"/>
                      </a:cubicBezTo>
                      <a:cubicBezTo>
                        <a:pt x="39" y="13"/>
                        <a:pt x="39" y="13"/>
                        <a:pt x="39" y="13"/>
                      </a:cubicBezTo>
                      <a:cubicBezTo>
                        <a:pt x="41" y="15"/>
                        <a:pt x="43" y="17"/>
                        <a:pt x="46" y="19"/>
                      </a:cubicBezTo>
                      <a:cubicBezTo>
                        <a:pt x="46" y="18"/>
                        <a:pt x="46" y="18"/>
                        <a:pt x="46" y="18"/>
                      </a:cubicBezTo>
                      <a:cubicBezTo>
                        <a:pt x="49" y="20"/>
                        <a:pt x="49" y="21"/>
                        <a:pt x="50" y="21"/>
                      </a:cubicBezTo>
                      <a:cubicBezTo>
                        <a:pt x="49" y="20"/>
                        <a:pt x="45" y="17"/>
                        <a:pt x="44" y="17"/>
                      </a:cubicBezTo>
                      <a:cubicBezTo>
                        <a:pt x="44" y="16"/>
                        <a:pt x="39" y="13"/>
                        <a:pt x="39" y="13"/>
                      </a:cubicBezTo>
                      <a:cubicBezTo>
                        <a:pt x="41" y="14"/>
                        <a:pt x="40" y="14"/>
                        <a:pt x="42" y="15"/>
                      </a:cubicBezTo>
                      <a:cubicBezTo>
                        <a:pt x="43" y="16"/>
                        <a:pt x="41" y="14"/>
                        <a:pt x="41" y="14"/>
                      </a:cubicBezTo>
                      <a:cubicBezTo>
                        <a:pt x="40" y="14"/>
                        <a:pt x="38" y="12"/>
                        <a:pt x="38" y="11"/>
                      </a:cubicBezTo>
                      <a:cubicBezTo>
                        <a:pt x="39" y="12"/>
                        <a:pt x="40" y="13"/>
                        <a:pt x="40" y="13"/>
                      </a:cubicBezTo>
                      <a:cubicBezTo>
                        <a:pt x="39" y="12"/>
                        <a:pt x="38" y="11"/>
                        <a:pt x="37" y="11"/>
                      </a:cubicBezTo>
                      <a:cubicBezTo>
                        <a:pt x="34" y="9"/>
                        <a:pt x="38" y="11"/>
                        <a:pt x="36" y="9"/>
                      </a:cubicBezTo>
                      <a:cubicBezTo>
                        <a:pt x="38" y="11"/>
                        <a:pt x="41" y="13"/>
                        <a:pt x="42" y="13"/>
                      </a:cubicBezTo>
                      <a:cubicBezTo>
                        <a:pt x="40" y="12"/>
                        <a:pt x="39" y="11"/>
                        <a:pt x="36" y="9"/>
                      </a:cubicBezTo>
                      <a:cubicBezTo>
                        <a:pt x="37" y="9"/>
                        <a:pt x="39" y="10"/>
                        <a:pt x="40" y="11"/>
                      </a:cubicBezTo>
                      <a:cubicBezTo>
                        <a:pt x="41" y="12"/>
                        <a:pt x="36" y="8"/>
                        <a:pt x="40" y="11"/>
                      </a:cubicBezTo>
                      <a:cubicBezTo>
                        <a:pt x="38" y="10"/>
                        <a:pt x="38" y="10"/>
                        <a:pt x="38" y="10"/>
                      </a:cubicBezTo>
                      <a:cubicBezTo>
                        <a:pt x="39" y="10"/>
                        <a:pt x="40" y="10"/>
                        <a:pt x="41" y="11"/>
                      </a:cubicBezTo>
                      <a:cubicBezTo>
                        <a:pt x="41" y="11"/>
                        <a:pt x="38" y="9"/>
                        <a:pt x="41" y="11"/>
                      </a:cubicBezTo>
                      <a:cubicBezTo>
                        <a:pt x="41" y="10"/>
                        <a:pt x="42" y="10"/>
                        <a:pt x="39" y="9"/>
                      </a:cubicBezTo>
                      <a:cubicBezTo>
                        <a:pt x="38" y="8"/>
                        <a:pt x="41" y="10"/>
                        <a:pt x="38" y="8"/>
                      </a:cubicBezTo>
                      <a:cubicBezTo>
                        <a:pt x="40" y="10"/>
                        <a:pt x="38" y="8"/>
                        <a:pt x="37" y="7"/>
                      </a:cubicBezTo>
                      <a:cubicBezTo>
                        <a:pt x="38" y="8"/>
                        <a:pt x="38" y="8"/>
                        <a:pt x="38" y="8"/>
                      </a:cubicBezTo>
                      <a:cubicBezTo>
                        <a:pt x="38" y="8"/>
                        <a:pt x="38" y="7"/>
                        <a:pt x="37" y="7"/>
                      </a:cubicBezTo>
                      <a:cubicBezTo>
                        <a:pt x="37" y="7"/>
                        <a:pt x="38" y="8"/>
                        <a:pt x="39" y="8"/>
                      </a:cubicBezTo>
                      <a:cubicBezTo>
                        <a:pt x="37" y="6"/>
                        <a:pt x="37" y="6"/>
                        <a:pt x="37" y="6"/>
                      </a:cubicBezTo>
                      <a:cubicBezTo>
                        <a:pt x="36" y="6"/>
                        <a:pt x="40" y="8"/>
                        <a:pt x="40" y="8"/>
                      </a:cubicBezTo>
                      <a:cubicBezTo>
                        <a:pt x="41" y="9"/>
                        <a:pt x="41" y="9"/>
                        <a:pt x="41" y="9"/>
                      </a:cubicBezTo>
                      <a:cubicBezTo>
                        <a:pt x="41" y="9"/>
                        <a:pt x="43" y="10"/>
                        <a:pt x="42" y="9"/>
                      </a:cubicBezTo>
                      <a:cubicBezTo>
                        <a:pt x="40" y="8"/>
                        <a:pt x="38" y="7"/>
                        <a:pt x="37" y="6"/>
                      </a:cubicBezTo>
                      <a:cubicBezTo>
                        <a:pt x="37" y="5"/>
                        <a:pt x="39" y="7"/>
                        <a:pt x="38" y="6"/>
                      </a:cubicBezTo>
                      <a:cubicBezTo>
                        <a:pt x="39" y="7"/>
                        <a:pt x="39" y="7"/>
                        <a:pt x="39" y="7"/>
                      </a:cubicBezTo>
                      <a:cubicBezTo>
                        <a:pt x="40" y="8"/>
                        <a:pt x="42" y="9"/>
                        <a:pt x="42" y="8"/>
                      </a:cubicBezTo>
                      <a:cubicBezTo>
                        <a:pt x="42" y="8"/>
                        <a:pt x="40" y="6"/>
                        <a:pt x="39" y="6"/>
                      </a:cubicBezTo>
                      <a:cubicBezTo>
                        <a:pt x="39" y="6"/>
                        <a:pt x="40" y="6"/>
                        <a:pt x="41" y="7"/>
                      </a:cubicBezTo>
                      <a:cubicBezTo>
                        <a:pt x="40" y="6"/>
                        <a:pt x="39" y="6"/>
                        <a:pt x="38" y="5"/>
                      </a:cubicBezTo>
                      <a:cubicBezTo>
                        <a:pt x="39" y="6"/>
                        <a:pt x="41" y="6"/>
                        <a:pt x="43" y="7"/>
                      </a:cubicBezTo>
                      <a:cubicBezTo>
                        <a:pt x="46" y="9"/>
                        <a:pt x="46" y="9"/>
                        <a:pt x="46" y="9"/>
                      </a:cubicBezTo>
                      <a:cubicBezTo>
                        <a:pt x="46" y="9"/>
                        <a:pt x="46" y="9"/>
                        <a:pt x="46" y="9"/>
                      </a:cubicBezTo>
                      <a:cubicBezTo>
                        <a:pt x="48" y="11"/>
                        <a:pt x="47" y="10"/>
                        <a:pt x="50" y="12"/>
                      </a:cubicBezTo>
                      <a:cubicBezTo>
                        <a:pt x="50" y="12"/>
                        <a:pt x="50" y="11"/>
                        <a:pt x="49" y="11"/>
                      </a:cubicBezTo>
                      <a:cubicBezTo>
                        <a:pt x="45" y="9"/>
                        <a:pt x="44" y="7"/>
                        <a:pt x="40" y="5"/>
                      </a:cubicBezTo>
                      <a:cubicBezTo>
                        <a:pt x="40" y="4"/>
                        <a:pt x="49" y="10"/>
                        <a:pt x="44" y="6"/>
                      </a:cubicBezTo>
                      <a:cubicBezTo>
                        <a:pt x="43" y="6"/>
                        <a:pt x="40" y="4"/>
                        <a:pt x="41" y="5"/>
                      </a:cubicBezTo>
                      <a:cubicBezTo>
                        <a:pt x="42" y="5"/>
                        <a:pt x="38" y="2"/>
                        <a:pt x="39" y="3"/>
                      </a:cubicBezTo>
                      <a:cubicBezTo>
                        <a:pt x="41" y="4"/>
                        <a:pt x="43" y="5"/>
                        <a:pt x="45" y="6"/>
                      </a:cubicBezTo>
                      <a:cubicBezTo>
                        <a:pt x="44" y="6"/>
                        <a:pt x="44" y="6"/>
                        <a:pt x="44" y="6"/>
                      </a:cubicBezTo>
                      <a:cubicBezTo>
                        <a:pt x="46" y="7"/>
                        <a:pt x="48" y="9"/>
                        <a:pt x="48" y="8"/>
                      </a:cubicBezTo>
                      <a:cubicBezTo>
                        <a:pt x="48" y="8"/>
                        <a:pt x="48" y="8"/>
                        <a:pt x="46" y="7"/>
                      </a:cubicBezTo>
                      <a:cubicBezTo>
                        <a:pt x="44" y="5"/>
                        <a:pt x="46" y="7"/>
                        <a:pt x="44" y="6"/>
                      </a:cubicBezTo>
                      <a:cubicBezTo>
                        <a:pt x="44" y="5"/>
                        <a:pt x="47" y="7"/>
                        <a:pt x="43" y="4"/>
                      </a:cubicBezTo>
                      <a:cubicBezTo>
                        <a:pt x="43" y="5"/>
                        <a:pt x="41" y="3"/>
                        <a:pt x="40" y="3"/>
                      </a:cubicBezTo>
                      <a:cubicBezTo>
                        <a:pt x="39" y="2"/>
                        <a:pt x="39" y="2"/>
                        <a:pt x="39" y="2"/>
                      </a:cubicBezTo>
                      <a:cubicBezTo>
                        <a:pt x="41" y="3"/>
                        <a:pt x="41" y="3"/>
                        <a:pt x="41" y="3"/>
                      </a:cubicBezTo>
                      <a:cubicBezTo>
                        <a:pt x="42" y="3"/>
                        <a:pt x="38" y="1"/>
                        <a:pt x="39" y="1"/>
                      </a:cubicBezTo>
                      <a:cubicBezTo>
                        <a:pt x="41" y="2"/>
                        <a:pt x="41" y="2"/>
                        <a:pt x="41" y="2"/>
                      </a:cubicBezTo>
                      <a:cubicBezTo>
                        <a:pt x="44" y="4"/>
                        <a:pt x="40" y="2"/>
                        <a:pt x="44" y="5"/>
                      </a:cubicBezTo>
                      <a:cubicBezTo>
                        <a:pt x="44" y="4"/>
                        <a:pt x="42" y="3"/>
                        <a:pt x="43" y="4"/>
                      </a:cubicBezTo>
                      <a:cubicBezTo>
                        <a:pt x="44" y="4"/>
                        <a:pt x="44" y="4"/>
                        <a:pt x="44" y="4"/>
                      </a:cubicBezTo>
                      <a:cubicBezTo>
                        <a:pt x="44" y="4"/>
                        <a:pt x="49" y="7"/>
                        <a:pt x="47" y="5"/>
                      </a:cubicBezTo>
                      <a:cubicBezTo>
                        <a:pt x="46" y="4"/>
                        <a:pt x="45" y="4"/>
                        <a:pt x="44" y="3"/>
                      </a:cubicBezTo>
                      <a:cubicBezTo>
                        <a:pt x="44" y="3"/>
                        <a:pt x="42" y="2"/>
                        <a:pt x="42" y="1"/>
                      </a:cubicBezTo>
                      <a:cubicBezTo>
                        <a:pt x="45" y="3"/>
                        <a:pt x="43" y="1"/>
                        <a:pt x="45" y="3"/>
                      </a:cubicBezTo>
                      <a:cubicBezTo>
                        <a:pt x="44" y="2"/>
                        <a:pt x="44" y="3"/>
                        <a:pt x="46" y="4"/>
                      </a:cubicBezTo>
                      <a:cubicBezTo>
                        <a:pt x="49" y="6"/>
                        <a:pt x="45" y="4"/>
                        <a:pt x="49" y="7"/>
                      </a:cubicBezTo>
                      <a:cubicBezTo>
                        <a:pt x="49" y="6"/>
                        <a:pt x="52" y="8"/>
                        <a:pt x="54" y="9"/>
                      </a:cubicBezTo>
                      <a:cubicBezTo>
                        <a:pt x="54" y="9"/>
                        <a:pt x="54" y="9"/>
                        <a:pt x="53" y="9"/>
                      </a:cubicBezTo>
                      <a:cubicBezTo>
                        <a:pt x="51" y="7"/>
                        <a:pt x="51" y="7"/>
                        <a:pt x="49" y="6"/>
                      </a:cubicBezTo>
                      <a:cubicBezTo>
                        <a:pt x="50" y="6"/>
                        <a:pt x="49" y="5"/>
                        <a:pt x="47" y="4"/>
                      </a:cubicBezTo>
                      <a:cubicBezTo>
                        <a:pt x="48" y="4"/>
                        <a:pt x="50" y="6"/>
                        <a:pt x="50" y="6"/>
                      </a:cubicBezTo>
                      <a:cubicBezTo>
                        <a:pt x="50" y="5"/>
                        <a:pt x="51" y="5"/>
                        <a:pt x="52" y="5"/>
                      </a:cubicBezTo>
                      <a:cubicBezTo>
                        <a:pt x="48" y="3"/>
                        <a:pt x="51" y="4"/>
                        <a:pt x="48" y="2"/>
                      </a:cubicBezTo>
                      <a:cubicBezTo>
                        <a:pt x="47" y="2"/>
                        <a:pt x="45" y="1"/>
                        <a:pt x="44" y="0"/>
                      </a:cubicBezTo>
                      <a:cubicBezTo>
                        <a:pt x="44" y="0"/>
                        <a:pt x="45" y="1"/>
                        <a:pt x="46" y="1"/>
                      </a:cubicBezTo>
                      <a:cubicBezTo>
                        <a:pt x="44" y="0"/>
                        <a:pt x="49" y="3"/>
                        <a:pt x="46" y="1"/>
                      </a:cubicBezTo>
                      <a:cubicBezTo>
                        <a:pt x="47" y="2"/>
                        <a:pt x="50" y="3"/>
                        <a:pt x="52" y="5"/>
                      </a:cubicBezTo>
                      <a:cubicBezTo>
                        <a:pt x="51" y="4"/>
                        <a:pt x="54" y="6"/>
                        <a:pt x="54" y="6"/>
                      </a:cubicBezTo>
                      <a:cubicBezTo>
                        <a:pt x="53" y="4"/>
                        <a:pt x="52" y="3"/>
                        <a:pt x="52" y="3"/>
                      </a:cubicBezTo>
                      <a:cubicBezTo>
                        <a:pt x="55" y="4"/>
                        <a:pt x="53" y="2"/>
                        <a:pt x="53" y="1"/>
                      </a:cubicBezTo>
                      <a:cubicBezTo>
                        <a:pt x="54" y="2"/>
                        <a:pt x="57" y="4"/>
                        <a:pt x="57" y="4"/>
                      </a:cubicBezTo>
                      <a:cubicBezTo>
                        <a:pt x="58" y="4"/>
                        <a:pt x="54" y="2"/>
                        <a:pt x="56" y="3"/>
                      </a:cubicBezTo>
                      <a:cubicBezTo>
                        <a:pt x="56" y="3"/>
                        <a:pt x="56" y="3"/>
                        <a:pt x="56" y="3"/>
                      </a:cubicBezTo>
                      <a:cubicBezTo>
                        <a:pt x="56" y="2"/>
                        <a:pt x="59" y="3"/>
                        <a:pt x="55" y="1"/>
                      </a:cubicBezTo>
                      <a:cubicBezTo>
                        <a:pt x="58" y="3"/>
                        <a:pt x="58" y="3"/>
                        <a:pt x="58" y="3"/>
                      </a:cubicBezTo>
                      <a:cubicBezTo>
                        <a:pt x="58" y="3"/>
                        <a:pt x="57" y="3"/>
                        <a:pt x="57" y="2"/>
                      </a:cubicBezTo>
                      <a:cubicBezTo>
                        <a:pt x="58" y="3"/>
                        <a:pt x="59" y="3"/>
                        <a:pt x="60" y="4"/>
                      </a:cubicBezTo>
                      <a:cubicBezTo>
                        <a:pt x="62" y="5"/>
                        <a:pt x="60" y="3"/>
                        <a:pt x="60" y="3"/>
                      </a:cubicBezTo>
                      <a:cubicBezTo>
                        <a:pt x="58" y="2"/>
                        <a:pt x="58" y="2"/>
                        <a:pt x="58" y="2"/>
                      </a:cubicBezTo>
                      <a:cubicBezTo>
                        <a:pt x="57" y="1"/>
                        <a:pt x="59" y="1"/>
                        <a:pt x="58" y="1"/>
                      </a:cubicBezTo>
                      <a:cubicBezTo>
                        <a:pt x="60" y="2"/>
                        <a:pt x="60" y="2"/>
                        <a:pt x="60" y="2"/>
                      </a:cubicBezTo>
                      <a:cubicBezTo>
                        <a:pt x="59" y="1"/>
                        <a:pt x="59" y="1"/>
                        <a:pt x="59" y="1"/>
                      </a:cubicBezTo>
                      <a:cubicBezTo>
                        <a:pt x="61" y="2"/>
                        <a:pt x="62" y="2"/>
                        <a:pt x="61" y="1"/>
                      </a:cubicBezTo>
                      <a:cubicBezTo>
                        <a:pt x="65" y="5"/>
                        <a:pt x="65" y="5"/>
                        <a:pt x="65" y="5"/>
                      </a:cubicBezTo>
                      <a:cubicBezTo>
                        <a:pt x="63" y="4"/>
                        <a:pt x="62" y="3"/>
                        <a:pt x="61" y="2"/>
                      </a:cubicBezTo>
                      <a:cubicBezTo>
                        <a:pt x="59" y="1"/>
                        <a:pt x="59" y="2"/>
                        <a:pt x="61" y="3"/>
                      </a:cubicBezTo>
                      <a:cubicBezTo>
                        <a:pt x="61" y="3"/>
                        <a:pt x="61" y="3"/>
                        <a:pt x="60" y="2"/>
                      </a:cubicBezTo>
                      <a:cubicBezTo>
                        <a:pt x="63" y="4"/>
                        <a:pt x="63" y="4"/>
                        <a:pt x="64" y="5"/>
                      </a:cubicBezTo>
                      <a:cubicBezTo>
                        <a:pt x="64" y="5"/>
                        <a:pt x="65" y="5"/>
                        <a:pt x="64" y="5"/>
                      </a:cubicBezTo>
                      <a:cubicBezTo>
                        <a:pt x="65" y="6"/>
                        <a:pt x="65" y="6"/>
                        <a:pt x="65" y="6"/>
                      </a:cubicBezTo>
                      <a:cubicBezTo>
                        <a:pt x="64" y="5"/>
                        <a:pt x="64" y="5"/>
                        <a:pt x="63" y="5"/>
                      </a:cubicBezTo>
                      <a:cubicBezTo>
                        <a:pt x="65" y="6"/>
                        <a:pt x="66" y="7"/>
                        <a:pt x="65" y="7"/>
                      </a:cubicBezTo>
                      <a:cubicBezTo>
                        <a:pt x="62" y="5"/>
                        <a:pt x="66" y="8"/>
                        <a:pt x="65" y="8"/>
                      </a:cubicBezTo>
                      <a:cubicBezTo>
                        <a:pt x="63" y="7"/>
                        <a:pt x="62" y="6"/>
                        <a:pt x="61" y="5"/>
                      </a:cubicBezTo>
                      <a:cubicBezTo>
                        <a:pt x="60" y="4"/>
                        <a:pt x="61" y="5"/>
                        <a:pt x="59" y="5"/>
                      </a:cubicBezTo>
                      <a:cubicBezTo>
                        <a:pt x="61" y="6"/>
                        <a:pt x="64" y="7"/>
                        <a:pt x="64" y="8"/>
                      </a:cubicBezTo>
                      <a:cubicBezTo>
                        <a:pt x="63" y="7"/>
                        <a:pt x="63" y="7"/>
                        <a:pt x="63" y="7"/>
                      </a:cubicBezTo>
                      <a:cubicBezTo>
                        <a:pt x="63" y="8"/>
                        <a:pt x="66" y="9"/>
                        <a:pt x="65" y="9"/>
                      </a:cubicBezTo>
                      <a:cubicBezTo>
                        <a:pt x="64" y="10"/>
                        <a:pt x="64" y="10"/>
                        <a:pt x="63" y="10"/>
                      </a:cubicBezTo>
                      <a:cubicBezTo>
                        <a:pt x="62" y="9"/>
                        <a:pt x="62" y="9"/>
                        <a:pt x="62" y="9"/>
                      </a:cubicBezTo>
                      <a:cubicBezTo>
                        <a:pt x="65" y="12"/>
                        <a:pt x="62" y="11"/>
                        <a:pt x="64" y="12"/>
                      </a:cubicBezTo>
                      <a:cubicBezTo>
                        <a:pt x="62" y="12"/>
                        <a:pt x="64" y="14"/>
                        <a:pt x="62" y="13"/>
                      </a:cubicBezTo>
                      <a:cubicBezTo>
                        <a:pt x="62" y="15"/>
                        <a:pt x="63" y="16"/>
                        <a:pt x="62" y="17"/>
                      </a:cubicBezTo>
                      <a:cubicBezTo>
                        <a:pt x="59" y="15"/>
                        <a:pt x="59" y="15"/>
                        <a:pt x="59" y="15"/>
                      </a:cubicBezTo>
                      <a:cubicBezTo>
                        <a:pt x="61" y="17"/>
                        <a:pt x="58" y="15"/>
                        <a:pt x="58" y="15"/>
                      </a:cubicBezTo>
                      <a:cubicBezTo>
                        <a:pt x="60" y="16"/>
                        <a:pt x="61" y="17"/>
                        <a:pt x="62" y="18"/>
                      </a:cubicBezTo>
                      <a:cubicBezTo>
                        <a:pt x="60" y="17"/>
                        <a:pt x="61" y="19"/>
                        <a:pt x="63" y="20"/>
                      </a:cubicBezTo>
                      <a:cubicBezTo>
                        <a:pt x="61" y="19"/>
                        <a:pt x="61" y="19"/>
                        <a:pt x="61" y="19"/>
                      </a:cubicBezTo>
                      <a:cubicBezTo>
                        <a:pt x="64" y="22"/>
                        <a:pt x="61" y="20"/>
                        <a:pt x="60" y="21"/>
                      </a:cubicBezTo>
                      <a:cubicBezTo>
                        <a:pt x="60" y="20"/>
                        <a:pt x="58" y="19"/>
                        <a:pt x="58" y="20"/>
                      </a:cubicBezTo>
                      <a:cubicBezTo>
                        <a:pt x="60" y="22"/>
                        <a:pt x="60" y="22"/>
                        <a:pt x="62" y="23"/>
                      </a:cubicBezTo>
                      <a:cubicBezTo>
                        <a:pt x="61" y="23"/>
                        <a:pt x="60" y="23"/>
                        <a:pt x="59" y="23"/>
                      </a:cubicBezTo>
                      <a:cubicBezTo>
                        <a:pt x="62" y="26"/>
                        <a:pt x="59" y="26"/>
                        <a:pt x="61" y="29"/>
                      </a:cubicBezTo>
                      <a:cubicBezTo>
                        <a:pt x="59" y="27"/>
                        <a:pt x="59" y="27"/>
                        <a:pt x="59" y="27"/>
                      </a:cubicBezTo>
                      <a:cubicBezTo>
                        <a:pt x="62" y="31"/>
                        <a:pt x="58" y="30"/>
                        <a:pt x="59" y="32"/>
                      </a:cubicBezTo>
                      <a:cubicBezTo>
                        <a:pt x="56" y="30"/>
                        <a:pt x="56" y="30"/>
                        <a:pt x="56" y="30"/>
                      </a:cubicBezTo>
                      <a:cubicBezTo>
                        <a:pt x="55" y="30"/>
                        <a:pt x="56" y="31"/>
                        <a:pt x="59" y="33"/>
                      </a:cubicBezTo>
                      <a:cubicBezTo>
                        <a:pt x="57" y="32"/>
                        <a:pt x="60" y="35"/>
                        <a:pt x="57" y="33"/>
                      </a:cubicBezTo>
                      <a:cubicBezTo>
                        <a:pt x="56" y="33"/>
                        <a:pt x="58" y="34"/>
                        <a:pt x="58" y="35"/>
                      </a:cubicBezTo>
                      <a:cubicBezTo>
                        <a:pt x="57" y="35"/>
                        <a:pt x="57" y="35"/>
                        <a:pt x="57" y="36"/>
                      </a:cubicBezTo>
                      <a:cubicBezTo>
                        <a:pt x="57" y="36"/>
                        <a:pt x="57" y="36"/>
                        <a:pt x="57" y="36"/>
                      </a:cubicBezTo>
                      <a:cubicBezTo>
                        <a:pt x="57" y="36"/>
                        <a:pt x="55" y="35"/>
                        <a:pt x="55" y="35"/>
                      </a:cubicBezTo>
                      <a:cubicBezTo>
                        <a:pt x="56" y="35"/>
                        <a:pt x="54" y="35"/>
                        <a:pt x="58" y="37"/>
                      </a:cubicBezTo>
                      <a:cubicBezTo>
                        <a:pt x="55" y="36"/>
                        <a:pt x="58" y="40"/>
                        <a:pt x="55" y="38"/>
                      </a:cubicBezTo>
                      <a:cubicBezTo>
                        <a:pt x="56" y="39"/>
                        <a:pt x="56" y="39"/>
                        <a:pt x="57" y="40"/>
                      </a:cubicBezTo>
                      <a:cubicBezTo>
                        <a:pt x="57" y="40"/>
                        <a:pt x="54" y="39"/>
                        <a:pt x="56" y="41"/>
                      </a:cubicBezTo>
                      <a:cubicBezTo>
                        <a:pt x="55" y="41"/>
                        <a:pt x="54" y="40"/>
                        <a:pt x="54" y="40"/>
                      </a:cubicBezTo>
                      <a:cubicBezTo>
                        <a:pt x="54" y="40"/>
                        <a:pt x="55" y="41"/>
                        <a:pt x="55" y="41"/>
                      </a:cubicBezTo>
                      <a:cubicBezTo>
                        <a:pt x="57" y="44"/>
                        <a:pt x="52" y="42"/>
                        <a:pt x="52" y="43"/>
                      </a:cubicBezTo>
                      <a:cubicBezTo>
                        <a:pt x="53" y="46"/>
                        <a:pt x="51" y="46"/>
                        <a:pt x="51" y="48"/>
                      </a:cubicBezTo>
                      <a:cubicBezTo>
                        <a:pt x="50" y="47"/>
                        <a:pt x="50" y="47"/>
                        <a:pt x="50" y="47"/>
                      </a:cubicBezTo>
                      <a:cubicBezTo>
                        <a:pt x="52" y="50"/>
                        <a:pt x="46" y="46"/>
                        <a:pt x="50" y="50"/>
                      </a:cubicBezTo>
                      <a:cubicBezTo>
                        <a:pt x="50" y="49"/>
                        <a:pt x="50" y="50"/>
                        <a:pt x="48" y="49"/>
                      </a:cubicBezTo>
                      <a:cubicBezTo>
                        <a:pt x="50" y="51"/>
                        <a:pt x="46" y="48"/>
                        <a:pt x="48" y="51"/>
                      </a:cubicBezTo>
                      <a:cubicBezTo>
                        <a:pt x="48" y="51"/>
                        <a:pt x="48" y="51"/>
                        <a:pt x="48" y="50"/>
                      </a:cubicBezTo>
                      <a:cubicBezTo>
                        <a:pt x="46" y="50"/>
                        <a:pt x="48" y="52"/>
                        <a:pt x="46" y="51"/>
                      </a:cubicBezTo>
                      <a:cubicBezTo>
                        <a:pt x="45" y="51"/>
                        <a:pt x="45" y="51"/>
                        <a:pt x="45" y="50"/>
                      </a:cubicBezTo>
                      <a:cubicBezTo>
                        <a:pt x="43" y="49"/>
                        <a:pt x="47" y="53"/>
                        <a:pt x="44" y="50"/>
                      </a:cubicBezTo>
                      <a:cubicBezTo>
                        <a:pt x="44" y="50"/>
                        <a:pt x="45" y="52"/>
                        <a:pt x="45" y="52"/>
                      </a:cubicBezTo>
                      <a:cubicBezTo>
                        <a:pt x="43" y="52"/>
                        <a:pt x="44" y="55"/>
                        <a:pt x="44" y="56"/>
                      </a:cubicBezTo>
                      <a:cubicBezTo>
                        <a:pt x="42" y="56"/>
                        <a:pt x="38" y="52"/>
                        <a:pt x="40" y="55"/>
                      </a:cubicBezTo>
                      <a:cubicBezTo>
                        <a:pt x="40" y="54"/>
                        <a:pt x="42" y="56"/>
                        <a:pt x="41" y="55"/>
                      </a:cubicBezTo>
                      <a:cubicBezTo>
                        <a:pt x="42" y="56"/>
                        <a:pt x="37" y="52"/>
                        <a:pt x="39" y="54"/>
                      </a:cubicBezTo>
                      <a:cubicBezTo>
                        <a:pt x="41" y="56"/>
                        <a:pt x="40" y="55"/>
                        <a:pt x="41" y="56"/>
                      </a:cubicBezTo>
                      <a:cubicBezTo>
                        <a:pt x="39" y="56"/>
                        <a:pt x="37" y="54"/>
                        <a:pt x="38" y="56"/>
                      </a:cubicBezTo>
                      <a:cubicBezTo>
                        <a:pt x="37" y="55"/>
                        <a:pt x="37" y="55"/>
                        <a:pt x="37" y="55"/>
                      </a:cubicBezTo>
                      <a:cubicBezTo>
                        <a:pt x="40" y="58"/>
                        <a:pt x="38" y="57"/>
                        <a:pt x="41" y="60"/>
                      </a:cubicBezTo>
                      <a:cubicBezTo>
                        <a:pt x="40" y="63"/>
                        <a:pt x="40" y="68"/>
                        <a:pt x="38" y="71"/>
                      </a:cubicBezTo>
                      <a:cubicBezTo>
                        <a:pt x="35" y="72"/>
                        <a:pt x="35" y="76"/>
                        <a:pt x="31" y="77"/>
                      </a:cubicBezTo>
                      <a:cubicBezTo>
                        <a:pt x="28" y="75"/>
                        <a:pt x="28" y="76"/>
                        <a:pt x="28" y="77"/>
                      </a:cubicBezTo>
                      <a:cubicBezTo>
                        <a:pt x="28" y="77"/>
                        <a:pt x="28" y="77"/>
                        <a:pt x="27" y="76"/>
                      </a:cubicBezTo>
                      <a:cubicBezTo>
                        <a:pt x="30" y="78"/>
                        <a:pt x="27" y="77"/>
                        <a:pt x="29" y="79"/>
                      </a:cubicBezTo>
                      <a:cubicBezTo>
                        <a:pt x="28" y="79"/>
                        <a:pt x="28" y="81"/>
                        <a:pt x="27" y="82"/>
                      </a:cubicBezTo>
                      <a:cubicBezTo>
                        <a:pt x="27" y="81"/>
                        <a:pt x="25" y="80"/>
                        <a:pt x="25" y="80"/>
                      </a:cubicBezTo>
                      <a:cubicBezTo>
                        <a:pt x="26" y="81"/>
                        <a:pt x="26" y="81"/>
                        <a:pt x="26" y="81"/>
                      </a:cubicBezTo>
                      <a:cubicBezTo>
                        <a:pt x="26" y="81"/>
                        <a:pt x="26" y="81"/>
                        <a:pt x="26" y="81"/>
                      </a:cubicBezTo>
                      <a:cubicBezTo>
                        <a:pt x="26" y="81"/>
                        <a:pt x="27" y="82"/>
                        <a:pt x="28" y="83"/>
                      </a:cubicBezTo>
                      <a:cubicBezTo>
                        <a:pt x="28" y="87"/>
                        <a:pt x="21" y="85"/>
                        <a:pt x="20" y="88"/>
                      </a:cubicBezTo>
                      <a:cubicBezTo>
                        <a:pt x="18" y="88"/>
                        <a:pt x="18" y="89"/>
                        <a:pt x="18" y="90"/>
                      </a:cubicBezTo>
                      <a:cubicBezTo>
                        <a:pt x="14" y="89"/>
                        <a:pt x="10" y="88"/>
                        <a:pt x="10" y="92"/>
                      </a:cubicBezTo>
                      <a:cubicBezTo>
                        <a:pt x="10" y="92"/>
                        <a:pt x="5" y="86"/>
                        <a:pt x="4" y="8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6" name="Freeform 189"/>
                <p:cNvSpPr/>
                <p:nvPr/>
              </p:nvSpPr>
              <p:spPr bwMode="auto">
                <a:xfrm>
                  <a:off x="3877" y="1783"/>
                  <a:ext cx="1" cy="1"/>
                </a:xfrm>
                <a:custGeom>
                  <a:avLst/>
                  <a:gdLst>
                    <a:gd name="T0" fmla="*/ 4 w 4"/>
                    <a:gd name="T1" fmla="*/ 3 h 3"/>
                    <a:gd name="T2" fmla="*/ 0 w 4"/>
                    <a:gd name="T3" fmla="*/ 0 h 3"/>
                    <a:gd name="T4" fmla="*/ 4 w 4"/>
                    <a:gd name="T5" fmla="*/ 3 h 3"/>
                  </a:gdLst>
                  <a:ahLst/>
                  <a:cxnLst>
                    <a:cxn ang="0">
                      <a:pos x="T0" y="T1"/>
                    </a:cxn>
                    <a:cxn ang="0">
                      <a:pos x="T2" y="T3"/>
                    </a:cxn>
                    <a:cxn ang="0">
                      <a:pos x="T4" y="T5"/>
                    </a:cxn>
                  </a:cxnLst>
                  <a:rect l="0" t="0" r="r" b="b"/>
                  <a:pathLst>
                    <a:path w="4" h="3">
                      <a:moveTo>
                        <a:pt x="4" y="3"/>
                      </a:moveTo>
                      <a:cubicBezTo>
                        <a:pt x="3" y="2"/>
                        <a:pt x="2" y="2"/>
                        <a:pt x="0" y="0"/>
                      </a:cubicBezTo>
                      <a:cubicBezTo>
                        <a:pt x="2" y="1"/>
                        <a:pt x="3" y="2"/>
                        <a:pt x="4"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7" name="Freeform 190"/>
                <p:cNvSpPr/>
                <p:nvPr/>
              </p:nvSpPr>
              <p:spPr bwMode="auto">
                <a:xfrm>
                  <a:off x="3874" y="1783"/>
                  <a:ext cx="1" cy="0"/>
                </a:xfrm>
                <a:custGeom>
                  <a:avLst/>
                  <a:gdLst>
                    <a:gd name="T0" fmla="*/ 2 w 3"/>
                    <a:gd name="T1" fmla="*/ 1 h 2"/>
                    <a:gd name="T2" fmla="*/ 1 w 3"/>
                    <a:gd name="T3" fmla="*/ 1 h 2"/>
                    <a:gd name="T4" fmla="*/ 1 w 3"/>
                    <a:gd name="T5" fmla="*/ 1 h 2"/>
                    <a:gd name="T6" fmla="*/ 2 w 3"/>
                    <a:gd name="T7" fmla="*/ 1 h 2"/>
                  </a:gdLst>
                  <a:ahLst/>
                  <a:cxnLst>
                    <a:cxn ang="0">
                      <a:pos x="T0" y="T1"/>
                    </a:cxn>
                    <a:cxn ang="0">
                      <a:pos x="T2" y="T3"/>
                    </a:cxn>
                    <a:cxn ang="0">
                      <a:pos x="T4" y="T5"/>
                    </a:cxn>
                    <a:cxn ang="0">
                      <a:pos x="T6" y="T7"/>
                    </a:cxn>
                  </a:cxnLst>
                  <a:rect l="0" t="0" r="r" b="b"/>
                  <a:pathLst>
                    <a:path w="3" h="2">
                      <a:moveTo>
                        <a:pt x="2" y="1"/>
                      </a:moveTo>
                      <a:cubicBezTo>
                        <a:pt x="3" y="2"/>
                        <a:pt x="2" y="1"/>
                        <a:pt x="1" y="1"/>
                      </a:cubicBezTo>
                      <a:cubicBezTo>
                        <a:pt x="1" y="1"/>
                        <a:pt x="0" y="0"/>
                        <a:pt x="1" y="1"/>
                      </a:cubicBezTo>
                      <a:cubicBezTo>
                        <a:pt x="1" y="1"/>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8" name="Freeform 191"/>
                <p:cNvSpPr/>
                <p:nvPr/>
              </p:nvSpPr>
              <p:spPr bwMode="auto">
                <a:xfrm>
                  <a:off x="3874" y="178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9" name="Freeform 192"/>
                <p:cNvSpPr/>
                <p:nvPr/>
              </p:nvSpPr>
              <p:spPr bwMode="auto">
                <a:xfrm>
                  <a:off x="3872" y="178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0" name="Freeform 193"/>
                <p:cNvSpPr/>
                <p:nvPr/>
              </p:nvSpPr>
              <p:spPr bwMode="auto">
                <a:xfrm>
                  <a:off x="3873" y="1783"/>
                  <a:ext cx="0" cy="0"/>
                </a:xfrm>
                <a:custGeom>
                  <a:avLst/>
                  <a:gdLst>
                    <a:gd name="T0" fmla="*/ 2 w 2"/>
                    <a:gd name="T1" fmla="*/ 2 h 2"/>
                    <a:gd name="T2" fmla="*/ 1 w 2"/>
                    <a:gd name="T3" fmla="*/ 1 h 2"/>
                    <a:gd name="T4" fmla="*/ 2 w 2"/>
                    <a:gd name="T5" fmla="*/ 2 h 2"/>
                  </a:gdLst>
                  <a:ahLst/>
                  <a:cxnLst>
                    <a:cxn ang="0">
                      <a:pos x="T0" y="T1"/>
                    </a:cxn>
                    <a:cxn ang="0">
                      <a:pos x="T2" y="T3"/>
                    </a:cxn>
                    <a:cxn ang="0">
                      <a:pos x="T4" y="T5"/>
                    </a:cxn>
                  </a:cxnLst>
                  <a:rect l="0" t="0" r="r" b="b"/>
                  <a:pathLst>
                    <a:path w="2" h="2">
                      <a:moveTo>
                        <a:pt x="2" y="2"/>
                      </a:moveTo>
                      <a:cubicBezTo>
                        <a:pt x="2" y="2"/>
                        <a:pt x="2" y="1"/>
                        <a:pt x="1" y="1"/>
                      </a:cubicBezTo>
                      <a:cubicBezTo>
                        <a:pt x="2"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1" name="Freeform 194"/>
                <p:cNvSpPr/>
                <p:nvPr/>
              </p:nvSpPr>
              <p:spPr bwMode="auto">
                <a:xfrm>
                  <a:off x="3872" y="1783"/>
                  <a:ext cx="0" cy="1"/>
                </a:xfrm>
                <a:custGeom>
                  <a:avLst/>
                  <a:gdLst>
                    <a:gd name="T0" fmla="*/ 2 w 3"/>
                    <a:gd name="T1" fmla="*/ 2 h 2"/>
                    <a:gd name="T2" fmla="*/ 2 w 3"/>
                    <a:gd name="T3" fmla="*/ 2 h 2"/>
                    <a:gd name="T4" fmla="*/ 2 w 3"/>
                    <a:gd name="T5" fmla="*/ 2 h 2"/>
                  </a:gdLst>
                  <a:ahLst/>
                  <a:cxnLst>
                    <a:cxn ang="0">
                      <a:pos x="T0" y="T1"/>
                    </a:cxn>
                    <a:cxn ang="0">
                      <a:pos x="T2" y="T3"/>
                    </a:cxn>
                    <a:cxn ang="0">
                      <a:pos x="T4" y="T5"/>
                    </a:cxn>
                  </a:cxnLst>
                  <a:rect l="0" t="0" r="r" b="b"/>
                  <a:pathLst>
                    <a:path w="3" h="2">
                      <a:moveTo>
                        <a:pt x="2" y="2"/>
                      </a:moveTo>
                      <a:cubicBezTo>
                        <a:pt x="2" y="2"/>
                        <a:pt x="3" y="2"/>
                        <a:pt x="2" y="2"/>
                      </a:cubicBezTo>
                      <a:cubicBezTo>
                        <a:pt x="3"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2" name="Freeform 195"/>
                <p:cNvSpPr/>
                <p:nvPr/>
              </p:nvSpPr>
              <p:spPr bwMode="auto">
                <a:xfrm>
                  <a:off x="3872" y="1784"/>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3" name="Rectangle 196"/>
                <p:cNvSpPr>
                  <a:spLocks noChangeArrowheads="1"/>
                </p:cNvSpPr>
                <p:nvPr/>
              </p:nvSpPr>
              <p:spPr bwMode="auto">
                <a:xfrm>
                  <a:off x="3870" y="1790"/>
                  <a:ext cx="1"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74" name="Freeform 197"/>
                <p:cNvSpPr/>
                <p:nvPr/>
              </p:nvSpPr>
              <p:spPr bwMode="auto">
                <a:xfrm>
                  <a:off x="3868" y="1793"/>
                  <a:ext cx="0"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5" name="Freeform 198"/>
                <p:cNvSpPr/>
                <p:nvPr/>
              </p:nvSpPr>
              <p:spPr bwMode="auto">
                <a:xfrm>
                  <a:off x="3868" y="1795"/>
                  <a:ext cx="1" cy="1"/>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6" name="Freeform 199"/>
                <p:cNvSpPr/>
                <p:nvPr/>
              </p:nvSpPr>
              <p:spPr bwMode="auto">
                <a:xfrm>
                  <a:off x="4160" y="1792"/>
                  <a:ext cx="0"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1" y="0"/>
                        <a:pt x="0" y="1"/>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7" name="Freeform 200"/>
                <p:cNvSpPr/>
                <p:nvPr/>
              </p:nvSpPr>
              <p:spPr bwMode="auto">
                <a:xfrm>
                  <a:off x="4141" y="1792"/>
                  <a:ext cx="19" cy="20"/>
                </a:xfrm>
                <a:custGeom>
                  <a:avLst/>
                  <a:gdLst>
                    <a:gd name="T0" fmla="*/ 13 w 86"/>
                    <a:gd name="T1" fmla="*/ 71 h 88"/>
                    <a:gd name="T2" fmla="*/ 17 w 86"/>
                    <a:gd name="T3" fmla="*/ 70 h 88"/>
                    <a:gd name="T4" fmla="*/ 22 w 86"/>
                    <a:gd name="T5" fmla="*/ 62 h 88"/>
                    <a:gd name="T6" fmla="*/ 24 w 86"/>
                    <a:gd name="T7" fmla="*/ 61 h 88"/>
                    <a:gd name="T8" fmla="*/ 31 w 86"/>
                    <a:gd name="T9" fmla="*/ 61 h 88"/>
                    <a:gd name="T10" fmla="*/ 34 w 86"/>
                    <a:gd name="T11" fmla="*/ 60 h 88"/>
                    <a:gd name="T12" fmla="*/ 36 w 86"/>
                    <a:gd name="T13" fmla="*/ 56 h 88"/>
                    <a:gd name="T14" fmla="*/ 39 w 86"/>
                    <a:gd name="T15" fmla="*/ 55 h 88"/>
                    <a:gd name="T16" fmla="*/ 42 w 86"/>
                    <a:gd name="T17" fmla="*/ 56 h 88"/>
                    <a:gd name="T18" fmla="*/ 41 w 86"/>
                    <a:gd name="T19" fmla="*/ 52 h 88"/>
                    <a:gd name="T20" fmla="*/ 42 w 86"/>
                    <a:gd name="T21" fmla="*/ 47 h 88"/>
                    <a:gd name="T22" fmla="*/ 44 w 86"/>
                    <a:gd name="T23" fmla="*/ 46 h 88"/>
                    <a:gd name="T24" fmla="*/ 44 w 86"/>
                    <a:gd name="T25" fmla="*/ 43 h 88"/>
                    <a:gd name="T26" fmla="*/ 47 w 86"/>
                    <a:gd name="T27" fmla="*/ 43 h 88"/>
                    <a:gd name="T28" fmla="*/ 49 w 86"/>
                    <a:gd name="T29" fmla="*/ 40 h 88"/>
                    <a:gd name="T30" fmla="*/ 53 w 86"/>
                    <a:gd name="T31" fmla="*/ 39 h 88"/>
                    <a:gd name="T32" fmla="*/ 52 w 86"/>
                    <a:gd name="T33" fmla="*/ 36 h 88"/>
                    <a:gd name="T34" fmla="*/ 55 w 86"/>
                    <a:gd name="T35" fmla="*/ 37 h 88"/>
                    <a:gd name="T36" fmla="*/ 54 w 86"/>
                    <a:gd name="T37" fmla="*/ 34 h 88"/>
                    <a:gd name="T38" fmla="*/ 54 w 86"/>
                    <a:gd name="T39" fmla="*/ 33 h 88"/>
                    <a:gd name="T40" fmla="*/ 54 w 86"/>
                    <a:gd name="T41" fmla="*/ 31 h 88"/>
                    <a:gd name="T42" fmla="*/ 57 w 86"/>
                    <a:gd name="T43" fmla="*/ 27 h 88"/>
                    <a:gd name="T44" fmla="*/ 57 w 86"/>
                    <a:gd name="T45" fmla="*/ 25 h 88"/>
                    <a:gd name="T46" fmla="*/ 58 w 86"/>
                    <a:gd name="T47" fmla="*/ 24 h 88"/>
                    <a:gd name="T48" fmla="*/ 61 w 86"/>
                    <a:gd name="T49" fmla="*/ 20 h 88"/>
                    <a:gd name="T50" fmla="*/ 67 w 86"/>
                    <a:gd name="T51" fmla="*/ 22 h 88"/>
                    <a:gd name="T52" fmla="*/ 62 w 86"/>
                    <a:gd name="T53" fmla="*/ 18 h 88"/>
                    <a:gd name="T54" fmla="*/ 56 w 86"/>
                    <a:gd name="T55" fmla="*/ 14 h 88"/>
                    <a:gd name="T56" fmla="*/ 59 w 86"/>
                    <a:gd name="T57" fmla="*/ 13 h 88"/>
                    <a:gd name="T58" fmla="*/ 56 w 86"/>
                    <a:gd name="T59" fmla="*/ 11 h 88"/>
                    <a:gd name="T60" fmla="*/ 59 w 86"/>
                    <a:gd name="T61" fmla="*/ 11 h 88"/>
                    <a:gd name="T62" fmla="*/ 65 w 86"/>
                    <a:gd name="T63" fmla="*/ 12 h 88"/>
                    <a:gd name="T64" fmla="*/ 60 w 86"/>
                    <a:gd name="T65" fmla="*/ 9 h 88"/>
                    <a:gd name="T66" fmla="*/ 63 w 86"/>
                    <a:gd name="T67" fmla="*/ 9 h 88"/>
                    <a:gd name="T68" fmla="*/ 60 w 86"/>
                    <a:gd name="T69" fmla="*/ 6 h 88"/>
                    <a:gd name="T70" fmla="*/ 61 w 86"/>
                    <a:gd name="T71" fmla="*/ 5 h 88"/>
                    <a:gd name="T72" fmla="*/ 69 w 86"/>
                    <a:gd name="T73" fmla="*/ 8 h 88"/>
                    <a:gd name="T74" fmla="*/ 64 w 86"/>
                    <a:gd name="T75" fmla="*/ 4 h 88"/>
                    <a:gd name="T76" fmla="*/ 76 w 86"/>
                    <a:gd name="T77" fmla="*/ 4 h 88"/>
                    <a:gd name="T78" fmla="*/ 78 w 86"/>
                    <a:gd name="T79" fmla="*/ 3 h 88"/>
                    <a:gd name="T80" fmla="*/ 79 w 86"/>
                    <a:gd name="T81" fmla="*/ 0 h 88"/>
                    <a:gd name="T82" fmla="*/ 83 w 86"/>
                    <a:gd name="T83" fmla="*/ 3 h 88"/>
                    <a:gd name="T84" fmla="*/ 78 w 86"/>
                    <a:gd name="T85" fmla="*/ 4 h 88"/>
                    <a:gd name="T86" fmla="*/ 84 w 86"/>
                    <a:gd name="T87" fmla="*/ 11 h 88"/>
                    <a:gd name="T88" fmla="*/ 84 w 86"/>
                    <a:gd name="T89" fmla="*/ 20 h 88"/>
                    <a:gd name="T90" fmla="*/ 83 w 86"/>
                    <a:gd name="T91" fmla="*/ 30 h 88"/>
                    <a:gd name="T92" fmla="*/ 80 w 86"/>
                    <a:gd name="T93" fmla="*/ 38 h 88"/>
                    <a:gd name="T94" fmla="*/ 78 w 86"/>
                    <a:gd name="T95" fmla="*/ 44 h 88"/>
                    <a:gd name="T96" fmla="*/ 69 w 86"/>
                    <a:gd name="T97" fmla="*/ 54 h 88"/>
                    <a:gd name="T98" fmla="*/ 62 w 86"/>
                    <a:gd name="T99" fmla="*/ 57 h 88"/>
                    <a:gd name="T100" fmla="*/ 54 w 86"/>
                    <a:gd name="T101" fmla="*/ 61 h 88"/>
                    <a:gd name="T102" fmla="*/ 45 w 86"/>
                    <a:gd name="T103" fmla="*/ 79 h 88"/>
                    <a:gd name="T104" fmla="*/ 29 w 86"/>
                    <a:gd name="T105" fmla="*/ 83 h 88"/>
                    <a:gd name="T106" fmla="*/ 18 w 86"/>
                    <a:gd name="T107" fmla="*/ 8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88">
                      <a:moveTo>
                        <a:pt x="2" y="72"/>
                      </a:moveTo>
                      <a:cubicBezTo>
                        <a:pt x="3" y="65"/>
                        <a:pt x="5" y="72"/>
                        <a:pt x="6" y="68"/>
                      </a:cubicBezTo>
                      <a:cubicBezTo>
                        <a:pt x="6" y="67"/>
                        <a:pt x="6" y="72"/>
                        <a:pt x="7" y="71"/>
                      </a:cubicBezTo>
                      <a:cubicBezTo>
                        <a:pt x="8" y="65"/>
                        <a:pt x="10" y="68"/>
                        <a:pt x="12" y="72"/>
                      </a:cubicBezTo>
                      <a:cubicBezTo>
                        <a:pt x="12" y="73"/>
                        <a:pt x="12" y="73"/>
                        <a:pt x="12" y="73"/>
                      </a:cubicBezTo>
                      <a:cubicBezTo>
                        <a:pt x="13" y="74"/>
                        <a:pt x="13" y="70"/>
                        <a:pt x="13" y="71"/>
                      </a:cubicBezTo>
                      <a:cubicBezTo>
                        <a:pt x="13" y="71"/>
                        <a:pt x="13" y="72"/>
                        <a:pt x="14" y="73"/>
                      </a:cubicBezTo>
                      <a:cubicBezTo>
                        <a:pt x="13" y="71"/>
                        <a:pt x="14" y="72"/>
                        <a:pt x="14" y="70"/>
                      </a:cubicBezTo>
                      <a:cubicBezTo>
                        <a:pt x="14" y="71"/>
                        <a:pt x="14" y="73"/>
                        <a:pt x="15" y="73"/>
                      </a:cubicBezTo>
                      <a:cubicBezTo>
                        <a:pt x="15" y="71"/>
                        <a:pt x="15" y="71"/>
                        <a:pt x="15" y="71"/>
                      </a:cubicBezTo>
                      <a:cubicBezTo>
                        <a:pt x="14" y="65"/>
                        <a:pt x="16" y="71"/>
                        <a:pt x="16" y="68"/>
                      </a:cubicBezTo>
                      <a:cubicBezTo>
                        <a:pt x="16" y="69"/>
                        <a:pt x="16" y="69"/>
                        <a:pt x="17" y="70"/>
                      </a:cubicBezTo>
                      <a:cubicBezTo>
                        <a:pt x="17" y="66"/>
                        <a:pt x="19" y="66"/>
                        <a:pt x="20" y="64"/>
                      </a:cubicBezTo>
                      <a:cubicBezTo>
                        <a:pt x="20" y="65"/>
                        <a:pt x="20" y="67"/>
                        <a:pt x="21" y="68"/>
                      </a:cubicBezTo>
                      <a:cubicBezTo>
                        <a:pt x="20" y="65"/>
                        <a:pt x="20" y="65"/>
                        <a:pt x="21" y="64"/>
                      </a:cubicBezTo>
                      <a:cubicBezTo>
                        <a:pt x="21" y="67"/>
                        <a:pt x="21" y="61"/>
                        <a:pt x="21" y="63"/>
                      </a:cubicBezTo>
                      <a:cubicBezTo>
                        <a:pt x="21" y="63"/>
                        <a:pt x="21" y="63"/>
                        <a:pt x="21" y="63"/>
                      </a:cubicBezTo>
                      <a:cubicBezTo>
                        <a:pt x="21" y="61"/>
                        <a:pt x="22" y="65"/>
                        <a:pt x="22" y="62"/>
                      </a:cubicBezTo>
                      <a:cubicBezTo>
                        <a:pt x="22" y="64"/>
                        <a:pt x="22" y="64"/>
                        <a:pt x="22" y="64"/>
                      </a:cubicBezTo>
                      <a:cubicBezTo>
                        <a:pt x="22" y="60"/>
                        <a:pt x="23" y="65"/>
                        <a:pt x="23" y="63"/>
                      </a:cubicBezTo>
                      <a:cubicBezTo>
                        <a:pt x="23" y="63"/>
                        <a:pt x="23" y="63"/>
                        <a:pt x="23" y="63"/>
                      </a:cubicBezTo>
                      <a:cubicBezTo>
                        <a:pt x="23" y="62"/>
                        <a:pt x="23" y="63"/>
                        <a:pt x="24" y="63"/>
                      </a:cubicBezTo>
                      <a:cubicBezTo>
                        <a:pt x="24" y="63"/>
                        <a:pt x="24" y="63"/>
                        <a:pt x="24" y="63"/>
                      </a:cubicBezTo>
                      <a:cubicBezTo>
                        <a:pt x="24" y="62"/>
                        <a:pt x="25" y="64"/>
                        <a:pt x="24" y="61"/>
                      </a:cubicBezTo>
                      <a:cubicBezTo>
                        <a:pt x="25" y="63"/>
                        <a:pt x="24" y="62"/>
                        <a:pt x="25" y="66"/>
                      </a:cubicBezTo>
                      <a:cubicBezTo>
                        <a:pt x="26" y="62"/>
                        <a:pt x="28" y="62"/>
                        <a:pt x="29" y="62"/>
                      </a:cubicBezTo>
                      <a:cubicBezTo>
                        <a:pt x="30" y="63"/>
                        <a:pt x="30" y="63"/>
                        <a:pt x="31" y="64"/>
                      </a:cubicBezTo>
                      <a:cubicBezTo>
                        <a:pt x="31" y="63"/>
                        <a:pt x="31" y="63"/>
                        <a:pt x="31" y="62"/>
                      </a:cubicBezTo>
                      <a:cubicBezTo>
                        <a:pt x="31" y="62"/>
                        <a:pt x="31" y="63"/>
                        <a:pt x="31" y="63"/>
                      </a:cubicBezTo>
                      <a:cubicBezTo>
                        <a:pt x="32" y="64"/>
                        <a:pt x="31" y="60"/>
                        <a:pt x="31" y="61"/>
                      </a:cubicBezTo>
                      <a:cubicBezTo>
                        <a:pt x="32" y="62"/>
                        <a:pt x="32" y="63"/>
                        <a:pt x="32" y="64"/>
                      </a:cubicBezTo>
                      <a:cubicBezTo>
                        <a:pt x="32" y="61"/>
                        <a:pt x="32" y="62"/>
                        <a:pt x="32" y="61"/>
                      </a:cubicBezTo>
                      <a:cubicBezTo>
                        <a:pt x="32" y="61"/>
                        <a:pt x="32" y="62"/>
                        <a:pt x="33" y="62"/>
                      </a:cubicBezTo>
                      <a:cubicBezTo>
                        <a:pt x="32" y="60"/>
                        <a:pt x="34" y="63"/>
                        <a:pt x="33" y="61"/>
                      </a:cubicBezTo>
                      <a:cubicBezTo>
                        <a:pt x="34" y="63"/>
                        <a:pt x="34" y="63"/>
                        <a:pt x="34" y="63"/>
                      </a:cubicBezTo>
                      <a:cubicBezTo>
                        <a:pt x="35" y="64"/>
                        <a:pt x="33" y="59"/>
                        <a:pt x="34" y="60"/>
                      </a:cubicBezTo>
                      <a:cubicBezTo>
                        <a:pt x="34" y="61"/>
                        <a:pt x="34" y="61"/>
                        <a:pt x="34" y="62"/>
                      </a:cubicBezTo>
                      <a:cubicBezTo>
                        <a:pt x="33" y="59"/>
                        <a:pt x="35" y="60"/>
                        <a:pt x="34" y="59"/>
                      </a:cubicBezTo>
                      <a:cubicBezTo>
                        <a:pt x="35" y="59"/>
                        <a:pt x="35" y="59"/>
                        <a:pt x="35" y="59"/>
                      </a:cubicBezTo>
                      <a:cubicBezTo>
                        <a:pt x="35" y="59"/>
                        <a:pt x="36" y="59"/>
                        <a:pt x="36" y="58"/>
                      </a:cubicBezTo>
                      <a:cubicBezTo>
                        <a:pt x="36" y="58"/>
                        <a:pt x="38" y="62"/>
                        <a:pt x="38" y="61"/>
                      </a:cubicBezTo>
                      <a:cubicBezTo>
                        <a:pt x="36" y="58"/>
                        <a:pt x="38" y="59"/>
                        <a:pt x="36" y="56"/>
                      </a:cubicBezTo>
                      <a:cubicBezTo>
                        <a:pt x="36" y="56"/>
                        <a:pt x="38" y="57"/>
                        <a:pt x="37" y="56"/>
                      </a:cubicBezTo>
                      <a:cubicBezTo>
                        <a:pt x="38" y="57"/>
                        <a:pt x="39" y="59"/>
                        <a:pt x="39" y="60"/>
                      </a:cubicBezTo>
                      <a:cubicBezTo>
                        <a:pt x="41" y="61"/>
                        <a:pt x="41" y="61"/>
                        <a:pt x="41" y="61"/>
                      </a:cubicBezTo>
                      <a:cubicBezTo>
                        <a:pt x="41" y="63"/>
                        <a:pt x="40" y="61"/>
                        <a:pt x="41" y="63"/>
                      </a:cubicBezTo>
                      <a:cubicBezTo>
                        <a:pt x="41" y="63"/>
                        <a:pt x="41" y="61"/>
                        <a:pt x="41" y="61"/>
                      </a:cubicBezTo>
                      <a:cubicBezTo>
                        <a:pt x="41" y="59"/>
                        <a:pt x="39" y="56"/>
                        <a:pt x="39" y="55"/>
                      </a:cubicBezTo>
                      <a:cubicBezTo>
                        <a:pt x="40" y="57"/>
                        <a:pt x="41" y="58"/>
                        <a:pt x="41" y="59"/>
                      </a:cubicBezTo>
                      <a:cubicBezTo>
                        <a:pt x="39" y="53"/>
                        <a:pt x="39" y="53"/>
                        <a:pt x="39" y="53"/>
                      </a:cubicBezTo>
                      <a:cubicBezTo>
                        <a:pt x="39" y="53"/>
                        <a:pt x="40" y="55"/>
                        <a:pt x="40" y="54"/>
                      </a:cubicBezTo>
                      <a:cubicBezTo>
                        <a:pt x="39" y="54"/>
                        <a:pt x="39" y="53"/>
                        <a:pt x="39" y="52"/>
                      </a:cubicBezTo>
                      <a:cubicBezTo>
                        <a:pt x="39" y="53"/>
                        <a:pt x="39" y="51"/>
                        <a:pt x="41" y="54"/>
                      </a:cubicBezTo>
                      <a:cubicBezTo>
                        <a:pt x="42" y="55"/>
                        <a:pt x="41" y="55"/>
                        <a:pt x="42" y="56"/>
                      </a:cubicBezTo>
                      <a:cubicBezTo>
                        <a:pt x="42" y="56"/>
                        <a:pt x="41" y="55"/>
                        <a:pt x="42" y="54"/>
                      </a:cubicBezTo>
                      <a:cubicBezTo>
                        <a:pt x="42" y="55"/>
                        <a:pt x="42" y="55"/>
                        <a:pt x="42" y="55"/>
                      </a:cubicBezTo>
                      <a:cubicBezTo>
                        <a:pt x="42" y="55"/>
                        <a:pt x="42" y="53"/>
                        <a:pt x="40" y="52"/>
                      </a:cubicBezTo>
                      <a:cubicBezTo>
                        <a:pt x="40" y="52"/>
                        <a:pt x="42" y="53"/>
                        <a:pt x="41" y="53"/>
                      </a:cubicBezTo>
                      <a:cubicBezTo>
                        <a:pt x="40" y="51"/>
                        <a:pt x="40" y="50"/>
                        <a:pt x="40" y="50"/>
                      </a:cubicBezTo>
                      <a:cubicBezTo>
                        <a:pt x="40" y="51"/>
                        <a:pt x="41" y="51"/>
                        <a:pt x="41" y="52"/>
                      </a:cubicBezTo>
                      <a:cubicBezTo>
                        <a:pt x="40" y="50"/>
                        <a:pt x="40" y="49"/>
                        <a:pt x="40" y="48"/>
                      </a:cubicBezTo>
                      <a:cubicBezTo>
                        <a:pt x="39" y="46"/>
                        <a:pt x="41" y="50"/>
                        <a:pt x="41" y="49"/>
                      </a:cubicBezTo>
                      <a:cubicBezTo>
                        <a:pt x="43" y="51"/>
                        <a:pt x="40" y="46"/>
                        <a:pt x="42" y="49"/>
                      </a:cubicBezTo>
                      <a:cubicBezTo>
                        <a:pt x="42" y="49"/>
                        <a:pt x="41" y="47"/>
                        <a:pt x="41" y="47"/>
                      </a:cubicBezTo>
                      <a:cubicBezTo>
                        <a:pt x="41" y="47"/>
                        <a:pt x="43" y="49"/>
                        <a:pt x="42" y="48"/>
                      </a:cubicBezTo>
                      <a:cubicBezTo>
                        <a:pt x="43" y="49"/>
                        <a:pt x="42" y="48"/>
                        <a:pt x="42" y="47"/>
                      </a:cubicBezTo>
                      <a:cubicBezTo>
                        <a:pt x="42" y="46"/>
                        <a:pt x="43" y="48"/>
                        <a:pt x="43" y="48"/>
                      </a:cubicBezTo>
                      <a:cubicBezTo>
                        <a:pt x="42" y="47"/>
                        <a:pt x="42" y="45"/>
                        <a:pt x="43" y="46"/>
                      </a:cubicBezTo>
                      <a:cubicBezTo>
                        <a:pt x="43" y="45"/>
                        <a:pt x="42" y="43"/>
                        <a:pt x="42" y="43"/>
                      </a:cubicBezTo>
                      <a:cubicBezTo>
                        <a:pt x="43" y="45"/>
                        <a:pt x="43" y="45"/>
                        <a:pt x="43" y="45"/>
                      </a:cubicBezTo>
                      <a:cubicBezTo>
                        <a:pt x="44" y="46"/>
                        <a:pt x="43" y="44"/>
                        <a:pt x="44" y="46"/>
                      </a:cubicBezTo>
                      <a:cubicBezTo>
                        <a:pt x="43" y="43"/>
                        <a:pt x="45" y="48"/>
                        <a:pt x="44" y="46"/>
                      </a:cubicBezTo>
                      <a:cubicBezTo>
                        <a:pt x="45" y="48"/>
                        <a:pt x="42" y="43"/>
                        <a:pt x="44" y="46"/>
                      </a:cubicBezTo>
                      <a:cubicBezTo>
                        <a:pt x="44" y="45"/>
                        <a:pt x="43" y="43"/>
                        <a:pt x="44" y="45"/>
                      </a:cubicBezTo>
                      <a:cubicBezTo>
                        <a:pt x="44" y="44"/>
                        <a:pt x="46" y="47"/>
                        <a:pt x="46" y="47"/>
                      </a:cubicBezTo>
                      <a:cubicBezTo>
                        <a:pt x="46" y="46"/>
                        <a:pt x="46" y="46"/>
                        <a:pt x="45" y="45"/>
                      </a:cubicBezTo>
                      <a:cubicBezTo>
                        <a:pt x="45" y="44"/>
                        <a:pt x="45" y="44"/>
                        <a:pt x="45" y="44"/>
                      </a:cubicBezTo>
                      <a:cubicBezTo>
                        <a:pt x="44" y="43"/>
                        <a:pt x="45" y="44"/>
                        <a:pt x="44" y="43"/>
                      </a:cubicBezTo>
                      <a:cubicBezTo>
                        <a:pt x="45" y="44"/>
                        <a:pt x="43" y="42"/>
                        <a:pt x="46" y="44"/>
                      </a:cubicBezTo>
                      <a:cubicBezTo>
                        <a:pt x="48" y="46"/>
                        <a:pt x="48" y="46"/>
                        <a:pt x="48" y="46"/>
                      </a:cubicBezTo>
                      <a:cubicBezTo>
                        <a:pt x="48" y="46"/>
                        <a:pt x="46" y="44"/>
                        <a:pt x="45" y="43"/>
                      </a:cubicBezTo>
                      <a:cubicBezTo>
                        <a:pt x="45" y="43"/>
                        <a:pt x="46" y="44"/>
                        <a:pt x="46" y="44"/>
                      </a:cubicBezTo>
                      <a:cubicBezTo>
                        <a:pt x="43" y="41"/>
                        <a:pt x="47" y="44"/>
                        <a:pt x="44" y="41"/>
                      </a:cubicBezTo>
                      <a:cubicBezTo>
                        <a:pt x="46" y="42"/>
                        <a:pt x="45" y="41"/>
                        <a:pt x="47" y="43"/>
                      </a:cubicBezTo>
                      <a:cubicBezTo>
                        <a:pt x="46" y="41"/>
                        <a:pt x="46" y="40"/>
                        <a:pt x="46" y="41"/>
                      </a:cubicBezTo>
                      <a:cubicBezTo>
                        <a:pt x="47" y="41"/>
                        <a:pt x="47" y="41"/>
                        <a:pt x="47" y="42"/>
                      </a:cubicBezTo>
                      <a:cubicBezTo>
                        <a:pt x="48" y="43"/>
                        <a:pt x="48" y="42"/>
                        <a:pt x="47" y="41"/>
                      </a:cubicBezTo>
                      <a:cubicBezTo>
                        <a:pt x="48" y="42"/>
                        <a:pt x="49" y="43"/>
                        <a:pt x="50" y="43"/>
                      </a:cubicBezTo>
                      <a:cubicBezTo>
                        <a:pt x="50" y="42"/>
                        <a:pt x="48" y="41"/>
                        <a:pt x="47" y="40"/>
                      </a:cubicBezTo>
                      <a:cubicBezTo>
                        <a:pt x="50" y="43"/>
                        <a:pt x="46" y="38"/>
                        <a:pt x="49" y="40"/>
                      </a:cubicBezTo>
                      <a:cubicBezTo>
                        <a:pt x="49" y="40"/>
                        <a:pt x="50" y="42"/>
                        <a:pt x="51" y="42"/>
                      </a:cubicBezTo>
                      <a:cubicBezTo>
                        <a:pt x="54" y="45"/>
                        <a:pt x="49" y="40"/>
                        <a:pt x="51" y="41"/>
                      </a:cubicBezTo>
                      <a:cubicBezTo>
                        <a:pt x="48" y="38"/>
                        <a:pt x="48" y="38"/>
                        <a:pt x="48" y="38"/>
                      </a:cubicBezTo>
                      <a:cubicBezTo>
                        <a:pt x="50" y="40"/>
                        <a:pt x="47" y="37"/>
                        <a:pt x="49" y="39"/>
                      </a:cubicBezTo>
                      <a:cubicBezTo>
                        <a:pt x="49" y="38"/>
                        <a:pt x="51" y="40"/>
                        <a:pt x="48" y="37"/>
                      </a:cubicBezTo>
                      <a:cubicBezTo>
                        <a:pt x="51" y="39"/>
                        <a:pt x="48" y="35"/>
                        <a:pt x="53" y="39"/>
                      </a:cubicBezTo>
                      <a:cubicBezTo>
                        <a:pt x="52" y="38"/>
                        <a:pt x="53" y="38"/>
                        <a:pt x="51" y="37"/>
                      </a:cubicBezTo>
                      <a:cubicBezTo>
                        <a:pt x="50" y="36"/>
                        <a:pt x="52" y="38"/>
                        <a:pt x="51" y="38"/>
                      </a:cubicBezTo>
                      <a:cubicBezTo>
                        <a:pt x="51" y="37"/>
                        <a:pt x="51" y="37"/>
                        <a:pt x="50" y="36"/>
                      </a:cubicBezTo>
                      <a:cubicBezTo>
                        <a:pt x="51" y="37"/>
                        <a:pt x="51" y="37"/>
                        <a:pt x="53" y="39"/>
                      </a:cubicBezTo>
                      <a:cubicBezTo>
                        <a:pt x="55" y="40"/>
                        <a:pt x="49" y="35"/>
                        <a:pt x="51" y="35"/>
                      </a:cubicBezTo>
                      <a:cubicBezTo>
                        <a:pt x="52" y="36"/>
                        <a:pt x="52" y="36"/>
                        <a:pt x="52" y="36"/>
                      </a:cubicBezTo>
                      <a:cubicBezTo>
                        <a:pt x="50" y="34"/>
                        <a:pt x="50" y="34"/>
                        <a:pt x="50" y="34"/>
                      </a:cubicBezTo>
                      <a:cubicBezTo>
                        <a:pt x="51" y="34"/>
                        <a:pt x="53" y="36"/>
                        <a:pt x="55" y="38"/>
                      </a:cubicBezTo>
                      <a:cubicBezTo>
                        <a:pt x="55" y="37"/>
                        <a:pt x="55" y="37"/>
                        <a:pt x="54" y="36"/>
                      </a:cubicBezTo>
                      <a:cubicBezTo>
                        <a:pt x="56" y="38"/>
                        <a:pt x="56" y="38"/>
                        <a:pt x="56" y="38"/>
                      </a:cubicBezTo>
                      <a:cubicBezTo>
                        <a:pt x="54" y="36"/>
                        <a:pt x="55" y="37"/>
                        <a:pt x="55" y="36"/>
                      </a:cubicBezTo>
                      <a:cubicBezTo>
                        <a:pt x="55" y="37"/>
                        <a:pt x="55" y="37"/>
                        <a:pt x="55" y="37"/>
                      </a:cubicBezTo>
                      <a:cubicBezTo>
                        <a:pt x="56" y="37"/>
                        <a:pt x="56" y="37"/>
                        <a:pt x="55" y="36"/>
                      </a:cubicBezTo>
                      <a:cubicBezTo>
                        <a:pt x="54" y="35"/>
                        <a:pt x="54" y="35"/>
                        <a:pt x="53" y="35"/>
                      </a:cubicBezTo>
                      <a:cubicBezTo>
                        <a:pt x="52" y="34"/>
                        <a:pt x="53" y="34"/>
                        <a:pt x="52" y="34"/>
                      </a:cubicBezTo>
                      <a:cubicBezTo>
                        <a:pt x="54" y="35"/>
                        <a:pt x="53" y="34"/>
                        <a:pt x="54" y="34"/>
                      </a:cubicBezTo>
                      <a:cubicBezTo>
                        <a:pt x="54" y="34"/>
                        <a:pt x="52" y="33"/>
                        <a:pt x="52" y="33"/>
                      </a:cubicBezTo>
                      <a:cubicBezTo>
                        <a:pt x="53" y="34"/>
                        <a:pt x="53" y="33"/>
                        <a:pt x="54" y="34"/>
                      </a:cubicBezTo>
                      <a:cubicBezTo>
                        <a:pt x="54" y="34"/>
                        <a:pt x="53" y="33"/>
                        <a:pt x="54" y="34"/>
                      </a:cubicBezTo>
                      <a:cubicBezTo>
                        <a:pt x="54" y="35"/>
                        <a:pt x="56" y="36"/>
                        <a:pt x="55" y="35"/>
                      </a:cubicBezTo>
                      <a:cubicBezTo>
                        <a:pt x="54" y="34"/>
                        <a:pt x="51" y="32"/>
                        <a:pt x="53" y="33"/>
                      </a:cubicBezTo>
                      <a:cubicBezTo>
                        <a:pt x="53" y="33"/>
                        <a:pt x="54" y="34"/>
                        <a:pt x="54" y="34"/>
                      </a:cubicBezTo>
                      <a:cubicBezTo>
                        <a:pt x="56" y="35"/>
                        <a:pt x="56" y="35"/>
                        <a:pt x="56" y="35"/>
                      </a:cubicBezTo>
                      <a:cubicBezTo>
                        <a:pt x="54" y="33"/>
                        <a:pt x="54" y="33"/>
                        <a:pt x="54" y="33"/>
                      </a:cubicBezTo>
                      <a:cubicBezTo>
                        <a:pt x="54" y="34"/>
                        <a:pt x="54" y="34"/>
                        <a:pt x="55" y="34"/>
                      </a:cubicBezTo>
                      <a:cubicBezTo>
                        <a:pt x="53" y="32"/>
                        <a:pt x="54" y="33"/>
                        <a:pt x="53" y="31"/>
                      </a:cubicBezTo>
                      <a:cubicBezTo>
                        <a:pt x="52" y="31"/>
                        <a:pt x="54" y="32"/>
                        <a:pt x="54" y="32"/>
                      </a:cubicBezTo>
                      <a:cubicBezTo>
                        <a:pt x="54" y="32"/>
                        <a:pt x="54" y="32"/>
                        <a:pt x="54" y="32"/>
                      </a:cubicBezTo>
                      <a:cubicBezTo>
                        <a:pt x="55" y="33"/>
                        <a:pt x="55" y="32"/>
                        <a:pt x="54" y="31"/>
                      </a:cubicBezTo>
                      <a:cubicBezTo>
                        <a:pt x="54" y="31"/>
                        <a:pt x="54" y="31"/>
                        <a:pt x="54" y="31"/>
                      </a:cubicBezTo>
                      <a:cubicBezTo>
                        <a:pt x="54" y="31"/>
                        <a:pt x="54" y="31"/>
                        <a:pt x="53" y="30"/>
                      </a:cubicBezTo>
                      <a:cubicBezTo>
                        <a:pt x="55" y="31"/>
                        <a:pt x="60" y="35"/>
                        <a:pt x="58" y="33"/>
                      </a:cubicBezTo>
                      <a:cubicBezTo>
                        <a:pt x="58" y="33"/>
                        <a:pt x="55" y="30"/>
                        <a:pt x="54" y="30"/>
                      </a:cubicBezTo>
                      <a:cubicBezTo>
                        <a:pt x="55" y="30"/>
                        <a:pt x="53" y="28"/>
                        <a:pt x="56" y="29"/>
                      </a:cubicBezTo>
                      <a:cubicBezTo>
                        <a:pt x="55" y="29"/>
                        <a:pt x="55" y="28"/>
                        <a:pt x="54" y="28"/>
                      </a:cubicBezTo>
                      <a:cubicBezTo>
                        <a:pt x="55" y="28"/>
                        <a:pt x="53" y="25"/>
                        <a:pt x="57" y="27"/>
                      </a:cubicBezTo>
                      <a:cubicBezTo>
                        <a:pt x="57" y="28"/>
                        <a:pt x="58" y="28"/>
                        <a:pt x="60" y="29"/>
                      </a:cubicBezTo>
                      <a:cubicBezTo>
                        <a:pt x="58" y="28"/>
                        <a:pt x="61" y="30"/>
                        <a:pt x="59" y="28"/>
                      </a:cubicBezTo>
                      <a:cubicBezTo>
                        <a:pt x="57" y="27"/>
                        <a:pt x="56" y="26"/>
                        <a:pt x="55" y="26"/>
                      </a:cubicBezTo>
                      <a:cubicBezTo>
                        <a:pt x="55" y="25"/>
                        <a:pt x="55" y="25"/>
                        <a:pt x="57" y="25"/>
                      </a:cubicBezTo>
                      <a:cubicBezTo>
                        <a:pt x="56" y="25"/>
                        <a:pt x="56" y="25"/>
                        <a:pt x="55" y="24"/>
                      </a:cubicBezTo>
                      <a:cubicBezTo>
                        <a:pt x="58" y="26"/>
                        <a:pt x="58" y="26"/>
                        <a:pt x="57" y="25"/>
                      </a:cubicBezTo>
                      <a:cubicBezTo>
                        <a:pt x="56" y="24"/>
                        <a:pt x="56" y="24"/>
                        <a:pt x="56" y="24"/>
                      </a:cubicBezTo>
                      <a:cubicBezTo>
                        <a:pt x="58" y="25"/>
                        <a:pt x="58" y="25"/>
                        <a:pt x="58" y="25"/>
                      </a:cubicBezTo>
                      <a:cubicBezTo>
                        <a:pt x="57" y="25"/>
                        <a:pt x="54" y="23"/>
                        <a:pt x="56" y="24"/>
                      </a:cubicBezTo>
                      <a:cubicBezTo>
                        <a:pt x="57" y="24"/>
                        <a:pt x="57" y="24"/>
                        <a:pt x="58" y="25"/>
                      </a:cubicBezTo>
                      <a:cubicBezTo>
                        <a:pt x="56" y="24"/>
                        <a:pt x="54" y="22"/>
                        <a:pt x="56" y="23"/>
                      </a:cubicBezTo>
                      <a:cubicBezTo>
                        <a:pt x="58" y="24"/>
                        <a:pt x="58" y="24"/>
                        <a:pt x="58" y="24"/>
                      </a:cubicBezTo>
                      <a:cubicBezTo>
                        <a:pt x="58" y="23"/>
                        <a:pt x="57" y="22"/>
                        <a:pt x="56" y="22"/>
                      </a:cubicBezTo>
                      <a:cubicBezTo>
                        <a:pt x="58" y="23"/>
                        <a:pt x="58" y="22"/>
                        <a:pt x="60" y="23"/>
                      </a:cubicBezTo>
                      <a:cubicBezTo>
                        <a:pt x="56" y="20"/>
                        <a:pt x="56" y="19"/>
                        <a:pt x="57" y="18"/>
                      </a:cubicBezTo>
                      <a:cubicBezTo>
                        <a:pt x="58" y="19"/>
                        <a:pt x="58" y="19"/>
                        <a:pt x="58" y="19"/>
                      </a:cubicBezTo>
                      <a:cubicBezTo>
                        <a:pt x="59" y="19"/>
                        <a:pt x="56" y="18"/>
                        <a:pt x="57" y="18"/>
                      </a:cubicBezTo>
                      <a:cubicBezTo>
                        <a:pt x="58" y="19"/>
                        <a:pt x="59" y="19"/>
                        <a:pt x="61" y="20"/>
                      </a:cubicBezTo>
                      <a:cubicBezTo>
                        <a:pt x="62" y="20"/>
                        <a:pt x="59" y="19"/>
                        <a:pt x="58" y="18"/>
                      </a:cubicBezTo>
                      <a:cubicBezTo>
                        <a:pt x="57" y="17"/>
                        <a:pt x="59" y="19"/>
                        <a:pt x="57" y="18"/>
                      </a:cubicBezTo>
                      <a:cubicBezTo>
                        <a:pt x="57" y="17"/>
                        <a:pt x="59" y="18"/>
                        <a:pt x="56" y="17"/>
                      </a:cubicBezTo>
                      <a:cubicBezTo>
                        <a:pt x="57" y="17"/>
                        <a:pt x="59" y="18"/>
                        <a:pt x="60" y="18"/>
                      </a:cubicBezTo>
                      <a:cubicBezTo>
                        <a:pt x="59" y="18"/>
                        <a:pt x="59" y="18"/>
                        <a:pt x="59" y="18"/>
                      </a:cubicBezTo>
                      <a:cubicBezTo>
                        <a:pt x="62" y="19"/>
                        <a:pt x="64" y="21"/>
                        <a:pt x="67" y="22"/>
                      </a:cubicBezTo>
                      <a:cubicBezTo>
                        <a:pt x="67" y="22"/>
                        <a:pt x="67" y="22"/>
                        <a:pt x="67" y="22"/>
                      </a:cubicBezTo>
                      <a:cubicBezTo>
                        <a:pt x="70" y="23"/>
                        <a:pt x="70" y="24"/>
                        <a:pt x="71" y="24"/>
                      </a:cubicBezTo>
                      <a:cubicBezTo>
                        <a:pt x="70" y="23"/>
                        <a:pt x="66" y="21"/>
                        <a:pt x="65" y="21"/>
                      </a:cubicBezTo>
                      <a:cubicBezTo>
                        <a:pt x="65" y="20"/>
                        <a:pt x="59" y="18"/>
                        <a:pt x="60" y="17"/>
                      </a:cubicBezTo>
                      <a:cubicBezTo>
                        <a:pt x="61" y="18"/>
                        <a:pt x="60" y="18"/>
                        <a:pt x="62" y="19"/>
                      </a:cubicBezTo>
                      <a:cubicBezTo>
                        <a:pt x="64" y="19"/>
                        <a:pt x="61" y="18"/>
                        <a:pt x="62" y="18"/>
                      </a:cubicBezTo>
                      <a:cubicBezTo>
                        <a:pt x="61" y="18"/>
                        <a:pt x="59" y="16"/>
                        <a:pt x="58" y="16"/>
                      </a:cubicBezTo>
                      <a:cubicBezTo>
                        <a:pt x="59" y="16"/>
                        <a:pt x="60" y="17"/>
                        <a:pt x="61" y="17"/>
                      </a:cubicBezTo>
                      <a:cubicBezTo>
                        <a:pt x="59" y="16"/>
                        <a:pt x="58" y="16"/>
                        <a:pt x="57" y="15"/>
                      </a:cubicBezTo>
                      <a:cubicBezTo>
                        <a:pt x="54" y="14"/>
                        <a:pt x="58" y="15"/>
                        <a:pt x="56" y="14"/>
                      </a:cubicBezTo>
                      <a:cubicBezTo>
                        <a:pt x="58" y="15"/>
                        <a:pt x="61" y="17"/>
                        <a:pt x="62" y="17"/>
                      </a:cubicBezTo>
                      <a:cubicBezTo>
                        <a:pt x="60" y="16"/>
                        <a:pt x="60" y="15"/>
                        <a:pt x="56" y="14"/>
                      </a:cubicBezTo>
                      <a:cubicBezTo>
                        <a:pt x="57" y="14"/>
                        <a:pt x="59" y="15"/>
                        <a:pt x="60" y="15"/>
                      </a:cubicBezTo>
                      <a:cubicBezTo>
                        <a:pt x="61" y="16"/>
                        <a:pt x="56" y="13"/>
                        <a:pt x="61" y="15"/>
                      </a:cubicBezTo>
                      <a:cubicBezTo>
                        <a:pt x="58" y="14"/>
                        <a:pt x="58" y="14"/>
                        <a:pt x="58" y="14"/>
                      </a:cubicBezTo>
                      <a:cubicBezTo>
                        <a:pt x="59" y="14"/>
                        <a:pt x="60" y="14"/>
                        <a:pt x="61" y="15"/>
                      </a:cubicBezTo>
                      <a:cubicBezTo>
                        <a:pt x="61" y="15"/>
                        <a:pt x="58" y="13"/>
                        <a:pt x="62" y="14"/>
                      </a:cubicBezTo>
                      <a:cubicBezTo>
                        <a:pt x="61" y="14"/>
                        <a:pt x="62" y="14"/>
                        <a:pt x="59" y="13"/>
                      </a:cubicBezTo>
                      <a:cubicBezTo>
                        <a:pt x="58" y="13"/>
                        <a:pt x="61" y="14"/>
                        <a:pt x="57" y="13"/>
                      </a:cubicBezTo>
                      <a:cubicBezTo>
                        <a:pt x="60" y="14"/>
                        <a:pt x="57" y="12"/>
                        <a:pt x="56" y="12"/>
                      </a:cubicBezTo>
                      <a:cubicBezTo>
                        <a:pt x="58" y="12"/>
                        <a:pt x="58" y="12"/>
                        <a:pt x="58" y="12"/>
                      </a:cubicBezTo>
                      <a:cubicBezTo>
                        <a:pt x="57" y="12"/>
                        <a:pt x="58" y="12"/>
                        <a:pt x="56" y="11"/>
                      </a:cubicBezTo>
                      <a:cubicBezTo>
                        <a:pt x="57" y="12"/>
                        <a:pt x="58" y="12"/>
                        <a:pt x="58" y="12"/>
                      </a:cubicBezTo>
                      <a:cubicBezTo>
                        <a:pt x="56" y="11"/>
                        <a:pt x="56" y="11"/>
                        <a:pt x="56" y="11"/>
                      </a:cubicBezTo>
                      <a:cubicBezTo>
                        <a:pt x="55" y="10"/>
                        <a:pt x="60" y="13"/>
                        <a:pt x="59" y="12"/>
                      </a:cubicBezTo>
                      <a:cubicBezTo>
                        <a:pt x="61" y="13"/>
                        <a:pt x="61" y="13"/>
                        <a:pt x="61" y="13"/>
                      </a:cubicBezTo>
                      <a:cubicBezTo>
                        <a:pt x="61" y="13"/>
                        <a:pt x="63" y="13"/>
                        <a:pt x="62" y="13"/>
                      </a:cubicBezTo>
                      <a:cubicBezTo>
                        <a:pt x="60" y="12"/>
                        <a:pt x="58" y="11"/>
                        <a:pt x="57" y="10"/>
                      </a:cubicBezTo>
                      <a:cubicBezTo>
                        <a:pt x="56" y="10"/>
                        <a:pt x="59" y="11"/>
                        <a:pt x="57" y="10"/>
                      </a:cubicBezTo>
                      <a:cubicBezTo>
                        <a:pt x="59" y="11"/>
                        <a:pt x="59" y="11"/>
                        <a:pt x="59" y="11"/>
                      </a:cubicBezTo>
                      <a:cubicBezTo>
                        <a:pt x="60" y="12"/>
                        <a:pt x="62" y="13"/>
                        <a:pt x="62" y="12"/>
                      </a:cubicBezTo>
                      <a:cubicBezTo>
                        <a:pt x="62" y="12"/>
                        <a:pt x="59" y="10"/>
                        <a:pt x="58" y="10"/>
                      </a:cubicBezTo>
                      <a:cubicBezTo>
                        <a:pt x="58" y="10"/>
                        <a:pt x="59" y="10"/>
                        <a:pt x="60" y="11"/>
                      </a:cubicBezTo>
                      <a:cubicBezTo>
                        <a:pt x="60" y="11"/>
                        <a:pt x="58" y="10"/>
                        <a:pt x="57" y="10"/>
                      </a:cubicBezTo>
                      <a:cubicBezTo>
                        <a:pt x="59" y="10"/>
                        <a:pt x="61" y="10"/>
                        <a:pt x="62" y="11"/>
                      </a:cubicBezTo>
                      <a:cubicBezTo>
                        <a:pt x="65" y="12"/>
                        <a:pt x="65" y="12"/>
                        <a:pt x="65" y="12"/>
                      </a:cubicBezTo>
                      <a:cubicBezTo>
                        <a:pt x="66" y="12"/>
                        <a:pt x="66" y="12"/>
                        <a:pt x="66" y="12"/>
                      </a:cubicBezTo>
                      <a:cubicBezTo>
                        <a:pt x="68" y="13"/>
                        <a:pt x="67" y="13"/>
                        <a:pt x="70" y="14"/>
                      </a:cubicBezTo>
                      <a:cubicBezTo>
                        <a:pt x="71" y="14"/>
                        <a:pt x="70" y="14"/>
                        <a:pt x="69" y="13"/>
                      </a:cubicBezTo>
                      <a:cubicBezTo>
                        <a:pt x="65" y="12"/>
                        <a:pt x="63" y="11"/>
                        <a:pt x="60" y="9"/>
                      </a:cubicBezTo>
                      <a:cubicBezTo>
                        <a:pt x="59" y="8"/>
                        <a:pt x="69" y="12"/>
                        <a:pt x="63" y="10"/>
                      </a:cubicBezTo>
                      <a:cubicBezTo>
                        <a:pt x="62" y="9"/>
                        <a:pt x="59" y="8"/>
                        <a:pt x="60" y="9"/>
                      </a:cubicBezTo>
                      <a:cubicBezTo>
                        <a:pt x="61" y="9"/>
                        <a:pt x="57" y="7"/>
                        <a:pt x="58" y="7"/>
                      </a:cubicBezTo>
                      <a:cubicBezTo>
                        <a:pt x="60" y="8"/>
                        <a:pt x="62" y="8"/>
                        <a:pt x="64" y="10"/>
                      </a:cubicBezTo>
                      <a:cubicBezTo>
                        <a:pt x="63" y="9"/>
                        <a:pt x="63" y="10"/>
                        <a:pt x="64" y="10"/>
                      </a:cubicBezTo>
                      <a:cubicBezTo>
                        <a:pt x="65" y="10"/>
                        <a:pt x="68" y="11"/>
                        <a:pt x="68" y="11"/>
                      </a:cubicBezTo>
                      <a:cubicBezTo>
                        <a:pt x="67" y="11"/>
                        <a:pt x="67" y="10"/>
                        <a:pt x="65" y="10"/>
                      </a:cubicBezTo>
                      <a:cubicBezTo>
                        <a:pt x="63" y="9"/>
                        <a:pt x="66" y="10"/>
                        <a:pt x="63" y="9"/>
                      </a:cubicBezTo>
                      <a:cubicBezTo>
                        <a:pt x="63" y="8"/>
                        <a:pt x="66" y="9"/>
                        <a:pt x="62" y="8"/>
                      </a:cubicBezTo>
                      <a:cubicBezTo>
                        <a:pt x="62" y="8"/>
                        <a:pt x="60" y="7"/>
                        <a:pt x="59" y="7"/>
                      </a:cubicBezTo>
                      <a:cubicBezTo>
                        <a:pt x="58" y="6"/>
                        <a:pt x="58" y="6"/>
                        <a:pt x="58" y="6"/>
                      </a:cubicBezTo>
                      <a:cubicBezTo>
                        <a:pt x="59" y="7"/>
                        <a:pt x="59" y="7"/>
                        <a:pt x="59" y="7"/>
                      </a:cubicBezTo>
                      <a:cubicBezTo>
                        <a:pt x="61" y="7"/>
                        <a:pt x="57" y="6"/>
                        <a:pt x="57" y="5"/>
                      </a:cubicBezTo>
                      <a:cubicBezTo>
                        <a:pt x="60" y="6"/>
                        <a:pt x="60" y="6"/>
                        <a:pt x="60" y="6"/>
                      </a:cubicBezTo>
                      <a:cubicBezTo>
                        <a:pt x="63" y="7"/>
                        <a:pt x="59" y="7"/>
                        <a:pt x="63" y="8"/>
                      </a:cubicBezTo>
                      <a:cubicBezTo>
                        <a:pt x="63" y="8"/>
                        <a:pt x="61" y="7"/>
                        <a:pt x="62" y="7"/>
                      </a:cubicBezTo>
                      <a:cubicBezTo>
                        <a:pt x="63" y="7"/>
                        <a:pt x="63" y="7"/>
                        <a:pt x="63" y="7"/>
                      </a:cubicBezTo>
                      <a:cubicBezTo>
                        <a:pt x="63" y="7"/>
                        <a:pt x="69" y="9"/>
                        <a:pt x="66" y="8"/>
                      </a:cubicBezTo>
                      <a:cubicBezTo>
                        <a:pt x="65" y="7"/>
                        <a:pt x="64" y="7"/>
                        <a:pt x="63" y="7"/>
                      </a:cubicBezTo>
                      <a:cubicBezTo>
                        <a:pt x="62" y="6"/>
                        <a:pt x="61" y="5"/>
                        <a:pt x="61" y="5"/>
                      </a:cubicBezTo>
                      <a:cubicBezTo>
                        <a:pt x="64" y="6"/>
                        <a:pt x="61" y="4"/>
                        <a:pt x="64" y="6"/>
                      </a:cubicBezTo>
                      <a:cubicBezTo>
                        <a:pt x="62" y="5"/>
                        <a:pt x="62" y="6"/>
                        <a:pt x="65" y="7"/>
                      </a:cubicBezTo>
                      <a:cubicBezTo>
                        <a:pt x="69" y="8"/>
                        <a:pt x="65" y="8"/>
                        <a:pt x="68" y="9"/>
                      </a:cubicBezTo>
                      <a:cubicBezTo>
                        <a:pt x="68" y="9"/>
                        <a:pt x="72" y="10"/>
                        <a:pt x="74" y="11"/>
                      </a:cubicBezTo>
                      <a:cubicBezTo>
                        <a:pt x="74" y="11"/>
                        <a:pt x="73" y="10"/>
                        <a:pt x="73" y="10"/>
                      </a:cubicBezTo>
                      <a:cubicBezTo>
                        <a:pt x="71" y="9"/>
                        <a:pt x="71" y="9"/>
                        <a:pt x="69" y="8"/>
                      </a:cubicBezTo>
                      <a:cubicBezTo>
                        <a:pt x="69" y="8"/>
                        <a:pt x="68" y="7"/>
                        <a:pt x="66" y="6"/>
                      </a:cubicBezTo>
                      <a:cubicBezTo>
                        <a:pt x="67" y="7"/>
                        <a:pt x="70" y="7"/>
                        <a:pt x="70" y="8"/>
                      </a:cubicBezTo>
                      <a:cubicBezTo>
                        <a:pt x="69" y="7"/>
                        <a:pt x="70" y="6"/>
                        <a:pt x="71" y="6"/>
                      </a:cubicBezTo>
                      <a:cubicBezTo>
                        <a:pt x="67" y="5"/>
                        <a:pt x="70" y="5"/>
                        <a:pt x="67" y="5"/>
                      </a:cubicBezTo>
                      <a:cubicBezTo>
                        <a:pt x="66" y="5"/>
                        <a:pt x="63" y="4"/>
                        <a:pt x="62" y="3"/>
                      </a:cubicBezTo>
                      <a:cubicBezTo>
                        <a:pt x="62" y="3"/>
                        <a:pt x="63" y="4"/>
                        <a:pt x="64" y="4"/>
                      </a:cubicBezTo>
                      <a:cubicBezTo>
                        <a:pt x="62" y="3"/>
                        <a:pt x="67" y="5"/>
                        <a:pt x="64" y="4"/>
                      </a:cubicBezTo>
                      <a:cubicBezTo>
                        <a:pt x="65" y="4"/>
                        <a:pt x="69" y="5"/>
                        <a:pt x="71" y="6"/>
                      </a:cubicBezTo>
                      <a:cubicBezTo>
                        <a:pt x="70" y="5"/>
                        <a:pt x="73" y="7"/>
                        <a:pt x="74" y="6"/>
                      </a:cubicBezTo>
                      <a:cubicBezTo>
                        <a:pt x="72" y="6"/>
                        <a:pt x="71" y="5"/>
                        <a:pt x="71" y="4"/>
                      </a:cubicBezTo>
                      <a:cubicBezTo>
                        <a:pt x="73" y="4"/>
                        <a:pt x="71" y="3"/>
                        <a:pt x="71" y="2"/>
                      </a:cubicBezTo>
                      <a:cubicBezTo>
                        <a:pt x="72" y="3"/>
                        <a:pt x="76" y="4"/>
                        <a:pt x="76" y="4"/>
                      </a:cubicBezTo>
                      <a:cubicBezTo>
                        <a:pt x="76" y="3"/>
                        <a:pt x="73" y="3"/>
                        <a:pt x="74" y="3"/>
                      </a:cubicBezTo>
                      <a:cubicBezTo>
                        <a:pt x="75" y="3"/>
                        <a:pt x="75" y="3"/>
                        <a:pt x="75" y="3"/>
                      </a:cubicBezTo>
                      <a:cubicBezTo>
                        <a:pt x="74" y="3"/>
                        <a:pt x="77" y="3"/>
                        <a:pt x="73" y="1"/>
                      </a:cubicBezTo>
                      <a:cubicBezTo>
                        <a:pt x="76" y="3"/>
                        <a:pt x="76" y="3"/>
                        <a:pt x="76" y="3"/>
                      </a:cubicBezTo>
                      <a:cubicBezTo>
                        <a:pt x="77" y="3"/>
                        <a:pt x="76" y="2"/>
                        <a:pt x="75" y="2"/>
                      </a:cubicBezTo>
                      <a:cubicBezTo>
                        <a:pt x="77" y="2"/>
                        <a:pt x="78" y="3"/>
                        <a:pt x="78" y="3"/>
                      </a:cubicBezTo>
                      <a:cubicBezTo>
                        <a:pt x="81" y="3"/>
                        <a:pt x="78" y="2"/>
                        <a:pt x="78" y="2"/>
                      </a:cubicBezTo>
                      <a:cubicBezTo>
                        <a:pt x="76" y="2"/>
                        <a:pt x="76" y="2"/>
                        <a:pt x="76" y="2"/>
                      </a:cubicBezTo>
                      <a:cubicBezTo>
                        <a:pt x="75" y="1"/>
                        <a:pt x="77" y="1"/>
                        <a:pt x="76" y="0"/>
                      </a:cubicBezTo>
                      <a:cubicBezTo>
                        <a:pt x="78" y="1"/>
                        <a:pt x="78" y="1"/>
                        <a:pt x="78" y="1"/>
                      </a:cubicBezTo>
                      <a:cubicBezTo>
                        <a:pt x="77" y="0"/>
                        <a:pt x="77" y="0"/>
                        <a:pt x="77" y="0"/>
                      </a:cubicBezTo>
                      <a:cubicBezTo>
                        <a:pt x="79" y="1"/>
                        <a:pt x="80" y="1"/>
                        <a:pt x="79" y="0"/>
                      </a:cubicBezTo>
                      <a:cubicBezTo>
                        <a:pt x="83" y="2"/>
                        <a:pt x="83" y="2"/>
                        <a:pt x="83" y="2"/>
                      </a:cubicBezTo>
                      <a:cubicBezTo>
                        <a:pt x="82" y="2"/>
                        <a:pt x="81" y="1"/>
                        <a:pt x="79" y="1"/>
                      </a:cubicBezTo>
                      <a:cubicBezTo>
                        <a:pt x="77" y="1"/>
                        <a:pt x="78" y="1"/>
                        <a:pt x="80" y="2"/>
                      </a:cubicBezTo>
                      <a:cubicBezTo>
                        <a:pt x="80" y="2"/>
                        <a:pt x="79" y="2"/>
                        <a:pt x="79" y="1"/>
                      </a:cubicBezTo>
                      <a:cubicBezTo>
                        <a:pt x="81" y="2"/>
                        <a:pt x="81" y="2"/>
                        <a:pt x="83" y="3"/>
                      </a:cubicBezTo>
                      <a:cubicBezTo>
                        <a:pt x="83" y="3"/>
                        <a:pt x="84" y="3"/>
                        <a:pt x="83" y="3"/>
                      </a:cubicBezTo>
                      <a:cubicBezTo>
                        <a:pt x="84" y="3"/>
                        <a:pt x="84" y="3"/>
                        <a:pt x="84" y="4"/>
                      </a:cubicBezTo>
                      <a:cubicBezTo>
                        <a:pt x="83" y="3"/>
                        <a:pt x="83" y="3"/>
                        <a:pt x="82" y="3"/>
                      </a:cubicBezTo>
                      <a:cubicBezTo>
                        <a:pt x="84" y="4"/>
                        <a:pt x="85" y="4"/>
                        <a:pt x="84" y="5"/>
                      </a:cubicBezTo>
                      <a:cubicBezTo>
                        <a:pt x="81" y="4"/>
                        <a:pt x="86" y="6"/>
                        <a:pt x="85" y="6"/>
                      </a:cubicBezTo>
                      <a:cubicBezTo>
                        <a:pt x="82" y="5"/>
                        <a:pt x="81" y="4"/>
                        <a:pt x="80" y="4"/>
                      </a:cubicBezTo>
                      <a:cubicBezTo>
                        <a:pt x="78" y="4"/>
                        <a:pt x="80" y="4"/>
                        <a:pt x="78" y="4"/>
                      </a:cubicBezTo>
                      <a:cubicBezTo>
                        <a:pt x="80" y="5"/>
                        <a:pt x="83" y="6"/>
                        <a:pt x="84" y="6"/>
                      </a:cubicBezTo>
                      <a:cubicBezTo>
                        <a:pt x="82" y="6"/>
                        <a:pt x="82" y="6"/>
                        <a:pt x="82" y="6"/>
                      </a:cubicBezTo>
                      <a:cubicBezTo>
                        <a:pt x="83" y="6"/>
                        <a:pt x="86" y="7"/>
                        <a:pt x="85" y="7"/>
                      </a:cubicBezTo>
                      <a:cubicBezTo>
                        <a:pt x="84" y="8"/>
                        <a:pt x="84" y="9"/>
                        <a:pt x="83" y="9"/>
                      </a:cubicBezTo>
                      <a:cubicBezTo>
                        <a:pt x="81" y="9"/>
                        <a:pt x="81" y="9"/>
                        <a:pt x="81" y="9"/>
                      </a:cubicBezTo>
                      <a:cubicBezTo>
                        <a:pt x="85" y="10"/>
                        <a:pt x="82" y="10"/>
                        <a:pt x="84" y="11"/>
                      </a:cubicBezTo>
                      <a:cubicBezTo>
                        <a:pt x="82" y="11"/>
                        <a:pt x="85" y="13"/>
                        <a:pt x="82" y="12"/>
                      </a:cubicBezTo>
                      <a:cubicBezTo>
                        <a:pt x="83" y="14"/>
                        <a:pt x="84" y="16"/>
                        <a:pt x="83" y="17"/>
                      </a:cubicBezTo>
                      <a:cubicBezTo>
                        <a:pt x="80" y="16"/>
                        <a:pt x="80" y="16"/>
                        <a:pt x="80" y="16"/>
                      </a:cubicBezTo>
                      <a:cubicBezTo>
                        <a:pt x="82" y="17"/>
                        <a:pt x="79" y="15"/>
                        <a:pt x="79" y="16"/>
                      </a:cubicBezTo>
                      <a:cubicBezTo>
                        <a:pt x="81" y="16"/>
                        <a:pt x="82" y="17"/>
                        <a:pt x="83" y="18"/>
                      </a:cubicBezTo>
                      <a:cubicBezTo>
                        <a:pt x="81" y="17"/>
                        <a:pt x="83" y="19"/>
                        <a:pt x="84" y="20"/>
                      </a:cubicBezTo>
                      <a:cubicBezTo>
                        <a:pt x="83" y="20"/>
                        <a:pt x="83" y="20"/>
                        <a:pt x="83" y="20"/>
                      </a:cubicBezTo>
                      <a:cubicBezTo>
                        <a:pt x="86" y="21"/>
                        <a:pt x="82" y="21"/>
                        <a:pt x="82" y="21"/>
                      </a:cubicBezTo>
                      <a:cubicBezTo>
                        <a:pt x="81" y="21"/>
                        <a:pt x="79" y="21"/>
                        <a:pt x="79" y="21"/>
                      </a:cubicBezTo>
                      <a:cubicBezTo>
                        <a:pt x="82" y="22"/>
                        <a:pt x="82" y="22"/>
                        <a:pt x="83" y="24"/>
                      </a:cubicBezTo>
                      <a:cubicBezTo>
                        <a:pt x="83" y="24"/>
                        <a:pt x="82" y="24"/>
                        <a:pt x="81" y="24"/>
                      </a:cubicBezTo>
                      <a:cubicBezTo>
                        <a:pt x="84" y="27"/>
                        <a:pt x="81" y="28"/>
                        <a:pt x="83" y="30"/>
                      </a:cubicBezTo>
                      <a:cubicBezTo>
                        <a:pt x="81" y="29"/>
                        <a:pt x="81" y="29"/>
                        <a:pt x="81" y="29"/>
                      </a:cubicBezTo>
                      <a:cubicBezTo>
                        <a:pt x="84" y="33"/>
                        <a:pt x="79" y="33"/>
                        <a:pt x="81" y="35"/>
                      </a:cubicBezTo>
                      <a:cubicBezTo>
                        <a:pt x="78" y="33"/>
                        <a:pt x="78" y="33"/>
                        <a:pt x="78" y="33"/>
                      </a:cubicBezTo>
                      <a:cubicBezTo>
                        <a:pt x="76" y="33"/>
                        <a:pt x="78" y="35"/>
                        <a:pt x="80" y="36"/>
                      </a:cubicBezTo>
                      <a:cubicBezTo>
                        <a:pt x="79" y="36"/>
                        <a:pt x="82" y="38"/>
                        <a:pt x="79" y="36"/>
                      </a:cubicBezTo>
                      <a:cubicBezTo>
                        <a:pt x="78" y="36"/>
                        <a:pt x="80" y="38"/>
                        <a:pt x="80" y="38"/>
                      </a:cubicBezTo>
                      <a:cubicBezTo>
                        <a:pt x="78" y="38"/>
                        <a:pt x="79" y="39"/>
                        <a:pt x="79" y="40"/>
                      </a:cubicBezTo>
                      <a:cubicBezTo>
                        <a:pt x="79" y="40"/>
                        <a:pt x="79" y="40"/>
                        <a:pt x="79" y="40"/>
                      </a:cubicBezTo>
                      <a:cubicBezTo>
                        <a:pt x="78" y="39"/>
                        <a:pt x="77" y="38"/>
                        <a:pt x="77" y="38"/>
                      </a:cubicBezTo>
                      <a:cubicBezTo>
                        <a:pt x="77" y="39"/>
                        <a:pt x="75" y="39"/>
                        <a:pt x="79" y="41"/>
                      </a:cubicBezTo>
                      <a:cubicBezTo>
                        <a:pt x="77" y="40"/>
                        <a:pt x="80" y="44"/>
                        <a:pt x="77" y="43"/>
                      </a:cubicBezTo>
                      <a:cubicBezTo>
                        <a:pt x="78" y="43"/>
                        <a:pt x="78" y="44"/>
                        <a:pt x="78" y="44"/>
                      </a:cubicBezTo>
                      <a:cubicBezTo>
                        <a:pt x="78" y="45"/>
                        <a:pt x="75" y="44"/>
                        <a:pt x="77" y="46"/>
                      </a:cubicBezTo>
                      <a:cubicBezTo>
                        <a:pt x="76" y="46"/>
                        <a:pt x="75" y="45"/>
                        <a:pt x="75" y="45"/>
                      </a:cubicBezTo>
                      <a:cubicBezTo>
                        <a:pt x="75" y="45"/>
                        <a:pt x="76" y="46"/>
                        <a:pt x="77" y="46"/>
                      </a:cubicBezTo>
                      <a:cubicBezTo>
                        <a:pt x="78" y="49"/>
                        <a:pt x="73" y="47"/>
                        <a:pt x="73" y="48"/>
                      </a:cubicBezTo>
                      <a:cubicBezTo>
                        <a:pt x="73" y="52"/>
                        <a:pt x="71" y="53"/>
                        <a:pt x="70" y="54"/>
                      </a:cubicBezTo>
                      <a:cubicBezTo>
                        <a:pt x="69" y="54"/>
                        <a:pt x="69" y="54"/>
                        <a:pt x="69" y="54"/>
                      </a:cubicBezTo>
                      <a:cubicBezTo>
                        <a:pt x="71" y="57"/>
                        <a:pt x="66" y="53"/>
                        <a:pt x="69" y="57"/>
                      </a:cubicBezTo>
                      <a:cubicBezTo>
                        <a:pt x="68" y="56"/>
                        <a:pt x="68" y="57"/>
                        <a:pt x="67" y="56"/>
                      </a:cubicBezTo>
                      <a:cubicBezTo>
                        <a:pt x="69" y="58"/>
                        <a:pt x="64" y="55"/>
                        <a:pt x="66" y="58"/>
                      </a:cubicBezTo>
                      <a:cubicBezTo>
                        <a:pt x="66" y="58"/>
                        <a:pt x="66" y="58"/>
                        <a:pt x="66" y="57"/>
                      </a:cubicBezTo>
                      <a:cubicBezTo>
                        <a:pt x="64" y="56"/>
                        <a:pt x="65" y="59"/>
                        <a:pt x="63" y="58"/>
                      </a:cubicBezTo>
                      <a:cubicBezTo>
                        <a:pt x="63" y="58"/>
                        <a:pt x="63" y="58"/>
                        <a:pt x="62" y="57"/>
                      </a:cubicBezTo>
                      <a:cubicBezTo>
                        <a:pt x="61" y="56"/>
                        <a:pt x="65" y="60"/>
                        <a:pt x="61" y="57"/>
                      </a:cubicBezTo>
                      <a:cubicBezTo>
                        <a:pt x="61" y="57"/>
                        <a:pt x="63" y="59"/>
                        <a:pt x="63" y="59"/>
                      </a:cubicBezTo>
                      <a:cubicBezTo>
                        <a:pt x="60" y="59"/>
                        <a:pt x="61" y="62"/>
                        <a:pt x="60" y="64"/>
                      </a:cubicBezTo>
                      <a:cubicBezTo>
                        <a:pt x="57" y="63"/>
                        <a:pt x="55" y="58"/>
                        <a:pt x="56" y="62"/>
                      </a:cubicBezTo>
                      <a:cubicBezTo>
                        <a:pt x="56" y="61"/>
                        <a:pt x="57" y="63"/>
                        <a:pt x="57" y="62"/>
                      </a:cubicBezTo>
                      <a:cubicBezTo>
                        <a:pt x="57" y="64"/>
                        <a:pt x="53" y="59"/>
                        <a:pt x="54" y="61"/>
                      </a:cubicBezTo>
                      <a:cubicBezTo>
                        <a:pt x="56" y="63"/>
                        <a:pt x="55" y="62"/>
                        <a:pt x="56" y="64"/>
                      </a:cubicBezTo>
                      <a:cubicBezTo>
                        <a:pt x="54" y="63"/>
                        <a:pt x="53" y="61"/>
                        <a:pt x="54" y="63"/>
                      </a:cubicBezTo>
                      <a:cubicBezTo>
                        <a:pt x="53" y="62"/>
                        <a:pt x="53" y="62"/>
                        <a:pt x="53" y="62"/>
                      </a:cubicBezTo>
                      <a:cubicBezTo>
                        <a:pt x="55" y="65"/>
                        <a:pt x="53" y="64"/>
                        <a:pt x="55" y="68"/>
                      </a:cubicBezTo>
                      <a:cubicBezTo>
                        <a:pt x="53" y="70"/>
                        <a:pt x="52" y="72"/>
                        <a:pt x="50" y="74"/>
                      </a:cubicBezTo>
                      <a:cubicBezTo>
                        <a:pt x="49" y="76"/>
                        <a:pt x="47" y="77"/>
                        <a:pt x="45" y="79"/>
                      </a:cubicBezTo>
                      <a:cubicBezTo>
                        <a:pt x="43" y="79"/>
                        <a:pt x="41" y="80"/>
                        <a:pt x="39" y="81"/>
                      </a:cubicBezTo>
                      <a:cubicBezTo>
                        <a:pt x="38" y="82"/>
                        <a:pt x="37" y="82"/>
                        <a:pt x="36" y="82"/>
                      </a:cubicBezTo>
                      <a:cubicBezTo>
                        <a:pt x="35" y="83"/>
                        <a:pt x="34" y="83"/>
                        <a:pt x="32" y="82"/>
                      </a:cubicBezTo>
                      <a:cubicBezTo>
                        <a:pt x="30" y="79"/>
                        <a:pt x="30" y="79"/>
                        <a:pt x="30" y="81"/>
                      </a:cubicBezTo>
                      <a:cubicBezTo>
                        <a:pt x="30" y="80"/>
                        <a:pt x="30" y="80"/>
                        <a:pt x="29" y="80"/>
                      </a:cubicBezTo>
                      <a:cubicBezTo>
                        <a:pt x="30" y="83"/>
                        <a:pt x="29" y="80"/>
                        <a:pt x="29" y="83"/>
                      </a:cubicBezTo>
                      <a:cubicBezTo>
                        <a:pt x="28" y="83"/>
                        <a:pt x="26" y="84"/>
                        <a:pt x="25" y="85"/>
                      </a:cubicBezTo>
                      <a:cubicBezTo>
                        <a:pt x="25" y="84"/>
                        <a:pt x="25" y="82"/>
                        <a:pt x="24" y="82"/>
                      </a:cubicBezTo>
                      <a:cubicBezTo>
                        <a:pt x="24" y="84"/>
                        <a:pt x="24" y="84"/>
                        <a:pt x="24" y="84"/>
                      </a:cubicBezTo>
                      <a:cubicBezTo>
                        <a:pt x="24" y="83"/>
                        <a:pt x="24" y="83"/>
                        <a:pt x="24" y="83"/>
                      </a:cubicBezTo>
                      <a:cubicBezTo>
                        <a:pt x="24" y="84"/>
                        <a:pt x="24" y="85"/>
                        <a:pt x="25" y="86"/>
                      </a:cubicBezTo>
                      <a:cubicBezTo>
                        <a:pt x="23" y="88"/>
                        <a:pt x="21" y="87"/>
                        <a:pt x="18" y="87"/>
                      </a:cubicBezTo>
                      <a:cubicBezTo>
                        <a:pt x="16" y="86"/>
                        <a:pt x="14" y="85"/>
                        <a:pt x="12" y="85"/>
                      </a:cubicBezTo>
                      <a:cubicBezTo>
                        <a:pt x="11" y="84"/>
                        <a:pt x="10" y="86"/>
                        <a:pt x="9" y="86"/>
                      </a:cubicBezTo>
                      <a:cubicBezTo>
                        <a:pt x="6" y="82"/>
                        <a:pt x="3" y="79"/>
                        <a:pt x="0" y="82"/>
                      </a:cubicBezTo>
                      <a:cubicBezTo>
                        <a:pt x="0" y="82"/>
                        <a:pt x="0" y="74"/>
                        <a:pt x="2" y="7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8" name="Freeform 201"/>
                <p:cNvSpPr/>
                <p:nvPr/>
              </p:nvSpPr>
              <p:spPr bwMode="auto">
                <a:xfrm>
                  <a:off x="4159" y="1792"/>
                  <a:ext cx="1" cy="1"/>
                </a:xfrm>
                <a:custGeom>
                  <a:avLst/>
                  <a:gdLst>
                    <a:gd name="T0" fmla="*/ 4 w 4"/>
                    <a:gd name="T1" fmla="*/ 1 h 1"/>
                    <a:gd name="T2" fmla="*/ 0 w 4"/>
                    <a:gd name="T3" fmla="*/ 0 h 1"/>
                    <a:gd name="T4" fmla="*/ 4 w 4"/>
                    <a:gd name="T5" fmla="*/ 1 h 1"/>
                  </a:gdLst>
                  <a:ahLst/>
                  <a:cxnLst>
                    <a:cxn ang="0">
                      <a:pos x="T0" y="T1"/>
                    </a:cxn>
                    <a:cxn ang="0">
                      <a:pos x="T2" y="T3"/>
                    </a:cxn>
                    <a:cxn ang="0">
                      <a:pos x="T4" y="T5"/>
                    </a:cxn>
                  </a:cxnLst>
                  <a:rect l="0" t="0" r="r" b="b"/>
                  <a:pathLst>
                    <a:path w="4" h="1">
                      <a:moveTo>
                        <a:pt x="4" y="1"/>
                      </a:moveTo>
                      <a:cubicBezTo>
                        <a:pt x="3" y="0"/>
                        <a:pt x="2" y="0"/>
                        <a:pt x="0" y="0"/>
                      </a:cubicBezTo>
                      <a:cubicBezTo>
                        <a:pt x="1" y="0"/>
                        <a:pt x="3" y="0"/>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9" name="Freeform 202"/>
                <p:cNvSpPr/>
                <p:nvPr/>
              </p:nvSpPr>
              <p:spPr bwMode="auto">
                <a:xfrm>
                  <a:off x="4156" y="1793"/>
                  <a:ext cx="0" cy="0"/>
                </a:xfrm>
                <a:custGeom>
                  <a:avLst/>
                  <a:gdLst>
                    <a:gd name="T0" fmla="*/ 2 w 2"/>
                    <a:gd name="T1" fmla="*/ 0 h 1"/>
                    <a:gd name="T2" fmla="*/ 1 w 2"/>
                    <a:gd name="T3" fmla="*/ 0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1"/>
                        <a:pt x="1" y="0"/>
                        <a:pt x="1" y="0"/>
                      </a:cubicBezTo>
                      <a:cubicBezTo>
                        <a:pt x="1" y="0"/>
                        <a:pt x="0" y="0"/>
                        <a:pt x="0" y="0"/>
                      </a:cubicBezTo>
                      <a:cubicBezTo>
                        <a:pt x="0"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0" name="Freeform 203"/>
                <p:cNvSpPr/>
                <p:nvPr/>
              </p:nvSpPr>
              <p:spPr bwMode="auto">
                <a:xfrm>
                  <a:off x="4155" y="1793"/>
                  <a:ext cx="1"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1" name="Freeform 204"/>
                <p:cNvSpPr/>
                <p:nvPr/>
              </p:nvSpPr>
              <p:spPr bwMode="auto">
                <a:xfrm>
                  <a:off x="4154" y="179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32" name="Freeform 206"/>
              <p:cNvSpPr/>
              <p:nvPr/>
            </p:nvSpPr>
            <p:spPr bwMode="auto">
              <a:xfrm>
                <a:off x="6596063" y="2846388"/>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3" name="Freeform 207"/>
              <p:cNvSpPr/>
              <p:nvPr/>
            </p:nvSpPr>
            <p:spPr bwMode="auto">
              <a:xfrm>
                <a:off x="6594476" y="2847975"/>
                <a:ext cx="0" cy="0"/>
              </a:xfrm>
              <a:custGeom>
                <a:avLst/>
                <a:gdLst>
                  <a:gd name="T0" fmla="*/ 2 w 3"/>
                  <a:gd name="T1" fmla="*/ 1 h 2"/>
                  <a:gd name="T2" fmla="*/ 2 w 3"/>
                  <a:gd name="T3" fmla="*/ 1 h 2"/>
                  <a:gd name="T4" fmla="*/ 2 w 3"/>
                  <a:gd name="T5" fmla="*/ 1 h 2"/>
                </a:gdLst>
                <a:ahLst/>
                <a:cxnLst>
                  <a:cxn ang="0">
                    <a:pos x="T0" y="T1"/>
                  </a:cxn>
                  <a:cxn ang="0">
                    <a:pos x="T2" y="T3"/>
                  </a:cxn>
                  <a:cxn ang="0">
                    <a:pos x="T4" y="T5"/>
                  </a:cxn>
                </a:cxnLst>
                <a:rect l="0" t="0" r="r" b="b"/>
                <a:pathLst>
                  <a:path w="3" h="2">
                    <a:moveTo>
                      <a:pt x="2" y="1"/>
                    </a:moveTo>
                    <a:cubicBezTo>
                      <a:pt x="2" y="1"/>
                      <a:pt x="3" y="2"/>
                      <a:pt x="2" y="1"/>
                    </a:cubicBezTo>
                    <a:cubicBezTo>
                      <a:pt x="3"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4" name="Freeform 208"/>
              <p:cNvSpPr/>
              <p:nvPr/>
            </p:nvSpPr>
            <p:spPr bwMode="auto">
              <a:xfrm>
                <a:off x="6594476" y="2849563"/>
                <a:ext cx="0"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cubicBezTo>
                      <a:pt x="1" y="0"/>
                      <a:pt x="1" y="0"/>
                      <a:pt x="2" y="0"/>
                    </a:cubicBezTo>
                    <a:cubicBezTo>
                      <a:pt x="1" y="0"/>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5" name="Rectangle 209"/>
              <p:cNvSpPr>
                <a:spLocks noChangeArrowheads="1"/>
              </p:cNvSpPr>
              <p:nvPr/>
            </p:nvSpPr>
            <p:spPr bwMode="auto">
              <a:xfrm>
                <a:off x="6591301" y="28590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36" name="Freeform 210"/>
              <p:cNvSpPr/>
              <p:nvPr/>
            </p:nvSpPr>
            <p:spPr bwMode="auto">
              <a:xfrm>
                <a:off x="6588126" y="2862263"/>
                <a:ext cx="0" cy="0"/>
              </a:xfrm>
              <a:custGeom>
                <a:avLst/>
                <a:gdLst>
                  <a:gd name="T0" fmla="*/ 1 w 1"/>
                  <a:gd name="T1" fmla="*/ 2 h 3"/>
                  <a:gd name="T2" fmla="*/ 0 w 1"/>
                  <a:gd name="T3" fmla="*/ 1 h 3"/>
                  <a:gd name="T4" fmla="*/ 1 w 1"/>
                  <a:gd name="T5" fmla="*/ 2 h 3"/>
                </a:gdLst>
                <a:ahLst/>
                <a:cxnLst>
                  <a:cxn ang="0">
                    <a:pos x="T0" y="T1"/>
                  </a:cxn>
                  <a:cxn ang="0">
                    <a:pos x="T2" y="T3"/>
                  </a:cxn>
                  <a:cxn ang="0">
                    <a:pos x="T4" y="T5"/>
                  </a:cxn>
                </a:cxnLst>
                <a:rect l="0" t="0" r="r" b="b"/>
                <a:pathLst>
                  <a:path w="1" h="3">
                    <a:moveTo>
                      <a:pt x="1" y="2"/>
                    </a:moveTo>
                    <a:cubicBezTo>
                      <a:pt x="1" y="3"/>
                      <a:pt x="0" y="1"/>
                      <a:pt x="0" y="1"/>
                    </a:cubicBezTo>
                    <a:cubicBezTo>
                      <a:pt x="0" y="0"/>
                      <a:pt x="1"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7" name="Freeform 211"/>
              <p:cNvSpPr/>
              <p:nvPr/>
            </p:nvSpPr>
            <p:spPr bwMode="auto">
              <a:xfrm>
                <a:off x="6586538" y="28654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8" name="Freeform 212"/>
              <p:cNvSpPr/>
              <p:nvPr/>
            </p:nvSpPr>
            <p:spPr bwMode="auto">
              <a:xfrm>
                <a:off x="6716713" y="2819400"/>
                <a:ext cx="0" cy="1587"/>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1"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9" name="Freeform 213"/>
              <p:cNvSpPr/>
              <p:nvPr/>
            </p:nvSpPr>
            <p:spPr bwMode="auto">
              <a:xfrm>
                <a:off x="6654801" y="2816225"/>
                <a:ext cx="60325" cy="74612"/>
              </a:xfrm>
              <a:custGeom>
                <a:avLst/>
                <a:gdLst>
                  <a:gd name="T0" fmla="*/ 16 w 170"/>
                  <a:gd name="T1" fmla="*/ 175 h 205"/>
                  <a:gd name="T2" fmla="*/ 19 w 170"/>
                  <a:gd name="T3" fmla="*/ 167 h 205"/>
                  <a:gd name="T4" fmla="*/ 21 w 170"/>
                  <a:gd name="T5" fmla="*/ 150 h 205"/>
                  <a:gd name="T6" fmla="*/ 24 w 170"/>
                  <a:gd name="T7" fmla="*/ 146 h 205"/>
                  <a:gd name="T8" fmla="*/ 36 w 170"/>
                  <a:gd name="T9" fmla="*/ 133 h 205"/>
                  <a:gd name="T10" fmla="*/ 39 w 170"/>
                  <a:gd name="T11" fmla="*/ 128 h 205"/>
                  <a:gd name="T12" fmla="*/ 42 w 170"/>
                  <a:gd name="T13" fmla="*/ 119 h 205"/>
                  <a:gd name="T14" fmla="*/ 48 w 170"/>
                  <a:gd name="T15" fmla="*/ 113 h 205"/>
                  <a:gd name="T16" fmla="*/ 52 w 170"/>
                  <a:gd name="T17" fmla="*/ 110 h 205"/>
                  <a:gd name="T18" fmla="*/ 52 w 170"/>
                  <a:gd name="T19" fmla="*/ 105 h 205"/>
                  <a:gd name="T20" fmla="*/ 54 w 170"/>
                  <a:gd name="T21" fmla="*/ 96 h 205"/>
                  <a:gd name="T22" fmla="*/ 58 w 170"/>
                  <a:gd name="T23" fmla="*/ 92 h 205"/>
                  <a:gd name="T24" fmla="*/ 59 w 170"/>
                  <a:gd name="T25" fmla="*/ 85 h 205"/>
                  <a:gd name="T26" fmla="*/ 65 w 170"/>
                  <a:gd name="T27" fmla="*/ 81 h 205"/>
                  <a:gd name="T28" fmla="*/ 70 w 170"/>
                  <a:gd name="T29" fmla="*/ 75 h 205"/>
                  <a:gd name="T30" fmla="*/ 78 w 170"/>
                  <a:gd name="T31" fmla="*/ 69 h 205"/>
                  <a:gd name="T32" fmla="*/ 79 w 170"/>
                  <a:gd name="T33" fmla="*/ 64 h 205"/>
                  <a:gd name="T34" fmla="*/ 84 w 170"/>
                  <a:gd name="T35" fmla="*/ 63 h 205"/>
                  <a:gd name="T36" fmla="*/ 84 w 170"/>
                  <a:gd name="T37" fmla="*/ 59 h 205"/>
                  <a:gd name="T38" fmla="*/ 85 w 170"/>
                  <a:gd name="T39" fmla="*/ 58 h 205"/>
                  <a:gd name="T40" fmla="*/ 88 w 170"/>
                  <a:gd name="T41" fmla="*/ 54 h 205"/>
                  <a:gd name="T42" fmla="*/ 97 w 170"/>
                  <a:gd name="T43" fmla="*/ 44 h 205"/>
                  <a:gd name="T44" fmla="*/ 101 w 170"/>
                  <a:gd name="T45" fmla="*/ 40 h 205"/>
                  <a:gd name="T46" fmla="*/ 104 w 170"/>
                  <a:gd name="T47" fmla="*/ 37 h 205"/>
                  <a:gd name="T48" fmla="*/ 113 w 170"/>
                  <a:gd name="T49" fmla="*/ 29 h 205"/>
                  <a:gd name="T50" fmla="*/ 119 w 170"/>
                  <a:gd name="T51" fmla="*/ 33 h 205"/>
                  <a:gd name="T52" fmla="*/ 118 w 170"/>
                  <a:gd name="T53" fmla="*/ 25 h 205"/>
                  <a:gd name="T54" fmla="*/ 116 w 170"/>
                  <a:gd name="T55" fmla="*/ 18 h 205"/>
                  <a:gd name="T56" fmla="*/ 122 w 170"/>
                  <a:gd name="T57" fmla="*/ 16 h 205"/>
                  <a:gd name="T58" fmla="*/ 121 w 170"/>
                  <a:gd name="T59" fmla="*/ 13 h 205"/>
                  <a:gd name="T60" fmla="*/ 125 w 170"/>
                  <a:gd name="T61" fmla="*/ 13 h 205"/>
                  <a:gd name="T62" fmla="*/ 132 w 170"/>
                  <a:gd name="T63" fmla="*/ 16 h 205"/>
                  <a:gd name="T64" fmla="*/ 132 w 170"/>
                  <a:gd name="T65" fmla="*/ 8 h 205"/>
                  <a:gd name="T66" fmla="*/ 135 w 170"/>
                  <a:gd name="T67" fmla="*/ 10 h 205"/>
                  <a:gd name="T68" fmla="*/ 137 w 170"/>
                  <a:gd name="T69" fmla="*/ 4 h 205"/>
                  <a:gd name="T70" fmla="*/ 140 w 170"/>
                  <a:gd name="T71" fmla="*/ 2 h 205"/>
                  <a:gd name="T72" fmla="*/ 143 w 170"/>
                  <a:gd name="T73" fmla="*/ 10 h 205"/>
                  <a:gd name="T74" fmla="*/ 147 w 170"/>
                  <a:gd name="T75" fmla="*/ 2 h 205"/>
                  <a:gd name="T76" fmla="*/ 161 w 170"/>
                  <a:gd name="T77" fmla="*/ 7 h 205"/>
                  <a:gd name="T78" fmla="*/ 164 w 170"/>
                  <a:gd name="T79" fmla="*/ 7 h 205"/>
                  <a:gd name="T80" fmla="*/ 170 w 170"/>
                  <a:gd name="T81" fmla="*/ 5 h 205"/>
                  <a:gd name="T82" fmla="*/ 169 w 170"/>
                  <a:gd name="T83" fmla="*/ 10 h 205"/>
                  <a:gd name="T84" fmla="*/ 164 w 170"/>
                  <a:gd name="T85" fmla="*/ 9 h 205"/>
                  <a:gd name="T86" fmla="*/ 157 w 170"/>
                  <a:gd name="T87" fmla="*/ 16 h 205"/>
                  <a:gd name="T88" fmla="*/ 145 w 170"/>
                  <a:gd name="T89" fmla="*/ 29 h 205"/>
                  <a:gd name="T90" fmla="*/ 134 w 170"/>
                  <a:gd name="T91" fmla="*/ 38 h 205"/>
                  <a:gd name="T92" fmla="*/ 119 w 170"/>
                  <a:gd name="T93" fmla="*/ 56 h 205"/>
                  <a:gd name="T94" fmla="*/ 110 w 170"/>
                  <a:gd name="T95" fmla="*/ 66 h 205"/>
                  <a:gd name="T96" fmla="*/ 94 w 170"/>
                  <a:gd name="T97" fmla="*/ 86 h 205"/>
                  <a:gd name="T98" fmla="*/ 84 w 170"/>
                  <a:gd name="T99" fmla="*/ 94 h 205"/>
                  <a:gd name="T100" fmla="*/ 74 w 170"/>
                  <a:gd name="T101" fmla="*/ 105 h 205"/>
                  <a:gd name="T102" fmla="*/ 60 w 170"/>
                  <a:gd name="T103" fmla="*/ 136 h 205"/>
                  <a:gd name="T104" fmla="*/ 36 w 170"/>
                  <a:gd name="T105" fmla="*/ 165 h 205"/>
                  <a:gd name="T106" fmla="*/ 13 w 170"/>
                  <a:gd name="T107"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0" h="205">
                    <a:moveTo>
                      <a:pt x="6" y="198"/>
                    </a:moveTo>
                    <a:cubicBezTo>
                      <a:pt x="0" y="193"/>
                      <a:pt x="8" y="192"/>
                      <a:pt x="6" y="187"/>
                    </a:cubicBezTo>
                    <a:cubicBezTo>
                      <a:pt x="6" y="186"/>
                      <a:pt x="9" y="189"/>
                      <a:pt x="9" y="187"/>
                    </a:cubicBezTo>
                    <a:cubicBezTo>
                      <a:pt x="5" y="182"/>
                      <a:pt x="11" y="179"/>
                      <a:pt x="16" y="177"/>
                    </a:cubicBezTo>
                    <a:cubicBezTo>
                      <a:pt x="17" y="178"/>
                      <a:pt x="17" y="178"/>
                      <a:pt x="17" y="178"/>
                    </a:cubicBezTo>
                    <a:cubicBezTo>
                      <a:pt x="18" y="178"/>
                      <a:pt x="15" y="175"/>
                      <a:pt x="16" y="175"/>
                    </a:cubicBezTo>
                    <a:cubicBezTo>
                      <a:pt x="17" y="175"/>
                      <a:pt x="17" y="175"/>
                      <a:pt x="18" y="176"/>
                    </a:cubicBezTo>
                    <a:cubicBezTo>
                      <a:pt x="16" y="174"/>
                      <a:pt x="18" y="174"/>
                      <a:pt x="16" y="173"/>
                    </a:cubicBezTo>
                    <a:cubicBezTo>
                      <a:pt x="17" y="173"/>
                      <a:pt x="19" y="174"/>
                      <a:pt x="20" y="174"/>
                    </a:cubicBezTo>
                    <a:cubicBezTo>
                      <a:pt x="18" y="172"/>
                      <a:pt x="18" y="172"/>
                      <a:pt x="18" y="172"/>
                    </a:cubicBezTo>
                    <a:cubicBezTo>
                      <a:pt x="13" y="168"/>
                      <a:pt x="20" y="170"/>
                      <a:pt x="18" y="167"/>
                    </a:cubicBezTo>
                    <a:cubicBezTo>
                      <a:pt x="18" y="167"/>
                      <a:pt x="19" y="167"/>
                      <a:pt x="19" y="167"/>
                    </a:cubicBezTo>
                    <a:cubicBezTo>
                      <a:pt x="17" y="163"/>
                      <a:pt x="20" y="160"/>
                      <a:pt x="20" y="157"/>
                    </a:cubicBezTo>
                    <a:cubicBezTo>
                      <a:pt x="21" y="158"/>
                      <a:pt x="22" y="158"/>
                      <a:pt x="23" y="159"/>
                    </a:cubicBezTo>
                    <a:cubicBezTo>
                      <a:pt x="21" y="157"/>
                      <a:pt x="21" y="156"/>
                      <a:pt x="21" y="155"/>
                    </a:cubicBezTo>
                    <a:cubicBezTo>
                      <a:pt x="24" y="156"/>
                      <a:pt x="20" y="153"/>
                      <a:pt x="21" y="152"/>
                    </a:cubicBezTo>
                    <a:cubicBezTo>
                      <a:pt x="22" y="153"/>
                      <a:pt x="22" y="153"/>
                      <a:pt x="22" y="153"/>
                    </a:cubicBezTo>
                    <a:cubicBezTo>
                      <a:pt x="20" y="151"/>
                      <a:pt x="24" y="153"/>
                      <a:pt x="21" y="150"/>
                    </a:cubicBezTo>
                    <a:cubicBezTo>
                      <a:pt x="23" y="151"/>
                      <a:pt x="23" y="151"/>
                      <a:pt x="23" y="151"/>
                    </a:cubicBezTo>
                    <a:cubicBezTo>
                      <a:pt x="20" y="149"/>
                      <a:pt x="26" y="151"/>
                      <a:pt x="24" y="150"/>
                    </a:cubicBezTo>
                    <a:cubicBezTo>
                      <a:pt x="24" y="149"/>
                      <a:pt x="24" y="149"/>
                      <a:pt x="24" y="149"/>
                    </a:cubicBezTo>
                    <a:cubicBezTo>
                      <a:pt x="23" y="148"/>
                      <a:pt x="25" y="149"/>
                      <a:pt x="25" y="148"/>
                    </a:cubicBezTo>
                    <a:cubicBezTo>
                      <a:pt x="25" y="149"/>
                      <a:pt x="25" y="149"/>
                      <a:pt x="25" y="149"/>
                    </a:cubicBezTo>
                    <a:cubicBezTo>
                      <a:pt x="25" y="147"/>
                      <a:pt x="27" y="147"/>
                      <a:pt x="24" y="146"/>
                    </a:cubicBezTo>
                    <a:cubicBezTo>
                      <a:pt x="27" y="147"/>
                      <a:pt x="25" y="147"/>
                      <a:pt x="28" y="149"/>
                    </a:cubicBezTo>
                    <a:cubicBezTo>
                      <a:pt x="28" y="144"/>
                      <a:pt x="30" y="140"/>
                      <a:pt x="33" y="137"/>
                    </a:cubicBezTo>
                    <a:cubicBezTo>
                      <a:pt x="34" y="137"/>
                      <a:pt x="34" y="137"/>
                      <a:pt x="35" y="138"/>
                    </a:cubicBezTo>
                    <a:cubicBezTo>
                      <a:pt x="35" y="137"/>
                      <a:pt x="36" y="136"/>
                      <a:pt x="35" y="135"/>
                    </a:cubicBezTo>
                    <a:cubicBezTo>
                      <a:pt x="35" y="135"/>
                      <a:pt x="36" y="135"/>
                      <a:pt x="36" y="135"/>
                    </a:cubicBezTo>
                    <a:cubicBezTo>
                      <a:pt x="38" y="135"/>
                      <a:pt x="34" y="133"/>
                      <a:pt x="36" y="133"/>
                    </a:cubicBezTo>
                    <a:cubicBezTo>
                      <a:pt x="36" y="134"/>
                      <a:pt x="37" y="134"/>
                      <a:pt x="38" y="135"/>
                    </a:cubicBezTo>
                    <a:cubicBezTo>
                      <a:pt x="36" y="133"/>
                      <a:pt x="37" y="132"/>
                      <a:pt x="37" y="131"/>
                    </a:cubicBezTo>
                    <a:cubicBezTo>
                      <a:pt x="37" y="131"/>
                      <a:pt x="38" y="132"/>
                      <a:pt x="38" y="132"/>
                    </a:cubicBezTo>
                    <a:cubicBezTo>
                      <a:pt x="37" y="130"/>
                      <a:pt x="40" y="131"/>
                      <a:pt x="39" y="130"/>
                    </a:cubicBezTo>
                    <a:cubicBezTo>
                      <a:pt x="40" y="131"/>
                      <a:pt x="40" y="131"/>
                      <a:pt x="40" y="131"/>
                    </a:cubicBezTo>
                    <a:cubicBezTo>
                      <a:pt x="43" y="131"/>
                      <a:pt x="37" y="129"/>
                      <a:pt x="39" y="128"/>
                    </a:cubicBezTo>
                    <a:cubicBezTo>
                      <a:pt x="39" y="129"/>
                      <a:pt x="40" y="129"/>
                      <a:pt x="40" y="130"/>
                    </a:cubicBezTo>
                    <a:cubicBezTo>
                      <a:pt x="38" y="127"/>
                      <a:pt x="40" y="126"/>
                      <a:pt x="40" y="125"/>
                    </a:cubicBezTo>
                    <a:cubicBezTo>
                      <a:pt x="40" y="125"/>
                      <a:pt x="41" y="125"/>
                      <a:pt x="41" y="125"/>
                    </a:cubicBezTo>
                    <a:cubicBezTo>
                      <a:pt x="41" y="124"/>
                      <a:pt x="42" y="124"/>
                      <a:pt x="42" y="122"/>
                    </a:cubicBezTo>
                    <a:cubicBezTo>
                      <a:pt x="43" y="122"/>
                      <a:pt x="45" y="124"/>
                      <a:pt x="45" y="123"/>
                    </a:cubicBezTo>
                    <a:cubicBezTo>
                      <a:pt x="43" y="121"/>
                      <a:pt x="45" y="120"/>
                      <a:pt x="42" y="119"/>
                    </a:cubicBezTo>
                    <a:cubicBezTo>
                      <a:pt x="43" y="118"/>
                      <a:pt x="45" y="118"/>
                      <a:pt x="44" y="116"/>
                    </a:cubicBezTo>
                    <a:cubicBezTo>
                      <a:pt x="45" y="118"/>
                      <a:pt x="48" y="118"/>
                      <a:pt x="48" y="119"/>
                    </a:cubicBezTo>
                    <a:cubicBezTo>
                      <a:pt x="50" y="120"/>
                      <a:pt x="50" y="120"/>
                      <a:pt x="50" y="120"/>
                    </a:cubicBezTo>
                    <a:cubicBezTo>
                      <a:pt x="51" y="121"/>
                      <a:pt x="49" y="120"/>
                      <a:pt x="51" y="121"/>
                    </a:cubicBezTo>
                    <a:cubicBezTo>
                      <a:pt x="51" y="121"/>
                      <a:pt x="50" y="119"/>
                      <a:pt x="51" y="119"/>
                    </a:cubicBezTo>
                    <a:cubicBezTo>
                      <a:pt x="50" y="117"/>
                      <a:pt x="47" y="114"/>
                      <a:pt x="48" y="113"/>
                    </a:cubicBezTo>
                    <a:cubicBezTo>
                      <a:pt x="48" y="114"/>
                      <a:pt x="51" y="115"/>
                      <a:pt x="51" y="116"/>
                    </a:cubicBezTo>
                    <a:cubicBezTo>
                      <a:pt x="47" y="110"/>
                      <a:pt x="47" y="110"/>
                      <a:pt x="47" y="110"/>
                    </a:cubicBezTo>
                    <a:cubicBezTo>
                      <a:pt x="47" y="110"/>
                      <a:pt x="49" y="112"/>
                      <a:pt x="49" y="111"/>
                    </a:cubicBezTo>
                    <a:cubicBezTo>
                      <a:pt x="48" y="110"/>
                      <a:pt x="48" y="110"/>
                      <a:pt x="47" y="109"/>
                    </a:cubicBezTo>
                    <a:cubicBezTo>
                      <a:pt x="48" y="109"/>
                      <a:pt x="47" y="107"/>
                      <a:pt x="50" y="109"/>
                    </a:cubicBezTo>
                    <a:cubicBezTo>
                      <a:pt x="52" y="110"/>
                      <a:pt x="50" y="110"/>
                      <a:pt x="52" y="110"/>
                    </a:cubicBezTo>
                    <a:cubicBezTo>
                      <a:pt x="52" y="110"/>
                      <a:pt x="51" y="109"/>
                      <a:pt x="52" y="108"/>
                    </a:cubicBezTo>
                    <a:cubicBezTo>
                      <a:pt x="52" y="108"/>
                      <a:pt x="52" y="108"/>
                      <a:pt x="52" y="108"/>
                    </a:cubicBezTo>
                    <a:cubicBezTo>
                      <a:pt x="53" y="108"/>
                      <a:pt x="52" y="106"/>
                      <a:pt x="50" y="106"/>
                    </a:cubicBezTo>
                    <a:cubicBezTo>
                      <a:pt x="50" y="106"/>
                      <a:pt x="52" y="107"/>
                      <a:pt x="51" y="107"/>
                    </a:cubicBezTo>
                    <a:cubicBezTo>
                      <a:pt x="49" y="105"/>
                      <a:pt x="49" y="104"/>
                      <a:pt x="50" y="103"/>
                    </a:cubicBezTo>
                    <a:cubicBezTo>
                      <a:pt x="50" y="104"/>
                      <a:pt x="51" y="104"/>
                      <a:pt x="52" y="105"/>
                    </a:cubicBezTo>
                    <a:cubicBezTo>
                      <a:pt x="50" y="103"/>
                      <a:pt x="50" y="101"/>
                      <a:pt x="50" y="100"/>
                    </a:cubicBezTo>
                    <a:cubicBezTo>
                      <a:pt x="49" y="99"/>
                      <a:pt x="52" y="102"/>
                      <a:pt x="51" y="101"/>
                    </a:cubicBezTo>
                    <a:cubicBezTo>
                      <a:pt x="54" y="102"/>
                      <a:pt x="51" y="97"/>
                      <a:pt x="54" y="98"/>
                    </a:cubicBezTo>
                    <a:cubicBezTo>
                      <a:pt x="54" y="98"/>
                      <a:pt x="52" y="97"/>
                      <a:pt x="52" y="97"/>
                    </a:cubicBezTo>
                    <a:cubicBezTo>
                      <a:pt x="53" y="96"/>
                      <a:pt x="55" y="98"/>
                      <a:pt x="54" y="97"/>
                    </a:cubicBezTo>
                    <a:cubicBezTo>
                      <a:pt x="56" y="98"/>
                      <a:pt x="54" y="96"/>
                      <a:pt x="54" y="96"/>
                    </a:cubicBezTo>
                    <a:cubicBezTo>
                      <a:pt x="54" y="95"/>
                      <a:pt x="55" y="96"/>
                      <a:pt x="55" y="96"/>
                    </a:cubicBezTo>
                    <a:cubicBezTo>
                      <a:pt x="54" y="95"/>
                      <a:pt x="54" y="92"/>
                      <a:pt x="57" y="92"/>
                    </a:cubicBezTo>
                    <a:cubicBezTo>
                      <a:pt x="56" y="91"/>
                      <a:pt x="55" y="89"/>
                      <a:pt x="55" y="88"/>
                    </a:cubicBezTo>
                    <a:cubicBezTo>
                      <a:pt x="57" y="90"/>
                      <a:pt x="57" y="90"/>
                      <a:pt x="57" y="90"/>
                    </a:cubicBezTo>
                    <a:cubicBezTo>
                      <a:pt x="58" y="90"/>
                      <a:pt x="58" y="89"/>
                      <a:pt x="59" y="90"/>
                    </a:cubicBezTo>
                    <a:cubicBezTo>
                      <a:pt x="57" y="88"/>
                      <a:pt x="59" y="94"/>
                      <a:pt x="58" y="92"/>
                    </a:cubicBezTo>
                    <a:cubicBezTo>
                      <a:pt x="60" y="93"/>
                      <a:pt x="56" y="88"/>
                      <a:pt x="58" y="90"/>
                    </a:cubicBezTo>
                    <a:cubicBezTo>
                      <a:pt x="59" y="90"/>
                      <a:pt x="57" y="88"/>
                      <a:pt x="59" y="88"/>
                    </a:cubicBezTo>
                    <a:cubicBezTo>
                      <a:pt x="59" y="88"/>
                      <a:pt x="61" y="91"/>
                      <a:pt x="62" y="90"/>
                    </a:cubicBezTo>
                    <a:cubicBezTo>
                      <a:pt x="62" y="89"/>
                      <a:pt x="61" y="89"/>
                      <a:pt x="61" y="88"/>
                    </a:cubicBezTo>
                    <a:cubicBezTo>
                      <a:pt x="61" y="87"/>
                      <a:pt x="61" y="87"/>
                      <a:pt x="61" y="87"/>
                    </a:cubicBezTo>
                    <a:cubicBezTo>
                      <a:pt x="59" y="86"/>
                      <a:pt x="61" y="87"/>
                      <a:pt x="59" y="85"/>
                    </a:cubicBezTo>
                    <a:cubicBezTo>
                      <a:pt x="61" y="86"/>
                      <a:pt x="59" y="84"/>
                      <a:pt x="62" y="86"/>
                    </a:cubicBezTo>
                    <a:cubicBezTo>
                      <a:pt x="64" y="88"/>
                      <a:pt x="64" y="88"/>
                      <a:pt x="64" y="88"/>
                    </a:cubicBezTo>
                    <a:cubicBezTo>
                      <a:pt x="64" y="87"/>
                      <a:pt x="62" y="85"/>
                      <a:pt x="62" y="84"/>
                    </a:cubicBezTo>
                    <a:cubicBezTo>
                      <a:pt x="62" y="84"/>
                      <a:pt x="62" y="85"/>
                      <a:pt x="63" y="85"/>
                    </a:cubicBezTo>
                    <a:cubicBezTo>
                      <a:pt x="60" y="82"/>
                      <a:pt x="64" y="84"/>
                      <a:pt x="61" y="82"/>
                    </a:cubicBezTo>
                    <a:cubicBezTo>
                      <a:pt x="63" y="82"/>
                      <a:pt x="63" y="80"/>
                      <a:pt x="65" y="81"/>
                    </a:cubicBezTo>
                    <a:cubicBezTo>
                      <a:pt x="65" y="80"/>
                      <a:pt x="64" y="79"/>
                      <a:pt x="65" y="78"/>
                    </a:cubicBezTo>
                    <a:cubicBezTo>
                      <a:pt x="66" y="79"/>
                      <a:pt x="66" y="79"/>
                      <a:pt x="66" y="80"/>
                    </a:cubicBezTo>
                    <a:cubicBezTo>
                      <a:pt x="67" y="80"/>
                      <a:pt x="67" y="79"/>
                      <a:pt x="67" y="78"/>
                    </a:cubicBezTo>
                    <a:cubicBezTo>
                      <a:pt x="67" y="79"/>
                      <a:pt x="69" y="79"/>
                      <a:pt x="71" y="80"/>
                    </a:cubicBezTo>
                    <a:cubicBezTo>
                      <a:pt x="70" y="78"/>
                      <a:pt x="68" y="77"/>
                      <a:pt x="67" y="76"/>
                    </a:cubicBezTo>
                    <a:cubicBezTo>
                      <a:pt x="71" y="78"/>
                      <a:pt x="67" y="73"/>
                      <a:pt x="70" y="75"/>
                    </a:cubicBezTo>
                    <a:cubicBezTo>
                      <a:pt x="70" y="75"/>
                      <a:pt x="71" y="77"/>
                      <a:pt x="72" y="77"/>
                    </a:cubicBezTo>
                    <a:cubicBezTo>
                      <a:pt x="75" y="79"/>
                      <a:pt x="70" y="74"/>
                      <a:pt x="73" y="74"/>
                    </a:cubicBezTo>
                    <a:cubicBezTo>
                      <a:pt x="70" y="72"/>
                      <a:pt x="70" y="72"/>
                      <a:pt x="70" y="72"/>
                    </a:cubicBezTo>
                    <a:cubicBezTo>
                      <a:pt x="72" y="73"/>
                      <a:pt x="69" y="70"/>
                      <a:pt x="72" y="72"/>
                    </a:cubicBezTo>
                    <a:cubicBezTo>
                      <a:pt x="71" y="71"/>
                      <a:pt x="74" y="72"/>
                      <a:pt x="71" y="70"/>
                    </a:cubicBezTo>
                    <a:cubicBezTo>
                      <a:pt x="74" y="71"/>
                      <a:pt x="73" y="66"/>
                      <a:pt x="78" y="69"/>
                    </a:cubicBezTo>
                    <a:cubicBezTo>
                      <a:pt x="78" y="68"/>
                      <a:pt x="78" y="68"/>
                      <a:pt x="77" y="67"/>
                    </a:cubicBezTo>
                    <a:cubicBezTo>
                      <a:pt x="75" y="66"/>
                      <a:pt x="78" y="68"/>
                      <a:pt x="77" y="68"/>
                    </a:cubicBezTo>
                    <a:cubicBezTo>
                      <a:pt x="77" y="67"/>
                      <a:pt x="76" y="67"/>
                      <a:pt x="76" y="67"/>
                    </a:cubicBezTo>
                    <a:cubicBezTo>
                      <a:pt x="77" y="67"/>
                      <a:pt x="77" y="66"/>
                      <a:pt x="79" y="69"/>
                    </a:cubicBezTo>
                    <a:cubicBezTo>
                      <a:pt x="81" y="69"/>
                      <a:pt x="76" y="64"/>
                      <a:pt x="78" y="64"/>
                    </a:cubicBezTo>
                    <a:cubicBezTo>
                      <a:pt x="79" y="65"/>
                      <a:pt x="79" y="65"/>
                      <a:pt x="79" y="64"/>
                    </a:cubicBezTo>
                    <a:cubicBezTo>
                      <a:pt x="78" y="62"/>
                      <a:pt x="78" y="62"/>
                      <a:pt x="78" y="62"/>
                    </a:cubicBezTo>
                    <a:cubicBezTo>
                      <a:pt x="79" y="62"/>
                      <a:pt x="81" y="64"/>
                      <a:pt x="82" y="65"/>
                    </a:cubicBezTo>
                    <a:cubicBezTo>
                      <a:pt x="82" y="65"/>
                      <a:pt x="83" y="64"/>
                      <a:pt x="82" y="63"/>
                    </a:cubicBezTo>
                    <a:cubicBezTo>
                      <a:pt x="84" y="65"/>
                      <a:pt x="84" y="65"/>
                      <a:pt x="84" y="65"/>
                    </a:cubicBezTo>
                    <a:cubicBezTo>
                      <a:pt x="83" y="63"/>
                      <a:pt x="84" y="63"/>
                      <a:pt x="83" y="63"/>
                    </a:cubicBezTo>
                    <a:cubicBezTo>
                      <a:pt x="84" y="63"/>
                      <a:pt x="84" y="63"/>
                      <a:pt x="84" y="63"/>
                    </a:cubicBezTo>
                    <a:cubicBezTo>
                      <a:pt x="85" y="64"/>
                      <a:pt x="84" y="63"/>
                      <a:pt x="84" y="63"/>
                    </a:cubicBezTo>
                    <a:cubicBezTo>
                      <a:pt x="83" y="62"/>
                      <a:pt x="83" y="62"/>
                      <a:pt x="82" y="62"/>
                    </a:cubicBezTo>
                    <a:cubicBezTo>
                      <a:pt x="81" y="61"/>
                      <a:pt x="82" y="61"/>
                      <a:pt x="81" y="60"/>
                    </a:cubicBezTo>
                    <a:cubicBezTo>
                      <a:pt x="83" y="61"/>
                      <a:pt x="83" y="60"/>
                      <a:pt x="83" y="60"/>
                    </a:cubicBezTo>
                    <a:cubicBezTo>
                      <a:pt x="84" y="60"/>
                      <a:pt x="82" y="58"/>
                      <a:pt x="83" y="58"/>
                    </a:cubicBezTo>
                    <a:cubicBezTo>
                      <a:pt x="83" y="59"/>
                      <a:pt x="83" y="58"/>
                      <a:pt x="84" y="59"/>
                    </a:cubicBezTo>
                    <a:cubicBezTo>
                      <a:pt x="84" y="59"/>
                      <a:pt x="83" y="58"/>
                      <a:pt x="84" y="59"/>
                    </a:cubicBezTo>
                    <a:cubicBezTo>
                      <a:pt x="85" y="60"/>
                      <a:pt x="86" y="61"/>
                      <a:pt x="85" y="60"/>
                    </a:cubicBezTo>
                    <a:cubicBezTo>
                      <a:pt x="85" y="58"/>
                      <a:pt x="82" y="57"/>
                      <a:pt x="84" y="57"/>
                    </a:cubicBezTo>
                    <a:cubicBezTo>
                      <a:pt x="84" y="57"/>
                      <a:pt x="85" y="58"/>
                      <a:pt x="85" y="59"/>
                    </a:cubicBezTo>
                    <a:cubicBezTo>
                      <a:pt x="86" y="59"/>
                      <a:pt x="86" y="59"/>
                      <a:pt x="86" y="59"/>
                    </a:cubicBezTo>
                    <a:cubicBezTo>
                      <a:pt x="85" y="58"/>
                      <a:pt x="85" y="58"/>
                      <a:pt x="85" y="58"/>
                    </a:cubicBezTo>
                    <a:cubicBezTo>
                      <a:pt x="85" y="58"/>
                      <a:pt x="86" y="58"/>
                      <a:pt x="86" y="58"/>
                    </a:cubicBezTo>
                    <a:cubicBezTo>
                      <a:pt x="84" y="56"/>
                      <a:pt x="86" y="57"/>
                      <a:pt x="85" y="55"/>
                    </a:cubicBezTo>
                    <a:cubicBezTo>
                      <a:pt x="85" y="54"/>
                      <a:pt x="86" y="55"/>
                      <a:pt x="87" y="55"/>
                    </a:cubicBezTo>
                    <a:cubicBezTo>
                      <a:pt x="87" y="55"/>
                      <a:pt x="87" y="55"/>
                      <a:pt x="87" y="55"/>
                    </a:cubicBezTo>
                    <a:cubicBezTo>
                      <a:pt x="88" y="56"/>
                      <a:pt x="88" y="55"/>
                      <a:pt x="87" y="53"/>
                    </a:cubicBezTo>
                    <a:cubicBezTo>
                      <a:pt x="88" y="54"/>
                      <a:pt x="88" y="54"/>
                      <a:pt x="88" y="54"/>
                    </a:cubicBezTo>
                    <a:cubicBezTo>
                      <a:pt x="88" y="54"/>
                      <a:pt x="88" y="53"/>
                      <a:pt x="88" y="52"/>
                    </a:cubicBezTo>
                    <a:cubicBezTo>
                      <a:pt x="89" y="52"/>
                      <a:pt x="93" y="57"/>
                      <a:pt x="92" y="55"/>
                    </a:cubicBezTo>
                    <a:cubicBezTo>
                      <a:pt x="92" y="54"/>
                      <a:pt x="90" y="51"/>
                      <a:pt x="89" y="50"/>
                    </a:cubicBezTo>
                    <a:cubicBezTo>
                      <a:pt x="91" y="50"/>
                      <a:pt x="90" y="47"/>
                      <a:pt x="93" y="48"/>
                    </a:cubicBezTo>
                    <a:cubicBezTo>
                      <a:pt x="92" y="48"/>
                      <a:pt x="92" y="47"/>
                      <a:pt x="92" y="47"/>
                    </a:cubicBezTo>
                    <a:cubicBezTo>
                      <a:pt x="94" y="46"/>
                      <a:pt x="93" y="42"/>
                      <a:pt x="97" y="44"/>
                    </a:cubicBezTo>
                    <a:cubicBezTo>
                      <a:pt x="97" y="45"/>
                      <a:pt x="98" y="45"/>
                      <a:pt x="99" y="46"/>
                    </a:cubicBezTo>
                    <a:cubicBezTo>
                      <a:pt x="98" y="45"/>
                      <a:pt x="101" y="47"/>
                      <a:pt x="99" y="45"/>
                    </a:cubicBezTo>
                    <a:cubicBezTo>
                      <a:pt x="98" y="43"/>
                      <a:pt x="97" y="43"/>
                      <a:pt x="96" y="43"/>
                    </a:cubicBezTo>
                    <a:cubicBezTo>
                      <a:pt x="96" y="41"/>
                      <a:pt x="97" y="40"/>
                      <a:pt x="99" y="41"/>
                    </a:cubicBezTo>
                    <a:cubicBezTo>
                      <a:pt x="98" y="40"/>
                      <a:pt x="98" y="40"/>
                      <a:pt x="98" y="39"/>
                    </a:cubicBezTo>
                    <a:cubicBezTo>
                      <a:pt x="100" y="41"/>
                      <a:pt x="101" y="41"/>
                      <a:pt x="101" y="40"/>
                    </a:cubicBezTo>
                    <a:cubicBezTo>
                      <a:pt x="99" y="38"/>
                      <a:pt x="99" y="38"/>
                      <a:pt x="99" y="38"/>
                    </a:cubicBezTo>
                    <a:cubicBezTo>
                      <a:pt x="101" y="39"/>
                      <a:pt x="101" y="39"/>
                      <a:pt x="101" y="39"/>
                    </a:cubicBezTo>
                    <a:cubicBezTo>
                      <a:pt x="101" y="39"/>
                      <a:pt x="99" y="36"/>
                      <a:pt x="100" y="37"/>
                    </a:cubicBezTo>
                    <a:cubicBezTo>
                      <a:pt x="101" y="38"/>
                      <a:pt x="101" y="38"/>
                      <a:pt x="102" y="39"/>
                    </a:cubicBezTo>
                    <a:cubicBezTo>
                      <a:pt x="101" y="37"/>
                      <a:pt x="100" y="35"/>
                      <a:pt x="102" y="35"/>
                    </a:cubicBezTo>
                    <a:cubicBezTo>
                      <a:pt x="104" y="37"/>
                      <a:pt x="104" y="37"/>
                      <a:pt x="104" y="37"/>
                    </a:cubicBezTo>
                    <a:cubicBezTo>
                      <a:pt x="104" y="36"/>
                      <a:pt x="103" y="35"/>
                      <a:pt x="102" y="35"/>
                    </a:cubicBezTo>
                    <a:cubicBezTo>
                      <a:pt x="104" y="35"/>
                      <a:pt x="105" y="34"/>
                      <a:pt x="107" y="36"/>
                    </a:cubicBezTo>
                    <a:cubicBezTo>
                      <a:pt x="105" y="30"/>
                      <a:pt x="107" y="28"/>
                      <a:pt x="109" y="27"/>
                    </a:cubicBezTo>
                    <a:cubicBezTo>
                      <a:pt x="110" y="28"/>
                      <a:pt x="110" y="28"/>
                      <a:pt x="110" y="28"/>
                    </a:cubicBezTo>
                    <a:cubicBezTo>
                      <a:pt x="112" y="28"/>
                      <a:pt x="109" y="26"/>
                      <a:pt x="110" y="26"/>
                    </a:cubicBezTo>
                    <a:cubicBezTo>
                      <a:pt x="111" y="27"/>
                      <a:pt x="112" y="28"/>
                      <a:pt x="113" y="29"/>
                    </a:cubicBezTo>
                    <a:cubicBezTo>
                      <a:pt x="114" y="30"/>
                      <a:pt x="112" y="27"/>
                      <a:pt x="112" y="26"/>
                    </a:cubicBezTo>
                    <a:cubicBezTo>
                      <a:pt x="111" y="24"/>
                      <a:pt x="113" y="27"/>
                      <a:pt x="111" y="25"/>
                    </a:cubicBezTo>
                    <a:cubicBezTo>
                      <a:pt x="111" y="25"/>
                      <a:pt x="113" y="25"/>
                      <a:pt x="111" y="23"/>
                    </a:cubicBezTo>
                    <a:cubicBezTo>
                      <a:pt x="112" y="24"/>
                      <a:pt x="114" y="26"/>
                      <a:pt x="114" y="27"/>
                    </a:cubicBezTo>
                    <a:cubicBezTo>
                      <a:pt x="114" y="25"/>
                      <a:pt x="114" y="25"/>
                      <a:pt x="114" y="25"/>
                    </a:cubicBezTo>
                    <a:cubicBezTo>
                      <a:pt x="116" y="27"/>
                      <a:pt x="116" y="31"/>
                      <a:pt x="119" y="33"/>
                    </a:cubicBezTo>
                    <a:cubicBezTo>
                      <a:pt x="119" y="32"/>
                      <a:pt x="119" y="32"/>
                      <a:pt x="119" y="32"/>
                    </a:cubicBezTo>
                    <a:cubicBezTo>
                      <a:pt x="122" y="34"/>
                      <a:pt x="120" y="36"/>
                      <a:pt x="122" y="36"/>
                    </a:cubicBezTo>
                    <a:cubicBezTo>
                      <a:pt x="122" y="34"/>
                      <a:pt x="119" y="31"/>
                      <a:pt x="118" y="30"/>
                    </a:cubicBezTo>
                    <a:cubicBezTo>
                      <a:pt x="119" y="29"/>
                      <a:pt x="115" y="25"/>
                      <a:pt x="116" y="24"/>
                    </a:cubicBezTo>
                    <a:cubicBezTo>
                      <a:pt x="117" y="25"/>
                      <a:pt x="115" y="25"/>
                      <a:pt x="117" y="27"/>
                    </a:cubicBezTo>
                    <a:cubicBezTo>
                      <a:pt x="119" y="28"/>
                      <a:pt x="117" y="25"/>
                      <a:pt x="118" y="25"/>
                    </a:cubicBezTo>
                    <a:cubicBezTo>
                      <a:pt x="117" y="25"/>
                      <a:pt x="115" y="22"/>
                      <a:pt x="115" y="22"/>
                    </a:cubicBezTo>
                    <a:cubicBezTo>
                      <a:pt x="117" y="22"/>
                      <a:pt x="117" y="24"/>
                      <a:pt x="118" y="24"/>
                    </a:cubicBezTo>
                    <a:cubicBezTo>
                      <a:pt x="117" y="22"/>
                      <a:pt x="117" y="21"/>
                      <a:pt x="115" y="21"/>
                    </a:cubicBezTo>
                    <a:cubicBezTo>
                      <a:pt x="113" y="18"/>
                      <a:pt x="117" y="21"/>
                      <a:pt x="116" y="18"/>
                    </a:cubicBezTo>
                    <a:cubicBezTo>
                      <a:pt x="117" y="20"/>
                      <a:pt x="118" y="23"/>
                      <a:pt x="120" y="24"/>
                    </a:cubicBezTo>
                    <a:cubicBezTo>
                      <a:pt x="118" y="22"/>
                      <a:pt x="119" y="20"/>
                      <a:pt x="116" y="18"/>
                    </a:cubicBezTo>
                    <a:cubicBezTo>
                      <a:pt x="117" y="18"/>
                      <a:pt x="118" y="20"/>
                      <a:pt x="119" y="21"/>
                    </a:cubicBezTo>
                    <a:cubicBezTo>
                      <a:pt x="120" y="22"/>
                      <a:pt x="117" y="16"/>
                      <a:pt x="120" y="20"/>
                    </a:cubicBezTo>
                    <a:cubicBezTo>
                      <a:pt x="119" y="18"/>
                      <a:pt x="119" y="18"/>
                      <a:pt x="119" y="18"/>
                    </a:cubicBezTo>
                    <a:cubicBezTo>
                      <a:pt x="120" y="19"/>
                      <a:pt x="120" y="19"/>
                      <a:pt x="121" y="20"/>
                    </a:cubicBezTo>
                    <a:cubicBezTo>
                      <a:pt x="122" y="19"/>
                      <a:pt x="121" y="16"/>
                      <a:pt x="123" y="19"/>
                    </a:cubicBezTo>
                    <a:cubicBezTo>
                      <a:pt x="123" y="19"/>
                      <a:pt x="124" y="18"/>
                      <a:pt x="122" y="16"/>
                    </a:cubicBezTo>
                    <a:cubicBezTo>
                      <a:pt x="120" y="15"/>
                      <a:pt x="122" y="18"/>
                      <a:pt x="120" y="16"/>
                    </a:cubicBezTo>
                    <a:cubicBezTo>
                      <a:pt x="122" y="18"/>
                      <a:pt x="121" y="15"/>
                      <a:pt x="120" y="14"/>
                    </a:cubicBezTo>
                    <a:cubicBezTo>
                      <a:pt x="121" y="15"/>
                      <a:pt x="121" y="15"/>
                      <a:pt x="121" y="15"/>
                    </a:cubicBezTo>
                    <a:cubicBezTo>
                      <a:pt x="121" y="14"/>
                      <a:pt x="122" y="14"/>
                      <a:pt x="121" y="13"/>
                    </a:cubicBezTo>
                    <a:cubicBezTo>
                      <a:pt x="121" y="14"/>
                      <a:pt x="122" y="14"/>
                      <a:pt x="122" y="14"/>
                    </a:cubicBezTo>
                    <a:cubicBezTo>
                      <a:pt x="121" y="13"/>
                      <a:pt x="121" y="13"/>
                      <a:pt x="121" y="13"/>
                    </a:cubicBezTo>
                    <a:cubicBezTo>
                      <a:pt x="122" y="11"/>
                      <a:pt x="124" y="15"/>
                      <a:pt x="124" y="14"/>
                    </a:cubicBezTo>
                    <a:cubicBezTo>
                      <a:pt x="125" y="16"/>
                      <a:pt x="125" y="16"/>
                      <a:pt x="125" y="16"/>
                    </a:cubicBezTo>
                    <a:cubicBezTo>
                      <a:pt x="125" y="16"/>
                      <a:pt x="126" y="17"/>
                      <a:pt x="126" y="16"/>
                    </a:cubicBezTo>
                    <a:cubicBezTo>
                      <a:pt x="125" y="15"/>
                      <a:pt x="124" y="12"/>
                      <a:pt x="123" y="11"/>
                    </a:cubicBezTo>
                    <a:cubicBezTo>
                      <a:pt x="123" y="10"/>
                      <a:pt x="125" y="13"/>
                      <a:pt x="124" y="11"/>
                    </a:cubicBezTo>
                    <a:cubicBezTo>
                      <a:pt x="125" y="13"/>
                      <a:pt x="125" y="13"/>
                      <a:pt x="125" y="13"/>
                    </a:cubicBezTo>
                    <a:cubicBezTo>
                      <a:pt x="125" y="14"/>
                      <a:pt x="127" y="16"/>
                      <a:pt x="128" y="15"/>
                    </a:cubicBezTo>
                    <a:cubicBezTo>
                      <a:pt x="128" y="14"/>
                      <a:pt x="127" y="11"/>
                      <a:pt x="125" y="11"/>
                    </a:cubicBezTo>
                    <a:cubicBezTo>
                      <a:pt x="126" y="11"/>
                      <a:pt x="127" y="11"/>
                      <a:pt x="127" y="13"/>
                    </a:cubicBezTo>
                    <a:cubicBezTo>
                      <a:pt x="128" y="12"/>
                      <a:pt x="126" y="11"/>
                      <a:pt x="126" y="10"/>
                    </a:cubicBezTo>
                    <a:cubicBezTo>
                      <a:pt x="127" y="10"/>
                      <a:pt x="129" y="11"/>
                      <a:pt x="131" y="13"/>
                    </a:cubicBezTo>
                    <a:cubicBezTo>
                      <a:pt x="132" y="16"/>
                      <a:pt x="132" y="16"/>
                      <a:pt x="132" y="16"/>
                    </a:cubicBezTo>
                    <a:cubicBezTo>
                      <a:pt x="132" y="16"/>
                      <a:pt x="132" y="16"/>
                      <a:pt x="132" y="16"/>
                    </a:cubicBezTo>
                    <a:cubicBezTo>
                      <a:pt x="133" y="18"/>
                      <a:pt x="134" y="17"/>
                      <a:pt x="135" y="20"/>
                    </a:cubicBezTo>
                    <a:cubicBezTo>
                      <a:pt x="136" y="20"/>
                      <a:pt x="135" y="19"/>
                      <a:pt x="135" y="18"/>
                    </a:cubicBezTo>
                    <a:cubicBezTo>
                      <a:pt x="132" y="15"/>
                      <a:pt x="133" y="12"/>
                      <a:pt x="130" y="9"/>
                    </a:cubicBezTo>
                    <a:cubicBezTo>
                      <a:pt x="131" y="7"/>
                      <a:pt x="136" y="17"/>
                      <a:pt x="134" y="11"/>
                    </a:cubicBezTo>
                    <a:cubicBezTo>
                      <a:pt x="133" y="10"/>
                      <a:pt x="132" y="7"/>
                      <a:pt x="132" y="8"/>
                    </a:cubicBezTo>
                    <a:cubicBezTo>
                      <a:pt x="133" y="8"/>
                      <a:pt x="130" y="5"/>
                      <a:pt x="132" y="5"/>
                    </a:cubicBezTo>
                    <a:cubicBezTo>
                      <a:pt x="132" y="7"/>
                      <a:pt x="135" y="8"/>
                      <a:pt x="135" y="11"/>
                    </a:cubicBezTo>
                    <a:cubicBezTo>
                      <a:pt x="135" y="10"/>
                      <a:pt x="134" y="10"/>
                      <a:pt x="134" y="11"/>
                    </a:cubicBezTo>
                    <a:cubicBezTo>
                      <a:pt x="136" y="12"/>
                      <a:pt x="137" y="14"/>
                      <a:pt x="137" y="14"/>
                    </a:cubicBezTo>
                    <a:cubicBezTo>
                      <a:pt x="138" y="13"/>
                      <a:pt x="138" y="13"/>
                      <a:pt x="137" y="11"/>
                    </a:cubicBezTo>
                    <a:cubicBezTo>
                      <a:pt x="136" y="9"/>
                      <a:pt x="136" y="12"/>
                      <a:pt x="135" y="10"/>
                    </a:cubicBezTo>
                    <a:cubicBezTo>
                      <a:pt x="136" y="8"/>
                      <a:pt x="138" y="11"/>
                      <a:pt x="136" y="7"/>
                    </a:cubicBezTo>
                    <a:cubicBezTo>
                      <a:pt x="136" y="8"/>
                      <a:pt x="134" y="6"/>
                      <a:pt x="133" y="5"/>
                    </a:cubicBezTo>
                    <a:cubicBezTo>
                      <a:pt x="134" y="3"/>
                      <a:pt x="134" y="3"/>
                      <a:pt x="134" y="3"/>
                    </a:cubicBezTo>
                    <a:cubicBezTo>
                      <a:pt x="134" y="5"/>
                      <a:pt x="134" y="5"/>
                      <a:pt x="134" y="5"/>
                    </a:cubicBezTo>
                    <a:cubicBezTo>
                      <a:pt x="136" y="5"/>
                      <a:pt x="133" y="2"/>
                      <a:pt x="134" y="2"/>
                    </a:cubicBezTo>
                    <a:cubicBezTo>
                      <a:pt x="137" y="4"/>
                      <a:pt x="137" y="4"/>
                      <a:pt x="137" y="4"/>
                    </a:cubicBezTo>
                    <a:cubicBezTo>
                      <a:pt x="138" y="7"/>
                      <a:pt x="134" y="4"/>
                      <a:pt x="137" y="8"/>
                    </a:cubicBezTo>
                    <a:cubicBezTo>
                      <a:pt x="138" y="7"/>
                      <a:pt x="137" y="5"/>
                      <a:pt x="138" y="6"/>
                    </a:cubicBezTo>
                    <a:cubicBezTo>
                      <a:pt x="138" y="6"/>
                      <a:pt x="138" y="7"/>
                      <a:pt x="138" y="7"/>
                    </a:cubicBezTo>
                    <a:cubicBezTo>
                      <a:pt x="138" y="7"/>
                      <a:pt x="142" y="12"/>
                      <a:pt x="141" y="8"/>
                    </a:cubicBezTo>
                    <a:cubicBezTo>
                      <a:pt x="141" y="7"/>
                      <a:pt x="140" y="7"/>
                      <a:pt x="139" y="5"/>
                    </a:cubicBezTo>
                    <a:cubicBezTo>
                      <a:pt x="140" y="4"/>
                      <a:pt x="140" y="3"/>
                      <a:pt x="140" y="2"/>
                    </a:cubicBezTo>
                    <a:cubicBezTo>
                      <a:pt x="142" y="5"/>
                      <a:pt x="142" y="1"/>
                      <a:pt x="143" y="5"/>
                    </a:cubicBezTo>
                    <a:cubicBezTo>
                      <a:pt x="141" y="3"/>
                      <a:pt x="140" y="4"/>
                      <a:pt x="141" y="7"/>
                    </a:cubicBezTo>
                    <a:cubicBezTo>
                      <a:pt x="143" y="10"/>
                      <a:pt x="140" y="7"/>
                      <a:pt x="142" y="11"/>
                    </a:cubicBezTo>
                    <a:cubicBezTo>
                      <a:pt x="142" y="10"/>
                      <a:pt x="144" y="13"/>
                      <a:pt x="146" y="15"/>
                    </a:cubicBezTo>
                    <a:cubicBezTo>
                      <a:pt x="146" y="15"/>
                      <a:pt x="146" y="14"/>
                      <a:pt x="146" y="14"/>
                    </a:cubicBezTo>
                    <a:cubicBezTo>
                      <a:pt x="145" y="12"/>
                      <a:pt x="144" y="12"/>
                      <a:pt x="143" y="10"/>
                    </a:cubicBezTo>
                    <a:cubicBezTo>
                      <a:pt x="144" y="10"/>
                      <a:pt x="145" y="8"/>
                      <a:pt x="144" y="6"/>
                    </a:cubicBezTo>
                    <a:cubicBezTo>
                      <a:pt x="145" y="7"/>
                      <a:pt x="146" y="9"/>
                      <a:pt x="146" y="9"/>
                    </a:cubicBezTo>
                    <a:cubicBezTo>
                      <a:pt x="147" y="8"/>
                      <a:pt x="148" y="8"/>
                      <a:pt x="150" y="8"/>
                    </a:cubicBezTo>
                    <a:cubicBezTo>
                      <a:pt x="147" y="5"/>
                      <a:pt x="151" y="6"/>
                      <a:pt x="149" y="4"/>
                    </a:cubicBezTo>
                    <a:cubicBezTo>
                      <a:pt x="148" y="3"/>
                      <a:pt x="146" y="1"/>
                      <a:pt x="145" y="0"/>
                    </a:cubicBezTo>
                    <a:cubicBezTo>
                      <a:pt x="146" y="0"/>
                      <a:pt x="146" y="1"/>
                      <a:pt x="147" y="2"/>
                    </a:cubicBezTo>
                    <a:cubicBezTo>
                      <a:pt x="146" y="0"/>
                      <a:pt x="149" y="4"/>
                      <a:pt x="148" y="1"/>
                    </a:cubicBezTo>
                    <a:cubicBezTo>
                      <a:pt x="147" y="3"/>
                      <a:pt x="150" y="5"/>
                      <a:pt x="151" y="8"/>
                    </a:cubicBezTo>
                    <a:cubicBezTo>
                      <a:pt x="151" y="6"/>
                      <a:pt x="152" y="10"/>
                      <a:pt x="153" y="9"/>
                    </a:cubicBezTo>
                    <a:cubicBezTo>
                      <a:pt x="153" y="7"/>
                      <a:pt x="153" y="6"/>
                      <a:pt x="154" y="5"/>
                    </a:cubicBezTo>
                    <a:cubicBezTo>
                      <a:pt x="156" y="6"/>
                      <a:pt x="157" y="3"/>
                      <a:pt x="158" y="2"/>
                    </a:cubicBezTo>
                    <a:cubicBezTo>
                      <a:pt x="159" y="4"/>
                      <a:pt x="160" y="7"/>
                      <a:pt x="161" y="7"/>
                    </a:cubicBezTo>
                    <a:cubicBezTo>
                      <a:pt x="162" y="7"/>
                      <a:pt x="159" y="4"/>
                      <a:pt x="161" y="5"/>
                    </a:cubicBezTo>
                    <a:cubicBezTo>
                      <a:pt x="161" y="6"/>
                      <a:pt x="161" y="6"/>
                      <a:pt x="161" y="6"/>
                    </a:cubicBezTo>
                    <a:cubicBezTo>
                      <a:pt x="161" y="5"/>
                      <a:pt x="163" y="7"/>
                      <a:pt x="162" y="2"/>
                    </a:cubicBezTo>
                    <a:cubicBezTo>
                      <a:pt x="163" y="6"/>
                      <a:pt x="163" y="6"/>
                      <a:pt x="163" y="6"/>
                    </a:cubicBezTo>
                    <a:cubicBezTo>
                      <a:pt x="163" y="6"/>
                      <a:pt x="163" y="5"/>
                      <a:pt x="163" y="5"/>
                    </a:cubicBezTo>
                    <a:cubicBezTo>
                      <a:pt x="164" y="6"/>
                      <a:pt x="164" y="7"/>
                      <a:pt x="164" y="7"/>
                    </a:cubicBezTo>
                    <a:cubicBezTo>
                      <a:pt x="166" y="9"/>
                      <a:pt x="165" y="7"/>
                      <a:pt x="166" y="6"/>
                    </a:cubicBezTo>
                    <a:cubicBezTo>
                      <a:pt x="165" y="4"/>
                      <a:pt x="165" y="4"/>
                      <a:pt x="165" y="4"/>
                    </a:cubicBezTo>
                    <a:cubicBezTo>
                      <a:pt x="165" y="2"/>
                      <a:pt x="167" y="4"/>
                      <a:pt x="168" y="3"/>
                    </a:cubicBezTo>
                    <a:cubicBezTo>
                      <a:pt x="169" y="5"/>
                      <a:pt x="169" y="5"/>
                      <a:pt x="169" y="5"/>
                    </a:cubicBezTo>
                    <a:cubicBezTo>
                      <a:pt x="169" y="3"/>
                      <a:pt x="169" y="3"/>
                      <a:pt x="169" y="3"/>
                    </a:cubicBezTo>
                    <a:cubicBezTo>
                      <a:pt x="169" y="5"/>
                      <a:pt x="170" y="6"/>
                      <a:pt x="170" y="5"/>
                    </a:cubicBezTo>
                    <a:cubicBezTo>
                      <a:pt x="170" y="5"/>
                      <a:pt x="170" y="6"/>
                      <a:pt x="170" y="7"/>
                    </a:cubicBezTo>
                    <a:cubicBezTo>
                      <a:pt x="170" y="9"/>
                      <a:pt x="170" y="10"/>
                      <a:pt x="170" y="10"/>
                    </a:cubicBezTo>
                    <a:cubicBezTo>
                      <a:pt x="169" y="9"/>
                      <a:pt x="170" y="8"/>
                      <a:pt x="169" y="6"/>
                    </a:cubicBezTo>
                    <a:cubicBezTo>
                      <a:pt x="168" y="4"/>
                      <a:pt x="167" y="5"/>
                      <a:pt x="168" y="7"/>
                    </a:cubicBezTo>
                    <a:cubicBezTo>
                      <a:pt x="168" y="7"/>
                      <a:pt x="168" y="7"/>
                      <a:pt x="168" y="6"/>
                    </a:cubicBezTo>
                    <a:cubicBezTo>
                      <a:pt x="169" y="8"/>
                      <a:pt x="169" y="9"/>
                      <a:pt x="169" y="10"/>
                    </a:cubicBezTo>
                    <a:cubicBezTo>
                      <a:pt x="169" y="10"/>
                      <a:pt x="170" y="11"/>
                      <a:pt x="169" y="10"/>
                    </a:cubicBezTo>
                    <a:cubicBezTo>
                      <a:pt x="170" y="12"/>
                      <a:pt x="169" y="12"/>
                      <a:pt x="169" y="12"/>
                    </a:cubicBezTo>
                    <a:cubicBezTo>
                      <a:pt x="169" y="11"/>
                      <a:pt x="168" y="11"/>
                      <a:pt x="168" y="10"/>
                    </a:cubicBezTo>
                    <a:cubicBezTo>
                      <a:pt x="168" y="12"/>
                      <a:pt x="168" y="13"/>
                      <a:pt x="167" y="13"/>
                    </a:cubicBezTo>
                    <a:cubicBezTo>
                      <a:pt x="165" y="10"/>
                      <a:pt x="166" y="15"/>
                      <a:pt x="165" y="15"/>
                    </a:cubicBezTo>
                    <a:cubicBezTo>
                      <a:pt x="165" y="12"/>
                      <a:pt x="164" y="10"/>
                      <a:pt x="164" y="9"/>
                    </a:cubicBezTo>
                    <a:cubicBezTo>
                      <a:pt x="163" y="8"/>
                      <a:pt x="164" y="9"/>
                      <a:pt x="163" y="9"/>
                    </a:cubicBezTo>
                    <a:cubicBezTo>
                      <a:pt x="163" y="10"/>
                      <a:pt x="164" y="13"/>
                      <a:pt x="164" y="15"/>
                    </a:cubicBezTo>
                    <a:cubicBezTo>
                      <a:pt x="163" y="13"/>
                      <a:pt x="163" y="13"/>
                      <a:pt x="163" y="13"/>
                    </a:cubicBezTo>
                    <a:cubicBezTo>
                      <a:pt x="163" y="14"/>
                      <a:pt x="164" y="17"/>
                      <a:pt x="163" y="17"/>
                    </a:cubicBezTo>
                    <a:cubicBezTo>
                      <a:pt x="161" y="16"/>
                      <a:pt x="160" y="17"/>
                      <a:pt x="158" y="18"/>
                    </a:cubicBezTo>
                    <a:cubicBezTo>
                      <a:pt x="157" y="16"/>
                      <a:pt x="157" y="16"/>
                      <a:pt x="157" y="16"/>
                    </a:cubicBezTo>
                    <a:cubicBezTo>
                      <a:pt x="159" y="20"/>
                      <a:pt x="156" y="18"/>
                      <a:pt x="156" y="20"/>
                    </a:cubicBezTo>
                    <a:cubicBezTo>
                      <a:pt x="154" y="20"/>
                      <a:pt x="154" y="24"/>
                      <a:pt x="152" y="21"/>
                    </a:cubicBezTo>
                    <a:cubicBezTo>
                      <a:pt x="150" y="24"/>
                      <a:pt x="149" y="26"/>
                      <a:pt x="146" y="27"/>
                    </a:cubicBezTo>
                    <a:cubicBezTo>
                      <a:pt x="145" y="25"/>
                      <a:pt x="145" y="25"/>
                      <a:pt x="145" y="25"/>
                    </a:cubicBezTo>
                    <a:cubicBezTo>
                      <a:pt x="146" y="27"/>
                      <a:pt x="144" y="24"/>
                      <a:pt x="144" y="24"/>
                    </a:cubicBezTo>
                    <a:cubicBezTo>
                      <a:pt x="145" y="26"/>
                      <a:pt x="145" y="27"/>
                      <a:pt x="145" y="29"/>
                    </a:cubicBezTo>
                    <a:cubicBezTo>
                      <a:pt x="143" y="28"/>
                      <a:pt x="143" y="31"/>
                      <a:pt x="143" y="33"/>
                    </a:cubicBezTo>
                    <a:cubicBezTo>
                      <a:pt x="142" y="31"/>
                      <a:pt x="142" y="31"/>
                      <a:pt x="142" y="31"/>
                    </a:cubicBezTo>
                    <a:cubicBezTo>
                      <a:pt x="143" y="35"/>
                      <a:pt x="140" y="33"/>
                      <a:pt x="139" y="34"/>
                    </a:cubicBezTo>
                    <a:cubicBezTo>
                      <a:pt x="138" y="33"/>
                      <a:pt x="137" y="32"/>
                      <a:pt x="137" y="32"/>
                    </a:cubicBezTo>
                    <a:cubicBezTo>
                      <a:pt x="138" y="35"/>
                      <a:pt x="138" y="35"/>
                      <a:pt x="138" y="37"/>
                    </a:cubicBezTo>
                    <a:cubicBezTo>
                      <a:pt x="137" y="38"/>
                      <a:pt x="136" y="38"/>
                      <a:pt x="134" y="38"/>
                    </a:cubicBezTo>
                    <a:cubicBezTo>
                      <a:pt x="135" y="43"/>
                      <a:pt x="130" y="43"/>
                      <a:pt x="129" y="47"/>
                    </a:cubicBezTo>
                    <a:cubicBezTo>
                      <a:pt x="128" y="45"/>
                      <a:pt x="128" y="45"/>
                      <a:pt x="128" y="45"/>
                    </a:cubicBezTo>
                    <a:cubicBezTo>
                      <a:pt x="129" y="51"/>
                      <a:pt x="123" y="50"/>
                      <a:pt x="122" y="54"/>
                    </a:cubicBezTo>
                    <a:cubicBezTo>
                      <a:pt x="120" y="51"/>
                      <a:pt x="120" y="51"/>
                      <a:pt x="120" y="51"/>
                    </a:cubicBezTo>
                    <a:cubicBezTo>
                      <a:pt x="119" y="51"/>
                      <a:pt x="119" y="53"/>
                      <a:pt x="121" y="55"/>
                    </a:cubicBezTo>
                    <a:cubicBezTo>
                      <a:pt x="120" y="55"/>
                      <a:pt x="121" y="58"/>
                      <a:pt x="119" y="56"/>
                    </a:cubicBezTo>
                    <a:cubicBezTo>
                      <a:pt x="117" y="56"/>
                      <a:pt x="119" y="58"/>
                      <a:pt x="119" y="59"/>
                    </a:cubicBezTo>
                    <a:cubicBezTo>
                      <a:pt x="117" y="59"/>
                      <a:pt x="116" y="60"/>
                      <a:pt x="116" y="61"/>
                    </a:cubicBezTo>
                    <a:cubicBezTo>
                      <a:pt x="116" y="61"/>
                      <a:pt x="116" y="61"/>
                      <a:pt x="116" y="61"/>
                    </a:cubicBezTo>
                    <a:cubicBezTo>
                      <a:pt x="116" y="60"/>
                      <a:pt x="114" y="59"/>
                      <a:pt x="114" y="59"/>
                    </a:cubicBezTo>
                    <a:cubicBezTo>
                      <a:pt x="114" y="60"/>
                      <a:pt x="112" y="60"/>
                      <a:pt x="115" y="63"/>
                    </a:cubicBezTo>
                    <a:cubicBezTo>
                      <a:pt x="112" y="62"/>
                      <a:pt x="114" y="67"/>
                      <a:pt x="110" y="66"/>
                    </a:cubicBezTo>
                    <a:cubicBezTo>
                      <a:pt x="111" y="67"/>
                      <a:pt x="111" y="67"/>
                      <a:pt x="112" y="68"/>
                    </a:cubicBezTo>
                    <a:cubicBezTo>
                      <a:pt x="110" y="69"/>
                      <a:pt x="108" y="68"/>
                      <a:pt x="108" y="71"/>
                    </a:cubicBezTo>
                    <a:cubicBezTo>
                      <a:pt x="108" y="71"/>
                      <a:pt x="107" y="69"/>
                      <a:pt x="106" y="69"/>
                    </a:cubicBezTo>
                    <a:cubicBezTo>
                      <a:pt x="107" y="70"/>
                      <a:pt x="108" y="71"/>
                      <a:pt x="108" y="71"/>
                    </a:cubicBezTo>
                    <a:cubicBezTo>
                      <a:pt x="108" y="75"/>
                      <a:pt x="103" y="73"/>
                      <a:pt x="101" y="75"/>
                    </a:cubicBezTo>
                    <a:cubicBezTo>
                      <a:pt x="100" y="80"/>
                      <a:pt x="97" y="82"/>
                      <a:pt x="94" y="86"/>
                    </a:cubicBezTo>
                    <a:cubicBezTo>
                      <a:pt x="94" y="85"/>
                      <a:pt x="94" y="85"/>
                      <a:pt x="94" y="85"/>
                    </a:cubicBezTo>
                    <a:cubicBezTo>
                      <a:pt x="96" y="88"/>
                      <a:pt x="89" y="85"/>
                      <a:pt x="92" y="89"/>
                    </a:cubicBezTo>
                    <a:cubicBezTo>
                      <a:pt x="92" y="89"/>
                      <a:pt x="91" y="90"/>
                      <a:pt x="90" y="88"/>
                    </a:cubicBezTo>
                    <a:cubicBezTo>
                      <a:pt x="91" y="91"/>
                      <a:pt x="86" y="89"/>
                      <a:pt x="88" y="92"/>
                    </a:cubicBezTo>
                    <a:cubicBezTo>
                      <a:pt x="88" y="92"/>
                      <a:pt x="88" y="92"/>
                      <a:pt x="88" y="92"/>
                    </a:cubicBezTo>
                    <a:cubicBezTo>
                      <a:pt x="85" y="91"/>
                      <a:pt x="86" y="94"/>
                      <a:pt x="84" y="94"/>
                    </a:cubicBezTo>
                    <a:cubicBezTo>
                      <a:pt x="84" y="94"/>
                      <a:pt x="84" y="94"/>
                      <a:pt x="83" y="93"/>
                    </a:cubicBezTo>
                    <a:cubicBezTo>
                      <a:pt x="81" y="92"/>
                      <a:pt x="85" y="96"/>
                      <a:pt x="82" y="94"/>
                    </a:cubicBezTo>
                    <a:cubicBezTo>
                      <a:pt x="81" y="94"/>
                      <a:pt x="83" y="96"/>
                      <a:pt x="83" y="95"/>
                    </a:cubicBezTo>
                    <a:cubicBezTo>
                      <a:pt x="80" y="97"/>
                      <a:pt x="79" y="102"/>
                      <a:pt x="78" y="105"/>
                    </a:cubicBezTo>
                    <a:cubicBezTo>
                      <a:pt x="74" y="105"/>
                      <a:pt x="72" y="101"/>
                      <a:pt x="73" y="104"/>
                    </a:cubicBezTo>
                    <a:cubicBezTo>
                      <a:pt x="72" y="104"/>
                      <a:pt x="74" y="105"/>
                      <a:pt x="74" y="105"/>
                    </a:cubicBezTo>
                    <a:cubicBezTo>
                      <a:pt x="74" y="106"/>
                      <a:pt x="69" y="103"/>
                      <a:pt x="71" y="105"/>
                    </a:cubicBezTo>
                    <a:cubicBezTo>
                      <a:pt x="73" y="106"/>
                      <a:pt x="72" y="106"/>
                      <a:pt x="73" y="107"/>
                    </a:cubicBezTo>
                    <a:cubicBezTo>
                      <a:pt x="70" y="107"/>
                      <a:pt x="68" y="106"/>
                      <a:pt x="69" y="108"/>
                    </a:cubicBezTo>
                    <a:cubicBezTo>
                      <a:pt x="68" y="107"/>
                      <a:pt x="68" y="107"/>
                      <a:pt x="68" y="107"/>
                    </a:cubicBezTo>
                    <a:cubicBezTo>
                      <a:pt x="70" y="111"/>
                      <a:pt x="68" y="111"/>
                      <a:pt x="71" y="115"/>
                    </a:cubicBezTo>
                    <a:cubicBezTo>
                      <a:pt x="66" y="122"/>
                      <a:pt x="64" y="129"/>
                      <a:pt x="60" y="136"/>
                    </a:cubicBezTo>
                    <a:cubicBezTo>
                      <a:pt x="54" y="142"/>
                      <a:pt x="52" y="150"/>
                      <a:pt x="46" y="155"/>
                    </a:cubicBezTo>
                    <a:cubicBezTo>
                      <a:pt x="42" y="154"/>
                      <a:pt x="42" y="155"/>
                      <a:pt x="42" y="157"/>
                    </a:cubicBezTo>
                    <a:cubicBezTo>
                      <a:pt x="41" y="157"/>
                      <a:pt x="41" y="157"/>
                      <a:pt x="41" y="156"/>
                    </a:cubicBezTo>
                    <a:cubicBezTo>
                      <a:pt x="43" y="158"/>
                      <a:pt x="40" y="158"/>
                      <a:pt x="43" y="159"/>
                    </a:cubicBezTo>
                    <a:cubicBezTo>
                      <a:pt x="41" y="162"/>
                      <a:pt x="40" y="164"/>
                      <a:pt x="38" y="167"/>
                    </a:cubicBezTo>
                    <a:cubicBezTo>
                      <a:pt x="38" y="166"/>
                      <a:pt x="36" y="165"/>
                      <a:pt x="36" y="165"/>
                    </a:cubicBezTo>
                    <a:cubicBezTo>
                      <a:pt x="38" y="167"/>
                      <a:pt x="38" y="167"/>
                      <a:pt x="38" y="167"/>
                    </a:cubicBezTo>
                    <a:cubicBezTo>
                      <a:pt x="37" y="167"/>
                      <a:pt x="37" y="167"/>
                      <a:pt x="37" y="167"/>
                    </a:cubicBezTo>
                    <a:cubicBezTo>
                      <a:pt x="37" y="167"/>
                      <a:pt x="38" y="168"/>
                      <a:pt x="39" y="168"/>
                    </a:cubicBezTo>
                    <a:cubicBezTo>
                      <a:pt x="38" y="176"/>
                      <a:pt x="29" y="180"/>
                      <a:pt x="26" y="186"/>
                    </a:cubicBezTo>
                    <a:cubicBezTo>
                      <a:pt x="24" y="187"/>
                      <a:pt x="24" y="190"/>
                      <a:pt x="24" y="192"/>
                    </a:cubicBezTo>
                    <a:cubicBezTo>
                      <a:pt x="18" y="195"/>
                      <a:pt x="13" y="199"/>
                      <a:pt x="13" y="205"/>
                    </a:cubicBezTo>
                    <a:cubicBezTo>
                      <a:pt x="13" y="205"/>
                      <a:pt x="6" y="201"/>
                      <a:pt x="6" y="19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0" name="Freeform 214"/>
              <p:cNvSpPr/>
              <p:nvPr/>
            </p:nvSpPr>
            <p:spPr bwMode="auto">
              <a:xfrm>
                <a:off x="6715126" y="28194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1" y="2"/>
                      <a:pt x="0" y="0"/>
                    </a:cubicBezTo>
                    <a:cubicBezTo>
                      <a:pt x="1" y="1"/>
                      <a:pt x="2"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1" name="Freeform 215"/>
              <p:cNvSpPr/>
              <p:nvPr/>
            </p:nvSpPr>
            <p:spPr bwMode="auto">
              <a:xfrm>
                <a:off x="6707188" y="2817813"/>
                <a:ext cx="0" cy="0"/>
              </a:xfrm>
              <a:custGeom>
                <a:avLst/>
                <a:gdLst>
                  <a:gd name="T0" fmla="*/ 1 w 1"/>
                  <a:gd name="T1" fmla="*/ 2 h 2"/>
                  <a:gd name="T2" fmla="*/ 0 w 1"/>
                  <a:gd name="T3" fmla="*/ 1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0"/>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2" name="Freeform 216"/>
              <p:cNvSpPr/>
              <p:nvPr/>
            </p:nvSpPr>
            <p:spPr bwMode="auto">
              <a:xfrm>
                <a:off x="6705601" y="28178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2"/>
                      <a:pt x="1" y="1"/>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3" name="Freeform 217"/>
              <p:cNvSpPr/>
              <p:nvPr/>
            </p:nvSpPr>
            <p:spPr bwMode="auto">
              <a:xfrm>
                <a:off x="6704013" y="281781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4" name="Freeform 218"/>
              <p:cNvSpPr/>
              <p:nvPr/>
            </p:nvSpPr>
            <p:spPr bwMode="auto">
              <a:xfrm>
                <a:off x="6704013" y="281781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2"/>
                      <a:pt x="0" y="1"/>
                    </a:cubicBezTo>
                    <a:cubicBezTo>
                      <a:pt x="1"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5" name="Freeform 219"/>
              <p:cNvSpPr/>
              <p:nvPr/>
            </p:nvSpPr>
            <p:spPr bwMode="auto">
              <a:xfrm>
                <a:off x="6700838" y="2819400"/>
                <a:ext cx="0" cy="0"/>
              </a:xfrm>
              <a:custGeom>
                <a:avLst/>
                <a:gdLst>
                  <a:gd name="T0" fmla="*/ 1 w 1"/>
                  <a:gd name="T1" fmla="*/ 1 h 3"/>
                  <a:gd name="T2" fmla="*/ 0 w 1"/>
                  <a:gd name="T3" fmla="*/ 2 h 3"/>
                  <a:gd name="T4" fmla="*/ 1 w 1"/>
                  <a:gd name="T5" fmla="*/ 1 h 3"/>
                </a:gdLst>
                <a:ahLst/>
                <a:cxnLst>
                  <a:cxn ang="0">
                    <a:pos x="T0" y="T1"/>
                  </a:cxn>
                  <a:cxn ang="0">
                    <a:pos x="T2" y="T3"/>
                  </a:cxn>
                  <a:cxn ang="0">
                    <a:pos x="T4" y="T5"/>
                  </a:cxn>
                </a:cxnLst>
                <a:rect l="0" t="0" r="r" b="b"/>
                <a:pathLst>
                  <a:path w="1" h="3">
                    <a:moveTo>
                      <a:pt x="1" y="1"/>
                    </a:moveTo>
                    <a:cubicBezTo>
                      <a:pt x="1" y="2"/>
                      <a:pt x="1" y="3"/>
                      <a:pt x="0" y="2"/>
                    </a:cubicBezTo>
                    <a:cubicBezTo>
                      <a:pt x="1"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6" name="Freeform 220"/>
              <p:cNvSpPr/>
              <p:nvPr/>
            </p:nvSpPr>
            <p:spPr bwMode="auto">
              <a:xfrm>
                <a:off x="6699251" y="2820988"/>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7" name="Rectangle 221"/>
              <p:cNvSpPr>
                <a:spLocks noChangeArrowheads="1"/>
              </p:cNvSpPr>
              <p:nvPr/>
            </p:nvSpPr>
            <p:spPr bwMode="auto">
              <a:xfrm>
                <a:off x="6680201" y="2843213"/>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48" name="Freeform 222"/>
              <p:cNvSpPr/>
              <p:nvPr/>
            </p:nvSpPr>
            <p:spPr bwMode="auto">
              <a:xfrm>
                <a:off x="6670676" y="2852738"/>
                <a:ext cx="1588"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0"/>
                      <a:pt x="2"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9" name="Freeform 223"/>
              <p:cNvSpPr/>
              <p:nvPr/>
            </p:nvSpPr>
            <p:spPr bwMode="auto">
              <a:xfrm>
                <a:off x="6669088" y="28606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0" name="Freeform 224"/>
              <p:cNvSpPr/>
              <p:nvPr/>
            </p:nvSpPr>
            <p:spPr bwMode="auto">
              <a:xfrm>
                <a:off x="5248276" y="2628900"/>
                <a:ext cx="1588" cy="0"/>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3"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1" name="Freeform 225"/>
              <p:cNvSpPr/>
              <p:nvPr/>
            </p:nvSpPr>
            <p:spPr bwMode="auto">
              <a:xfrm>
                <a:off x="5168901" y="2628900"/>
                <a:ext cx="77788" cy="153987"/>
              </a:xfrm>
              <a:custGeom>
                <a:avLst/>
                <a:gdLst>
                  <a:gd name="T0" fmla="*/ 22 w 223"/>
                  <a:gd name="T1" fmla="*/ 369 h 422"/>
                  <a:gd name="T2" fmla="*/ 28 w 223"/>
                  <a:gd name="T3" fmla="*/ 356 h 422"/>
                  <a:gd name="T4" fmla="*/ 34 w 223"/>
                  <a:gd name="T5" fmla="*/ 328 h 422"/>
                  <a:gd name="T6" fmla="*/ 38 w 223"/>
                  <a:gd name="T7" fmla="*/ 319 h 422"/>
                  <a:gd name="T8" fmla="*/ 55 w 223"/>
                  <a:gd name="T9" fmla="*/ 296 h 422"/>
                  <a:gd name="T10" fmla="*/ 60 w 223"/>
                  <a:gd name="T11" fmla="*/ 288 h 422"/>
                  <a:gd name="T12" fmla="*/ 68 w 223"/>
                  <a:gd name="T13" fmla="*/ 272 h 422"/>
                  <a:gd name="T14" fmla="*/ 75 w 223"/>
                  <a:gd name="T15" fmla="*/ 263 h 422"/>
                  <a:gd name="T16" fmla="*/ 76 w 223"/>
                  <a:gd name="T17" fmla="*/ 248 h 422"/>
                  <a:gd name="T18" fmla="*/ 76 w 223"/>
                  <a:gd name="T19" fmla="*/ 240 h 422"/>
                  <a:gd name="T20" fmla="*/ 83 w 223"/>
                  <a:gd name="T21" fmla="*/ 227 h 422"/>
                  <a:gd name="T22" fmla="*/ 89 w 223"/>
                  <a:gd name="T23" fmla="*/ 214 h 422"/>
                  <a:gd name="T24" fmla="*/ 92 w 223"/>
                  <a:gd name="T25" fmla="*/ 209 h 422"/>
                  <a:gd name="T26" fmla="*/ 93 w 223"/>
                  <a:gd name="T27" fmla="*/ 200 h 422"/>
                  <a:gd name="T28" fmla="*/ 101 w 223"/>
                  <a:gd name="T29" fmla="*/ 188 h 422"/>
                  <a:gd name="T30" fmla="*/ 107 w 223"/>
                  <a:gd name="T31" fmla="*/ 177 h 422"/>
                  <a:gd name="T32" fmla="*/ 115 w 223"/>
                  <a:gd name="T33" fmla="*/ 163 h 422"/>
                  <a:gd name="T34" fmla="*/ 122 w 223"/>
                  <a:gd name="T35" fmla="*/ 158 h 422"/>
                  <a:gd name="T36" fmla="*/ 121 w 223"/>
                  <a:gd name="T37" fmla="*/ 152 h 422"/>
                  <a:gd name="T38" fmla="*/ 126 w 223"/>
                  <a:gd name="T39" fmla="*/ 151 h 422"/>
                  <a:gd name="T40" fmla="*/ 127 w 223"/>
                  <a:gd name="T41" fmla="*/ 142 h 422"/>
                  <a:gd name="T42" fmla="*/ 133 w 223"/>
                  <a:gd name="T43" fmla="*/ 129 h 422"/>
                  <a:gd name="T44" fmla="*/ 140 w 223"/>
                  <a:gd name="T45" fmla="*/ 114 h 422"/>
                  <a:gd name="T46" fmla="*/ 145 w 223"/>
                  <a:gd name="T47" fmla="*/ 106 h 422"/>
                  <a:gd name="T48" fmla="*/ 154 w 223"/>
                  <a:gd name="T49" fmla="*/ 87 h 422"/>
                  <a:gd name="T50" fmla="*/ 159 w 223"/>
                  <a:gd name="T51" fmla="*/ 83 h 422"/>
                  <a:gd name="T52" fmla="*/ 163 w 223"/>
                  <a:gd name="T53" fmla="*/ 82 h 422"/>
                  <a:gd name="T54" fmla="*/ 166 w 223"/>
                  <a:gd name="T55" fmla="*/ 76 h 422"/>
                  <a:gd name="T56" fmla="*/ 169 w 223"/>
                  <a:gd name="T57" fmla="*/ 67 h 422"/>
                  <a:gd name="T58" fmla="*/ 168 w 223"/>
                  <a:gd name="T59" fmla="*/ 62 h 422"/>
                  <a:gd name="T60" fmla="*/ 169 w 223"/>
                  <a:gd name="T61" fmla="*/ 56 h 422"/>
                  <a:gd name="T62" fmla="*/ 177 w 223"/>
                  <a:gd name="T63" fmla="*/ 52 h 422"/>
                  <a:gd name="T64" fmla="*/ 181 w 223"/>
                  <a:gd name="T65" fmla="*/ 46 h 422"/>
                  <a:gd name="T66" fmla="*/ 185 w 223"/>
                  <a:gd name="T67" fmla="*/ 44 h 422"/>
                  <a:gd name="T68" fmla="*/ 179 w 223"/>
                  <a:gd name="T69" fmla="*/ 36 h 422"/>
                  <a:gd name="T70" fmla="*/ 186 w 223"/>
                  <a:gd name="T71" fmla="*/ 35 h 422"/>
                  <a:gd name="T72" fmla="*/ 196 w 223"/>
                  <a:gd name="T73" fmla="*/ 39 h 422"/>
                  <a:gd name="T74" fmla="*/ 190 w 223"/>
                  <a:gd name="T75" fmla="*/ 23 h 422"/>
                  <a:gd name="T76" fmla="*/ 206 w 223"/>
                  <a:gd name="T77" fmla="*/ 13 h 422"/>
                  <a:gd name="T78" fmla="*/ 213 w 223"/>
                  <a:gd name="T79" fmla="*/ 9 h 422"/>
                  <a:gd name="T80" fmla="*/ 218 w 223"/>
                  <a:gd name="T81" fmla="*/ 1 h 422"/>
                  <a:gd name="T82" fmla="*/ 222 w 223"/>
                  <a:gd name="T83" fmla="*/ 8 h 422"/>
                  <a:gd name="T84" fmla="*/ 216 w 223"/>
                  <a:gd name="T85" fmla="*/ 13 h 422"/>
                  <a:gd name="T86" fmla="*/ 210 w 223"/>
                  <a:gd name="T87" fmla="*/ 29 h 422"/>
                  <a:gd name="T88" fmla="*/ 199 w 223"/>
                  <a:gd name="T89" fmla="*/ 59 h 422"/>
                  <a:gd name="T90" fmla="*/ 186 w 223"/>
                  <a:gd name="T91" fmla="*/ 82 h 422"/>
                  <a:gd name="T92" fmla="*/ 166 w 223"/>
                  <a:gd name="T93" fmla="*/ 122 h 422"/>
                  <a:gd name="T94" fmla="*/ 156 w 223"/>
                  <a:gd name="T95" fmla="*/ 144 h 422"/>
                  <a:gd name="T96" fmla="*/ 134 w 223"/>
                  <a:gd name="T97" fmla="*/ 185 h 422"/>
                  <a:gd name="T98" fmla="*/ 120 w 223"/>
                  <a:gd name="T99" fmla="*/ 205 h 422"/>
                  <a:gd name="T100" fmla="*/ 105 w 223"/>
                  <a:gd name="T101" fmla="*/ 228 h 422"/>
                  <a:gd name="T102" fmla="*/ 91 w 223"/>
                  <a:gd name="T103" fmla="*/ 266 h 422"/>
                  <a:gd name="T104" fmla="*/ 50 w 223"/>
                  <a:gd name="T105" fmla="*/ 347 h 422"/>
                  <a:gd name="T106" fmla="*/ 27 w 223"/>
                  <a:gd name="T107" fmla="*/ 396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3" h="422">
                    <a:moveTo>
                      <a:pt x="4" y="413"/>
                    </a:moveTo>
                    <a:cubicBezTo>
                      <a:pt x="0" y="405"/>
                      <a:pt x="9" y="401"/>
                      <a:pt x="8" y="394"/>
                    </a:cubicBezTo>
                    <a:cubicBezTo>
                      <a:pt x="8" y="393"/>
                      <a:pt x="11" y="395"/>
                      <a:pt x="11" y="393"/>
                    </a:cubicBezTo>
                    <a:cubicBezTo>
                      <a:pt x="8" y="386"/>
                      <a:pt x="15" y="378"/>
                      <a:pt x="22" y="373"/>
                    </a:cubicBezTo>
                    <a:cubicBezTo>
                      <a:pt x="23" y="374"/>
                      <a:pt x="23" y="374"/>
                      <a:pt x="23" y="374"/>
                    </a:cubicBezTo>
                    <a:cubicBezTo>
                      <a:pt x="24" y="373"/>
                      <a:pt x="21" y="370"/>
                      <a:pt x="22" y="369"/>
                    </a:cubicBezTo>
                    <a:cubicBezTo>
                      <a:pt x="23" y="369"/>
                      <a:pt x="23" y="370"/>
                      <a:pt x="24" y="370"/>
                    </a:cubicBezTo>
                    <a:cubicBezTo>
                      <a:pt x="22" y="369"/>
                      <a:pt x="24" y="367"/>
                      <a:pt x="23" y="366"/>
                    </a:cubicBezTo>
                    <a:cubicBezTo>
                      <a:pt x="24" y="366"/>
                      <a:pt x="25" y="367"/>
                      <a:pt x="27" y="366"/>
                    </a:cubicBezTo>
                    <a:cubicBezTo>
                      <a:pt x="25" y="364"/>
                      <a:pt x="25" y="364"/>
                      <a:pt x="25" y="364"/>
                    </a:cubicBezTo>
                    <a:cubicBezTo>
                      <a:pt x="20" y="360"/>
                      <a:pt x="28" y="360"/>
                      <a:pt x="26" y="355"/>
                    </a:cubicBezTo>
                    <a:cubicBezTo>
                      <a:pt x="27" y="356"/>
                      <a:pt x="27" y="356"/>
                      <a:pt x="28" y="356"/>
                    </a:cubicBezTo>
                    <a:cubicBezTo>
                      <a:pt x="26" y="350"/>
                      <a:pt x="30" y="345"/>
                      <a:pt x="31" y="339"/>
                    </a:cubicBezTo>
                    <a:cubicBezTo>
                      <a:pt x="32" y="339"/>
                      <a:pt x="33" y="340"/>
                      <a:pt x="34" y="340"/>
                    </a:cubicBezTo>
                    <a:cubicBezTo>
                      <a:pt x="32" y="339"/>
                      <a:pt x="32" y="337"/>
                      <a:pt x="32" y="336"/>
                    </a:cubicBezTo>
                    <a:cubicBezTo>
                      <a:pt x="35" y="336"/>
                      <a:pt x="31" y="332"/>
                      <a:pt x="33" y="331"/>
                    </a:cubicBezTo>
                    <a:cubicBezTo>
                      <a:pt x="34" y="332"/>
                      <a:pt x="34" y="332"/>
                      <a:pt x="34" y="332"/>
                    </a:cubicBezTo>
                    <a:cubicBezTo>
                      <a:pt x="32" y="329"/>
                      <a:pt x="36" y="330"/>
                      <a:pt x="34" y="328"/>
                    </a:cubicBezTo>
                    <a:cubicBezTo>
                      <a:pt x="36" y="328"/>
                      <a:pt x="36" y="328"/>
                      <a:pt x="36" y="328"/>
                    </a:cubicBezTo>
                    <a:cubicBezTo>
                      <a:pt x="33" y="326"/>
                      <a:pt x="39" y="327"/>
                      <a:pt x="37" y="325"/>
                    </a:cubicBezTo>
                    <a:cubicBezTo>
                      <a:pt x="37" y="325"/>
                      <a:pt x="37" y="325"/>
                      <a:pt x="37" y="325"/>
                    </a:cubicBezTo>
                    <a:cubicBezTo>
                      <a:pt x="36" y="324"/>
                      <a:pt x="38" y="324"/>
                      <a:pt x="38" y="323"/>
                    </a:cubicBezTo>
                    <a:cubicBezTo>
                      <a:pt x="38" y="323"/>
                      <a:pt x="38" y="323"/>
                      <a:pt x="38" y="323"/>
                    </a:cubicBezTo>
                    <a:cubicBezTo>
                      <a:pt x="38" y="321"/>
                      <a:pt x="41" y="320"/>
                      <a:pt x="38" y="319"/>
                    </a:cubicBezTo>
                    <a:cubicBezTo>
                      <a:pt x="41" y="319"/>
                      <a:pt x="38" y="322"/>
                      <a:pt x="42" y="322"/>
                    </a:cubicBezTo>
                    <a:cubicBezTo>
                      <a:pt x="42" y="318"/>
                      <a:pt x="43" y="314"/>
                      <a:pt x="45" y="311"/>
                    </a:cubicBezTo>
                    <a:cubicBezTo>
                      <a:pt x="46" y="307"/>
                      <a:pt x="48" y="304"/>
                      <a:pt x="50" y="301"/>
                    </a:cubicBezTo>
                    <a:cubicBezTo>
                      <a:pt x="51" y="300"/>
                      <a:pt x="52" y="300"/>
                      <a:pt x="53" y="301"/>
                    </a:cubicBezTo>
                    <a:cubicBezTo>
                      <a:pt x="53" y="300"/>
                      <a:pt x="54" y="298"/>
                      <a:pt x="53" y="296"/>
                    </a:cubicBezTo>
                    <a:cubicBezTo>
                      <a:pt x="53" y="297"/>
                      <a:pt x="54" y="297"/>
                      <a:pt x="55" y="296"/>
                    </a:cubicBezTo>
                    <a:cubicBezTo>
                      <a:pt x="56" y="296"/>
                      <a:pt x="52" y="294"/>
                      <a:pt x="54" y="293"/>
                    </a:cubicBezTo>
                    <a:cubicBezTo>
                      <a:pt x="55" y="294"/>
                      <a:pt x="55" y="294"/>
                      <a:pt x="57" y="295"/>
                    </a:cubicBezTo>
                    <a:cubicBezTo>
                      <a:pt x="55" y="293"/>
                      <a:pt x="56" y="291"/>
                      <a:pt x="56" y="290"/>
                    </a:cubicBezTo>
                    <a:cubicBezTo>
                      <a:pt x="57" y="290"/>
                      <a:pt x="57" y="290"/>
                      <a:pt x="58" y="291"/>
                    </a:cubicBezTo>
                    <a:cubicBezTo>
                      <a:pt x="56" y="288"/>
                      <a:pt x="59" y="288"/>
                      <a:pt x="59" y="286"/>
                    </a:cubicBezTo>
                    <a:cubicBezTo>
                      <a:pt x="60" y="288"/>
                      <a:pt x="60" y="288"/>
                      <a:pt x="60" y="288"/>
                    </a:cubicBezTo>
                    <a:cubicBezTo>
                      <a:pt x="63" y="287"/>
                      <a:pt x="57" y="285"/>
                      <a:pt x="59" y="284"/>
                    </a:cubicBezTo>
                    <a:cubicBezTo>
                      <a:pt x="59" y="285"/>
                      <a:pt x="60" y="285"/>
                      <a:pt x="61" y="285"/>
                    </a:cubicBezTo>
                    <a:cubicBezTo>
                      <a:pt x="59" y="282"/>
                      <a:pt x="61" y="280"/>
                      <a:pt x="61" y="278"/>
                    </a:cubicBezTo>
                    <a:cubicBezTo>
                      <a:pt x="61" y="278"/>
                      <a:pt x="61" y="278"/>
                      <a:pt x="61" y="278"/>
                    </a:cubicBezTo>
                    <a:cubicBezTo>
                      <a:pt x="62" y="276"/>
                      <a:pt x="64" y="275"/>
                      <a:pt x="64" y="272"/>
                    </a:cubicBezTo>
                    <a:cubicBezTo>
                      <a:pt x="65" y="272"/>
                      <a:pt x="67" y="275"/>
                      <a:pt x="68" y="272"/>
                    </a:cubicBezTo>
                    <a:cubicBezTo>
                      <a:pt x="65" y="271"/>
                      <a:pt x="68" y="268"/>
                      <a:pt x="64" y="268"/>
                    </a:cubicBezTo>
                    <a:cubicBezTo>
                      <a:pt x="66" y="266"/>
                      <a:pt x="68" y="264"/>
                      <a:pt x="68" y="263"/>
                    </a:cubicBezTo>
                    <a:cubicBezTo>
                      <a:pt x="68" y="264"/>
                      <a:pt x="72" y="264"/>
                      <a:pt x="71" y="265"/>
                    </a:cubicBezTo>
                    <a:cubicBezTo>
                      <a:pt x="74" y="265"/>
                      <a:pt x="74" y="265"/>
                      <a:pt x="74" y="265"/>
                    </a:cubicBezTo>
                    <a:cubicBezTo>
                      <a:pt x="75" y="266"/>
                      <a:pt x="73" y="266"/>
                      <a:pt x="74" y="267"/>
                    </a:cubicBezTo>
                    <a:cubicBezTo>
                      <a:pt x="75" y="266"/>
                      <a:pt x="74" y="263"/>
                      <a:pt x="75" y="263"/>
                    </a:cubicBezTo>
                    <a:cubicBezTo>
                      <a:pt x="74" y="261"/>
                      <a:pt x="71" y="258"/>
                      <a:pt x="72" y="256"/>
                    </a:cubicBezTo>
                    <a:cubicBezTo>
                      <a:pt x="73" y="257"/>
                      <a:pt x="76" y="257"/>
                      <a:pt x="76" y="258"/>
                    </a:cubicBezTo>
                    <a:cubicBezTo>
                      <a:pt x="71" y="252"/>
                      <a:pt x="71" y="252"/>
                      <a:pt x="71" y="252"/>
                    </a:cubicBezTo>
                    <a:cubicBezTo>
                      <a:pt x="72" y="251"/>
                      <a:pt x="74" y="253"/>
                      <a:pt x="74" y="252"/>
                    </a:cubicBezTo>
                    <a:cubicBezTo>
                      <a:pt x="73" y="251"/>
                      <a:pt x="73" y="250"/>
                      <a:pt x="72" y="250"/>
                    </a:cubicBezTo>
                    <a:cubicBezTo>
                      <a:pt x="73" y="250"/>
                      <a:pt x="73" y="247"/>
                      <a:pt x="76" y="248"/>
                    </a:cubicBezTo>
                    <a:cubicBezTo>
                      <a:pt x="77" y="248"/>
                      <a:pt x="76" y="249"/>
                      <a:pt x="78" y="249"/>
                    </a:cubicBezTo>
                    <a:cubicBezTo>
                      <a:pt x="78" y="248"/>
                      <a:pt x="77" y="247"/>
                      <a:pt x="78" y="246"/>
                    </a:cubicBezTo>
                    <a:cubicBezTo>
                      <a:pt x="78" y="246"/>
                      <a:pt x="78" y="246"/>
                      <a:pt x="78" y="246"/>
                    </a:cubicBezTo>
                    <a:cubicBezTo>
                      <a:pt x="79" y="246"/>
                      <a:pt x="78" y="243"/>
                      <a:pt x="76" y="243"/>
                    </a:cubicBezTo>
                    <a:cubicBezTo>
                      <a:pt x="76" y="244"/>
                      <a:pt x="78" y="244"/>
                      <a:pt x="77" y="244"/>
                    </a:cubicBezTo>
                    <a:cubicBezTo>
                      <a:pt x="75" y="243"/>
                      <a:pt x="76" y="241"/>
                      <a:pt x="76" y="240"/>
                    </a:cubicBezTo>
                    <a:cubicBezTo>
                      <a:pt x="77" y="240"/>
                      <a:pt x="77" y="241"/>
                      <a:pt x="78" y="242"/>
                    </a:cubicBezTo>
                    <a:cubicBezTo>
                      <a:pt x="77" y="239"/>
                      <a:pt x="77" y="236"/>
                      <a:pt x="77" y="234"/>
                    </a:cubicBezTo>
                    <a:cubicBezTo>
                      <a:pt x="76" y="233"/>
                      <a:pt x="79" y="236"/>
                      <a:pt x="78" y="236"/>
                    </a:cubicBezTo>
                    <a:cubicBezTo>
                      <a:pt x="82" y="235"/>
                      <a:pt x="78" y="229"/>
                      <a:pt x="82" y="229"/>
                    </a:cubicBezTo>
                    <a:cubicBezTo>
                      <a:pt x="82" y="230"/>
                      <a:pt x="80" y="228"/>
                      <a:pt x="80" y="228"/>
                    </a:cubicBezTo>
                    <a:cubicBezTo>
                      <a:pt x="81" y="227"/>
                      <a:pt x="83" y="229"/>
                      <a:pt x="83" y="227"/>
                    </a:cubicBezTo>
                    <a:cubicBezTo>
                      <a:pt x="84" y="228"/>
                      <a:pt x="83" y="226"/>
                      <a:pt x="83" y="225"/>
                    </a:cubicBezTo>
                    <a:cubicBezTo>
                      <a:pt x="83" y="224"/>
                      <a:pt x="84" y="225"/>
                      <a:pt x="84" y="226"/>
                    </a:cubicBezTo>
                    <a:cubicBezTo>
                      <a:pt x="83" y="224"/>
                      <a:pt x="84" y="219"/>
                      <a:pt x="87" y="218"/>
                    </a:cubicBezTo>
                    <a:cubicBezTo>
                      <a:pt x="86" y="217"/>
                      <a:pt x="85" y="214"/>
                      <a:pt x="85" y="214"/>
                    </a:cubicBezTo>
                    <a:cubicBezTo>
                      <a:pt x="87" y="215"/>
                      <a:pt x="87" y="215"/>
                      <a:pt x="87" y="215"/>
                    </a:cubicBezTo>
                    <a:cubicBezTo>
                      <a:pt x="88" y="215"/>
                      <a:pt x="88" y="213"/>
                      <a:pt x="89" y="214"/>
                    </a:cubicBezTo>
                    <a:cubicBezTo>
                      <a:pt x="88" y="212"/>
                      <a:pt x="89" y="220"/>
                      <a:pt x="88" y="217"/>
                    </a:cubicBezTo>
                    <a:cubicBezTo>
                      <a:pt x="90" y="218"/>
                      <a:pt x="86" y="213"/>
                      <a:pt x="89" y="215"/>
                    </a:cubicBezTo>
                    <a:cubicBezTo>
                      <a:pt x="89" y="214"/>
                      <a:pt x="88" y="211"/>
                      <a:pt x="90" y="211"/>
                    </a:cubicBezTo>
                    <a:cubicBezTo>
                      <a:pt x="90" y="212"/>
                      <a:pt x="92" y="214"/>
                      <a:pt x="92" y="213"/>
                    </a:cubicBezTo>
                    <a:cubicBezTo>
                      <a:pt x="93" y="211"/>
                      <a:pt x="92" y="212"/>
                      <a:pt x="92" y="210"/>
                    </a:cubicBezTo>
                    <a:cubicBezTo>
                      <a:pt x="92" y="209"/>
                      <a:pt x="92" y="209"/>
                      <a:pt x="92" y="209"/>
                    </a:cubicBezTo>
                    <a:cubicBezTo>
                      <a:pt x="90" y="208"/>
                      <a:pt x="93" y="208"/>
                      <a:pt x="90" y="207"/>
                    </a:cubicBezTo>
                    <a:cubicBezTo>
                      <a:pt x="92" y="208"/>
                      <a:pt x="91" y="204"/>
                      <a:pt x="94" y="206"/>
                    </a:cubicBezTo>
                    <a:cubicBezTo>
                      <a:pt x="96" y="208"/>
                      <a:pt x="96" y="208"/>
                      <a:pt x="96" y="208"/>
                    </a:cubicBezTo>
                    <a:cubicBezTo>
                      <a:pt x="96" y="207"/>
                      <a:pt x="94" y="205"/>
                      <a:pt x="93" y="204"/>
                    </a:cubicBezTo>
                    <a:cubicBezTo>
                      <a:pt x="94" y="204"/>
                      <a:pt x="94" y="204"/>
                      <a:pt x="95" y="204"/>
                    </a:cubicBezTo>
                    <a:cubicBezTo>
                      <a:pt x="91" y="202"/>
                      <a:pt x="96" y="203"/>
                      <a:pt x="93" y="200"/>
                    </a:cubicBezTo>
                    <a:cubicBezTo>
                      <a:pt x="95" y="200"/>
                      <a:pt x="96" y="197"/>
                      <a:pt x="98" y="197"/>
                    </a:cubicBezTo>
                    <a:cubicBezTo>
                      <a:pt x="98" y="195"/>
                      <a:pt x="97" y="194"/>
                      <a:pt x="99" y="193"/>
                    </a:cubicBezTo>
                    <a:cubicBezTo>
                      <a:pt x="99" y="193"/>
                      <a:pt x="99" y="194"/>
                      <a:pt x="99" y="194"/>
                    </a:cubicBezTo>
                    <a:cubicBezTo>
                      <a:pt x="101" y="194"/>
                      <a:pt x="100" y="193"/>
                      <a:pt x="100" y="192"/>
                    </a:cubicBezTo>
                    <a:cubicBezTo>
                      <a:pt x="100" y="193"/>
                      <a:pt x="103" y="192"/>
                      <a:pt x="105" y="192"/>
                    </a:cubicBezTo>
                    <a:cubicBezTo>
                      <a:pt x="104" y="190"/>
                      <a:pt x="102" y="189"/>
                      <a:pt x="101" y="188"/>
                    </a:cubicBezTo>
                    <a:cubicBezTo>
                      <a:pt x="105" y="189"/>
                      <a:pt x="101" y="184"/>
                      <a:pt x="105" y="185"/>
                    </a:cubicBezTo>
                    <a:cubicBezTo>
                      <a:pt x="105" y="185"/>
                      <a:pt x="105" y="187"/>
                      <a:pt x="107" y="187"/>
                    </a:cubicBezTo>
                    <a:cubicBezTo>
                      <a:pt x="111" y="188"/>
                      <a:pt x="105" y="183"/>
                      <a:pt x="108" y="182"/>
                    </a:cubicBezTo>
                    <a:cubicBezTo>
                      <a:pt x="105" y="181"/>
                      <a:pt x="105" y="181"/>
                      <a:pt x="105" y="181"/>
                    </a:cubicBezTo>
                    <a:cubicBezTo>
                      <a:pt x="107" y="182"/>
                      <a:pt x="104" y="178"/>
                      <a:pt x="107" y="180"/>
                    </a:cubicBezTo>
                    <a:cubicBezTo>
                      <a:pt x="107" y="179"/>
                      <a:pt x="110" y="178"/>
                      <a:pt x="107" y="177"/>
                    </a:cubicBezTo>
                    <a:cubicBezTo>
                      <a:pt x="111" y="176"/>
                      <a:pt x="109" y="169"/>
                      <a:pt x="115" y="171"/>
                    </a:cubicBezTo>
                    <a:cubicBezTo>
                      <a:pt x="115" y="170"/>
                      <a:pt x="116" y="169"/>
                      <a:pt x="114" y="169"/>
                    </a:cubicBezTo>
                    <a:cubicBezTo>
                      <a:pt x="112" y="168"/>
                      <a:pt x="115" y="170"/>
                      <a:pt x="114" y="170"/>
                    </a:cubicBezTo>
                    <a:cubicBezTo>
                      <a:pt x="114" y="170"/>
                      <a:pt x="113" y="169"/>
                      <a:pt x="113" y="169"/>
                    </a:cubicBezTo>
                    <a:cubicBezTo>
                      <a:pt x="114" y="168"/>
                      <a:pt x="114" y="168"/>
                      <a:pt x="116" y="170"/>
                    </a:cubicBezTo>
                    <a:cubicBezTo>
                      <a:pt x="119" y="169"/>
                      <a:pt x="112" y="165"/>
                      <a:pt x="115" y="163"/>
                    </a:cubicBezTo>
                    <a:cubicBezTo>
                      <a:pt x="116" y="164"/>
                      <a:pt x="117" y="164"/>
                      <a:pt x="117" y="163"/>
                    </a:cubicBezTo>
                    <a:cubicBezTo>
                      <a:pt x="115" y="161"/>
                      <a:pt x="115" y="161"/>
                      <a:pt x="115" y="161"/>
                    </a:cubicBezTo>
                    <a:cubicBezTo>
                      <a:pt x="117" y="160"/>
                      <a:pt x="119" y="162"/>
                      <a:pt x="121" y="163"/>
                    </a:cubicBezTo>
                    <a:cubicBezTo>
                      <a:pt x="121" y="162"/>
                      <a:pt x="122" y="161"/>
                      <a:pt x="120" y="160"/>
                    </a:cubicBezTo>
                    <a:cubicBezTo>
                      <a:pt x="123" y="160"/>
                      <a:pt x="123" y="160"/>
                      <a:pt x="123" y="160"/>
                    </a:cubicBezTo>
                    <a:cubicBezTo>
                      <a:pt x="121" y="160"/>
                      <a:pt x="123" y="159"/>
                      <a:pt x="122" y="158"/>
                    </a:cubicBezTo>
                    <a:cubicBezTo>
                      <a:pt x="123" y="159"/>
                      <a:pt x="123" y="159"/>
                      <a:pt x="123" y="159"/>
                    </a:cubicBezTo>
                    <a:cubicBezTo>
                      <a:pt x="123" y="159"/>
                      <a:pt x="123" y="158"/>
                      <a:pt x="124" y="157"/>
                    </a:cubicBezTo>
                    <a:cubicBezTo>
                      <a:pt x="122" y="157"/>
                      <a:pt x="121" y="157"/>
                      <a:pt x="120" y="158"/>
                    </a:cubicBezTo>
                    <a:cubicBezTo>
                      <a:pt x="120" y="157"/>
                      <a:pt x="120" y="156"/>
                      <a:pt x="120" y="155"/>
                    </a:cubicBezTo>
                    <a:cubicBezTo>
                      <a:pt x="122" y="156"/>
                      <a:pt x="122" y="154"/>
                      <a:pt x="122" y="154"/>
                    </a:cubicBezTo>
                    <a:cubicBezTo>
                      <a:pt x="123" y="153"/>
                      <a:pt x="121" y="152"/>
                      <a:pt x="121" y="152"/>
                    </a:cubicBezTo>
                    <a:cubicBezTo>
                      <a:pt x="122" y="152"/>
                      <a:pt x="122" y="151"/>
                      <a:pt x="123" y="152"/>
                    </a:cubicBezTo>
                    <a:cubicBezTo>
                      <a:pt x="124" y="153"/>
                      <a:pt x="122" y="152"/>
                      <a:pt x="123" y="153"/>
                    </a:cubicBezTo>
                    <a:cubicBezTo>
                      <a:pt x="124" y="153"/>
                      <a:pt x="125" y="154"/>
                      <a:pt x="125" y="152"/>
                    </a:cubicBezTo>
                    <a:cubicBezTo>
                      <a:pt x="124" y="151"/>
                      <a:pt x="121" y="150"/>
                      <a:pt x="123" y="149"/>
                    </a:cubicBezTo>
                    <a:cubicBezTo>
                      <a:pt x="123" y="150"/>
                      <a:pt x="124" y="151"/>
                      <a:pt x="124" y="151"/>
                    </a:cubicBezTo>
                    <a:cubicBezTo>
                      <a:pt x="126" y="151"/>
                      <a:pt x="126" y="151"/>
                      <a:pt x="126" y="151"/>
                    </a:cubicBezTo>
                    <a:cubicBezTo>
                      <a:pt x="124" y="149"/>
                      <a:pt x="124" y="149"/>
                      <a:pt x="124" y="149"/>
                    </a:cubicBezTo>
                    <a:cubicBezTo>
                      <a:pt x="125" y="150"/>
                      <a:pt x="125" y="150"/>
                      <a:pt x="125" y="150"/>
                    </a:cubicBezTo>
                    <a:cubicBezTo>
                      <a:pt x="124" y="148"/>
                      <a:pt x="126" y="147"/>
                      <a:pt x="124" y="146"/>
                    </a:cubicBezTo>
                    <a:cubicBezTo>
                      <a:pt x="124" y="145"/>
                      <a:pt x="126" y="145"/>
                      <a:pt x="127" y="145"/>
                    </a:cubicBezTo>
                    <a:cubicBezTo>
                      <a:pt x="127" y="145"/>
                      <a:pt x="127" y="145"/>
                      <a:pt x="127" y="145"/>
                    </a:cubicBezTo>
                    <a:cubicBezTo>
                      <a:pt x="128" y="145"/>
                      <a:pt x="128" y="143"/>
                      <a:pt x="127" y="142"/>
                    </a:cubicBezTo>
                    <a:cubicBezTo>
                      <a:pt x="128" y="142"/>
                      <a:pt x="128" y="142"/>
                      <a:pt x="128" y="142"/>
                    </a:cubicBezTo>
                    <a:cubicBezTo>
                      <a:pt x="128" y="142"/>
                      <a:pt x="128" y="140"/>
                      <a:pt x="128" y="139"/>
                    </a:cubicBezTo>
                    <a:cubicBezTo>
                      <a:pt x="130" y="139"/>
                      <a:pt x="135" y="143"/>
                      <a:pt x="133" y="140"/>
                    </a:cubicBezTo>
                    <a:cubicBezTo>
                      <a:pt x="134" y="139"/>
                      <a:pt x="131" y="137"/>
                      <a:pt x="130" y="136"/>
                    </a:cubicBezTo>
                    <a:cubicBezTo>
                      <a:pt x="132" y="135"/>
                      <a:pt x="130" y="131"/>
                      <a:pt x="134" y="131"/>
                    </a:cubicBezTo>
                    <a:cubicBezTo>
                      <a:pt x="134" y="130"/>
                      <a:pt x="133" y="130"/>
                      <a:pt x="133" y="129"/>
                    </a:cubicBezTo>
                    <a:cubicBezTo>
                      <a:pt x="135" y="127"/>
                      <a:pt x="135" y="122"/>
                      <a:pt x="139" y="121"/>
                    </a:cubicBezTo>
                    <a:cubicBezTo>
                      <a:pt x="140" y="123"/>
                      <a:pt x="141" y="123"/>
                      <a:pt x="142" y="123"/>
                    </a:cubicBezTo>
                    <a:cubicBezTo>
                      <a:pt x="141" y="121"/>
                      <a:pt x="144" y="123"/>
                      <a:pt x="142" y="121"/>
                    </a:cubicBezTo>
                    <a:cubicBezTo>
                      <a:pt x="140" y="120"/>
                      <a:pt x="139" y="120"/>
                      <a:pt x="138" y="120"/>
                    </a:cubicBezTo>
                    <a:cubicBezTo>
                      <a:pt x="138" y="118"/>
                      <a:pt x="140" y="115"/>
                      <a:pt x="142" y="115"/>
                    </a:cubicBezTo>
                    <a:cubicBezTo>
                      <a:pt x="141" y="115"/>
                      <a:pt x="141" y="115"/>
                      <a:pt x="140" y="114"/>
                    </a:cubicBezTo>
                    <a:cubicBezTo>
                      <a:pt x="143" y="116"/>
                      <a:pt x="144" y="115"/>
                      <a:pt x="144" y="113"/>
                    </a:cubicBezTo>
                    <a:cubicBezTo>
                      <a:pt x="142" y="112"/>
                      <a:pt x="142" y="112"/>
                      <a:pt x="142" y="112"/>
                    </a:cubicBezTo>
                    <a:cubicBezTo>
                      <a:pt x="144" y="112"/>
                      <a:pt x="144" y="112"/>
                      <a:pt x="144" y="112"/>
                    </a:cubicBezTo>
                    <a:cubicBezTo>
                      <a:pt x="144" y="112"/>
                      <a:pt x="141" y="110"/>
                      <a:pt x="143" y="110"/>
                    </a:cubicBezTo>
                    <a:cubicBezTo>
                      <a:pt x="144" y="110"/>
                      <a:pt x="145" y="110"/>
                      <a:pt x="145" y="111"/>
                    </a:cubicBezTo>
                    <a:cubicBezTo>
                      <a:pt x="145" y="109"/>
                      <a:pt x="143" y="106"/>
                      <a:pt x="145" y="106"/>
                    </a:cubicBezTo>
                    <a:cubicBezTo>
                      <a:pt x="148" y="106"/>
                      <a:pt x="148" y="106"/>
                      <a:pt x="148" y="106"/>
                    </a:cubicBezTo>
                    <a:cubicBezTo>
                      <a:pt x="148" y="106"/>
                      <a:pt x="147" y="104"/>
                      <a:pt x="146" y="104"/>
                    </a:cubicBezTo>
                    <a:cubicBezTo>
                      <a:pt x="148" y="103"/>
                      <a:pt x="149" y="102"/>
                      <a:pt x="152" y="103"/>
                    </a:cubicBezTo>
                    <a:cubicBezTo>
                      <a:pt x="149" y="97"/>
                      <a:pt x="151" y="92"/>
                      <a:pt x="154" y="88"/>
                    </a:cubicBezTo>
                    <a:cubicBezTo>
                      <a:pt x="155" y="89"/>
                      <a:pt x="155" y="89"/>
                      <a:pt x="155" y="89"/>
                    </a:cubicBezTo>
                    <a:cubicBezTo>
                      <a:pt x="157" y="89"/>
                      <a:pt x="153" y="87"/>
                      <a:pt x="154" y="87"/>
                    </a:cubicBezTo>
                    <a:cubicBezTo>
                      <a:pt x="155" y="88"/>
                      <a:pt x="157" y="88"/>
                      <a:pt x="158" y="89"/>
                    </a:cubicBezTo>
                    <a:cubicBezTo>
                      <a:pt x="160" y="89"/>
                      <a:pt x="157" y="86"/>
                      <a:pt x="157" y="85"/>
                    </a:cubicBezTo>
                    <a:cubicBezTo>
                      <a:pt x="156" y="84"/>
                      <a:pt x="158" y="86"/>
                      <a:pt x="156" y="85"/>
                    </a:cubicBezTo>
                    <a:cubicBezTo>
                      <a:pt x="155" y="85"/>
                      <a:pt x="158" y="84"/>
                      <a:pt x="156" y="82"/>
                    </a:cubicBezTo>
                    <a:cubicBezTo>
                      <a:pt x="157" y="82"/>
                      <a:pt x="159" y="84"/>
                      <a:pt x="160" y="84"/>
                    </a:cubicBezTo>
                    <a:cubicBezTo>
                      <a:pt x="159" y="83"/>
                      <a:pt x="159" y="83"/>
                      <a:pt x="159" y="83"/>
                    </a:cubicBezTo>
                    <a:cubicBezTo>
                      <a:pt x="162" y="83"/>
                      <a:pt x="162" y="88"/>
                      <a:pt x="167" y="89"/>
                    </a:cubicBezTo>
                    <a:cubicBezTo>
                      <a:pt x="167" y="88"/>
                      <a:pt x="167" y="88"/>
                      <a:pt x="167" y="88"/>
                    </a:cubicBezTo>
                    <a:cubicBezTo>
                      <a:pt x="170" y="89"/>
                      <a:pt x="168" y="92"/>
                      <a:pt x="170" y="90"/>
                    </a:cubicBezTo>
                    <a:cubicBezTo>
                      <a:pt x="170" y="89"/>
                      <a:pt x="167" y="86"/>
                      <a:pt x="165" y="86"/>
                    </a:cubicBezTo>
                    <a:cubicBezTo>
                      <a:pt x="166" y="84"/>
                      <a:pt x="160" y="82"/>
                      <a:pt x="161" y="80"/>
                    </a:cubicBezTo>
                    <a:cubicBezTo>
                      <a:pt x="163" y="80"/>
                      <a:pt x="161" y="82"/>
                      <a:pt x="163" y="82"/>
                    </a:cubicBezTo>
                    <a:cubicBezTo>
                      <a:pt x="165" y="83"/>
                      <a:pt x="163" y="80"/>
                      <a:pt x="164" y="80"/>
                    </a:cubicBezTo>
                    <a:cubicBezTo>
                      <a:pt x="163" y="80"/>
                      <a:pt x="161" y="78"/>
                      <a:pt x="161" y="77"/>
                    </a:cubicBezTo>
                    <a:cubicBezTo>
                      <a:pt x="162" y="77"/>
                      <a:pt x="163" y="79"/>
                      <a:pt x="164" y="78"/>
                    </a:cubicBezTo>
                    <a:cubicBezTo>
                      <a:pt x="162" y="77"/>
                      <a:pt x="162" y="75"/>
                      <a:pt x="161" y="75"/>
                    </a:cubicBezTo>
                    <a:cubicBezTo>
                      <a:pt x="158" y="73"/>
                      <a:pt x="162" y="74"/>
                      <a:pt x="160" y="72"/>
                    </a:cubicBezTo>
                    <a:cubicBezTo>
                      <a:pt x="163" y="73"/>
                      <a:pt x="164" y="76"/>
                      <a:pt x="166" y="76"/>
                    </a:cubicBezTo>
                    <a:cubicBezTo>
                      <a:pt x="164" y="75"/>
                      <a:pt x="165" y="72"/>
                      <a:pt x="161" y="71"/>
                    </a:cubicBezTo>
                    <a:cubicBezTo>
                      <a:pt x="162" y="71"/>
                      <a:pt x="164" y="72"/>
                      <a:pt x="165" y="73"/>
                    </a:cubicBezTo>
                    <a:cubicBezTo>
                      <a:pt x="167" y="73"/>
                      <a:pt x="162" y="68"/>
                      <a:pt x="167" y="71"/>
                    </a:cubicBezTo>
                    <a:cubicBezTo>
                      <a:pt x="165" y="69"/>
                      <a:pt x="165" y="69"/>
                      <a:pt x="165" y="69"/>
                    </a:cubicBezTo>
                    <a:cubicBezTo>
                      <a:pt x="165" y="69"/>
                      <a:pt x="166" y="69"/>
                      <a:pt x="168" y="69"/>
                    </a:cubicBezTo>
                    <a:cubicBezTo>
                      <a:pt x="168" y="68"/>
                      <a:pt x="166" y="65"/>
                      <a:pt x="169" y="67"/>
                    </a:cubicBezTo>
                    <a:cubicBezTo>
                      <a:pt x="169" y="67"/>
                      <a:pt x="170" y="65"/>
                      <a:pt x="168" y="64"/>
                    </a:cubicBezTo>
                    <a:cubicBezTo>
                      <a:pt x="166" y="65"/>
                      <a:pt x="169" y="66"/>
                      <a:pt x="165" y="65"/>
                    </a:cubicBezTo>
                    <a:cubicBezTo>
                      <a:pt x="168" y="66"/>
                      <a:pt x="166" y="64"/>
                      <a:pt x="165" y="62"/>
                    </a:cubicBezTo>
                    <a:cubicBezTo>
                      <a:pt x="167" y="63"/>
                      <a:pt x="167" y="63"/>
                      <a:pt x="167" y="63"/>
                    </a:cubicBezTo>
                    <a:cubicBezTo>
                      <a:pt x="166" y="62"/>
                      <a:pt x="167" y="62"/>
                      <a:pt x="166" y="61"/>
                    </a:cubicBezTo>
                    <a:cubicBezTo>
                      <a:pt x="167" y="61"/>
                      <a:pt x="168" y="62"/>
                      <a:pt x="168" y="62"/>
                    </a:cubicBezTo>
                    <a:cubicBezTo>
                      <a:pt x="166" y="60"/>
                      <a:pt x="166" y="60"/>
                      <a:pt x="166" y="60"/>
                    </a:cubicBezTo>
                    <a:cubicBezTo>
                      <a:pt x="166" y="58"/>
                      <a:pt x="170" y="62"/>
                      <a:pt x="170" y="60"/>
                    </a:cubicBezTo>
                    <a:cubicBezTo>
                      <a:pt x="171" y="62"/>
                      <a:pt x="171" y="62"/>
                      <a:pt x="171" y="62"/>
                    </a:cubicBezTo>
                    <a:cubicBezTo>
                      <a:pt x="171" y="61"/>
                      <a:pt x="173" y="62"/>
                      <a:pt x="173" y="61"/>
                    </a:cubicBezTo>
                    <a:cubicBezTo>
                      <a:pt x="171" y="60"/>
                      <a:pt x="169" y="58"/>
                      <a:pt x="168" y="57"/>
                    </a:cubicBezTo>
                    <a:cubicBezTo>
                      <a:pt x="168" y="55"/>
                      <a:pt x="170" y="58"/>
                      <a:pt x="169" y="56"/>
                    </a:cubicBezTo>
                    <a:cubicBezTo>
                      <a:pt x="171" y="58"/>
                      <a:pt x="171" y="58"/>
                      <a:pt x="171" y="58"/>
                    </a:cubicBezTo>
                    <a:cubicBezTo>
                      <a:pt x="171" y="58"/>
                      <a:pt x="174" y="59"/>
                      <a:pt x="174" y="58"/>
                    </a:cubicBezTo>
                    <a:cubicBezTo>
                      <a:pt x="174" y="57"/>
                      <a:pt x="172" y="54"/>
                      <a:pt x="171" y="55"/>
                    </a:cubicBezTo>
                    <a:cubicBezTo>
                      <a:pt x="171" y="54"/>
                      <a:pt x="173" y="54"/>
                      <a:pt x="174" y="55"/>
                    </a:cubicBezTo>
                    <a:cubicBezTo>
                      <a:pt x="174" y="53"/>
                      <a:pt x="172" y="54"/>
                      <a:pt x="171" y="52"/>
                    </a:cubicBezTo>
                    <a:cubicBezTo>
                      <a:pt x="173" y="53"/>
                      <a:pt x="175" y="52"/>
                      <a:pt x="177" y="52"/>
                    </a:cubicBezTo>
                    <a:cubicBezTo>
                      <a:pt x="179" y="55"/>
                      <a:pt x="179" y="55"/>
                      <a:pt x="179" y="55"/>
                    </a:cubicBezTo>
                    <a:cubicBezTo>
                      <a:pt x="180" y="54"/>
                      <a:pt x="180" y="54"/>
                      <a:pt x="180" y="54"/>
                    </a:cubicBezTo>
                    <a:cubicBezTo>
                      <a:pt x="182" y="57"/>
                      <a:pt x="182" y="55"/>
                      <a:pt x="184" y="57"/>
                    </a:cubicBezTo>
                    <a:cubicBezTo>
                      <a:pt x="185" y="57"/>
                      <a:pt x="184" y="55"/>
                      <a:pt x="184" y="55"/>
                    </a:cubicBezTo>
                    <a:cubicBezTo>
                      <a:pt x="179" y="54"/>
                      <a:pt x="180" y="50"/>
                      <a:pt x="176" y="48"/>
                    </a:cubicBezTo>
                    <a:cubicBezTo>
                      <a:pt x="176" y="45"/>
                      <a:pt x="185" y="52"/>
                      <a:pt x="181" y="46"/>
                    </a:cubicBezTo>
                    <a:cubicBezTo>
                      <a:pt x="180" y="46"/>
                      <a:pt x="178" y="44"/>
                      <a:pt x="178" y="46"/>
                    </a:cubicBezTo>
                    <a:cubicBezTo>
                      <a:pt x="179" y="44"/>
                      <a:pt x="175" y="43"/>
                      <a:pt x="177" y="42"/>
                    </a:cubicBezTo>
                    <a:cubicBezTo>
                      <a:pt x="178" y="44"/>
                      <a:pt x="182" y="43"/>
                      <a:pt x="183" y="46"/>
                    </a:cubicBezTo>
                    <a:cubicBezTo>
                      <a:pt x="182" y="45"/>
                      <a:pt x="181" y="46"/>
                      <a:pt x="182" y="46"/>
                    </a:cubicBezTo>
                    <a:cubicBezTo>
                      <a:pt x="183" y="47"/>
                      <a:pt x="185" y="49"/>
                      <a:pt x="186" y="47"/>
                    </a:cubicBezTo>
                    <a:cubicBezTo>
                      <a:pt x="186" y="46"/>
                      <a:pt x="187" y="45"/>
                      <a:pt x="185" y="44"/>
                    </a:cubicBezTo>
                    <a:cubicBezTo>
                      <a:pt x="183" y="43"/>
                      <a:pt x="184" y="46"/>
                      <a:pt x="182" y="44"/>
                    </a:cubicBezTo>
                    <a:cubicBezTo>
                      <a:pt x="183" y="42"/>
                      <a:pt x="186" y="43"/>
                      <a:pt x="183" y="41"/>
                    </a:cubicBezTo>
                    <a:cubicBezTo>
                      <a:pt x="182" y="42"/>
                      <a:pt x="180" y="41"/>
                      <a:pt x="179" y="40"/>
                    </a:cubicBezTo>
                    <a:cubicBezTo>
                      <a:pt x="179" y="38"/>
                      <a:pt x="179" y="38"/>
                      <a:pt x="179" y="38"/>
                    </a:cubicBezTo>
                    <a:cubicBezTo>
                      <a:pt x="180" y="39"/>
                      <a:pt x="180" y="39"/>
                      <a:pt x="180" y="39"/>
                    </a:cubicBezTo>
                    <a:cubicBezTo>
                      <a:pt x="182" y="38"/>
                      <a:pt x="178" y="37"/>
                      <a:pt x="179" y="36"/>
                    </a:cubicBezTo>
                    <a:cubicBezTo>
                      <a:pt x="182" y="36"/>
                      <a:pt x="182" y="36"/>
                      <a:pt x="182" y="36"/>
                    </a:cubicBezTo>
                    <a:cubicBezTo>
                      <a:pt x="184" y="38"/>
                      <a:pt x="180" y="38"/>
                      <a:pt x="184" y="40"/>
                    </a:cubicBezTo>
                    <a:cubicBezTo>
                      <a:pt x="184" y="39"/>
                      <a:pt x="183" y="38"/>
                      <a:pt x="184" y="37"/>
                    </a:cubicBezTo>
                    <a:cubicBezTo>
                      <a:pt x="185" y="37"/>
                      <a:pt x="184" y="38"/>
                      <a:pt x="185" y="38"/>
                    </a:cubicBezTo>
                    <a:cubicBezTo>
                      <a:pt x="185" y="38"/>
                      <a:pt x="190" y="40"/>
                      <a:pt x="188" y="37"/>
                    </a:cubicBezTo>
                    <a:cubicBezTo>
                      <a:pt x="188" y="35"/>
                      <a:pt x="187" y="36"/>
                      <a:pt x="186" y="35"/>
                    </a:cubicBezTo>
                    <a:cubicBezTo>
                      <a:pt x="186" y="33"/>
                      <a:pt x="185" y="32"/>
                      <a:pt x="186" y="30"/>
                    </a:cubicBezTo>
                    <a:cubicBezTo>
                      <a:pt x="188" y="32"/>
                      <a:pt x="187" y="28"/>
                      <a:pt x="189" y="31"/>
                    </a:cubicBezTo>
                    <a:cubicBezTo>
                      <a:pt x="187" y="31"/>
                      <a:pt x="186" y="34"/>
                      <a:pt x="188" y="36"/>
                    </a:cubicBezTo>
                    <a:cubicBezTo>
                      <a:pt x="192" y="37"/>
                      <a:pt x="187" y="37"/>
                      <a:pt x="190" y="40"/>
                    </a:cubicBezTo>
                    <a:cubicBezTo>
                      <a:pt x="191" y="38"/>
                      <a:pt x="194" y="40"/>
                      <a:pt x="196" y="41"/>
                    </a:cubicBezTo>
                    <a:cubicBezTo>
                      <a:pt x="197" y="41"/>
                      <a:pt x="196" y="40"/>
                      <a:pt x="196" y="39"/>
                    </a:cubicBezTo>
                    <a:cubicBezTo>
                      <a:pt x="194" y="38"/>
                      <a:pt x="194" y="38"/>
                      <a:pt x="192" y="37"/>
                    </a:cubicBezTo>
                    <a:cubicBezTo>
                      <a:pt x="193" y="36"/>
                      <a:pt x="193" y="33"/>
                      <a:pt x="192" y="31"/>
                    </a:cubicBezTo>
                    <a:cubicBezTo>
                      <a:pt x="193" y="31"/>
                      <a:pt x="195" y="33"/>
                      <a:pt x="195" y="34"/>
                    </a:cubicBezTo>
                    <a:cubicBezTo>
                      <a:pt x="195" y="31"/>
                      <a:pt x="197" y="29"/>
                      <a:pt x="198" y="27"/>
                    </a:cubicBezTo>
                    <a:cubicBezTo>
                      <a:pt x="194" y="27"/>
                      <a:pt x="199" y="25"/>
                      <a:pt x="196" y="24"/>
                    </a:cubicBezTo>
                    <a:cubicBezTo>
                      <a:pt x="194" y="25"/>
                      <a:pt x="192" y="24"/>
                      <a:pt x="190" y="23"/>
                    </a:cubicBezTo>
                    <a:cubicBezTo>
                      <a:pt x="191" y="22"/>
                      <a:pt x="192" y="24"/>
                      <a:pt x="193" y="24"/>
                    </a:cubicBezTo>
                    <a:cubicBezTo>
                      <a:pt x="191" y="22"/>
                      <a:pt x="196" y="24"/>
                      <a:pt x="194" y="22"/>
                    </a:cubicBezTo>
                    <a:cubicBezTo>
                      <a:pt x="194" y="24"/>
                      <a:pt x="198" y="24"/>
                      <a:pt x="200" y="26"/>
                    </a:cubicBezTo>
                    <a:cubicBezTo>
                      <a:pt x="199" y="24"/>
                      <a:pt x="202" y="27"/>
                      <a:pt x="203" y="26"/>
                    </a:cubicBezTo>
                    <a:cubicBezTo>
                      <a:pt x="202" y="24"/>
                      <a:pt x="202" y="21"/>
                      <a:pt x="202" y="20"/>
                    </a:cubicBezTo>
                    <a:cubicBezTo>
                      <a:pt x="206" y="19"/>
                      <a:pt x="205" y="15"/>
                      <a:pt x="206" y="13"/>
                    </a:cubicBezTo>
                    <a:cubicBezTo>
                      <a:pt x="208" y="13"/>
                      <a:pt x="210" y="15"/>
                      <a:pt x="211" y="14"/>
                    </a:cubicBezTo>
                    <a:cubicBezTo>
                      <a:pt x="212" y="13"/>
                      <a:pt x="208" y="13"/>
                      <a:pt x="210" y="13"/>
                    </a:cubicBezTo>
                    <a:cubicBezTo>
                      <a:pt x="210" y="13"/>
                      <a:pt x="210" y="13"/>
                      <a:pt x="210" y="13"/>
                    </a:cubicBezTo>
                    <a:cubicBezTo>
                      <a:pt x="210" y="12"/>
                      <a:pt x="214" y="11"/>
                      <a:pt x="210" y="8"/>
                    </a:cubicBezTo>
                    <a:cubicBezTo>
                      <a:pt x="213" y="10"/>
                      <a:pt x="213" y="10"/>
                      <a:pt x="213" y="10"/>
                    </a:cubicBezTo>
                    <a:cubicBezTo>
                      <a:pt x="213" y="10"/>
                      <a:pt x="213" y="10"/>
                      <a:pt x="213" y="9"/>
                    </a:cubicBezTo>
                    <a:cubicBezTo>
                      <a:pt x="214" y="10"/>
                      <a:pt x="215" y="10"/>
                      <a:pt x="215" y="11"/>
                    </a:cubicBezTo>
                    <a:cubicBezTo>
                      <a:pt x="218" y="11"/>
                      <a:pt x="216" y="8"/>
                      <a:pt x="217" y="7"/>
                    </a:cubicBezTo>
                    <a:cubicBezTo>
                      <a:pt x="214" y="7"/>
                      <a:pt x="214" y="7"/>
                      <a:pt x="214" y="7"/>
                    </a:cubicBezTo>
                    <a:cubicBezTo>
                      <a:pt x="214" y="4"/>
                      <a:pt x="217" y="4"/>
                      <a:pt x="217" y="2"/>
                    </a:cubicBezTo>
                    <a:cubicBezTo>
                      <a:pt x="219" y="3"/>
                      <a:pt x="219" y="3"/>
                      <a:pt x="219" y="3"/>
                    </a:cubicBezTo>
                    <a:cubicBezTo>
                      <a:pt x="218" y="1"/>
                      <a:pt x="218" y="1"/>
                      <a:pt x="218" y="1"/>
                    </a:cubicBezTo>
                    <a:cubicBezTo>
                      <a:pt x="220" y="2"/>
                      <a:pt x="222" y="2"/>
                      <a:pt x="221" y="0"/>
                    </a:cubicBezTo>
                    <a:cubicBezTo>
                      <a:pt x="223" y="6"/>
                      <a:pt x="223" y="6"/>
                      <a:pt x="223" y="6"/>
                    </a:cubicBezTo>
                    <a:cubicBezTo>
                      <a:pt x="222" y="6"/>
                      <a:pt x="222" y="4"/>
                      <a:pt x="220" y="3"/>
                    </a:cubicBezTo>
                    <a:cubicBezTo>
                      <a:pt x="218" y="3"/>
                      <a:pt x="217" y="5"/>
                      <a:pt x="219" y="6"/>
                    </a:cubicBezTo>
                    <a:cubicBezTo>
                      <a:pt x="219" y="5"/>
                      <a:pt x="219" y="5"/>
                      <a:pt x="219" y="4"/>
                    </a:cubicBezTo>
                    <a:cubicBezTo>
                      <a:pt x="221" y="6"/>
                      <a:pt x="221" y="6"/>
                      <a:pt x="222" y="8"/>
                    </a:cubicBezTo>
                    <a:cubicBezTo>
                      <a:pt x="222" y="8"/>
                      <a:pt x="223" y="7"/>
                      <a:pt x="223" y="7"/>
                    </a:cubicBezTo>
                    <a:cubicBezTo>
                      <a:pt x="223" y="8"/>
                      <a:pt x="223" y="9"/>
                      <a:pt x="223" y="10"/>
                    </a:cubicBezTo>
                    <a:cubicBezTo>
                      <a:pt x="222" y="9"/>
                      <a:pt x="221" y="10"/>
                      <a:pt x="220" y="9"/>
                    </a:cubicBezTo>
                    <a:cubicBezTo>
                      <a:pt x="222" y="10"/>
                      <a:pt x="222" y="12"/>
                      <a:pt x="221" y="13"/>
                    </a:cubicBezTo>
                    <a:cubicBezTo>
                      <a:pt x="218" y="13"/>
                      <a:pt x="221" y="17"/>
                      <a:pt x="220" y="18"/>
                    </a:cubicBezTo>
                    <a:cubicBezTo>
                      <a:pt x="218" y="16"/>
                      <a:pt x="216" y="14"/>
                      <a:pt x="216" y="13"/>
                    </a:cubicBezTo>
                    <a:cubicBezTo>
                      <a:pt x="214" y="13"/>
                      <a:pt x="215" y="14"/>
                      <a:pt x="214" y="14"/>
                    </a:cubicBezTo>
                    <a:cubicBezTo>
                      <a:pt x="215" y="16"/>
                      <a:pt x="217" y="17"/>
                      <a:pt x="218" y="19"/>
                    </a:cubicBezTo>
                    <a:cubicBezTo>
                      <a:pt x="216" y="18"/>
                      <a:pt x="216" y="18"/>
                      <a:pt x="216" y="18"/>
                    </a:cubicBezTo>
                    <a:cubicBezTo>
                      <a:pt x="216" y="20"/>
                      <a:pt x="219" y="21"/>
                      <a:pt x="217" y="23"/>
                    </a:cubicBezTo>
                    <a:cubicBezTo>
                      <a:pt x="215" y="25"/>
                      <a:pt x="213" y="28"/>
                      <a:pt x="212" y="30"/>
                    </a:cubicBezTo>
                    <a:cubicBezTo>
                      <a:pt x="210" y="29"/>
                      <a:pt x="210" y="29"/>
                      <a:pt x="210" y="29"/>
                    </a:cubicBezTo>
                    <a:cubicBezTo>
                      <a:pt x="213" y="32"/>
                      <a:pt x="210" y="33"/>
                      <a:pt x="210" y="36"/>
                    </a:cubicBezTo>
                    <a:cubicBezTo>
                      <a:pt x="207" y="37"/>
                      <a:pt x="209" y="42"/>
                      <a:pt x="205" y="42"/>
                    </a:cubicBezTo>
                    <a:cubicBezTo>
                      <a:pt x="204" y="47"/>
                      <a:pt x="203" y="52"/>
                      <a:pt x="200" y="56"/>
                    </a:cubicBezTo>
                    <a:cubicBezTo>
                      <a:pt x="198" y="54"/>
                      <a:pt x="198" y="54"/>
                      <a:pt x="198" y="54"/>
                    </a:cubicBezTo>
                    <a:cubicBezTo>
                      <a:pt x="199" y="56"/>
                      <a:pt x="196" y="54"/>
                      <a:pt x="196" y="55"/>
                    </a:cubicBezTo>
                    <a:cubicBezTo>
                      <a:pt x="198" y="55"/>
                      <a:pt x="198" y="57"/>
                      <a:pt x="199" y="59"/>
                    </a:cubicBezTo>
                    <a:cubicBezTo>
                      <a:pt x="196" y="60"/>
                      <a:pt x="196" y="63"/>
                      <a:pt x="197" y="66"/>
                    </a:cubicBezTo>
                    <a:cubicBezTo>
                      <a:pt x="195" y="65"/>
                      <a:pt x="195" y="65"/>
                      <a:pt x="195" y="65"/>
                    </a:cubicBezTo>
                    <a:cubicBezTo>
                      <a:pt x="197" y="69"/>
                      <a:pt x="193" y="70"/>
                      <a:pt x="191" y="72"/>
                    </a:cubicBezTo>
                    <a:cubicBezTo>
                      <a:pt x="190" y="72"/>
                      <a:pt x="189" y="71"/>
                      <a:pt x="188" y="72"/>
                    </a:cubicBezTo>
                    <a:cubicBezTo>
                      <a:pt x="190" y="75"/>
                      <a:pt x="190" y="75"/>
                      <a:pt x="190" y="78"/>
                    </a:cubicBezTo>
                    <a:cubicBezTo>
                      <a:pt x="190" y="79"/>
                      <a:pt x="188" y="81"/>
                      <a:pt x="186" y="82"/>
                    </a:cubicBezTo>
                    <a:cubicBezTo>
                      <a:pt x="187" y="89"/>
                      <a:pt x="181" y="93"/>
                      <a:pt x="180" y="100"/>
                    </a:cubicBezTo>
                    <a:cubicBezTo>
                      <a:pt x="178" y="99"/>
                      <a:pt x="178" y="99"/>
                      <a:pt x="178" y="99"/>
                    </a:cubicBezTo>
                    <a:cubicBezTo>
                      <a:pt x="179" y="106"/>
                      <a:pt x="172" y="110"/>
                      <a:pt x="172" y="116"/>
                    </a:cubicBezTo>
                    <a:cubicBezTo>
                      <a:pt x="168" y="114"/>
                      <a:pt x="168" y="114"/>
                      <a:pt x="168" y="114"/>
                    </a:cubicBezTo>
                    <a:cubicBezTo>
                      <a:pt x="167" y="114"/>
                      <a:pt x="168" y="117"/>
                      <a:pt x="170" y="118"/>
                    </a:cubicBezTo>
                    <a:cubicBezTo>
                      <a:pt x="168" y="119"/>
                      <a:pt x="170" y="123"/>
                      <a:pt x="166" y="122"/>
                    </a:cubicBezTo>
                    <a:cubicBezTo>
                      <a:pt x="165" y="123"/>
                      <a:pt x="167" y="125"/>
                      <a:pt x="167" y="126"/>
                    </a:cubicBezTo>
                    <a:cubicBezTo>
                      <a:pt x="164" y="128"/>
                      <a:pt x="164" y="129"/>
                      <a:pt x="163" y="132"/>
                    </a:cubicBezTo>
                    <a:cubicBezTo>
                      <a:pt x="163" y="132"/>
                      <a:pt x="163" y="132"/>
                      <a:pt x="163" y="132"/>
                    </a:cubicBezTo>
                    <a:cubicBezTo>
                      <a:pt x="163" y="131"/>
                      <a:pt x="161" y="130"/>
                      <a:pt x="161" y="131"/>
                    </a:cubicBezTo>
                    <a:cubicBezTo>
                      <a:pt x="161" y="132"/>
                      <a:pt x="158" y="134"/>
                      <a:pt x="162" y="135"/>
                    </a:cubicBezTo>
                    <a:cubicBezTo>
                      <a:pt x="158" y="137"/>
                      <a:pt x="160" y="143"/>
                      <a:pt x="156" y="144"/>
                    </a:cubicBezTo>
                    <a:cubicBezTo>
                      <a:pt x="157" y="144"/>
                      <a:pt x="157" y="145"/>
                      <a:pt x="157" y="146"/>
                    </a:cubicBezTo>
                    <a:cubicBezTo>
                      <a:pt x="156" y="148"/>
                      <a:pt x="152" y="149"/>
                      <a:pt x="153" y="152"/>
                    </a:cubicBezTo>
                    <a:cubicBezTo>
                      <a:pt x="152" y="153"/>
                      <a:pt x="151" y="151"/>
                      <a:pt x="151" y="152"/>
                    </a:cubicBezTo>
                    <a:cubicBezTo>
                      <a:pt x="151" y="153"/>
                      <a:pt x="152" y="153"/>
                      <a:pt x="152" y="154"/>
                    </a:cubicBezTo>
                    <a:cubicBezTo>
                      <a:pt x="152" y="159"/>
                      <a:pt x="145" y="161"/>
                      <a:pt x="144" y="165"/>
                    </a:cubicBezTo>
                    <a:cubicBezTo>
                      <a:pt x="142" y="172"/>
                      <a:pt x="137" y="178"/>
                      <a:pt x="134" y="185"/>
                    </a:cubicBezTo>
                    <a:cubicBezTo>
                      <a:pt x="133" y="184"/>
                      <a:pt x="133" y="184"/>
                      <a:pt x="133" y="184"/>
                    </a:cubicBezTo>
                    <a:cubicBezTo>
                      <a:pt x="135" y="188"/>
                      <a:pt x="127" y="187"/>
                      <a:pt x="131" y="192"/>
                    </a:cubicBezTo>
                    <a:cubicBezTo>
                      <a:pt x="130" y="192"/>
                      <a:pt x="129" y="193"/>
                      <a:pt x="128" y="192"/>
                    </a:cubicBezTo>
                    <a:cubicBezTo>
                      <a:pt x="129" y="195"/>
                      <a:pt x="123" y="196"/>
                      <a:pt x="125" y="199"/>
                    </a:cubicBezTo>
                    <a:cubicBezTo>
                      <a:pt x="125" y="199"/>
                      <a:pt x="125" y="199"/>
                      <a:pt x="125" y="199"/>
                    </a:cubicBezTo>
                    <a:cubicBezTo>
                      <a:pt x="122" y="200"/>
                      <a:pt x="123" y="204"/>
                      <a:pt x="120" y="205"/>
                    </a:cubicBezTo>
                    <a:cubicBezTo>
                      <a:pt x="120" y="205"/>
                      <a:pt x="120" y="204"/>
                      <a:pt x="119" y="204"/>
                    </a:cubicBezTo>
                    <a:cubicBezTo>
                      <a:pt x="117" y="204"/>
                      <a:pt x="121" y="208"/>
                      <a:pt x="117" y="206"/>
                    </a:cubicBezTo>
                    <a:cubicBezTo>
                      <a:pt x="116" y="207"/>
                      <a:pt x="118" y="208"/>
                      <a:pt x="118" y="207"/>
                    </a:cubicBezTo>
                    <a:cubicBezTo>
                      <a:pt x="114" y="212"/>
                      <a:pt x="113" y="219"/>
                      <a:pt x="111" y="226"/>
                    </a:cubicBezTo>
                    <a:cubicBezTo>
                      <a:pt x="106" y="229"/>
                      <a:pt x="104" y="222"/>
                      <a:pt x="105" y="227"/>
                    </a:cubicBezTo>
                    <a:cubicBezTo>
                      <a:pt x="104" y="227"/>
                      <a:pt x="106" y="228"/>
                      <a:pt x="105" y="228"/>
                    </a:cubicBezTo>
                    <a:cubicBezTo>
                      <a:pt x="106" y="230"/>
                      <a:pt x="100" y="228"/>
                      <a:pt x="102" y="230"/>
                    </a:cubicBezTo>
                    <a:cubicBezTo>
                      <a:pt x="104" y="231"/>
                      <a:pt x="103" y="231"/>
                      <a:pt x="104" y="232"/>
                    </a:cubicBezTo>
                    <a:cubicBezTo>
                      <a:pt x="101" y="233"/>
                      <a:pt x="99" y="233"/>
                      <a:pt x="99" y="236"/>
                    </a:cubicBezTo>
                    <a:cubicBezTo>
                      <a:pt x="98" y="235"/>
                      <a:pt x="98" y="235"/>
                      <a:pt x="98" y="235"/>
                    </a:cubicBezTo>
                    <a:cubicBezTo>
                      <a:pt x="100" y="239"/>
                      <a:pt x="97" y="241"/>
                      <a:pt x="100" y="245"/>
                    </a:cubicBezTo>
                    <a:cubicBezTo>
                      <a:pt x="97" y="252"/>
                      <a:pt x="94" y="259"/>
                      <a:pt x="91" y="266"/>
                    </a:cubicBezTo>
                    <a:cubicBezTo>
                      <a:pt x="88" y="272"/>
                      <a:pt x="86" y="279"/>
                      <a:pt x="83" y="286"/>
                    </a:cubicBezTo>
                    <a:cubicBezTo>
                      <a:pt x="75" y="298"/>
                      <a:pt x="70" y="311"/>
                      <a:pt x="62" y="323"/>
                    </a:cubicBezTo>
                    <a:cubicBezTo>
                      <a:pt x="57" y="325"/>
                      <a:pt x="57" y="325"/>
                      <a:pt x="56" y="329"/>
                    </a:cubicBezTo>
                    <a:cubicBezTo>
                      <a:pt x="56" y="329"/>
                      <a:pt x="56" y="328"/>
                      <a:pt x="55" y="328"/>
                    </a:cubicBezTo>
                    <a:cubicBezTo>
                      <a:pt x="58" y="330"/>
                      <a:pt x="54" y="331"/>
                      <a:pt x="57" y="332"/>
                    </a:cubicBezTo>
                    <a:cubicBezTo>
                      <a:pt x="54" y="337"/>
                      <a:pt x="53" y="342"/>
                      <a:pt x="50" y="347"/>
                    </a:cubicBezTo>
                    <a:cubicBezTo>
                      <a:pt x="50" y="346"/>
                      <a:pt x="48" y="344"/>
                      <a:pt x="48" y="345"/>
                    </a:cubicBezTo>
                    <a:cubicBezTo>
                      <a:pt x="49" y="347"/>
                      <a:pt x="49" y="347"/>
                      <a:pt x="49" y="347"/>
                    </a:cubicBezTo>
                    <a:cubicBezTo>
                      <a:pt x="48" y="347"/>
                      <a:pt x="48" y="347"/>
                      <a:pt x="48" y="347"/>
                    </a:cubicBezTo>
                    <a:cubicBezTo>
                      <a:pt x="49" y="348"/>
                      <a:pt x="50" y="349"/>
                      <a:pt x="51" y="349"/>
                    </a:cubicBezTo>
                    <a:cubicBezTo>
                      <a:pt x="47" y="363"/>
                      <a:pt x="35" y="372"/>
                      <a:pt x="31" y="385"/>
                    </a:cubicBezTo>
                    <a:cubicBezTo>
                      <a:pt x="29" y="388"/>
                      <a:pt x="28" y="392"/>
                      <a:pt x="27" y="396"/>
                    </a:cubicBezTo>
                    <a:cubicBezTo>
                      <a:pt x="19" y="404"/>
                      <a:pt x="13" y="411"/>
                      <a:pt x="11" y="422"/>
                    </a:cubicBezTo>
                    <a:cubicBezTo>
                      <a:pt x="11" y="422"/>
                      <a:pt x="4" y="418"/>
                      <a:pt x="4" y="41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2" name="Freeform 226"/>
              <p:cNvSpPr/>
              <p:nvPr/>
            </p:nvSpPr>
            <p:spPr bwMode="auto">
              <a:xfrm>
                <a:off x="5246688" y="2628900"/>
                <a:ext cx="1588" cy="1587"/>
              </a:xfrm>
              <a:custGeom>
                <a:avLst/>
                <a:gdLst>
                  <a:gd name="T0" fmla="*/ 4 w 4"/>
                  <a:gd name="T1" fmla="*/ 1 h 2"/>
                  <a:gd name="T2" fmla="*/ 0 w 4"/>
                  <a:gd name="T3" fmla="*/ 0 h 2"/>
                  <a:gd name="T4" fmla="*/ 4 w 4"/>
                  <a:gd name="T5" fmla="*/ 1 h 2"/>
                </a:gdLst>
                <a:ahLst/>
                <a:cxnLst>
                  <a:cxn ang="0">
                    <a:pos x="T0" y="T1"/>
                  </a:cxn>
                  <a:cxn ang="0">
                    <a:pos x="T2" y="T3"/>
                  </a:cxn>
                  <a:cxn ang="0">
                    <a:pos x="T4" y="T5"/>
                  </a:cxn>
                </a:cxnLst>
                <a:rect l="0" t="0" r="r" b="b"/>
                <a:pathLst>
                  <a:path w="4" h="2">
                    <a:moveTo>
                      <a:pt x="4" y="1"/>
                    </a:moveTo>
                    <a:cubicBezTo>
                      <a:pt x="3" y="1"/>
                      <a:pt x="1" y="2"/>
                      <a:pt x="0" y="0"/>
                    </a:cubicBezTo>
                    <a:cubicBezTo>
                      <a:pt x="1" y="0"/>
                      <a:pt x="3" y="1"/>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3" name="Freeform 227"/>
              <p:cNvSpPr/>
              <p:nvPr/>
            </p:nvSpPr>
            <p:spPr bwMode="auto">
              <a:xfrm>
                <a:off x="5237163" y="2636838"/>
                <a:ext cx="1588" cy="0"/>
              </a:xfrm>
              <a:custGeom>
                <a:avLst/>
                <a:gdLst>
                  <a:gd name="T0" fmla="*/ 2 w 3"/>
                  <a:gd name="T1" fmla="*/ 1 h 1"/>
                  <a:gd name="T2" fmla="*/ 1 w 3"/>
                  <a:gd name="T3" fmla="*/ 1 h 1"/>
                  <a:gd name="T4" fmla="*/ 1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3" y="1"/>
                      <a:pt x="1" y="1"/>
                      <a:pt x="1" y="1"/>
                    </a:cubicBezTo>
                    <a:cubicBezTo>
                      <a:pt x="1" y="1"/>
                      <a:pt x="0" y="0"/>
                      <a:pt x="1"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4" name="Freeform 228"/>
              <p:cNvSpPr/>
              <p:nvPr/>
            </p:nvSpPr>
            <p:spPr bwMode="auto">
              <a:xfrm>
                <a:off x="5235576" y="2638425"/>
                <a:ext cx="0" cy="1587"/>
              </a:xfrm>
              <a:custGeom>
                <a:avLst/>
                <a:gdLst>
                  <a:gd name="T0" fmla="*/ 1 w 1"/>
                  <a:gd name="T1" fmla="*/ 4 h 4"/>
                  <a:gd name="T2" fmla="*/ 0 w 1"/>
                  <a:gd name="T3" fmla="*/ 0 h 4"/>
                  <a:gd name="T4" fmla="*/ 1 w 1"/>
                  <a:gd name="T5" fmla="*/ 4 h 4"/>
                </a:gdLst>
                <a:ahLst/>
                <a:cxnLst>
                  <a:cxn ang="0">
                    <a:pos x="T0" y="T1"/>
                  </a:cxn>
                  <a:cxn ang="0">
                    <a:pos x="T2" y="T3"/>
                  </a:cxn>
                  <a:cxn ang="0">
                    <a:pos x="T4" y="T5"/>
                  </a:cxn>
                </a:cxnLst>
                <a:rect l="0" t="0" r="r" b="b"/>
                <a:pathLst>
                  <a:path w="1" h="4">
                    <a:moveTo>
                      <a:pt x="1" y="4"/>
                    </a:moveTo>
                    <a:cubicBezTo>
                      <a:pt x="0" y="3"/>
                      <a:pt x="0" y="1"/>
                      <a:pt x="0" y="0"/>
                    </a:cubicBezTo>
                    <a:lnTo>
                      <a:pt x="1" y="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5" name="Freeform 229"/>
              <p:cNvSpPr/>
              <p:nvPr/>
            </p:nvSpPr>
            <p:spPr bwMode="auto">
              <a:xfrm>
                <a:off x="5232401" y="2641600"/>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0"/>
                      <a:pt x="0" y="0"/>
                    </a:cubicBezTo>
                    <a:cubicBezTo>
                      <a:pt x="1" y="0"/>
                      <a:pt x="1"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6" name="Freeform 230"/>
              <p:cNvSpPr/>
              <p:nvPr/>
            </p:nvSpPr>
            <p:spPr bwMode="auto">
              <a:xfrm>
                <a:off x="5233988" y="2641600"/>
                <a:ext cx="0" cy="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1"/>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7" name="Freeform 231"/>
              <p:cNvSpPr/>
              <p:nvPr/>
            </p:nvSpPr>
            <p:spPr bwMode="auto">
              <a:xfrm>
                <a:off x="5229226" y="2646363"/>
                <a:ext cx="1588" cy="0"/>
              </a:xfrm>
              <a:custGeom>
                <a:avLst/>
                <a:gdLst>
                  <a:gd name="T0" fmla="*/ 1 w 2"/>
                  <a:gd name="T1" fmla="*/ 1 h 3"/>
                  <a:gd name="T2" fmla="*/ 0 w 2"/>
                  <a:gd name="T3" fmla="*/ 3 h 3"/>
                  <a:gd name="T4" fmla="*/ 1 w 2"/>
                  <a:gd name="T5" fmla="*/ 1 h 3"/>
                </a:gdLst>
                <a:ahLst/>
                <a:cxnLst>
                  <a:cxn ang="0">
                    <a:pos x="T0" y="T1"/>
                  </a:cxn>
                  <a:cxn ang="0">
                    <a:pos x="T2" y="T3"/>
                  </a:cxn>
                  <a:cxn ang="0">
                    <a:pos x="T4" y="T5"/>
                  </a:cxn>
                </a:cxnLst>
                <a:rect l="0" t="0" r="r" b="b"/>
                <a:pathLst>
                  <a:path w="2" h="3">
                    <a:moveTo>
                      <a:pt x="1" y="1"/>
                    </a:moveTo>
                    <a:cubicBezTo>
                      <a:pt x="1" y="2"/>
                      <a:pt x="2" y="3"/>
                      <a:pt x="0" y="3"/>
                    </a:cubicBezTo>
                    <a:cubicBezTo>
                      <a:pt x="1" y="3"/>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8" name="Freeform 232"/>
              <p:cNvSpPr/>
              <p:nvPr/>
            </p:nvSpPr>
            <p:spPr bwMode="auto">
              <a:xfrm>
                <a:off x="5229226" y="2649538"/>
                <a:ext cx="0" cy="0"/>
              </a:xfrm>
              <a:custGeom>
                <a:avLst/>
                <a:gdLst>
                  <a:gd name="T0" fmla="*/ 2 w 2"/>
                  <a:gd name="T1" fmla="*/ 0 h 1"/>
                  <a:gd name="T2" fmla="*/ 2 w 2"/>
                  <a:gd name="T3" fmla="*/ 1 h 1"/>
                  <a:gd name="T4" fmla="*/ 0 w 2"/>
                  <a:gd name="T5" fmla="*/ 0 h 1"/>
                  <a:gd name="T6" fmla="*/ 2 w 2"/>
                  <a:gd name="T7" fmla="*/ 0 h 1"/>
                </a:gdLst>
                <a:ahLst/>
                <a:cxnLst>
                  <a:cxn ang="0">
                    <a:pos x="T0" y="T1"/>
                  </a:cxn>
                  <a:cxn ang="0">
                    <a:pos x="T2" y="T3"/>
                  </a:cxn>
                  <a:cxn ang="0">
                    <a:pos x="T4" y="T5"/>
                  </a:cxn>
                  <a:cxn ang="0">
                    <a:pos x="T6" y="T7"/>
                  </a:cxn>
                </a:cxnLst>
                <a:rect l="0" t="0" r="r" b="b"/>
                <a:pathLst>
                  <a:path w="2" h="1">
                    <a:moveTo>
                      <a:pt x="2" y="0"/>
                    </a:moveTo>
                    <a:cubicBezTo>
                      <a:pt x="2" y="0"/>
                      <a:pt x="2" y="0"/>
                      <a:pt x="2" y="1"/>
                    </a:cubicBezTo>
                    <a:cubicBezTo>
                      <a:pt x="1" y="1"/>
                      <a:pt x="0" y="0"/>
                      <a:pt x="0" y="0"/>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9" name="Rectangle 233"/>
              <p:cNvSpPr>
                <a:spLocks noChangeArrowheads="1"/>
              </p:cNvSpPr>
              <p:nvPr/>
            </p:nvSpPr>
            <p:spPr bwMode="auto">
              <a:xfrm>
                <a:off x="5205413" y="26955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60" name="Freeform 234"/>
              <p:cNvSpPr/>
              <p:nvPr/>
            </p:nvSpPr>
            <p:spPr bwMode="auto">
              <a:xfrm>
                <a:off x="5194301" y="2716213"/>
                <a:ext cx="1588" cy="0"/>
              </a:xfrm>
              <a:custGeom>
                <a:avLst/>
                <a:gdLst>
                  <a:gd name="T0" fmla="*/ 1 w 2"/>
                  <a:gd name="T1" fmla="*/ 1 h 2"/>
                  <a:gd name="T2" fmla="*/ 0 w 2"/>
                  <a:gd name="T3" fmla="*/ 1 h 2"/>
                  <a:gd name="T4" fmla="*/ 1 w 2"/>
                  <a:gd name="T5" fmla="*/ 1 h 2"/>
                </a:gdLst>
                <a:ahLst/>
                <a:cxnLst>
                  <a:cxn ang="0">
                    <a:pos x="T0" y="T1"/>
                  </a:cxn>
                  <a:cxn ang="0">
                    <a:pos x="T2" y="T3"/>
                  </a:cxn>
                  <a:cxn ang="0">
                    <a:pos x="T4" y="T5"/>
                  </a:cxn>
                </a:cxnLst>
                <a:rect l="0" t="0" r="r" b="b"/>
                <a:pathLst>
                  <a:path w="2" h="2">
                    <a:moveTo>
                      <a:pt x="1" y="1"/>
                    </a:moveTo>
                    <a:cubicBezTo>
                      <a:pt x="2" y="2"/>
                      <a:pt x="0" y="1"/>
                      <a:pt x="0" y="1"/>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1" name="Freeform 235"/>
              <p:cNvSpPr/>
              <p:nvPr/>
            </p:nvSpPr>
            <p:spPr bwMode="auto">
              <a:xfrm>
                <a:off x="5191126" y="27273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2" name="Freeform 236"/>
              <p:cNvSpPr/>
              <p:nvPr/>
            </p:nvSpPr>
            <p:spPr bwMode="auto">
              <a:xfrm>
                <a:off x="5257801" y="2744788"/>
                <a:ext cx="1588" cy="0"/>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3" name="Freeform 237"/>
              <p:cNvSpPr/>
              <p:nvPr/>
            </p:nvSpPr>
            <p:spPr bwMode="auto">
              <a:xfrm>
                <a:off x="5237163" y="2743200"/>
                <a:ext cx="22225" cy="38100"/>
              </a:xfrm>
              <a:custGeom>
                <a:avLst/>
                <a:gdLst>
                  <a:gd name="T0" fmla="*/ 10 w 61"/>
                  <a:gd name="T1" fmla="*/ 85 h 101"/>
                  <a:gd name="T2" fmla="*/ 12 w 61"/>
                  <a:gd name="T3" fmla="*/ 82 h 101"/>
                  <a:gd name="T4" fmla="*/ 9 w 61"/>
                  <a:gd name="T5" fmla="*/ 73 h 101"/>
                  <a:gd name="T6" fmla="*/ 10 w 61"/>
                  <a:gd name="T7" fmla="*/ 71 h 101"/>
                  <a:gd name="T8" fmla="*/ 16 w 61"/>
                  <a:gd name="T9" fmla="*/ 67 h 101"/>
                  <a:gd name="T10" fmla="*/ 17 w 61"/>
                  <a:gd name="T11" fmla="*/ 65 h 101"/>
                  <a:gd name="T12" fmla="*/ 16 w 61"/>
                  <a:gd name="T13" fmla="*/ 60 h 101"/>
                  <a:gd name="T14" fmla="*/ 19 w 61"/>
                  <a:gd name="T15" fmla="*/ 57 h 101"/>
                  <a:gd name="T16" fmla="*/ 22 w 61"/>
                  <a:gd name="T17" fmla="*/ 57 h 101"/>
                  <a:gd name="T18" fmla="*/ 20 w 61"/>
                  <a:gd name="T19" fmla="*/ 54 h 101"/>
                  <a:gd name="T20" fmla="*/ 19 w 61"/>
                  <a:gd name="T21" fmla="*/ 49 h 101"/>
                  <a:gd name="T22" fmla="*/ 20 w 61"/>
                  <a:gd name="T23" fmla="*/ 47 h 101"/>
                  <a:gd name="T24" fmla="*/ 19 w 61"/>
                  <a:gd name="T25" fmla="*/ 44 h 101"/>
                  <a:gd name="T26" fmla="*/ 22 w 61"/>
                  <a:gd name="T27" fmla="*/ 42 h 101"/>
                  <a:gd name="T28" fmla="*/ 23 w 61"/>
                  <a:gd name="T29" fmla="*/ 39 h 101"/>
                  <a:gd name="T30" fmla="*/ 27 w 61"/>
                  <a:gd name="T31" fmla="*/ 37 h 101"/>
                  <a:gd name="T32" fmla="*/ 26 w 61"/>
                  <a:gd name="T33" fmla="*/ 34 h 101"/>
                  <a:gd name="T34" fmla="*/ 29 w 61"/>
                  <a:gd name="T35" fmla="*/ 34 h 101"/>
                  <a:gd name="T36" fmla="*/ 27 w 61"/>
                  <a:gd name="T37" fmla="*/ 32 h 101"/>
                  <a:gd name="T38" fmla="*/ 27 w 61"/>
                  <a:gd name="T39" fmla="*/ 31 h 101"/>
                  <a:gd name="T40" fmla="*/ 27 w 61"/>
                  <a:gd name="T41" fmla="*/ 29 h 101"/>
                  <a:gd name="T42" fmla="*/ 30 w 61"/>
                  <a:gd name="T43" fmla="*/ 24 h 101"/>
                  <a:gd name="T44" fmla="*/ 31 w 61"/>
                  <a:gd name="T45" fmla="*/ 22 h 101"/>
                  <a:gd name="T46" fmla="*/ 32 w 61"/>
                  <a:gd name="T47" fmla="*/ 21 h 101"/>
                  <a:gd name="T48" fmla="*/ 34 w 61"/>
                  <a:gd name="T49" fmla="*/ 17 h 101"/>
                  <a:gd name="T50" fmla="*/ 41 w 61"/>
                  <a:gd name="T51" fmla="*/ 19 h 101"/>
                  <a:gd name="T52" fmla="*/ 36 w 61"/>
                  <a:gd name="T53" fmla="*/ 15 h 101"/>
                  <a:gd name="T54" fmla="*/ 30 w 61"/>
                  <a:gd name="T55" fmla="*/ 10 h 101"/>
                  <a:gd name="T56" fmla="*/ 34 w 61"/>
                  <a:gd name="T57" fmla="*/ 9 h 101"/>
                  <a:gd name="T58" fmla="*/ 31 w 61"/>
                  <a:gd name="T59" fmla="*/ 7 h 101"/>
                  <a:gd name="T60" fmla="*/ 34 w 61"/>
                  <a:gd name="T61" fmla="*/ 8 h 101"/>
                  <a:gd name="T62" fmla="*/ 40 w 61"/>
                  <a:gd name="T63" fmla="*/ 10 h 101"/>
                  <a:gd name="T64" fmla="*/ 36 w 61"/>
                  <a:gd name="T65" fmla="*/ 5 h 101"/>
                  <a:gd name="T66" fmla="*/ 39 w 61"/>
                  <a:gd name="T67" fmla="*/ 6 h 101"/>
                  <a:gd name="T68" fmla="*/ 36 w 61"/>
                  <a:gd name="T69" fmla="*/ 2 h 101"/>
                  <a:gd name="T70" fmla="*/ 37 w 61"/>
                  <a:gd name="T71" fmla="*/ 1 h 101"/>
                  <a:gd name="T72" fmla="*/ 44 w 61"/>
                  <a:gd name="T73" fmla="*/ 6 h 101"/>
                  <a:gd name="T74" fmla="*/ 40 w 61"/>
                  <a:gd name="T75" fmla="*/ 1 h 101"/>
                  <a:gd name="T76" fmla="*/ 52 w 61"/>
                  <a:gd name="T77" fmla="*/ 3 h 101"/>
                  <a:gd name="T78" fmla="*/ 54 w 61"/>
                  <a:gd name="T79" fmla="*/ 3 h 101"/>
                  <a:gd name="T80" fmla="*/ 55 w 61"/>
                  <a:gd name="T81" fmla="*/ 0 h 101"/>
                  <a:gd name="T82" fmla="*/ 59 w 61"/>
                  <a:gd name="T83" fmla="*/ 4 h 101"/>
                  <a:gd name="T84" fmla="*/ 54 w 61"/>
                  <a:gd name="T85" fmla="*/ 4 h 101"/>
                  <a:gd name="T86" fmla="*/ 58 w 61"/>
                  <a:gd name="T87" fmla="*/ 12 h 101"/>
                  <a:gd name="T88" fmla="*/ 58 w 61"/>
                  <a:gd name="T89" fmla="*/ 20 h 101"/>
                  <a:gd name="T90" fmla="*/ 55 w 61"/>
                  <a:gd name="T91" fmla="*/ 29 h 101"/>
                  <a:gd name="T92" fmla="*/ 53 w 61"/>
                  <a:gd name="T93" fmla="*/ 35 h 101"/>
                  <a:gd name="T94" fmla="*/ 52 w 61"/>
                  <a:gd name="T95" fmla="*/ 40 h 101"/>
                  <a:gd name="T96" fmla="*/ 46 w 61"/>
                  <a:gd name="T97" fmla="*/ 49 h 101"/>
                  <a:gd name="T98" fmla="*/ 41 w 61"/>
                  <a:gd name="T99" fmla="*/ 52 h 101"/>
                  <a:gd name="T100" fmla="*/ 35 w 61"/>
                  <a:gd name="T101" fmla="*/ 57 h 101"/>
                  <a:gd name="T102" fmla="*/ 31 w 61"/>
                  <a:gd name="T103" fmla="*/ 81 h 101"/>
                  <a:gd name="T104" fmla="*/ 27 w 61"/>
                  <a:gd name="T105" fmla="*/ 87 h 101"/>
                  <a:gd name="T106" fmla="*/ 6 w 61"/>
                  <a:gd name="T10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 h="101">
                    <a:moveTo>
                      <a:pt x="6" y="95"/>
                    </a:moveTo>
                    <a:cubicBezTo>
                      <a:pt x="0" y="90"/>
                      <a:pt x="7" y="92"/>
                      <a:pt x="4" y="89"/>
                    </a:cubicBezTo>
                    <a:cubicBezTo>
                      <a:pt x="4" y="89"/>
                      <a:pt x="7" y="91"/>
                      <a:pt x="7" y="90"/>
                    </a:cubicBezTo>
                    <a:cubicBezTo>
                      <a:pt x="3" y="86"/>
                      <a:pt x="7" y="86"/>
                      <a:pt x="11" y="87"/>
                    </a:cubicBezTo>
                    <a:cubicBezTo>
                      <a:pt x="12" y="87"/>
                      <a:pt x="12" y="87"/>
                      <a:pt x="12" y="87"/>
                    </a:cubicBezTo>
                    <a:cubicBezTo>
                      <a:pt x="13" y="87"/>
                      <a:pt x="10" y="85"/>
                      <a:pt x="10" y="85"/>
                    </a:cubicBezTo>
                    <a:cubicBezTo>
                      <a:pt x="11" y="86"/>
                      <a:pt x="11" y="86"/>
                      <a:pt x="12" y="86"/>
                    </a:cubicBezTo>
                    <a:cubicBezTo>
                      <a:pt x="10" y="85"/>
                      <a:pt x="12" y="85"/>
                      <a:pt x="10" y="84"/>
                    </a:cubicBezTo>
                    <a:cubicBezTo>
                      <a:pt x="11" y="85"/>
                      <a:pt x="13" y="85"/>
                      <a:pt x="14" y="86"/>
                    </a:cubicBezTo>
                    <a:cubicBezTo>
                      <a:pt x="11" y="84"/>
                      <a:pt x="11" y="84"/>
                      <a:pt x="11" y="84"/>
                    </a:cubicBezTo>
                    <a:cubicBezTo>
                      <a:pt x="7" y="81"/>
                      <a:pt x="12" y="83"/>
                      <a:pt x="10" y="81"/>
                    </a:cubicBezTo>
                    <a:cubicBezTo>
                      <a:pt x="11" y="82"/>
                      <a:pt x="11" y="82"/>
                      <a:pt x="12" y="82"/>
                    </a:cubicBezTo>
                    <a:cubicBezTo>
                      <a:pt x="9" y="79"/>
                      <a:pt x="10" y="78"/>
                      <a:pt x="10" y="77"/>
                    </a:cubicBezTo>
                    <a:cubicBezTo>
                      <a:pt x="11" y="77"/>
                      <a:pt x="12" y="78"/>
                      <a:pt x="13" y="78"/>
                    </a:cubicBezTo>
                    <a:cubicBezTo>
                      <a:pt x="11" y="77"/>
                      <a:pt x="10" y="76"/>
                      <a:pt x="10" y="76"/>
                    </a:cubicBezTo>
                    <a:cubicBezTo>
                      <a:pt x="12" y="77"/>
                      <a:pt x="8" y="74"/>
                      <a:pt x="10" y="74"/>
                    </a:cubicBezTo>
                    <a:cubicBezTo>
                      <a:pt x="10" y="75"/>
                      <a:pt x="10" y="75"/>
                      <a:pt x="10" y="75"/>
                    </a:cubicBezTo>
                    <a:cubicBezTo>
                      <a:pt x="8" y="73"/>
                      <a:pt x="12" y="75"/>
                      <a:pt x="9" y="73"/>
                    </a:cubicBezTo>
                    <a:cubicBezTo>
                      <a:pt x="11" y="74"/>
                      <a:pt x="11" y="74"/>
                      <a:pt x="11" y="74"/>
                    </a:cubicBezTo>
                    <a:cubicBezTo>
                      <a:pt x="8" y="72"/>
                      <a:pt x="13" y="75"/>
                      <a:pt x="11" y="73"/>
                    </a:cubicBezTo>
                    <a:cubicBezTo>
                      <a:pt x="11" y="73"/>
                      <a:pt x="11" y="73"/>
                      <a:pt x="11" y="73"/>
                    </a:cubicBezTo>
                    <a:cubicBezTo>
                      <a:pt x="10" y="72"/>
                      <a:pt x="12" y="73"/>
                      <a:pt x="11" y="73"/>
                    </a:cubicBezTo>
                    <a:cubicBezTo>
                      <a:pt x="12" y="73"/>
                      <a:pt x="12" y="73"/>
                      <a:pt x="12" y="73"/>
                    </a:cubicBezTo>
                    <a:cubicBezTo>
                      <a:pt x="11" y="72"/>
                      <a:pt x="13" y="73"/>
                      <a:pt x="10" y="71"/>
                    </a:cubicBezTo>
                    <a:cubicBezTo>
                      <a:pt x="12" y="72"/>
                      <a:pt x="11" y="72"/>
                      <a:pt x="14" y="74"/>
                    </a:cubicBezTo>
                    <a:cubicBezTo>
                      <a:pt x="12" y="71"/>
                      <a:pt x="14" y="70"/>
                      <a:pt x="15" y="68"/>
                    </a:cubicBezTo>
                    <a:cubicBezTo>
                      <a:pt x="16" y="69"/>
                      <a:pt x="16" y="69"/>
                      <a:pt x="17" y="69"/>
                    </a:cubicBezTo>
                    <a:cubicBezTo>
                      <a:pt x="17" y="69"/>
                      <a:pt x="17" y="68"/>
                      <a:pt x="16" y="67"/>
                    </a:cubicBezTo>
                    <a:cubicBezTo>
                      <a:pt x="16" y="67"/>
                      <a:pt x="17" y="68"/>
                      <a:pt x="17" y="68"/>
                    </a:cubicBezTo>
                    <a:cubicBezTo>
                      <a:pt x="18" y="68"/>
                      <a:pt x="15" y="66"/>
                      <a:pt x="16" y="67"/>
                    </a:cubicBezTo>
                    <a:cubicBezTo>
                      <a:pt x="17" y="67"/>
                      <a:pt x="17" y="68"/>
                      <a:pt x="18" y="68"/>
                    </a:cubicBezTo>
                    <a:cubicBezTo>
                      <a:pt x="16" y="67"/>
                      <a:pt x="17" y="67"/>
                      <a:pt x="17" y="66"/>
                    </a:cubicBezTo>
                    <a:cubicBezTo>
                      <a:pt x="17" y="66"/>
                      <a:pt x="17" y="66"/>
                      <a:pt x="18" y="67"/>
                    </a:cubicBezTo>
                    <a:cubicBezTo>
                      <a:pt x="16" y="65"/>
                      <a:pt x="19" y="66"/>
                      <a:pt x="17" y="65"/>
                    </a:cubicBezTo>
                    <a:cubicBezTo>
                      <a:pt x="19" y="66"/>
                      <a:pt x="19" y="66"/>
                      <a:pt x="19" y="66"/>
                    </a:cubicBezTo>
                    <a:cubicBezTo>
                      <a:pt x="21" y="67"/>
                      <a:pt x="16" y="64"/>
                      <a:pt x="17" y="65"/>
                    </a:cubicBezTo>
                    <a:cubicBezTo>
                      <a:pt x="18" y="65"/>
                      <a:pt x="18" y="65"/>
                      <a:pt x="19" y="66"/>
                    </a:cubicBezTo>
                    <a:cubicBezTo>
                      <a:pt x="16" y="64"/>
                      <a:pt x="18" y="64"/>
                      <a:pt x="17" y="63"/>
                    </a:cubicBezTo>
                    <a:cubicBezTo>
                      <a:pt x="17" y="63"/>
                      <a:pt x="17" y="63"/>
                      <a:pt x="17" y="63"/>
                    </a:cubicBezTo>
                    <a:cubicBezTo>
                      <a:pt x="17" y="63"/>
                      <a:pt x="18" y="63"/>
                      <a:pt x="18" y="61"/>
                    </a:cubicBezTo>
                    <a:cubicBezTo>
                      <a:pt x="18" y="62"/>
                      <a:pt x="21" y="64"/>
                      <a:pt x="21" y="63"/>
                    </a:cubicBezTo>
                    <a:cubicBezTo>
                      <a:pt x="18" y="61"/>
                      <a:pt x="20" y="61"/>
                      <a:pt x="16" y="60"/>
                    </a:cubicBezTo>
                    <a:cubicBezTo>
                      <a:pt x="17" y="60"/>
                      <a:pt x="19" y="60"/>
                      <a:pt x="18" y="59"/>
                    </a:cubicBezTo>
                    <a:cubicBezTo>
                      <a:pt x="19" y="60"/>
                      <a:pt x="22" y="61"/>
                      <a:pt x="22" y="61"/>
                    </a:cubicBezTo>
                    <a:cubicBezTo>
                      <a:pt x="24" y="62"/>
                      <a:pt x="24" y="62"/>
                      <a:pt x="24" y="62"/>
                    </a:cubicBezTo>
                    <a:cubicBezTo>
                      <a:pt x="25" y="63"/>
                      <a:pt x="23" y="62"/>
                      <a:pt x="25" y="63"/>
                    </a:cubicBezTo>
                    <a:cubicBezTo>
                      <a:pt x="25" y="63"/>
                      <a:pt x="24" y="62"/>
                      <a:pt x="24" y="62"/>
                    </a:cubicBezTo>
                    <a:cubicBezTo>
                      <a:pt x="23" y="60"/>
                      <a:pt x="19" y="58"/>
                      <a:pt x="19" y="57"/>
                    </a:cubicBezTo>
                    <a:cubicBezTo>
                      <a:pt x="20" y="58"/>
                      <a:pt x="22" y="59"/>
                      <a:pt x="23" y="60"/>
                    </a:cubicBezTo>
                    <a:cubicBezTo>
                      <a:pt x="18" y="56"/>
                      <a:pt x="18" y="56"/>
                      <a:pt x="18" y="56"/>
                    </a:cubicBezTo>
                    <a:cubicBezTo>
                      <a:pt x="17" y="55"/>
                      <a:pt x="20" y="57"/>
                      <a:pt x="19" y="56"/>
                    </a:cubicBezTo>
                    <a:cubicBezTo>
                      <a:pt x="18" y="56"/>
                      <a:pt x="18" y="56"/>
                      <a:pt x="17" y="55"/>
                    </a:cubicBezTo>
                    <a:cubicBezTo>
                      <a:pt x="18" y="55"/>
                      <a:pt x="17" y="54"/>
                      <a:pt x="20" y="56"/>
                    </a:cubicBezTo>
                    <a:cubicBezTo>
                      <a:pt x="21" y="56"/>
                      <a:pt x="21" y="56"/>
                      <a:pt x="22" y="57"/>
                    </a:cubicBezTo>
                    <a:cubicBezTo>
                      <a:pt x="22" y="56"/>
                      <a:pt x="21" y="56"/>
                      <a:pt x="21" y="56"/>
                    </a:cubicBezTo>
                    <a:cubicBezTo>
                      <a:pt x="21" y="56"/>
                      <a:pt x="21" y="56"/>
                      <a:pt x="21" y="56"/>
                    </a:cubicBezTo>
                    <a:cubicBezTo>
                      <a:pt x="22" y="56"/>
                      <a:pt x="20" y="55"/>
                      <a:pt x="19" y="54"/>
                    </a:cubicBezTo>
                    <a:cubicBezTo>
                      <a:pt x="18" y="54"/>
                      <a:pt x="20" y="55"/>
                      <a:pt x="19" y="54"/>
                    </a:cubicBezTo>
                    <a:cubicBezTo>
                      <a:pt x="18" y="53"/>
                      <a:pt x="18" y="53"/>
                      <a:pt x="18" y="52"/>
                    </a:cubicBezTo>
                    <a:cubicBezTo>
                      <a:pt x="18" y="53"/>
                      <a:pt x="19" y="53"/>
                      <a:pt x="20" y="54"/>
                    </a:cubicBezTo>
                    <a:cubicBezTo>
                      <a:pt x="18" y="52"/>
                      <a:pt x="17" y="51"/>
                      <a:pt x="16" y="50"/>
                    </a:cubicBezTo>
                    <a:cubicBezTo>
                      <a:pt x="15" y="49"/>
                      <a:pt x="19" y="52"/>
                      <a:pt x="18" y="52"/>
                    </a:cubicBezTo>
                    <a:cubicBezTo>
                      <a:pt x="20" y="52"/>
                      <a:pt x="16" y="49"/>
                      <a:pt x="19" y="50"/>
                    </a:cubicBezTo>
                    <a:cubicBezTo>
                      <a:pt x="19" y="50"/>
                      <a:pt x="17" y="49"/>
                      <a:pt x="17" y="49"/>
                    </a:cubicBezTo>
                    <a:cubicBezTo>
                      <a:pt x="18" y="49"/>
                      <a:pt x="20" y="50"/>
                      <a:pt x="19" y="50"/>
                    </a:cubicBezTo>
                    <a:cubicBezTo>
                      <a:pt x="20" y="50"/>
                      <a:pt x="19" y="49"/>
                      <a:pt x="19" y="49"/>
                    </a:cubicBezTo>
                    <a:cubicBezTo>
                      <a:pt x="18" y="48"/>
                      <a:pt x="19" y="49"/>
                      <a:pt x="19" y="49"/>
                    </a:cubicBezTo>
                    <a:cubicBezTo>
                      <a:pt x="18" y="48"/>
                      <a:pt x="17" y="46"/>
                      <a:pt x="19" y="47"/>
                    </a:cubicBezTo>
                    <a:cubicBezTo>
                      <a:pt x="18" y="46"/>
                      <a:pt x="16" y="45"/>
                      <a:pt x="17" y="45"/>
                    </a:cubicBezTo>
                    <a:cubicBezTo>
                      <a:pt x="18" y="46"/>
                      <a:pt x="18" y="46"/>
                      <a:pt x="18" y="46"/>
                    </a:cubicBezTo>
                    <a:cubicBezTo>
                      <a:pt x="20" y="46"/>
                      <a:pt x="19" y="45"/>
                      <a:pt x="20" y="46"/>
                    </a:cubicBezTo>
                    <a:cubicBezTo>
                      <a:pt x="18" y="45"/>
                      <a:pt x="21" y="48"/>
                      <a:pt x="20" y="47"/>
                    </a:cubicBezTo>
                    <a:cubicBezTo>
                      <a:pt x="22" y="48"/>
                      <a:pt x="17" y="45"/>
                      <a:pt x="20" y="46"/>
                    </a:cubicBezTo>
                    <a:cubicBezTo>
                      <a:pt x="20" y="46"/>
                      <a:pt x="18" y="45"/>
                      <a:pt x="20" y="45"/>
                    </a:cubicBezTo>
                    <a:cubicBezTo>
                      <a:pt x="19" y="45"/>
                      <a:pt x="22" y="47"/>
                      <a:pt x="22" y="47"/>
                    </a:cubicBezTo>
                    <a:cubicBezTo>
                      <a:pt x="22" y="46"/>
                      <a:pt x="21" y="46"/>
                      <a:pt x="21" y="45"/>
                    </a:cubicBezTo>
                    <a:cubicBezTo>
                      <a:pt x="20" y="45"/>
                      <a:pt x="20" y="45"/>
                      <a:pt x="20" y="45"/>
                    </a:cubicBezTo>
                    <a:cubicBezTo>
                      <a:pt x="18" y="44"/>
                      <a:pt x="21" y="45"/>
                      <a:pt x="19" y="44"/>
                    </a:cubicBezTo>
                    <a:cubicBezTo>
                      <a:pt x="20" y="44"/>
                      <a:pt x="18" y="43"/>
                      <a:pt x="21" y="44"/>
                    </a:cubicBezTo>
                    <a:cubicBezTo>
                      <a:pt x="23" y="46"/>
                      <a:pt x="23" y="46"/>
                      <a:pt x="23" y="46"/>
                    </a:cubicBezTo>
                    <a:cubicBezTo>
                      <a:pt x="23" y="46"/>
                      <a:pt x="21" y="44"/>
                      <a:pt x="20" y="43"/>
                    </a:cubicBezTo>
                    <a:cubicBezTo>
                      <a:pt x="20" y="43"/>
                      <a:pt x="21" y="44"/>
                      <a:pt x="21" y="44"/>
                    </a:cubicBezTo>
                    <a:cubicBezTo>
                      <a:pt x="18" y="42"/>
                      <a:pt x="22" y="44"/>
                      <a:pt x="19" y="42"/>
                    </a:cubicBezTo>
                    <a:cubicBezTo>
                      <a:pt x="20" y="42"/>
                      <a:pt x="20" y="41"/>
                      <a:pt x="22" y="42"/>
                    </a:cubicBezTo>
                    <a:cubicBezTo>
                      <a:pt x="21" y="41"/>
                      <a:pt x="20" y="40"/>
                      <a:pt x="21" y="41"/>
                    </a:cubicBezTo>
                    <a:cubicBezTo>
                      <a:pt x="21" y="41"/>
                      <a:pt x="21" y="41"/>
                      <a:pt x="22" y="41"/>
                    </a:cubicBezTo>
                    <a:cubicBezTo>
                      <a:pt x="23" y="42"/>
                      <a:pt x="22" y="41"/>
                      <a:pt x="22" y="41"/>
                    </a:cubicBezTo>
                    <a:cubicBezTo>
                      <a:pt x="22" y="41"/>
                      <a:pt x="24" y="42"/>
                      <a:pt x="25" y="42"/>
                    </a:cubicBezTo>
                    <a:cubicBezTo>
                      <a:pt x="24" y="41"/>
                      <a:pt x="22" y="40"/>
                      <a:pt x="21" y="39"/>
                    </a:cubicBezTo>
                    <a:cubicBezTo>
                      <a:pt x="25" y="41"/>
                      <a:pt x="19" y="37"/>
                      <a:pt x="23" y="39"/>
                    </a:cubicBezTo>
                    <a:cubicBezTo>
                      <a:pt x="23" y="39"/>
                      <a:pt x="24" y="40"/>
                      <a:pt x="25" y="41"/>
                    </a:cubicBezTo>
                    <a:cubicBezTo>
                      <a:pt x="29" y="43"/>
                      <a:pt x="23" y="39"/>
                      <a:pt x="25" y="39"/>
                    </a:cubicBezTo>
                    <a:cubicBezTo>
                      <a:pt x="22" y="38"/>
                      <a:pt x="22" y="38"/>
                      <a:pt x="22" y="38"/>
                    </a:cubicBezTo>
                    <a:cubicBezTo>
                      <a:pt x="24" y="39"/>
                      <a:pt x="21" y="36"/>
                      <a:pt x="23" y="38"/>
                    </a:cubicBezTo>
                    <a:cubicBezTo>
                      <a:pt x="22" y="37"/>
                      <a:pt x="25" y="38"/>
                      <a:pt x="22" y="36"/>
                    </a:cubicBezTo>
                    <a:cubicBezTo>
                      <a:pt x="25" y="37"/>
                      <a:pt x="21" y="34"/>
                      <a:pt x="27" y="37"/>
                    </a:cubicBezTo>
                    <a:cubicBezTo>
                      <a:pt x="26" y="36"/>
                      <a:pt x="27" y="36"/>
                      <a:pt x="25" y="36"/>
                    </a:cubicBezTo>
                    <a:cubicBezTo>
                      <a:pt x="24" y="35"/>
                      <a:pt x="26" y="36"/>
                      <a:pt x="25" y="36"/>
                    </a:cubicBezTo>
                    <a:cubicBezTo>
                      <a:pt x="25" y="36"/>
                      <a:pt x="24" y="35"/>
                      <a:pt x="24" y="35"/>
                    </a:cubicBezTo>
                    <a:cubicBezTo>
                      <a:pt x="25" y="35"/>
                      <a:pt x="25" y="35"/>
                      <a:pt x="27" y="37"/>
                    </a:cubicBezTo>
                    <a:cubicBezTo>
                      <a:pt x="29" y="37"/>
                      <a:pt x="23" y="34"/>
                      <a:pt x="24" y="34"/>
                    </a:cubicBezTo>
                    <a:cubicBezTo>
                      <a:pt x="25" y="34"/>
                      <a:pt x="26" y="35"/>
                      <a:pt x="26" y="34"/>
                    </a:cubicBezTo>
                    <a:cubicBezTo>
                      <a:pt x="24" y="33"/>
                      <a:pt x="24" y="33"/>
                      <a:pt x="24" y="33"/>
                    </a:cubicBezTo>
                    <a:cubicBezTo>
                      <a:pt x="24" y="33"/>
                      <a:pt x="27" y="34"/>
                      <a:pt x="29" y="35"/>
                    </a:cubicBezTo>
                    <a:cubicBezTo>
                      <a:pt x="28" y="35"/>
                      <a:pt x="29" y="35"/>
                      <a:pt x="27" y="34"/>
                    </a:cubicBezTo>
                    <a:cubicBezTo>
                      <a:pt x="30" y="35"/>
                      <a:pt x="30" y="35"/>
                      <a:pt x="30" y="35"/>
                    </a:cubicBezTo>
                    <a:cubicBezTo>
                      <a:pt x="28" y="34"/>
                      <a:pt x="29" y="34"/>
                      <a:pt x="28" y="34"/>
                    </a:cubicBezTo>
                    <a:cubicBezTo>
                      <a:pt x="29" y="34"/>
                      <a:pt x="29" y="34"/>
                      <a:pt x="29" y="34"/>
                    </a:cubicBezTo>
                    <a:cubicBezTo>
                      <a:pt x="30" y="35"/>
                      <a:pt x="29" y="34"/>
                      <a:pt x="29" y="34"/>
                    </a:cubicBezTo>
                    <a:cubicBezTo>
                      <a:pt x="28" y="33"/>
                      <a:pt x="27" y="33"/>
                      <a:pt x="27" y="33"/>
                    </a:cubicBezTo>
                    <a:cubicBezTo>
                      <a:pt x="26" y="32"/>
                      <a:pt x="26" y="32"/>
                      <a:pt x="25" y="32"/>
                    </a:cubicBezTo>
                    <a:cubicBezTo>
                      <a:pt x="27" y="33"/>
                      <a:pt x="27" y="32"/>
                      <a:pt x="27" y="32"/>
                    </a:cubicBezTo>
                    <a:cubicBezTo>
                      <a:pt x="28" y="32"/>
                      <a:pt x="25" y="31"/>
                      <a:pt x="25" y="31"/>
                    </a:cubicBezTo>
                    <a:cubicBezTo>
                      <a:pt x="27" y="32"/>
                      <a:pt x="26" y="31"/>
                      <a:pt x="27" y="32"/>
                    </a:cubicBezTo>
                    <a:cubicBezTo>
                      <a:pt x="27" y="32"/>
                      <a:pt x="26" y="31"/>
                      <a:pt x="27" y="32"/>
                    </a:cubicBezTo>
                    <a:cubicBezTo>
                      <a:pt x="28" y="32"/>
                      <a:pt x="30" y="33"/>
                      <a:pt x="28" y="32"/>
                    </a:cubicBezTo>
                    <a:cubicBezTo>
                      <a:pt x="28" y="32"/>
                      <a:pt x="24" y="30"/>
                      <a:pt x="26" y="30"/>
                    </a:cubicBezTo>
                    <a:cubicBezTo>
                      <a:pt x="26" y="31"/>
                      <a:pt x="27" y="31"/>
                      <a:pt x="28" y="32"/>
                    </a:cubicBezTo>
                    <a:cubicBezTo>
                      <a:pt x="29" y="32"/>
                      <a:pt x="29" y="32"/>
                      <a:pt x="29" y="32"/>
                    </a:cubicBezTo>
                    <a:cubicBezTo>
                      <a:pt x="27" y="31"/>
                      <a:pt x="27" y="31"/>
                      <a:pt x="27" y="31"/>
                    </a:cubicBezTo>
                    <a:cubicBezTo>
                      <a:pt x="28" y="31"/>
                      <a:pt x="28" y="31"/>
                      <a:pt x="28" y="31"/>
                    </a:cubicBezTo>
                    <a:cubicBezTo>
                      <a:pt x="26" y="30"/>
                      <a:pt x="28" y="31"/>
                      <a:pt x="26" y="29"/>
                    </a:cubicBezTo>
                    <a:cubicBezTo>
                      <a:pt x="26" y="29"/>
                      <a:pt x="27" y="30"/>
                      <a:pt x="27" y="30"/>
                    </a:cubicBezTo>
                    <a:cubicBezTo>
                      <a:pt x="28" y="30"/>
                      <a:pt x="28" y="30"/>
                      <a:pt x="28" y="30"/>
                    </a:cubicBezTo>
                    <a:cubicBezTo>
                      <a:pt x="29" y="30"/>
                      <a:pt x="28" y="30"/>
                      <a:pt x="27" y="29"/>
                    </a:cubicBezTo>
                    <a:cubicBezTo>
                      <a:pt x="27" y="29"/>
                      <a:pt x="27" y="29"/>
                      <a:pt x="27" y="29"/>
                    </a:cubicBezTo>
                    <a:cubicBezTo>
                      <a:pt x="28" y="29"/>
                      <a:pt x="28" y="29"/>
                      <a:pt x="27" y="28"/>
                    </a:cubicBezTo>
                    <a:cubicBezTo>
                      <a:pt x="28" y="28"/>
                      <a:pt x="33" y="32"/>
                      <a:pt x="31" y="30"/>
                    </a:cubicBezTo>
                    <a:cubicBezTo>
                      <a:pt x="31" y="30"/>
                      <a:pt x="28" y="28"/>
                      <a:pt x="27" y="27"/>
                    </a:cubicBezTo>
                    <a:cubicBezTo>
                      <a:pt x="28" y="27"/>
                      <a:pt x="26" y="25"/>
                      <a:pt x="29" y="26"/>
                    </a:cubicBezTo>
                    <a:cubicBezTo>
                      <a:pt x="28" y="26"/>
                      <a:pt x="28" y="26"/>
                      <a:pt x="27" y="25"/>
                    </a:cubicBezTo>
                    <a:cubicBezTo>
                      <a:pt x="28" y="25"/>
                      <a:pt x="26" y="23"/>
                      <a:pt x="30" y="24"/>
                    </a:cubicBezTo>
                    <a:cubicBezTo>
                      <a:pt x="31" y="25"/>
                      <a:pt x="32" y="25"/>
                      <a:pt x="33" y="26"/>
                    </a:cubicBezTo>
                    <a:cubicBezTo>
                      <a:pt x="31" y="25"/>
                      <a:pt x="35" y="27"/>
                      <a:pt x="32" y="25"/>
                    </a:cubicBezTo>
                    <a:cubicBezTo>
                      <a:pt x="30" y="24"/>
                      <a:pt x="29" y="24"/>
                      <a:pt x="29" y="23"/>
                    </a:cubicBezTo>
                    <a:cubicBezTo>
                      <a:pt x="28" y="22"/>
                      <a:pt x="28" y="22"/>
                      <a:pt x="30" y="22"/>
                    </a:cubicBezTo>
                    <a:cubicBezTo>
                      <a:pt x="29" y="22"/>
                      <a:pt x="29" y="22"/>
                      <a:pt x="28" y="21"/>
                    </a:cubicBezTo>
                    <a:cubicBezTo>
                      <a:pt x="31" y="23"/>
                      <a:pt x="31" y="23"/>
                      <a:pt x="31" y="22"/>
                    </a:cubicBezTo>
                    <a:cubicBezTo>
                      <a:pt x="29" y="21"/>
                      <a:pt x="29" y="21"/>
                      <a:pt x="29" y="21"/>
                    </a:cubicBezTo>
                    <a:cubicBezTo>
                      <a:pt x="31" y="22"/>
                      <a:pt x="31" y="22"/>
                      <a:pt x="31" y="22"/>
                    </a:cubicBezTo>
                    <a:cubicBezTo>
                      <a:pt x="30" y="22"/>
                      <a:pt x="28" y="20"/>
                      <a:pt x="29" y="21"/>
                    </a:cubicBezTo>
                    <a:cubicBezTo>
                      <a:pt x="30" y="21"/>
                      <a:pt x="30" y="21"/>
                      <a:pt x="31" y="21"/>
                    </a:cubicBezTo>
                    <a:cubicBezTo>
                      <a:pt x="30" y="21"/>
                      <a:pt x="28" y="19"/>
                      <a:pt x="29" y="19"/>
                    </a:cubicBezTo>
                    <a:cubicBezTo>
                      <a:pt x="32" y="21"/>
                      <a:pt x="32" y="21"/>
                      <a:pt x="32" y="21"/>
                    </a:cubicBezTo>
                    <a:cubicBezTo>
                      <a:pt x="31" y="20"/>
                      <a:pt x="30" y="19"/>
                      <a:pt x="29" y="19"/>
                    </a:cubicBezTo>
                    <a:cubicBezTo>
                      <a:pt x="31" y="20"/>
                      <a:pt x="31" y="19"/>
                      <a:pt x="33" y="20"/>
                    </a:cubicBezTo>
                    <a:cubicBezTo>
                      <a:pt x="29" y="17"/>
                      <a:pt x="29" y="16"/>
                      <a:pt x="30" y="15"/>
                    </a:cubicBezTo>
                    <a:cubicBezTo>
                      <a:pt x="31" y="16"/>
                      <a:pt x="31" y="16"/>
                      <a:pt x="31" y="16"/>
                    </a:cubicBezTo>
                    <a:cubicBezTo>
                      <a:pt x="33" y="16"/>
                      <a:pt x="30" y="14"/>
                      <a:pt x="30" y="15"/>
                    </a:cubicBezTo>
                    <a:cubicBezTo>
                      <a:pt x="31" y="15"/>
                      <a:pt x="33" y="16"/>
                      <a:pt x="34" y="17"/>
                    </a:cubicBezTo>
                    <a:cubicBezTo>
                      <a:pt x="36" y="17"/>
                      <a:pt x="32" y="15"/>
                      <a:pt x="32" y="15"/>
                    </a:cubicBezTo>
                    <a:cubicBezTo>
                      <a:pt x="31" y="14"/>
                      <a:pt x="33" y="15"/>
                      <a:pt x="31" y="14"/>
                    </a:cubicBezTo>
                    <a:cubicBezTo>
                      <a:pt x="30" y="14"/>
                      <a:pt x="32" y="15"/>
                      <a:pt x="30" y="13"/>
                    </a:cubicBezTo>
                    <a:cubicBezTo>
                      <a:pt x="31" y="14"/>
                      <a:pt x="33" y="15"/>
                      <a:pt x="34" y="15"/>
                    </a:cubicBezTo>
                    <a:cubicBezTo>
                      <a:pt x="33" y="14"/>
                      <a:pt x="33" y="14"/>
                      <a:pt x="33" y="14"/>
                    </a:cubicBezTo>
                    <a:cubicBezTo>
                      <a:pt x="36" y="16"/>
                      <a:pt x="37" y="18"/>
                      <a:pt x="41" y="19"/>
                    </a:cubicBezTo>
                    <a:cubicBezTo>
                      <a:pt x="41" y="19"/>
                      <a:pt x="41" y="19"/>
                      <a:pt x="41" y="19"/>
                    </a:cubicBezTo>
                    <a:cubicBezTo>
                      <a:pt x="43" y="20"/>
                      <a:pt x="43" y="21"/>
                      <a:pt x="44" y="21"/>
                    </a:cubicBezTo>
                    <a:cubicBezTo>
                      <a:pt x="43" y="20"/>
                      <a:pt x="40" y="18"/>
                      <a:pt x="39" y="18"/>
                    </a:cubicBezTo>
                    <a:cubicBezTo>
                      <a:pt x="38" y="17"/>
                      <a:pt x="33" y="14"/>
                      <a:pt x="34" y="14"/>
                    </a:cubicBezTo>
                    <a:cubicBezTo>
                      <a:pt x="35" y="15"/>
                      <a:pt x="34" y="15"/>
                      <a:pt x="36" y="16"/>
                    </a:cubicBezTo>
                    <a:cubicBezTo>
                      <a:pt x="38" y="16"/>
                      <a:pt x="35" y="15"/>
                      <a:pt x="36" y="15"/>
                    </a:cubicBezTo>
                    <a:cubicBezTo>
                      <a:pt x="35" y="14"/>
                      <a:pt x="32" y="13"/>
                      <a:pt x="32" y="12"/>
                    </a:cubicBezTo>
                    <a:cubicBezTo>
                      <a:pt x="33" y="13"/>
                      <a:pt x="34" y="14"/>
                      <a:pt x="35" y="14"/>
                    </a:cubicBezTo>
                    <a:cubicBezTo>
                      <a:pt x="33" y="13"/>
                      <a:pt x="32" y="12"/>
                      <a:pt x="31" y="12"/>
                    </a:cubicBezTo>
                    <a:cubicBezTo>
                      <a:pt x="28" y="10"/>
                      <a:pt x="32" y="12"/>
                      <a:pt x="30" y="10"/>
                    </a:cubicBezTo>
                    <a:cubicBezTo>
                      <a:pt x="32" y="11"/>
                      <a:pt x="35" y="14"/>
                      <a:pt x="36" y="14"/>
                    </a:cubicBezTo>
                    <a:cubicBezTo>
                      <a:pt x="34" y="13"/>
                      <a:pt x="34" y="12"/>
                      <a:pt x="30" y="10"/>
                    </a:cubicBezTo>
                    <a:cubicBezTo>
                      <a:pt x="31" y="10"/>
                      <a:pt x="33" y="11"/>
                      <a:pt x="34" y="12"/>
                    </a:cubicBezTo>
                    <a:cubicBezTo>
                      <a:pt x="35" y="13"/>
                      <a:pt x="31" y="9"/>
                      <a:pt x="35" y="12"/>
                    </a:cubicBezTo>
                    <a:cubicBezTo>
                      <a:pt x="33" y="10"/>
                      <a:pt x="33" y="10"/>
                      <a:pt x="33" y="10"/>
                    </a:cubicBezTo>
                    <a:cubicBezTo>
                      <a:pt x="33" y="11"/>
                      <a:pt x="34" y="11"/>
                      <a:pt x="35" y="12"/>
                    </a:cubicBezTo>
                    <a:cubicBezTo>
                      <a:pt x="35" y="11"/>
                      <a:pt x="33" y="9"/>
                      <a:pt x="36" y="11"/>
                    </a:cubicBezTo>
                    <a:cubicBezTo>
                      <a:pt x="35" y="11"/>
                      <a:pt x="36" y="11"/>
                      <a:pt x="34" y="9"/>
                    </a:cubicBezTo>
                    <a:cubicBezTo>
                      <a:pt x="32" y="9"/>
                      <a:pt x="35" y="11"/>
                      <a:pt x="32" y="9"/>
                    </a:cubicBezTo>
                    <a:cubicBezTo>
                      <a:pt x="34" y="10"/>
                      <a:pt x="32" y="9"/>
                      <a:pt x="31" y="8"/>
                    </a:cubicBezTo>
                    <a:cubicBezTo>
                      <a:pt x="32" y="9"/>
                      <a:pt x="32" y="9"/>
                      <a:pt x="32" y="9"/>
                    </a:cubicBezTo>
                    <a:cubicBezTo>
                      <a:pt x="32" y="8"/>
                      <a:pt x="32" y="8"/>
                      <a:pt x="31" y="7"/>
                    </a:cubicBezTo>
                    <a:cubicBezTo>
                      <a:pt x="32" y="8"/>
                      <a:pt x="33" y="8"/>
                      <a:pt x="33" y="8"/>
                    </a:cubicBezTo>
                    <a:cubicBezTo>
                      <a:pt x="31" y="7"/>
                      <a:pt x="31" y="7"/>
                      <a:pt x="31" y="7"/>
                    </a:cubicBezTo>
                    <a:cubicBezTo>
                      <a:pt x="30" y="6"/>
                      <a:pt x="34" y="9"/>
                      <a:pt x="34" y="8"/>
                    </a:cubicBezTo>
                    <a:cubicBezTo>
                      <a:pt x="35" y="10"/>
                      <a:pt x="35" y="10"/>
                      <a:pt x="35" y="10"/>
                    </a:cubicBezTo>
                    <a:cubicBezTo>
                      <a:pt x="35" y="9"/>
                      <a:pt x="37" y="10"/>
                      <a:pt x="36" y="10"/>
                    </a:cubicBezTo>
                    <a:cubicBezTo>
                      <a:pt x="35" y="9"/>
                      <a:pt x="33" y="7"/>
                      <a:pt x="31" y="6"/>
                    </a:cubicBezTo>
                    <a:cubicBezTo>
                      <a:pt x="31" y="6"/>
                      <a:pt x="33" y="7"/>
                      <a:pt x="32" y="6"/>
                    </a:cubicBezTo>
                    <a:cubicBezTo>
                      <a:pt x="34" y="8"/>
                      <a:pt x="34" y="8"/>
                      <a:pt x="34" y="8"/>
                    </a:cubicBezTo>
                    <a:cubicBezTo>
                      <a:pt x="34" y="8"/>
                      <a:pt x="37" y="9"/>
                      <a:pt x="37" y="9"/>
                    </a:cubicBezTo>
                    <a:cubicBezTo>
                      <a:pt x="36" y="8"/>
                      <a:pt x="34" y="7"/>
                      <a:pt x="33" y="6"/>
                    </a:cubicBezTo>
                    <a:cubicBezTo>
                      <a:pt x="33" y="6"/>
                      <a:pt x="34" y="7"/>
                      <a:pt x="35" y="8"/>
                    </a:cubicBezTo>
                    <a:cubicBezTo>
                      <a:pt x="35" y="7"/>
                      <a:pt x="33" y="6"/>
                      <a:pt x="32" y="6"/>
                    </a:cubicBezTo>
                    <a:cubicBezTo>
                      <a:pt x="34" y="6"/>
                      <a:pt x="35" y="7"/>
                      <a:pt x="37" y="8"/>
                    </a:cubicBezTo>
                    <a:cubicBezTo>
                      <a:pt x="40" y="10"/>
                      <a:pt x="40" y="10"/>
                      <a:pt x="40" y="10"/>
                    </a:cubicBezTo>
                    <a:cubicBezTo>
                      <a:pt x="40" y="9"/>
                      <a:pt x="40" y="9"/>
                      <a:pt x="40" y="9"/>
                    </a:cubicBezTo>
                    <a:cubicBezTo>
                      <a:pt x="42" y="11"/>
                      <a:pt x="42" y="10"/>
                      <a:pt x="44" y="12"/>
                    </a:cubicBezTo>
                    <a:cubicBezTo>
                      <a:pt x="45" y="12"/>
                      <a:pt x="44" y="11"/>
                      <a:pt x="43" y="11"/>
                    </a:cubicBezTo>
                    <a:cubicBezTo>
                      <a:pt x="39" y="9"/>
                      <a:pt x="38" y="7"/>
                      <a:pt x="35" y="5"/>
                    </a:cubicBezTo>
                    <a:cubicBezTo>
                      <a:pt x="34" y="4"/>
                      <a:pt x="44" y="10"/>
                      <a:pt x="38" y="6"/>
                    </a:cubicBezTo>
                    <a:cubicBezTo>
                      <a:pt x="37" y="6"/>
                      <a:pt x="35" y="4"/>
                      <a:pt x="36" y="5"/>
                    </a:cubicBezTo>
                    <a:cubicBezTo>
                      <a:pt x="36" y="5"/>
                      <a:pt x="32" y="3"/>
                      <a:pt x="34" y="3"/>
                    </a:cubicBezTo>
                    <a:cubicBezTo>
                      <a:pt x="35" y="4"/>
                      <a:pt x="38" y="5"/>
                      <a:pt x="39" y="7"/>
                    </a:cubicBezTo>
                    <a:cubicBezTo>
                      <a:pt x="38" y="6"/>
                      <a:pt x="38" y="6"/>
                      <a:pt x="39" y="7"/>
                    </a:cubicBezTo>
                    <a:cubicBezTo>
                      <a:pt x="40" y="7"/>
                      <a:pt x="42" y="9"/>
                      <a:pt x="42" y="8"/>
                    </a:cubicBezTo>
                    <a:cubicBezTo>
                      <a:pt x="42" y="8"/>
                      <a:pt x="42" y="8"/>
                      <a:pt x="40" y="7"/>
                    </a:cubicBezTo>
                    <a:cubicBezTo>
                      <a:pt x="38" y="5"/>
                      <a:pt x="41" y="7"/>
                      <a:pt x="39" y="6"/>
                    </a:cubicBezTo>
                    <a:cubicBezTo>
                      <a:pt x="38" y="5"/>
                      <a:pt x="41" y="7"/>
                      <a:pt x="38" y="4"/>
                    </a:cubicBezTo>
                    <a:cubicBezTo>
                      <a:pt x="38" y="5"/>
                      <a:pt x="36" y="4"/>
                      <a:pt x="34" y="3"/>
                    </a:cubicBezTo>
                    <a:cubicBezTo>
                      <a:pt x="34" y="2"/>
                      <a:pt x="34" y="2"/>
                      <a:pt x="34" y="2"/>
                    </a:cubicBezTo>
                    <a:cubicBezTo>
                      <a:pt x="35" y="3"/>
                      <a:pt x="35" y="3"/>
                      <a:pt x="35" y="3"/>
                    </a:cubicBezTo>
                    <a:cubicBezTo>
                      <a:pt x="36" y="3"/>
                      <a:pt x="32" y="1"/>
                      <a:pt x="33" y="1"/>
                    </a:cubicBezTo>
                    <a:cubicBezTo>
                      <a:pt x="36" y="2"/>
                      <a:pt x="36" y="2"/>
                      <a:pt x="36" y="2"/>
                    </a:cubicBezTo>
                    <a:cubicBezTo>
                      <a:pt x="38" y="4"/>
                      <a:pt x="35" y="3"/>
                      <a:pt x="38" y="5"/>
                    </a:cubicBezTo>
                    <a:cubicBezTo>
                      <a:pt x="39" y="4"/>
                      <a:pt x="37" y="3"/>
                      <a:pt x="38" y="4"/>
                    </a:cubicBezTo>
                    <a:cubicBezTo>
                      <a:pt x="38" y="4"/>
                      <a:pt x="38" y="4"/>
                      <a:pt x="39" y="4"/>
                    </a:cubicBezTo>
                    <a:cubicBezTo>
                      <a:pt x="39" y="4"/>
                      <a:pt x="44" y="7"/>
                      <a:pt x="41" y="5"/>
                    </a:cubicBezTo>
                    <a:cubicBezTo>
                      <a:pt x="40" y="4"/>
                      <a:pt x="40" y="4"/>
                      <a:pt x="38" y="3"/>
                    </a:cubicBezTo>
                    <a:cubicBezTo>
                      <a:pt x="38" y="3"/>
                      <a:pt x="37" y="2"/>
                      <a:pt x="37" y="1"/>
                    </a:cubicBezTo>
                    <a:cubicBezTo>
                      <a:pt x="40" y="3"/>
                      <a:pt x="37" y="1"/>
                      <a:pt x="40" y="3"/>
                    </a:cubicBezTo>
                    <a:cubicBezTo>
                      <a:pt x="38" y="2"/>
                      <a:pt x="38" y="3"/>
                      <a:pt x="41" y="4"/>
                    </a:cubicBezTo>
                    <a:cubicBezTo>
                      <a:pt x="44" y="6"/>
                      <a:pt x="40" y="4"/>
                      <a:pt x="43" y="6"/>
                    </a:cubicBezTo>
                    <a:cubicBezTo>
                      <a:pt x="43" y="6"/>
                      <a:pt x="47" y="8"/>
                      <a:pt x="49" y="9"/>
                    </a:cubicBezTo>
                    <a:cubicBezTo>
                      <a:pt x="49" y="9"/>
                      <a:pt x="48" y="9"/>
                      <a:pt x="48" y="8"/>
                    </a:cubicBezTo>
                    <a:cubicBezTo>
                      <a:pt x="46" y="7"/>
                      <a:pt x="46" y="7"/>
                      <a:pt x="44" y="6"/>
                    </a:cubicBezTo>
                    <a:cubicBezTo>
                      <a:pt x="45" y="6"/>
                      <a:pt x="44" y="5"/>
                      <a:pt x="42" y="4"/>
                    </a:cubicBezTo>
                    <a:cubicBezTo>
                      <a:pt x="43" y="4"/>
                      <a:pt x="45" y="5"/>
                      <a:pt x="45" y="6"/>
                    </a:cubicBezTo>
                    <a:cubicBezTo>
                      <a:pt x="45" y="5"/>
                      <a:pt x="45" y="4"/>
                      <a:pt x="46" y="4"/>
                    </a:cubicBezTo>
                    <a:cubicBezTo>
                      <a:pt x="43" y="3"/>
                      <a:pt x="46" y="3"/>
                      <a:pt x="43" y="2"/>
                    </a:cubicBezTo>
                    <a:cubicBezTo>
                      <a:pt x="42" y="2"/>
                      <a:pt x="40" y="1"/>
                      <a:pt x="38" y="0"/>
                    </a:cubicBezTo>
                    <a:cubicBezTo>
                      <a:pt x="39" y="0"/>
                      <a:pt x="40" y="1"/>
                      <a:pt x="40" y="1"/>
                    </a:cubicBezTo>
                    <a:cubicBezTo>
                      <a:pt x="39" y="0"/>
                      <a:pt x="43" y="2"/>
                      <a:pt x="41" y="0"/>
                    </a:cubicBezTo>
                    <a:cubicBezTo>
                      <a:pt x="41" y="1"/>
                      <a:pt x="45" y="3"/>
                      <a:pt x="47" y="4"/>
                    </a:cubicBezTo>
                    <a:cubicBezTo>
                      <a:pt x="46" y="3"/>
                      <a:pt x="49" y="5"/>
                      <a:pt x="49" y="5"/>
                    </a:cubicBezTo>
                    <a:cubicBezTo>
                      <a:pt x="48" y="4"/>
                      <a:pt x="47" y="3"/>
                      <a:pt x="47" y="2"/>
                    </a:cubicBezTo>
                    <a:cubicBezTo>
                      <a:pt x="49" y="3"/>
                      <a:pt x="47" y="1"/>
                      <a:pt x="47" y="1"/>
                    </a:cubicBezTo>
                    <a:cubicBezTo>
                      <a:pt x="49" y="1"/>
                      <a:pt x="52" y="3"/>
                      <a:pt x="52" y="3"/>
                    </a:cubicBezTo>
                    <a:cubicBezTo>
                      <a:pt x="52" y="3"/>
                      <a:pt x="49" y="2"/>
                      <a:pt x="51" y="2"/>
                    </a:cubicBezTo>
                    <a:cubicBezTo>
                      <a:pt x="51" y="2"/>
                      <a:pt x="51" y="2"/>
                      <a:pt x="51" y="2"/>
                    </a:cubicBezTo>
                    <a:cubicBezTo>
                      <a:pt x="50" y="2"/>
                      <a:pt x="53" y="3"/>
                      <a:pt x="49" y="0"/>
                    </a:cubicBezTo>
                    <a:cubicBezTo>
                      <a:pt x="52" y="2"/>
                      <a:pt x="52" y="2"/>
                      <a:pt x="52" y="2"/>
                    </a:cubicBezTo>
                    <a:cubicBezTo>
                      <a:pt x="53" y="2"/>
                      <a:pt x="52" y="2"/>
                      <a:pt x="52" y="1"/>
                    </a:cubicBezTo>
                    <a:cubicBezTo>
                      <a:pt x="53" y="2"/>
                      <a:pt x="54" y="3"/>
                      <a:pt x="54" y="3"/>
                    </a:cubicBezTo>
                    <a:cubicBezTo>
                      <a:pt x="57" y="4"/>
                      <a:pt x="54" y="2"/>
                      <a:pt x="54" y="2"/>
                    </a:cubicBezTo>
                    <a:cubicBezTo>
                      <a:pt x="52" y="1"/>
                      <a:pt x="52" y="1"/>
                      <a:pt x="52" y="1"/>
                    </a:cubicBezTo>
                    <a:cubicBezTo>
                      <a:pt x="51" y="0"/>
                      <a:pt x="53" y="1"/>
                      <a:pt x="53" y="0"/>
                    </a:cubicBezTo>
                    <a:cubicBezTo>
                      <a:pt x="55" y="1"/>
                      <a:pt x="55" y="1"/>
                      <a:pt x="55" y="1"/>
                    </a:cubicBezTo>
                    <a:cubicBezTo>
                      <a:pt x="54" y="0"/>
                      <a:pt x="54" y="0"/>
                      <a:pt x="54" y="0"/>
                    </a:cubicBezTo>
                    <a:cubicBezTo>
                      <a:pt x="55" y="1"/>
                      <a:pt x="57" y="1"/>
                      <a:pt x="55" y="0"/>
                    </a:cubicBezTo>
                    <a:cubicBezTo>
                      <a:pt x="59" y="4"/>
                      <a:pt x="59" y="4"/>
                      <a:pt x="59" y="4"/>
                    </a:cubicBezTo>
                    <a:cubicBezTo>
                      <a:pt x="58" y="3"/>
                      <a:pt x="57" y="2"/>
                      <a:pt x="55" y="1"/>
                    </a:cubicBezTo>
                    <a:cubicBezTo>
                      <a:pt x="54" y="1"/>
                      <a:pt x="54" y="1"/>
                      <a:pt x="56" y="2"/>
                    </a:cubicBezTo>
                    <a:cubicBezTo>
                      <a:pt x="56" y="2"/>
                      <a:pt x="56" y="2"/>
                      <a:pt x="55" y="2"/>
                    </a:cubicBezTo>
                    <a:cubicBezTo>
                      <a:pt x="58" y="3"/>
                      <a:pt x="57" y="3"/>
                      <a:pt x="59" y="4"/>
                    </a:cubicBezTo>
                    <a:cubicBezTo>
                      <a:pt x="59" y="4"/>
                      <a:pt x="60" y="4"/>
                      <a:pt x="59" y="4"/>
                    </a:cubicBezTo>
                    <a:cubicBezTo>
                      <a:pt x="60" y="5"/>
                      <a:pt x="60" y="5"/>
                      <a:pt x="60" y="5"/>
                    </a:cubicBezTo>
                    <a:cubicBezTo>
                      <a:pt x="59" y="5"/>
                      <a:pt x="58" y="5"/>
                      <a:pt x="58" y="4"/>
                    </a:cubicBezTo>
                    <a:cubicBezTo>
                      <a:pt x="60" y="5"/>
                      <a:pt x="60" y="6"/>
                      <a:pt x="60" y="6"/>
                    </a:cubicBezTo>
                    <a:cubicBezTo>
                      <a:pt x="57" y="5"/>
                      <a:pt x="61" y="7"/>
                      <a:pt x="60" y="7"/>
                    </a:cubicBezTo>
                    <a:cubicBezTo>
                      <a:pt x="58" y="6"/>
                      <a:pt x="56" y="5"/>
                      <a:pt x="55" y="4"/>
                    </a:cubicBezTo>
                    <a:cubicBezTo>
                      <a:pt x="54" y="4"/>
                      <a:pt x="55" y="4"/>
                      <a:pt x="54" y="4"/>
                    </a:cubicBezTo>
                    <a:cubicBezTo>
                      <a:pt x="56" y="5"/>
                      <a:pt x="58" y="7"/>
                      <a:pt x="59" y="7"/>
                    </a:cubicBezTo>
                    <a:cubicBezTo>
                      <a:pt x="57" y="6"/>
                      <a:pt x="57" y="6"/>
                      <a:pt x="57" y="6"/>
                    </a:cubicBezTo>
                    <a:cubicBezTo>
                      <a:pt x="58" y="7"/>
                      <a:pt x="61" y="9"/>
                      <a:pt x="60" y="9"/>
                    </a:cubicBezTo>
                    <a:cubicBezTo>
                      <a:pt x="59" y="9"/>
                      <a:pt x="58" y="9"/>
                      <a:pt x="58" y="10"/>
                    </a:cubicBezTo>
                    <a:cubicBezTo>
                      <a:pt x="56" y="9"/>
                      <a:pt x="56" y="9"/>
                      <a:pt x="56" y="9"/>
                    </a:cubicBezTo>
                    <a:cubicBezTo>
                      <a:pt x="60" y="11"/>
                      <a:pt x="57" y="10"/>
                      <a:pt x="58" y="12"/>
                    </a:cubicBezTo>
                    <a:cubicBezTo>
                      <a:pt x="56" y="11"/>
                      <a:pt x="59" y="14"/>
                      <a:pt x="56" y="13"/>
                    </a:cubicBezTo>
                    <a:cubicBezTo>
                      <a:pt x="57" y="14"/>
                      <a:pt x="58" y="16"/>
                      <a:pt x="56" y="17"/>
                    </a:cubicBezTo>
                    <a:cubicBezTo>
                      <a:pt x="54" y="15"/>
                      <a:pt x="54" y="15"/>
                      <a:pt x="54" y="15"/>
                    </a:cubicBezTo>
                    <a:cubicBezTo>
                      <a:pt x="56" y="16"/>
                      <a:pt x="53" y="14"/>
                      <a:pt x="53" y="15"/>
                    </a:cubicBezTo>
                    <a:cubicBezTo>
                      <a:pt x="55" y="16"/>
                      <a:pt x="55" y="17"/>
                      <a:pt x="57" y="17"/>
                    </a:cubicBezTo>
                    <a:cubicBezTo>
                      <a:pt x="54" y="17"/>
                      <a:pt x="56" y="19"/>
                      <a:pt x="58" y="20"/>
                    </a:cubicBezTo>
                    <a:cubicBezTo>
                      <a:pt x="56" y="19"/>
                      <a:pt x="56" y="19"/>
                      <a:pt x="56" y="19"/>
                    </a:cubicBezTo>
                    <a:cubicBezTo>
                      <a:pt x="59" y="21"/>
                      <a:pt x="56" y="20"/>
                      <a:pt x="55" y="21"/>
                    </a:cubicBezTo>
                    <a:cubicBezTo>
                      <a:pt x="54" y="20"/>
                      <a:pt x="53" y="19"/>
                      <a:pt x="53" y="20"/>
                    </a:cubicBezTo>
                    <a:cubicBezTo>
                      <a:pt x="55" y="21"/>
                      <a:pt x="55" y="22"/>
                      <a:pt x="56" y="23"/>
                    </a:cubicBezTo>
                    <a:cubicBezTo>
                      <a:pt x="56" y="23"/>
                      <a:pt x="55" y="23"/>
                      <a:pt x="54" y="23"/>
                    </a:cubicBezTo>
                    <a:cubicBezTo>
                      <a:pt x="57" y="26"/>
                      <a:pt x="54" y="26"/>
                      <a:pt x="55" y="29"/>
                    </a:cubicBezTo>
                    <a:cubicBezTo>
                      <a:pt x="54" y="28"/>
                      <a:pt x="54" y="28"/>
                      <a:pt x="54" y="28"/>
                    </a:cubicBezTo>
                    <a:cubicBezTo>
                      <a:pt x="57" y="31"/>
                      <a:pt x="52" y="30"/>
                      <a:pt x="54" y="33"/>
                    </a:cubicBezTo>
                    <a:cubicBezTo>
                      <a:pt x="51" y="31"/>
                      <a:pt x="51" y="31"/>
                      <a:pt x="51" y="31"/>
                    </a:cubicBezTo>
                    <a:cubicBezTo>
                      <a:pt x="49" y="30"/>
                      <a:pt x="51" y="32"/>
                      <a:pt x="53" y="33"/>
                    </a:cubicBezTo>
                    <a:cubicBezTo>
                      <a:pt x="52" y="33"/>
                      <a:pt x="55" y="35"/>
                      <a:pt x="52" y="33"/>
                    </a:cubicBezTo>
                    <a:cubicBezTo>
                      <a:pt x="51" y="33"/>
                      <a:pt x="53" y="35"/>
                      <a:pt x="53" y="35"/>
                    </a:cubicBezTo>
                    <a:cubicBezTo>
                      <a:pt x="52" y="35"/>
                      <a:pt x="52" y="36"/>
                      <a:pt x="52" y="37"/>
                    </a:cubicBezTo>
                    <a:cubicBezTo>
                      <a:pt x="52" y="37"/>
                      <a:pt x="52" y="37"/>
                      <a:pt x="52" y="37"/>
                    </a:cubicBezTo>
                    <a:cubicBezTo>
                      <a:pt x="52" y="36"/>
                      <a:pt x="50" y="35"/>
                      <a:pt x="50" y="35"/>
                    </a:cubicBezTo>
                    <a:cubicBezTo>
                      <a:pt x="51" y="36"/>
                      <a:pt x="49" y="36"/>
                      <a:pt x="53" y="38"/>
                    </a:cubicBezTo>
                    <a:cubicBezTo>
                      <a:pt x="50" y="37"/>
                      <a:pt x="54" y="40"/>
                      <a:pt x="50" y="39"/>
                    </a:cubicBezTo>
                    <a:cubicBezTo>
                      <a:pt x="51" y="40"/>
                      <a:pt x="52" y="40"/>
                      <a:pt x="52" y="40"/>
                    </a:cubicBezTo>
                    <a:cubicBezTo>
                      <a:pt x="52" y="41"/>
                      <a:pt x="49" y="40"/>
                      <a:pt x="51" y="42"/>
                    </a:cubicBezTo>
                    <a:cubicBezTo>
                      <a:pt x="50" y="42"/>
                      <a:pt x="49" y="41"/>
                      <a:pt x="49" y="41"/>
                    </a:cubicBezTo>
                    <a:cubicBezTo>
                      <a:pt x="49" y="41"/>
                      <a:pt x="50" y="42"/>
                      <a:pt x="51" y="42"/>
                    </a:cubicBezTo>
                    <a:cubicBezTo>
                      <a:pt x="52" y="44"/>
                      <a:pt x="48" y="43"/>
                      <a:pt x="48" y="44"/>
                    </a:cubicBezTo>
                    <a:cubicBezTo>
                      <a:pt x="49" y="47"/>
                      <a:pt x="47" y="47"/>
                      <a:pt x="47" y="49"/>
                    </a:cubicBezTo>
                    <a:cubicBezTo>
                      <a:pt x="46" y="49"/>
                      <a:pt x="46" y="49"/>
                      <a:pt x="46" y="49"/>
                    </a:cubicBezTo>
                    <a:cubicBezTo>
                      <a:pt x="49" y="51"/>
                      <a:pt x="42" y="48"/>
                      <a:pt x="46" y="51"/>
                    </a:cubicBezTo>
                    <a:cubicBezTo>
                      <a:pt x="46" y="51"/>
                      <a:pt x="46" y="51"/>
                      <a:pt x="44" y="50"/>
                    </a:cubicBezTo>
                    <a:cubicBezTo>
                      <a:pt x="46" y="52"/>
                      <a:pt x="42" y="50"/>
                      <a:pt x="44" y="52"/>
                    </a:cubicBezTo>
                    <a:cubicBezTo>
                      <a:pt x="44" y="52"/>
                      <a:pt x="44" y="52"/>
                      <a:pt x="44" y="52"/>
                    </a:cubicBezTo>
                    <a:cubicBezTo>
                      <a:pt x="42" y="51"/>
                      <a:pt x="44" y="53"/>
                      <a:pt x="42" y="53"/>
                    </a:cubicBezTo>
                    <a:cubicBezTo>
                      <a:pt x="42" y="53"/>
                      <a:pt x="41" y="52"/>
                      <a:pt x="41" y="52"/>
                    </a:cubicBezTo>
                    <a:cubicBezTo>
                      <a:pt x="39" y="51"/>
                      <a:pt x="44" y="54"/>
                      <a:pt x="40" y="52"/>
                    </a:cubicBezTo>
                    <a:cubicBezTo>
                      <a:pt x="40" y="52"/>
                      <a:pt x="42" y="54"/>
                      <a:pt x="42" y="53"/>
                    </a:cubicBezTo>
                    <a:cubicBezTo>
                      <a:pt x="39" y="54"/>
                      <a:pt x="41" y="57"/>
                      <a:pt x="41" y="58"/>
                    </a:cubicBezTo>
                    <a:cubicBezTo>
                      <a:pt x="38" y="58"/>
                      <a:pt x="35" y="55"/>
                      <a:pt x="37" y="57"/>
                    </a:cubicBezTo>
                    <a:cubicBezTo>
                      <a:pt x="36" y="57"/>
                      <a:pt x="38" y="58"/>
                      <a:pt x="38" y="58"/>
                    </a:cubicBezTo>
                    <a:cubicBezTo>
                      <a:pt x="38" y="58"/>
                      <a:pt x="33" y="56"/>
                      <a:pt x="35" y="57"/>
                    </a:cubicBezTo>
                    <a:cubicBezTo>
                      <a:pt x="37" y="58"/>
                      <a:pt x="36" y="58"/>
                      <a:pt x="38" y="59"/>
                    </a:cubicBezTo>
                    <a:cubicBezTo>
                      <a:pt x="36" y="58"/>
                      <a:pt x="34" y="57"/>
                      <a:pt x="35" y="59"/>
                    </a:cubicBezTo>
                    <a:cubicBezTo>
                      <a:pt x="34" y="58"/>
                      <a:pt x="34" y="58"/>
                      <a:pt x="34" y="58"/>
                    </a:cubicBezTo>
                    <a:cubicBezTo>
                      <a:pt x="37" y="61"/>
                      <a:pt x="35" y="60"/>
                      <a:pt x="39" y="63"/>
                    </a:cubicBezTo>
                    <a:cubicBezTo>
                      <a:pt x="38" y="66"/>
                      <a:pt x="38" y="70"/>
                      <a:pt x="37" y="74"/>
                    </a:cubicBezTo>
                    <a:cubicBezTo>
                      <a:pt x="34" y="76"/>
                      <a:pt x="35" y="80"/>
                      <a:pt x="31" y="81"/>
                    </a:cubicBezTo>
                    <a:cubicBezTo>
                      <a:pt x="27" y="80"/>
                      <a:pt x="27" y="80"/>
                      <a:pt x="28" y="82"/>
                    </a:cubicBezTo>
                    <a:cubicBezTo>
                      <a:pt x="28" y="82"/>
                      <a:pt x="28" y="81"/>
                      <a:pt x="27" y="81"/>
                    </a:cubicBezTo>
                    <a:cubicBezTo>
                      <a:pt x="30" y="83"/>
                      <a:pt x="27" y="82"/>
                      <a:pt x="29" y="83"/>
                    </a:cubicBezTo>
                    <a:cubicBezTo>
                      <a:pt x="28" y="84"/>
                      <a:pt x="28" y="86"/>
                      <a:pt x="28" y="87"/>
                    </a:cubicBezTo>
                    <a:cubicBezTo>
                      <a:pt x="28" y="86"/>
                      <a:pt x="26" y="85"/>
                      <a:pt x="26" y="85"/>
                    </a:cubicBezTo>
                    <a:cubicBezTo>
                      <a:pt x="27" y="87"/>
                      <a:pt x="27" y="87"/>
                      <a:pt x="27" y="87"/>
                    </a:cubicBezTo>
                    <a:cubicBezTo>
                      <a:pt x="26" y="86"/>
                      <a:pt x="26" y="86"/>
                      <a:pt x="26" y="86"/>
                    </a:cubicBezTo>
                    <a:cubicBezTo>
                      <a:pt x="27" y="87"/>
                      <a:pt x="28" y="87"/>
                      <a:pt x="29" y="88"/>
                    </a:cubicBezTo>
                    <a:cubicBezTo>
                      <a:pt x="30" y="92"/>
                      <a:pt x="23" y="92"/>
                      <a:pt x="22" y="95"/>
                    </a:cubicBezTo>
                    <a:cubicBezTo>
                      <a:pt x="20" y="95"/>
                      <a:pt x="21" y="96"/>
                      <a:pt x="21" y="97"/>
                    </a:cubicBezTo>
                    <a:cubicBezTo>
                      <a:pt x="16" y="97"/>
                      <a:pt x="12" y="97"/>
                      <a:pt x="13" y="101"/>
                    </a:cubicBezTo>
                    <a:cubicBezTo>
                      <a:pt x="13" y="101"/>
                      <a:pt x="7" y="97"/>
                      <a:pt x="6" y="9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4" name="Freeform 238"/>
              <p:cNvSpPr/>
              <p:nvPr/>
            </p:nvSpPr>
            <p:spPr bwMode="auto">
              <a:xfrm>
                <a:off x="5257801" y="2743200"/>
                <a:ext cx="1588" cy="1587"/>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3" y="2"/>
                      <a:pt x="2" y="2"/>
                      <a:pt x="0" y="0"/>
                    </a:cubicBezTo>
                    <a:cubicBezTo>
                      <a:pt x="1" y="1"/>
                      <a:pt x="3" y="2"/>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5" name="Freeform 239"/>
              <p:cNvSpPr/>
              <p:nvPr/>
            </p:nvSpPr>
            <p:spPr bwMode="auto">
              <a:xfrm>
                <a:off x="5253038" y="2743200"/>
                <a:ext cx="0" cy="1587"/>
              </a:xfrm>
              <a:custGeom>
                <a:avLst/>
                <a:gdLst>
                  <a:gd name="T0" fmla="*/ 2 w 2"/>
                  <a:gd name="T1" fmla="*/ 1 h 1"/>
                  <a:gd name="T2" fmla="*/ 1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0" y="0"/>
                    </a:cubicBezTo>
                    <a:cubicBezTo>
                      <a:pt x="1" y="0"/>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6" name="Freeform 240"/>
              <p:cNvSpPr/>
              <p:nvPr/>
            </p:nvSpPr>
            <p:spPr bwMode="auto">
              <a:xfrm>
                <a:off x="5251451" y="274320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1"/>
                      <a:pt x="0" y="1"/>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7" name="Freeform 241"/>
              <p:cNvSpPr/>
              <p:nvPr/>
            </p:nvSpPr>
            <p:spPr bwMode="auto">
              <a:xfrm>
                <a:off x="5249863" y="2743200"/>
                <a:ext cx="0" cy="1587"/>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8" name="Freeform 242"/>
              <p:cNvSpPr/>
              <p:nvPr/>
            </p:nvSpPr>
            <p:spPr bwMode="auto">
              <a:xfrm>
                <a:off x="5251451" y="2744788"/>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1"/>
                      <a:pt x="0" y="1"/>
                    </a:cubicBezTo>
                    <a:cubicBezTo>
                      <a:pt x="1" y="2"/>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9" name="Freeform 243"/>
              <p:cNvSpPr/>
              <p:nvPr/>
            </p:nvSpPr>
            <p:spPr bwMode="auto">
              <a:xfrm>
                <a:off x="5248276" y="2744788"/>
                <a:ext cx="1588" cy="1587"/>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2"/>
                      <a:pt x="1" y="1"/>
                    </a:cubicBezTo>
                    <a:cubicBezTo>
                      <a:pt x="2" y="2"/>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0" name="Freeform 244"/>
              <p:cNvSpPr/>
              <p:nvPr/>
            </p:nvSpPr>
            <p:spPr bwMode="auto">
              <a:xfrm>
                <a:off x="5249863" y="2746375"/>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1"/>
                    </a:cubicBezTo>
                    <a:cubicBezTo>
                      <a:pt x="1" y="0"/>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1" name="Rectangle 245"/>
              <p:cNvSpPr>
                <a:spLocks noChangeArrowheads="1"/>
              </p:cNvSpPr>
              <p:nvPr/>
            </p:nvSpPr>
            <p:spPr bwMode="auto">
              <a:xfrm>
                <a:off x="5245101" y="27574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72" name="Freeform 246"/>
              <p:cNvSpPr/>
              <p:nvPr/>
            </p:nvSpPr>
            <p:spPr bwMode="auto">
              <a:xfrm>
                <a:off x="5241926" y="2762250"/>
                <a:ext cx="1588" cy="0"/>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3" name="Freeform 247"/>
              <p:cNvSpPr/>
              <p:nvPr/>
            </p:nvSpPr>
            <p:spPr bwMode="auto">
              <a:xfrm>
                <a:off x="5243513" y="27654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4" name="Freeform 248"/>
              <p:cNvSpPr/>
              <p:nvPr/>
            </p:nvSpPr>
            <p:spPr bwMode="auto">
              <a:xfrm>
                <a:off x="5138738" y="2759075"/>
                <a:ext cx="1588" cy="0"/>
              </a:xfrm>
              <a:custGeom>
                <a:avLst/>
                <a:gdLst>
                  <a:gd name="T0" fmla="*/ 3 w 4"/>
                  <a:gd name="T1" fmla="*/ 1 h 1"/>
                  <a:gd name="T2" fmla="*/ 2 w 4"/>
                  <a:gd name="T3" fmla="*/ 1 h 1"/>
                  <a:gd name="T4" fmla="*/ 3 w 4"/>
                  <a:gd name="T5" fmla="*/ 1 h 1"/>
                </a:gdLst>
                <a:ahLst/>
                <a:cxnLst>
                  <a:cxn ang="0">
                    <a:pos x="T0" y="T1"/>
                  </a:cxn>
                  <a:cxn ang="0">
                    <a:pos x="T2" y="T3"/>
                  </a:cxn>
                  <a:cxn ang="0">
                    <a:pos x="T4" y="T5"/>
                  </a:cxn>
                </a:cxnLst>
                <a:rect l="0" t="0" r="r" b="b"/>
                <a:pathLst>
                  <a:path w="4" h="1">
                    <a:moveTo>
                      <a:pt x="3" y="1"/>
                    </a:moveTo>
                    <a:cubicBezTo>
                      <a:pt x="2" y="0"/>
                      <a:pt x="0" y="1"/>
                      <a:pt x="2" y="1"/>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5" name="Freeform 249"/>
              <p:cNvSpPr/>
              <p:nvPr/>
            </p:nvSpPr>
            <p:spPr bwMode="auto">
              <a:xfrm>
                <a:off x="5121276" y="2759075"/>
                <a:ext cx="19050" cy="31750"/>
              </a:xfrm>
              <a:custGeom>
                <a:avLst/>
                <a:gdLst>
                  <a:gd name="T0" fmla="*/ 10 w 52"/>
                  <a:gd name="T1" fmla="*/ 75 h 89"/>
                  <a:gd name="T2" fmla="*/ 11 w 52"/>
                  <a:gd name="T3" fmla="*/ 72 h 89"/>
                  <a:gd name="T4" fmla="*/ 8 w 52"/>
                  <a:gd name="T5" fmla="*/ 64 h 89"/>
                  <a:gd name="T6" fmla="*/ 10 w 52"/>
                  <a:gd name="T7" fmla="*/ 62 h 89"/>
                  <a:gd name="T8" fmla="*/ 15 w 52"/>
                  <a:gd name="T9" fmla="*/ 59 h 89"/>
                  <a:gd name="T10" fmla="*/ 16 w 52"/>
                  <a:gd name="T11" fmla="*/ 57 h 89"/>
                  <a:gd name="T12" fmla="*/ 15 w 52"/>
                  <a:gd name="T13" fmla="*/ 53 h 89"/>
                  <a:gd name="T14" fmla="*/ 18 w 52"/>
                  <a:gd name="T15" fmla="*/ 51 h 89"/>
                  <a:gd name="T16" fmla="*/ 20 w 52"/>
                  <a:gd name="T17" fmla="*/ 51 h 89"/>
                  <a:gd name="T18" fmla="*/ 18 w 52"/>
                  <a:gd name="T19" fmla="*/ 48 h 89"/>
                  <a:gd name="T20" fmla="*/ 17 w 52"/>
                  <a:gd name="T21" fmla="*/ 43 h 89"/>
                  <a:gd name="T22" fmla="*/ 18 w 52"/>
                  <a:gd name="T23" fmla="*/ 42 h 89"/>
                  <a:gd name="T24" fmla="*/ 17 w 52"/>
                  <a:gd name="T25" fmla="*/ 39 h 89"/>
                  <a:gd name="T26" fmla="*/ 20 w 52"/>
                  <a:gd name="T27" fmla="*/ 38 h 89"/>
                  <a:gd name="T28" fmla="*/ 20 w 52"/>
                  <a:gd name="T29" fmla="*/ 35 h 89"/>
                  <a:gd name="T30" fmla="*/ 23 w 52"/>
                  <a:gd name="T31" fmla="*/ 34 h 89"/>
                  <a:gd name="T32" fmla="*/ 22 w 52"/>
                  <a:gd name="T33" fmla="*/ 31 h 89"/>
                  <a:gd name="T34" fmla="*/ 25 w 52"/>
                  <a:gd name="T35" fmla="*/ 31 h 89"/>
                  <a:gd name="T36" fmla="*/ 23 w 52"/>
                  <a:gd name="T37" fmla="*/ 29 h 89"/>
                  <a:gd name="T38" fmla="*/ 23 w 52"/>
                  <a:gd name="T39" fmla="*/ 29 h 89"/>
                  <a:gd name="T40" fmla="*/ 23 w 52"/>
                  <a:gd name="T41" fmla="*/ 27 h 89"/>
                  <a:gd name="T42" fmla="*/ 25 w 52"/>
                  <a:gd name="T43" fmla="*/ 23 h 89"/>
                  <a:gd name="T44" fmla="*/ 25 w 52"/>
                  <a:gd name="T45" fmla="*/ 21 h 89"/>
                  <a:gd name="T46" fmla="*/ 26 w 52"/>
                  <a:gd name="T47" fmla="*/ 20 h 89"/>
                  <a:gd name="T48" fmla="*/ 27 w 52"/>
                  <a:gd name="T49" fmla="*/ 17 h 89"/>
                  <a:gd name="T50" fmla="*/ 34 w 52"/>
                  <a:gd name="T51" fmla="*/ 19 h 89"/>
                  <a:gd name="T52" fmla="*/ 28 w 52"/>
                  <a:gd name="T53" fmla="*/ 15 h 89"/>
                  <a:gd name="T54" fmla="*/ 22 w 52"/>
                  <a:gd name="T55" fmla="*/ 12 h 89"/>
                  <a:gd name="T56" fmla="*/ 25 w 52"/>
                  <a:gd name="T57" fmla="*/ 11 h 89"/>
                  <a:gd name="T58" fmla="*/ 22 w 52"/>
                  <a:gd name="T59" fmla="*/ 10 h 89"/>
                  <a:gd name="T60" fmla="*/ 24 w 52"/>
                  <a:gd name="T61" fmla="*/ 10 h 89"/>
                  <a:gd name="T62" fmla="*/ 31 w 52"/>
                  <a:gd name="T63" fmla="*/ 11 h 89"/>
                  <a:gd name="T64" fmla="*/ 25 w 52"/>
                  <a:gd name="T65" fmla="*/ 7 h 89"/>
                  <a:gd name="T66" fmla="*/ 29 w 52"/>
                  <a:gd name="T67" fmla="*/ 8 h 89"/>
                  <a:gd name="T68" fmla="*/ 25 w 52"/>
                  <a:gd name="T69" fmla="*/ 6 h 89"/>
                  <a:gd name="T70" fmla="*/ 25 w 52"/>
                  <a:gd name="T71" fmla="*/ 4 h 89"/>
                  <a:gd name="T72" fmla="*/ 34 w 52"/>
                  <a:gd name="T73" fmla="*/ 7 h 89"/>
                  <a:gd name="T74" fmla="*/ 29 w 52"/>
                  <a:gd name="T75" fmla="*/ 4 h 89"/>
                  <a:gd name="T76" fmla="*/ 40 w 52"/>
                  <a:gd name="T77" fmla="*/ 3 h 89"/>
                  <a:gd name="T78" fmla="*/ 42 w 52"/>
                  <a:gd name="T79" fmla="*/ 3 h 89"/>
                  <a:gd name="T80" fmla="*/ 42 w 52"/>
                  <a:gd name="T81" fmla="*/ 0 h 89"/>
                  <a:gd name="T82" fmla="*/ 47 w 52"/>
                  <a:gd name="T83" fmla="*/ 2 h 89"/>
                  <a:gd name="T84" fmla="*/ 42 w 52"/>
                  <a:gd name="T85" fmla="*/ 3 h 89"/>
                  <a:gd name="T86" fmla="*/ 49 w 52"/>
                  <a:gd name="T87" fmla="*/ 9 h 89"/>
                  <a:gd name="T88" fmla="*/ 50 w 52"/>
                  <a:gd name="T89" fmla="*/ 17 h 89"/>
                  <a:gd name="T90" fmla="*/ 50 w 52"/>
                  <a:gd name="T91" fmla="*/ 25 h 89"/>
                  <a:gd name="T92" fmla="*/ 49 w 52"/>
                  <a:gd name="T93" fmla="*/ 32 h 89"/>
                  <a:gd name="T94" fmla="*/ 49 w 52"/>
                  <a:gd name="T95" fmla="*/ 37 h 89"/>
                  <a:gd name="T96" fmla="*/ 43 w 52"/>
                  <a:gd name="T97" fmla="*/ 45 h 89"/>
                  <a:gd name="T98" fmla="*/ 38 w 52"/>
                  <a:gd name="T99" fmla="*/ 48 h 89"/>
                  <a:gd name="T100" fmla="*/ 33 w 52"/>
                  <a:gd name="T101" fmla="*/ 52 h 89"/>
                  <a:gd name="T102" fmla="*/ 29 w 52"/>
                  <a:gd name="T103" fmla="*/ 74 h 89"/>
                  <a:gd name="T104" fmla="*/ 25 w 52"/>
                  <a:gd name="T105" fmla="*/ 78 h 89"/>
                  <a:gd name="T106" fmla="*/ 5 w 52"/>
                  <a:gd name="T107" fmla="*/ 8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89">
                    <a:moveTo>
                      <a:pt x="5" y="82"/>
                    </a:moveTo>
                    <a:cubicBezTo>
                      <a:pt x="0" y="77"/>
                      <a:pt x="6" y="80"/>
                      <a:pt x="3" y="77"/>
                    </a:cubicBezTo>
                    <a:cubicBezTo>
                      <a:pt x="3" y="76"/>
                      <a:pt x="6" y="79"/>
                      <a:pt x="6" y="78"/>
                    </a:cubicBezTo>
                    <a:cubicBezTo>
                      <a:pt x="2" y="74"/>
                      <a:pt x="6" y="75"/>
                      <a:pt x="10" y="76"/>
                    </a:cubicBezTo>
                    <a:cubicBezTo>
                      <a:pt x="11" y="77"/>
                      <a:pt x="11" y="77"/>
                      <a:pt x="11" y="77"/>
                    </a:cubicBezTo>
                    <a:cubicBezTo>
                      <a:pt x="12" y="77"/>
                      <a:pt x="9" y="74"/>
                      <a:pt x="10" y="75"/>
                    </a:cubicBezTo>
                    <a:cubicBezTo>
                      <a:pt x="10" y="75"/>
                      <a:pt x="10" y="75"/>
                      <a:pt x="11" y="76"/>
                    </a:cubicBezTo>
                    <a:cubicBezTo>
                      <a:pt x="9" y="74"/>
                      <a:pt x="11" y="75"/>
                      <a:pt x="9" y="74"/>
                    </a:cubicBezTo>
                    <a:cubicBezTo>
                      <a:pt x="10" y="74"/>
                      <a:pt x="12" y="75"/>
                      <a:pt x="12" y="76"/>
                    </a:cubicBezTo>
                    <a:cubicBezTo>
                      <a:pt x="11" y="74"/>
                      <a:pt x="11" y="74"/>
                      <a:pt x="11" y="74"/>
                    </a:cubicBezTo>
                    <a:cubicBezTo>
                      <a:pt x="6" y="70"/>
                      <a:pt x="12" y="73"/>
                      <a:pt x="9" y="71"/>
                    </a:cubicBezTo>
                    <a:cubicBezTo>
                      <a:pt x="10" y="71"/>
                      <a:pt x="10" y="72"/>
                      <a:pt x="11" y="72"/>
                    </a:cubicBezTo>
                    <a:cubicBezTo>
                      <a:pt x="8" y="69"/>
                      <a:pt x="10" y="68"/>
                      <a:pt x="9" y="67"/>
                    </a:cubicBezTo>
                    <a:cubicBezTo>
                      <a:pt x="10" y="67"/>
                      <a:pt x="11" y="68"/>
                      <a:pt x="12" y="69"/>
                    </a:cubicBezTo>
                    <a:cubicBezTo>
                      <a:pt x="10" y="67"/>
                      <a:pt x="9" y="67"/>
                      <a:pt x="9" y="66"/>
                    </a:cubicBezTo>
                    <a:cubicBezTo>
                      <a:pt x="12" y="67"/>
                      <a:pt x="7" y="64"/>
                      <a:pt x="9" y="65"/>
                    </a:cubicBezTo>
                    <a:cubicBezTo>
                      <a:pt x="9" y="65"/>
                      <a:pt x="9" y="65"/>
                      <a:pt x="9" y="65"/>
                    </a:cubicBezTo>
                    <a:cubicBezTo>
                      <a:pt x="7" y="63"/>
                      <a:pt x="11" y="66"/>
                      <a:pt x="8" y="64"/>
                    </a:cubicBezTo>
                    <a:cubicBezTo>
                      <a:pt x="10" y="65"/>
                      <a:pt x="10" y="65"/>
                      <a:pt x="10" y="65"/>
                    </a:cubicBezTo>
                    <a:cubicBezTo>
                      <a:pt x="7" y="62"/>
                      <a:pt x="12" y="66"/>
                      <a:pt x="10" y="64"/>
                    </a:cubicBezTo>
                    <a:cubicBezTo>
                      <a:pt x="10" y="64"/>
                      <a:pt x="10" y="64"/>
                      <a:pt x="10" y="64"/>
                    </a:cubicBezTo>
                    <a:cubicBezTo>
                      <a:pt x="9" y="63"/>
                      <a:pt x="11" y="64"/>
                      <a:pt x="10" y="64"/>
                    </a:cubicBezTo>
                    <a:cubicBezTo>
                      <a:pt x="11" y="64"/>
                      <a:pt x="11" y="64"/>
                      <a:pt x="11" y="64"/>
                    </a:cubicBezTo>
                    <a:cubicBezTo>
                      <a:pt x="10" y="63"/>
                      <a:pt x="12" y="64"/>
                      <a:pt x="10" y="62"/>
                    </a:cubicBezTo>
                    <a:cubicBezTo>
                      <a:pt x="12" y="63"/>
                      <a:pt x="10" y="63"/>
                      <a:pt x="13" y="65"/>
                    </a:cubicBezTo>
                    <a:cubicBezTo>
                      <a:pt x="12" y="62"/>
                      <a:pt x="13" y="61"/>
                      <a:pt x="14" y="60"/>
                    </a:cubicBezTo>
                    <a:cubicBezTo>
                      <a:pt x="15" y="60"/>
                      <a:pt x="15" y="61"/>
                      <a:pt x="16" y="61"/>
                    </a:cubicBezTo>
                    <a:cubicBezTo>
                      <a:pt x="16" y="61"/>
                      <a:pt x="16" y="60"/>
                      <a:pt x="15" y="59"/>
                    </a:cubicBezTo>
                    <a:cubicBezTo>
                      <a:pt x="15" y="60"/>
                      <a:pt x="16" y="60"/>
                      <a:pt x="16" y="60"/>
                    </a:cubicBezTo>
                    <a:cubicBezTo>
                      <a:pt x="17" y="61"/>
                      <a:pt x="14" y="58"/>
                      <a:pt x="15" y="59"/>
                    </a:cubicBezTo>
                    <a:cubicBezTo>
                      <a:pt x="16" y="59"/>
                      <a:pt x="16" y="60"/>
                      <a:pt x="17" y="60"/>
                    </a:cubicBezTo>
                    <a:cubicBezTo>
                      <a:pt x="15" y="59"/>
                      <a:pt x="16" y="59"/>
                      <a:pt x="15" y="58"/>
                    </a:cubicBezTo>
                    <a:cubicBezTo>
                      <a:pt x="16" y="58"/>
                      <a:pt x="16" y="59"/>
                      <a:pt x="17" y="59"/>
                    </a:cubicBezTo>
                    <a:cubicBezTo>
                      <a:pt x="15" y="57"/>
                      <a:pt x="18" y="59"/>
                      <a:pt x="16" y="58"/>
                    </a:cubicBezTo>
                    <a:cubicBezTo>
                      <a:pt x="18" y="59"/>
                      <a:pt x="18" y="59"/>
                      <a:pt x="18" y="59"/>
                    </a:cubicBezTo>
                    <a:cubicBezTo>
                      <a:pt x="20" y="60"/>
                      <a:pt x="15" y="57"/>
                      <a:pt x="16" y="57"/>
                    </a:cubicBezTo>
                    <a:cubicBezTo>
                      <a:pt x="17" y="58"/>
                      <a:pt x="17" y="58"/>
                      <a:pt x="18" y="58"/>
                    </a:cubicBezTo>
                    <a:cubicBezTo>
                      <a:pt x="15" y="56"/>
                      <a:pt x="16" y="56"/>
                      <a:pt x="16" y="55"/>
                    </a:cubicBezTo>
                    <a:cubicBezTo>
                      <a:pt x="16" y="56"/>
                      <a:pt x="16" y="56"/>
                      <a:pt x="16" y="56"/>
                    </a:cubicBezTo>
                    <a:cubicBezTo>
                      <a:pt x="16" y="55"/>
                      <a:pt x="17" y="56"/>
                      <a:pt x="16" y="54"/>
                    </a:cubicBezTo>
                    <a:cubicBezTo>
                      <a:pt x="17" y="55"/>
                      <a:pt x="20" y="57"/>
                      <a:pt x="20" y="56"/>
                    </a:cubicBezTo>
                    <a:cubicBezTo>
                      <a:pt x="17" y="54"/>
                      <a:pt x="19" y="55"/>
                      <a:pt x="15" y="53"/>
                    </a:cubicBezTo>
                    <a:cubicBezTo>
                      <a:pt x="16" y="53"/>
                      <a:pt x="17" y="53"/>
                      <a:pt x="17" y="52"/>
                    </a:cubicBezTo>
                    <a:cubicBezTo>
                      <a:pt x="18" y="53"/>
                      <a:pt x="20" y="54"/>
                      <a:pt x="20" y="55"/>
                    </a:cubicBezTo>
                    <a:cubicBezTo>
                      <a:pt x="22" y="56"/>
                      <a:pt x="22" y="56"/>
                      <a:pt x="22" y="56"/>
                    </a:cubicBezTo>
                    <a:cubicBezTo>
                      <a:pt x="23" y="56"/>
                      <a:pt x="22" y="56"/>
                      <a:pt x="23" y="57"/>
                    </a:cubicBezTo>
                    <a:cubicBezTo>
                      <a:pt x="23" y="56"/>
                      <a:pt x="22" y="55"/>
                      <a:pt x="23" y="55"/>
                    </a:cubicBezTo>
                    <a:cubicBezTo>
                      <a:pt x="21" y="54"/>
                      <a:pt x="18" y="52"/>
                      <a:pt x="18" y="51"/>
                    </a:cubicBezTo>
                    <a:cubicBezTo>
                      <a:pt x="19" y="52"/>
                      <a:pt x="21" y="53"/>
                      <a:pt x="22" y="53"/>
                    </a:cubicBezTo>
                    <a:cubicBezTo>
                      <a:pt x="16" y="49"/>
                      <a:pt x="16" y="49"/>
                      <a:pt x="16" y="49"/>
                    </a:cubicBezTo>
                    <a:cubicBezTo>
                      <a:pt x="16" y="49"/>
                      <a:pt x="19" y="51"/>
                      <a:pt x="18" y="50"/>
                    </a:cubicBezTo>
                    <a:cubicBezTo>
                      <a:pt x="17" y="50"/>
                      <a:pt x="17" y="49"/>
                      <a:pt x="16" y="49"/>
                    </a:cubicBezTo>
                    <a:cubicBezTo>
                      <a:pt x="17" y="49"/>
                      <a:pt x="16" y="48"/>
                      <a:pt x="19" y="50"/>
                    </a:cubicBezTo>
                    <a:cubicBezTo>
                      <a:pt x="20" y="50"/>
                      <a:pt x="19" y="50"/>
                      <a:pt x="20" y="51"/>
                    </a:cubicBezTo>
                    <a:cubicBezTo>
                      <a:pt x="20" y="50"/>
                      <a:pt x="19" y="50"/>
                      <a:pt x="19" y="50"/>
                    </a:cubicBezTo>
                    <a:cubicBezTo>
                      <a:pt x="20" y="50"/>
                      <a:pt x="20" y="50"/>
                      <a:pt x="20" y="50"/>
                    </a:cubicBezTo>
                    <a:cubicBezTo>
                      <a:pt x="20" y="50"/>
                      <a:pt x="19" y="49"/>
                      <a:pt x="17" y="48"/>
                    </a:cubicBezTo>
                    <a:cubicBezTo>
                      <a:pt x="17" y="48"/>
                      <a:pt x="19" y="49"/>
                      <a:pt x="18" y="48"/>
                    </a:cubicBezTo>
                    <a:cubicBezTo>
                      <a:pt x="16" y="47"/>
                      <a:pt x="16" y="47"/>
                      <a:pt x="16" y="46"/>
                    </a:cubicBezTo>
                    <a:cubicBezTo>
                      <a:pt x="17" y="47"/>
                      <a:pt x="17" y="47"/>
                      <a:pt x="18" y="48"/>
                    </a:cubicBezTo>
                    <a:cubicBezTo>
                      <a:pt x="16" y="46"/>
                      <a:pt x="16" y="45"/>
                      <a:pt x="15" y="44"/>
                    </a:cubicBezTo>
                    <a:cubicBezTo>
                      <a:pt x="13" y="44"/>
                      <a:pt x="17" y="46"/>
                      <a:pt x="17" y="46"/>
                    </a:cubicBezTo>
                    <a:cubicBezTo>
                      <a:pt x="19" y="46"/>
                      <a:pt x="14" y="43"/>
                      <a:pt x="17" y="45"/>
                    </a:cubicBezTo>
                    <a:cubicBezTo>
                      <a:pt x="18" y="45"/>
                      <a:pt x="15" y="43"/>
                      <a:pt x="16" y="44"/>
                    </a:cubicBezTo>
                    <a:cubicBezTo>
                      <a:pt x="16" y="43"/>
                      <a:pt x="18" y="45"/>
                      <a:pt x="17" y="44"/>
                    </a:cubicBezTo>
                    <a:cubicBezTo>
                      <a:pt x="19" y="45"/>
                      <a:pt x="17" y="44"/>
                      <a:pt x="17" y="43"/>
                    </a:cubicBezTo>
                    <a:cubicBezTo>
                      <a:pt x="16" y="43"/>
                      <a:pt x="17" y="44"/>
                      <a:pt x="18" y="44"/>
                    </a:cubicBezTo>
                    <a:cubicBezTo>
                      <a:pt x="17" y="43"/>
                      <a:pt x="15" y="41"/>
                      <a:pt x="17" y="42"/>
                    </a:cubicBezTo>
                    <a:cubicBezTo>
                      <a:pt x="17" y="41"/>
                      <a:pt x="15" y="40"/>
                      <a:pt x="15" y="40"/>
                    </a:cubicBezTo>
                    <a:cubicBezTo>
                      <a:pt x="17" y="41"/>
                      <a:pt x="17" y="41"/>
                      <a:pt x="17" y="41"/>
                    </a:cubicBezTo>
                    <a:cubicBezTo>
                      <a:pt x="18" y="41"/>
                      <a:pt x="17" y="40"/>
                      <a:pt x="18" y="41"/>
                    </a:cubicBezTo>
                    <a:cubicBezTo>
                      <a:pt x="16" y="40"/>
                      <a:pt x="20" y="43"/>
                      <a:pt x="18" y="42"/>
                    </a:cubicBezTo>
                    <a:cubicBezTo>
                      <a:pt x="20" y="43"/>
                      <a:pt x="15" y="40"/>
                      <a:pt x="18" y="41"/>
                    </a:cubicBezTo>
                    <a:cubicBezTo>
                      <a:pt x="18" y="41"/>
                      <a:pt x="16" y="40"/>
                      <a:pt x="18" y="41"/>
                    </a:cubicBezTo>
                    <a:cubicBezTo>
                      <a:pt x="17" y="40"/>
                      <a:pt x="20" y="42"/>
                      <a:pt x="20" y="42"/>
                    </a:cubicBezTo>
                    <a:cubicBezTo>
                      <a:pt x="20" y="41"/>
                      <a:pt x="19" y="41"/>
                      <a:pt x="19" y="41"/>
                    </a:cubicBezTo>
                    <a:cubicBezTo>
                      <a:pt x="18" y="40"/>
                      <a:pt x="18" y="40"/>
                      <a:pt x="18" y="40"/>
                    </a:cubicBezTo>
                    <a:cubicBezTo>
                      <a:pt x="16" y="39"/>
                      <a:pt x="19" y="40"/>
                      <a:pt x="17" y="39"/>
                    </a:cubicBezTo>
                    <a:cubicBezTo>
                      <a:pt x="18" y="40"/>
                      <a:pt x="16" y="38"/>
                      <a:pt x="19" y="40"/>
                    </a:cubicBezTo>
                    <a:cubicBezTo>
                      <a:pt x="21" y="41"/>
                      <a:pt x="21" y="41"/>
                      <a:pt x="21" y="41"/>
                    </a:cubicBezTo>
                    <a:cubicBezTo>
                      <a:pt x="21" y="41"/>
                      <a:pt x="19" y="40"/>
                      <a:pt x="18" y="39"/>
                    </a:cubicBezTo>
                    <a:cubicBezTo>
                      <a:pt x="18" y="39"/>
                      <a:pt x="19" y="39"/>
                      <a:pt x="19" y="39"/>
                    </a:cubicBezTo>
                    <a:cubicBezTo>
                      <a:pt x="15" y="37"/>
                      <a:pt x="19" y="39"/>
                      <a:pt x="17" y="38"/>
                    </a:cubicBezTo>
                    <a:cubicBezTo>
                      <a:pt x="18" y="38"/>
                      <a:pt x="17" y="37"/>
                      <a:pt x="20" y="38"/>
                    </a:cubicBezTo>
                    <a:cubicBezTo>
                      <a:pt x="19" y="37"/>
                      <a:pt x="17" y="36"/>
                      <a:pt x="18" y="37"/>
                    </a:cubicBezTo>
                    <a:cubicBezTo>
                      <a:pt x="19" y="37"/>
                      <a:pt x="19" y="37"/>
                      <a:pt x="19" y="37"/>
                    </a:cubicBezTo>
                    <a:cubicBezTo>
                      <a:pt x="21" y="38"/>
                      <a:pt x="20" y="37"/>
                      <a:pt x="19" y="37"/>
                    </a:cubicBezTo>
                    <a:cubicBezTo>
                      <a:pt x="20" y="37"/>
                      <a:pt x="21" y="38"/>
                      <a:pt x="23" y="38"/>
                    </a:cubicBezTo>
                    <a:cubicBezTo>
                      <a:pt x="22" y="37"/>
                      <a:pt x="20" y="36"/>
                      <a:pt x="19" y="36"/>
                    </a:cubicBezTo>
                    <a:cubicBezTo>
                      <a:pt x="22" y="37"/>
                      <a:pt x="17" y="34"/>
                      <a:pt x="20" y="35"/>
                    </a:cubicBezTo>
                    <a:cubicBezTo>
                      <a:pt x="21" y="36"/>
                      <a:pt x="22" y="37"/>
                      <a:pt x="23" y="37"/>
                    </a:cubicBezTo>
                    <a:cubicBezTo>
                      <a:pt x="26" y="39"/>
                      <a:pt x="20" y="35"/>
                      <a:pt x="22" y="36"/>
                    </a:cubicBezTo>
                    <a:cubicBezTo>
                      <a:pt x="19" y="34"/>
                      <a:pt x="19" y="34"/>
                      <a:pt x="19" y="34"/>
                    </a:cubicBezTo>
                    <a:cubicBezTo>
                      <a:pt x="21" y="35"/>
                      <a:pt x="18" y="33"/>
                      <a:pt x="21" y="34"/>
                    </a:cubicBezTo>
                    <a:cubicBezTo>
                      <a:pt x="20" y="34"/>
                      <a:pt x="22" y="35"/>
                      <a:pt x="19" y="33"/>
                    </a:cubicBezTo>
                    <a:cubicBezTo>
                      <a:pt x="22" y="34"/>
                      <a:pt x="18" y="31"/>
                      <a:pt x="23" y="34"/>
                    </a:cubicBezTo>
                    <a:cubicBezTo>
                      <a:pt x="23" y="33"/>
                      <a:pt x="24" y="33"/>
                      <a:pt x="22" y="33"/>
                    </a:cubicBezTo>
                    <a:cubicBezTo>
                      <a:pt x="20" y="32"/>
                      <a:pt x="23" y="33"/>
                      <a:pt x="22" y="33"/>
                    </a:cubicBezTo>
                    <a:cubicBezTo>
                      <a:pt x="22" y="33"/>
                      <a:pt x="21" y="32"/>
                      <a:pt x="21" y="32"/>
                    </a:cubicBezTo>
                    <a:cubicBezTo>
                      <a:pt x="21" y="32"/>
                      <a:pt x="22" y="32"/>
                      <a:pt x="24" y="34"/>
                    </a:cubicBezTo>
                    <a:cubicBezTo>
                      <a:pt x="26" y="34"/>
                      <a:pt x="19" y="31"/>
                      <a:pt x="21" y="31"/>
                    </a:cubicBezTo>
                    <a:cubicBezTo>
                      <a:pt x="22" y="31"/>
                      <a:pt x="22" y="32"/>
                      <a:pt x="22" y="31"/>
                    </a:cubicBezTo>
                    <a:cubicBezTo>
                      <a:pt x="20" y="30"/>
                      <a:pt x="20" y="30"/>
                      <a:pt x="20" y="30"/>
                    </a:cubicBezTo>
                    <a:cubicBezTo>
                      <a:pt x="21" y="30"/>
                      <a:pt x="23" y="31"/>
                      <a:pt x="25" y="32"/>
                    </a:cubicBezTo>
                    <a:cubicBezTo>
                      <a:pt x="25" y="32"/>
                      <a:pt x="25" y="32"/>
                      <a:pt x="24" y="31"/>
                    </a:cubicBezTo>
                    <a:cubicBezTo>
                      <a:pt x="26" y="32"/>
                      <a:pt x="26" y="32"/>
                      <a:pt x="26" y="32"/>
                    </a:cubicBezTo>
                    <a:cubicBezTo>
                      <a:pt x="24" y="31"/>
                      <a:pt x="25" y="31"/>
                      <a:pt x="25" y="31"/>
                    </a:cubicBezTo>
                    <a:cubicBezTo>
                      <a:pt x="25" y="31"/>
                      <a:pt x="25" y="31"/>
                      <a:pt x="25" y="31"/>
                    </a:cubicBezTo>
                    <a:cubicBezTo>
                      <a:pt x="26" y="32"/>
                      <a:pt x="26" y="31"/>
                      <a:pt x="25" y="31"/>
                    </a:cubicBezTo>
                    <a:cubicBezTo>
                      <a:pt x="24" y="31"/>
                      <a:pt x="24" y="31"/>
                      <a:pt x="23" y="30"/>
                    </a:cubicBezTo>
                    <a:cubicBezTo>
                      <a:pt x="22" y="30"/>
                      <a:pt x="22" y="30"/>
                      <a:pt x="21" y="29"/>
                    </a:cubicBezTo>
                    <a:cubicBezTo>
                      <a:pt x="23" y="30"/>
                      <a:pt x="23" y="30"/>
                      <a:pt x="23" y="30"/>
                    </a:cubicBezTo>
                    <a:cubicBezTo>
                      <a:pt x="24" y="30"/>
                      <a:pt x="22" y="29"/>
                      <a:pt x="22" y="29"/>
                    </a:cubicBezTo>
                    <a:cubicBezTo>
                      <a:pt x="23" y="29"/>
                      <a:pt x="22" y="28"/>
                      <a:pt x="23" y="29"/>
                    </a:cubicBezTo>
                    <a:cubicBezTo>
                      <a:pt x="24" y="30"/>
                      <a:pt x="22" y="29"/>
                      <a:pt x="23" y="29"/>
                    </a:cubicBezTo>
                    <a:cubicBezTo>
                      <a:pt x="24" y="30"/>
                      <a:pt x="26" y="31"/>
                      <a:pt x="25" y="30"/>
                    </a:cubicBezTo>
                    <a:cubicBezTo>
                      <a:pt x="24" y="29"/>
                      <a:pt x="21" y="28"/>
                      <a:pt x="22" y="28"/>
                    </a:cubicBezTo>
                    <a:cubicBezTo>
                      <a:pt x="22" y="29"/>
                      <a:pt x="23" y="29"/>
                      <a:pt x="24" y="29"/>
                    </a:cubicBezTo>
                    <a:cubicBezTo>
                      <a:pt x="25" y="30"/>
                      <a:pt x="25" y="30"/>
                      <a:pt x="25" y="30"/>
                    </a:cubicBezTo>
                    <a:cubicBezTo>
                      <a:pt x="23" y="29"/>
                      <a:pt x="23" y="29"/>
                      <a:pt x="23" y="29"/>
                    </a:cubicBezTo>
                    <a:cubicBezTo>
                      <a:pt x="24" y="29"/>
                      <a:pt x="24" y="29"/>
                      <a:pt x="24" y="29"/>
                    </a:cubicBezTo>
                    <a:cubicBezTo>
                      <a:pt x="22" y="28"/>
                      <a:pt x="24" y="28"/>
                      <a:pt x="22" y="27"/>
                    </a:cubicBezTo>
                    <a:cubicBezTo>
                      <a:pt x="22" y="27"/>
                      <a:pt x="23" y="28"/>
                      <a:pt x="23" y="28"/>
                    </a:cubicBezTo>
                    <a:cubicBezTo>
                      <a:pt x="23" y="28"/>
                      <a:pt x="23" y="28"/>
                      <a:pt x="23" y="28"/>
                    </a:cubicBezTo>
                    <a:cubicBezTo>
                      <a:pt x="25" y="28"/>
                      <a:pt x="24" y="28"/>
                      <a:pt x="23" y="27"/>
                    </a:cubicBezTo>
                    <a:cubicBezTo>
                      <a:pt x="23" y="27"/>
                      <a:pt x="23" y="27"/>
                      <a:pt x="23" y="27"/>
                    </a:cubicBezTo>
                    <a:cubicBezTo>
                      <a:pt x="23" y="27"/>
                      <a:pt x="23" y="27"/>
                      <a:pt x="22" y="26"/>
                    </a:cubicBezTo>
                    <a:cubicBezTo>
                      <a:pt x="24" y="27"/>
                      <a:pt x="29" y="29"/>
                      <a:pt x="27" y="28"/>
                    </a:cubicBezTo>
                    <a:cubicBezTo>
                      <a:pt x="27" y="28"/>
                      <a:pt x="24" y="26"/>
                      <a:pt x="22" y="26"/>
                    </a:cubicBezTo>
                    <a:cubicBezTo>
                      <a:pt x="24" y="26"/>
                      <a:pt x="21" y="24"/>
                      <a:pt x="24" y="25"/>
                    </a:cubicBezTo>
                    <a:cubicBezTo>
                      <a:pt x="23" y="24"/>
                      <a:pt x="23" y="24"/>
                      <a:pt x="22" y="24"/>
                    </a:cubicBezTo>
                    <a:cubicBezTo>
                      <a:pt x="23" y="24"/>
                      <a:pt x="21" y="22"/>
                      <a:pt x="25" y="23"/>
                    </a:cubicBezTo>
                    <a:cubicBezTo>
                      <a:pt x="25" y="24"/>
                      <a:pt x="27" y="24"/>
                      <a:pt x="28" y="24"/>
                    </a:cubicBezTo>
                    <a:cubicBezTo>
                      <a:pt x="26" y="23"/>
                      <a:pt x="30" y="25"/>
                      <a:pt x="27" y="24"/>
                    </a:cubicBezTo>
                    <a:cubicBezTo>
                      <a:pt x="25" y="23"/>
                      <a:pt x="24" y="22"/>
                      <a:pt x="23" y="22"/>
                    </a:cubicBezTo>
                    <a:cubicBezTo>
                      <a:pt x="23" y="22"/>
                      <a:pt x="23" y="21"/>
                      <a:pt x="24" y="22"/>
                    </a:cubicBezTo>
                    <a:cubicBezTo>
                      <a:pt x="24" y="21"/>
                      <a:pt x="23" y="21"/>
                      <a:pt x="23" y="21"/>
                    </a:cubicBezTo>
                    <a:cubicBezTo>
                      <a:pt x="25" y="22"/>
                      <a:pt x="26" y="22"/>
                      <a:pt x="25" y="21"/>
                    </a:cubicBezTo>
                    <a:cubicBezTo>
                      <a:pt x="23" y="21"/>
                      <a:pt x="23" y="21"/>
                      <a:pt x="23" y="21"/>
                    </a:cubicBezTo>
                    <a:cubicBezTo>
                      <a:pt x="25" y="21"/>
                      <a:pt x="25" y="21"/>
                      <a:pt x="25" y="21"/>
                    </a:cubicBezTo>
                    <a:cubicBezTo>
                      <a:pt x="25" y="21"/>
                      <a:pt x="22" y="20"/>
                      <a:pt x="23" y="20"/>
                    </a:cubicBezTo>
                    <a:cubicBezTo>
                      <a:pt x="24" y="20"/>
                      <a:pt x="25" y="21"/>
                      <a:pt x="25" y="21"/>
                    </a:cubicBezTo>
                    <a:cubicBezTo>
                      <a:pt x="24" y="20"/>
                      <a:pt x="22" y="19"/>
                      <a:pt x="23" y="19"/>
                    </a:cubicBezTo>
                    <a:cubicBezTo>
                      <a:pt x="26" y="20"/>
                      <a:pt x="26" y="20"/>
                      <a:pt x="26" y="20"/>
                    </a:cubicBezTo>
                    <a:cubicBezTo>
                      <a:pt x="25" y="20"/>
                      <a:pt x="24" y="19"/>
                      <a:pt x="23" y="19"/>
                    </a:cubicBezTo>
                    <a:cubicBezTo>
                      <a:pt x="25" y="19"/>
                      <a:pt x="25" y="19"/>
                      <a:pt x="27" y="20"/>
                    </a:cubicBezTo>
                    <a:cubicBezTo>
                      <a:pt x="22" y="17"/>
                      <a:pt x="23" y="16"/>
                      <a:pt x="23" y="16"/>
                    </a:cubicBezTo>
                    <a:cubicBezTo>
                      <a:pt x="24" y="16"/>
                      <a:pt x="24" y="16"/>
                      <a:pt x="24" y="16"/>
                    </a:cubicBezTo>
                    <a:cubicBezTo>
                      <a:pt x="26" y="16"/>
                      <a:pt x="22" y="15"/>
                      <a:pt x="23" y="15"/>
                    </a:cubicBezTo>
                    <a:cubicBezTo>
                      <a:pt x="24" y="16"/>
                      <a:pt x="26" y="16"/>
                      <a:pt x="27" y="17"/>
                    </a:cubicBezTo>
                    <a:cubicBezTo>
                      <a:pt x="29" y="17"/>
                      <a:pt x="25" y="16"/>
                      <a:pt x="25" y="15"/>
                    </a:cubicBezTo>
                    <a:cubicBezTo>
                      <a:pt x="23" y="15"/>
                      <a:pt x="26" y="16"/>
                      <a:pt x="24" y="15"/>
                    </a:cubicBezTo>
                    <a:cubicBezTo>
                      <a:pt x="23" y="15"/>
                      <a:pt x="25" y="15"/>
                      <a:pt x="23" y="14"/>
                    </a:cubicBezTo>
                    <a:cubicBezTo>
                      <a:pt x="24" y="14"/>
                      <a:pt x="25" y="15"/>
                      <a:pt x="26" y="16"/>
                    </a:cubicBezTo>
                    <a:cubicBezTo>
                      <a:pt x="25" y="15"/>
                      <a:pt x="25" y="15"/>
                      <a:pt x="25" y="15"/>
                    </a:cubicBezTo>
                    <a:cubicBezTo>
                      <a:pt x="28" y="16"/>
                      <a:pt x="30" y="17"/>
                      <a:pt x="34" y="19"/>
                    </a:cubicBezTo>
                    <a:cubicBezTo>
                      <a:pt x="34" y="18"/>
                      <a:pt x="34" y="18"/>
                      <a:pt x="34" y="18"/>
                    </a:cubicBezTo>
                    <a:cubicBezTo>
                      <a:pt x="37" y="19"/>
                      <a:pt x="37" y="20"/>
                      <a:pt x="38" y="20"/>
                    </a:cubicBezTo>
                    <a:cubicBezTo>
                      <a:pt x="37" y="19"/>
                      <a:pt x="33" y="18"/>
                      <a:pt x="32" y="17"/>
                    </a:cubicBezTo>
                    <a:cubicBezTo>
                      <a:pt x="31" y="17"/>
                      <a:pt x="26" y="15"/>
                      <a:pt x="26" y="15"/>
                    </a:cubicBezTo>
                    <a:cubicBezTo>
                      <a:pt x="28" y="15"/>
                      <a:pt x="26" y="15"/>
                      <a:pt x="28" y="16"/>
                    </a:cubicBezTo>
                    <a:cubicBezTo>
                      <a:pt x="31" y="16"/>
                      <a:pt x="27" y="15"/>
                      <a:pt x="28" y="15"/>
                    </a:cubicBezTo>
                    <a:cubicBezTo>
                      <a:pt x="27" y="15"/>
                      <a:pt x="25" y="14"/>
                      <a:pt x="24" y="13"/>
                    </a:cubicBezTo>
                    <a:cubicBezTo>
                      <a:pt x="25" y="14"/>
                      <a:pt x="27" y="15"/>
                      <a:pt x="27" y="14"/>
                    </a:cubicBezTo>
                    <a:cubicBezTo>
                      <a:pt x="25" y="14"/>
                      <a:pt x="24" y="13"/>
                      <a:pt x="23" y="13"/>
                    </a:cubicBezTo>
                    <a:cubicBezTo>
                      <a:pt x="20" y="12"/>
                      <a:pt x="24" y="13"/>
                      <a:pt x="22" y="12"/>
                    </a:cubicBezTo>
                    <a:cubicBezTo>
                      <a:pt x="24" y="13"/>
                      <a:pt x="27" y="14"/>
                      <a:pt x="28" y="14"/>
                    </a:cubicBezTo>
                    <a:cubicBezTo>
                      <a:pt x="26" y="13"/>
                      <a:pt x="25" y="13"/>
                      <a:pt x="22" y="12"/>
                    </a:cubicBezTo>
                    <a:cubicBezTo>
                      <a:pt x="23" y="12"/>
                      <a:pt x="25" y="12"/>
                      <a:pt x="26" y="13"/>
                    </a:cubicBezTo>
                    <a:cubicBezTo>
                      <a:pt x="27" y="13"/>
                      <a:pt x="22" y="11"/>
                      <a:pt x="26" y="13"/>
                    </a:cubicBezTo>
                    <a:cubicBezTo>
                      <a:pt x="24" y="12"/>
                      <a:pt x="24" y="12"/>
                      <a:pt x="24" y="12"/>
                    </a:cubicBezTo>
                    <a:cubicBezTo>
                      <a:pt x="25" y="12"/>
                      <a:pt x="26" y="12"/>
                      <a:pt x="27" y="13"/>
                    </a:cubicBezTo>
                    <a:cubicBezTo>
                      <a:pt x="27" y="12"/>
                      <a:pt x="24" y="11"/>
                      <a:pt x="27" y="12"/>
                    </a:cubicBezTo>
                    <a:cubicBezTo>
                      <a:pt x="27" y="12"/>
                      <a:pt x="27" y="12"/>
                      <a:pt x="25" y="11"/>
                    </a:cubicBezTo>
                    <a:cubicBezTo>
                      <a:pt x="23" y="11"/>
                      <a:pt x="26" y="12"/>
                      <a:pt x="23" y="11"/>
                    </a:cubicBezTo>
                    <a:cubicBezTo>
                      <a:pt x="26" y="12"/>
                      <a:pt x="23" y="10"/>
                      <a:pt x="22" y="10"/>
                    </a:cubicBezTo>
                    <a:cubicBezTo>
                      <a:pt x="23" y="10"/>
                      <a:pt x="23" y="10"/>
                      <a:pt x="23" y="10"/>
                    </a:cubicBezTo>
                    <a:cubicBezTo>
                      <a:pt x="23" y="10"/>
                      <a:pt x="23" y="10"/>
                      <a:pt x="22" y="10"/>
                    </a:cubicBezTo>
                    <a:cubicBezTo>
                      <a:pt x="23" y="10"/>
                      <a:pt x="23" y="10"/>
                      <a:pt x="24" y="10"/>
                    </a:cubicBezTo>
                    <a:cubicBezTo>
                      <a:pt x="22" y="10"/>
                      <a:pt x="22" y="10"/>
                      <a:pt x="22" y="10"/>
                    </a:cubicBezTo>
                    <a:cubicBezTo>
                      <a:pt x="21" y="9"/>
                      <a:pt x="25" y="11"/>
                      <a:pt x="25" y="10"/>
                    </a:cubicBezTo>
                    <a:cubicBezTo>
                      <a:pt x="26" y="11"/>
                      <a:pt x="26" y="11"/>
                      <a:pt x="26" y="11"/>
                    </a:cubicBezTo>
                    <a:cubicBezTo>
                      <a:pt x="26" y="11"/>
                      <a:pt x="28" y="11"/>
                      <a:pt x="28" y="11"/>
                    </a:cubicBezTo>
                    <a:cubicBezTo>
                      <a:pt x="26" y="10"/>
                      <a:pt x="23" y="9"/>
                      <a:pt x="22" y="9"/>
                    </a:cubicBezTo>
                    <a:cubicBezTo>
                      <a:pt x="21" y="9"/>
                      <a:pt x="24" y="10"/>
                      <a:pt x="22" y="9"/>
                    </a:cubicBezTo>
                    <a:cubicBezTo>
                      <a:pt x="24" y="10"/>
                      <a:pt x="24" y="10"/>
                      <a:pt x="24" y="10"/>
                    </a:cubicBezTo>
                    <a:cubicBezTo>
                      <a:pt x="25" y="10"/>
                      <a:pt x="28" y="11"/>
                      <a:pt x="28" y="10"/>
                    </a:cubicBezTo>
                    <a:cubicBezTo>
                      <a:pt x="27" y="10"/>
                      <a:pt x="24" y="9"/>
                      <a:pt x="23" y="9"/>
                    </a:cubicBezTo>
                    <a:cubicBezTo>
                      <a:pt x="23" y="9"/>
                      <a:pt x="24" y="9"/>
                      <a:pt x="26" y="9"/>
                    </a:cubicBezTo>
                    <a:cubicBezTo>
                      <a:pt x="25" y="9"/>
                      <a:pt x="24" y="9"/>
                      <a:pt x="23" y="8"/>
                    </a:cubicBezTo>
                    <a:cubicBezTo>
                      <a:pt x="24" y="9"/>
                      <a:pt x="26" y="9"/>
                      <a:pt x="28" y="9"/>
                    </a:cubicBezTo>
                    <a:cubicBezTo>
                      <a:pt x="31" y="11"/>
                      <a:pt x="31" y="11"/>
                      <a:pt x="31" y="11"/>
                    </a:cubicBezTo>
                    <a:cubicBezTo>
                      <a:pt x="31" y="10"/>
                      <a:pt x="31" y="10"/>
                      <a:pt x="31" y="10"/>
                    </a:cubicBezTo>
                    <a:cubicBezTo>
                      <a:pt x="33" y="11"/>
                      <a:pt x="33" y="11"/>
                      <a:pt x="36" y="12"/>
                    </a:cubicBezTo>
                    <a:cubicBezTo>
                      <a:pt x="36" y="12"/>
                      <a:pt x="35" y="11"/>
                      <a:pt x="35" y="11"/>
                    </a:cubicBezTo>
                    <a:cubicBezTo>
                      <a:pt x="30" y="10"/>
                      <a:pt x="29" y="9"/>
                      <a:pt x="25" y="8"/>
                    </a:cubicBezTo>
                    <a:cubicBezTo>
                      <a:pt x="24" y="7"/>
                      <a:pt x="34" y="11"/>
                      <a:pt x="28" y="8"/>
                    </a:cubicBezTo>
                    <a:cubicBezTo>
                      <a:pt x="27" y="8"/>
                      <a:pt x="24" y="7"/>
                      <a:pt x="25" y="7"/>
                    </a:cubicBezTo>
                    <a:cubicBezTo>
                      <a:pt x="26" y="7"/>
                      <a:pt x="22" y="6"/>
                      <a:pt x="23" y="6"/>
                    </a:cubicBezTo>
                    <a:cubicBezTo>
                      <a:pt x="25" y="7"/>
                      <a:pt x="27" y="7"/>
                      <a:pt x="30" y="8"/>
                    </a:cubicBezTo>
                    <a:cubicBezTo>
                      <a:pt x="28" y="8"/>
                      <a:pt x="29" y="8"/>
                      <a:pt x="29" y="8"/>
                    </a:cubicBezTo>
                    <a:cubicBezTo>
                      <a:pt x="30" y="9"/>
                      <a:pt x="33" y="10"/>
                      <a:pt x="33" y="9"/>
                    </a:cubicBezTo>
                    <a:cubicBezTo>
                      <a:pt x="33" y="9"/>
                      <a:pt x="33" y="9"/>
                      <a:pt x="31" y="8"/>
                    </a:cubicBezTo>
                    <a:cubicBezTo>
                      <a:pt x="28" y="8"/>
                      <a:pt x="31" y="8"/>
                      <a:pt x="29" y="8"/>
                    </a:cubicBezTo>
                    <a:cubicBezTo>
                      <a:pt x="28" y="7"/>
                      <a:pt x="31" y="8"/>
                      <a:pt x="27" y="7"/>
                    </a:cubicBezTo>
                    <a:cubicBezTo>
                      <a:pt x="28" y="7"/>
                      <a:pt x="25" y="6"/>
                      <a:pt x="24" y="6"/>
                    </a:cubicBezTo>
                    <a:cubicBezTo>
                      <a:pt x="23" y="6"/>
                      <a:pt x="23" y="6"/>
                      <a:pt x="23" y="6"/>
                    </a:cubicBezTo>
                    <a:cubicBezTo>
                      <a:pt x="24" y="6"/>
                      <a:pt x="24" y="6"/>
                      <a:pt x="24" y="6"/>
                    </a:cubicBezTo>
                    <a:cubicBezTo>
                      <a:pt x="25" y="6"/>
                      <a:pt x="22" y="5"/>
                      <a:pt x="22" y="5"/>
                    </a:cubicBezTo>
                    <a:cubicBezTo>
                      <a:pt x="25" y="6"/>
                      <a:pt x="25" y="6"/>
                      <a:pt x="25" y="6"/>
                    </a:cubicBezTo>
                    <a:cubicBezTo>
                      <a:pt x="28" y="6"/>
                      <a:pt x="24" y="6"/>
                      <a:pt x="28" y="7"/>
                    </a:cubicBezTo>
                    <a:cubicBezTo>
                      <a:pt x="28" y="7"/>
                      <a:pt x="26" y="6"/>
                      <a:pt x="27" y="6"/>
                    </a:cubicBezTo>
                    <a:cubicBezTo>
                      <a:pt x="28" y="6"/>
                      <a:pt x="28" y="6"/>
                      <a:pt x="28" y="7"/>
                    </a:cubicBezTo>
                    <a:cubicBezTo>
                      <a:pt x="28" y="6"/>
                      <a:pt x="34" y="8"/>
                      <a:pt x="31" y="7"/>
                    </a:cubicBezTo>
                    <a:cubicBezTo>
                      <a:pt x="29" y="6"/>
                      <a:pt x="29" y="6"/>
                      <a:pt x="28" y="6"/>
                    </a:cubicBezTo>
                    <a:cubicBezTo>
                      <a:pt x="27" y="5"/>
                      <a:pt x="26" y="5"/>
                      <a:pt x="25" y="4"/>
                    </a:cubicBezTo>
                    <a:cubicBezTo>
                      <a:pt x="28" y="5"/>
                      <a:pt x="26" y="4"/>
                      <a:pt x="29" y="5"/>
                    </a:cubicBezTo>
                    <a:cubicBezTo>
                      <a:pt x="27" y="5"/>
                      <a:pt x="27" y="5"/>
                      <a:pt x="30" y="6"/>
                    </a:cubicBezTo>
                    <a:cubicBezTo>
                      <a:pt x="34" y="7"/>
                      <a:pt x="29" y="7"/>
                      <a:pt x="33" y="8"/>
                    </a:cubicBezTo>
                    <a:cubicBezTo>
                      <a:pt x="33" y="7"/>
                      <a:pt x="37" y="8"/>
                      <a:pt x="39" y="9"/>
                    </a:cubicBezTo>
                    <a:cubicBezTo>
                      <a:pt x="39" y="9"/>
                      <a:pt x="38" y="9"/>
                      <a:pt x="38" y="8"/>
                    </a:cubicBezTo>
                    <a:cubicBezTo>
                      <a:pt x="36" y="8"/>
                      <a:pt x="36" y="8"/>
                      <a:pt x="34" y="7"/>
                    </a:cubicBezTo>
                    <a:cubicBezTo>
                      <a:pt x="34" y="7"/>
                      <a:pt x="33" y="6"/>
                      <a:pt x="31" y="6"/>
                    </a:cubicBezTo>
                    <a:cubicBezTo>
                      <a:pt x="32" y="6"/>
                      <a:pt x="34" y="6"/>
                      <a:pt x="34" y="7"/>
                    </a:cubicBezTo>
                    <a:cubicBezTo>
                      <a:pt x="34" y="6"/>
                      <a:pt x="34" y="6"/>
                      <a:pt x="35" y="5"/>
                    </a:cubicBezTo>
                    <a:cubicBezTo>
                      <a:pt x="31" y="5"/>
                      <a:pt x="34" y="5"/>
                      <a:pt x="31" y="4"/>
                    </a:cubicBezTo>
                    <a:cubicBezTo>
                      <a:pt x="30" y="4"/>
                      <a:pt x="28" y="4"/>
                      <a:pt x="26" y="3"/>
                    </a:cubicBezTo>
                    <a:cubicBezTo>
                      <a:pt x="26" y="3"/>
                      <a:pt x="28" y="4"/>
                      <a:pt x="29" y="4"/>
                    </a:cubicBezTo>
                    <a:cubicBezTo>
                      <a:pt x="27" y="3"/>
                      <a:pt x="32" y="4"/>
                      <a:pt x="29" y="3"/>
                    </a:cubicBezTo>
                    <a:cubicBezTo>
                      <a:pt x="30" y="4"/>
                      <a:pt x="33" y="4"/>
                      <a:pt x="36" y="5"/>
                    </a:cubicBezTo>
                    <a:cubicBezTo>
                      <a:pt x="34" y="5"/>
                      <a:pt x="38" y="6"/>
                      <a:pt x="38" y="6"/>
                    </a:cubicBezTo>
                    <a:cubicBezTo>
                      <a:pt x="36" y="5"/>
                      <a:pt x="35" y="4"/>
                      <a:pt x="35" y="4"/>
                    </a:cubicBezTo>
                    <a:cubicBezTo>
                      <a:pt x="38" y="4"/>
                      <a:pt x="35" y="3"/>
                      <a:pt x="35" y="2"/>
                    </a:cubicBezTo>
                    <a:cubicBezTo>
                      <a:pt x="37" y="3"/>
                      <a:pt x="40" y="3"/>
                      <a:pt x="40" y="3"/>
                    </a:cubicBezTo>
                    <a:cubicBezTo>
                      <a:pt x="40" y="3"/>
                      <a:pt x="37" y="3"/>
                      <a:pt x="38" y="3"/>
                    </a:cubicBezTo>
                    <a:cubicBezTo>
                      <a:pt x="39" y="3"/>
                      <a:pt x="39" y="3"/>
                      <a:pt x="39" y="3"/>
                    </a:cubicBezTo>
                    <a:cubicBezTo>
                      <a:pt x="38" y="3"/>
                      <a:pt x="41" y="3"/>
                      <a:pt x="37" y="2"/>
                    </a:cubicBezTo>
                    <a:cubicBezTo>
                      <a:pt x="40" y="2"/>
                      <a:pt x="40" y="2"/>
                      <a:pt x="40" y="2"/>
                    </a:cubicBezTo>
                    <a:cubicBezTo>
                      <a:pt x="41" y="2"/>
                      <a:pt x="40" y="2"/>
                      <a:pt x="39" y="2"/>
                    </a:cubicBezTo>
                    <a:cubicBezTo>
                      <a:pt x="41" y="2"/>
                      <a:pt x="42" y="2"/>
                      <a:pt x="42" y="3"/>
                    </a:cubicBezTo>
                    <a:cubicBezTo>
                      <a:pt x="45" y="3"/>
                      <a:pt x="42" y="2"/>
                      <a:pt x="42" y="2"/>
                    </a:cubicBezTo>
                    <a:cubicBezTo>
                      <a:pt x="40" y="2"/>
                      <a:pt x="40" y="2"/>
                      <a:pt x="40" y="2"/>
                    </a:cubicBezTo>
                    <a:cubicBezTo>
                      <a:pt x="38" y="1"/>
                      <a:pt x="41" y="1"/>
                      <a:pt x="40" y="0"/>
                    </a:cubicBezTo>
                    <a:cubicBezTo>
                      <a:pt x="42" y="1"/>
                      <a:pt x="42" y="1"/>
                      <a:pt x="42" y="1"/>
                    </a:cubicBezTo>
                    <a:cubicBezTo>
                      <a:pt x="41" y="0"/>
                      <a:pt x="41" y="0"/>
                      <a:pt x="41" y="0"/>
                    </a:cubicBezTo>
                    <a:cubicBezTo>
                      <a:pt x="43" y="1"/>
                      <a:pt x="44" y="1"/>
                      <a:pt x="42" y="0"/>
                    </a:cubicBezTo>
                    <a:cubicBezTo>
                      <a:pt x="47" y="2"/>
                      <a:pt x="47" y="2"/>
                      <a:pt x="47" y="2"/>
                    </a:cubicBezTo>
                    <a:cubicBezTo>
                      <a:pt x="46" y="2"/>
                      <a:pt x="45" y="1"/>
                      <a:pt x="43" y="1"/>
                    </a:cubicBezTo>
                    <a:cubicBezTo>
                      <a:pt x="41" y="1"/>
                      <a:pt x="41" y="1"/>
                      <a:pt x="43" y="2"/>
                    </a:cubicBezTo>
                    <a:cubicBezTo>
                      <a:pt x="44" y="2"/>
                      <a:pt x="43" y="2"/>
                      <a:pt x="43" y="1"/>
                    </a:cubicBezTo>
                    <a:cubicBezTo>
                      <a:pt x="45" y="2"/>
                      <a:pt x="45" y="2"/>
                      <a:pt x="47" y="3"/>
                    </a:cubicBezTo>
                    <a:cubicBezTo>
                      <a:pt x="47" y="2"/>
                      <a:pt x="48" y="3"/>
                      <a:pt x="47" y="2"/>
                    </a:cubicBezTo>
                    <a:cubicBezTo>
                      <a:pt x="48" y="3"/>
                      <a:pt x="48" y="3"/>
                      <a:pt x="48" y="3"/>
                    </a:cubicBezTo>
                    <a:cubicBezTo>
                      <a:pt x="47" y="3"/>
                      <a:pt x="47" y="3"/>
                      <a:pt x="46" y="3"/>
                    </a:cubicBezTo>
                    <a:cubicBezTo>
                      <a:pt x="48" y="3"/>
                      <a:pt x="49" y="4"/>
                      <a:pt x="48" y="4"/>
                    </a:cubicBezTo>
                    <a:cubicBezTo>
                      <a:pt x="45" y="3"/>
                      <a:pt x="50" y="5"/>
                      <a:pt x="49" y="5"/>
                    </a:cubicBezTo>
                    <a:cubicBezTo>
                      <a:pt x="47" y="4"/>
                      <a:pt x="45" y="4"/>
                      <a:pt x="44" y="3"/>
                    </a:cubicBezTo>
                    <a:cubicBezTo>
                      <a:pt x="42" y="3"/>
                      <a:pt x="44" y="4"/>
                      <a:pt x="42" y="3"/>
                    </a:cubicBezTo>
                    <a:cubicBezTo>
                      <a:pt x="44" y="4"/>
                      <a:pt x="47" y="5"/>
                      <a:pt x="48" y="5"/>
                    </a:cubicBezTo>
                    <a:cubicBezTo>
                      <a:pt x="46" y="5"/>
                      <a:pt x="46" y="5"/>
                      <a:pt x="46" y="5"/>
                    </a:cubicBezTo>
                    <a:cubicBezTo>
                      <a:pt x="47" y="5"/>
                      <a:pt x="50" y="6"/>
                      <a:pt x="49" y="6"/>
                    </a:cubicBezTo>
                    <a:cubicBezTo>
                      <a:pt x="48" y="7"/>
                      <a:pt x="48" y="7"/>
                      <a:pt x="48" y="8"/>
                    </a:cubicBezTo>
                    <a:cubicBezTo>
                      <a:pt x="46" y="7"/>
                      <a:pt x="46" y="7"/>
                      <a:pt x="46" y="7"/>
                    </a:cubicBezTo>
                    <a:cubicBezTo>
                      <a:pt x="50" y="8"/>
                      <a:pt x="47" y="8"/>
                      <a:pt x="49" y="9"/>
                    </a:cubicBezTo>
                    <a:cubicBezTo>
                      <a:pt x="47" y="9"/>
                      <a:pt x="50" y="11"/>
                      <a:pt x="47" y="10"/>
                    </a:cubicBezTo>
                    <a:cubicBezTo>
                      <a:pt x="48" y="12"/>
                      <a:pt x="49" y="13"/>
                      <a:pt x="48" y="14"/>
                    </a:cubicBezTo>
                    <a:cubicBezTo>
                      <a:pt x="46" y="13"/>
                      <a:pt x="46" y="13"/>
                      <a:pt x="46" y="13"/>
                    </a:cubicBezTo>
                    <a:cubicBezTo>
                      <a:pt x="48" y="14"/>
                      <a:pt x="44" y="13"/>
                      <a:pt x="45" y="13"/>
                    </a:cubicBezTo>
                    <a:cubicBezTo>
                      <a:pt x="47" y="13"/>
                      <a:pt x="47" y="14"/>
                      <a:pt x="49" y="15"/>
                    </a:cubicBezTo>
                    <a:cubicBezTo>
                      <a:pt x="47" y="15"/>
                      <a:pt x="49" y="16"/>
                      <a:pt x="50" y="17"/>
                    </a:cubicBezTo>
                    <a:cubicBezTo>
                      <a:pt x="49" y="16"/>
                      <a:pt x="49" y="16"/>
                      <a:pt x="49" y="16"/>
                    </a:cubicBezTo>
                    <a:cubicBezTo>
                      <a:pt x="52" y="18"/>
                      <a:pt x="49" y="17"/>
                      <a:pt x="48" y="18"/>
                    </a:cubicBezTo>
                    <a:cubicBezTo>
                      <a:pt x="47" y="18"/>
                      <a:pt x="45" y="17"/>
                      <a:pt x="46" y="17"/>
                    </a:cubicBezTo>
                    <a:cubicBezTo>
                      <a:pt x="48" y="19"/>
                      <a:pt x="48" y="19"/>
                      <a:pt x="50" y="20"/>
                    </a:cubicBezTo>
                    <a:cubicBezTo>
                      <a:pt x="50" y="20"/>
                      <a:pt x="49" y="20"/>
                      <a:pt x="48" y="20"/>
                    </a:cubicBezTo>
                    <a:cubicBezTo>
                      <a:pt x="51" y="23"/>
                      <a:pt x="48" y="23"/>
                      <a:pt x="50" y="25"/>
                    </a:cubicBezTo>
                    <a:cubicBezTo>
                      <a:pt x="48" y="24"/>
                      <a:pt x="48" y="24"/>
                      <a:pt x="48" y="24"/>
                    </a:cubicBezTo>
                    <a:cubicBezTo>
                      <a:pt x="52" y="27"/>
                      <a:pt x="48" y="27"/>
                      <a:pt x="49" y="29"/>
                    </a:cubicBezTo>
                    <a:cubicBezTo>
                      <a:pt x="46" y="28"/>
                      <a:pt x="46" y="28"/>
                      <a:pt x="46" y="28"/>
                    </a:cubicBezTo>
                    <a:cubicBezTo>
                      <a:pt x="45" y="27"/>
                      <a:pt x="46" y="29"/>
                      <a:pt x="49" y="30"/>
                    </a:cubicBezTo>
                    <a:cubicBezTo>
                      <a:pt x="48" y="29"/>
                      <a:pt x="50" y="31"/>
                      <a:pt x="47" y="30"/>
                    </a:cubicBezTo>
                    <a:cubicBezTo>
                      <a:pt x="47" y="30"/>
                      <a:pt x="49" y="31"/>
                      <a:pt x="49" y="32"/>
                    </a:cubicBezTo>
                    <a:cubicBezTo>
                      <a:pt x="48" y="32"/>
                      <a:pt x="48" y="32"/>
                      <a:pt x="48" y="33"/>
                    </a:cubicBezTo>
                    <a:cubicBezTo>
                      <a:pt x="48" y="33"/>
                      <a:pt x="48" y="33"/>
                      <a:pt x="48" y="33"/>
                    </a:cubicBezTo>
                    <a:cubicBezTo>
                      <a:pt x="48" y="32"/>
                      <a:pt x="46" y="32"/>
                      <a:pt x="46" y="32"/>
                    </a:cubicBezTo>
                    <a:cubicBezTo>
                      <a:pt x="47" y="32"/>
                      <a:pt x="45" y="32"/>
                      <a:pt x="49" y="34"/>
                    </a:cubicBezTo>
                    <a:cubicBezTo>
                      <a:pt x="46" y="33"/>
                      <a:pt x="50" y="36"/>
                      <a:pt x="47" y="35"/>
                    </a:cubicBezTo>
                    <a:cubicBezTo>
                      <a:pt x="48" y="36"/>
                      <a:pt x="48" y="36"/>
                      <a:pt x="49" y="37"/>
                    </a:cubicBezTo>
                    <a:cubicBezTo>
                      <a:pt x="49" y="37"/>
                      <a:pt x="46" y="37"/>
                      <a:pt x="48" y="38"/>
                    </a:cubicBezTo>
                    <a:cubicBezTo>
                      <a:pt x="47" y="38"/>
                      <a:pt x="46" y="37"/>
                      <a:pt x="46" y="37"/>
                    </a:cubicBezTo>
                    <a:cubicBezTo>
                      <a:pt x="46" y="37"/>
                      <a:pt x="47" y="38"/>
                      <a:pt x="48" y="38"/>
                    </a:cubicBezTo>
                    <a:cubicBezTo>
                      <a:pt x="49" y="40"/>
                      <a:pt x="45" y="39"/>
                      <a:pt x="45" y="40"/>
                    </a:cubicBezTo>
                    <a:cubicBezTo>
                      <a:pt x="46" y="43"/>
                      <a:pt x="44" y="43"/>
                      <a:pt x="44" y="45"/>
                    </a:cubicBezTo>
                    <a:cubicBezTo>
                      <a:pt x="43" y="45"/>
                      <a:pt x="43" y="45"/>
                      <a:pt x="43" y="45"/>
                    </a:cubicBezTo>
                    <a:cubicBezTo>
                      <a:pt x="46" y="47"/>
                      <a:pt x="39" y="44"/>
                      <a:pt x="44" y="47"/>
                    </a:cubicBezTo>
                    <a:cubicBezTo>
                      <a:pt x="43" y="46"/>
                      <a:pt x="43" y="47"/>
                      <a:pt x="42" y="46"/>
                    </a:cubicBezTo>
                    <a:cubicBezTo>
                      <a:pt x="44" y="48"/>
                      <a:pt x="39" y="46"/>
                      <a:pt x="42" y="48"/>
                    </a:cubicBezTo>
                    <a:cubicBezTo>
                      <a:pt x="42" y="48"/>
                      <a:pt x="42" y="48"/>
                      <a:pt x="41" y="48"/>
                    </a:cubicBezTo>
                    <a:cubicBezTo>
                      <a:pt x="39" y="47"/>
                      <a:pt x="41" y="49"/>
                      <a:pt x="40" y="49"/>
                    </a:cubicBezTo>
                    <a:cubicBezTo>
                      <a:pt x="39" y="48"/>
                      <a:pt x="39" y="48"/>
                      <a:pt x="38" y="48"/>
                    </a:cubicBezTo>
                    <a:cubicBezTo>
                      <a:pt x="37" y="47"/>
                      <a:pt x="41" y="50"/>
                      <a:pt x="37" y="48"/>
                    </a:cubicBezTo>
                    <a:cubicBezTo>
                      <a:pt x="37" y="48"/>
                      <a:pt x="39" y="49"/>
                      <a:pt x="39" y="49"/>
                    </a:cubicBezTo>
                    <a:cubicBezTo>
                      <a:pt x="37" y="49"/>
                      <a:pt x="39" y="52"/>
                      <a:pt x="39" y="54"/>
                    </a:cubicBezTo>
                    <a:cubicBezTo>
                      <a:pt x="36" y="53"/>
                      <a:pt x="33" y="50"/>
                      <a:pt x="35" y="52"/>
                    </a:cubicBezTo>
                    <a:cubicBezTo>
                      <a:pt x="34" y="52"/>
                      <a:pt x="36" y="53"/>
                      <a:pt x="36" y="53"/>
                    </a:cubicBezTo>
                    <a:cubicBezTo>
                      <a:pt x="37" y="54"/>
                      <a:pt x="31" y="51"/>
                      <a:pt x="33" y="52"/>
                    </a:cubicBezTo>
                    <a:cubicBezTo>
                      <a:pt x="35" y="53"/>
                      <a:pt x="34" y="53"/>
                      <a:pt x="36" y="54"/>
                    </a:cubicBezTo>
                    <a:cubicBezTo>
                      <a:pt x="34" y="53"/>
                      <a:pt x="32" y="52"/>
                      <a:pt x="33" y="54"/>
                    </a:cubicBezTo>
                    <a:cubicBezTo>
                      <a:pt x="32" y="53"/>
                      <a:pt x="32" y="53"/>
                      <a:pt x="32" y="53"/>
                    </a:cubicBezTo>
                    <a:cubicBezTo>
                      <a:pt x="35" y="55"/>
                      <a:pt x="33" y="55"/>
                      <a:pt x="37" y="58"/>
                    </a:cubicBezTo>
                    <a:cubicBezTo>
                      <a:pt x="36" y="61"/>
                      <a:pt x="36" y="65"/>
                      <a:pt x="35" y="67"/>
                    </a:cubicBezTo>
                    <a:cubicBezTo>
                      <a:pt x="33" y="69"/>
                      <a:pt x="33" y="73"/>
                      <a:pt x="29" y="74"/>
                    </a:cubicBezTo>
                    <a:cubicBezTo>
                      <a:pt x="26" y="73"/>
                      <a:pt x="26" y="73"/>
                      <a:pt x="27" y="74"/>
                    </a:cubicBezTo>
                    <a:cubicBezTo>
                      <a:pt x="26" y="74"/>
                      <a:pt x="26" y="74"/>
                      <a:pt x="25" y="73"/>
                    </a:cubicBezTo>
                    <a:cubicBezTo>
                      <a:pt x="28" y="75"/>
                      <a:pt x="25" y="74"/>
                      <a:pt x="28" y="76"/>
                    </a:cubicBezTo>
                    <a:cubicBezTo>
                      <a:pt x="27" y="76"/>
                      <a:pt x="27" y="78"/>
                      <a:pt x="26" y="78"/>
                    </a:cubicBezTo>
                    <a:cubicBezTo>
                      <a:pt x="26" y="78"/>
                      <a:pt x="24" y="77"/>
                      <a:pt x="24" y="77"/>
                    </a:cubicBezTo>
                    <a:cubicBezTo>
                      <a:pt x="25" y="78"/>
                      <a:pt x="25" y="78"/>
                      <a:pt x="25" y="78"/>
                    </a:cubicBezTo>
                    <a:cubicBezTo>
                      <a:pt x="25" y="78"/>
                      <a:pt x="25" y="78"/>
                      <a:pt x="25" y="78"/>
                    </a:cubicBezTo>
                    <a:cubicBezTo>
                      <a:pt x="25" y="78"/>
                      <a:pt x="26" y="79"/>
                      <a:pt x="27" y="80"/>
                    </a:cubicBezTo>
                    <a:cubicBezTo>
                      <a:pt x="28" y="83"/>
                      <a:pt x="21" y="82"/>
                      <a:pt x="20" y="85"/>
                    </a:cubicBezTo>
                    <a:cubicBezTo>
                      <a:pt x="19" y="85"/>
                      <a:pt x="19" y="86"/>
                      <a:pt x="19" y="87"/>
                    </a:cubicBezTo>
                    <a:cubicBezTo>
                      <a:pt x="15" y="86"/>
                      <a:pt x="11" y="86"/>
                      <a:pt x="12" y="89"/>
                    </a:cubicBezTo>
                    <a:cubicBezTo>
                      <a:pt x="12" y="89"/>
                      <a:pt x="6" y="84"/>
                      <a:pt x="5" y="8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6" name="Freeform 250"/>
              <p:cNvSpPr/>
              <p:nvPr/>
            </p:nvSpPr>
            <p:spPr bwMode="auto">
              <a:xfrm>
                <a:off x="5137151" y="2759075"/>
                <a:ext cx="1588"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3"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7" name="Freeform 251"/>
              <p:cNvSpPr/>
              <p:nvPr/>
            </p:nvSpPr>
            <p:spPr bwMode="auto">
              <a:xfrm>
                <a:off x="5132388" y="2760663"/>
                <a:ext cx="1588" cy="0"/>
              </a:xfrm>
              <a:custGeom>
                <a:avLst/>
                <a:gdLst>
                  <a:gd name="T0" fmla="*/ 2 w 2"/>
                  <a:gd name="T1" fmla="*/ 1 h 1"/>
                  <a:gd name="T2" fmla="*/ 1 w 2"/>
                  <a:gd name="T3" fmla="*/ 1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1" y="1"/>
                      <a:pt x="1" y="1"/>
                    </a:cubicBezTo>
                    <a:cubicBezTo>
                      <a:pt x="1" y="1"/>
                      <a:pt x="0" y="0"/>
                      <a:pt x="1" y="1"/>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8" name="Freeform 252"/>
              <p:cNvSpPr/>
              <p:nvPr/>
            </p:nvSpPr>
            <p:spPr bwMode="auto">
              <a:xfrm>
                <a:off x="5132388" y="2760663"/>
                <a:ext cx="0" cy="0"/>
              </a:xfrm>
              <a:custGeom>
                <a:avLst/>
                <a:gdLst>
                  <a:gd name="T0" fmla="*/ 3 w 3"/>
                  <a:gd name="T1" fmla="*/ 1 h 1"/>
                  <a:gd name="T2" fmla="*/ 0 w 3"/>
                  <a:gd name="T3" fmla="*/ 0 h 1"/>
                  <a:gd name="T4" fmla="*/ 3 w 3"/>
                  <a:gd name="T5" fmla="*/ 1 h 1"/>
                </a:gdLst>
                <a:ahLst/>
                <a:cxnLst>
                  <a:cxn ang="0">
                    <a:pos x="T0" y="T1"/>
                  </a:cxn>
                  <a:cxn ang="0">
                    <a:pos x="T2" y="T3"/>
                  </a:cxn>
                  <a:cxn ang="0">
                    <a:pos x="T4" y="T5"/>
                  </a:cxn>
                </a:cxnLst>
                <a:rect l="0" t="0" r="r" b="b"/>
                <a:pathLst>
                  <a:path w="3" h="1">
                    <a:moveTo>
                      <a:pt x="3" y="1"/>
                    </a:moveTo>
                    <a:cubicBezTo>
                      <a:pt x="2" y="1"/>
                      <a:pt x="1" y="0"/>
                      <a:pt x="0" y="0"/>
                    </a:cubicBezTo>
                    <a:lnTo>
                      <a:pt x="3"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9" name="Freeform 253"/>
              <p:cNvSpPr/>
              <p:nvPr/>
            </p:nvSpPr>
            <p:spPr bwMode="auto">
              <a:xfrm>
                <a:off x="5130801" y="2760663"/>
                <a:ext cx="0"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cubicBezTo>
                      <a:pt x="1" y="0"/>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0" name="Freeform 254"/>
              <p:cNvSpPr/>
              <p:nvPr/>
            </p:nvSpPr>
            <p:spPr bwMode="auto">
              <a:xfrm>
                <a:off x="5130801" y="2760663"/>
                <a:ext cx="1588" cy="0"/>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1"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1" name="Freeform 255"/>
              <p:cNvSpPr/>
              <p:nvPr/>
            </p:nvSpPr>
            <p:spPr bwMode="auto">
              <a:xfrm>
                <a:off x="5129213" y="2762250"/>
                <a:ext cx="1588" cy="0"/>
              </a:xfrm>
              <a:custGeom>
                <a:avLst/>
                <a:gdLst>
                  <a:gd name="T0" fmla="*/ 1 w 3"/>
                  <a:gd name="T1" fmla="*/ 1 h 1"/>
                  <a:gd name="T2" fmla="*/ 1 w 3"/>
                  <a:gd name="T3" fmla="*/ 1 h 1"/>
                  <a:gd name="T4" fmla="*/ 1 w 3"/>
                  <a:gd name="T5" fmla="*/ 1 h 1"/>
                </a:gdLst>
                <a:ahLst/>
                <a:cxnLst>
                  <a:cxn ang="0">
                    <a:pos x="T0" y="T1"/>
                  </a:cxn>
                  <a:cxn ang="0">
                    <a:pos x="T2" y="T3"/>
                  </a:cxn>
                  <a:cxn ang="0">
                    <a:pos x="T4" y="T5"/>
                  </a:cxn>
                </a:cxnLst>
                <a:rect l="0" t="0" r="r" b="b"/>
                <a:pathLst>
                  <a:path w="3" h="1">
                    <a:moveTo>
                      <a:pt x="1" y="1"/>
                    </a:moveTo>
                    <a:cubicBezTo>
                      <a:pt x="2" y="1"/>
                      <a:pt x="3" y="1"/>
                      <a:pt x="1" y="1"/>
                    </a:cubicBezTo>
                    <a:cubicBezTo>
                      <a:pt x="2" y="1"/>
                      <a:pt x="0"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2" name="Freeform 256"/>
              <p:cNvSpPr/>
              <p:nvPr/>
            </p:nvSpPr>
            <p:spPr bwMode="auto">
              <a:xfrm>
                <a:off x="5130801" y="2762250"/>
                <a:ext cx="0" cy="0"/>
              </a:xfrm>
              <a:custGeom>
                <a:avLst/>
                <a:gdLst>
                  <a:gd name="T0" fmla="*/ 2 w 2"/>
                  <a:gd name="T1" fmla="*/ 1 h 1"/>
                  <a:gd name="T2" fmla="*/ 2 w 2"/>
                  <a:gd name="T3" fmla="*/ 1 h 1"/>
                  <a:gd name="T4" fmla="*/ 0 w 2"/>
                  <a:gd name="T5" fmla="*/ 0 h 1"/>
                  <a:gd name="T6" fmla="*/ 2 w 2"/>
                  <a:gd name="T7" fmla="*/ 1 h 1"/>
                </a:gdLst>
                <a:ahLst/>
                <a:cxnLst>
                  <a:cxn ang="0">
                    <a:pos x="T0" y="T1"/>
                  </a:cxn>
                  <a:cxn ang="0">
                    <a:pos x="T2" y="T3"/>
                  </a:cxn>
                  <a:cxn ang="0">
                    <a:pos x="T4" y="T5"/>
                  </a:cxn>
                  <a:cxn ang="0">
                    <a:pos x="T6" y="T7"/>
                  </a:cxn>
                </a:cxnLst>
                <a:rect l="0" t="0" r="r" b="b"/>
                <a:pathLst>
                  <a:path w="2" h="1">
                    <a:moveTo>
                      <a:pt x="2" y="1"/>
                    </a:moveTo>
                    <a:cubicBezTo>
                      <a:pt x="2" y="1"/>
                      <a:pt x="2" y="0"/>
                      <a:pt x="2" y="1"/>
                    </a:cubicBez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3" name="Rectangle 257"/>
              <p:cNvSpPr>
                <a:spLocks noChangeArrowheads="1"/>
              </p:cNvSpPr>
              <p:nvPr/>
            </p:nvSpPr>
            <p:spPr bwMode="auto">
              <a:xfrm>
                <a:off x="5129213" y="27717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84" name="Freeform 258"/>
              <p:cNvSpPr/>
              <p:nvPr/>
            </p:nvSpPr>
            <p:spPr bwMode="auto">
              <a:xfrm>
                <a:off x="5126038" y="2774950"/>
                <a:ext cx="1588" cy="1587"/>
              </a:xfrm>
              <a:custGeom>
                <a:avLst/>
                <a:gdLst>
                  <a:gd name="T0" fmla="*/ 1 w 2"/>
                  <a:gd name="T1" fmla="*/ 1 h 2"/>
                  <a:gd name="T2" fmla="*/ 0 w 2"/>
                  <a:gd name="T3" fmla="*/ 0 h 2"/>
                  <a:gd name="T4" fmla="*/ 1 w 2"/>
                  <a:gd name="T5" fmla="*/ 1 h 2"/>
                </a:gdLst>
                <a:ahLst/>
                <a:cxnLst>
                  <a:cxn ang="0">
                    <a:pos x="T0" y="T1"/>
                  </a:cxn>
                  <a:cxn ang="0">
                    <a:pos x="T2" y="T3"/>
                  </a:cxn>
                  <a:cxn ang="0">
                    <a:pos x="T4" y="T5"/>
                  </a:cxn>
                </a:cxnLst>
                <a:rect l="0" t="0" r="r" b="b"/>
                <a:pathLst>
                  <a:path w="2" h="2">
                    <a:moveTo>
                      <a:pt x="1" y="1"/>
                    </a:moveTo>
                    <a:cubicBezTo>
                      <a:pt x="2"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5" name="Freeform 259"/>
              <p:cNvSpPr/>
              <p:nvPr/>
            </p:nvSpPr>
            <p:spPr bwMode="auto">
              <a:xfrm>
                <a:off x="5127626" y="2778125"/>
                <a:ext cx="1588" cy="158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lnTo>
                      <a:pt x="0" y="0"/>
                    </a:lnTo>
                    <a:lnTo>
                      <a:pt x="1"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6" name="Freeform 260"/>
              <p:cNvSpPr/>
              <p:nvPr/>
            </p:nvSpPr>
            <p:spPr bwMode="auto">
              <a:xfrm>
                <a:off x="4838701" y="2743200"/>
                <a:ext cx="1588" cy="0"/>
              </a:xfrm>
              <a:custGeom>
                <a:avLst/>
                <a:gdLst>
                  <a:gd name="T0" fmla="*/ 2 w 3"/>
                  <a:gd name="T1" fmla="*/ 2 h 2"/>
                  <a:gd name="T2" fmla="*/ 2 w 3"/>
                  <a:gd name="T3" fmla="*/ 1 h 2"/>
                  <a:gd name="T4" fmla="*/ 2 w 3"/>
                  <a:gd name="T5" fmla="*/ 2 h 2"/>
                </a:gdLst>
                <a:ahLst/>
                <a:cxnLst>
                  <a:cxn ang="0">
                    <a:pos x="T0" y="T1"/>
                  </a:cxn>
                  <a:cxn ang="0">
                    <a:pos x="T2" y="T3"/>
                  </a:cxn>
                  <a:cxn ang="0">
                    <a:pos x="T4" y="T5"/>
                  </a:cxn>
                </a:cxnLst>
                <a:rect l="0" t="0" r="r" b="b"/>
                <a:pathLst>
                  <a:path w="3" h="2">
                    <a:moveTo>
                      <a:pt x="2" y="2"/>
                    </a:moveTo>
                    <a:cubicBezTo>
                      <a:pt x="2" y="1"/>
                      <a:pt x="0" y="0"/>
                      <a:pt x="2" y="1"/>
                    </a:cubicBezTo>
                    <a:cubicBezTo>
                      <a:pt x="2" y="1"/>
                      <a:pt x="3" y="2"/>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7" name="Freeform 261"/>
              <p:cNvSpPr/>
              <p:nvPr/>
            </p:nvSpPr>
            <p:spPr bwMode="auto">
              <a:xfrm>
                <a:off x="4802188" y="2740025"/>
                <a:ext cx="36513" cy="50800"/>
              </a:xfrm>
              <a:custGeom>
                <a:avLst/>
                <a:gdLst>
                  <a:gd name="T0" fmla="*/ 13 w 106"/>
                  <a:gd name="T1" fmla="*/ 115 h 136"/>
                  <a:gd name="T2" fmla="*/ 15 w 106"/>
                  <a:gd name="T3" fmla="*/ 111 h 136"/>
                  <a:gd name="T4" fmla="*/ 14 w 106"/>
                  <a:gd name="T5" fmla="*/ 99 h 136"/>
                  <a:gd name="T6" fmla="*/ 16 w 106"/>
                  <a:gd name="T7" fmla="*/ 96 h 136"/>
                  <a:gd name="T8" fmla="*/ 24 w 106"/>
                  <a:gd name="T9" fmla="*/ 88 h 136"/>
                  <a:gd name="T10" fmla="*/ 26 w 106"/>
                  <a:gd name="T11" fmla="*/ 86 h 136"/>
                  <a:gd name="T12" fmla="*/ 27 w 106"/>
                  <a:gd name="T13" fmla="*/ 79 h 136"/>
                  <a:gd name="T14" fmla="*/ 30 w 106"/>
                  <a:gd name="T15" fmla="*/ 76 h 136"/>
                  <a:gd name="T16" fmla="*/ 34 w 106"/>
                  <a:gd name="T17" fmla="*/ 74 h 136"/>
                  <a:gd name="T18" fmla="*/ 33 w 106"/>
                  <a:gd name="T19" fmla="*/ 70 h 136"/>
                  <a:gd name="T20" fmla="*/ 33 w 106"/>
                  <a:gd name="T21" fmla="*/ 64 h 136"/>
                  <a:gd name="T22" fmla="*/ 36 w 106"/>
                  <a:gd name="T23" fmla="*/ 61 h 136"/>
                  <a:gd name="T24" fmla="*/ 36 w 106"/>
                  <a:gd name="T25" fmla="*/ 57 h 136"/>
                  <a:gd name="T26" fmla="*/ 40 w 106"/>
                  <a:gd name="T27" fmla="*/ 55 h 136"/>
                  <a:gd name="T28" fmla="*/ 43 w 106"/>
                  <a:gd name="T29" fmla="*/ 50 h 136"/>
                  <a:gd name="T30" fmla="*/ 48 w 106"/>
                  <a:gd name="T31" fmla="*/ 47 h 136"/>
                  <a:gd name="T32" fmla="*/ 49 w 106"/>
                  <a:gd name="T33" fmla="*/ 44 h 136"/>
                  <a:gd name="T34" fmla="*/ 52 w 106"/>
                  <a:gd name="T35" fmla="*/ 44 h 136"/>
                  <a:gd name="T36" fmla="*/ 52 w 106"/>
                  <a:gd name="T37" fmla="*/ 40 h 136"/>
                  <a:gd name="T38" fmla="*/ 52 w 106"/>
                  <a:gd name="T39" fmla="*/ 39 h 136"/>
                  <a:gd name="T40" fmla="*/ 53 w 106"/>
                  <a:gd name="T41" fmla="*/ 37 h 136"/>
                  <a:gd name="T42" fmla="*/ 59 w 106"/>
                  <a:gd name="T43" fmla="*/ 31 h 136"/>
                  <a:gd name="T44" fmla="*/ 61 w 106"/>
                  <a:gd name="T45" fmla="*/ 28 h 136"/>
                  <a:gd name="T46" fmla="*/ 63 w 106"/>
                  <a:gd name="T47" fmla="*/ 26 h 136"/>
                  <a:gd name="T48" fmla="*/ 69 w 106"/>
                  <a:gd name="T49" fmla="*/ 21 h 136"/>
                  <a:gd name="T50" fmla="*/ 75 w 106"/>
                  <a:gd name="T51" fmla="*/ 25 h 136"/>
                  <a:gd name="T52" fmla="*/ 72 w 106"/>
                  <a:gd name="T53" fmla="*/ 19 h 136"/>
                  <a:gd name="T54" fmla="*/ 69 w 106"/>
                  <a:gd name="T55" fmla="*/ 12 h 136"/>
                  <a:gd name="T56" fmla="*/ 73 w 106"/>
                  <a:gd name="T57" fmla="*/ 12 h 136"/>
                  <a:gd name="T58" fmla="*/ 71 w 106"/>
                  <a:gd name="T59" fmla="*/ 8 h 136"/>
                  <a:gd name="T60" fmla="*/ 74 w 106"/>
                  <a:gd name="T61" fmla="*/ 9 h 136"/>
                  <a:gd name="T62" fmla="*/ 80 w 106"/>
                  <a:gd name="T63" fmla="*/ 13 h 136"/>
                  <a:gd name="T64" fmla="*/ 78 w 106"/>
                  <a:gd name="T65" fmla="*/ 6 h 136"/>
                  <a:gd name="T66" fmla="*/ 81 w 106"/>
                  <a:gd name="T67" fmla="*/ 8 h 136"/>
                  <a:gd name="T68" fmla="*/ 80 w 106"/>
                  <a:gd name="T69" fmla="*/ 3 h 136"/>
                  <a:gd name="T70" fmla="*/ 83 w 106"/>
                  <a:gd name="T71" fmla="*/ 1 h 136"/>
                  <a:gd name="T72" fmla="*/ 87 w 106"/>
                  <a:gd name="T73" fmla="*/ 9 h 136"/>
                  <a:gd name="T74" fmla="*/ 87 w 106"/>
                  <a:gd name="T75" fmla="*/ 2 h 136"/>
                  <a:gd name="T76" fmla="*/ 99 w 106"/>
                  <a:gd name="T77" fmla="*/ 7 h 136"/>
                  <a:gd name="T78" fmla="*/ 101 w 106"/>
                  <a:gd name="T79" fmla="*/ 7 h 136"/>
                  <a:gd name="T80" fmla="*/ 104 w 106"/>
                  <a:gd name="T81" fmla="*/ 4 h 136"/>
                  <a:gd name="T82" fmla="*/ 106 w 106"/>
                  <a:gd name="T83" fmla="*/ 9 h 136"/>
                  <a:gd name="T84" fmla="*/ 100 w 106"/>
                  <a:gd name="T85" fmla="*/ 8 h 136"/>
                  <a:gd name="T86" fmla="*/ 100 w 106"/>
                  <a:gd name="T87" fmla="*/ 19 h 136"/>
                  <a:gd name="T88" fmla="*/ 93 w 106"/>
                  <a:gd name="T89" fmla="*/ 28 h 136"/>
                  <a:gd name="T90" fmla="*/ 86 w 106"/>
                  <a:gd name="T91" fmla="*/ 38 h 136"/>
                  <a:gd name="T92" fmla="*/ 80 w 106"/>
                  <a:gd name="T93" fmla="*/ 46 h 136"/>
                  <a:gd name="T94" fmla="*/ 76 w 106"/>
                  <a:gd name="T95" fmla="*/ 53 h 136"/>
                  <a:gd name="T96" fmla="*/ 65 w 106"/>
                  <a:gd name="T97" fmla="*/ 63 h 136"/>
                  <a:gd name="T98" fmla="*/ 57 w 106"/>
                  <a:gd name="T99" fmla="*/ 67 h 136"/>
                  <a:gd name="T100" fmla="*/ 49 w 106"/>
                  <a:gd name="T101" fmla="*/ 74 h 136"/>
                  <a:gd name="T102" fmla="*/ 36 w 106"/>
                  <a:gd name="T103" fmla="*/ 106 h 136"/>
                  <a:gd name="T104" fmla="*/ 31 w 106"/>
                  <a:gd name="T105" fmla="*/ 114 h 136"/>
                  <a:gd name="T106" fmla="*/ 14 w 106"/>
                  <a:gd name="T10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6" h="136">
                    <a:moveTo>
                      <a:pt x="6" y="130"/>
                    </a:moveTo>
                    <a:cubicBezTo>
                      <a:pt x="0" y="125"/>
                      <a:pt x="8" y="126"/>
                      <a:pt x="5" y="122"/>
                    </a:cubicBezTo>
                    <a:cubicBezTo>
                      <a:pt x="5" y="122"/>
                      <a:pt x="8" y="124"/>
                      <a:pt x="8" y="123"/>
                    </a:cubicBezTo>
                    <a:cubicBezTo>
                      <a:pt x="4" y="119"/>
                      <a:pt x="8" y="117"/>
                      <a:pt x="13" y="117"/>
                    </a:cubicBezTo>
                    <a:cubicBezTo>
                      <a:pt x="14" y="118"/>
                      <a:pt x="14" y="118"/>
                      <a:pt x="14" y="118"/>
                    </a:cubicBezTo>
                    <a:cubicBezTo>
                      <a:pt x="15" y="118"/>
                      <a:pt x="12" y="115"/>
                      <a:pt x="13" y="115"/>
                    </a:cubicBezTo>
                    <a:cubicBezTo>
                      <a:pt x="14" y="116"/>
                      <a:pt x="14" y="116"/>
                      <a:pt x="15" y="116"/>
                    </a:cubicBezTo>
                    <a:cubicBezTo>
                      <a:pt x="13" y="115"/>
                      <a:pt x="14" y="115"/>
                      <a:pt x="13" y="114"/>
                    </a:cubicBezTo>
                    <a:cubicBezTo>
                      <a:pt x="14" y="114"/>
                      <a:pt x="15" y="115"/>
                      <a:pt x="16" y="115"/>
                    </a:cubicBezTo>
                    <a:cubicBezTo>
                      <a:pt x="14" y="114"/>
                      <a:pt x="14" y="114"/>
                      <a:pt x="14" y="114"/>
                    </a:cubicBezTo>
                    <a:cubicBezTo>
                      <a:pt x="9" y="110"/>
                      <a:pt x="15" y="112"/>
                      <a:pt x="13" y="110"/>
                    </a:cubicBezTo>
                    <a:cubicBezTo>
                      <a:pt x="14" y="110"/>
                      <a:pt x="14" y="110"/>
                      <a:pt x="15" y="111"/>
                    </a:cubicBezTo>
                    <a:cubicBezTo>
                      <a:pt x="12" y="107"/>
                      <a:pt x="14" y="106"/>
                      <a:pt x="14" y="103"/>
                    </a:cubicBezTo>
                    <a:cubicBezTo>
                      <a:pt x="15" y="104"/>
                      <a:pt x="16" y="105"/>
                      <a:pt x="17" y="105"/>
                    </a:cubicBezTo>
                    <a:cubicBezTo>
                      <a:pt x="15" y="104"/>
                      <a:pt x="15" y="103"/>
                      <a:pt x="14" y="102"/>
                    </a:cubicBezTo>
                    <a:cubicBezTo>
                      <a:pt x="17" y="103"/>
                      <a:pt x="13" y="100"/>
                      <a:pt x="14" y="100"/>
                    </a:cubicBezTo>
                    <a:cubicBezTo>
                      <a:pt x="15" y="101"/>
                      <a:pt x="15" y="101"/>
                      <a:pt x="15" y="101"/>
                    </a:cubicBezTo>
                    <a:cubicBezTo>
                      <a:pt x="13" y="99"/>
                      <a:pt x="17" y="101"/>
                      <a:pt x="14" y="99"/>
                    </a:cubicBezTo>
                    <a:cubicBezTo>
                      <a:pt x="16" y="100"/>
                      <a:pt x="16" y="100"/>
                      <a:pt x="16" y="100"/>
                    </a:cubicBezTo>
                    <a:cubicBezTo>
                      <a:pt x="13" y="98"/>
                      <a:pt x="18" y="100"/>
                      <a:pt x="16" y="99"/>
                    </a:cubicBezTo>
                    <a:cubicBezTo>
                      <a:pt x="16" y="98"/>
                      <a:pt x="16" y="98"/>
                      <a:pt x="16" y="98"/>
                    </a:cubicBezTo>
                    <a:cubicBezTo>
                      <a:pt x="15" y="98"/>
                      <a:pt x="17" y="99"/>
                      <a:pt x="17" y="98"/>
                    </a:cubicBezTo>
                    <a:cubicBezTo>
                      <a:pt x="17" y="98"/>
                      <a:pt x="17" y="98"/>
                      <a:pt x="17" y="98"/>
                    </a:cubicBezTo>
                    <a:cubicBezTo>
                      <a:pt x="16" y="97"/>
                      <a:pt x="19" y="98"/>
                      <a:pt x="16" y="96"/>
                    </a:cubicBezTo>
                    <a:cubicBezTo>
                      <a:pt x="18" y="97"/>
                      <a:pt x="16" y="97"/>
                      <a:pt x="20" y="99"/>
                    </a:cubicBezTo>
                    <a:cubicBezTo>
                      <a:pt x="18" y="95"/>
                      <a:pt x="20" y="93"/>
                      <a:pt x="22" y="91"/>
                    </a:cubicBezTo>
                    <a:cubicBezTo>
                      <a:pt x="23" y="91"/>
                      <a:pt x="23" y="91"/>
                      <a:pt x="24" y="92"/>
                    </a:cubicBezTo>
                    <a:cubicBezTo>
                      <a:pt x="24" y="91"/>
                      <a:pt x="24" y="91"/>
                      <a:pt x="23" y="90"/>
                    </a:cubicBezTo>
                    <a:cubicBezTo>
                      <a:pt x="23" y="90"/>
                      <a:pt x="25" y="90"/>
                      <a:pt x="25" y="90"/>
                    </a:cubicBezTo>
                    <a:cubicBezTo>
                      <a:pt x="26" y="91"/>
                      <a:pt x="22" y="88"/>
                      <a:pt x="24" y="88"/>
                    </a:cubicBezTo>
                    <a:cubicBezTo>
                      <a:pt x="24" y="89"/>
                      <a:pt x="25" y="90"/>
                      <a:pt x="26" y="90"/>
                    </a:cubicBezTo>
                    <a:cubicBezTo>
                      <a:pt x="24" y="89"/>
                      <a:pt x="25" y="88"/>
                      <a:pt x="25" y="87"/>
                    </a:cubicBezTo>
                    <a:cubicBezTo>
                      <a:pt x="25" y="88"/>
                      <a:pt x="25" y="88"/>
                      <a:pt x="26" y="89"/>
                    </a:cubicBezTo>
                    <a:cubicBezTo>
                      <a:pt x="24" y="87"/>
                      <a:pt x="27" y="88"/>
                      <a:pt x="26" y="87"/>
                    </a:cubicBezTo>
                    <a:cubicBezTo>
                      <a:pt x="27" y="88"/>
                      <a:pt x="27" y="88"/>
                      <a:pt x="27" y="88"/>
                    </a:cubicBezTo>
                    <a:cubicBezTo>
                      <a:pt x="29" y="88"/>
                      <a:pt x="24" y="86"/>
                      <a:pt x="26" y="86"/>
                    </a:cubicBezTo>
                    <a:cubicBezTo>
                      <a:pt x="26" y="86"/>
                      <a:pt x="27" y="86"/>
                      <a:pt x="27" y="87"/>
                    </a:cubicBezTo>
                    <a:cubicBezTo>
                      <a:pt x="25" y="85"/>
                      <a:pt x="27" y="84"/>
                      <a:pt x="26" y="83"/>
                    </a:cubicBezTo>
                    <a:cubicBezTo>
                      <a:pt x="26" y="83"/>
                      <a:pt x="27" y="84"/>
                      <a:pt x="27" y="84"/>
                    </a:cubicBezTo>
                    <a:cubicBezTo>
                      <a:pt x="27" y="83"/>
                      <a:pt x="28" y="83"/>
                      <a:pt x="27" y="81"/>
                    </a:cubicBezTo>
                    <a:cubicBezTo>
                      <a:pt x="28" y="81"/>
                      <a:pt x="31" y="84"/>
                      <a:pt x="31" y="83"/>
                    </a:cubicBezTo>
                    <a:cubicBezTo>
                      <a:pt x="28" y="81"/>
                      <a:pt x="30" y="81"/>
                      <a:pt x="27" y="79"/>
                    </a:cubicBezTo>
                    <a:cubicBezTo>
                      <a:pt x="27" y="79"/>
                      <a:pt x="29" y="79"/>
                      <a:pt x="28" y="78"/>
                    </a:cubicBezTo>
                    <a:cubicBezTo>
                      <a:pt x="29" y="79"/>
                      <a:pt x="32" y="80"/>
                      <a:pt x="32" y="81"/>
                    </a:cubicBezTo>
                    <a:cubicBezTo>
                      <a:pt x="34" y="81"/>
                      <a:pt x="34" y="81"/>
                      <a:pt x="34" y="81"/>
                    </a:cubicBezTo>
                    <a:cubicBezTo>
                      <a:pt x="35" y="82"/>
                      <a:pt x="33" y="81"/>
                      <a:pt x="35" y="82"/>
                    </a:cubicBezTo>
                    <a:cubicBezTo>
                      <a:pt x="35" y="82"/>
                      <a:pt x="34" y="81"/>
                      <a:pt x="35" y="81"/>
                    </a:cubicBezTo>
                    <a:cubicBezTo>
                      <a:pt x="33" y="79"/>
                      <a:pt x="30" y="76"/>
                      <a:pt x="30" y="76"/>
                    </a:cubicBezTo>
                    <a:cubicBezTo>
                      <a:pt x="31" y="77"/>
                      <a:pt x="34" y="78"/>
                      <a:pt x="34" y="78"/>
                    </a:cubicBezTo>
                    <a:cubicBezTo>
                      <a:pt x="29" y="73"/>
                      <a:pt x="29" y="73"/>
                      <a:pt x="29" y="73"/>
                    </a:cubicBezTo>
                    <a:cubicBezTo>
                      <a:pt x="29" y="73"/>
                      <a:pt x="31" y="75"/>
                      <a:pt x="31" y="74"/>
                    </a:cubicBezTo>
                    <a:cubicBezTo>
                      <a:pt x="30" y="74"/>
                      <a:pt x="30" y="73"/>
                      <a:pt x="29" y="73"/>
                    </a:cubicBezTo>
                    <a:cubicBezTo>
                      <a:pt x="30" y="73"/>
                      <a:pt x="29" y="71"/>
                      <a:pt x="32" y="73"/>
                    </a:cubicBezTo>
                    <a:cubicBezTo>
                      <a:pt x="33" y="74"/>
                      <a:pt x="32" y="74"/>
                      <a:pt x="34" y="74"/>
                    </a:cubicBezTo>
                    <a:cubicBezTo>
                      <a:pt x="34" y="74"/>
                      <a:pt x="33" y="73"/>
                      <a:pt x="33" y="73"/>
                    </a:cubicBezTo>
                    <a:cubicBezTo>
                      <a:pt x="34" y="73"/>
                      <a:pt x="34" y="73"/>
                      <a:pt x="34" y="73"/>
                    </a:cubicBezTo>
                    <a:cubicBezTo>
                      <a:pt x="34" y="73"/>
                      <a:pt x="33" y="71"/>
                      <a:pt x="31" y="71"/>
                    </a:cubicBezTo>
                    <a:cubicBezTo>
                      <a:pt x="31" y="71"/>
                      <a:pt x="33" y="72"/>
                      <a:pt x="32" y="71"/>
                    </a:cubicBezTo>
                    <a:cubicBezTo>
                      <a:pt x="31" y="70"/>
                      <a:pt x="30" y="69"/>
                      <a:pt x="31" y="69"/>
                    </a:cubicBezTo>
                    <a:cubicBezTo>
                      <a:pt x="31" y="69"/>
                      <a:pt x="32" y="70"/>
                      <a:pt x="33" y="70"/>
                    </a:cubicBezTo>
                    <a:cubicBezTo>
                      <a:pt x="31" y="68"/>
                      <a:pt x="31" y="67"/>
                      <a:pt x="30" y="66"/>
                    </a:cubicBezTo>
                    <a:cubicBezTo>
                      <a:pt x="29" y="65"/>
                      <a:pt x="32" y="68"/>
                      <a:pt x="32" y="68"/>
                    </a:cubicBezTo>
                    <a:cubicBezTo>
                      <a:pt x="34" y="68"/>
                      <a:pt x="30" y="64"/>
                      <a:pt x="33" y="65"/>
                    </a:cubicBezTo>
                    <a:cubicBezTo>
                      <a:pt x="34" y="66"/>
                      <a:pt x="32" y="64"/>
                      <a:pt x="32" y="64"/>
                    </a:cubicBezTo>
                    <a:cubicBezTo>
                      <a:pt x="32" y="64"/>
                      <a:pt x="34" y="66"/>
                      <a:pt x="34" y="65"/>
                    </a:cubicBezTo>
                    <a:cubicBezTo>
                      <a:pt x="35" y="66"/>
                      <a:pt x="34" y="64"/>
                      <a:pt x="33" y="64"/>
                    </a:cubicBezTo>
                    <a:cubicBezTo>
                      <a:pt x="33" y="63"/>
                      <a:pt x="34" y="64"/>
                      <a:pt x="34" y="64"/>
                    </a:cubicBezTo>
                    <a:cubicBezTo>
                      <a:pt x="33" y="63"/>
                      <a:pt x="33" y="61"/>
                      <a:pt x="35" y="61"/>
                    </a:cubicBezTo>
                    <a:cubicBezTo>
                      <a:pt x="34" y="61"/>
                      <a:pt x="33" y="59"/>
                      <a:pt x="33" y="58"/>
                    </a:cubicBezTo>
                    <a:cubicBezTo>
                      <a:pt x="35" y="60"/>
                      <a:pt x="35" y="60"/>
                      <a:pt x="35" y="60"/>
                    </a:cubicBezTo>
                    <a:cubicBezTo>
                      <a:pt x="36" y="60"/>
                      <a:pt x="35" y="59"/>
                      <a:pt x="36" y="60"/>
                    </a:cubicBezTo>
                    <a:cubicBezTo>
                      <a:pt x="35" y="58"/>
                      <a:pt x="37" y="63"/>
                      <a:pt x="36" y="61"/>
                    </a:cubicBezTo>
                    <a:cubicBezTo>
                      <a:pt x="37" y="62"/>
                      <a:pt x="34" y="58"/>
                      <a:pt x="36" y="60"/>
                    </a:cubicBezTo>
                    <a:cubicBezTo>
                      <a:pt x="36" y="60"/>
                      <a:pt x="34" y="58"/>
                      <a:pt x="36" y="59"/>
                    </a:cubicBezTo>
                    <a:cubicBezTo>
                      <a:pt x="36" y="59"/>
                      <a:pt x="38" y="61"/>
                      <a:pt x="38" y="61"/>
                    </a:cubicBezTo>
                    <a:cubicBezTo>
                      <a:pt x="39" y="60"/>
                      <a:pt x="38" y="60"/>
                      <a:pt x="38" y="59"/>
                    </a:cubicBezTo>
                    <a:cubicBezTo>
                      <a:pt x="37" y="58"/>
                      <a:pt x="37" y="58"/>
                      <a:pt x="37" y="58"/>
                    </a:cubicBezTo>
                    <a:cubicBezTo>
                      <a:pt x="35" y="57"/>
                      <a:pt x="38" y="58"/>
                      <a:pt x="36" y="57"/>
                    </a:cubicBezTo>
                    <a:cubicBezTo>
                      <a:pt x="37" y="58"/>
                      <a:pt x="35" y="55"/>
                      <a:pt x="38" y="58"/>
                    </a:cubicBezTo>
                    <a:cubicBezTo>
                      <a:pt x="40" y="59"/>
                      <a:pt x="40" y="59"/>
                      <a:pt x="40" y="59"/>
                    </a:cubicBezTo>
                    <a:cubicBezTo>
                      <a:pt x="40" y="59"/>
                      <a:pt x="38" y="57"/>
                      <a:pt x="37" y="56"/>
                    </a:cubicBezTo>
                    <a:cubicBezTo>
                      <a:pt x="38" y="56"/>
                      <a:pt x="38" y="57"/>
                      <a:pt x="38" y="57"/>
                    </a:cubicBezTo>
                    <a:cubicBezTo>
                      <a:pt x="35" y="54"/>
                      <a:pt x="39" y="57"/>
                      <a:pt x="37" y="54"/>
                    </a:cubicBezTo>
                    <a:cubicBezTo>
                      <a:pt x="38" y="55"/>
                      <a:pt x="38" y="53"/>
                      <a:pt x="40" y="55"/>
                    </a:cubicBezTo>
                    <a:cubicBezTo>
                      <a:pt x="39" y="53"/>
                      <a:pt x="39" y="52"/>
                      <a:pt x="40" y="52"/>
                    </a:cubicBezTo>
                    <a:cubicBezTo>
                      <a:pt x="40" y="53"/>
                      <a:pt x="40" y="53"/>
                      <a:pt x="40" y="53"/>
                    </a:cubicBezTo>
                    <a:cubicBezTo>
                      <a:pt x="42" y="54"/>
                      <a:pt x="41" y="53"/>
                      <a:pt x="40" y="53"/>
                    </a:cubicBezTo>
                    <a:cubicBezTo>
                      <a:pt x="41" y="53"/>
                      <a:pt x="43" y="54"/>
                      <a:pt x="44" y="54"/>
                    </a:cubicBezTo>
                    <a:cubicBezTo>
                      <a:pt x="44" y="53"/>
                      <a:pt x="42" y="52"/>
                      <a:pt x="41" y="51"/>
                    </a:cubicBezTo>
                    <a:cubicBezTo>
                      <a:pt x="44" y="53"/>
                      <a:pt x="40" y="48"/>
                      <a:pt x="43" y="50"/>
                    </a:cubicBezTo>
                    <a:cubicBezTo>
                      <a:pt x="43" y="51"/>
                      <a:pt x="44" y="52"/>
                      <a:pt x="45" y="52"/>
                    </a:cubicBezTo>
                    <a:cubicBezTo>
                      <a:pt x="48" y="55"/>
                      <a:pt x="43" y="50"/>
                      <a:pt x="45" y="51"/>
                    </a:cubicBezTo>
                    <a:cubicBezTo>
                      <a:pt x="42" y="49"/>
                      <a:pt x="42" y="49"/>
                      <a:pt x="42" y="49"/>
                    </a:cubicBezTo>
                    <a:cubicBezTo>
                      <a:pt x="44" y="50"/>
                      <a:pt x="41" y="47"/>
                      <a:pt x="44" y="49"/>
                    </a:cubicBezTo>
                    <a:cubicBezTo>
                      <a:pt x="43" y="48"/>
                      <a:pt x="45" y="49"/>
                      <a:pt x="43" y="47"/>
                    </a:cubicBezTo>
                    <a:cubicBezTo>
                      <a:pt x="46" y="48"/>
                      <a:pt x="43" y="44"/>
                      <a:pt x="48" y="47"/>
                    </a:cubicBezTo>
                    <a:cubicBezTo>
                      <a:pt x="48" y="47"/>
                      <a:pt x="49" y="47"/>
                      <a:pt x="47" y="46"/>
                    </a:cubicBezTo>
                    <a:cubicBezTo>
                      <a:pt x="46" y="45"/>
                      <a:pt x="48" y="47"/>
                      <a:pt x="47" y="46"/>
                    </a:cubicBezTo>
                    <a:cubicBezTo>
                      <a:pt x="47" y="46"/>
                      <a:pt x="46" y="45"/>
                      <a:pt x="46" y="45"/>
                    </a:cubicBezTo>
                    <a:cubicBezTo>
                      <a:pt x="47" y="45"/>
                      <a:pt x="47" y="45"/>
                      <a:pt x="49" y="47"/>
                    </a:cubicBezTo>
                    <a:cubicBezTo>
                      <a:pt x="51" y="48"/>
                      <a:pt x="45" y="43"/>
                      <a:pt x="47" y="43"/>
                    </a:cubicBezTo>
                    <a:cubicBezTo>
                      <a:pt x="48" y="44"/>
                      <a:pt x="48" y="44"/>
                      <a:pt x="49" y="44"/>
                    </a:cubicBezTo>
                    <a:cubicBezTo>
                      <a:pt x="47" y="42"/>
                      <a:pt x="47" y="42"/>
                      <a:pt x="47" y="42"/>
                    </a:cubicBezTo>
                    <a:cubicBezTo>
                      <a:pt x="48" y="42"/>
                      <a:pt x="50" y="44"/>
                      <a:pt x="51" y="45"/>
                    </a:cubicBezTo>
                    <a:cubicBezTo>
                      <a:pt x="51" y="45"/>
                      <a:pt x="52" y="45"/>
                      <a:pt x="51" y="43"/>
                    </a:cubicBezTo>
                    <a:cubicBezTo>
                      <a:pt x="53" y="45"/>
                      <a:pt x="53" y="45"/>
                      <a:pt x="53" y="45"/>
                    </a:cubicBezTo>
                    <a:cubicBezTo>
                      <a:pt x="51" y="44"/>
                      <a:pt x="52" y="44"/>
                      <a:pt x="52" y="43"/>
                    </a:cubicBezTo>
                    <a:cubicBezTo>
                      <a:pt x="52" y="44"/>
                      <a:pt x="52" y="44"/>
                      <a:pt x="52" y="44"/>
                    </a:cubicBezTo>
                    <a:cubicBezTo>
                      <a:pt x="53" y="44"/>
                      <a:pt x="53" y="44"/>
                      <a:pt x="53" y="43"/>
                    </a:cubicBezTo>
                    <a:cubicBezTo>
                      <a:pt x="51" y="42"/>
                      <a:pt x="51" y="42"/>
                      <a:pt x="50" y="42"/>
                    </a:cubicBezTo>
                    <a:cubicBezTo>
                      <a:pt x="50" y="41"/>
                      <a:pt x="50" y="41"/>
                      <a:pt x="49" y="40"/>
                    </a:cubicBezTo>
                    <a:cubicBezTo>
                      <a:pt x="51" y="42"/>
                      <a:pt x="51" y="41"/>
                      <a:pt x="51" y="41"/>
                    </a:cubicBezTo>
                    <a:cubicBezTo>
                      <a:pt x="52" y="41"/>
                      <a:pt x="50" y="39"/>
                      <a:pt x="50" y="39"/>
                    </a:cubicBezTo>
                    <a:cubicBezTo>
                      <a:pt x="51" y="40"/>
                      <a:pt x="51" y="39"/>
                      <a:pt x="52" y="40"/>
                    </a:cubicBezTo>
                    <a:cubicBezTo>
                      <a:pt x="52" y="41"/>
                      <a:pt x="51" y="40"/>
                      <a:pt x="51" y="41"/>
                    </a:cubicBezTo>
                    <a:cubicBezTo>
                      <a:pt x="52" y="41"/>
                      <a:pt x="54" y="42"/>
                      <a:pt x="53" y="41"/>
                    </a:cubicBezTo>
                    <a:cubicBezTo>
                      <a:pt x="52" y="40"/>
                      <a:pt x="49" y="38"/>
                      <a:pt x="51" y="39"/>
                    </a:cubicBezTo>
                    <a:cubicBezTo>
                      <a:pt x="51" y="39"/>
                      <a:pt x="52" y="40"/>
                      <a:pt x="52" y="40"/>
                    </a:cubicBezTo>
                    <a:cubicBezTo>
                      <a:pt x="54" y="41"/>
                      <a:pt x="54" y="41"/>
                      <a:pt x="54" y="41"/>
                    </a:cubicBezTo>
                    <a:cubicBezTo>
                      <a:pt x="52" y="39"/>
                      <a:pt x="52" y="39"/>
                      <a:pt x="52" y="39"/>
                    </a:cubicBezTo>
                    <a:cubicBezTo>
                      <a:pt x="52" y="40"/>
                      <a:pt x="53" y="40"/>
                      <a:pt x="53" y="40"/>
                    </a:cubicBezTo>
                    <a:cubicBezTo>
                      <a:pt x="51" y="38"/>
                      <a:pt x="53" y="39"/>
                      <a:pt x="51" y="37"/>
                    </a:cubicBezTo>
                    <a:cubicBezTo>
                      <a:pt x="51" y="37"/>
                      <a:pt x="53" y="38"/>
                      <a:pt x="53" y="38"/>
                    </a:cubicBezTo>
                    <a:cubicBezTo>
                      <a:pt x="53" y="38"/>
                      <a:pt x="53" y="38"/>
                      <a:pt x="53" y="38"/>
                    </a:cubicBezTo>
                    <a:cubicBezTo>
                      <a:pt x="54" y="38"/>
                      <a:pt x="54" y="38"/>
                      <a:pt x="53" y="36"/>
                    </a:cubicBezTo>
                    <a:cubicBezTo>
                      <a:pt x="53" y="37"/>
                      <a:pt x="53" y="37"/>
                      <a:pt x="53" y="37"/>
                    </a:cubicBezTo>
                    <a:cubicBezTo>
                      <a:pt x="54" y="37"/>
                      <a:pt x="54" y="36"/>
                      <a:pt x="53" y="35"/>
                    </a:cubicBezTo>
                    <a:cubicBezTo>
                      <a:pt x="54" y="36"/>
                      <a:pt x="59" y="40"/>
                      <a:pt x="57" y="38"/>
                    </a:cubicBezTo>
                    <a:cubicBezTo>
                      <a:pt x="57" y="38"/>
                      <a:pt x="55" y="35"/>
                      <a:pt x="54" y="34"/>
                    </a:cubicBezTo>
                    <a:cubicBezTo>
                      <a:pt x="55" y="35"/>
                      <a:pt x="54" y="32"/>
                      <a:pt x="57" y="33"/>
                    </a:cubicBezTo>
                    <a:cubicBezTo>
                      <a:pt x="56" y="33"/>
                      <a:pt x="56" y="32"/>
                      <a:pt x="55" y="32"/>
                    </a:cubicBezTo>
                    <a:cubicBezTo>
                      <a:pt x="57" y="32"/>
                      <a:pt x="56" y="28"/>
                      <a:pt x="59" y="31"/>
                    </a:cubicBezTo>
                    <a:cubicBezTo>
                      <a:pt x="59" y="31"/>
                      <a:pt x="61" y="32"/>
                      <a:pt x="61" y="33"/>
                    </a:cubicBezTo>
                    <a:cubicBezTo>
                      <a:pt x="60" y="31"/>
                      <a:pt x="63" y="34"/>
                      <a:pt x="61" y="32"/>
                    </a:cubicBezTo>
                    <a:cubicBezTo>
                      <a:pt x="60" y="30"/>
                      <a:pt x="59" y="30"/>
                      <a:pt x="58" y="29"/>
                    </a:cubicBezTo>
                    <a:cubicBezTo>
                      <a:pt x="58" y="28"/>
                      <a:pt x="59" y="27"/>
                      <a:pt x="60" y="28"/>
                    </a:cubicBezTo>
                    <a:cubicBezTo>
                      <a:pt x="59" y="28"/>
                      <a:pt x="59" y="27"/>
                      <a:pt x="59" y="27"/>
                    </a:cubicBezTo>
                    <a:cubicBezTo>
                      <a:pt x="61" y="29"/>
                      <a:pt x="62" y="29"/>
                      <a:pt x="61" y="28"/>
                    </a:cubicBezTo>
                    <a:cubicBezTo>
                      <a:pt x="60" y="27"/>
                      <a:pt x="60" y="27"/>
                      <a:pt x="60" y="27"/>
                    </a:cubicBezTo>
                    <a:cubicBezTo>
                      <a:pt x="61" y="28"/>
                      <a:pt x="61" y="28"/>
                      <a:pt x="61" y="28"/>
                    </a:cubicBezTo>
                    <a:cubicBezTo>
                      <a:pt x="61" y="27"/>
                      <a:pt x="59" y="25"/>
                      <a:pt x="60" y="26"/>
                    </a:cubicBezTo>
                    <a:cubicBezTo>
                      <a:pt x="61" y="26"/>
                      <a:pt x="61" y="27"/>
                      <a:pt x="62" y="27"/>
                    </a:cubicBezTo>
                    <a:cubicBezTo>
                      <a:pt x="61" y="26"/>
                      <a:pt x="60" y="23"/>
                      <a:pt x="61" y="24"/>
                    </a:cubicBezTo>
                    <a:cubicBezTo>
                      <a:pt x="63" y="26"/>
                      <a:pt x="63" y="26"/>
                      <a:pt x="63" y="26"/>
                    </a:cubicBezTo>
                    <a:cubicBezTo>
                      <a:pt x="63" y="26"/>
                      <a:pt x="62" y="24"/>
                      <a:pt x="62" y="24"/>
                    </a:cubicBezTo>
                    <a:cubicBezTo>
                      <a:pt x="63" y="24"/>
                      <a:pt x="64" y="24"/>
                      <a:pt x="66" y="26"/>
                    </a:cubicBezTo>
                    <a:cubicBezTo>
                      <a:pt x="63" y="21"/>
                      <a:pt x="64" y="19"/>
                      <a:pt x="65" y="18"/>
                    </a:cubicBezTo>
                    <a:cubicBezTo>
                      <a:pt x="66" y="19"/>
                      <a:pt x="66" y="19"/>
                      <a:pt x="66" y="19"/>
                    </a:cubicBezTo>
                    <a:cubicBezTo>
                      <a:pt x="67" y="20"/>
                      <a:pt x="65" y="17"/>
                      <a:pt x="66" y="18"/>
                    </a:cubicBezTo>
                    <a:cubicBezTo>
                      <a:pt x="66" y="19"/>
                      <a:pt x="68" y="20"/>
                      <a:pt x="69" y="21"/>
                    </a:cubicBezTo>
                    <a:cubicBezTo>
                      <a:pt x="70" y="22"/>
                      <a:pt x="68" y="19"/>
                      <a:pt x="67" y="18"/>
                    </a:cubicBezTo>
                    <a:cubicBezTo>
                      <a:pt x="66" y="17"/>
                      <a:pt x="68" y="19"/>
                      <a:pt x="66" y="18"/>
                    </a:cubicBezTo>
                    <a:cubicBezTo>
                      <a:pt x="66" y="17"/>
                      <a:pt x="68" y="18"/>
                      <a:pt x="66" y="16"/>
                    </a:cubicBezTo>
                    <a:cubicBezTo>
                      <a:pt x="67" y="17"/>
                      <a:pt x="68" y="18"/>
                      <a:pt x="69" y="19"/>
                    </a:cubicBezTo>
                    <a:cubicBezTo>
                      <a:pt x="68" y="18"/>
                      <a:pt x="68" y="18"/>
                      <a:pt x="68" y="18"/>
                    </a:cubicBezTo>
                    <a:cubicBezTo>
                      <a:pt x="71" y="20"/>
                      <a:pt x="72" y="23"/>
                      <a:pt x="75" y="25"/>
                    </a:cubicBezTo>
                    <a:cubicBezTo>
                      <a:pt x="75" y="25"/>
                      <a:pt x="75" y="25"/>
                      <a:pt x="75" y="25"/>
                    </a:cubicBezTo>
                    <a:cubicBezTo>
                      <a:pt x="77" y="27"/>
                      <a:pt x="76" y="28"/>
                      <a:pt x="77" y="28"/>
                    </a:cubicBezTo>
                    <a:cubicBezTo>
                      <a:pt x="77" y="27"/>
                      <a:pt x="74" y="24"/>
                      <a:pt x="73" y="23"/>
                    </a:cubicBezTo>
                    <a:cubicBezTo>
                      <a:pt x="73" y="22"/>
                      <a:pt x="69" y="18"/>
                      <a:pt x="70" y="17"/>
                    </a:cubicBezTo>
                    <a:cubicBezTo>
                      <a:pt x="71" y="18"/>
                      <a:pt x="70" y="18"/>
                      <a:pt x="71" y="20"/>
                    </a:cubicBezTo>
                    <a:cubicBezTo>
                      <a:pt x="73" y="21"/>
                      <a:pt x="71" y="18"/>
                      <a:pt x="72" y="19"/>
                    </a:cubicBezTo>
                    <a:cubicBezTo>
                      <a:pt x="71" y="18"/>
                      <a:pt x="69" y="16"/>
                      <a:pt x="69" y="15"/>
                    </a:cubicBezTo>
                    <a:cubicBezTo>
                      <a:pt x="70" y="16"/>
                      <a:pt x="71" y="17"/>
                      <a:pt x="71" y="17"/>
                    </a:cubicBezTo>
                    <a:cubicBezTo>
                      <a:pt x="70" y="16"/>
                      <a:pt x="70" y="15"/>
                      <a:pt x="69" y="14"/>
                    </a:cubicBezTo>
                    <a:cubicBezTo>
                      <a:pt x="67" y="12"/>
                      <a:pt x="70" y="15"/>
                      <a:pt x="68" y="12"/>
                    </a:cubicBezTo>
                    <a:cubicBezTo>
                      <a:pt x="70" y="14"/>
                      <a:pt x="72" y="17"/>
                      <a:pt x="73" y="18"/>
                    </a:cubicBezTo>
                    <a:cubicBezTo>
                      <a:pt x="71" y="16"/>
                      <a:pt x="71" y="15"/>
                      <a:pt x="69" y="12"/>
                    </a:cubicBezTo>
                    <a:cubicBezTo>
                      <a:pt x="69" y="12"/>
                      <a:pt x="71" y="14"/>
                      <a:pt x="72" y="15"/>
                    </a:cubicBezTo>
                    <a:cubicBezTo>
                      <a:pt x="73" y="16"/>
                      <a:pt x="69" y="11"/>
                      <a:pt x="73" y="15"/>
                    </a:cubicBezTo>
                    <a:cubicBezTo>
                      <a:pt x="71" y="13"/>
                      <a:pt x="71" y="13"/>
                      <a:pt x="71" y="13"/>
                    </a:cubicBezTo>
                    <a:cubicBezTo>
                      <a:pt x="72" y="13"/>
                      <a:pt x="72" y="14"/>
                      <a:pt x="73" y="15"/>
                    </a:cubicBezTo>
                    <a:cubicBezTo>
                      <a:pt x="73" y="14"/>
                      <a:pt x="72" y="11"/>
                      <a:pt x="74" y="14"/>
                    </a:cubicBezTo>
                    <a:cubicBezTo>
                      <a:pt x="74" y="14"/>
                      <a:pt x="75" y="13"/>
                      <a:pt x="73" y="12"/>
                    </a:cubicBezTo>
                    <a:cubicBezTo>
                      <a:pt x="71" y="11"/>
                      <a:pt x="74" y="13"/>
                      <a:pt x="71" y="11"/>
                    </a:cubicBezTo>
                    <a:cubicBezTo>
                      <a:pt x="73" y="13"/>
                      <a:pt x="71" y="10"/>
                      <a:pt x="71" y="9"/>
                    </a:cubicBezTo>
                    <a:cubicBezTo>
                      <a:pt x="72" y="10"/>
                      <a:pt x="72" y="10"/>
                      <a:pt x="72" y="10"/>
                    </a:cubicBezTo>
                    <a:cubicBezTo>
                      <a:pt x="72" y="10"/>
                      <a:pt x="72" y="10"/>
                      <a:pt x="71" y="9"/>
                    </a:cubicBezTo>
                    <a:cubicBezTo>
                      <a:pt x="72" y="9"/>
                      <a:pt x="72" y="10"/>
                      <a:pt x="73" y="10"/>
                    </a:cubicBezTo>
                    <a:cubicBezTo>
                      <a:pt x="71" y="8"/>
                      <a:pt x="71" y="8"/>
                      <a:pt x="71" y="8"/>
                    </a:cubicBezTo>
                    <a:cubicBezTo>
                      <a:pt x="71" y="7"/>
                      <a:pt x="74" y="11"/>
                      <a:pt x="74" y="10"/>
                    </a:cubicBezTo>
                    <a:cubicBezTo>
                      <a:pt x="75" y="12"/>
                      <a:pt x="75" y="12"/>
                      <a:pt x="75" y="12"/>
                    </a:cubicBezTo>
                    <a:cubicBezTo>
                      <a:pt x="75" y="12"/>
                      <a:pt x="76" y="13"/>
                      <a:pt x="76" y="12"/>
                    </a:cubicBezTo>
                    <a:cubicBezTo>
                      <a:pt x="75" y="11"/>
                      <a:pt x="73" y="9"/>
                      <a:pt x="72" y="8"/>
                    </a:cubicBezTo>
                    <a:cubicBezTo>
                      <a:pt x="72" y="7"/>
                      <a:pt x="74" y="9"/>
                      <a:pt x="73" y="7"/>
                    </a:cubicBezTo>
                    <a:cubicBezTo>
                      <a:pt x="74" y="9"/>
                      <a:pt x="74" y="9"/>
                      <a:pt x="74" y="9"/>
                    </a:cubicBezTo>
                    <a:cubicBezTo>
                      <a:pt x="75" y="10"/>
                      <a:pt x="77" y="12"/>
                      <a:pt x="77" y="11"/>
                    </a:cubicBezTo>
                    <a:cubicBezTo>
                      <a:pt x="77" y="11"/>
                      <a:pt x="75" y="8"/>
                      <a:pt x="74" y="8"/>
                    </a:cubicBezTo>
                    <a:cubicBezTo>
                      <a:pt x="74" y="7"/>
                      <a:pt x="75" y="8"/>
                      <a:pt x="76" y="9"/>
                    </a:cubicBezTo>
                    <a:cubicBezTo>
                      <a:pt x="76" y="9"/>
                      <a:pt x="75" y="8"/>
                      <a:pt x="74" y="7"/>
                    </a:cubicBezTo>
                    <a:cubicBezTo>
                      <a:pt x="75" y="7"/>
                      <a:pt x="77" y="8"/>
                      <a:pt x="78" y="10"/>
                    </a:cubicBezTo>
                    <a:cubicBezTo>
                      <a:pt x="80" y="13"/>
                      <a:pt x="80" y="13"/>
                      <a:pt x="80" y="13"/>
                    </a:cubicBezTo>
                    <a:cubicBezTo>
                      <a:pt x="80" y="12"/>
                      <a:pt x="80" y="12"/>
                      <a:pt x="80" y="12"/>
                    </a:cubicBezTo>
                    <a:cubicBezTo>
                      <a:pt x="82" y="15"/>
                      <a:pt x="82" y="14"/>
                      <a:pt x="84" y="16"/>
                    </a:cubicBezTo>
                    <a:cubicBezTo>
                      <a:pt x="84" y="16"/>
                      <a:pt x="84" y="15"/>
                      <a:pt x="83" y="15"/>
                    </a:cubicBezTo>
                    <a:cubicBezTo>
                      <a:pt x="80" y="12"/>
                      <a:pt x="80" y="10"/>
                      <a:pt x="77" y="7"/>
                    </a:cubicBezTo>
                    <a:cubicBezTo>
                      <a:pt x="77" y="5"/>
                      <a:pt x="84" y="14"/>
                      <a:pt x="80" y="8"/>
                    </a:cubicBezTo>
                    <a:cubicBezTo>
                      <a:pt x="80" y="8"/>
                      <a:pt x="78" y="5"/>
                      <a:pt x="78" y="6"/>
                    </a:cubicBezTo>
                    <a:cubicBezTo>
                      <a:pt x="79" y="6"/>
                      <a:pt x="76" y="3"/>
                      <a:pt x="77" y="4"/>
                    </a:cubicBezTo>
                    <a:cubicBezTo>
                      <a:pt x="78" y="5"/>
                      <a:pt x="81" y="6"/>
                      <a:pt x="82" y="9"/>
                    </a:cubicBezTo>
                    <a:cubicBezTo>
                      <a:pt x="81" y="8"/>
                      <a:pt x="81" y="8"/>
                      <a:pt x="81" y="9"/>
                    </a:cubicBezTo>
                    <a:cubicBezTo>
                      <a:pt x="82" y="10"/>
                      <a:pt x="83" y="12"/>
                      <a:pt x="84" y="11"/>
                    </a:cubicBezTo>
                    <a:cubicBezTo>
                      <a:pt x="84" y="11"/>
                      <a:pt x="84" y="11"/>
                      <a:pt x="83" y="9"/>
                    </a:cubicBezTo>
                    <a:cubicBezTo>
                      <a:pt x="81" y="7"/>
                      <a:pt x="83" y="9"/>
                      <a:pt x="81" y="8"/>
                    </a:cubicBezTo>
                    <a:cubicBezTo>
                      <a:pt x="81" y="6"/>
                      <a:pt x="84" y="9"/>
                      <a:pt x="81" y="6"/>
                    </a:cubicBezTo>
                    <a:cubicBezTo>
                      <a:pt x="81" y="6"/>
                      <a:pt x="79" y="4"/>
                      <a:pt x="78" y="3"/>
                    </a:cubicBezTo>
                    <a:cubicBezTo>
                      <a:pt x="78" y="2"/>
                      <a:pt x="78" y="2"/>
                      <a:pt x="78" y="2"/>
                    </a:cubicBezTo>
                    <a:cubicBezTo>
                      <a:pt x="79" y="3"/>
                      <a:pt x="79" y="3"/>
                      <a:pt x="79" y="3"/>
                    </a:cubicBezTo>
                    <a:cubicBezTo>
                      <a:pt x="80" y="4"/>
                      <a:pt x="77" y="1"/>
                      <a:pt x="78" y="1"/>
                    </a:cubicBezTo>
                    <a:cubicBezTo>
                      <a:pt x="80" y="3"/>
                      <a:pt x="80" y="3"/>
                      <a:pt x="80" y="3"/>
                    </a:cubicBezTo>
                    <a:cubicBezTo>
                      <a:pt x="82" y="5"/>
                      <a:pt x="79" y="3"/>
                      <a:pt x="82" y="6"/>
                    </a:cubicBezTo>
                    <a:cubicBezTo>
                      <a:pt x="82" y="6"/>
                      <a:pt x="81" y="4"/>
                      <a:pt x="82" y="5"/>
                    </a:cubicBezTo>
                    <a:cubicBezTo>
                      <a:pt x="82" y="5"/>
                      <a:pt x="82" y="5"/>
                      <a:pt x="82" y="6"/>
                    </a:cubicBezTo>
                    <a:cubicBezTo>
                      <a:pt x="83" y="6"/>
                      <a:pt x="86" y="10"/>
                      <a:pt x="85" y="7"/>
                    </a:cubicBezTo>
                    <a:cubicBezTo>
                      <a:pt x="84" y="6"/>
                      <a:pt x="84" y="6"/>
                      <a:pt x="83" y="4"/>
                    </a:cubicBezTo>
                    <a:cubicBezTo>
                      <a:pt x="83" y="3"/>
                      <a:pt x="82" y="2"/>
                      <a:pt x="83" y="1"/>
                    </a:cubicBezTo>
                    <a:cubicBezTo>
                      <a:pt x="84" y="4"/>
                      <a:pt x="83" y="1"/>
                      <a:pt x="85" y="4"/>
                    </a:cubicBezTo>
                    <a:cubicBezTo>
                      <a:pt x="84" y="3"/>
                      <a:pt x="83" y="4"/>
                      <a:pt x="85" y="6"/>
                    </a:cubicBezTo>
                    <a:cubicBezTo>
                      <a:pt x="87" y="9"/>
                      <a:pt x="84" y="6"/>
                      <a:pt x="86" y="9"/>
                    </a:cubicBezTo>
                    <a:cubicBezTo>
                      <a:pt x="87" y="9"/>
                      <a:pt x="89" y="12"/>
                      <a:pt x="91" y="14"/>
                    </a:cubicBezTo>
                    <a:cubicBezTo>
                      <a:pt x="91" y="14"/>
                      <a:pt x="90" y="13"/>
                      <a:pt x="90" y="12"/>
                    </a:cubicBezTo>
                    <a:cubicBezTo>
                      <a:pt x="89" y="10"/>
                      <a:pt x="89" y="11"/>
                      <a:pt x="87" y="9"/>
                    </a:cubicBezTo>
                    <a:cubicBezTo>
                      <a:pt x="88" y="9"/>
                      <a:pt x="88" y="7"/>
                      <a:pt x="87" y="5"/>
                    </a:cubicBezTo>
                    <a:cubicBezTo>
                      <a:pt x="88" y="6"/>
                      <a:pt x="89" y="8"/>
                      <a:pt x="89" y="8"/>
                    </a:cubicBezTo>
                    <a:cubicBezTo>
                      <a:pt x="89" y="7"/>
                      <a:pt x="90" y="7"/>
                      <a:pt x="91" y="7"/>
                    </a:cubicBezTo>
                    <a:cubicBezTo>
                      <a:pt x="88" y="4"/>
                      <a:pt x="91" y="6"/>
                      <a:pt x="89" y="4"/>
                    </a:cubicBezTo>
                    <a:cubicBezTo>
                      <a:pt x="88" y="3"/>
                      <a:pt x="86" y="1"/>
                      <a:pt x="85" y="0"/>
                    </a:cubicBezTo>
                    <a:cubicBezTo>
                      <a:pt x="86" y="0"/>
                      <a:pt x="86" y="1"/>
                      <a:pt x="87" y="2"/>
                    </a:cubicBezTo>
                    <a:cubicBezTo>
                      <a:pt x="86" y="0"/>
                      <a:pt x="89" y="4"/>
                      <a:pt x="88" y="1"/>
                    </a:cubicBezTo>
                    <a:cubicBezTo>
                      <a:pt x="88" y="3"/>
                      <a:pt x="90" y="5"/>
                      <a:pt x="92" y="7"/>
                    </a:cubicBezTo>
                    <a:cubicBezTo>
                      <a:pt x="91" y="6"/>
                      <a:pt x="93" y="9"/>
                      <a:pt x="94" y="9"/>
                    </a:cubicBezTo>
                    <a:cubicBezTo>
                      <a:pt x="93" y="7"/>
                      <a:pt x="93" y="6"/>
                      <a:pt x="93" y="5"/>
                    </a:cubicBezTo>
                    <a:cubicBezTo>
                      <a:pt x="95" y="6"/>
                      <a:pt x="95" y="3"/>
                      <a:pt x="95" y="3"/>
                    </a:cubicBezTo>
                    <a:cubicBezTo>
                      <a:pt x="96" y="4"/>
                      <a:pt x="98" y="7"/>
                      <a:pt x="99" y="7"/>
                    </a:cubicBezTo>
                    <a:cubicBezTo>
                      <a:pt x="99" y="7"/>
                      <a:pt x="96" y="4"/>
                      <a:pt x="98" y="5"/>
                    </a:cubicBezTo>
                    <a:cubicBezTo>
                      <a:pt x="98" y="6"/>
                      <a:pt x="98" y="6"/>
                      <a:pt x="98" y="6"/>
                    </a:cubicBezTo>
                    <a:cubicBezTo>
                      <a:pt x="98" y="5"/>
                      <a:pt x="101" y="7"/>
                      <a:pt x="98" y="3"/>
                    </a:cubicBezTo>
                    <a:cubicBezTo>
                      <a:pt x="100" y="6"/>
                      <a:pt x="100" y="6"/>
                      <a:pt x="100" y="6"/>
                    </a:cubicBezTo>
                    <a:cubicBezTo>
                      <a:pt x="100" y="6"/>
                      <a:pt x="100" y="5"/>
                      <a:pt x="100" y="5"/>
                    </a:cubicBezTo>
                    <a:cubicBezTo>
                      <a:pt x="100" y="6"/>
                      <a:pt x="101" y="6"/>
                      <a:pt x="101" y="7"/>
                    </a:cubicBezTo>
                    <a:cubicBezTo>
                      <a:pt x="103" y="9"/>
                      <a:pt x="102" y="6"/>
                      <a:pt x="102" y="6"/>
                    </a:cubicBezTo>
                    <a:cubicBezTo>
                      <a:pt x="101" y="4"/>
                      <a:pt x="101" y="4"/>
                      <a:pt x="101" y="4"/>
                    </a:cubicBezTo>
                    <a:cubicBezTo>
                      <a:pt x="100" y="3"/>
                      <a:pt x="102" y="4"/>
                      <a:pt x="102" y="3"/>
                    </a:cubicBezTo>
                    <a:cubicBezTo>
                      <a:pt x="103" y="5"/>
                      <a:pt x="103" y="5"/>
                      <a:pt x="103" y="5"/>
                    </a:cubicBezTo>
                    <a:cubicBezTo>
                      <a:pt x="103" y="3"/>
                      <a:pt x="103" y="3"/>
                      <a:pt x="103" y="3"/>
                    </a:cubicBezTo>
                    <a:cubicBezTo>
                      <a:pt x="104" y="5"/>
                      <a:pt x="105" y="6"/>
                      <a:pt x="104" y="4"/>
                    </a:cubicBezTo>
                    <a:cubicBezTo>
                      <a:pt x="106" y="9"/>
                      <a:pt x="106" y="9"/>
                      <a:pt x="106" y="9"/>
                    </a:cubicBezTo>
                    <a:cubicBezTo>
                      <a:pt x="105" y="8"/>
                      <a:pt x="105" y="7"/>
                      <a:pt x="104" y="5"/>
                    </a:cubicBezTo>
                    <a:cubicBezTo>
                      <a:pt x="103" y="4"/>
                      <a:pt x="102" y="5"/>
                      <a:pt x="103" y="7"/>
                    </a:cubicBezTo>
                    <a:cubicBezTo>
                      <a:pt x="104" y="7"/>
                      <a:pt x="104" y="6"/>
                      <a:pt x="103" y="6"/>
                    </a:cubicBezTo>
                    <a:cubicBezTo>
                      <a:pt x="105" y="8"/>
                      <a:pt x="105" y="8"/>
                      <a:pt x="106" y="10"/>
                    </a:cubicBezTo>
                    <a:cubicBezTo>
                      <a:pt x="106" y="9"/>
                      <a:pt x="106" y="10"/>
                      <a:pt x="106" y="9"/>
                    </a:cubicBezTo>
                    <a:cubicBezTo>
                      <a:pt x="106" y="11"/>
                      <a:pt x="106" y="11"/>
                      <a:pt x="106" y="11"/>
                    </a:cubicBezTo>
                    <a:cubicBezTo>
                      <a:pt x="106" y="10"/>
                      <a:pt x="105" y="10"/>
                      <a:pt x="104" y="9"/>
                    </a:cubicBezTo>
                    <a:cubicBezTo>
                      <a:pt x="106" y="11"/>
                      <a:pt x="106" y="12"/>
                      <a:pt x="105" y="12"/>
                    </a:cubicBezTo>
                    <a:cubicBezTo>
                      <a:pt x="103" y="10"/>
                      <a:pt x="106" y="14"/>
                      <a:pt x="105" y="14"/>
                    </a:cubicBezTo>
                    <a:cubicBezTo>
                      <a:pt x="103" y="12"/>
                      <a:pt x="102" y="10"/>
                      <a:pt x="102" y="9"/>
                    </a:cubicBezTo>
                    <a:cubicBezTo>
                      <a:pt x="101" y="8"/>
                      <a:pt x="102" y="9"/>
                      <a:pt x="100" y="8"/>
                    </a:cubicBezTo>
                    <a:cubicBezTo>
                      <a:pt x="101" y="10"/>
                      <a:pt x="103" y="12"/>
                      <a:pt x="103" y="14"/>
                    </a:cubicBezTo>
                    <a:cubicBezTo>
                      <a:pt x="102" y="12"/>
                      <a:pt x="102" y="12"/>
                      <a:pt x="102" y="12"/>
                    </a:cubicBezTo>
                    <a:cubicBezTo>
                      <a:pt x="103" y="13"/>
                      <a:pt x="104" y="15"/>
                      <a:pt x="103" y="15"/>
                    </a:cubicBezTo>
                    <a:cubicBezTo>
                      <a:pt x="102" y="15"/>
                      <a:pt x="101" y="16"/>
                      <a:pt x="100" y="16"/>
                    </a:cubicBezTo>
                    <a:cubicBezTo>
                      <a:pt x="99" y="15"/>
                      <a:pt x="99" y="15"/>
                      <a:pt x="99" y="15"/>
                    </a:cubicBezTo>
                    <a:cubicBezTo>
                      <a:pt x="101" y="18"/>
                      <a:pt x="99" y="17"/>
                      <a:pt x="100" y="19"/>
                    </a:cubicBezTo>
                    <a:cubicBezTo>
                      <a:pt x="98" y="18"/>
                      <a:pt x="99" y="21"/>
                      <a:pt x="97" y="19"/>
                    </a:cubicBezTo>
                    <a:cubicBezTo>
                      <a:pt x="96" y="21"/>
                      <a:pt x="96" y="23"/>
                      <a:pt x="94" y="24"/>
                    </a:cubicBezTo>
                    <a:cubicBezTo>
                      <a:pt x="93" y="22"/>
                      <a:pt x="93" y="22"/>
                      <a:pt x="93" y="22"/>
                    </a:cubicBezTo>
                    <a:cubicBezTo>
                      <a:pt x="94" y="23"/>
                      <a:pt x="91" y="21"/>
                      <a:pt x="91" y="21"/>
                    </a:cubicBezTo>
                    <a:cubicBezTo>
                      <a:pt x="93" y="23"/>
                      <a:pt x="93" y="24"/>
                      <a:pt x="94" y="25"/>
                    </a:cubicBezTo>
                    <a:cubicBezTo>
                      <a:pt x="92" y="24"/>
                      <a:pt x="93" y="26"/>
                      <a:pt x="93" y="28"/>
                    </a:cubicBezTo>
                    <a:cubicBezTo>
                      <a:pt x="92" y="27"/>
                      <a:pt x="92" y="27"/>
                      <a:pt x="92" y="27"/>
                    </a:cubicBezTo>
                    <a:cubicBezTo>
                      <a:pt x="94" y="30"/>
                      <a:pt x="91" y="28"/>
                      <a:pt x="90" y="28"/>
                    </a:cubicBezTo>
                    <a:cubicBezTo>
                      <a:pt x="89" y="28"/>
                      <a:pt x="88" y="27"/>
                      <a:pt x="88" y="27"/>
                    </a:cubicBezTo>
                    <a:cubicBezTo>
                      <a:pt x="90" y="30"/>
                      <a:pt x="89" y="30"/>
                      <a:pt x="90" y="32"/>
                    </a:cubicBezTo>
                    <a:cubicBezTo>
                      <a:pt x="90" y="32"/>
                      <a:pt x="89" y="32"/>
                      <a:pt x="87" y="31"/>
                    </a:cubicBezTo>
                    <a:cubicBezTo>
                      <a:pt x="89" y="36"/>
                      <a:pt x="86" y="35"/>
                      <a:pt x="86" y="38"/>
                    </a:cubicBezTo>
                    <a:cubicBezTo>
                      <a:pt x="84" y="37"/>
                      <a:pt x="84" y="37"/>
                      <a:pt x="84" y="37"/>
                    </a:cubicBezTo>
                    <a:cubicBezTo>
                      <a:pt x="86" y="42"/>
                      <a:pt x="81" y="40"/>
                      <a:pt x="82" y="43"/>
                    </a:cubicBezTo>
                    <a:cubicBezTo>
                      <a:pt x="79" y="40"/>
                      <a:pt x="79" y="40"/>
                      <a:pt x="79" y="40"/>
                    </a:cubicBezTo>
                    <a:cubicBezTo>
                      <a:pt x="78" y="40"/>
                      <a:pt x="79" y="42"/>
                      <a:pt x="81" y="44"/>
                    </a:cubicBezTo>
                    <a:cubicBezTo>
                      <a:pt x="80" y="43"/>
                      <a:pt x="81" y="46"/>
                      <a:pt x="79" y="44"/>
                    </a:cubicBezTo>
                    <a:cubicBezTo>
                      <a:pt x="78" y="44"/>
                      <a:pt x="80" y="46"/>
                      <a:pt x="80" y="46"/>
                    </a:cubicBezTo>
                    <a:cubicBezTo>
                      <a:pt x="78" y="46"/>
                      <a:pt x="78" y="47"/>
                      <a:pt x="78" y="48"/>
                    </a:cubicBezTo>
                    <a:cubicBezTo>
                      <a:pt x="78" y="48"/>
                      <a:pt x="78" y="48"/>
                      <a:pt x="78" y="48"/>
                    </a:cubicBezTo>
                    <a:cubicBezTo>
                      <a:pt x="78" y="47"/>
                      <a:pt x="76" y="46"/>
                      <a:pt x="76" y="46"/>
                    </a:cubicBezTo>
                    <a:cubicBezTo>
                      <a:pt x="77" y="47"/>
                      <a:pt x="74" y="46"/>
                      <a:pt x="78" y="49"/>
                    </a:cubicBezTo>
                    <a:cubicBezTo>
                      <a:pt x="75" y="48"/>
                      <a:pt x="78" y="53"/>
                      <a:pt x="74" y="51"/>
                    </a:cubicBezTo>
                    <a:cubicBezTo>
                      <a:pt x="75" y="52"/>
                      <a:pt x="75" y="52"/>
                      <a:pt x="76" y="53"/>
                    </a:cubicBezTo>
                    <a:cubicBezTo>
                      <a:pt x="75" y="53"/>
                      <a:pt x="73" y="52"/>
                      <a:pt x="74" y="54"/>
                    </a:cubicBezTo>
                    <a:cubicBezTo>
                      <a:pt x="73" y="54"/>
                      <a:pt x="72" y="53"/>
                      <a:pt x="72" y="53"/>
                    </a:cubicBezTo>
                    <a:cubicBezTo>
                      <a:pt x="72" y="53"/>
                      <a:pt x="73" y="54"/>
                      <a:pt x="73" y="55"/>
                    </a:cubicBezTo>
                    <a:cubicBezTo>
                      <a:pt x="74" y="57"/>
                      <a:pt x="70" y="55"/>
                      <a:pt x="69" y="57"/>
                    </a:cubicBezTo>
                    <a:cubicBezTo>
                      <a:pt x="69" y="60"/>
                      <a:pt x="67" y="61"/>
                      <a:pt x="65" y="63"/>
                    </a:cubicBezTo>
                    <a:cubicBezTo>
                      <a:pt x="65" y="63"/>
                      <a:pt x="65" y="63"/>
                      <a:pt x="65" y="63"/>
                    </a:cubicBezTo>
                    <a:cubicBezTo>
                      <a:pt x="67" y="66"/>
                      <a:pt x="61" y="62"/>
                      <a:pt x="64" y="66"/>
                    </a:cubicBezTo>
                    <a:cubicBezTo>
                      <a:pt x="63" y="65"/>
                      <a:pt x="63" y="66"/>
                      <a:pt x="62" y="65"/>
                    </a:cubicBezTo>
                    <a:cubicBezTo>
                      <a:pt x="64" y="67"/>
                      <a:pt x="59" y="65"/>
                      <a:pt x="61" y="67"/>
                    </a:cubicBezTo>
                    <a:cubicBezTo>
                      <a:pt x="61" y="67"/>
                      <a:pt x="61" y="67"/>
                      <a:pt x="61" y="67"/>
                    </a:cubicBezTo>
                    <a:cubicBezTo>
                      <a:pt x="59" y="66"/>
                      <a:pt x="60" y="69"/>
                      <a:pt x="58" y="68"/>
                    </a:cubicBezTo>
                    <a:cubicBezTo>
                      <a:pt x="58" y="68"/>
                      <a:pt x="58" y="67"/>
                      <a:pt x="57" y="67"/>
                    </a:cubicBezTo>
                    <a:cubicBezTo>
                      <a:pt x="56" y="66"/>
                      <a:pt x="60" y="70"/>
                      <a:pt x="56" y="67"/>
                    </a:cubicBezTo>
                    <a:cubicBezTo>
                      <a:pt x="56" y="68"/>
                      <a:pt x="58" y="69"/>
                      <a:pt x="58" y="69"/>
                    </a:cubicBezTo>
                    <a:cubicBezTo>
                      <a:pt x="55" y="69"/>
                      <a:pt x="56" y="73"/>
                      <a:pt x="55" y="75"/>
                    </a:cubicBezTo>
                    <a:cubicBezTo>
                      <a:pt x="52" y="75"/>
                      <a:pt x="49" y="71"/>
                      <a:pt x="51" y="74"/>
                    </a:cubicBezTo>
                    <a:cubicBezTo>
                      <a:pt x="50" y="73"/>
                      <a:pt x="52" y="75"/>
                      <a:pt x="52" y="74"/>
                    </a:cubicBezTo>
                    <a:cubicBezTo>
                      <a:pt x="52" y="75"/>
                      <a:pt x="47" y="72"/>
                      <a:pt x="49" y="74"/>
                    </a:cubicBezTo>
                    <a:cubicBezTo>
                      <a:pt x="51" y="75"/>
                      <a:pt x="50" y="75"/>
                      <a:pt x="51" y="76"/>
                    </a:cubicBezTo>
                    <a:cubicBezTo>
                      <a:pt x="49" y="75"/>
                      <a:pt x="47" y="74"/>
                      <a:pt x="48" y="76"/>
                    </a:cubicBezTo>
                    <a:cubicBezTo>
                      <a:pt x="47" y="75"/>
                      <a:pt x="47" y="75"/>
                      <a:pt x="47" y="75"/>
                    </a:cubicBezTo>
                    <a:cubicBezTo>
                      <a:pt x="50" y="78"/>
                      <a:pt x="48" y="78"/>
                      <a:pt x="51" y="81"/>
                    </a:cubicBezTo>
                    <a:cubicBezTo>
                      <a:pt x="48" y="86"/>
                      <a:pt x="48" y="91"/>
                      <a:pt x="45" y="95"/>
                    </a:cubicBezTo>
                    <a:cubicBezTo>
                      <a:pt x="42" y="99"/>
                      <a:pt x="41" y="103"/>
                      <a:pt x="36" y="106"/>
                    </a:cubicBezTo>
                    <a:cubicBezTo>
                      <a:pt x="33" y="105"/>
                      <a:pt x="33" y="105"/>
                      <a:pt x="33" y="107"/>
                    </a:cubicBezTo>
                    <a:cubicBezTo>
                      <a:pt x="33" y="107"/>
                      <a:pt x="33" y="107"/>
                      <a:pt x="32" y="107"/>
                    </a:cubicBezTo>
                    <a:cubicBezTo>
                      <a:pt x="35" y="108"/>
                      <a:pt x="32" y="107"/>
                      <a:pt x="34" y="109"/>
                    </a:cubicBezTo>
                    <a:cubicBezTo>
                      <a:pt x="33" y="110"/>
                      <a:pt x="33" y="112"/>
                      <a:pt x="32" y="114"/>
                    </a:cubicBezTo>
                    <a:cubicBezTo>
                      <a:pt x="32" y="113"/>
                      <a:pt x="30" y="112"/>
                      <a:pt x="30" y="112"/>
                    </a:cubicBezTo>
                    <a:cubicBezTo>
                      <a:pt x="31" y="114"/>
                      <a:pt x="31" y="114"/>
                      <a:pt x="31" y="114"/>
                    </a:cubicBezTo>
                    <a:cubicBezTo>
                      <a:pt x="31" y="113"/>
                      <a:pt x="31" y="113"/>
                      <a:pt x="31" y="113"/>
                    </a:cubicBezTo>
                    <a:cubicBezTo>
                      <a:pt x="31" y="114"/>
                      <a:pt x="32" y="115"/>
                      <a:pt x="33" y="115"/>
                    </a:cubicBezTo>
                    <a:cubicBezTo>
                      <a:pt x="33" y="118"/>
                      <a:pt x="31" y="119"/>
                      <a:pt x="29" y="120"/>
                    </a:cubicBezTo>
                    <a:cubicBezTo>
                      <a:pt x="27" y="122"/>
                      <a:pt x="25" y="123"/>
                      <a:pt x="24" y="125"/>
                    </a:cubicBezTo>
                    <a:cubicBezTo>
                      <a:pt x="22" y="126"/>
                      <a:pt x="23" y="128"/>
                      <a:pt x="23" y="129"/>
                    </a:cubicBezTo>
                    <a:cubicBezTo>
                      <a:pt x="17" y="130"/>
                      <a:pt x="13" y="132"/>
                      <a:pt x="14" y="136"/>
                    </a:cubicBezTo>
                    <a:cubicBezTo>
                      <a:pt x="14" y="136"/>
                      <a:pt x="7" y="132"/>
                      <a:pt x="6" y="13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8" name="Freeform 262"/>
              <p:cNvSpPr/>
              <p:nvPr/>
            </p:nvSpPr>
            <p:spPr bwMode="auto">
              <a:xfrm>
                <a:off x="4838701" y="2743200"/>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1" y="2"/>
                      <a:pt x="0" y="0"/>
                    </a:cubicBezTo>
                    <a:cubicBezTo>
                      <a:pt x="1" y="1"/>
                      <a:pt x="2" y="2"/>
                      <a:pt x="2"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9" name="Freeform 263"/>
              <p:cNvSpPr/>
              <p:nvPr/>
            </p:nvSpPr>
            <p:spPr bwMode="auto">
              <a:xfrm>
                <a:off x="4832351" y="2741613"/>
                <a:ext cx="1588" cy="0"/>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0" y="1"/>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0" name="Freeform 264"/>
              <p:cNvSpPr/>
              <p:nvPr/>
            </p:nvSpPr>
            <p:spPr bwMode="auto">
              <a:xfrm>
                <a:off x="4832351" y="2741613"/>
                <a:ext cx="0" cy="1587"/>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1"/>
                      <a:pt x="0"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1" name="Freeform 265"/>
              <p:cNvSpPr/>
              <p:nvPr/>
            </p:nvSpPr>
            <p:spPr bwMode="auto">
              <a:xfrm>
                <a:off x="4829176" y="2741613"/>
                <a:ext cx="1588"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2" name="Freeform 266"/>
              <p:cNvSpPr/>
              <p:nvPr/>
            </p:nvSpPr>
            <p:spPr bwMode="auto">
              <a:xfrm>
                <a:off x="4830763" y="2741613"/>
                <a:ext cx="0" cy="1587"/>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3" name="Freeform 267"/>
              <p:cNvSpPr/>
              <p:nvPr/>
            </p:nvSpPr>
            <p:spPr bwMode="auto">
              <a:xfrm>
                <a:off x="4827588" y="2741613"/>
                <a:ext cx="1588"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4" name="Freeform 268"/>
              <p:cNvSpPr/>
              <p:nvPr/>
            </p:nvSpPr>
            <p:spPr bwMode="auto">
              <a:xfrm>
                <a:off x="4827588" y="27432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5" name="Rectangle 269"/>
              <p:cNvSpPr>
                <a:spLocks noChangeArrowheads="1"/>
              </p:cNvSpPr>
              <p:nvPr/>
            </p:nvSpPr>
            <p:spPr bwMode="auto">
              <a:xfrm>
                <a:off x="4816476" y="27590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96" name="Freeform 270"/>
              <p:cNvSpPr/>
              <p:nvPr/>
            </p:nvSpPr>
            <p:spPr bwMode="auto">
              <a:xfrm>
                <a:off x="4811713" y="2765425"/>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1"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7" name="Rectangle 271"/>
              <p:cNvSpPr>
                <a:spLocks noChangeArrowheads="1"/>
              </p:cNvSpPr>
              <p:nvPr/>
            </p:nvSpPr>
            <p:spPr bwMode="auto">
              <a:xfrm>
                <a:off x="4811713" y="277018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98" name="Freeform 272"/>
              <p:cNvSpPr/>
              <p:nvPr/>
            </p:nvSpPr>
            <p:spPr bwMode="auto">
              <a:xfrm>
                <a:off x="4171951" y="2773363"/>
                <a:ext cx="1588" cy="1587"/>
              </a:xfrm>
              <a:custGeom>
                <a:avLst/>
                <a:gdLst>
                  <a:gd name="T0" fmla="*/ 2 w 3"/>
                  <a:gd name="T1" fmla="*/ 1 h 1"/>
                  <a:gd name="T2" fmla="*/ 1 w 3"/>
                  <a:gd name="T3" fmla="*/ 0 h 1"/>
                  <a:gd name="T4" fmla="*/ 2 w 3"/>
                  <a:gd name="T5" fmla="*/ 1 h 1"/>
                </a:gdLst>
                <a:ahLst/>
                <a:cxnLst>
                  <a:cxn ang="0">
                    <a:pos x="T0" y="T1"/>
                  </a:cxn>
                  <a:cxn ang="0">
                    <a:pos x="T2" y="T3"/>
                  </a:cxn>
                  <a:cxn ang="0">
                    <a:pos x="T4" y="T5"/>
                  </a:cxn>
                </a:cxnLst>
                <a:rect l="0" t="0" r="r" b="b"/>
                <a:pathLst>
                  <a:path w="3" h="1">
                    <a:moveTo>
                      <a:pt x="2" y="1"/>
                    </a:moveTo>
                    <a:cubicBezTo>
                      <a:pt x="2" y="0"/>
                      <a:pt x="0" y="0"/>
                      <a:pt x="1" y="0"/>
                    </a:cubicBezTo>
                    <a:cubicBezTo>
                      <a:pt x="2" y="1"/>
                      <a:pt x="3"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9" name="Freeform 273"/>
              <p:cNvSpPr/>
              <p:nvPr/>
            </p:nvSpPr>
            <p:spPr bwMode="auto">
              <a:xfrm>
                <a:off x="4157663" y="2773363"/>
                <a:ext cx="15875" cy="23812"/>
              </a:xfrm>
              <a:custGeom>
                <a:avLst/>
                <a:gdLst>
                  <a:gd name="T0" fmla="*/ 9 w 46"/>
                  <a:gd name="T1" fmla="*/ 53 h 66"/>
                  <a:gd name="T2" fmla="*/ 10 w 46"/>
                  <a:gd name="T3" fmla="*/ 51 h 66"/>
                  <a:gd name="T4" fmla="*/ 8 w 46"/>
                  <a:gd name="T5" fmla="*/ 44 h 66"/>
                  <a:gd name="T6" fmla="*/ 9 w 46"/>
                  <a:gd name="T7" fmla="*/ 43 h 66"/>
                  <a:gd name="T8" fmla="*/ 13 w 46"/>
                  <a:gd name="T9" fmla="*/ 41 h 66"/>
                  <a:gd name="T10" fmla="*/ 14 w 46"/>
                  <a:gd name="T11" fmla="*/ 40 h 66"/>
                  <a:gd name="T12" fmla="*/ 13 w 46"/>
                  <a:gd name="T13" fmla="*/ 36 h 66"/>
                  <a:gd name="T14" fmla="*/ 16 w 46"/>
                  <a:gd name="T15" fmla="*/ 35 h 66"/>
                  <a:gd name="T16" fmla="*/ 18 w 46"/>
                  <a:gd name="T17" fmla="*/ 36 h 66"/>
                  <a:gd name="T18" fmla="*/ 16 w 46"/>
                  <a:gd name="T19" fmla="*/ 33 h 66"/>
                  <a:gd name="T20" fmla="*/ 14 w 46"/>
                  <a:gd name="T21" fmla="*/ 29 h 66"/>
                  <a:gd name="T22" fmla="*/ 15 w 46"/>
                  <a:gd name="T23" fmla="*/ 28 h 66"/>
                  <a:gd name="T24" fmla="*/ 14 w 46"/>
                  <a:gd name="T25" fmla="*/ 25 h 66"/>
                  <a:gd name="T26" fmla="*/ 16 w 46"/>
                  <a:gd name="T27" fmla="*/ 25 h 66"/>
                  <a:gd name="T28" fmla="*/ 17 w 46"/>
                  <a:gd name="T29" fmla="*/ 23 h 66"/>
                  <a:gd name="T30" fmla="*/ 20 w 46"/>
                  <a:gd name="T31" fmla="*/ 22 h 66"/>
                  <a:gd name="T32" fmla="*/ 18 w 46"/>
                  <a:gd name="T33" fmla="*/ 21 h 66"/>
                  <a:gd name="T34" fmla="*/ 21 w 46"/>
                  <a:gd name="T35" fmla="*/ 21 h 66"/>
                  <a:gd name="T36" fmla="*/ 19 w 46"/>
                  <a:gd name="T37" fmla="*/ 19 h 66"/>
                  <a:gd name="T38" fmla="*/ 19 w 46"/>
                  <a:gd name="T39" fmla="*/ 19 h 66"/>
                  <a:gd name="T40" fmla="*/ 19 w 46"/>
                  <a:gd name="T41" fmla="*/ 17 h 66"/>
                  <a:gd name="T42" fmla="*/ 20 w 46"/>
                  <a:gd name="T43" fmla="*/ 14 h 66"/>
                  <a:gd name="T44" fmla="*/ 21 w 46"/>
                  <a:gd name="T45" fmla="*/ 13 h 66"/>
                  <a:gd name="T46" fmla="*/ 21 w 46"/>
                  <a:gd name="T47" fmla="*/ 12 h 66"/>
                  <a:gd name="T48" fmla="*/ 23 w 46"/>
                  <a:gd name="T49" fmla="*/ 10 h 66"/>
                  <a:gd name="T50" fmla="*/ 29 w 46"/>
                  <a:gd name="T51" fmla="*/ 13 h 66"/>
                  <a:gd name="T52" fmla="*/ 23 w 46"/>
                  <a:gd name="T53" fmla="*/ 9 h 66"/>
                  <a:gd name="T54" fmla="*/ 18 w 46"/>
                  <a:gd name="T55" fmla="*/ 5 h 66"/>
                  <a:gd name="T56" fmla="*/ 20 w 46"/>
                  <a:gd name="T57" fmla="*/ 5 h 66"/>
                  <a:gd name="T58" fmla="*/ 17 w 46"/>
                  <a:gd name="T59" fmla="*/ 4 h 66"/>
                  <a:gd name="T60" fmla="*/ 20 w 46"/>
                  <a:gd name="T61" fmla="*/ 4 h 66"/>
                  <a:gd name="T62" fmla="*/ 26 w 46"/>
                  <a:gd name="T63" fmla="*/ 6 h 66"/>
                  <a:gd name="T64" fmla="*/ 21 w 46"/>
                  <a:gd name="T65" fmla="*/ 3 h 66"/>
                  <a:gd name="T66" fmla="*/ 24 w 46"/>
                  <a:gd name="T67" fmla="*/ 3 h 66"/>
                  <a:gd name="T68" fmla="*/ 20 w 46"/>
                  <a:gd name="T69" fmla="*/ 1 h 66"/>
                  <a:gd name="T70" fmla="*/ 21 w 46"/>
                  <a:gd name="T71" fmla="*/ 0 h 66"/>
                  <a:gd name="T72" fmla="*/ 29 w 46"/>
                  <a:gd name="T73" fmla="*/ 4 h 66"/>
                  <a:gd name="T74" fmla="*/ 24 w 46"/>
                  <a:gd name="T75" fmla="*/ 0 h 66"/>
                  <a:gd name="T76" fmla="*/ 35 w 46"/>
                  <a:gd name="T77" fmla="*/ 2 h 66"/>
                  <a:gd name="T78" fmla="*/ 37 w 46"/>
                  <a:gd name="T79" fmla="*/ 2 h 66"/>
                  <a:gd name="T80" fmla="*/ 37 w 46"/>
                  <a:gd name="T81" fmla="*/ 0 h 66"/>
                  <a:gd name="T82" fmla="*/ 42 w 46"/>
                  <a:gd name="T83" fmla="*/ 3 h 66"/>
                  <a:gd name="T84" fmla="*/ 37 w 46"/>
                  <a:gd name="T85" fmla="*/ 3 h 66"/>
                  <a:gd name="T86" fmla="*/ 43 w 46"/>
                  <a:gd name="T87" fmla="*/ 8 h 66"/>
                  <a:gd name="T88" fmla="*/ 45 w 46"/>
                  <a:gd name="T89" fmla="*/ 14 h 66"/>
                  <a:gd name="T90" fmla="*/ 45 w 46"/>
                  <a:gd name="T91" fmla="*/ 21 h 66"/>
                  <a:gd name="T92" fmla="*/ 44 w 46"/>
                  <a:gd name="T93" fmla="*/ 25 h 66"/>
                  <a:gd name="T94" fmla="*/ 44 w 46"/>
                  <a:gd name="T95" fmla="*/ 29 h 66"/>
                  <a:gd name="T96" fmla="*/ 39 w 46"/>
                  <a:gd name="T97" fmla="*/ 35 h 66"/>
                  <a:gd name="T98" fmla="*/ 34 w 46"/>
                  <a:gd name="T99" fmla="*/ 36 h 66"/>
                  <a:gd name="T100" fmla="*/ 30 w 46"/>
                  <a:gd name="T101" fmla="*/ 39 h 66"/>
                  <a:gd name="T102" fmla="*/ 27 w 46"/>
                  <a:gd name="T103" fmla="*/ 57 h 66"/>
                  <a:gd name="T104" fmla="*/ 24 w 46"/>
                  <a:gd name="T105" fmla="*/ 60 h 66"/>
                  <a:gd name="T106" fmla="*/ 5 w 46"/>
                  <a:gd name="T107"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 h="66">
                    <a:moveTo>
                      <a:pt x="5" y="59"/>
                    </a:moveTo>
                    <a:cubicBezTo>
                      <a:pt x="0" y="53"/>
                      <a:pt x="6" y="57"/>
                      <a:pt x="4" y="53"/>
                    </a:cubicBezTo>
                    <a:cubicBezTo>
                      <a:pt x="4" y="53"/>
                      <a:pt x="7" y="56"/>
                      <a:pt x="6" y="55"/>
                    </a:cubicBezTo>
                    <a:cubicBezTo>
                      <a:pt x="3" y="51"/>
                      <a:pt x="6" y="52"/>
                      <a:pt x="10" y="54"/>
                    </a:cubicBezTo>
                    <a:cubicBezTo>
                      <a:pt x="11" y="55"/>
                      <a:pt x="11" y="55"/>
                      <a:pt x="11" y="55"/>
                    </a:cubicBezTo>
                    <a:cubicBezTo>
                      <a:pt x="11" y="56"/>
                      <a:pt x="9" y="53"/>
                      <a:pt x="9" y="53"/>
                    </a:cubicBezTo>
                    <a:cubicBezTo>
                      <a:pt x="10" y="54"/>
                      <a:pt x="10" y="54"/>
                      <a:pt x="11" y="54"/>
                    </a:cubicBezTo>
                    <a:cubicBezTo>
                      <a:pt x="9" y="53"/>
                      <a:pt x="10" y="53"/>
                      <a:pt x="9" y="52"/>
                    </a:cubicBezTo>
                    <a:cubicBezTo>
                      <a:pt x="10" y="53"/>
                      <a:pt x="11" y="54"/>
                      <a:pt x="12" y="55"/>
                    </a:cubicBezTo>
                    <a:cubicBezTo>
                      <a:pt x="10" y="53"/>
                      <a:pt x="10" y="53"/>
                      <a:pt x="10" y="53"/>
                    </a:cubicBezTo>
                    <a:cubicBezTo>
                      <a:pt x="6" y="49"/>
                      <a:pt x="11" y="52"/>
                      <a:pt x="9" y="50"/>
                    </a:cubicBezTo>
                    <a:cubicBezTo>
                      <a:pt x="9" y="50"/>
                      <a:pt x="10" y="51"/>
                      <a:pt x="10" y="51"/>
                    </a:cubicBezTo>
                    <a:cubicBezTo>
                      <a:pt x="8" y="48"/>
                      <a:pt x="9" y="48"/>
                      <a:pt x="9" y="46"/>
                    </a:cubicBezTo>
                    <a:cubicBezTo>
                      <a:pt x="9" y="47"/>
                      <a:pt x="10" y="48"/>
                      <a:pt x="11" y="49"/>
                    </a:cubicBezTo>
                    <a:cubicBezTo>
                      <a:pt x="9" y="47"/>
                      <a:pt x="9" y="46"/>
                      <a:pt x="9" y="46"/>
                    </a:cubicBezTo>
                    <a:cubicBezTo>
                      <a:pt x="11" y="48"/>
                      <a:pt x="7" y="44"/>
                      <a:pt x="8" y="45"/>
                    </a:cubicBezTo>
                    <a:cubicBezTo>
                      <a:pt x="9" y="45"/>
                      <a:pt x="9" y="45"/>
                      <a:pt x="9" y="45"/>
                    </a:cubicBezTo>
                    <a:cubicBezTo>
                      <a:pt x="7" y="43"/>
                      <a:pt x="10" y="46"/>
                      <a:pt x="8" y="44"/>
                    </a:cubicBezTo>
                    <a:cubicBezTo>
                      <a:pt x="9" y="45"/>
                      <a:pt x="9" y="45"/>
                      <a:pt x="9" y="45"/>
                    </a:cubicBezTo>
                    <a:cubicBezTo>
                      <a:pt x="6" y="42"/>
                      <a:pt x="11" y="46"/>
                      <a:pt x="10" y="45"/>
                    </a:cubicBezTo>
                    <a:cubicBezTo>
                      <a:pt x="9" y="44"/>
                      <a:pt x="9" y="44"/>
                      <a:pt x="9" y="44"/>
                    </a:cubicBezTo>
                    <a:cubicBezTo>
                      <a:pt x="8" y="43"/>
                      <a:pt x="10" y="45"/>
                      <a:pt x="10" y="44"/>
                    </a:cubicBezTo>
                    <a:cubicBezTo>
                      <a:pt x="10" y="44"/>
                      <a:pt x="10" y="44"/>
                      <a:pt x="10" y="44"/>
                    </a:cubicBezTo>
                    <a:cubicBezTo>
                      <a:pt x="9" y="44"/>
                      <a:pt x="11" y="45"/>
                      <a:pt x="9" y="43"/>
                    </a:cubicBezTo>
                    <a:cubicBezTo>
                      <a:pt x="11" y="44"/>
                      <a:pt x="9" y="44"/>
                      <a:pt x="12" y="46"/>
                    </a:cubicBezTo>
                    <a:cubicBezTo>
                      <a:pt x="11" y="43"/>
                      <a:pt x="12" y="43"/>
                      <a:pt x="12" y="42"/>
                    </a:cubicBezTo>
                    <a:cubicBezTo>
                      <a:pt x="13" y="43"/>
                      <a:pt x="14" y="43"/>
                      <a:pt x="15" y="43"/>
                    </a:cubicBezTo>
                    <a:cubicBezTo>
                      <a:pt x="14" y="43"/>
                      <a:pt x="14" y="43"/>
                      <a:pt x="13" y="42"/>
                    </a:cubicBezTo>
                    <a:cubicBezTo>
                      <a:pt x="13" y="42"/>
                      <a:pt x="14" y="43"/>
                      <a:pt x="15" y="43"/>
                    </a:cubicBezTo>
                    <a:cubicBezTo>
                      <a:pt x="16" y="43"/>
                      <a:pt x="12" y="40"/>
                      <a:pt x="13" y="41"/>
                    </a:cubicBezTo>
                    <a:cubicBezTo>
                      <a:pt x="14" y="42"/>
                      <a:pt x="15" y="42"/>
                      <a:pt x="16" y="43"/>
                    </a:cubicBezTo>
                    <a:cubicBezTo>
                      <a:pt x="14" y="41"/>
                      <a:pt x="14" y="41"/>
                      <a:pt x="14" y="41"/>
                    </a:cubicBezTo>
                    <a:cubicBezTo>
                      <a:pt x="14" y="41"/>
                      <a:pt x="14" y="41"/>
                      <a:pt x="15" y="42"/>
                    </a:cubicBezTo>
                    <a:cubicBezTo>
                      <a:pt x="13" y="40"/>
                      <a:pt x="16" y="42"/>
                      <a:pt x="15" y="41"/>
                    </a:cubicBezTo>
                    <a:cubicBezTo>
                      <a:pt x="16" y="42"/>
                      <a:pt x="16" y="42"/>
                      <a:pt x="16" y="42"/>
                    </a:cubicBezTo>
                    <a:cubicBezTo>
                      <a:pt x="18" y="43"/>
                      <a:pt x="13" y="40"/>
                      <a:pt x="14" y="40"/>
                    </a:cubicBezTo>
                    <a:cubicBezTo>
                      <a:pt x="15" y="40"/>
                      <a:pt x="15" y="41"/>
                      <a:pt x="16" y="41"/>
                    </a:cubicBezTo>
                    <a:cubicBezTo>
                      <a:pt x="14" y="39"/>
                      <a:pt x="15" y="39"/>
                      <a:pt x="14" y="39"/>
                    </a:cubicBezTo>
                    <a:cubicBezTo>
                      <a:pt x="14" y="39"/>
                      <a:pt x="14" y="39"/>
                      <a:pt x="14" y="39"/>
                    </a:cubicBezTo>
                    <a:cubicBezTo>
                      <a:pt x="14" y="39"/>
                      <a:pt x="15" y="39"/>
                      <a:pt x="14" y="38"/>
                    </a:cubicBezTo>
                    <a:cubicBezTo>
                      <a:pt x="15" y="38"/>
                      <a:pt x="18" y="40"/>
                      <a:pt x="17" y="40"/>
                    </a:cubicBezTo>
                    <a:cubicBezTo>
                      <a:pt x="15" y="38"/>
                      <a:pt x="17" y="39"/>
                      <a:pt x="13" y="36"/>
                    </a:cubicBezTo>
                    <a:cubicBezTo>
                      <a:pt x="14" y="36"/>
                      <a:pt x="15" y="37"/>
                      <a:pt x="14" y="36"/>
                    </a:cubicBezTo>
                    <a:cubicBezTo>
                      <a:pt x="15" y="37"/>
                      <a:pt x="18" y="39"/>
                      <a:pt x="18" y="39"/>
                    </a:cubicBezTo>
                    <a:cubicBezTo>
                      <a:pt x="20" y="40"/>
                      <a:pt x="20" y="40"/>
                      <a:pt x="20" y="40"/>
                    </a:cubicBezTo>
                    <a:cubicBezTo>
                      <a:pt x="21" y="41"/>
                      <a:pt x="19" y="40"/>
                      <a:pt x="21" y="41"/>
                    </a:cubicBezTo>
                    <a:cubicBezTo>
                      <a:pt x="21" y="41"/>
                      <a:pt x="20" y="40"/>
                      <a:pt x="20" y="40"/>
                    </a:cubicBezTo>
                    <a:cubicBezTo>
                      <a:pt x="19" y="38"/>
                      <a:pt x="16" y="36"/>
                      <a:pt x="16" y="35"/>
                    </a:cubicBezTo>
                    <a:cubicBezTo>
                      <a:pt x="17" y="36"/>
                      <a:pt x="19" y="38"/>
                      <a:pt x="19" y="38"/>
                    </a:cubicBezTo>
                    <a:cubicBezTo>
                      <a:pt x="14" y="34"/>
                      <a:pt x="14" y="34"/>
                      <a:pt x="14" y="34"/>
                    </a:cubicBezTo>
                    <a:cubicBezTo>
                      <a:pt x="14" y="34"/>
                      <a:pt x="16" y="35"/>
                      <a:pt x="16" y="35"/>
                    </a:cubicBezTo>
                    <a:cubicBezTo>
                      <a:pt x="15" y="34"/>
                      <a:pt x="14" y="34"/>
                      <a:pt x="14" y="33"/>
                    </a:cubicBezTo>
                    <a:cubicBezTo>
                      <a:pt x="14" y="33"/>
                      <a:pt x="13" y="32"/>
                      <a:pt x="16" y="34"/>
                    </a:cubicBezTo>
                    <a:cubicBezTo>
                      <a:pt x="17" y="35"/>
                      <a:pt x="17" y="35"/>
                      <a:pt x="18" y="36"/>
                    </a:cubicBezTo>
                    <a:cubicBezTo>
                      <a:pt x="18" y="35"/>
                      <a:pt x="17" y="35"/>
                      <a:pt x="17" y="35"/>
                    </a:cubicBezTo>
                    <a:cubicBezTo>
                      <a:pt x="17" y="35"/>
                      <a:pt x="17" y="35"/>
                      <a:pt x="17" y="35"/>
                    </a:cubicBezTo>
                    <a:cubicBezTo>
                      <a:pt x="18" y="35"/>
                      <a:pt x="16" y="34"/>
                      <a:pt x="15" y="33"/>
                    </a:cubicBezTo>
                    <a:cubicBezTo>
                      <a:pt x="15" y="33"/>
                      <a:pt x="16" y="34"/>
                      <a:pt x="16" y="33"/>
                    </a:cubicBezTo>
                    <a:cubicBezTo>
                      <a:pt x="14" y="32"/>
                      <a:pt x="14" y="32"/>
                      <a:pt x="14" y="31"/>
                    </a:cubicBezTo>
                    <a:cubicBezTo>
                      <a:pt x="14" y="32"/>
                      <a:pt x="15" y="32"/>
                      <a:pt x="16" y="33"/>
                    </a:cubicBezTo>
                    <a:cubicBezTo>
                      <a:pt x="14" y="31"/>
                      <a:pt x="13" y="30"/>
                      <a:pt x="12" y="30"/>
                    </a:cubicBezTo>
                    <a:cubicBezTo>
                      <a:pt x="11" y="29"/>
                      <a:pt x="15" y="31"/>
                      <a:pt x="14" y="31"/>
                    </a:cubicBezTo>
                    <a:cubicBezTo>
                      <a:pt x="16" y="32"/>
                      <a:pt x="12" y="28"/>
                      <a:pt x="15" y="30"/>
                    </a:cubicBezTo>
                    <a:cubicBezTo>
                      <a:pt x="15" y="30"/>
                      <a:pt x="13" y="29"/>
                      <a:pt x="13" y="29"/>
                    </a:cubicBezTo>
                    <a:cubicBezTo>
                      <a:pt x="13" y="29"/>
                      <a:pt x="15" y="30"/>
                      <a:pt x="15" y="30"/>
                    </a:cubicBezTo>
                    <a:cubicBezTo>
                      <a:pt x="16" y="31"/>
                      <a:pt x="14" y="29"/>
                      <a:pt x="14" y="29"/>
                    </a:cubicBezTo>
                    <a:cubicBezTo>
                      <a:pt x="13" y="28"/>
                      <a:pt x="15" y="29"/>
                      <a:pt x="15" y="30"/>
                    </a:cubicBezTo>
                    <a:cubicBezTo>
                      <a:pt x="14" y="29"/>
                      <a:pt x="13" y="27"/>
                      <a:pt x="14" y="28"/>
                    </a:cubicBezTo>
                    <a:cubicBezTo>
                      <a:pt x="14" y="27"/>
                      <a:pt x="12" y="26"/>
                      <a:pt x="12" y="26"/>
                    </a:cubicBezTo>
                    <a:cubicBezTo>
                      <a:pt x="14" y="27"/>
                      <a:pt x="14" y="27"/>
                      <a:pt x="14" y="27"/>
                    </a:cubicBezTo>
                    <a:cubicBezTo>
                      <a:pt x="15" y="28"/>
                      <a:pt x="14" y="27"/>
                      <a:pt x="15" y="28"/>
                    </a:cubicBezTo>
                    <a:cubicBezTo>
                      <a:pt x="13" y="26"/>
                      <a:pt x="17" y="29"/>
                      <a:pt x="15" y="28"/>
                    </a:cubicBezTo>
                    <a:cubicBezTo>
                      <a:pt x="17" y="29"/>
                      <a:pt x="13" y="26"/>
                      <a:pt x="15" y="28"/>
                    </a:cubicBezTo>
                    <a:cubicBezTo>
                      <a:pt x="15" y="27"/>
                      <a:pt x="13" y="26"/>
                      <a:pt x="15" y="27"/>
                    </a:cubicBezTo>
                    <a:cubicBezTo>
                      <a:pt x="15" y="27"/>
                      <a:pt x="17" y="29"/>
                      <a:pt x="17" y="29"/>
                    </a:cubicBezTo>
                    <a:cubicBezTo>
                      <a:pt x="17" y="28"/>
                      <a:pt x="16" y="28"/>
                      <a:pt x="16" y="27"/>
                    </a:cubicBezTo>
                    <a:cubicBezTo>
                      <a:pt x="15" y="27"/>
                      <a:pt x="15" y="27"/>
                      <a:pt x="15" y="27"/>
                    </a:cubicBezTo>
                    <a:cubicBezTo>
                      <a:pt x="13" y="26"/>
                      <a:pt x="16" y="27"/>
                      <a:pt x="14" y="25"/>
                    </a:cubicBezTo>
                    <a:cubicBezTo>
                      <a:pt x="15" y="26"/>
                      <a:pt x="13" y="25"/>
                      <a:pt x="16" y="27"/>
                    </a:cubicBezTo>
                    <a:cubicBezTo>
                      <a:pt x="18" y="28"/>
                      <a:pt x="18" y="28"/>
                      <a:pt x="18" y="28"/>
                    </a:cubicBezTo>
                    <a:cubicBezTo>
                      <a:pt x="18" y="28"/>
                      <a:pt x="16" y="26"/>
                      <a:pt x="15" y="26"/>
                    </a:cubicBezTo>
                    <a:cubicBezTo>
                      <a:pt x="15" y="26"/>
                      <a:pt x="15" y="26"/>
                      <a:pt x="16" y="26"/>
                    </a:cubicBezTo>
                    <a:cubicBezTo>
                      <a:pt x="12" y="24"/>
                      <a:pt x="16" y="26"/>
                      <a:pt x="14" y="24"/>
                    </a:cubicBezTo>
                    <a:cubicBezTo>
                      <a:pt x="15" y="25"/>
                      <a:pt x="14" y="24"/>
                      <a:pt x="16" y="25"/>
                    </a:cubicBezTo>
                    <a:cubicBezTo>
                      <a:pt x="15" y="24"/>
                      <a:pt x="14" y="23"/>
                      <a:pt x="15" y="24"/>
                    </a:cubicBezTo>
                    <a:cubicBezTo>
                      <a:pt x="15" y="24"/>
                      <a:pt x="15" y="24"/>
                      <a:pt x="16" y="25"/>
                    </a:cubicBezTo>
                    <a:cubicBezTo>
                      <a:pt x="17" y="25"/>
                      <a:pt x="16" y="25"/>
                      <a:pt x="16" y="24"/>
                    </a:cubicBezTo>
                    <a:cubicBezTo>
                      <a:pt x="16" y="25"/>
                      <a:pt x="18" y="25"/>
                      <a:pt x="19" y="26"/>
                    </a:cubicBezTo>
                    <a:cubicBezTo>
                      <a:pt x="18" y="25"/>
                      <a:pt x="16" y="24"/>
                      <a:pt x="15" y="23"/>
                    </a:cubicBezTo>
                    <a:cubicBezTo>
                      <a:pt x="19" y="25"/>
                      <a:pt x="13" y="21"/>
                      <a:pt x="17" y="23"/>
                    </a:cubicBezTo>
                    <a:cubicBezTo>
                      <a:pt x="17" y="24"/>
                      <a:pt x="18" y="25"/>
                      <a:pt x="19" y="25"/>
                    </a:cubicBezTo>
                    <a:cubicBezTo>
                      <a:pt x="23" y="27"/>
                      <a:pt x="17" y="23"/>
                      <a:pt x="19" y="24"/>
                    </a:cubicBezTo>
                    <a:cubicBezTo>
                      <a:pt x="16" y="22"/>
                      <a:pt x="16" y="22"/>
                      <a:pt x="16" y="22"/>
                    </a:cubicBezTo>
                    <a:cubicBezTo>
                      <a:pt x="17" y="23"/>
                      <a:pt x="14" y="21"/>
                      <a:pt x="17" y="23"/>
                    </a:cubicBezTo>
                    <a:cubicBezTo>
                      <a:pt x="16" y="22"/>
                      <a:pt x="18" y="23"/>
                      <a:pt x="15" y="21"/>
                    </a:cubicBezTo>
                    <a:cubicBezTo>
                      <a:pt x="18" y="22"/>
                      <a:pt x="14" y="20"/>
                      <a:pt x="20" y="22"/>
                    </a:cubicBezTo>
                    <a:cubicBezTo>
                      <a:pt x="19" y="22"/>
                      <a:pt x="20" y="22"/>
                      <a:pt x="18" y="21"/>
                    </a:cubicBezTo>
                    <a:cubicBezTo>
                      <a:pt x="17" y="21"/>
                      <a:pt x="19" y="22"/>
                      <a:pt x="18" y="22"/>
                    </a:cubicBezTo>
                    <a:cubicBezTo>
                      <a:pt x="18" y="21"/>
                      <a:pt x="17" y="21"/>
                      <a:pt x="17" y="21"/>
                    </a:cubicBezTo>
                    <a:cubicBezTo>
                      <a:pt x="18" y="21"/>
                      <a:pt x="18" y="21"/>
                      <a:pt x="20" y="23"/>
                    </a:cubicBezTo>
                    <a:cubicBezTo>
                      <a:pt x="22" y="23"/>
                      <a:pt x="16" y="19"/>
                      <a:pt x="17" y="20"/>
                    </a:cubicBezTo>
                    <a:cubicBezTo>
                      <a:pt x="18" y="21"/>
                      <a:pt x="19" y="21"/>
                      <a:pt x="18" y="21"/>
                    </a:cubicBezTo>
                    <a:cubicBezTo>
                      <a:pt x="17" y="19"/>
                      <a:pt x="17" y="19"/>
                      <a:pt x="17" y="19"/>
                    </a:cubicBezTo>
                    <a:cubicBezTo>
                      <a:pt x="17" y="19"/>
                      <a:pt x="19" y="21"/>
                      <a:pt x="21" y="22"/>
                    </a:cubicBezTo>
                    <a:cubicBezTo>
                      <a:pt x="21" y="22"/>
                      <a:pt x="21" y="21"/>
                      <a:pt x="20" y="21"/>
                    </a:cubicBezTo>
                    <a:cubicBezTo>
                      <a:pt x="22" y="22"/>
                      <a:pt x="22" y="22"/>
                      <a:pt x="22" y="22"/>
                    </a:cubicBezTo>
                    <a:cubicBezTo>
                      <a:pt x="20" y="21"/>
                      <a:pt x="21" y="21"/>
                      <a:pt x="21" y="21"/>
                    </a:cubicBezTo>
                    <a:cubicBezTo>
                      <a:pt x="21" y="21"/>
                      <a:pt x="21" y="21"/>
                      <a:pt x="21" y="21"/>
                    </a:cubicBezTo>
                    <a:cubicBezTo>
                      <a:pt x="22" y="22"/>
                      <a:pt x="22" y="21"/>
                      <a:pt x="21" y="21"/>
                    </a:cubicBezTo>
                    <a:cubicBezTo>
                      <a:pt x="20" y="20"/>
                      <a:pt x="20" y="20"/>
                      <a:pt x="19" y="20"/>
                    </a:cubicBezTo>
                    <a:cubicBezTo>
                      <a:pt x="18" y="19"/>
                      <a:pt x="19" y="19"/>
                      <a:pt x="18" y="19"/>
                    </a:cubicBezTo>
                    <a:cubicBezTo>
                      <a:pt x="19" y="20"/>
                      <a:pt x="19" y="19"/>
                      <a:pt x="19" y="19"/>
                    </a:cubicBezTo>
                    <a:cubicBezTo>
                      <a:pt x="20" y="20"/>
                      <a:pt x="18" y="18"/>
                      <a:pt x="18" y="18"/>
                    </a:cubicBezTo>
                    <a:cubicBezTo>
                      <a:pt x="19" y="19"/>
                      <a:pt x="18" y="18"/>
                      <a:pt x="19" y="19"/>
                    </a:cubicBezTo>
                    <a:cubicBezTo>
                      <a:pt x="20" y="19"/>
                      <a:pt x="18" y="19"/>
                      <a:pt x="19" y="19"/>
                    </a:cubicBezTo>
                    <a:cubicBezTo>
                      <a:pt x="20" y="20"/>
                      <a:pt x="22" y="21"/>
                      <a:pt x="21" y="20"/>
                    </a:cubicBezTo>
                    <a:cubicBezTo>
                      <a:pt x="20" y="19"/>
                      <a:pt x="17" y="17"/>
                      <a:pt x="18" y="18"/>
                    </a:cubicBezTo>
                    <a:cubicBezTo>
                      <a:pt x="18" y="18"/>
                      <a:pt x="19" y="19"/>
                      <a:pt x="20" y="19"/>
                    </a:cubicBezTo>
                    <a:cubicBezTo>
                      <a:pt x="21" y="20"/>
                      <a:pt x="21" y="20"/>
                      <a:pt x="21" y="20"/>
                    </a:cubicBezTo>
                    <a:cubicBezTo>
                      <a:pt x="19" y="19"/>
                      <a:pt x="19" y="19"/>
                      <a:pt x="19" y="19"/>
                    </a:cubicBezTo>
                    <a:cubicBezTo>
                      <a:pt x="20" y="19"/>
                      <a:pt x="20" y="19"/>
                      <a:pt x="20" y="19"/>
                    </a:cubicBezTo>
                    <a:cubicBezTo>
                      <a:pt x="18" y="18"/>
                      <a:pt x="20" y="18"/>
                      <a:pt x="18" y="17"/>
                    </a:cubicBezTo>
                    <a:cubicBezTo>
                      <a:pt x="17" y="17"/>
                      <a:pt x="19" y="18"/>
                      <a:pt x="19" y="18"/>
                    </a:cubicBezTo>
                    <a:cubicBezTo>
                      <a:pt x="19" y="18"/>
                      <a:pt x="19" y="18"/>
                      <a:pt x="19" y="18"/>
                    </a:cubicBezTo>
                    <a:cubicBezTo>
                      <a:pt x="20" y="18"/>
                      <a:pt x="20" y="18"/>
                      <a:pt x="19" y="17"/>
                    </a:cubicBezTo>
                    <a:cubicBezTo>
                      <a:pt x="19" y="17"/>
                      <a:pt x="19" y="17"/>
                      <a:pt x="19" y="17"/>
                    </a:cubicBezTo>
                    <a:cubicBezTo>
                      <a:pt x="19" y="17"/>
                      <a:pt x="19" y="17"/>
                      <a:pt x="18" y="16"/>
                    </a:cubicBezTo>
                    <a:cubicBezTo>
                      <a:pt x="19" y="17"/>
                      <a:pt x="25" y="20"/>
                      <a:pt x="23" y="19"/>
                    </a:cubicBezTo>
                    <a:cubicBezTo>
                      <a:pt x="23" y="19"/>
                      <a:pt x="20" y="17"/>
                      <a:pt x="18" y="16"/>
                    </a:cubicBezTo>
                    <a:cubicBezTo>
                      <a:pt x="20" y="16"/>
                      <a:pt x="17" y="14"/>
                      <a:pt x="20" y="16"/>
                    </a:cubicBezTo>
                    <a:cubicBezTo>
                      <a:pt x="19" y="15"/>
                      <a:pt x="19" y="15"/>
                      <a:pt x="18" y="15"/>
                    </a:cubicBezTo>
                    <a:cubicBezTo>
                      <a:pt x="19" y="15"/>
                      <a:pt x="17" y="13"/>
                      <a:pt x="20" y="14"/>
                    </a:cubicBezTo>
                    <a:cubicBezTo>
                      <a:pt x="21" y="15"/>
                      <a:pt x="22" y="15"/>
                      <a:pt x="23" y="16"/>
                    </a:cubicBezTo>
                    <a:cubicBezTo>
                      <a:pt x="22" y="15"/>
                      <a:pt x="25" y="17"/>
                      <a:pt x="22" y="15"/>
                    </a:cubicBezTo>
                    <a:cubicBezTo>
                      <a:pt x="21" y="14"/>
                      <a:pt x="20" y="14"/>
                      <a:pt x="19" y="14"/>
                    </a:cubicBezTo>
                    <a:cubicBezTo>
                      <a:pt x="18" y="13"/>
                      <a:pt x="18" y="13"/>
                      <a:pt x="20" y="13"/>
                    </a:cubicBezTo>
                    <a:cubicBezTo>
                      <a:pt x="19" y="13"/>
                      <a:pt x="19" y="13"/>
                      <a:pt x="18" y="12"/>
                    </a:cubicBezTo>
                    <a:cubicBezTo>
                      <a:pt x="21" y="14"/>
                      <a:pt x="21" y="14"/>
                      <a:pt x="21" y="13"/>
                    </a:cubicBezTo>
                    <a:cubicBezTo>
                      <a:pt x="19" y="12"/>
                      <a:pt x="19" y="12"/>
                      <a:pt x="19" y="12"/>
                    </a:cubicBezTo>
                    <a:cubicBezTo>
                      <a:pt x="21" y="13"/>
                      <a:pt x="21" y="13"/>
                      <a:pt x="21" y="13"/>
                    </a:cubicBezTo>
                    <a:cubicBezTo>
                      <a:pt x="20" y="13"/>
                      <a:pt x="17" y="11"/>
                      <a:pt x="19" y="12"/>
                    </a:cubicBezTo>
                    <a:cubicBezTo>
                      <a:pt x="20" y="12"/>
                      <a:pt x="20" y="13"/>
                      <a:pt x="21" y="13"/>
                    </a:cubicBezTo>
                    <a:cubicBezTo>
                      <a:pt x="19" y="12"/>
                      <a:pt x="17" y="11"/>
                      <a:pt x="19" y="11"/>
                    </a:cubicBezTo>
                    <a:cubicBezTo>
                      <a:pt x="21" y="12"/>
                      <a:pt x="21" y="12"/>
                      <a:pt x="21" y="12"/>
                    </a:cubicBezTo>
                    <a:cubicBezTo>
                      <a:pt x="21" y="12"/>
                      <a:pt x="20" y="11"/>
                      <a:pt x="19" y="11"/>
                    </a:cubicBezTo>
                    <a:cubicBezTo>
                      <a:pt x="20" y="11"/>
                      <a:pt x="21" y="11"/>
                      <a:pt x="23" y="12"/>
                    </a:cubicBezTo>
                    <a:cubicBezTo>
                      <a:pt x="18" y="9"/>
                      <a:pt x="18" y="9"/>
                      <a:pt x="19" y="8"/>
                    </a:cubicBezTo>
                    <a:cubicBezTo>
                      <a:pt x="20" y="9"/>
                      <a:pt x="20" y="9"/>
                      <a:pt x="20" y="9"/>
                    </a:cubicBezTo>
                    <a:cubicBezTo>
                      <a:pt x="21" y="9"/>
                      <a:pt x="18" y="8"/>
                      <a:pt x="19" y="8"/>
                    </a:cubicBezTo>
                    <a:cubicBezTo>
                      <a:pt x="20" y="9"/>
                      <a:pt x="21" y="9"/>
                      <a:pt x="23" y="10"/>
                    </a:cubicBezTo>
                    <a:cubicBezTo>
                      <a:pt x="24" y="11"/>
                      <a:pt x="21" y="9"/>
                      <a:pt x="20" y="9"/>
                    </a:cubicBezTo>
                    <a:cubicBezTo>
                      <a:pt x="19" y="8"/>
                      <a:pt x="21" y="9"/>
                      <a:pt x="19" y="8"/>
                    </a:cubicBezTo>
                    <a:cubicBezTo>
                      <a:pt x="19" y="8"/>
                      <a:pt x="20" y="8"/>
                      <a:pt x="18" y="7"/>
                    </a:cubicBezTo>
                    <a:cubicBezTo>
                      <a:pt x="19" y="8"/>
                      <a:pt x="21" y="9"/>
                      <a:pt x="22" y="9"/>
                    </a:cubicBezTo>
                    <a:cubicBezTo>
                      <a:pt x="21" y="8"/>
                      <a:pt x="21" y="8"/>
                      <a:pt x="21" y="8"/>
                    </a:cubicBezTo>
                    <a:cubicBezTo>
                      <a:pt x="24" y="10"/>
                      <a:pt x="26" y="11"/>
                      <a:pt x="29" y="13"/>
                    </a:cubicBezTo>
                    <a:cubicBezTo>
                      <a:pt x="29" y="12"/>
                      <a:pt x="29" y="12"/>
                      <a:pt x="29" y="12"/>
                    </a:cubicBezTo>
                    <a:cubicBezTo>
                      <a:pt x="32" y="14"/>
                      <a:pt x="32" y="14"/>
                      <a:pt x="33" y="14"/>
                    </a:cubicBezTo>
                    <a:cubicBezTo>
                      <a:pt x="32" y="14"/>
                      <a:pt x="28" y="12"/>
                      <a:pt x="27" y="11"/>
                    </a:cubicBezTo>
                    <a:cubicBezTo>
                      <a:pt x="26" y="11"/>
                      <a:pt x="21" y="8"/>
                      <a:pt x="21" y="8"/>
                    </a:cubicBezTo>
                    <a:cubicBezTo>
                      <a:pt x="23" y="9"/>
                      <a:pt x="22" y="9"/>
                      <a:pt x="24" y="10"/>
                    </a:cubicBezTo>
                    <a:cubicBezTo>
                      <a:pt x="26" y="10"/>
                      <a:pt x="23" y="9"/>
                      <a:pt x="23" y="9"/>
                    </a:cubicBezTo>
                    <a:cubicBezTo>
                      <a:pt x="22" y="9"/>
                      <a:pt x="20" y="7"/>
                      <a:pt x="20" y="7"/>
                    </a:cubicBezTo>
                    <a:cubicBezTo>
                      <a:pt x="21" y="7"/>
                      <a:pt x="22" y="8"/>
                      <a:pt x="22" y="8"/>
                    </a:cubicBezTo>
                    <a:cubicBezTo>
                      <a:pt x="21" y="7"/>
                      <a:pt x="20" y="7"/>
                      <a:pt x="19" y="6"/>
                    </a:cubicBezTo>
                    <a:cubicBezTo>
                      <a:pt x="16" y="5"/>
                      <a:pt x="20" y="7"/>
                      <a:pt x="17" y="5"/>
                    </a:cubicBezTo>
                    <a:cubicBezTo>
                      <a:pt x="20" y="6"/>
                      <a:pt x="22" y="8"/>
                      <a:pt x="24" y="8"/>
                    </a:cubicBezTo>
                    <a:cubicBezTo>
                      <a:pt x="22" y="7"/>
                      <a:pt x="21" y="7"/>
                      <a:pt x="18" y="5"/>
                    </a:cubicBezTo>
                    <a:cubicBezTo>
                      <a:pt x="18" y="6"/>
                      <a:pt x="20" y="6"/>
                      <a:pt x="21" y="7"/>
                    </a:cubicBezTo>
                    <a:cubicBezTo>
                      <a:pt x="23" y="8"/>
                      <a:pt x="17" y="5"/>
                      <a:pt x="22" y="7"/>
                    </a:cubicBezTo>
                    <a:cubicBezTo>
                      <a:pt x="20" y="6"/>
                      <a:pt x="20" y="6"/>
                      <a:pt x="20" y="6"/>
                    </a:cubicBezTo>
                    <a:cubicBezTo>
                      <a:pt x="20" y="6"/>
                      <a:pt x="21" y="6"/>
                      <a:pt x="22" y="7"/>
                    </a:cubicBezTo>
                    <a:cubicBezTo>
                      <a:pt x="22" y="7"/>
                      <a:pt x="19" y="5"/>
                      <a:pt x="23" y="7"/>
                    </a:cubicBezTo>
                    <a:cubicBezTo>
                      <a:pt x="22" y="6"/>
                      <a:pt x="23" y="6"/>
                      <a:pt x="20" y="5"/>
                    </a:cubicBezTo>
                    <a:cubicBezTo>
                      <a:pt x="19" y="5"/>
                      <a:pt x="22" y="6"/>
                      <a:pt x="19" y="5"/>
                    </a:cubicBezTo>
                    <a:cubicBezTo>
                      <a:pt x="21" y="6"/>
                      <a:pt x="18" y="5"/>
                      <a:pt x="17" y="4"/>
                    </a:cubicBezTo>
                    <a:cubicBezTo>
                      <a:pt x="19" y="5"/>
                      <a:pt x="19" y="5"/>
                      <a:pt x="19" y="5"/>
                    </a:cubicBezTo>
                    <a:cubicBezTo>
                      <a:pt x="18" y="4"/>
                      <a:pt x="19" y="4"/>
                      <a:pt x="17" y="4"/>
                    </a:cubicBezTo>
                    <a:cubicBezTo>
                      <a:pt x="18" y="4"/>
                      <a:pt x="19" y="4"/>
                      <a:pt x="19" y="5"/>
                    </a:cubicBezTo>
                    <a:cubicBezTo>
                      <a:pt x="17" y="4"/>
                      <a:pt x="17" y="4"/>
                      <a:pt x="17" y="4"/>
                    </a:cubicBezTo>
                    <a:cubicBezTo>
                      <a:pt x="16" y="3"/>
                      <a:pt x="21" y="5"/>
                      <a:pt x="20" y="5"/>
                    </a:cubicBezTo>
                    <a:cubicBezTo>
                      <a:pt x="22" y="6"/>
                      <a:pt x="22" y="6"/>
                      <a:pt x="22" y="6"/>
                    </a:cubicBezTo>
                    <a:cubicBezTo>
                      <a:pt x="21" y="5"/>
                      <a:pt x="23" y="6"/>
                      <a:pt x="23" y="6"/>
                    </a:cubicBezTo>
                    <a:cubicBezTo>
                      <a:pt x="21" y="5"/>
                      <a:pt x="19" y="4"/>
                      <a:pt x="17" y="3"/>
                    </a:cubicBezTo>
                    <a:cubicBezTo>
                      <a:pt x="17" y="3"/>
                      <a:pt x="19" y="4"/>
                      <a:pt x="18" y="3"/>
                    </a:cubicBezTo>
                    <a:cubicBezTo>
                      <a:pt x="20" y="4"/>
                      <a:pt x="20" y="4"/>
                      <a:pt x="20" y="4"/>
                    </a:cubicBezTo>
                    <a:cubicBezTo>
                      <a:pt x="20" y="5"/>
                      <a:pt x="23" y="5"/>
                      <a:pt x="23" y="5"/>
                    </a:cubicBezTo>
                    <a:cubicBezTo>
                      <a:pt x="22" y="5"/>
                      <a:pt x="20" y="4"/>
                      <a:pt x="19" y="3"/>
                    </a:cubicBezTo>
                    <a:cubicBezTo>
                      <a:pt x="19" y="3"/>
                      <a:pt x="20" y="4"/>
                      <a:pt x="21" y="4"/>
                    </a:cubicBezTo>
                    <a:cubicBezTo>
                      <a:pt x="21" y="4"/>
                      <a:pt x="19" y="3"/>
                      <a:pt x="18" y="3"/>
                    </a:cubicBezTo>
                    <a:cubicBezTo>
                      <a:pt x="19" y="3"/>
                      <a:pt x="21" y="4"/>
                      <a:pt x="23" y="4"/>
                    </a:cubicBezTo>
                    <a:cubicBezTo>
                      <a:pt x="26" y="6"/>
                      <a:pt x="26" y="6"/>
                      <a:pt x="26" y="6"/>
                    </a:cubicBezTo>
                    <a:cubicBezTo>
                      <a:pt x="26" y="6"/>
                      <a:pt x="26" y="6"/>
                      <a:pt x="26" y="6"/>
                    </a:cubicBezTo>
                    <a:cubicBezTo>
                      <a:pt x="28" y="7"/>
                      <a:pt x="28" y="7"/>
                      <a:pt x="30" y="8"/>
                    </a:cubicBezTo>
                    <a:cubicBezTo>
                      <a:pt x="31" y="8"/>
                      <a:pt x="30" y="7"/>
                      <a:pt x="29" y="7"/>
                    </a:cubicBezTo>
                    <a:cubicBezTo>
                      <a:pt x="25" y="6"/>
                      <a:pt x="24" y="4"/>
                      <a:pt x="20" y="3"/>
                    </a:cubicBezTo>
                    <a:cubicBezTo>
                      <a:pt x="19" y="2"/>
                      <a:pt x="29" y="7"/>
                      <a:pt x="24" y="4"/>
                    </a:cubicBezTo>
                    <a:cubicBezTo>
                      <a:pt x="23" y="3"/>
                      <a:pt x="20" y="2"/>
                      <a:pt x="21" y="3"/>
                    </a:cubicBezTo>
                    <a:cubicBezTo>
                      <a:pt x="21" y="3"/>
                      <a:pt x="17" y="1"/>
                      <a:pt x="19" y="1"/>
                    </a:cubicBezTo>
                    <a:cubicBezTo>
                      <a:pt x="20" y="2"/>
                      <a:pt x="23" y="3"/>
                      <a:pt x="25" y="4"/>
                    </a:cubicBezTo>
                    <a:cubicBezTo>
                      <a:pt x="23" y="4"/>
                      <a:pt x="24" y="4"/>
                      <a:pt x="24" y="4"/>
                    </a:cubicBezTo>
                    <a:cubicBezTo>
                      <a:pt x="26" y="5"/>
                      <a:pt x="28" y="6"/>
                      <a:pt x="28" y="5"/>
                    </a:cubicBezTo>
                    <a:cubicBezTo>
                      <a:pt x="28" y="5"/>
                      <a:pt x="28" y="5"/>
                      <a:pt x="26" y="4"/>
                    </a:cubicBezTo>
                    <a:cubicBezTo>
                      <a:pt x="23" y="3"/>
                      <a:pt x="26" y="4"/>
                      <a:pt x="24" y="3"/>
                    </a:cubicBezTo>
                    <a:cubicBezTo>
                      <a:pt x="23" y="3"/>
                      <a:pt x="26" y="4"/>
                      <a:pt x="22" y="3"/>
                    </a:cubicBezTo>
                    <a:cubicBezTo>
                      <a:pt x="23" y="3"/>
                      <a:pt x="20" y="2"/>
                      <a:pt x="19" y="1"/>
                    </a:cubicBezTo>
                    <a:cubicBezTo>
                      <a:pt x="18" y="1"/>
                      <a:pt x="18" y="1"/>
                      <a:pt x="18" y="1"/>
                    </a:cubicBezTo>
                    <a:cubicBezTo>
                      <a:pt x="20" y="1"/>
                      <a:pt x="20" y="1"/>
                      <a:pt x="20" y="1"/>
                    </a:cubicBezTo>
                    <a:cubicBezTo>
                      <a:pt x="21" y="2"/>
                      <a:pt x="17" y="0"/>
                      <a:pt x="17" y="0"/>
                    </a:cubicBezTo>
                    <a:cubicBezTo>
                      <a:pt x="20" y="1"/>
                      <a:pt x="20" y="1"/>
                      <a:pt x="20" y="1"/>
                    </a:cubicBezTo>
                    <a:cubicBezTo>
                      <a:pt x="23" y="2"/>
                      <a:pt x="19" y="1"/>
                      <a:pt x="23" y="3"/>
                    </a:cubicBezTo>
                    <a:cubicBezTo>
                      <a:pt x="23" y="3"/>
                      <a:pt x="21" y="2"/>
                      <a:pt x="22" y="2"/>
                    </a:cubicBezTo>
                    <a:cubicBezTo>
                      <a:pt x="23" y="2"/>
                      <a:pt x="23" y="2"/>
                      <a:pt x="23" y="2"/>
                    </a:cubicBezTo>
                    <a:cubicBezTo>
                      <a:pt x="23" y="2"/>
                      <a:pt x="29" y="5"/>
                      <a:pt x="26" y="3"/>
                    </a:cubicBezTo>
                    <a:cubicBezTo>
                      <a:pt x="25" y="2"/>
                      <a:pt x="24" y="2"/>
                      <a:pt x="23" y="2"/>
                    </a:cubicBezTo>
                    <a:cubicBezTo>
                      <a:pt x="22" y="1"/>
                      <a:pt x="21" y="1"/>
                      <a:pt x="21" y="0"/>
                    </a:cubicBezTo>
                    <a:cubicBezTo>
                      <a:pt x="24" y="2"/>
                      <a:pt x="21" y="0"/>
                      <a:pt x="24" y="2"/>
                    </a:cubicBezTo>
                    <a:cubicBezTo>
                      <a:pt x="22" y="1"/>
                      <a:pt x="22" y="1"/>
                      <a:pt x="25" y="3"/>
                    </a:cubicBezTo>
                    <a:cubicBezTo>
                      <a:pt x="29" y="4"/>
                      <a:pt x="25" y="3"/>
                      <a:pt x="28" y="4"/>
                    </a:cubicBezTo>
                    <a:cubicBezTo>
                      <a:pt x="28" y="4"/>
                      <a:pt x="32" y="5"/>
                      <a:pt x="34" y="6"/>
                    </a:cubicBezTo>
                    <a:cubicBezTo>
                      <a:pt x="34" y="6"/>
                      <a:pt x="33" y="6"/>
                      <a:pt x="33" y="6"/>
                    </a:cubicBezTo>
                    <a:cubicBezTo>
                      <a:pt x="31" y="5"/>
                      <a:pt x="31" y="5"/>
                      <a:pt x="29" y="4"/>
                    </a:cubicBezTo>
                    <a:cubicBezTo>
                      <a:pt x="29" y="4"/>
                      <a:pt x="28" y="3"/>
                      <a:pt x="26" y="2"/>
                    </a:cubicBezTo>
                    <a:cubicBezTo>
                      <a:pt x="27" y="3"/>
                      <a:pt x="29" y="4"/>
                      <a:pt x="29" y="4"/>
                    </a:cubicBezTo>
                    <a:cubicBezTo>
                      <a:pt x="29" y="3"/>
                      <a:pt x="29" y="3"/>
                      <a:pt x="30" y="3"/>
                    </a:cubicBezTo>
                    <a:cubicBezTo>
                      <a:pt x="27" y="2"/>
                      <a:pt x="29" y="2"/>
                      <a:pt x="26" y="1"/>
                    </a:cubicBezTo>
                    <a:cubicBezTo>
                      <a:pt x="26" y="1"/>
                      <a:pt x="23" y="0"/>
                      <a:pt x="22" y="0"/>
                    </a:cubicBezTo>
                    <a:cubicBezTo>
                      <a:pt x="22" y="0"/>
                      <a:pt x="23" y="0"/>
                      <a:pt x="24" y="0"/>
                    </a:cubicBezTo>
                    <a:cubicBezTo>
                      <a:pt x="22" y="0"/>
                      <a:pt x="27" y="1"/>
                      <a:pt x="24" y="0"/>
                    </a:cubicBezTo>
                    <a:cubicBezTo>
                      <a:pt x="25" y="1"/>
                      <a:pt x="28" y="2"/>
                      <a:pt x="31" y="3"/>
                    </a:cubicBezTo>
                    <a:cubicBezTo>
                      <a:pt x="29" y="2"/>
                      <a:pt x="33" y="4"/>
                      <a:pt x="33" y="4"/>
                    </a:cubicBezTo>
                    <a:cubicBezTo>
                      <a:pt x="31" y="3"/>
                      <a:pt x="30" y="2"/>
                      <a:pt x="30" y="2"/>
                    </a:cubicBezTo>
                    <a:cubicBezTo>
                      <a:pt x="33" y="2"/>
                      <a:pt x="30" y="1"/>
                      <a:pt x="30" y="1"/>
                    </a:cubicBezTo>
                    <a:cubicBezTo>
                      <a:pt x="32" y="1"/>
                      <a:pt x="35" y="2"/>
                      <a:pt x="35" y="2"/>
                    </a:cubicBezTo>
                    <a:cubicBezTo>
                      <a:pt x="35" y="2"/>
                      <a:pt x="32" y="1"/>
                      <a:pt x="33" y="1"/>
                    </a:cubicBezTo>
                    <a:cubicBezTo>
                      <a:pt x="34" y="2"/>
                      <a:pt x="34" y="2"/>
                      <a:pt x="34" y="2"/>
                    </a:cubicBezTo>
                    <a:cubicBezTo>
                      <a:pt x="33" y="1"/>
                      <a:pt x="36" y="2"/>
                      <a:pt x="32" y="0"/>
                    </a:cubicBezTo>
                    <a:cubicBezTo>
                      <a:pt x="35" y="2"/>
                      <a:pt x="35" y="2"/>
                      <a:pt x="35" y="2"/>
                    </a:cubicBezTo>
                    <a:cubicBezTo>
                      <a:pt x="35" y="2"/>
                      <a:pt x="35" y="1"/>
                      <a:pt x="34" y="1"/>
                    </a:cubicBezTo>
                    <a:cubicBezTo>
                      <a:pt x="35" y="2"/>
                      <a:pt x="37" y="2"/>
                      <a:pt x="37" y="2"/>
                    </a:cubicBezTo>
                    <a:cubicBezTo>
                      <a:pt x="40" y="3"/>
                      <a:pt x="37" y="2"/>
                      <a:pt x="37" y="2"/>
                    </a:cubicBezTo>
                    <a:cubicBezTo>
                      <a:pt x="35" y="1"/>
                      <a:pt x="35" y="1"/>
                      <a:pt x="35" y="1"/>
                    </a:cubicBezTo>
                    <a:cubicBezTo>
                      <a:pt x="33" y="0"/>
                      <a:pt x="35" y="1"/>
                      <a:pt x="35" y="0"/>
                    </a:cubicBezTo>
                    <a:cubicBezTo>
                      <a:pt x="37" y="1"/>
                      <a:pt x="37" y="1"/>
                      <a:pt x="37" y="1"/>
                    </a:cubicBezTo>
                    <a:cubicBezTo>
                      <a:pt x="36" y="0"/>
                      <a:pt x="36" y="0"/>
                      <a:pt x="36" y="0"/>
                    </a:cubicBezTo>
                    <a:cubicBezTo>
                      <a:pt x="38" y="1"/>
                      <a:pt x="39" y="1"/>
                      <a:pt x="37" y="0"/>
                    </a:cubicBezTo>
                    <a:cubicBezTo>
                      <a:pt x="42" y="3"/>
                      <a:pt x="42" y="3"/>
                      <a:pt x="42" y="3"/>
                    </a:cubicBezTo>
                    <a:cubicBezTo>
                      <a:pt x="41" y="2"/>
                      <a:pt x="40" y="2"/>
                      <a:pt x="38" y="1"/>
                    </a:cubicBezTo>
                    <a:cubicBezTo>
                      <a:pt x="36" y="1"/>
                      <a:pt x="36" y="1"/>
                      <a:pt x="38" y="2"/>
                    </a:cubicBezTo>
                    <a:cubicBezTo>
                      <a:pt x="39" y="2"/>
                      <a:pt x="38" y="1"/>
                      <a:pt x="37" y="1"/>
                    </a:cubicBezTo>
                    <a:cubicBezTo>
                      <a:pt x="40" y="2"/>
                      <a:pt x="40" y="2"/>
                      <a:pt x="42" y="3"/>
                    </a:cubicBezTo>
                    <a:cubicBezTo>
                      <a:pt x="42" y="3"/>
                      <a:pt x="43" y="3"/>
                      <a:pt x="42" y="3"/>
                    </a:cubicBezTo>
                    <a:cubicBezTo>
                      <a:pt x="43" y="3"/>
                      <a:pt x="43" y="3"/>
                      <a:pt x="43" y="4"/>
                    </a:cubicBezTo>
                    <a:cubicBezTo>
                      <a:pt x="42" y="3"/>
                      <a:pt x="41" y="3"/>
                      <a:pt x="41" y="3"/>
                    </a:cubicBezTo>
                    <a:cubicBezTo>
                      <a:pt x="43" y="4"/>
                      <a:pt x="44" y="4"/>
                      <a:pt x="43" y="4"/>
                    </a:cubicBezTo>
                    <a:cubicBezTo>
                      <a:pt x="40" y="3"/>
                      <a:pt x="45" y="5"/>
                      <a:pt x="44" y="5"/>
                    </a:cubicBezTo>
                    <a:cubicBezTo>
                      <a:pt x="41" y="4"/>
                      <a:pt x="40" y="3"/>
                      <a:pt x="39" y="3"/>
                    </a:cubicBezTo>
                    <a:cubicBezTo>
                      <a:pt x="37" y="3"/>
                      <a:pt x="39" y="3"/>
                      <a:pt x="37" y="3"/>
                    </a:cubicBezTo>
                    <a:cubicBezTo>
                      <a:pt x="39" y="3"/>
                      <a:pt x="42" y="4"/>
                      <a:pt x="43" y="5"/>
                    </a:cubicBezTo>
                    <a:cubicBezTo>
                      <a:pt x="41" y="4"/>
                      <a:pt x="41" y="4"/>
                      <a:pt x="41" y="4"/>
                    </a:cubicBezTo>
                    <a:cubicBezTo>
                      <a:pt x="42" y="5"/>
                      <a:pt x="45" y="6"/>
                      <a:pt x="44" y="6"/>
                    </a:cubicBezTo>
                    <a:cubicBezTo>
                      <a:pt x="43" y="6"/>
                      <a:pt x="43" y="7"/>
                      <a:pt x="42" y="7"/>
                    </a:cubicBezTo>
                    <a:cubicBezTo>
                      <a:pt x="41" y="6"/>
                      <a:pt x="41" y="6"/>
                      <a:pt x="41" y="6"/>
                    </a:cubicBezTo>
                    <a:cubicBezTo>
                      <a:pt x="44" y="8"/>
                      <a:pt x="42" y="7"/>
                      <a:pt x="43" y="8"/>
                    </a:cubicBezTo>
                    <a:cubicBezTo>
                      <a:pt x="42" y="8"/>
                      <a:pt x="45" y="10"/>
                      <a:pt x="42" y="9"/>
                    </a:cubicBezTo>
                    <a:cubicBezTo>
                      <a:pt x="43" y="10"/>
                      <a:pt x="44" y="11"/>
                      <a:pt x="43" y="12"/>
                    </a:cubicBezTo>
                    <a:cubicBezTo>
                      <a:pt x="40" y="11"/>
                      <a:pt x="40" y="11"/>
                      <a:pt x="40" y="11"/>
                    </a:cubicBezTo>
                    <a:cubicBezTo>
                      <a:pt x="42" y="11"/>
                      <a:pt x="39" y="10"/>
                      <a:pt x="39" y="10"/>
                    </a:cubicBezTo>
                    <a:cubicBezTo>
                      <a:pt x="41" y="11"/>
                      <a:pt x="42" y="12"/>
                      <a:pt x="43" y="12"/>
                    </a:cubicBezTo>
                    <a:cubicBezTo>
                      <a:pt x="41" y="12"/>
                      <a:pt x="43" y="13"/>
                      <a:pt x="45" y="14"/>
                    </a:cubicBezTo>
                    <a:cubicBezTo>
                      <a:pt x="43" y="14"/>
                      <a:pt x="43" y="14"/>
                      <a:pt x="43" y="14"/>
                    </a:cubicBezTo>
                    <a:cubicBezTo>
                      <a:pt x="46" y="15"/>
                      <a:pt x="43" y="14"/>
                      <a:pt x="42" y="14"/>
                    </a:cubicBezTo>
                    <a:cubicBezTo>
                      <a:pt x="42" y="14"/>
                      <a:pt x="40" y="14"/>
                      <a:pt x="40" y="14"/>
                    </a:cubicBezTo>
                    <a:cubicBezTo>
                      <a:pt x="43" y="15"/>
                      <a:pt x="43" y="15"/>
                      <a:pt x="44" y="16"/>
                    </a:cubicBezTo>
                    <a:cubicBezTo>
                      <a:pt x="44" y="17"/>
                      <a:pt x="43" y="17"/>
                      <a:pt x="42" y="16"/>
                    </a:cubicBezTo>
                    <a:cubicBezTo>
                      <a:pt x="46" y="19"/>
                      <a:pt x="43" y="19"/>
                      <a:pt x="45" y="21"/>
                    </a:cubicBezTo>
                    <a:cubicBezTo>
                      <a:pt x="43" y="20"/>
                      <a:pt x="43" y="20"/>
                      <a:pt x="43" y="20"/>
                    </a:cubicBezTo>
                    <a:cubicBezTo>
                      <a:pt x="46" y="23"/>
                      <a:pt x="42" y="22"/>
                      <a:pt x="44" y="24"/>
                    </a:cubicBezTo>
                    <a:cubicBezTo>
                      <a:pt x="40" y="22"/>
                      <a:pt x="40" y="22"/>
                      <a:pt x="40" y="22"/>
                    </a:cubicBezTo>
                    <a:cubicBezTo>
                      <a:pt x="39" y="21"/>
                      <a:pt x="41" y="23"/>
                      <a:pt x="44" y="24"/>
                    </a:cubicBezTo>
                    <a:cubicBezTo>
                      <a:pt x="42" y="24"/>
                      <a:pt x="45" y="25"/>
                      <a:pt x="42" y="24"/>
                    </a:cubicBezTo>
                    <a:cubicBezTo>
                      <a:pt x="41" y="24"/>
                      <a:pt x="43" y="25"/>
                      <a:pt x="44" y="25"/>
                    </a:cubicBezTo>
                    <a:cubicBezTo>
                      <a:pt x="42" y="25"/>
                      <a:pt x="42" y="26"/>
                      <a:pt x="43" y="26"/>
                    </a:cubicBezTo>
                    <a:cubicBezTo>
                      <a:pt x="43" y="26"/>
                      <a:pt x="43" y="26"/>
                      <a:pt x="43" y="26"/>
                    </a:cubicBezTo>
                    <a:cubicBezTo>
                      <a:pt x="42" y="26"/>
                      <a:pt x="41" y="25"/>
                      <a:pt x="41" y="25"/>
                    </a:cubicBezTo>
                    <a:cubicBezTo>
                      <a:pt x="42" y="26"/>
                      <a:pt x="40" y="25"/>
                      <a:pt x="44" y="27"/>
                    </a:cubicBezTo>
                    <a:cubicBezTo>
                      <a:pt x="41" y="26"/>
                      <a:pt x="45" y="29"/>
                      <a:pt x="42" y="28"/>
                    </a:cubicBezTo>
                    <a:cubicBezTo>
                      <a:pt x="43" y="29"/>
                      <a:pt x="43" y="29"/>
                      <a:pt x="44" y="29"/>
                    </a:cubicBezTo>
                    <a:cubicBezTo>
                      <a:pt x="43" y="30"/>
                      <a:pt x="41" y="29"/>
                      <a:pt x="43" y="30"/>
                    </a:cubicBezTo>
                    <a:cubicBezTo>
                      <a:pt x="42" y="30"/>
                      <a:pt x="41" y="29"/>
                      <a:pt x="41" y="29"/>
                    </a:cubicBezTo>
                    <a:cubicBezTo>
                      <a:pt x="41" y="30"/>
                      <a:pt x="42" y="30"/>
                      <a:pt x="42" y="30"/>
                    </a:cubicBezTo>
                    <a:cubicBezTo>
                      <a:pt x="44" y="32"/>
                      <a:pt x="40" y="31"/>
                      <a:pt x="40" y="31"/>
                    </a:cubicBezTo>
                    <a:cubicBezTo>
                      <a:pt x="41" y="34"/>
                      <a:pt x="40" y="34"/>
                      <a:pt x="39" y="35"/>
                    </a:cubicBezTo>
                    <a:cubicBezTo>
                      <a:pt x="39" y="35"/>
                      <a:pt x="39" y="35"/>
                      <a:pt x="39" y="35"/>
                    </a:cubicBezTo>
                    <a:cubicBezTo>
                      <a:pt x="41" y="37"/>
                      <a:pt x="35" y="34"/>
                      <a:pt x="39" y="37"/>
                    </a:cubicBezTo>
                    <a:cubicBezTo>
                      <a:pt x="39" y="36"/>
                      <a:pt x="39" y="37"/>
                      <a:pt x="37" y="36"/>
                    </a:cubicBezTo>
                    <a:cubicBezTo>
                      <a:pt x="39" y="37"/>
                      <a:pt x="35" y="35"/>
                      <a:pt x="37" y="37"/>
                    </a:cubicBezTo>
                    <a:cubicBezTo>
                      <a:pt x="37" y="37"/>
                      <a:pt x="37" y="37"/>
                      <a:pt x="37" y="37"/>
                    </a:cubicBezTo>
                    <a:cubicBezTo>
                      <a:pt x="35" y="36"/>
                      <a:pt x="37" y="38"/>
                      <a:pt x="35" y="37"/>
                    </a:cubicBezTo>
                    <a:cubicBezTo>
                      <a:pt x="35" y="37"/>
                      <a:pt x="35" y="37"/>
                      <a:pt x="34" y="36"/>
                    </a:cubicBezTo>
                    <a:cubicBezTo>
                      <a:pt x="33" y="36"/>
                      <a:pt x="37" y="39"/>
                      <a:pt x="33" y="37"/>
                    </a:cubicBezTo>
                    <a:cubicBezTo>
                      <a:pt x="33" y="37"/>
                      <a:pt x="35" y="38"/>
                      <a:pt x="35" y="38"/>
                    </a:cubicBezTo>
                    <a:cubicBezTo>
                      <a:pt x="33" y="38"/>
                      <a:pt x="35" y="40"/>
                      <a:pt x="35" y="41"/>
                    </a:cubicBezTo>
                    <a:cubicBezTo>
                      <a:pt x="32" y="41"/>
                      <a:pt x="29" y="37"/>
                      <a:pt x="31" y="40"/>
                    </a:cubicBezTo>
                    <a:cubicBezTo>
                      <a:pt x="31" y="39"/>
                      <a:pt x="33" y="41"/>
                      <a:pt x="32" y="40"/>
                    </a:cubicBezTo>
                    <a:cubicBezTo>
                      <a:pt x="33" y="41"/>
                      <a:pt x="28" y="38"/>
                      <a:pt x="30" y="39"/>
                    </a:cubicBezTo>
                    <a:cubicBezTo>
                      <a:pt x="32" y="40"/>
                      <a:pt x="31" y="40"/>
                      <a:pt x="32" y="41"/>
                    </a:cubicBezTo>
                    <a:cubicBezTo>
                      <a:pt x="30" y="40"/>
                      <a:pt x="28" y="39"/>
                      <a:pt x="30" y="40"/>
                    </a:cubicBezTo>
                    <a:cubicBezTo>
                      <a:pt x="29" y="40"/>
                      <a:pt x="29" y="40"/>
                      <a:pt x="29" y="40"/>
                    </a:cubicBezTo>
                    <a:cubicBezTo>
                      <a:pt x="32" y="42"/>
                      <a:pt x="30" y="41"/>
                      <a:pt x="33" y="44"/>
                    </a:cubicBezTo>
                    <a:cubicBezTo>
                      <a:pt x="32" y="47"/>
                      <a:pt x="33" y="50"/>
                      <a:pt x="32" y="52"/>
                    </a:cubicBezTo>
                    <a:cubicBezTo>
                      <a:pt x="30" y="54"/>
                      <a:pt x="30" y="57"/>
                      <a:pt x="27" y="57"/>
                    </a:cubicBezTo>
                    <a:cubicBezTo>
                      <a:pt x="24" y="55"/>
                      <a:pt x="24" y="55"/>
                      <a:pt x="24" y="56"/>
                    </a:cubicBezTo>
                    <a:cubicBezTo>
                      <a:pt x="24" y="56"/>
                      <a:pt x="24" y="56"/>
                      <a:pt x="24" y="55"/>
                    </a:cubicBezTo>
                    <a:cubicBezTo>
                      <a:pt x="26" y="57"/>
                      <a:pt x="23" y="56"/>
                      <a:pt x="26" y="58"/>
                    </a:cubicBezTo>
                    <a:cubicBezTo>
                      <a:pt x="25" y="58"/>
                      <a:pt x="25" y="59"/>
                      <a:pt x="24" y="60"/>
                    </a:cubicBezTo>
                    <a:cubicBezTo>
                      <a:pt x="24" y="60"/>
                      <a:pt x="22" y="58"/>
                      <a:pt x="22" y="58"/>
                    </a:cubicBezTo>
                    <a:cubicBezTo>
                      <a:pt x="24" y="60"/>
                      <a:pt x="24" y="60"/>
                      <a:pt x="24" y="60"/>
                    </a:cubicBezTo>
                    <a:cubicBezTo>
                      <a:pt x="23" y="59"/>
                      <a:pt x="23" y="59"/>
                      <a:pt x="23" y="59"/>
                    </a:cubicBezTo>
                    <a:cubicBezTo>
                      <a:pt x="23" y="59"/>
                      <a:pt x="24" y="61"/>
                      <a:pt x="25" y="61"/>
                    </a:cubicBezTo>
                    <a:cubicBezTo>
                      <a:pt x="26" y="65"/>
                      <a:pt x="20" y="62"/>
                      <a:pt x="19" y="64"/>
                    </a:cubicBezTo>
                    <a:cubicBezTo>
                      <a:pt x="17" y="64"/>
                      <a:pt x="18" y="65"/>
                      <a:pt x="18" y="66"/>
                    </a:cubicBezTo>
                    <a:cubicBezTo>
                      <a:pt x="14" y="64"/>
                      <a:pt x="11" y="63"/>
                      <a:pt x="11" y="66"/>
                    </a:cubicBezTo>
                    <a:cubicBezTo>
                      <a:pt x="11" y="66"/>
                      <a:pt x="6" y="60"/>
                      <a:pt x="5" y="5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0" name="Freeform 274"/>
              <p:cNvSpPr/>
              <p:nvPr/>
            </p:nvSpPr>
            <p:spPr bwMode="auto">
              <a:xfrm>
                <a:off x="4171951" y="2773363"/>
                <a:ext cx="1588" cy="1587"/>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1"/>
                      <a:pt x="2" y="1"/>
                      <a:pt x="0" y="0"/>
                    </a:cubicBezTo>
                    <a:cubicBezTo>
                      <a:pt x="2" y="0"/>
                      <a:pt x="3" y="1"/>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1" name="Freeform 275"/>
              <p:cNvSpPr/>
              <p:nvPr/>
            </p:nvSpPr>
            <p:spPr bwMode="auto">
              <a:xfrm>
                <a:off x="4165601" y="2773363"/>
                <a:ext cx="1588" cy="1587"/>
              </a:xfrm>
              <a:custGeom>
                <a:avLst/>
                <a:gdLst>
                  <a:gd name="T0" fmla="*/ 2 w 3"/>
                  <a:gd name="T1" fmla="*/ 0 h 1"/>
                  <a:gd name="T2" fmla="*/ 1 w 3"/>
                  <a:gd name="T3" fmla="*/ 0 h 1"/>
                  <a:gd name="T4" fmla="*/ 1 w 3"/>
                  <a:gd name="T5" fmla="*/ 0 h 1"/>
                  <a:gd name="T6" fmla="*/ 2 w 3"/>
                  <a:gd name="T7" fmla="*/ 0 h 1"/>
                </a:gdLst>
                <a:ahLst/>
                <a:cxnLst>
                  <a:cxn ang="0">
                    <a:pos x="T0" y="T1"/>
                  </a:cxn>
                  <a:cxn ang="0">
                    <a:pos x="T2" y="T3"/>
                  </a:cxn>
                  <a:cxn ang="0">
                    <a:pos x="T4" y="T5"/>
                  </a:cxn>
                  <a:cxn ang="0">
                    <a:pos x="T6" y="T7"/>
                  </a:cxn>
                </a:cxnLst>
                <a:rect l="0" t="0" r="r" b="b"/>
                <a:pathLst>
                  <a:path w="3" h="1">
                    <a:moveTo>
                      <a:pt x="2" y="0"/>
                    </a:moveTo>
                    <a:cubicBezTo>
                      <a:pt x="3" y="1"/>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2" name="Freeform 276"/>
              <p:cNvSpPr/>
              <p:nvPr/>
            </p:nvSpPr>
            <p:spPr bwMode="auto">
              <a:xfrm>
                <a:off x="4165601" y="2773363"/>
                <a:ext cx="1588" cy="1587"/>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lnTo>
                      <a:pt x="2"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3" name="Freeform 277"/>
              <p:cNvSpPr/>
              <p:nvPr/>
            </p:nvSpPr>
            <p:spPr bwMode="auto">
              <a:xfrm>
                <a:off x="4164013" y="2773363"/>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4" name="Freeform 278"/>
              <p:cNvSpPr/>
              <p:nvPr/>
            </p:nvSpPr>
            <p:spPr bwMode="auto">
              <a:xfrm>
                <a:off x="4165601" y="2773363"/>
                <a:ext cx="0" cy="1587"/>
              </a:xfrm>
              <a:custGeom>
                <a:avLst/>
                <a:gdLst>
                  <a:gd name="T0" fmla="*/ 2 w 2"/>
                  <a:gd name="T1" fmla="*/ 1 h 1"/>
                  <a:gd name="T2" fmla="*/ 1 w 2"/>
                  <a:gd name="T3" fmla="*/ 1 h 1"/>
                  <a:gd name="T4" fmla="*/ 2 w 2"/>
                  <a:gd name="T5" fmla="*/ 1 h 1"/>
                </a:gdLst>
                <a:ahLst/>
                <a:cxnLst>
                  <a:cxn ang="0">
                    <a:pos x="T0" y="T1"/>
                  </a:cxn>
                  <a:cxn ang="0">
                    <a:pos x="T2" y="T3"/>
                  </a:cxn>
                  <a:cxn ang="0">
                    <a:pos x="T4" y="T5"/>
                  </a:cxn>
                </a:cxnLst>
                <a:rect l="0" t="0" r="r" b="b"/>
                <a:pathLst>
                  <a:path w="2" h="1">
                    <a:moveTo>
                      <a:pt x="2" y="1"/>
                    </a:moveTo>
                    <a:cubicBezTo>
                      <a:pt x="2" y="1"/>
                      <a:pt x="2" y="1"/>
                      <a:pt x="1" y="1"/>
                    </a:cubicBezTo>
                    <a:cubicBezTo>
                      <a:pt x="2" y="1"/>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5" name="Freeform 279"/>
              <p:cNvSpPr/>
              <p:nvPr/>
            </p:nvSpPr>
            <p:spPr bwMode="auto">
              <a:xfrm>
                <a:off x="4164013" y="2774950"/>
                <a:ext cx="0" cy="0"/>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1"/>
                      <a:pt x="3"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6" name="Freeform 280"/>
              <p:cNvSpPr/>
              <p:nvPr/>
            </p:nvSpPr>
            <p:spPr bwMode="auto">
              <a:xfrm>
                <a:off x="4164013" y="2774950"/>
                <a:ext cx="0"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7" name="Freeform 281"/>
              <p:cNvSpPr/>
              <p:nvPr/>
            </p:nvSpPr>
            <p:spPr bwMode="auto">
              <a:xfrm>
                <a:off x="4162426" y="27813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8" name="Freeform 282"/>
              <p:cNvSpPr/>
              <p:nvPr/>
            </p:nvSpPr>
            <p:spPr bwMode="auto">
              <a:xfrm>
                <a:off x="4160838" y="2784475"/>
                <a:ext cx="1588"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1"/>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9" name="Rectangle 283"/>
              <p:cNvSpPr>
                <a:spLocks noChangeArrowheads="1"/>
              </p:cNvSpPr>
              <p:nvPr/>
            </p:nvSpPr>
            <p:spPr bwMode="auto">
              <a:xfrm>
                <a:off x="4162426" y="2787650"/>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10" name="Freeform 284"/>
              <p:cNvSpPr/>
              <p:nvPr/>
            </p:nvSpPr>
            <p:spPr bwMode="auto">
              <a:xfrm>
                <a:off x="4124326" y="2747963"/>
                <a:ext cx="1588"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1"/>
                      <a:pt x="0" y="0"/>
                      <a:pt x="1" y="0"/>
                    </a:cubicBezTo>
                    <a:cubicBezTo>
                      <a:pt x="2" y="1"/>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1" name="Freeform 285"/>
              <p:cNvSpPr/>
              <p:nvPr/>
            </p:nvSpPr>
            <p:spPr bwMode="auto">
              <a:xfrm>
                <a:off x="4067176" y="2746375"/>
                <a:ext cx="57150" cy="50800"/>
              </a:xfrm>
              <a:custGeom>
                <a:avLst/>
                <a:gdLst>
                  <a:gd name="T0" fmla="*/ 19 w 163"/>
                  <a:gd name="T1" fmla="*/ 119 h 141"/>
                  <a:gd name="T2" fmla="*/ 23 w 163"/>
                  <a:gd name="T3" fmla="*/ 115 h 141"/>
                  <a:gd name="T4" fmla="*/ 29 w 163"/>
                  <a:gd name="T5" fmla="*/ 103 h 141"/>
                  <a:gd name="T6" fmla="*/ 33 w 163"/>
                  <a:gd name="T7" fmla="*/ 100 h 141"/>
                  <a:gd name="T8" fmla="*/ 45 w 163"/>
                  <a:gd name="T9" fmla="*/ 94 h 141"/>
                  <a:gd name="T10" fmla="*/ 49 w 163"/>
                  <a:gd name="T11" fmla="*/ 92 h 141"/>
                  <a:gd name="T12" fmla="*/ 53 w 163"/>
                  <a:gd name="T13" fmla="*/ 85 h 141"/>
                  <a:gd name="T14" fmla="*/ 58 w 163"/>
                  <a:gd name="T15" fmla="*/ 82 h 141"/>
                  <a:gd name="T16" fmla="*/ 62 w 163"/>
                  <a:gd name="T17" fmla="*/ 81 h 141"/>
                  <a:gd name="T18" fmla="*/ 63 w 163"/>
                  <a:gd name="T19" fmla="*/ 76 h 141"/>
                  <a:gd name="T20" fmla="*/ 66 w 163"/>
                  <a:gd name="T21" fmla="*/ 69 h 141"/>
                  <a:gd name="T22" fmla="*/ 69 w 163"/>
                  <a:gd name="T23" fmla="*/ 67 h 141"/>
                  <a:gd name="T24" fmla="*/ 71 w 163"/>
                  <a:gd name="T25" fmla="*/ 62 h 141"/>
                  <a:gd name="T26" fmla="*/ 77 w 163"/>
                  <a:gd name="T27" fmla="*/ 60 h 141"/>
                  <a:gd name="T28" fmla="*/ 81 w 163"/>
                  <a:gd name="T29" fmla="*/ 55 h 141"/>
                  <a:gd name="T30" fmla="*/ 88 w 163"/>
                  <a:gd name="T31" fmla="*/ 52 h 141"/>
                  <a:gd name="T32" fmla="*/ 89 w 163"/>
                  <a:gd name="T33" fmla="*/ 49 h 141"/>
                  <a:gd name="T34" fmla="*/ 93 w 163"/>
                  <a:gd name="T35" fmla="*/ 49 h 141"/>
                  <a:gd name="T36" fmla="*/ 94 w 163"/>
                  <a:gd name="T37" fmla="*/ 45 h 141"/>
                  <a:gd name="T38" fmla="*/ 94 w 163"/>
                  <a:gd name="T39" fmla="*/ 44 h 141"/>
                  <a:gd name="T40" fmla="*/ 97 w 163"/>
                  <a:gd name="T41" fmla="*/ 41 h 141"/>
                  <a:gd name="T42" fmla="*/ 105 w 163"/>
                  <a:gd name="T43" fmla="*/ 34 h 141"/>
                  <a:gd name="T44" fmla="*/ 107 w 163"/>
                  <a:gd name="T45" fmla="*/ 31 h 141"/>
                  <a:gd name="T46" fmla="*/ 110 w 163"/>
                  <a:gd name="T47" fmla="*/ 29 h 141"/>
                  <a:gd name="T48" fmla="*/ 117 w 163"/>
                  <a:gd name="T49" fmla="*/ 24 h 141"/>
                  <a:gd name="T50" fmla="*/ 123 w 163"/>
                  <a:gd name="T51" fmla="*/ 28 h 141"/>
                  <a:gd name="T52" fmla="*/ 121 w 163"/>
                  <a:gd name="T53" fmla="*/ 21 h 141"/>
                  <a:gd name="T54" fmla="*/ 119 w 163"/>
                  <a:gd name="T55" fmla="*/ 14 h 141"/>
                  <a:gd name="T56" fmla="*/ 124 w 163"/>
                  <a:gd name="T57" fmla="*/ 13 h 141"/>
                  <a:gd name="T58" fmla="*/ 123 w 163"/>
                  <a:gd name="T59" fmla="*/ 10 h 141"/>
                  <a:gd name="T60" fmla="*/ 126 w 163"/>
                  <a:gd name="T61" fmla="*/ 11 h 141"/>
                  <a:gd name="T62" fmla="*/ 132 w 163"/>
                  <a:gd name="T63" fmla="*/ 14 h 141"/>
                  <a:gd name="T64" fmla="*/ 131 w 163"/>
                  <a:gd name="T65" fmla="*/ 7 h 141"/>
                  <a:gd name="T66" fmla="*/ 134 w 163"/>
                  <a:gd name="T67" fmla="*/ 9 h 141"/>
                  <a:gd name="T68" fmla="*/ 134 w 163"/>
                  <a:gd name="T69" fmla="*/ 4 h 141"/>
                  <a:gd name="T70" fmla="*/ 137 w 163"/>
                  <a:gd name="T71" fmla="*/ 2 h 141"/>
                  <a:gd name="T72" fmla="*/ 141 w 163"/>
                  <a:gd name="T73" fmla="*/ 10 h 141"/>
                  <a:gd name="T74" fmla="*/ 142 w 163"/>
                  <a:gd name="T75" fmla="*/ 2 h 141"/>
                  <a:gd name="T76" fmla="*/ 155 w 163"/>
                  <a:gd name="T77" fmla="*/ 7 h 141"/>
                  <a:gd name="T78" fmla="*/ 158 w 163"/>
                  <a:gd name="T79" fmla="*/ 7 h 141"/>
                  <a:gd name="T80" fmla="*/ 162 w 163"/>
                  <a:gd name="T81" fmla="*/ 3 h 141"/>
                  <a:gd name="T82" fmla="*/ 163 w 163"/>
                  <a:gd name="T83" fmla="*/ 9 h 141"/>
                  <a:gd name="T84" fmla="*/ 157 w 163"/>
                  <a:gd name="T85" fmla="*/ 8 h 141"/>
                  <a:gd name="T86" fmla="*/ 154 w 163"/>
                  <a:gd name="T87" fmla="*/ 19 h 141"/>
                  <a:gd name="T88" fmla="*/ 144 w 163"/>
                  <a:gd name="T89" fmla="*/ 31 h 141"/>
                  <a:gd name="T90" fmla="*/ 133 w 163"/>
                  <a:gd name="T91" fmla="*/ 43 h 141"/>
                  <a:gd name="T92" fmla="*/ 124 w 163"/>
                  <a:gd name="T93" fmla="*/ 52 h 141"/>
                  <a:gd name="T94" fmla="*/ 118 w 163"/>
                  <a:gd name="T95" fmla="*/ 59 h 141"/>
                  <a:gd name="T96" fmla="*/ 101 w 163"/>
                  <a:gd name="T97" fmla="*/ 71 h 141"/>
                  <a:gd name="T98" fmla="*/ 91 w 163"/>
                  <a:gd name="T99" fmla="*/ 75 h 141"/>
                  <a:gd name="T100" fmla="*/ 79 w 163"/>
                  <a:gd name="T101" fmla="*/ 82 h 141"/>
                  <a:gd name="T102" fmla="*/ 49 w 163"/>
                  <a:gd name="T103" fmla="*/ 117 h 141"/>
                  <a:gd name="T104" fmla="*/ 39 w 163"/>
                  <a:gd name="T105" fmla="*/ 124 h 141"/>
                  <a:gd name="T106" fmla="*/ 4 w 163"/>
                  <a:gd name="T107" fmla="*/ 14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 h="141">
                    <a:moveTo>
                      <a:pt x="1" y="131"/>
                    </a:moveTo>
                    <a:cubicBezTo>
                      <a:pt x="0" y="124"/>
                      <a:pt x="6" y="128"/>
                      <a:pt x="6" y="123"/>
                    </a:cubicBezTo>
                    <a:cubicBezTo>
                      <a:pt x="6" y="122"/>
                      <a:pt x="8" y="126"/>
                      <a:pt x="8" y="125"/>
                    </a:cubicBezTo>
                    <a:cubicBezTo>
                      <a:pt x="7" y="119"/>
                      <a:pt x="13" y="120"/>
                      <a:pt x="18" y="121"/>
                    </a:cubicBezTo>
                    <a:cubicBezTo>
                      <a:pt x="18" y="122"/>
                      <a:pt x="18" y="122"/>
                      <a:pt x="18" y="122"/>
                    </a:cubicBezTo>
                    <a:cubicBezTo>
                      <a:pt x="19" y="123"/>
                      <a:pt x="18" y="119"/>
                      <a:pt x="19" y="119"/>
                    </a:cubicBezTo>
                    <a:cubicBezTo>
                      <a:pt x="19" y="120"/>
                      <a:pt x="19" y="120"/>
                      <a:pt x="20" y="121"/>
                    </a:cubicBezTo>
                    <a:cubicBezTo>
                      <a:pt x="19" y="119"/>
                      <a:pt x="20" y="119"/>
                      <a:pt x="19" y="118"/>
                    </a:cubicBezTo>
                    <a:cubicBezTo>
                      <a:pt x="20" y="119"/>
                      <a:pt x="21" y="120"/>
                      <a:pt x="22" y="121"/>
                    </a:cubicBezTo>
                    <a:cubicBezTo>
                      <a:pt x="21" y="118"/>
                      <a:pt x="21" y="118"/>
                      <a:pt x="21" y="118"/>
                    </a:cubicBezTo>
                    <a:cubicBezTo>
                      <a:pt x="18" y="113"/>
                      <a:pt x="23" y="117"/>
                      <a:pt x="22" y="114"/>
                    </a:cubicBezTo>
                    <a:cubicBezTo>
                      <a:pt x="23" y="114"/>
                      <a:pt x="23" y="115"/>
                      <a:pt x="23" y="115"/>
                    </a:cubicBezTo>
                    <a:cubicBezTo>
                      <a:pt x="23" y="111"/>
                      <a:pt x="26" y="110"/>
                      <a:pt x="27" y="107"/>
                    </a:cubicBezTo>
                    <a:cubicBezTo>
                      <a:pt x="27" y="108"/>
                      <a:pt x="28" y="109"/>
                      <a:pt x="29" y="110"/>
                    </a:cubicBezTo>
                    <a:cubicBezTo>
                      <a:pt x="27" y="108"/>
                      <a:pt x="28" y="107"/>
                      <a:pt x="28" y="106"/>
                    </a:cubicBezTo>
                    <a:cubicBezTo>
                      <a:pt x="30" y="108"/>
                      <a:pt x="27" y="103"/>
                      <a:pt x="29" y="104"/>
                    </a:cubicBezTo>
                    <a:cubicBezTo>
                      <a:pt x="29" y="105"/>
                      <a:pt x="29" y="105"/>
                      <a:pt x="29" y="105"/>
                    </a:cubicBezTo>
                    <a:cubicBezTo>
                      <a:pt x="28" y="102"/>
                      <a:pt x="31" y="106"/>
                      <a:pt x="29" y="103"/>
                    </a:cubicBezTo>
                    <a:cubicBezTo>
                      <a:pt x="31" y="104"/>
                      <a:pt x="31" y="104"/>
                      <a:pt x="31" y="104"/>
                    </a:cubicBezTo>
                    <a:cubicBezTo>
                      <a:pt x="29" y="101"/>
                      <a:pt x="33" y="105"/>
                      <a:pt x="32" y="103"/>
                    </a:cubicBezTo>
                    <a:cubicBezTo>
                      <a:pt x="31" y="103"/>
                      <a:pt x="31" y="103"/>
                      <a:pt x="31" y="103"/>
                    </a:cubicBezTo>
                    <a:cubicBezTo>
                      <a:pt x="31" y="102"/>
                      <a:pt x="33" y="103"/>
                      <a:pt x="33" y="102"/>
                    </a:cubicBezTo>
                    <a:cubicBezTo>
                      <a:pt x="33" y="103"/>
                      <a:pt x="33" y="103"/>
                      <a:pt x="33" y="103"/>
                    </a:cubicBezTo>
                    <a:cubicBezTo>
                      <a:pt x="33" y="101"/>
                      <a:pt x="35" y="103"/>
                      <a:pt x="33" y="100"/>
                    </a:cubicBezTo>
                    <a:cubicBezTo>
                      <a:pt x="35" y="102"/>
                      <a:pt x="33" y="102"/>
                      <a:pt x="35" y="104"/>
                    </a:cubicBezTo>
                    <a:cubicBezTo>
                      <a:pt x="36" y="100"/>
                      <a:pt x="39" y="98"/>
                      <a:pt x="42" y="96"/>
                    </a:cubicBezTo>
                    <a:cubicBezTo>
                      <a:pt x="43" y="97"/>
                      <a:pt x="43" y="97"/>
                      <a:pt x="44" y="98"/>
                    </a:cubicBezTo>
                    <a:cubicBezTo>
                      <a:pt x="44" y="97"/>
                      <a:pt x="45" y="97"/>
                      <a:pt x="44" y="95"/>
                    </a:cubicBezTo>
                    <a:cubicBezTo>
                      <a:pt x="44" y="96"/>
                      <a:pt x="45" y="96"/>
                      <a:pt x="45" y="97"/>
                    </a:cubicBezTo>
                    <a:cubicBezTo>
                      <a:pt x="46" y="97"/>
                      <a:pt x="44" y="93"/>
                      <a:pt x="45" y="94"/>
                    </a:cubicBezTo>
                    <a:cubicBezTo>
                      <a:pt x="45" y="95"/>
                      <a:pt x="46" y="96"/>
                      <a:pt x="47" y="97"/>
                    </a:cubicBezTo>
                    <a:cubicBezTo>
                      <a:pt x="46" y="94"/>
                      <a:pt x="46" y="94"/>
                      <a:pt x="47" y="93"/>
                    </a:cubicBezTo>
                    <a:cubicBezTo>
                      <a:pt x="47" y="94"/>
                      <a:pt x="47" y="94"/>
                      <a:pt x="47" y="95"/>
                    </a:cubicBezTo>
                    <a:cubicBezTo>
                      <a:pt x="46" y="92"/>
                      <a:pt x="49" y="94"/>
                      <a:pt x="48" y="93"/>
                    </a:cubicBezTo>
                    <a:cubicBezTo>
                      <a:pt x="49" y="94"/>
                      <a:pt x="49" y="94"/>
                      <a:pt x="49" y="94"/>
                    </a:cubicBezTo>
                    <a:cubicBezTo>
                      <a:pt x="51" y="95"/>
                      <a:pt x="47" y="91"/>
                      <a:pt x="49" y="92"/>
                    </a:cubicBezTo>
                    <a:cubicBezTo>
                      <a:pt x="49" y="92"/>
                      <a:pt x="49" y="93"/>
                      <a:pt x="50" y="93"/>
                    </a:cubicBezTo>
                    <a:cubicBezTo>
                      <a:pt x="48" y="90"/>
                      <a:pt x="50" y="90"/>
                      <a:pt x="50" y="89"/>
                    </a:cubicBezTo>
                    <a:cubicBezTo>
                      <a:pt x="50" y="89"/>
                      <a:pt x="50" y="89"/>
                      <a:pt x="50" y="89"/>
                    </a:cubicBezTo>
                    <a:cubicBezTo>
                      <a:pt x="51" y="89"/>
                      <a:pt x="52" y="89"/>
                      <a:pt x="52" y="87"/>
                    </a:cubicBezTo>
                    <a:cubicBezTo>
                      <a:pt x="53" y="88"/>
                      <a:pt x="55" y="91"/>
                      <a:pt x="55" y="89"/>
                    </a:cubicBezTo>
                    <a:cubicBezTo>
                      <a:pt x="53" y="87"/>
                      <a:pt x="55" y="87"/>
                      <a:pt x="53" y="85"/>
                    </a:cubicBezTo>
                    <a:cubicBezTo>
                      <a:pt x="54" y="85"/>
                      <a:pt x="55" y="85"/>
                      <a:pt x="55" y="84"/>
                    </a:cubicBezTo>
                    <a:cubicBezTo>
                      <a:pt x="56" y="85"/>
                      <a:pt x="58" y="87"/>
                      <a:pt x="58" y="87"/>
                    </a:cubicBezTo>
                    <a:cubicBezTo>
                      <a:pt x="59" y="89"/>
                      <a:pt x="59" y="89"/>
                      <a:pt x="59" y="89"/>
                    </a:cubicBezTo>
                    <a:cubicBezTo>
                      <a:pt x="60" y="90"/>
                      <a:pt x="59" y="89"/>
                      <a:pt x="60" y="90"/>
                    </a:cubicBezTo>
                    <a:cubicBezTo>
                      <a:pt x="60" y="90"/>
                      <a:pt x="60" y="88"/>
                      <a:pt x="61" y="88"/>
                    </a:cubicBezTo>
                    <a:cubicBezTo>
                      <a:pt x="60" y="86"/>
                      <a:pt x="58" y="83"/>
                      <a:pt x="58" y="82"/>
                    </a:cubicBezTo>
                    <a:cubicBezTo>
                      <a:pt x="59" y="83"/>
                      <a:pt x="61" y="84"/>
                      <a:pt x="61" y="85"/>
                    </a:cubicBezTo>
                    <a:cubicBezTo>
                      <a:pt x="58" y="79"/>
                      <a:pt x="58" y="79"/>
                      <a:pt x="58" y="79"/>
                    </a:cubicBezTo>
                    <a:cubicBezTo>
                      <a:pt x="58" y="79"/>
                      <a:pt x="60" y="81"/>
                      <a:pt x="60" y="80"/>
                    </a:cubicBezTo>
                    <a:cubicBezTo>
                      <a:pt x="59" y="79"/>
                      <a:pt x="59" y="79"/>
                      <a:pt x="58" y="78"/>
                    </a:cubicBezTo>
                    <a:cubicBezTo>
                      <a:pt x="59" y="78"/>
                      <a:pt x="59" y="77"/>
                      <a:pt x="61" y="79"/>
                    </a:cubicBezTo>
                    <a:cubicBezTo>
                      <a:pt x="62" y="80"/>
                      <a:pt x="61" y="80"/>
                      <a:pt x="62" y="81"/>
                    </a:cubicBezTo>
                    <a:cubicBezTo>
                      <a:pt x="63" y="80"/>
                      <a:pt x="62" y="80"/>
                      <a:pt x="62" y="79"/>
                    </a:cubicBezTo>
                    <a:cubicBezTo>
                      <a:pt x="63" y="79"/>
                      <a:pt x="63" y="79"/>
                      <a:pt x="63" y="79"/>
                    </a:cubicBezTo>
                    <a:cubicBezTo>
                      <a:pt x="63" y="80"/>
                      <a:pt x="63" y="78"/>
                      <a:pt x="61" y="76"/>
                    </a:cubicBezTo>
                    <a:cubicBezTo>
                      <a:pt x="61" y="76"/>
                      <a:pt x="63" y="78"/>
                      <a:pt x="62" y="77"/>
                    </a:cubicBezTo>
                    <a:cubicBezTo>
                      <a:pt x="61" y="76"/>
                      <a:pt x="61" y="75"/>
                      <a:pt x="61" y="74"/>
                    </a:cubicBezTo>
                    <a:cubicBezTo>
                      <a:pt x="62" y="75"/>
                      <a:pt x="62" y="76"/>
                      <a:pt x="63" y="76"/>
                    </a:cubicBezTo>
                    <a:cubicBezTo>
                      <a:pt x="62" y="74"/>
                      <a:pt x="62" y="73"/>
                      <a:pt x="62" y="71"/>
                    </a:cubicBezTo>
                    <a:cubicBezTo>
                      <a:pt x="61" y="70"/>
                      <a:pt x="63" y="74"/>
                      <a:pt x="63" y="73"/>
                    </a:cubicBezTo>
                    <a:cubicBezTo>
                      <a:pt x="65" y="74"/>
                      <a:pt x="63" y="69"/>
                      <a:pt x="65" y="71"/>
                    </a:cubicBezTo>
                    <a:cubicBezTo>
                      <a:pt x="65" y="71"/>
                      <a:pt x="64" y="69"/>
                      <a:pt x="64" y="70"/>
                    </a:cubicBezTo>
                    <a:cubicBezTo>
                      <a:pt x="65" y="69"/>
                      <a:pt x="66" y="71"/>
                      <a:pt x="66" y="70"/>
                    </a:cubicBezTo>
                    <a:cubicBezTo>
                      <a:pt x="67" y="71"/>
                      <a:pt x="66" y="70"/>
                      <a:pt x="66" y="69"/>
                    </a:cubicBezTo>
                    <a:cubicBezTo>
                      <a:pt x="66" y="68"/>
                      <a:pt x="67" y="70"/>
                      <a:pt x="66" y="70"/>
                    </a:cubicBezTo>
                    <a:cubicBezTo>
                      <a:pt x="66" y="69"/>
                      <a:pt x="66" y="66"/>
                      <a:pt x="69" y="66"/>
                    </a:cubicBezTo>
                    <a:cubicBezTo>
                      <a:pt x="68" y="66"/>
                      <a:pt x="67" y="63"/>
                      <a:pt x="67" y="63"/>
                    </a:cubicBezTo>
                    <a:cubicBezTo>
                      <a:pt x="69" y="65"/>
                      <a:pt x="69" y="65"/>
                      <a:pt x="69" y="65"/>
                    </a:cubicBezTo>
                    <a:cubicBezTo>
                      <a:pt x="70" y="66"/>
                      <a:pt x="69" y="64"/>
                      <a:pt x="71" y="66"/>
                    </a:cubicBezTo>
                    <a:cubicBezTo>
                      <a:pt x="69" y="63"/>
                      <a:pt x="70" y="69"/>
                      <a:pt x="69" y="67"/>
                    </a:cubicBezTo>
                    <a:cubicBezTo>
                      <a:pt x="71" y="68"/>
                      <a:pt x="68" y="63"/>
                      <a:pt x="70" y="66"/>
                    </a:cubicBezTo>
                    <a:cubicBezTo>
                      <a:pt x="70" y="65"/>
                      <a:pt x="69" y="63"/>
                      <a:pt x="71" y="64"/>
                    </a:cubicBezTo>
                    <a:cubicBezTo>
                      <a:pt x="71" y="64"/>
                      <a:pt x="72" y="67"/>
                      <a:pt x="73" y="67"/>
                    </a:cubicBezTo>
                    <a:cubicBezTo>
                      <a:pt x="73" y="66"/>
                      <a:pt x="72" y="66"/>
                      <a:pt x="72" y="65"/>
                    </a:cubicBezTo>
                    <a:cubicBezTo>
                      <a:pt x="72" y="64"/>
                      <a:pt x="72" y="64"/>
                      <a:pt x="72" y="64"/>
                    </a:cubicBezTo>
                    <a:cubicBezTo>
                      <a:pt x="71" y="62"/>
                      <a:pt x="73" y="63"/>
                      <a:pt x="71" y="62"/>
                    </a:cubicBezTo>
                    <a:cubicBezTo>
                      <a:pt x="72" y="63"/>
                      <a:pt x="71" y="60"/>
                      <a:pt x="73" y="63"/>
                    </a:cubicBezTo>
                    <a:cubicBezTo>
                      <a:pt x="75" y="65"/>
                      <a:pt x="75" y="65"/>
                      <a:pt x="75" y="65"/>
                    </a:cubicBezTo>
                    <a:cubicBezTo>
                      <a:pt x="75" y="65"/>
                      <a:pt x="74" y="63"/>
                      <a:pt x="73" y="61"/>
                    </a:cubicBezTo>
                    <a:cubicBezTo>
                      <a:pt x="73" y="62"/>
                      <a:pt x="74" y="62"/>
                      <a:pt x="74" y="62"/>
                    </a:cubicBezTo>
                    <a:cubicBezTo>
                      <a:pt x="71" y="59"/>
                      <a:pt x="75" y="62"/>
                      <a:pt x="73" y="59"/>
                    </a:cubicBezTo>
                    <a:cubicBezTo>
                      <a:pt x="75" y="60"/>
                      <a:pt x="75" y="58"/>
                      <a:pt x="77" y="60"/>
                    </a:cubicBezTo>
                    <a:cubicBezTo>
                      <a:pt x="76" y="59"/>
                      <a:pt x="76" y="57"/>
                      <a:pt x="77" y="58"/>
                    </a:cubicBezTo>
                    <a:cubicBezTo>
                      <a:pt x="77" y="58"/>
                      <a:pt x="77" y="58"/>
                      <a:pt x="77" y="59"/>
                    </a:cubicBezTo>
                    <a:cubicBezTo>
                      <a:pt x="79" y="60"/>
                      <a:pt x="78" y="59"/>
                      <a:pt x="78" y="58"/>
                    </a:cubicBezTo>
                    <a:cubicBezTo>
                      <a:pt x="78" y="58"/>
                      <a:pt x="80" y="59"/>
                      <a:pt x="81" y="60"/>
                    </a:cubicBezTo>
                    <a:cubicBezTo>
                      <a:pt x="81" y="59"/>
                      <a:pt x="79" y="57"/>
                      <a:pt x="78" y="56"/>
                    </a:cubicBezTo>
                    <a:cubicBezTo>
                      <a:pt x="81" y="59"/>
                      <a:pt x="78" y="53"/>
                      <a:pt x="81" y="55"/>
                    </a:cubicBezTo>
                    <a:cubicBezTo>
                      <a:pt x="81" y="56"/>
                      <a:pt x="82" y="58"/>
                      <a:pt x="83" y="58"/>
                    </a:cubicBezTo>
                    <a:cubicBezTo>
                      <a:pt x="86" y="61"/>
                      <a:pt x="81" y="55"/>
                      <a:pt x="83" y="56"/>
                    </a:cubicBezTo>
                    <a:cubicBezTo>
                      <a:pt x="81" y="54"/>
                      <a:pt x="81" y="54"/>
                      <a:pt x="81" y="54"/>
                    </a:cubicBezTo>
                    <a:cubicBezTo>
                      <a:pt x="83" y="55"/>
                      <a:pt x="81" y="51"/>
                      <a:pt x="83" y="54"/>
                    </a:cubicBezTo>
                    <a:cubicBezTo>
                      <a:pt x="82" y="53"/>
                      <a:pt x="84" y="54"/>
                      <a:pt x="82" y="52"/>
                    </a:cubicBezTo>
                    <a:cubicBezTo>
                      <a:pt x="85" y="53"/>
                      <a:pt x="84" y="48"/>
                      <a:pt x="88" y="52"/>
                    </a:cubicBezTo>
                    <a:cubicBezTo>
                      <a:pt x="88" y="52"/>
                      <a:pt x="89" y="52"/>
                      <a:pt x="87" y="51"/>
                    </a:cubicBezTo>
                    <a:cubicBezTo>
                      <a:pt x="86" y="49"/>
                      <a:pt x="88" y="52"/>
                      <a:pt x="87" y="51"/>
                    </a:cubicBezTo>
                    <a:cubicBezTo>
                      <a:pt x="87" y="51"/>
                      <a:pt x="87" y="50"/>
                      <a:pt x="86" y="50"/>
                    </a:cubicBezTo>
                    <a:cubicBezTo>
                      <a:pt x="87" y="50"/>
                      <a:pt x="87" y="50"/>
                      <a:pt x="89" y="52"/>
                    </a:cubicBezTo>
                    <a:cubicBezTo>
                      <a:pt x="91" y="53"/>
                      <a:pt x="86" y="47"/>
                      <a:pt x="88" y="48"/>
                    </a:cubicBezTo>
                    <a:cubicBezTo>
                      <a:pt x="89" y="49"/>
                      <a:pt x="89" y="49"/>
                      <a:pt x="89" y="49"/>
                    </a:cubicBezTo>
                    <a:cubicBezTo>
                      <a:pt x="88" y="47"/>
                      <a:pt x="88" y="47"/>
                      <a:pt x="88" y="47"/>
                    </a:cubicBezTo>
                    <a:cubicBezTo>
                      <a:pt x="89" y="46"/>
                      <a:pt x="91" y="49"/>
                      <a:pt x="92" y="50"/>
                    </a:cubicBezTo>
                    <a:cubicBezTo>
                      <a:pt x="92" y="50"/>
                      <a:pt x="93" y="50"/>
                      <a:pt x="92" y="48"/>
                    </a:cubicBezTo>
                    <a:cubicBezTo>
                      <a:pt x="94" y="50"/>
                      <a:pt x="94" y="50"/>
                      <a:pt x="94" y="50"/>
                    </a:cubicBezTo>
                    <a:cubicBezTo>
                      <a:pt x="92" y="49"/>
                      <a:pt x="93" y="49"/>
                      <a:pt x="93" y="48"/>
                    </a:cubicBezTo>
                    <a:cubicBezTo>
                      <a:pt x="93" y="49"/>
                      <a:pt x="93" y="49"/>
                      <a:pt x="93" y="49"/>
                    </a:cubicBezTo>
                    <a:cubicBezTo>
                      <a:pt x="94" y="50"/>
                      <a:pt x="94" y="49"/>
                      <a:pt x="94" y="48"/>
                    </a:cubicBezTo>
                    <a:cubicBezTo>
                      <a:pt x="93" y="47"/>
                      <a:pt x="92" y="47"/>
                      <a:pt x="92" y="47"/>
                    </a:cubicBezTo>
                    <a:cubicBezTo>
                      <a:pt x="91" y="46"/>
                      <a:pt x="92" y="46"/>
                      <a:pt x="91" y="45"/>
                    </a:cubicBezTo>
                    <a:cubicBezTo>
                      <a:pt x="92" y="47"/>
                      <a:pt x="93" y="46"/>
                      <a:pt x="93" y="46"/>
                    </a:cubicBezTo>
                    <a:cubicBezTo>
                      <a:pt x="94" y="46"/>
                      <a:pt x="92" y="44"/>
                      <a:pt x="92" y="44"/>
                    </a:cubicBezTo>
                    <a:cubicBezTo>
                      <a:pt x="93" y="45"/>
                      <a:pt x="93" y="44"/>
                      <a:pt x="94" y="45"/>
                    </a:cubicBezTo>
                    <a:cubicBezTo>
                      <a:pt x="94" y="45"/>
                      <a:pt x="93" y="44"/>
                      <a:pt x="93" y="45"/>
                    </a:cubicBezTo>
                    <a:cubicBezTo>
                      <a:pt x="94" y="46"/>
                      <a:pt x="95" y="47"/>
                      <a:pt x="95" y="46"/>
                    </a:cubicBezTo>
                    <a:cubicBezTo>
                      <a:pt x="94" y="45"/>
                      <a:pt x="92" y="43"/>
                      <a:pt x="93" y="43"/>
                    </a:cubicBezTo>
                    <a:cubicBezTo>
                      <a:pt x="93" y="44"/>
                      <a:pt x="94" y="45"/>
                      <a:pt x="94" y="45"/>
                    </a:cubicBezTo>
                    <a:cubicBezTo>
                      <a:pt x="96" y="46"/>
                      <a:pt x="96" y="46"/>
                      <a:pt x="96" y="46"/>
                    </a:cubicBezTo>
                    <a:cubicBezTo>
                      <a:pt x="94" y="44"/>
                      <a:pt x="94" y="44"/>
                      <a:pt x="94" y="44"/>
                    </a:cubicBezTo>
                    <a:cubicBezTo>
                      <a:pt x="95" y="44"/>
                      <a:pt x="95" y="45"/>
                      <a:pt x="95" y="45"/>
                    </a:cubicBezTo>
                    <a:cubicBezTo>
                      <a:pt x="94" y="43"/>
                      <a:pt x="95" y="44"/>
                      <a:pt x="94" y="42"/>
                    </a:cubicBezTo>
                    <a:cubicBezTo>
                      <a:pt x="94" y="41"/>
                      <a:pt x="95" y="42"/>
                      <a:pt x="96" y="42"/>
                    </a:cubicBezTo>
                    <a:cubicBezTo>
                      <a:pt x="96" y="42"/>
                      <a:pt x="96" y="42"/>
                      <a:pt x="96" y="42"/>
                    </a:cubicBezTo>
                    <a:cubicBezTo>
                      <a:pt x="97" y="43"/>
                      <a:pt x="97" y="42"/>
                      <a:pt x="96" y="41"/>
                    </a:cubicBezTo>
                    <a:cubicBezTo>
                      <a:pt x="97" y="41"/>
                      <a:pt x="97" y="41"/>
                      <a:pt x="97" y="41"/>
                    </a:cubicBezTo>
                    <a:cubicBezTo>
                      <a:pt x="97" y="41"/>
                      <a:pt x="97" y="41"/>
                      <a:pt x="97" y="39"/>
                    </a:cubicBezTo>
                    <a:cubicBezTo>
                      <a:pt x="98" y="40"/>
                      <a:pt x="102" y="45"/>
                      <a:pt x="100" y="43"/>
                    </a:cubicBezTo>
                    <a:cubicBezTo>
                      <a:pt x="101" y="43"/>
                      <a:pt x="99" y="39"/>
                      <a:pt x="98" y="39"/>
                    </a:cubicBezTo>
                    <a:cubicBezTo>
                      <a:pt x="99" y="39"/>
                      <a:pt x="98" y="36"/>
                      <a:pt x="101" y="38"/>
                    </a:cubicBezTo>
                    <a:cubicBezTo>
                      <a:pt x="101" y="37"/>
                      <a:pt x="100" y="36"/>
                      <a:pt x="100" y="36"/>
                    </a:cubicBezTo>
                    <a:cubicBezTo>
                      <a:pt x="102" y="36"/>
                      <a:pt x="101" y="32"/>
                      <a:pt x="105" y="34"/>
                    </a:cubicBezTo>
                    <a:cubicBezTo>
                      <a:pt x="105" y="35"/>
                      <a:pt x="106" y="36"/>
                      <a:pt x="107" y="37"/>
                    </a:cubicBezTo>
                    <a:cubicBezTo>
                      <a:pt x="106" y="35"/>
                      <a:pt x="108" y="38"/>
                      <a:pt x="106" y="36"/>
                    </a:cubicBezTo>
                    <a:cubicBezTo>
                      <a:pt x="105" y="34"/>
                      <a:pt x="104" y="33"/>
                      <a:pt x="104" y="33"/>
                    </a:cubicBezTo>
                    <a:cubicBezTo>
                      <a:pt x="104" y="32"/>
                      <a:pt x="105" y="31"/>
                      <a:pt x="106" y="32"/>
                    </a:cubicBezTo>
                    <a:cubicBezTo>
                      <a:pt x="106" y="31"/>
                      <a:pt x="105" y="31"/>
                      <a:pt x="105" y="30"/>
                    </a:cubicBezTo>
                    <a:cubicBezTo>
                      <a:pt x="107" y="33"/>
                      <a:pt x="108" y="33"/>
                      <a:pt x="107" y="31"/>
                    </a:cubicBezTo>
                    <a:cubicBezTo>
                      <a:pt x="106" y="30"/>
                      <a:pt x="106" y="30"/>
                      <a:pt x="106" y="30"/>
                    </a:cubicBezTo>
                    <a:cubicBezTo>
                      <a:pt x="108" y="31"/>
                      <a:pt x="108" y="31"/>
                      <a:pt x="108" y="31"/>
                    </a:cubicBezTo>
                    <a:cubicBezTo>
                      <a:pt x="108" y="31"/>
                      <a:pt x="106" y="28"/>
                      <a:pt x="107" y="29"/>
                    </a:cubicBezTo>
                    <a:cubicBezTo>
                      <a:pt x="108" y="30"/>
                      <a:pt x="108" y="30"/>
                      <a:pt x="108" y="31"/>
                    </a:cubicBezTo>
                    <a:cubicBezTo>
                      <a:pt x="108" y="29"/>
                      <a:pt x="107" y="27"/>
                      <a:pt x="108" y="28"/>
                    </a:cubicBezTo>
                    <a:cubicBezTo>
                      <a:pt x="110" y="29"/>
                      <a:pt x="110" y="29"/>
                      <a:pt x="110" y="29"/>
                    </a:cubicBezTo>
                    <a:cubicBezTo>
                      <a:pt x="110" y="29"/>
                      <a:pt x="110" y="27"/>
                      <a:pt x="109" y="27"/>
                    </a:cubicBezTo>
                    <a:cubicBezTo>
                      <a:pt x="111" y="28"/>
                      <a:pt x="111" y="27"/>
                      <a:pt x="113" y="29"/>
                    </a:cubicBezTo>
                    <a:cubicBezTo>
                      <a:pt x="111" y="24"/>
                      <a:pt x="112" y="22"/>
                      <a:pt x="114" y="21"/>
                    </a:cubicBezTo>
                    <a:cubicBezTo>
                      <a:pt x="115" y="22"/>
                      <a:pt x="115" y="22"/>
                      <a:pt x="115" y="22"/>
                    </a:cubicBezTo>
                    <a:cubicBezTo>
                      <a:pt x="116" y="23"/>
                      <a:pt x="114" y="20"/>
                      <a:pt x="115" y="21"/>
                    </a:cubicBezTo>
                    <a:cubicBezTo>
                      <a:pt x="115" y="22"/>
                      <a:pt x="117" y="23"/>
                      <a:pt x="117" y="24"/>
                    </a:cubicBezTo>
                    <a:cubicBezTo>
                      <a:pt x="119" y="25"/>
                      <a:pt x="117" y="22"/>
                      <a:pt x="117" y="21"/>
                    </a:cubicBezTo>
                    <a:cubicBezTo>
                      <a:pt x="116" y="19"/>
                      <a:pt x="117" y="22"/>
                      <a:pt x="116" y="20"/>
                    </a:cubicBezTo>
                    <a:cubicBezTo>
                      <a:pt x="115" y="20"/>
                      <a:pt x="117" y="21"/>
                      <a:pt x="116" y="18"/>
                    </a:cubicBezTo>
                    <a:cubicBezTo>
                      <a:pt x="117" y="19"/>
                      <a:pt x="118" y="21"/>
                      <a:pt x="118" y="22"/>
                    </a:cubicBezTo>
                    <a:cubicBezTo>
                      <a:pt x="118" y="20"/>
                      <a:pt x="118" y="20"/>
                      <a:pt x="118" y="20"/>
                    </a:cubicBezTo>
                    <a:cubicBezTo>
                      <a:pt x="120" y="23"/>
                      <a:pt x="120" y="26"/>
                      <a:pt x="123" y="28"/>
                    </a:cubicBezTo>
                    <a:cubicBezTo>
                      <a:pt x="123" y="28"/>
                      <a:pt x="123" y="28"/>
                      <a:pt x="123" y="28"/>
                    </a:cubicBezTo>
                    <a:cubicBezTo>
                      <a:pt x="125" y="30"/>
                      <a:pt x="124" y="31"/>
                      <a:pt x="126" y="31"/>
                    </a:cubicBezTo>
                    <a:cubicBezTo>
                      <a:pt x="125" y="30"/>
                      <a:pt x="123" y="26"/>
                      <a:pt x="122" y="26"/>
                    </a:cubicBezTo>
                    <a:cubicBezTo>
                      <a:pt x="123" y="25"/>
                      <a:pt x="119" y="20"/>
                      <a:pt x="120" y="20"/>
                    </a:cubicBezTo>
                    <a:cubicBezTo>
                      <a:pt x="121" y="21"/>
                      <a:pt x="119" y="21"/>
                      <a:pt x="121" y="22"/>
                    </a:cubicBezTo>
                    <a:cubicBezTo>
                      <a:pt x="122" y="24"/>
                      <a:pt x="121" y="21"/>
                      <a:pt x="121" y="21"/>
                    </a:cubicBezTo>
                    <a:cubicBezTo>
                      <a:pt x="120" y="21"/>
                      <a:pt x="119" y="18"/>
                      <a:pt x="119" y="18"/>
                    </a:cubicBezTo>
                    <a:cubicBezTo>
                      <a:pt x="120" y="18"/>
                      <a:pt x="120" y="20"/>
                      <a:pt x="121" y="20"/>
                    </a:cubicBezTo>
                    <a:cubicBezTo>
                      <a:pt x="120" y="18"/>
                      <a:pt x="120" y="17"/>
                      <a:pt x="119" y="16"/>
                    </a:cubicBezTo>
                    <a:cubicBezTo>
                      <a:pt x="117" y="14"/>
                      <a:pt x="120" y="17"/>
                      <a:pt x="119" y="14"/>
                    </a:cubicBezTo>
                    <a:cubicBezTo>
                      <a:pt x="120" y="16"/>
                      <a:pt x="122" y="19"/>
                      <a:pt x="123" y="20"/>
                    </a:cubicBezTo>
                    <a:cubicBezTo>
                      <a:pt x="122" y="18"/>
                      <a:pt x="122" y="17"/>
                      <a:pt x="119" y="14"/>
                    </a:cubicBezTo>
                    <a:cubicBezTo>
                      <a:pt x="120" y="14"/>
                      <a:pt x="121" y="16"/>
                      <a:pt x="122" y="17"/>
                    </a:cubicBezTo>
                    <a:cubicBezTo>
                      <a:pt x="123" y="18"/>
                      <a:pt x="120" y="13"/>
                      <a:pt x="123" y="17"/>
                    </a:cubicBezTo>
                    <a:cubicBezTo>
                      <a:pt x="122" y="15"/>
                      <a:pt x="122" y="15"/>
                      <a:pt x="122" y="15"/>
                    </a:cubicBezTo>
                    <a:cubicBezTo>
                      <a:pt x="122" y="15"/>
                      <a:pt x="123" y="16"/>
                      <a:pt x="124" y="17"/>
                    </a:cubicBezTo>
                    <a:cubicBezTo>
                      <a:pt x="124" y="16"/>
                      <a:pt x="123" y="13"/>
                      <a:pt x="125" y="16"/>
                    </a:cubicBezTo>
                    <a:cubicBezTo>
                      <a:pt x="125" y="16"/>
                      <a:pt x="126" y="15"/>
                      <a:pt x="124" y="13"/>
                    </a:cubicBezTo>
                    <a:cubicBezTo>
                      <a:pt x="123" y="13"/>
                      <a:pt x="125" y="15"/>
                      <a:pt x="122" y="13"/>
                    </a:cubicBezTo>
                    <a:cubicBezTo>
                      <a:pt x="124" y="15"/>
                      <a:pt x="123" y="12"/>
                      <a:pt x="122" y="11"/>
                    </a:cubicBezTo>
                    <a:cubicBezTo>
                      <a:pt x="123" y="12"/>
                      <a:pt x="123" y="12"/>
                      <a:pt x="123" y="12"/>
                    </a:cubicBezTo>
                    <a:cubicBezTo>
                      <a:pt x="123" y="12"/>
                      <a:pt x="124" y="12"/>
                      <a:pt x="123" y="10"/>
                    </a:cubicBezTo>
                    <a:cubicBezTo>
                      <a:pt x="123" y="11"/>
                      <a:pt x="124" y="12"/>
                      <a:pt x="124" y="12"/>
                    </a:cubicBezTo>
                    <a:cubicBezTo>
                      <a:pt x="123" y="10"/>
                      <a:pt x="123" y="10"/>
                      <a:pt x="123" y="10"/>
                    </a:cubicBezTo>
                    <a:cubicBezTo>
                      <a:pt x="123" y="9"/>
                      <a:pt x="125" y="13"/>
                      <a:pt x="126" y="12"/>
                    </a:cubicBezTo>
                    <a:cubicBezTo>
                      <a:pt x="126" y="14"/>
                      <a:pt x="126" y="14"/>
                      <a:pt x="126" y="14"/>
                    </a:cubicBezTo>
                    <a:cubicBezTo>
                      <a:pt x="126" y="13"/>
                      <a:pt x="128" y="15"/>
                      <a:pt x="128" y="14"/>
                    </a:cubicBezTo>
                    <a:cubicBezTo>
                      <a:pt x="126" y="12"/>
                      <a:pt x="125" y="10"/>
                      <a:pt x="124" y="9"/>
                    </a:cubicBezTo>
                    <a:cubicBezTo>
                      <a:pt x="124" y="8"/>
                      <a:pt x="126" y="11"/>
                      <a:pt x="125" y="9"/>
                    </a:cubicBezTo>
                    <a:cubicBezTo>
                      <a:pt x="126" y="11"/>
                      <a:pt x="126" y="11"/>
                      <a:pt x="126" y="11"/>
                    </a:cubicBezTo>
                    <a:cubicBezTo>
                      <a:pt x="126" y="12"/>
                      <a:pt x="128" y="13"/>
                      <a:pt x="129" y="13"/>
                    </a:cubicBezTo>
                    <a:cubicBezTo>
                      <a:pt x="129" y="12"/>
                      <a:pt x="127" y="10"/>
                      <a:pt x="126" y="9"/>
                    </a:cubicBezTo>
                    <a:cubicBezTo>
                      <a:pt x="126" y="9"/>
                      <a:pt x="127" y="10"/>
                      <a:pt x="128" y="11"/>
                    </a:cubicBezTo>
                    <a:cubicBezTo>
                      <a:pt x="128" y="10"/>
                      <a:pt x="127" y="9"/>
                      <a:pt x="126" y="8"/>
                    </a:cubicBezTo>
                    <a:cubicBezTo>
                      <a:pt x="127" y="9"/>
                      <a:pt x="129" y="10"/>
                      <a:pt x="131" y="11"/>
                    </a:cubicBezTo>
                    <a:cubicBezTo>
                      <a:pt x="132" y="14"/>
                      <a:pt x="132" y="14"/>
                      <a:pt x="132" y="14"/>
                    </a:cubicBezTo>
                    <a:cubicBezTo>
                      <a:pt x="133" y="14"/>
                      <a:pt x="133" y="14"/>
                      <a:pt x="133" y="14"/>
                    </a:cubicBezTo>
                    <a:cubicBezTo>
                      <a:pt x="134" y="16"/>
                      <a:pt x="134" y="15"/>
                      <a:pt x="136" y="18"/>
                    </a:cubicBezTo>
                    <a:cubicBezTo>
                      <a:pt x="136" y="18"/>
                      <a:pt x="136" y="17"/>
                      <a:pt x="135" y="16"/>
                    </a:cubicBezTo>
                    <a:cubicBezTo>
                      <a:pt x="132" y="13"/>
                      <a:pt x="132" y="11"/>
                      <a:pt x="130" y="8"/>
                    </a:cubicBezTo>
                    <a:cubicBezTo>
                      <a:pt x="130" y="6"/>
                      <a:pt x="136" y="15"/>
                      <a:pt x="133" y="9"/>
                    </a:cubicBezTo>
                    <a:cubicBezTo>
                      <a:pt x="133" y="9"/>
                      <a:pt x="131" y="6"/>
                      <a:pt x="131" y="7"/>
                    </a:cubicBezTo>
                    <a:cubicBezTo>
                      <a:pt x="132" y="7"/>
                      <a:pt x="129" y="4"/>
                      <a:pt x="131" y="4"/>
                    </a:cubicBezTo>
                    <a:cubicBezTo>
                      <a:pt x="131" y="6"/>
                      <a:pt x="134" y="7"/>
                      <a:pt x="135" y="10"/>
                    </a:cubicBezTo>
                    <a:cubicBezTo>
                      <a:pt x="134" y="9"/>
                      <a:pt x="134" y="9"/>
                      <a:pt x="134" y="10"/>
                    </a:cubicBezTo>
                    <a:cubicBezTo>
                      <a:pt x="135" y="11"/>
                      <a:pt x="136" y="13"/>
                      <a:pt x="137" y="13"/>
                    </a:cubicBezTo>
                    <a:cubicBezTo>
                      <a:pt x="137" y="12"/>
                      <a:pt x="137" y="12"/>
                      <a:pt x="136" y="10"/>
                    </a:cubicBezTo>
                    <a:cubicBezTo>
                      <a:pt x="134" y="8"/>
                      <a:pt x="135" y="11"/>
                      <a:pt x="134" y="9"/>
                    </a:cubicBezTo>
                    <a:cubicBezTo>
                      <a:pt x="134" y="7"/>
                      <a:pt x="137" y="10"/>
                      <a:pt x="134" y="7"/>
                    </a:cubicBezTo>
                    <a:cubicBezTo>
                      <a:pt x="134" y="7"/>
                      <a:pt x="133" y="5"/>
                      <a:pt x="132" y="4"/>
                    </a:cubicBezTo>
                    <a:cubicBezTo>
                      <a:pt x="132" y="3"/>
                      <a:pt x="132" y="3"/>
                      <a:pt x="132" y="3"/>
                    </a:cubicBezTo>
                    <a:cubicBezTo>
                      <a:pt x="132" y="4"/>
                      <a:pt x="132" y="4"/>
                      <a:pt x="132" y="4"/>
                    </a:cubicBezTo>
                    <a:cubicBezTo>
                      <a:pt x="134" y="4"/>
                      <a:pt x="131" y="2"/>
                      <a:pt x="132" y="1"/>
                    </a:cubicBezTo>
                    <a:cubicBezTo>
                      <a:pt x="134" y="4"/>
                      <a:pt x="134" y="4"/>
                      <a:pt x="134" y="4"/>
                    </a:cubicBezTo>
                    <a:cubicBezTo>
                      <a:pt x="136" y="6"/>
                      <a:pt x="132" y="4"/>
                      <a:pt x="135" y="7"/>
                    </a:cubicBezTo>
                    <a:cubicBezTo>
                      <a:pt x="136" y="7"/>
                      <a:pt x="135" y="5"/>
                      <a:pt x="136" y="5"/>
                    </a:cubicBezTo>
                    <a:cubicBezTo>
                      <a:pt x="136" y="6"/>
                      <a:pt x="136" y="6"/>
                      <a:pt x="136" y="6"/>
                    </a:cubicBezTo>
                    <a:cubicBezTo>
                      <a:pt x="136" y="6"/>
                      <a:pt x="140" y="11"/>
                      <a:pt x="139" y="8"/>
                    </a:cubicBezTo>
                    <a:cubicBezTo>
                      <a:pt x="138" y="6"/>
                      <a:pt x="138" y="6"/>
                      <a:pt x="137" y="5"/>
                    </a:cubicBezTo>
                    <a:cubicBezTo>
                      <a:pt x="137" y="4"/>
                      <a:pt x="137" y="2"/>
                      <a:pt x="137" y="2"/>
                    </a:cubicBezTo>
                    <a:cubicBezTo>
                      <a:pt x="139" y="5"/>
                      <a:pt x="138" y="1"/>
                      <a:pt x="139" y="4"/>
                    </a:cubicBezTo>
                    <a:cubicBezTo>
                      <a:pt x="138" y="3"/>
                      <a:pt x="137" y="4"/>
                      <a:pt x="138" y="7"/>
                    </a:cubicBezTo>
                    <a:cubicBezTo>
                      <a:pt x="141" y="10"/>
                      <a:pt x="137" y="7"/>
                      <a:pt x="140" y="10"/>
                    </a:cubicBezTo>
                    <a:cubicBezTo>
                      <a:pt x="140" y="10"/>
                      <a:pt x="142" y="13"/>
                      <a:pt x="144" y="15"/>
                    </a:cubicBezTo>
                    <a:cubicBezTo>
                      <a:pt x="144" y="15"/>
                      <a:pt x="144" y="14"/>
                      <a:pt x="144" y="13"/>
                    </a:cubicBezTo>
                    <a:cubicBezTo>
                      <a:pt x="142" y="11"/>
                      <a:pt x="142" y="11"/>
                      <a:pt x="141" y="10"/>
                    </a:cubicBezTo>
                    <a:cubicBezTo>
                      <a:pt x="142" y="10"/>
                      <a:pt x="142" y="8"/>
                      <a:pt x="141" y="6"/>
                    </a:cubicBezTo>
                    <a:cubicBezTo>
                      <a:pt x="142" y="7"/>
                      <a:pt x="143" y="9"/>
                      <a:pt x="143" y="9"/>
                    </a:cubicBezTo>
                    <a:cubicBezTo>
                      <a:pt x="143" y="8"/>
                      <a:pt x="145" y="7"/>
                      <a:pt x="146" y="7"/>
                    </a:cubicBezTo>
                    <a:cubicBezTo>
                      <a:pt x="143" y="5"/>
                      <a:pt x="146" y="6"/>
                      <a:pt x="144" y="4"/>
                    </a:cubicBezTo>
                    <a:cubicBezTo>
                      <a:pt x="143" y="3"/>
                      <a:pt x="141" y="2"/>
                      <a:pt x="140" y="0"/>
                    </a:cubicBezTo>
                    <a:cubicBezTo>
                      <a:pt x="141" y="0"/>
                      <a:pt x="141" y="1"/>
                      <a:pt x="142" y="2"/>
                    </a:cubicBezTo>
                    <a:cubicBezTo>
                      <a:pt x="141" y="0"/>
                      <a:pt x="144" y="4"/>
                      <a:pt x="143" y="1"/>
                    </a:cubicBezTo>
                    <a:cubicBezTo>
                      <a:pt x="143" y="3"/>
                      <a:pt x="145" y="5"/>
                      <a:pt x="147" y="8"/>
                    </a:cubicBezTo>
                    <a:cubicBezTo>
                      <a:pt x="147" y="6"/>
                      <a:pt x="148" y="9"/>
                      <a:pt x="149" y="9"/>
                    </a:cubicBezTo>
                    <a:cubicBezTo>
                      <a:pt x="148" y="7"/>
                      <a:pt x="148" y="6"/>
                      <a:pt x="149" y="5"/>
                    </a:cubicBezTo>
                    <a:cubicBezTo>
                      <a:pt x="151" y="6"/>
                      <a:pt x="151" y="3"/>
                      <a:pt x="151" y="3"/>
                    </a:cubicBezTo>
                    <a:cubicBezTo>
                      <a:pt x="152" y="4"/>
                      <a:pt x="154" y="6"/>
                      <a:pt x="155" y="7"/>
                    </a:cubicBezTo>
                    <a:cubicBezTo>
                      <a:pt x="155" y="6"/>
                      <a:pt x="152" y="4"/>
                      <a:pt x="154" y="5"/>
                    </a:cubicBezTo>
                    <a:cubicBezTo>
                      <a:pt x="154" y="5"/>
                      <a:pt x="154" y="5"/>
                      <a:pt x="154" y="5"/>
                    </a:cubicBezTo>
                    <a:cubicBezTo>
                      <a:pt x="154" y="4"/>
                      <a:pt x="157" y="6"/>
                      <a:pt x="154" y="2"/>
                    </a:cubicBezTo>
                    <a:cubicBezTo>
                      <a:pt x="156" y="5"/>
                      <a:pt x="156" y="5"/>
                      <a:pt x="156" y="5"/>
                    </a:cubicBezTo>
                    <a:cubicBezTo>
                      <a:pt x="157" y="5"/>
                      <a:pt x="156" y="5"/>
                      <a:pt x="156" y="4"/>
                    </a:cubicBezTo>
                    <a:cubicBezTo>
                      <a:pt x="157" y="5"/>
                      <a:pt x="157" y="6"/>
                      <a:pt x="158" y="7"/>
                    </a:cubicBezTo>
                    <a:cubicBezTo>
                      <a:pt x="160" y="8"/>
                      <a:pt x="158" y="6"/>
                      <a:pt x="159" y="5"/>
                    </a:cubicBezTo>
                    <a:cubicBezTo>
                      <a:pt x="157" y="4"/>
                      <a:pt x="157" y="4"/>
                      <a:pt x="157" y="4"/>
                    </a:cubicBezTo>
                    <a:cubicBezTo>
                      <a:pt x="157" y="2"/>
                      <a:pt x="159" y="3"/>
                      <a:pt x="159" y="2"/>
                    </a:cubicBezTo>
                    <a:cubicBezTo>
                      <a:pt x="160" y="4"/>
                      <a:pt x="160" y="4"/>
                      <a:pt x="160" y="4"/>
                    </a:cubicBezTo>
                    <a:cubicBezTo>
                      <a:pt x="160" y="2"/>
                      <a:pt x="160" y="2"/>
                      <a:pt x="160" y="2"/>
                    </a:cubicBezTo>
                    <a:cubicBezTo>
                      <a:pt x="161" y="4"/>
                      <a:pt x="162" y="5"/>
                      <a:pt x="162" y="3"/>
                    </a:cubicBezTo>
                    <a:cubicBezTo>
                      <a:pt x="163" y="8"/>
                      <a:pt x="163" y="8"/>
                      <a:pt x="163" y="8"/>
                    </a:cubicBezTo>
                    <a:cubicBezTo>
                      <a:pt x="162" y="8"/>
                      <a:pt x="162" y="6"/>
                      <a:pt x="161" y="5"/>
                    </a:cubicBezTo>
                    <a:cubicBezTo>
                      <a:pt x="160" y="3"/>
                      <a:pt x="159" y="4"/>
                      <a:pt x="160" y="6"/>
                    </a:cubicBezTo>
                    <a:cubicBezTo>
                      <a:pt x="161" y="6"/>
                      <a:pt x="160" y="6"/>
                      <a:pt x="160" y="5"/>
                    </a:cubicBezTo>
                    <a:cubicBezTo>
                      <a:pt x="162" y="7"/>
                      <a:pt x="162" y="7"/>
                      <a:pt x="162" y="9"/>
                    </a:cubicBezTo>
                    <a:cubicBezTo>
                      <a:pt x="162" y="9"/>
                      <a:pt x="163" y="9"/>
                      <a:pt x="163" y="9"/>
                    </a:cubicBezTo>
                    <a:cubicBezTo>
                      <a:pt x="163" y="10"/>
                      <a:pt x="163" y="10"/>
                      <a:pt x="163" y="11"/>
                    </a:cubicBezTo>
                    <a:cubicBezTo>
                      <a:pt x="162" y="10"/>
                      <a:pt x="161" y="9"/>
                      <a:pt x="161" y="9"/>
                    </a:cubicBezTo>
                    <a:cubicBezTo>
                      <a:pt x="163" y="11"/>
                      <a:pt x="163" y="12"/>
                      <a:pt x="162" y="12"/>
                    </a:cubicBezTo>
                    <a:cubicBezTo>
                      <a:pt x="159" y="9"/>
                      <a:pt x="162" y="14"/>
                      <a:pt x="160" y="14"/>
                    </a:cubicBezTo>
                    <a:cubicBezTo>
                      <a:pt x="159" y="11"/>
                      <a:pt x="158" y="9"/>
                      <a:pt x="158" y="8"/>
                    </a:cubicBezTo>
                    <a:cubicBezTo>
                      <a:pt x="157" y="8"/>
                      <a:pt x="158" y="9"/>
                      <a:pt x="157" y="8"/>
                    </a:cubicBezTo>
                    <a:cubicBezTo>
                      <a:pt x="157" y="10"/>
                      <a:pt x="159" y="12"/>
                      <a:pt x="159" y="13"/>
                    </a:cubicBezTo>
                    <a:cubicBezTo>
                      <a:pt x="158" y="12"/>
                      <a:pt x="158" y="12"/>
                      <a:pt x="158" y="12"/>
                    </a:cubicBezTo>
                    <a:cubicBezTo>
                      <a:pt x="158" y="13"/>
                      <a:pt x="160" y="15"/>
                      <a:pt x="159" y="15"/>
                    </a:cubicBezTo>
                    <a:cubicBezTo>
                      <a:pt x="157" y="15"/>
                      <a:pt x="156" y="16"/>
                      <a:pt x="155" y="17"/>
                    </a:cubicBezTo>
                    <a:cubicBezTo>
                      <a:pt x="154" y="15"/>
                      <a:pt x="154" y="15"/>
                      <a:pt x="154" y="15"/>
                    </a:cubicBezTo>
                    <a:cubicBezTo>
                      <a:pt x="156" y="19"/>
                      <a:pt x="153" y="17"/>
                      <a:pt x="154" y="19"/>
                    </a:cubicBezTo>
                    <a:cubicBezTo>
                      <a:pt x="152" y="19"/>
                      <a:pt x="153" y="22"/>
                      <a:pt x="150" y="20"/>
                    </a:cubicBezTo>
                    <a:cubicBezTo>
                      <a:pt x="149" y="23"/>
                      <a:pt x="148" y="25"/>
                      <a:pt x="146" y="26"/>
                    </a:cubicBezTo>
                    <a:cubicBezTo>
                      <a:pt x="145" y="23"/>
                      <a:pt x="145" y="23"/>
                      <a:pt x="145" y="23"/>
                    </a:cubicBezTo>
                    <a:cubicBezTo>
                      <a:pt x="146" y="25"/>
                      <a:pt x="144" y="22"/>
                      <a:pt x="144" y="23"/>
                    </a:cubicBezTo>
                    <a:cubicBezTo>
                      <a:pt x="145" y="24"/>
                      <a:pt x="145" y="25"/>
                      <a:pt x="146" y="27"/>
                    </a:cubicBezTo>
                    <a:cubicBezTo>
                      <a:pt x="144" y="26"/>
                      <a:pt x="144" y="29"/>
                      <a:pt x="144" y="31"/>
                    </a:cubicBezTo>
                    <a:cubicBezTo>
                      <a:pt x="143" y="29"/>
                      <a:pt x="143" y="29"/>
                      <a:pt x="143" y="29"/>
                    </a:cubicBezTo>
                    <a:cubicBezTo>
                      <a:pt x="145" y="33"/>
                      <a:pt x="142" y="31"/>
                      <a:pt x="141" y="31"/>
                    </a:cubicBezTo>
                    <a:cubicBezTo>
                      <a:pt x="140" y="31"/>
                      <a:pt x="139" y="29"/>
                      <a:pt x="139" y="30"/>
                    </a:cubicBezTo>
                    <a:cubicBezTo>
                      <a:pt x="140" y="32"/>
                      <a:pt x="140" y="32"/>
                      <a:pt x="140" y="35"/>
                    </a:cubicBezTo>
                    <a:cubicBezTo>
                      <a:pt x="139" y="35"/>
                      <a:pt x="138" y="35"/>
                      <a:pt x="137" y="34"/>
                    </a:cubicBezTo>
                    <a:cubicBezTo>
                      <a:pt x="137" y="39"/>
                      <a:pt x="134" y="39"/>
                      <a:pt x="133" y="43"/>
                    </a:cubicBezTo>
                    <a:cubicBezTo>
                      <a:pt x="132" y="41"/>
                      <a:pt x="132" y="41"/>
                      <a:pt x="132" y="41"/>
                    </a:cubicBezTo>
                    <a:cubicBezTo>
                      <a:pt x="133" y="46"/>
                      <a:pt x="127" y="45"/>
                      <a:pt x="127" y="48"/>
                    </a:cubicBezTo>
                    <a:cubicBezTo>
                      <a:pt x="125" y="45"/>
                      <a:pt x="125" y="45"/>
                      <a:pt x="125" y="45"/>
                    </a:cubicBezTo>
                    <a:cubicBezTo>
                      <a:pt x="124" y="45"/>
                      <a:pt x="124" y="47"/>
                      <a:pt x="126" y="49"/>
                    </a:cubicBezTo>
                    <a:cubicBezTo>
                      <a:pt x="125" y="48"/>
                      <a:pt x="126" y="51"/>
                      <a:pt x="124" y="49"/>
                    </a:cubicBezTo>
                    <a:cubicBezTo>
                      <a:pt x="123" y="49"/>
                      <a:pt x="124" y="51"/>
                      <a:pt x="124" y="52"/>
                    </a:cubicBezTo>
                    <a:cubicBezTo>
                      <a:pt x="122" y="52"/>
                      <a:pt x="122" y="52"/>
                      <a:pt x="121" y="54"/>
                    </a:cubicBezTo>
                    <a:cubicBezTo>
                      <a:pt x="122" y="54"/>
                      <a:pt x="122" y="54"/>
                      <a:pt x="122" y="54"/>
                    </a:cubicBezTo>
                    <a:cubicBezTo>
                      <a:pt x="121" y="53"/>
                      <a:pt x="120" y="52"/>
                      <a:pt x="120" y="52"/>
                    </a:cubicBezTo>
                    <a:cubicBezTo>
                      <a:pt x="120" y="53"/>
                      <a:pt x="118" y="52"/>
                      <a:pt x="121" y="55"/>
                    </a:cubicBezTo>
                    <a:cubicBezTo>
                      <a:pt x="118" y="54"/>
                      <a:pt x="120" y="59"/>
                      <a:pt x="117" y="57"/>
                    </a:cubicBezTo>
                    <a:cubicBezTo>
                      <a:pt x="117" y="58"/>
                      <a:pt x="117" y="58"/>
                      <a:pt x="118" y="59"/>
                    </a:cubicBezTo>
                    <a:cubicBezTo>
                      <a:pt x="117" y="60"/>
                      <a:pt x="114" y="59"/>
                      <a:pt x="115" y="61"/>
                    </a:cubicBezTo>
                    <a:cubicBezTo>
                      <a:pt x="114" y="61"/>
                      <a:pt x="114" y="59"/>
                      <a:pt x="113" y="59"/>
                    </a:cubicBezTo>
                    <a:cubicBezTo>
                      <a:pt x="113" y="60"/>
                      <a:pt x="114" y="61"/>
                      <a:pt x="114" y="61"/>
                    </a:cubicBezTo>
                    <a:cubicBezTo>
                      <a:pt x="114" y="64"/>
                      <a:pt x="110" y="62"/>
                      <a:pt x="109" y="64"/>
                    </a:cubicBezTo>
                    <a:cubicBezTo>
                      <a:pt x="108" y="68"/>
                      <a:pt x="104" y="69"/>
                      <a:pt x="102" y="71"/>
                    </a:cubicBezTo>
                    <a:cubicBezTo>
                      <a:pt x="101" y="71"/>
                      <a:pt x="101" y="71"/>
                      <a:pt x="101" y="71"/>
                    </a:cubicBezTo>
                    <a:cubicBezTo>
                      <a:pt x="103" y="74"/>
                      <a:pt x="97" y="69"/>
                      <a:pt x="100" y="74"/>
                    </a:cubicBezTo>
                    <a:cubicBezTo>
                      <a:pt x="99" y="73"/>
                      <a:pt x="99" y="74"/>
                      <a:pt x="98" y="73"/>
                    </a:cubicBezTo>
                    <a:cubicBezTo>
                      <a:pt x="99" y="75"/>
                      <a:pt x="95" y="72"/>
                      <a:pt x="96" y="76"/>
                    </a:cubicBezTo>
                    <a:cubicBezTo>
                      <a:pt x="96" y="76"/>
                      <a:pt x="96" y="75"/>
                      <a:pt x="96" y="75"/>
                    </a:cubicBezTo>
                    <a:cubicBezTo>
                      <a:pt x="93" y="74"/>
                      <a:pt x="94" y="77"/>
                      <a:pt x="92" y="77"/>
                    </a:cubicBezTo>
                    <a:cubicBezTo>
                      <a:pt x="92" y="76"/>
                      <a:pt x="92" y="76"/>
                      <a:pt x="91" y="75"/>
                    </a:cubicBezTo>
                    <a:cubicBezTo>
                      <a:pt x="90" y="74"/>
                      <a:pt x="93" y="79"/>
                      <a:pt x="90" y="76"/>
                    </a:cubicBezTo>
                    <a:cubicBezTo>
                      <a:pt x="90" y="76"/>
                      <a:pt x="91" y="77"/>
                      <a:pt x="91" y="77"/>
                    </a:cubicBezTo>
                    <a:cubicBezTo>
                      <a:pt x="88" y="78"/>
                      <a:pt x="87" y="82"/>
                      <a:pt x="86" y="84"/>
                    </a:cubicBezTo>
                    <a:cubicBezTo>
                      <a:pt x="82" y="84"/>
                      <a:pt x="81" y="79"/>
                      <a:pt x="82" y="82"/>
                    </a:cubicBezTo>
                    <a:cubicBezTo>
                      <a:pt x="81" y="82"/>
                      <a:pt x="83" y="84"/>
                      <a:pt x="82" y="83"/>
                    </a:cubicBezTo>
                    <a:cubicBezTo>
                      <a:pt x="82" y="84"/>
                      <a:pt x="78" y="80"/>
                      <a:pt x="79" y="82"/>
                    </a:cubicBezTo>
                    <a:cubicBezTo>
                      <a:pt x="81" y="84"/>
                      <a:pt x="80" y="83"/>
                      <a:pt x="81" y="85"/>
                    </a:cubicBezTo>
                    <a:cubicBezTo>
                      <a:pt x="79" y="84"/>
                      <a:pt x="77" y="82"/>
                      <a:pt x="78" y="85"/>
                    </a:cubicBezTo>
                    <a:cubicBezTo>
                      <a:pt x="77" y="83"/>
                      <a:pt x="77" y="83"/>
                      <a:pt x="77" y="83"/>
                    </a:cubicBezTo>
                    <a:cubicBezTo>
                      <a:pt x="78" y="87"/>
                      <a:pt x="76" y="86"/>
                      <a:pt x="78" y="91"/>
                    </a:cubicBezTo>
                    <a:cubicBezTo>
                      <a:pt x="74" y="96"/>
                      <a:pt x="70" y="102"/>
                      <a:pt x="65" y="106"/>
                    </a:cubicBezTo>
                    <a:cubicBezTo>
                      <a:pt x="59" y="109"/>
                      <a:pt x="56" y="115"/>
                      <a:pt x="49" y="117"/>
                    </a:cubicBezTo>
                    <a:cubicBezTo>
                      <a:pt x="45" y="115"/>
                      <a:pt x="45" y="115"/>
                      <a:pt x="45" y="117"/>
                    </a:cubicBezTo>
                    <a:cubicBezTo>
                      <a:pt x="45" y="117"/>
                      <a:pt x="45" y="116"/>
                      <a:pt x="44" y="116"/>
                    </a:cubicBezTo>
                    <a:cubicBezTo>
                      <a:pt x="46" y="118"/>
                      <a:pt x="43" y="117"/>
                      <a:pt x="45" y="119"/>
                    </a:cubicBezTo>
                    <a:cubicBezTo>
                      <a:pt x="43" y="120"/>
                      <a:pt x="41" y="122"/>
                      <a:pt x="39" y="124"/>
                    </a:cubicBezTo>
                    <a:cubicBezTo>
                      <a:pt x="39" y="123"/>
                      <a:pt x="38" y="121"/>
                      <a:pt x="38" y="122"/>
                    </a:cubicBezTo>
                    <a:cubicBezTo>
                      <a:pt x="39" y="124"/>
                      <a:pt x="39" y="124"/>
                      <a:pt x="39" y="124"/>
                    </a:cubicBezTo>
                    <a:cubicBezTo>
                      <a:pt x="38" y="123"/>
                      <a:pt x="38" y="123"/>
                      <a:pt x="38" y="123"/>
                    </a:cubicBezTo>
                    <a:cubicBezTo>
                      <a:pt x="38" y="123"/>
                      <a:pt x="39" y="125"/>
                      <a:pt x="40" y="125"/>
                    </a:cubicBezTo>
                    <a:cubicBezTo>
                      <a:pt x="38" y="128"/>
                      <a:pt x="35" y="130"/>
                      <a:pt x="31" y="130"/>
                    </a:cubicBezTo>
                    <a:cubicBezTo>
                      <a:pt x="28" y="131"/>
                      <a:pt x="25" y="132"/>
                      <a:pt x="22" y="134"/>
                    </a:cubicBezTo>
                    <a:cubicBezTo>
                      <a:pt x="20" y="134"/>
                      <a:pt x="19" y="136"/>
                      <a:pt x="18" y="137"/>
                    </a:cubicBezTo>
                    <a:cubicBezTo>
                      <a:pt x="12" y="136"/>
                      <a:pt x="7" y="136"/>
                      <a:pt x="4" y="141"/>
                    </a:cubicBezTo>
                    <a:cubicBezTo>
                      <a:pt x="4" y="141"/>
                      <a:pt x="1" y="134"/>
                      <a:pt x="1" y="13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2" name="Freeform 286"/>
              <p:cNvSpPr/>
              <p:nvPr/>
            </p:nvSpPr>
            <p:spPr bwMode="auto">
              <a:xfrm>
                <a:off x="4124326" y="2747963"/>
                <a:ext cx="1588" cy="0"/>
              </a:xfrm>
              <a:custGeom>
                <a:avLst/>
                <a:gdLst>
                  <a:gd name="T0" fmla="*/ 3 w 3"/>
                  <a:gd name="T1" fmla="*/ 3 h 3"/>
                  <a:gd name="T2" fmla="*/ 0 w 3"/>
                  <a:gd name="T3" fmla="*/ 0 h 3"/>
                  <a:gd name="T4" fmla="*/ 3 w 3"/>
                  <a:gd name="T5" fmla="*/ 3 h 3"/>
                </a:gdLst>
                <a:ahLst/>
                <a:cxnLst>
                  <a:cxn ang="0">
                    <a:pos x="T0" y="T1"/>
                  </a:cxn>
                  <a:cxn ang="0">
                    <a:pos x="T2" y="T3"/>
                  </a:cxn>
                  <a:cxn ang="0">
                    <a:pos x="T4" y="T5"/>
                  </a:cxn>
                </a:cxnLst>
                <a:rect l="0" t="0" r="r" b="b"/>
                <a:pathLst>
                  <a:path w="3" h="3">
                    <a:moveTo>
                      <a:pt x="3" y="3"/>
                    </a:moveTo>
                    <a:cubicBezTo>
                      <a:pt x="2" y="2"/>
                      <a:pt x="1" y="2"/>
                      <a:pt x="0" y="0"/>
                    </a:cubicBezTo>
                    <a:cubicBezTo>
                      <a:pt x="1" y="1"/>
                      <a:pt x="2" y="2"/>
                      <a:pt x="3"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3" name="Freeform 287"/>
              <p:cNvSpPr/>
              <p:nvPr/>
            </p:nvSpPr>
            <p:spPr bwMode="auto">
              <a:xfrm>
                <a:off x="4117976" y="2746375"/>
                <a:ext cx="0" cy="1587"/>
              </a:xfrm>
              <a:custGeom>
                <a:avLst/>
                <a:gdLst>
                  <a:gd name="T0" fmla="*/ 1 w 1"/>
                  <a:gd name="T1" fmla="*/ 2 h 2"/>
                  <a:gd name="T2" fmla="*/ 0 w 1"/>
                  <a:gd name="T3" fmla="*/ 1 h 2"/>
                  <a:gd name="T4" fmla="*/ 0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0" y="1"/>
                    </a:cubicBezTo>
                    <a:cubicBezTo>
                      <a:pt x="0" y="1"/>
                      <a:pt x="0" y="0"/>
                      <a:pt x="0" y="1"/>
                    </a:cubicBezTo>
                    <a:cubicBezTo>
                      <a:pt x="0"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4" name="Freeform 288"/>
              <p:cNvSpPr/>
              <p:nvPr/>
            </p:nvSpPr>
            <p:spPr bwMode="auto">
              <a:xfrm>
                <a:off x="4116388" y="2746375"/>
                <a:ext cx="0" cy="1587"/>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1"/>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5" name="Freeform 289"/>
              <p:cNvSpPr/>
              <p:nvPr/>
            </p:nvSpPr>
            <p:spPr bwMode="auto">
              <a:xfrm>
                <a:off x="4114801" y="2746375"/>
                <a:ext cx="0" cy="0"/>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1"/>
                      <a:pt x="0" y="1"/>
                      <a:pt x="0" y="0"/>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6" name="Freeform 290"/>
              <p:cNvSpPr/>
              <p:nvPr/>
            </p:nvSpPr>
            <p:spPr bwMode="auto">
              <a:xfrm>
                <a:off x="4114801" y="2747963"/>
                <a:ext cx="0" cy="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1" y="2"/>
                      <a:pt x="0" y="1"/>
                      <a:pt x="0" y="1"/>
                    </a:cubicBezTo>
                    <a:cubicBezTo>
                      <a:pt x="0" y="2"/>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7" name="Freeform 291"/>
              <p:cNvSpPr/>
              <p:nvPr/>
            </p:nvSpPr>
            <p:spPr bwMode="auto">
              <a:xfrm>
                <a:off x="4111626" y="2747963"/>
                <a:ext cx="1588" cy="0"/>
              </a:xfrm>
              <a:custGeom>
                <a:avLst/>
                <a:gdLst>
                  <a:gd name="T0" fmla="*/ 2 w 2"/>
                  <a:gd name="T1" fmla="*/ 2 h 3"/>
                  <a:gd name="T2" fmla="*/ 1 w 2"/>
                  <a:gd name="T3" fmla="*/ 2 h 3"/>
                  <a:gd name="T4" fmla="*/ 2 w 2"/>
                  <a:gd name="T5" fmla="*/ 2 h 3"/>
                </a:gdLst>
                <a:ahLst/>
                <a:cxnLst>
                  <a:cxn ang="0">
                    <a:pos x="T0" y="T1"/>
                  </a:cxn>
                  <a:cxn ang="0">
                    <a:pos x="T2" y="T3"/>
                  </a:cxn>
                  <a:cxn ang="0">
                    <a:pos x="T4" y="T5"/>
                  </a:cxn>
                </a:cxnLst>
                <a:rect l="0" t="0" r="r" b="b"/>
                <a:pathLst>
                  <a:path w="2" h="3">
                    <a:moveTo>
                      <a:pt x="2" y="2"/>
                    </a:moveTo>
                    <a:cubicBezTo>
                      <a:pt x="1" y="2"/>
                      <a:pt x="2" y="3"/>
                      <a:pt x="1" y="2"/>
                    </a:cubicBezTo>
                    <a:cubicBezTo>
                      <a:pt x="2" y="3"/>
                      <a:pt x="0"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8" name="Freeform 292"/>
              <p:cNvSpPr/>
              <p:nvPr/>
            </p:nvSpPr>
            <p:spPr bwMode="auto">
              <a:xfrm>
                <a:off x="4111626" y="274955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9" name="Rectangle 293"/>
              <p:cNvSpPr>
                <a:spLocks noChangeArrowheads="1"/>
              </p:cNvSpPr>
              <p:nvPr/>
            </p:nvSpPr>
            <p:spPr bwMode="auto">
              <a:xfrm>
                <a:off x="4095751" y="276542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20" name="Freeform 294"/>
              <p:cNvSpPr/>
              <p:nvPr/>
            </p:nvSpPr>
            <p:spPr bwMode="auto">
              <a:xfrm>
                <a:off x="4087813" y="2771775"/>
                <a:ext cx="0" cy="0"/>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0"/>
                      <a:pt x="0" y="0"/>
                    </a:cubicBezTo>
                    <a:cubicBezTo>
                      <a:pt x="0"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1" name="Freeform 295"/>
              <p:cNvSpPr/>
              <p:nvPr/>
            </p:nvSpPr>
            <p:spPr bwMode="auto">
              <a:xfrm>
                <a:off x="4086226" y="2776538"/>
                <a:ext cx="0" cy="158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lnTo>
                      <a:pt x="0" y="0"/>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2" name="Freeform 296"/>
              <p:cNvSpPr/>
              <p:nvPr/>
            </p:nvSpPr>
            <p:spPr bwMode="auto">
              <a:xfrm>
                <a:off x="4062413" y="2241550"/>
                <a:ext cx="1588" cy="1587"/>
              </a:xfrm>
              <a:custGeom>
                <a:avLst/>
                <a:gdLst>
                  <a:gd name="T0" fmla="*/ 3 w 4"/>
                  <a:gd name="T1" fmla="*/ 1 h 1"/>
                  <a:gd name="T2" fmla="*/ 2 w 4"/>
                  <a:gd name="T3" fmla="*/ 0 h 1"/>
                  <a:gd name="T4" fmla="*/ 3 w 4"/>
                  <a:gd name="T5" fmla="*/ 1 h 1"/>
                </a:gdLst>
                <a:ahLst/>
                <a:cxnLst>
                  <a:cxn ang="0">
                    <a:pos x="T0" y="T1"/>
                  </a:cxn>
                  <a:cxn ang="0">
                    <a:pos x="T2" y="T3"/>
                  </a:cxn>
                  <a:cxn ang="0">
                    <a:pos x="T4" y="T5"/>
                  </a:cxn>
                </a:cxnLst>
                <a:rect l="0" t="0" r="r" b="b"/>
                <a:pathLst>
                  <a:path w="4" h="1">
                    <a:moveTo>
                      <a:pt x="3" y="1"/>
                    </a:moveTo>
                    <a:cubicBezTo>
                      <a:pt x="2" y="0"/>
                      <a:pt x="0" y="1"/>
                      <a:pt x="2" y="0"/>
                    </a:cubicBezTo>
                    <a:cubicBezTo>
                      <a:pt x="3" y="1"/>
                      <a:pt x="4"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3" name="Freeform 297"/>
              <p:cNvSpPr/>
              <p:nvPr/>
            </p:nvSpPr>
            <p:spPr bwMode="auto">
              <a:xfrm>
                <a:off x="4019551" y="2243138"/>
                <a:ext cx="44450" cy="90487"/>
              </a:xfrm>
              <a:custGeom>
                <a:avLst/>
                <a:gdLst>
                  <a:gd name="T0" fmla="*/ 18 w 127"/>
                  <a:gd name="T1" fmla="*/ 217 h 249"/>
                  <a:gd name="T2" fmla="*/ 22 w 127"/>
                  <a:gd name="T3" fmla="*/ 210 h 249"/>
                  <a:gd name="T4" fmla="*/ 25 w 127"/>
                  <a:gd name="T5" fmla="*/ 193 h 249"/>
                  <a:gd name="T6" fmla="*/ 28 w 127"/>
                  <a:gd name="T7" fmla="*/ 188 h 249"/>
                  <a:gd name="T8" fmla="*/ 39 w 127"/>
                  <a:gd name="T9" fmla="*/ 174 h 249"/>
                  <a:gd name="T10" fmla="*/ 43 w 127"/>
                  <a:gd name="T11" fmla="*/ 170 h 249"/>
                  <a:gd name="T12" fmla="*/ 45 w 127"/>
                  <a:gd name="T13" fmla="*/ 160 h 249"/>
                  <a:gd name="T14" fmla="*/ 50 w 127"/>
                  <a:gd name="T15" fmla="*/ 153 h 249"/>
                  <a:gd name="T16" fmla="*/ 54 w 127"/>
                  <a:gd name="T17" fmla="*/ 150 h 249"/>
                  <a:gd name="T18" fmla="*/ 54 w 127"/>
                  <a:gd name="T19" fmla="*/ 145 h 249"/>
                  <a:gd name="T20" fmla="*/ 56 w 127"/>
                  <a:gd name="T21" fmla="*/ 135 h 249"/>
                  <a:gd name="T22" fmla="*/ 59 w 127"/>
                  <a:gd name="T23" fmla="*/ 131 h 249"/>
                  <a:gd name="T24" fmla="*/ 59 w 127"/>
                  <a:gd name="T25" fmla="*/ 124 h 249"/>
                  <a:gd name="T26" fmla="*/ 64 w 127"/>
                  <a:gd name="T27" fmla="*/ 119 h 249"/>
                  <a:gd name="T28" fmla="*/ 68 w 127"/>
                  <a:gd name="T29" fmla="*/ 112 h 249"/>
                  <a:gd name="T30" fmla="*/ 74 w 127"/>
                  <a:gd name="T31" fmla="*/ 104 h 249"/>
                  <a:gd name="T32" fmla="*/ 74 w 127"/>
                  <a:gd name="T33" fmla="*/ 100 h 249"/>
                  <a:gd name="T34" fmla="*/ 78 w 127"/>
                  <a:gd name="T35" fmla="*/ 97 h 249"/>
                  <a:gd name="T36" fmla="*/ 78 w 127"/>
                  <a:gd name="T37" fmla="*/ 93 h 249"/>
                  <a:gd name="T38" fmla="*/ 78 w 127"/>
                  <a:gd name="T39" fmla="*/ 92 h 249"/>
                  <a:gd name="T40" fmla="*/ 79 w 127"/>
                  <a:gd name="T41" fmla="*/ 87 h 249"/>
                  <a:gd name="T42" fmla="*/ 85 w 127"/>
                  <a:gd name="T43" fmla="*/ 75 h 249"/>
                  <a:gd name="T44" fmla="*/ 87 w 127"/>
                  <a:gd name="T45" fmla="*/ 70 h 249"/>
                  <a:gd name="T46" fmla="*/ 88 w 127"/>
                  <a:gd name="T47" fmla="*/ 66 h 249"/>
                  <a:gd name="T48" fmla="*/ 93 w 127"/>
                  <a:gd name="T49" fmla="*/ 56 h 249"/>
                  <a:gd name="T50" fmla="*/ 100 w 127"/>
                  <a:gd name="T51" fmla="*/ 56 h 249"/>
                  <a:gd name="T52" fmla="*/ 96 w 127"/>
                  <a:gd name="T53" fmla="*/ 50 h 249"/>
                  <a:gd name="T54" fmla="*/ 90 w 127"/>
                  <a:gd name="T55" fmla="*/ 44 h 249"/>
                  <a:gd name="T56" fmla="*/ 94 w 127"/>
                  <a:gd name="T57" fmla="*/ 41 h 249"/>
                  <a:gd name="T58" fmla="*/ 92 w 127"/>
                  <a:gd name="T59" fmla="*/ 38 h 249"/>
                  <a:gd name="T60" fmla="*/ 95 w 127"/>
                  <a:gd name="T61" fmla="*/ 37 h 249"/>
                  <a:gd name="T62" fmla="*/ 102 w 127"/>
                  <a:gd name="T63" fmla="*/ 35 h 249"/>
                  <a:gd name="T64" fmla="*/ 97 w 127"/>
                  <a:gd name="T65" fmla="*/ 29 h 249"/>
                  <a:gd name="T66" fmla="*/ 101 w 127"/>
                  <a:gd name="T67" fmla="*/ 28 h 249"/>
                  <a:gd name="T68" fmla="*/ 98 w 127"/>
                  <a:gd name="T69" fmla="*/ 24 h 249"/>
                  <a:gd name="T70" fmla="*/ 99 w 127"/>
                  <a:gd name="T71" fmla="*/ 20 h 249"/>
                  <a:gd name="T72" fmla="*/ 107 w 127"/>
                  <a:gd name="T73" fmla="*/ 24 h 249"/>
                  <a:gd name="T74" fmla="*/ 103 w 127"/>
                  <a:gd name="T75" fmla="*/ 16 h 249"/>
                  <a:gd name="T76" fmla="*/ 117 w 127"/>
                  <a:gd name="T77" fmla="*/ 9 h 249"/>
                  <a:gd name="T78" fmla="*/ 119 w 127"/>
                  <a:gd name="T79" fmla="*/ 7 h 249"/>
                  <a:gd name="T80" fmla="*/ 120 w 127"/>
                  <a:gd name="T81" fmla="*/ 0 h 249"/>
                  <a:gd name="T82" fmla="*/ 124 w 127"/>
                  <a:gd name="T83" fmla="*/ 4 h 249"/>
                  <a:gd name="T84" fmla="*/ 119 w 127"/>
                  <a:gd name="T85" fmla="*/ 9 h 249"/>
                  <a:gd name="T86" fmla="*/ 124 w 127"/>
                  <a:gd name="T87" fmla="*/ 22 h 249"/>
                  <a:gd name="T88" fmla="*/ 121 w 127"/>
                  <a:gd name="T89" fmla="*/ 42 h 249"/>
                  <a:gd name="T90" fmla="*/ 116 w 127"/>
                  <a:gd name="T91" fmla="*/ 64 h 249"/>
                  <a:gd name="T92" fmla="*/ 111 w 127"/>
                  <a:gd name="T93" fmla="*/ 80 h 249"/>
                  <a:gd name="T94" fmla="*/ 107 w 127"/>
                  <a:gd name="T95" fmla="*/ 93 h 249"/>
                  <a:gd name="T96" fmla="*/ 93 w 127"/>
                  <a:gd name="T97" fmla="*/ 116 h 249"/>
                  <a:gd name="T98" fmla="*/ 84 w 127"/>
                  <a:gd name="T99" fmla="*/ 127 h 249"/>
                  <a:gd name="T100" fmla="*/ 73 w 127"/>
                  <a:gd name="T101" fmla="*/ 142 h 249"/>
                  <a:gd name="T102" fmla="*/ 49 w 127"/>
                  <a:gd name="T103" fmla="*/ 197 h 249"/>
                  <a:gd name="T104" fmla="*/ 41 w 127"/>
                  <a:gd name="T105" fmla="*/ 210 h 249"/>
                  <a:gd name="T106" fmla="*/ 5 w 127"/>
                  <a:gd name="T107" fmla="*/ 241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7" h="249">
                    <a:moveTo>
                      <a:pt x="5" y="241"/>
                    </a:moveTo>
                    <a:cubicBezTo>
                      <a:pt x="0" y="235"/>
                      <a:pt x="9" y="235"/>
                      <a:pt x="7" y="229"/>
                    </a:cubicBezTo>
                    <a:cubicBezTo>
                      <a:pt x="7" y="229"/>
                      <a:pt x="10" y="231"/>
                      <a:pt x="10" y="230"/>
                    </a:cubicBezTo>
                    <a:cubicBezTo>
                      <a:pt x="7" y="224"/>
                      <a:pt x="12" y="221"/>
                      <a:pt x="18" y="220"/>
                    </a:cubicBezTo>
                    <a:cubicBezTo>
                      <a:pt x="19" y="221"/>
                      <a:pt x="19" y="221"/>
                      <a:pt x="19" y="221"/>
                    </a:cubicBezTo>
                    <a:cubicBezTo>
                      <a:pt x="20" y="220"/>
                      <a:pt x="17" y="218"/>
                      <a:pt x="18" y="217"/>
                    </a:cubicBezTo>
                    <a:cubicBezTo>
                      <a:pt x="19" y="218"/>
                      <a:pt x="19" y="218"/>
                      <a:pt x="20" y="218"/>
                    </a:cubicBezTo>
                    <a:cubicBezTo>
                      <a:pt x="18" y="217"/>
                      <a:pt x="20" y="216"/>
                      <a:pt x="19" y="215"/>
                    </a:cubicBezTo>
                    <a:cubicBezTo>
                      <a:pt x="20" y="215"/>
                      <a:pt x="21" y="216"/>
                      <a:pt x="22" y="217"/>
                    </a:cubicBezTo>
                    <a:cubicBezTo>
                      <a:pt x="20" y="215"/>
                      <a:pt x="20" y="215"/>
                      <a:pt x="20" y="215"/>
                    </a:cubicBezTo>
                    <a:cubicBezTo>
                      <a:pt x="16" y="211"/>
                      <a:pt x="22" y="212"/>
                      <a:pt x="21" y="209"/>
                    </a:cubicBezTo>
                    <a:cubicBezTo>
                      <a:pt x="21" y="209"/>
                      <a:pt x="21" y="210"/>
                      <a:pt x="22" y="210"/>
                    </a:cubicBezTo>
                    <a:cubicBezTo>
                      <a:pt x="20" y="206"/>
                      <a:pt x="23" y="203"/>
                      <a:pt x="24" y="199"/>
                    </a:cubicBezTo>
                    <a:cubicBezTo>
                      <a:pt x="24" y="200"/>
                      <a:pt x="26" y="201"/>
                      <a:pt x="27" y="201"/>
                    </a:cubicBezTo>
                    <a:cubicBezTo>
                      <a:pt x="24" y="200"/>
                      <a:pt x="24" y="198"/>
                      <a:pt x="24" y="197"/>
                    </a:cubicBezTo>
                    <a:cubicBezTo>
                      <a:pt x="27" y="199"/>
                      <a:pt x="23" y="195"/>
                      <a:pt x="25" y="195"/>
                    </a:cubicBezTo>
                    <a:cubicBezTo>
                      <a:pt x="25" y="195"/>
                      <a:pt x="25" y="195"/>
                      <a:pt x="25" y="195"/>
                    </a:cubicBezTo>
                    <a:cubicBezTo>
                      <a:pt x="23" y="193"/>
                      <a:pt x="27" y="195"/>
                      <a:pt x="25" y="193"/>
                    </a:cubicBezTo>
                    <a:cubicBezTo>
                      <a:pt x="27" y="193"/>
                      <a:pt x="27" y="193"/>
                      <a:pt x="27" y="193"/>
                    </a:cubicBezTo>
                    <a:cubicBezTo>
                      <a:pt x="24" y="191"/>
                      <a:pt x="29" y="194"/>
                      <a:pt x="28" y="192"/>
                    </a:cubicBezTo>
                    <a:cubicBezTo>
                      <a:pt x="27" y="192"/>
                      <a:pt x="27" y="192"/>
                      <a:pt x="27" y="192"/>
                    </a:cubicBezTo>
                    <a:cubicBezTo>
                      <a:pt x="27" y="191"/>
                      <a:pt x="28" y="191"/>
                      <a:pt x="28" y="190"/>
                    </a:cubicBezTo>
                    <a:cubicBezTo>
                      <a:pt x="29" y="191"/>
                      <a:pt x="29" y="191"/>
                      <a:pt x="29" y="191"/>
                    </a:cubicBezTo>
                    <a:cubicBezTo>
                      <a:pt x="28" y="189"/>
                      <a:pt x="31" y="190"/>
                      <a:pt x="28" y="188"/>
                    </a:cubicBezTo>
                    <a:cubicBezTo>
                      <a:pt x="30" y="189"/>
                      <a:pt x="28" y="190"/>
                      <a:pt x="32" y="191"/>
                    </a:cubicBezTo>
                    <a:cubicBezTo>
                      <a:pt x="31" y="186"/>
                      <a:pt x="34" y="182"/>
                      <a:pt x="36" y="179"/>
                    </a:cubicBezTo>
                    <a:cubicBezTo>
                      <a:pt x="38" y="179"/>
                      <a:pt x="38" y="179"/>
                      <a:pt x="39" y="179"/>
                    </a:cubicBezTo>
                    <a:cubicBezTo>
                      <a:pt x="39" y="179"/>
                      <a:pt x="40" y="178"/>
                      <a:pt x="39" y="176"/>
                    </a:cubicBezTo>
                    <a:cubicBezTo>
                      <a:pt x="38" y="177"/>
                      <a:pt x="40" y="177"/>
                      <a:pt x="40" y="177"/>
                    </a:cubicBezTo>
                    <a:cubicBezTo>
                      <a:pt x="42" y="177"/>
                      <a:pt x="38" y="174"/>
                      <a:pt x="39" y="174"/>
                    </a:cubicBezTo>
                    <a:cubicBezTo>
                      <a:pt x="40" y="175"/>
                      <a:pt x="41" y="176"/>
                      <a:pt x="42" y="176"/>
                    </a:cubicBezTo>
                    <a:cubicBezTo>
                      <a:pt x="40" y="174"/>
                      <a:pt x="41" y="174"/>
                      <a:pt x="41" y="173"/>
                    </a:cubicBezTo>
                    <a:cubicBezTo>
                      <a:pt x="41" y="173"/>
                      <a:pt x="41" y="173"/>
                      <a:pt x="42" y="174"/>
                    </a:cubicBezTo>
                    <a:cubicBezTo>
                      <a:pt x="40" y="172"/>
                      <a:pt x="43" y="173"/>
                      <a:pt x="43" y="171"/>
                    </a:cubicBezTo>
                    <a:cubicBezTo>
                      <a:pt x="44" y="172"/>
                      <a:pt x="44" y="172"/>
                      <a:pt x="44" y="172"/>
                    </a:cubicBezTo>
                    <a:cubicBezTo>
                      <a:pt x="46" y="172"/>
                      <a:pt x="41" y="170"/>
                      <a:pt x="43" y="170"/>
                    </a:cubicBezTo>
                    <a:cubicBezTo>
                      <a:pt x="43" y="170"/>
                      <a:pt x="44" y="170"/>
                      <a:pt x="44" y="171"/>
                    </a:cubicBezTo>
                    <a:cubicBezTo>
                      <a:pt x="42" y="168"/>
                      <a:pt x="44" y="167"/>
                      <a:pt x="44" y="166"/>
                    </a:cubicBezTo>
                    <a:cubicBezTo>
                      <a:pt x="44" y="166"/>
                      <a:pt x="44" y="166"/>
                      <a:pt x="44" y="166"/>
                    </a:cubicBezTo>
                    <a:cubicBezTo>
                      <a:pt x="44" y="165"/>
                      <a:pt x="46" y="165"/>
                      <a:pt x="45" y="163"/>
                    </a:cubicBezTo>
                    <a:cubicBezTo>
                      <a:pt x="46" y="163"/>
                      <a:pt x="49" y="165"/>
                      <a:pt x="49" y="164"/>
                    </a:cubicBezTo>
                    <a:cubicBezTo>
                      <a:pt x="46" y="162"/>
                      <a:pt x="49" y="161"/>
                      <a:pt x="45" y="160"/>
                    </a:cubicBezTo>
                    <a:cubicBezTo>
                      <a:pt x="46" y="159"/>
                      <a:pt x="48" y="158"/>
                      <a:pt x="48" y="157"/>
                    </a:cubicBezTo>
                    <a:cubicBezTo>
                      <a:pt x="48" y="158"/>
                      <a:pt x="51" y="159"/>
                      <a:pt x="51" y="160"/>
                    </a:cubicBezTo>
                    <a:cubicBezTo>
                      <a:pt x="53" y="160"/>
                      <a:pt x="53" y="160"/>
                      <a:pt x="53" y="160"/>
                    </a:cubicBezTo>
                    <a:cubicBezTo>
                      <a:pt x="55" y="161"/>
                      <a:pt x="53" y="161"/>
                      <a:pt x="54" y="161"/>
                    </a:cubicBezTo>
                    <a:cubicBezTo>
                      <a:pt x="54" y="161"/>
                      <a:pt x="54" y="159"/>
                      <a:pt x="55" y="159"/>
                    </a:cubicBezTo>
                    <a:cubicBezTo>
                      <a:pt x="53" y="157"/>
                      <a:pt x="50" y="155"/>
                      <a:pt x="50" y="153"/>
                    </a:cubicBezTo>
                    <a:cubicBezTo>
                      <a:pt x="51" y="155"/>
                      <a:pt x="54" y="155"/>
                      <a:pt x="54" y="156"/>
                    </a:cubicBezTo>
                    <a:cubicBezTo>
                      <a:pt x="49" y="151"/>
                      <a:pt x="49" y="151"/>
                      <a:pt x="49" y="151"/>
                    </a:cubicBezTo>
                    <a:cubicBezTo>
                      <a:pt x="50" y="150"/>
                      <a:pt x="52" y="152"/>
                      <a:pt x="51" y="151"/>
                    </a:cubicBezTo>
                    <a:cubicBezTo>
                      <a:pt x="51" y="150"/>
                      <a:pt x="50" y="150"/>
                      <a:pt x="50" y="149"/>
                    </a:cubicBezTo>
                    <a:cubicBezTo>
                      <a:pt x="50" y="149"/>
                      <a:pt x="50" y="147"/>
                      <a:pt x="53" y="149"/>
                    </a:cubicBezTo>
                    <a:cubicBezTo>
                      <a:pt x="54" y="150"/>
                      <a:pt x="53" y="150"/>
                      <a:pt x="54" y="150"/>
                    </a:cubicBezTo>
                    <a:cubicBezTo>
                      <a:pt x="55" y="149"/>
                      <a:pt x="54" y="149"/>
                      <a:pt x="54" y="148"/>
                    </a:cubicBezTo>
                    <a:cubicBezTo>
                      <a:pt x="55" y="148"/>
                      <a:pt x="55" y="148"/>
                      <a:pt x="55" y="148"/>
                    </a:cubicBezTo>
                    <a:cubicBezTo>
                      <a:pt x="55" y="148"/>
                      <a:pt x="54" y="146"/>
                      <a:pt x="52" y="146"/>
                    </a:cubicBezTo>
                    <a:cubicBezTo>
                      <a:pt x="52" y="146"/>
                      <a:pt x="54" y="147"/>
                      <a:pt x="53" y="147"/>
                    </a:cubicBezTo>
                    <a:cubicBezTo>
                      <a:pt x="52" y="145"/>
                      <a:pt x="52" y="144"/>
                      <a:pt x="52" y="144"/>
                    </a:cubicBezTo>
                    <a:cubicBezTo>
                      <a:pt x="52" y="144"/>
                      <a:pt x="53" y="144"/>
                      <a:pt x="54" y="145"/>
                    </a:cubicBezTo>
                    <a:cubicBezTo>
                      <a:pt x="52" y="143"/>
                      <a:pt x="52" y="141"/>
                      <a:pt x="52" y="140"/>
                    </a:cubicBezTo>
                    <a:cubicBezTo>
                      <a:pt x="50" y="139"/>
                      <a:pt x="54" y="142"/>
                      <a:pt x="53" y="141"/>
                    </a:cubicBezTo>
                    <a:cubicBezTo>
                      <a:pt x="56" y="141"/>
                      <a:pt x="52" y="137"/>
                      <a:pt x="56" y="138"/>
                    </a:cubicBezTo>
                    <a:cubicBezTo>
                      <a:pt x="56" y="138"/>
                      <a:pt x="53" y="136"/>
                      <a:pt x="54" y="137"/>
                    </a:cubicBezTo>
                    <a:cubicBezTo>
                      <a:pt x="54" y="136"/>
                      <a:pt x="56" y="137"/>
                      <a:pt x="56" y="137"/>
                    </a:cubicBezTo>
                    <a:cubicBezTo>
                      <a:pt x="57" y="137"/>
                      <a:pt x="56" y="136"/>
                      <a:pt x="56" y="135"/>
                    </a:cubicBezTo>
                    <a:cubicBezTo>
                      <a:pt x="55" y="134"/>
                      <a:pt x="56" y="135"/>
                      <a:pt x="56" y="136"/>
                    </a:cubicBezTo>
                    <a:cubicBezTo>
                      <a:pt x="56" y="135"/>
                      <a:pt x="55" y="131"/>
                      <a:pt x="58" y="131"/>
                    </a:cubicBezTo>
                    <a:cubicBezTo>
                      <a:pt x="57" y="130"/>
                      <a:pt x="55" y="128"/>
                      <a:pt x="56" y="128"/>
                    </a:cubicBezTo>
                    <a:cubicBezTo>
                      <a:pt x="57" y="129"/>
                      <a:pt x="57" y="129"/>
                      <a:pt x="57" y="129"/>
                    </a:cubicBezTo>
                    <a:cubicBezTo>
                      <a:pt x="59" y="129"/>
                      <a:pt x="58" y="128"/>
                      <a:pt x="60" y="129"/>
                    </a:cubicBezTo>
                    <a:cubicBezTo>
                      <a:pt x="58" y="127"/>
                      <a:pt x="60" y="133"/>
                      <a:pt x="59" y="131"/>
                    </a:cubicBezTo>
                    <a:cubicBezTo>
                      <a:pt x="60" y="131"/>
                      <a:pt x="56" y="128"/>
                      <a:pt x="59" y="129"/>
                    </a:cubicBezTo>
                    <a:cubicBezTo>
                      <a:pt x="59" y="129"/>
                      <a:pt x="57" y="127"/>
                      <a:pt x="60" y="127"/>
                    </a:cubicBezTo>
                    <a:cubicBezTo>
                      <a:pt x="59" y="127"/>
                      <a:pt x="62" y="129"/>
                      <a:pt x="62" y="129"/>
                    </a:cubicBezTo>
                    <a:cubicBezTo>
                      <a:pt x="62" y="127"/>
                      <a:pt x="61" y="128"/>
                      <a:pt x="61" y="127"/>
                    </a:cubicBezTo>
                    <a:cubicBezTo>
                      <a:pt x="61" y="126"/>
                      <a:pt x="61" y="126"/>
                      <a:pt x="61" y="126"/>
                    </a:cubicBezTo>
                    <a:cubicBezTo>
                      <a:pt x="59" y="125"/>
                      <a:pt x="61" y="125"/>
                      <a:pt x="59" y="124"/>
                    </a:cubicBezTo>
                    <a:cubicBezTo>
                      <a:pt x="61" y="125"/>
                      <a:pt x="59" y="122"/>
                      <a:pt x="62" y="124"/>
                    </a:cubicBezTo>
                    <a:cubicBezTo>
                      <a:pt x="64" y="126"/>
                      <a:pt x="64" y="126"/>
                      <a:pt x="64" y="126"/>
                    </a:cubicBezTo>
                    <a:cubicBezTo>
                      <a:pt x="64" y="125"/>
                      <a:pt x="62" y="124"/>
                      <a:pt x="61" y="123"/>
                    </a:cubicBezTo>
                    <a:cubicBezTo>
                      <a:pt x="61" y="123"/>
                      <a:pt x="62" y="123"/>
                      <a:pt x="62" y="123"/>
                    </a:cubicBezTo>
                    <a:cubicBezTo>
                      <a:pt x="59" y="121"/>
                      <a:pt x="63" y="122"/>
                      <a:pt x="61" y="120"/>
                    </a:cubicBezTo>
                    <a:cubicBezTo>
                      <a:pt x="62" y="120"/>
                      <a:pt x="62" y="118"/>
                      <a:pt x="64" y="119"/>
                    </a:cubicBezTo>
                    <a:cubicBezTo>
                      <a:pt x="64" y="118"/>
                      <a:pt x="63" y="117"/>
                      <a:pt x="64" y="116"/>
                    </a:cubicBezTo>
                    <a:cubicBezTo>
                      <a:pt x="64" y="117"/>
                      <a:pt x="64" y="117"/>
                      <a:pt x="65" y="117"/>
                    </a:cubicBezTo>
                    <a:cubicBezTo>
                      <a:pt x="66" y="118"/>
                      <a:pt x="65" y="117"/>
                      <a:pt x="65" y="116"/>
                    </a:cubicBezTo>
                    <a:cubicBezTo>
                      <a:pt x="66" y="117"/>
                      <a:pt x="68" y="116"/>
                      <a:pt x="69" y="117"/>
                    </a:cubicBezTo>
                    <a:cubicBezTo>
                      <a:pt x="68" y="115"/>
                      <a:pt x="66" y="115"/>
                      <a:pt x="65" y="114"/>
                    </a:cubicBezTo>
                    <a:cubicBezTo>
                      <a:pt x="69" y="115"/>
                      <a:pt x="64" y="111"/>
                      <a:pt x="68" y="112"/>
                    </a:cubicBezTo>
                    <a:cubicBezTo>
                      <a:pt x="68" y="112"/>
                      <a:pt x="69" y="114"/>
                      <a:pt x="70" y="114"/>
                    </a:cubicBezTo>
                    <a:cubicBezTo>
                      <a:pt x="74" y="115"/>
                      <a:pt x="68" y="111"/>
                      <a:pt x="70" y="111"/>
                    </a:cubicBezTo>
                    <a:cubicBezTo>
                      <a:pt x="67" y="110"/>
                      <a:pt x="67" y="110"/>
                      <a:pt x="67" y="110"/>
                    </a:cubicBezTo>
                    <a:cubicBezTo>
                      <a:pt x="69" y="110"/>
                      <a:pt x="66" y="107"/>
                      <a:pt x="69" y="109"/>
                    </a:cubicBezTo>
                    <a:cubicBezTo>
                      <a:pt x="68" y="108"/>
                      <a:pt x="71" y="109"/>
                      <a:pt x="68" y="107"/>
                    </a:cubicBezTo>
                    <a:cubicBezTo>
                      <a:pt x="71" y="107"/>
                      <a:pt x="68" y="102"/>
                      <a:pt x="74" y="104"/>
                    </a:cubicBezTo>
                    <a:cubicBezTo>
                      <a:pt x="74" y="104"/>
                      <a:pt x="75" y="104"/>
                      <a:pt x="73" y="103"/>
                    </a:cubicBezTo>
                    <a:cubicBezTo>
                      <a:pt x="71" y="102"/>
                      <a:pt x="74" y="104"/>
                      <a:pt x="73" y="104"/>
                    </a:cubicBezTo>
                    <a:cubicBezTo>
                      <a:pt x="73" y="103"/>
                      <a:pt x="72" y="103"/>
                      <a:pt x="72" y="103"/>
                    </a:cubicBezTo>
                    <a:cubicBezTo>
                      <a:pt x="72" y="102"/>
                      <a:pt x="73" y="102"/>
                      <a:pt x="75" y="104"/>
                    </a:cubicBezTo>
                    <a:cubicBezTo>
                      <a:pt x="77" y="104"/>
                      <a:pt x="71" y="100"/>
                      <a:pt x="73" y="99"/>
                    </a:cubicBezTo>
                    <a:cubicBezTo>
                      <a:pt x="74" y="100"/>
                      <a:pt x="74" y="100"/>
                      <a:pt x="74" y="100"/>
                    </a:cubicBezTo>
                    <a:cubicBezTo>
                      <a:pt x="73" y="98"/>
                      <a:pt x="73" y="98"/>
                      <a:pt x="73" y="98"/>
                    </a:cubicBezTo>
                    <a:cubicBezTo>
                      <a:pt x="73" y="97"/>
                      <a:pt x="76" y="99"/>
                      <a:pt x="78" y="100"/>
                    </a:cubicBezTo>
                    <a:cubicBezTo>
                      <a:pt x="78" y="99"/>
                      <a:pt x="78" y="99"/>
                      <a:pt x="77" y="98"/>
                    </a:cubicBezTo>
                    <a:cubicBezTo>
                      <a:pt x="79" y="98"/>
                      <a:pt x="79" y="98"/>
                      <a:pt x="79" y="98"/>
                    </a:cubicBezTo>
                    <a:cubicBezTo>
                      <a:pt x="77" y="98"/>
                      <a:pt x="78" y="97"/>
                      <a:pt x="78" y="97"/>
                    </a:cubicBezTo>
                    <a:cubicBezTo>
                      <a:pt x="78" y="97"/>
                      <a:pt x="78" y="97"/>
                      <a:pt x="78" y="97"/>
                    </a:cubicBezTo>
                    <a:cubicBezTo>
                      <a:pt x="79" y="98"/>
                      <a:pt x="79" y="97"/>
                      <a:pt x="79" y="97"/>
                    </a:cubicBezTo>
                    <a:cubicBezTo>
                      <a:pt x="78" y="96"/>
                      <a:pt x="77" y="96"/>
                      <a:pt x="76" y="96"/>
                    </a:cubicBezTo>
                    <a:cubicBezTo>
                      <a:pt x="75" y="96"/>
                      <a:pt x="76" y="95"/>
                      <a:pt x="75" y="94"/>
                    </a:cubicBezTo>
                    <a:cubicBezTo>
                      <a:pt x="77" y="96"/>
                      <a:pt x="77" y="94"/>
                      <a:pt x="77" y="94"/>
                    </a:cubicBezTo>
                    <a:cubicBezTo>
                      <a:pt x="78" y="94"/>
                      <a:pt x="76" y="93"/>
                      <a:pt x="76" y="93"/>
                    </a:cubicBezTo>
                    <a:cubicBezTo>
                      <a:pt x="77" y="93"/>
                      <a:pt x="76" y="92"/>
                      <a:pt x="78" y="93"/>
                    </a:cubicBezTo>
                    <a:cubicBezTo>
                      <a:pt x="78" y="93"/>
                      <a:pt x="76" y="93"/>
                      <a:pt x="77" y="94"/>
                    </a:cubicBezTo>
                    <a:cubicBezTo>
                      <a:pt x="78" y="94"/>
                      <a:pt x="80" y="95"/>
                      <a:pt x="79" y="93"/>
                    </a:cubicBezTo>
                    <a:cubicBezTo>
                      <a:pt x="78" y="93"/>
                      <a:pt x="75" y="92"/>
                      <a:pt x="77" y="91"/>
                    </a:cubicBezTo>
                    <a:cubicBezTo>
                      <a:pt x="77" y="92"/>
                      <a:pt x="78" y="92"/>
                      <a:pt x="78" y="93"/>
                    </a:cubicBezTo>
                    <a:cubicBezTo>
                      <a:pt x="80" y="93"/>
                      <a:pt x="80" y="93"/>
                      <a:pt x="80" y="93"/>
                    </a:cubicBezTo>
                    <a:cubicBezTo>
                      <a:pt x="78" y="92"/>
                      <a:pt x="78" y="92"/>
                      <a:pt x="78" y="92"/>
                    </a:cubicBezTo>
                    <a:cubicBezTo>
                      <a:pt x="79" y="92"/>
                      <a:pt x="79" y="92"/>
                      <a:pt x="79" y="92"/>
                    </a:cubicBezTo>
                    <a:cubicBezTo>
                      <a:pt x="77" y="91"/>
                      <a:pt x="79" y="90"/>
                      <a:pt x="77" y="89"/>
                    </a:cubicBezTo>
                    <a:cubicBezTo>
                      <a:pt x="77" y="89"/>
                      <a:pt x="79" y="89"/>
                      <a:pt x="79" y="89"/>
                    </a:cubicBezTo>
                    <a:cubicBezTo>
                      <a:pt x="79" y="89"/>
                      <a:pt x="79" y="89"/>
                      <a:pt x="79" y="89"/>
                    </a:cubicBezTo>
                    <a:cubicBezTo>
                      <a:pt x="80" y="89"/>
                      <a:pt x="80" y="88"/>
                      <a:pt x="79" y="87"/>
                    </a:cubicBezTo>
                    <a:cubicBezTo>
                      <a:pt x="79" y="87"/>
                      <a:pt x="79" y="87"/>
                      <a:pt x="79" y="87"/>
                    </a:cubicBezTo>
                    <a:cubicBezTo>
                      <a:pt x="80" y="87"/>
                      <a:pt x="80" y="86"/>
                      <a:pt x="79" y="85"/>
                    </a:cubicBezTo>
                    <a:cubicBezTo>
                      <a:pt x="80" y="85"/>
                      <a:pt x="86" y="89"/>
                      <a:pt x="84" y="87"/>
                    </a:cubicBezTo>
                    <a:cubicBezTo>
                      <a:pt x="84" y="86"/>
                      <a:pt x="81" y="84"/>
                      <a:pt x="80" y="84"/>
                    </a:cubicBezTo>
                    <a:cubicBezTo>
                      <a:pt x="81" y="83"/>
                      <a:pt x="79" y="80"/>
                      <a:pt x="82" y="81"/>
                    </a:cubicBezTo>
                    <a:cubicBezTo>
                      <a:pt x="82" y="80"/>
                      <a:pt x="81" y="80"/>
                      <a:pt x="81" y="79"/>
                    </a:cubicBezTo>
                    <a:cubicBezTo>
                      <a:pt x="83" y="78"/>
                      <a:pt x="81" y="75"/>
                      <a:pt x="85" y="75"/>
                    </a:cubicBezTo>
                    <a:cubicBezTo>
                      <a:pt x="85" y="76"/>
                      <a:pt x="87" y="76"/>
                      <a:pt x="88" y="76"/>
                    </a:cubicBezTo>
                    <a:cubicBezTo>
                      <a:pt x="86" y="75"/>
                      <a:pt x="90" y="77"/>
                      <a:pt x="87" y="75"/>
                    </a:cubicBezTo>
                    <a:cubicBezTo>
                      <a:pt x="85" y="74"/>
                      <a:pt x="84" y="74"/>
                      <a:pt x="83" y="74"/>
                    </a:cubicBezTo>
                    <a:cubicBezTo>
                      <a:pt x="83" y="73"/>
                      <a:pt x="84" y="71"/>
                      <a:pt x="86" y="71"/>
                    </a:cubicBezTo>
                    <a:cubicBezTo>
                      <a:pt x="85" y="71"/>
                      <a:pt x="84" y="71"/>
                      <a:pt x="84" y="70"/>
                    </a:cubicBezTo>
                    <a:cubicBezTo>
                      <a:pt x="87" y="72"/>
                      <a:pt x="87" y="71"/>
                      <a:pt x="87" y="70"/>
                    </a:cubicBezTo>
                    <a:cubicBezTo>
                      <a:pt x="85" y="69"/>
                      <a:pt x="85" y="69"/>
                      <a:pt x="85" y="69"/>
                    </a:cubicBezTo>
                    <a:cubicBezTo>
                      <a:pt x="87" y="70"/>
                      <a:pt x="87" y="70"/>
                      <a:pt x="87" y="70"/>
                    </a:cubicBezTo>
                    <a:cubicBezTo>
                      <a:pt x="86" y="69"/>
                      <a:pt x="83" y="68"/>
                      <a:pt x="85" y="68"/>
                    </a:cubicBezTo>
                    <a:cubicBezTo>
                      <a:pt x="86" y="68"/>
                      <a:pt x="87" y="68"/>
                      <a:pt x="87" y="68"/>
                    </a:cubicBezTo>
                    <a:cubicBezTo>
                      <a:pt x="86" y="67"/>
                      <a:pt x="84" y="65"/>
                      <a:pt x="86" y="65"/>
                    </a:cubicBezTo>
                    <a:cubicBezTo>
                      <a:pt x="88" y="66"/>
                      <a:pt x="88" y="66"/>
                      <a:pt x="88" y="66"/>
                    </a:cubicBezTo>
                    <a:cubicBezTo>
                      <a:pt x="88" y="65"/>
                      <a:pt x="87" y="64"/>
                      <a:pt x="86" y="65"/>
                    </a:cubicBezTo>
                    <a:cubicBezTo>
                      <a:pt x="88" y="64"/>
                      <a:pt x="89" y="63"/>
                      <a:pt x="91" y="64"/>
                    </a:cubicBezTo>
                    <a:cubicBezTo>
                      <a:pt x="87" y="60"/>
                      <a:pt x="88" y="57"/>
                      <a:pt x="89" y="55"/>
                    </a:cubicBezTo>
                    <a:cubicBezTo>
                      <a:pt x="90" y="55"/>
                      <a:pt x="90" y="55"/>
                      <a:pt x="90" y="55"/>
                    </a:cubicBezTo>
                    <a:cubicBezTo>
                      <a:pt x="91" y="55"/>
                      <a:pt x="88" y="54"/>
                      <a:pt x="89" y="54"/>
                    </a:cubicBezTo>
                    <a:cubicBezTo>
                      <a:pt x="90" y="55"/>
                      <a:pt x="92" y="55"/>
                      <a:pt x="93" y="56"/>
                    </a:cubicBezTo>
                    <a:cubicBezTo>
                      <a:pt x="95" y="55"/>
                      <a:pt x="91" y="54"/>
                      <a:pt x="91" y="53"/>
                    </a:cubicBezTo>
                    <a:cubicBezTo>
                      <a:pt x="89" y="52"/>
                      <a:pt x="92" y="54"/>
                      <a:pt x="90" y="53"/>
                    </a:cubicBezTo>
                    <a:cubicBezTo>
                      <a:pt x="89" y="53"/>
                      <a:pt x="92" y="52"/>
                      <a:pt x="89" y="51"/>
                    </a:cubicBezTo>
                    <a:cubicBezTo>
                      <a:pt x="90" y="51"/>
                      <a:pt x="92" y="52"/>
                      <a:pt x="93" y="53"/>
                    </a:cubicBezTo>
                    <a:cubicBezTo>
                      <a:pt x="92" y="52"/>
                      <a:pt x="92" y="52"/>
                      <a:pt x="92" y="52"/>
                    </a:cubicBezTo>
                    <a:cubicBezTo>
                      <a:pt x="95" y="52"/>
                      <a:pt x="97" y="55"/>
                      <a:pt x="100" y="56"/>
                    </a:cubicBezTo>
                    <a:cubicBezTo>
                      <a:pt x="100" y="55"/>
                      <a:pt x="100" y="55"/>
                      <a:pt x="100" y="55"/>
                    </a:cubicBezTo>
                    <a:cubicBezTo>
                      <a:pt x="103" y="56"/>
                      <a:pt x="103" y="58"/>
                      <a:pt x="104" y="57"/>
                    </a:cubicBezTo>
                    <a:cubicBezTo>
                      <a:pt x="103" y="56"/>
                      <a:pt x="100" y="54"/>
                      <a:pt x="98" y="54"/>
                    </a:cubicBezTo>
                    <a:cubicBezTo>
                      <a:pt x="98" y="53"/>
                      <a:pt x="92" y="51"/>
                      <a:pt x="93" y="50"/>
                    </a:cubicBezTo>
                    <a:cubicBezTo>
                      <a:pt x="95" y="50"/>
                      <a:pt x="93" y="51"/>
                      <a:pt x="95" y="52"/>
                    </a:cubicBezTo>
                    <a:cubicBezTo>
                      <a:pt x="98" y="52"/>
                      <a:pt x="95" y="50"/>
                      <a:pt x="96" y="50"/>
                    </a:cubicBezTo>
                    <a:cubicBezTo>
                      <a:pt x="94" y="50"/>
                      <a:pt x="92" y="49"/>
                      <a:pt x="92" y="48"/>
                    </a:cubicBezTo>
                    <a:cubicBezTo>
                      <a:pt x="93" y="48"/>
                      <a:pt x="94" y="49"/>
                      <a:pt x="95" y="49"/>
                    </a:cubicBezTo>
                    <a:cubicBezTo>
                      <a:pt x="93" y="48"/>
                      <a:pt x="92" y="47"/>
                      <a:pt x="91" y="47"/>
                    </a:cubicBezTo>
                    <a:cubicBezTo>
                      <a:pt x="88" y="46"/>
                      <a:pt x="92" y="47"/>
                      <a:pt x="90" y="45"/>
                    </a:cubicBezTo>
                    <a:cubicBezTo>
                      <a:pt x="92" y="46"/>
                      <a:pt x="95" y="48"/>
                      <a:pt x="97" y="48"/>
                    </a:cubicBezTo>
                    <a:cubicBezTo>
                      <a:pt x="94" y="47"/>
                      <a:pt x="94" y="45"/>
                      <a:pt x="90" y="44"/>
                    </a:cubicBezTo>
                    <a:cubicBezTo>
                      <a:pt x="91" y="44"/>
                      <a:pt x="93" y="45"/>
                      <a:pt x="94" y="46"/>
                    </a:cubicBezTo>
                    <a:cubicBezTo>
                      <a:pt x="96" y="46"/>
                      <a:pt x="91" y="43"/>
                      <a:pt x="95" y="44"/>
                    </a:cubicBezTo>
                    <a:cubicBezTo>
                      <a:pt x="93" y="43"/>
                      <a:pt x="93" y="43"/>
                      <a:pt x="93" y="43"/>
                    </a:cubicBezTo>
                    <a:cubicBezTo>
                      <a:pt x="94" y="43"/>
                      <a:pt x="94" y="43"/>
                      <a:pt x="96" y="44"/>
                    </a:cubicBezTo>
                    <a:cubicBezTo>
                      <a:pt x="96" y="43"/>
                      <a:pt x="93" y="41"/>
                      <a:pt x="97" y="42"/>
                    </a:cubicBezTo>
                    <a:cubicBezTo>
                      <a:pt x="96" y="42"/>
                      <a:pt x="97" y="41"/>
                      <a:pt x="94" y="41"/>
                    </a:cubicBezTo>
                    <a:cubicBezTo>
                      <a:pt x="93" y="41"/>
                      <a:pt x="96" y="42"/>
                      <a:pt x="92" y="41"/>
                    </a:cubicBezTo>
                    <a:cubicBezTo>
                      <a:pt x="95" y="42"/>
                      <a:pt x="92" y="40"/>
                      <a:pt x="92" y="39"/>
                    </a:cubicBezTo>
                    <a:cubicBezTo>
                      <a:pt x="93" y="40"/>
                      <a:pt x="93" y="40"/>
                      <a:pt x="93" y="40"/>
                    </a:cubicBezTo>
                    <a:cubicBezTo>
                      <a:pt x="92" y="39"/>
                      <a:pt x="93" y="39"/>
                      <a:pt x="92" y="38"/>
                    </a:cubicBezTo>
                    <a:cubicBezTo>
                      <a:pt x="92" y="39"/>
                      <a:pt x="93" y="39"/>
                      <a:pt x="94" y="39"/>
                    </a:cubicBezTo>
                    <a:cubicBezTo>
                      <a:pt x="92" y="38"/>
                      <a:pt x="92" y="38"/>
                      <a:pt x="92" y="38"/>
                    </a:cubicBezTo>
                    <a:cubicBezTo>
                      <a:pt x="91" y="37"/>
                      <a:pt x="95" y="39"/>
                      <a:pt x="95" y="38"/>
                    </a:cubicBezTo>
                    <a:cubicBezTo>
                      <a:pt x="96" y="39"/>
                      <a:pt x="96" y="39"/>
                      <a:pt x="96" y="39"/>
                    </a:cubicBezTo>
                    <a:cubicBezTo>
                      <a:pt x="96" y="39"/>
                      <a:pt x="98" y="39"/>
                      <a:pt x="98" y="39"/>
                    </a:cubicBezTo>
                    <a:cubicBezTo>
                      <a:pt x="96" y="38"/>
                      <a:pt x="94" y="37"/>
                      <a:pt x="92" y="36"/>
                    </a:cubicBezTo>
                    <a:cubicBezTo>
                      <a:pt x="92" y="35"/>
                      <a:pt x="94" y="36"/>
                      <a:pt x="93" y="35"/>
                    </a:cubicBezTo>
                    <a:cubicBezTo>
                      <a:pt x="95" y="37"/>
                      <a:pt x="95" y="37"/>
                      <a:pt x="95" y="37"/>
                    </a:cubicBezTo>
                    <a:cubicBezTo>
                      <a:pt x="95" y="37"/>
                      <a:pt x="98" y="37"/>
                      <a:pt x="98" y="37"/>
                    </a:cubicBezTo>
                    <a:cubicBezTo>
                      <a:pt x="98" y="36"/>
                      <a:pt x="95" y="34"/>
                      <a:pt x="94" y="35"/>
                    </a:cubicBezTo>
                    <a:cubicBezTo>
                      <a:pt x="94" y="34"/>
                      <a:pt x="95" y="34"/>
                      <a:pt x="97" y="35"/>
                    </a:cubicBezTo>
                    <a:cubicBezTo>
                      <a:pt x="96" y="34"/>
                      <a:pt x="94" y="34"/>
                      <a:pt x="94" y="33"/>
                    </a:cubicBezTo>
                    <a:cubicBezTo>
                      <a:pt x="95" y="34"/>
                      <a:pt x="97" y="33"/>
                      <a:pt x="99" y="33"/>
                    </a:cubicBezTo>
                    <a:cubicBezTo>
                      <a:pt x="102" y="35"/>
                      <a:pt x="102" y="35"/>
                      <a:pt x="102" y="35"/>
                    </a:cubicBezTo>
                    <a:cubicBezTo>
                      <a:pt x="102" y="35"/>
                      <a:pt x="102" y="35"/>
                      <a:pt x="102" y="35"/>
                    </a:cubicBezTo>
                    <a:cubicBezTo>
                      <a:pt x="104" y="36"/>
                      <a:pt x="104" y="35"/>
                      <a:pt x="107" y="36"/>
                    </a:cubicBezTo>
                    <a:cubicBezTo>
                      <a:pt x="107" y="36"/>
                      <a:pt x="106" y="35"/>
                      <a:pt x="106" y="35"/>
                    </a:cubicBezTo>
                    <a:cubicBezTo>
                      <a:pt x="101" y="34"/>
                      <a:pt x="100" y="32"/>
                      <a:pt x="96" y="31"/>
                    </a:cubicBezTo>
                    <a:cubicBezTo>
                      <a:pt x="96" y="29"/>
                      <a:pt x="106" y="33"/>
                      <a:pt x="100" y="30"/>
                    </a:cubicBezTo>
                    <a:cubicBezTo>
                      <a:pt x="99" y="30"/>
                      <a:pt x="97" y="28"/>
                      <a:pt x="97" y="29"/>
                    </a:cubicBezTo>
                    <a:cubicBezTo>
                      <a:pt x="98" y="29"/>
                      <a:pt x="94" y="27"/>
                      <a:pt x="96" y="27"/>
                    </a:cubicBezTo>
                    <a:cubicBezTo>
                      <a:pt x="97" y="28"/>
                      <a:pt x="100" y="28"/>
                      <a:pt x="102" y="29"/>
                    </a:cubicBezTo>
                    <a:cubicBezTo>
                      <a:pt x="101" y="29"/>
                      <a:pt x="101" y="29"/>
                      <a:pt x="101" y="30"/>
                    </a:cubicBezTo>
                    <a:cubicBezTo>
                      <a:pt x="103" y="30"/>
                      <a:pt x="105" y="31"/>
                      <a:pt x="105" y="30"/>
                    </a:cubicBezTo>
                    <a:cubicBezTo>
                      <a:pt x="105" y="30"/>
                      <a:pt x="105" y="29"/>
                      <a:pt x="103" y="28"/>
                    </a:cubicBezTo>
                    <a:cubicBezTo>
                      <a:pt x="101" y="28"/>
                      <a:pt x="103" y="29"/>
                      <a:pt x="101" y="28"/>
                    </a:cubicBezTo>
                    <a:cubicBezTo>
                      <a:pt x="100" y="27"/>
                      <a:pt x="104" y="28"/>
                      <a:pt x="100" y="26"/>
                    </a:cubicBezTo>
                    <a:cubicBezTo>
                      <a:pt x="100" y="27"/>
                      <a:pt x="98" y="26"/>
                      <a:pt x="96" y="26"/>
                    </a:cubicBezTo>
                    <a:cubicBezTo>
                      <a:pt x="95" y="25"/>
                      <a:pt x="95" y="25"/>
                      <a:pt x="95" y="25"/>
                    </a:cubicBezTo>
                    <a:cubicBezTo>
                      <a:pt x="97" y="25"/>
                      <a:pt x="97" y="25"/>
                      <a:pt x="97" y="25"/>
                    </a:cubicBezTo>
                    <a:cubicBezTo>
                      <a:pt x="98" y="25"/>
                      <a:pt x="94" y="24"/>
                      <a:pt x="95" y="23"/>
                    </a:cubicBezTo>
                    <a:cubicBezTo>
                      <a:pt x="98" y="24"/>
                      <a:pt x="98" y="24"/>
                      <a:pt x="98" y="24"/>
                    </a:cubicBezTo>
                    <a:cubicBezTo>
                      <a:pt x="101" y="25"/>
                      <a:pt x="97" y="25"/>
                      <a:pt x="101" y="26"/>
                    </a:cubicBezTo>
                    <a:cubicBezTo>
                      <a:pt x="101" y="25"/>
                      <a:pt x="99" y="24"/>
                      <a:pt x="100" y="24"/>
                    </a:cubicBezTo>
                    <a:cubicBezTo>
                      <a:pt x="101" y="24"/>
                      <a:pt x="101" y="25"/>
                      <a:pt x="101" y="25"/>
                    </a:cubicBezTo>
                    <a:cubicBezTo>
                      <a:pt x="101" y="25"/>
                      <a:pt x="107" y="26"/>
                      <a:pt x="104" y="24"/>
                    </a:cubicBezTo>
                    <a:cubicBezTo>
                      <a:pt x="103" y="23"/>
                      <a:pt x="102" y="23"/>
                      <a:pt x="101" y="23"/>
                    </a:cubicBezTo>
                    <a:cubicBezTo>
                      <a:pt x="101" y="22"/>
                      <a:pt x="99" y="21"/>
                      <a:pt x="99" y="20"/>
                    </a:cubicBezTo>
                    <a:cubicBezTo>
                      <a:pt x="102" y="21"/>
                      <a:pt x="100" y="19"/>
                      <a:pt x="103" y="20"/>
                    </a:cubicBezTo>
                    <a:cubicBezTo>
                      <a:pt x="101" y="20"/>
                      <a:pt x="101" y="22"/>
                      <a:pt x="103" y="23"/>
                    </a:cubicBezTo>
                    <a:cubicBezTo>
                      <a:pt x="107" y="24"/>
                      <a:pt x="103" y="24"/>
                      <a:pt x="106" y="25"/>
                    </a:cubicBezTo>
                    <a:cubicBezTo>
                      <a:pt x="107" y="24"/>
                      <a:pt x="110" y="26"/>
                      <a:pt x="112" y="26"/>
                    </a:cubicBezTo>
                    <a:cubicBezTo>
                      <a:pt x="113" y="26"/>
                      <a:pt x="112" y="25"/>
                      <a:pt x="112" y="25"/>
                    </a:cubicBezTo>
                    <a:cubicBezTo>
                      <a:pt x="109" y="24"/>
                      <a:pt x="109" y="25"/>
                      <a:pt x="107" y="24"/>
                    </a:cubicBezTo>
                    <a:cubicBezTo>
                      <a:pt x="108" y="23"/>
                      <a:pt x="107" y="22"/>
                      <a:pt x="105" y="20"/>
                    </a:cubicBezTo>
                    <a:cubicBezTo>
                      <a:pt x="106" y="20"/>
                      <a:pt x="108" y="21"/>
                      <a:pt x="108" y="22"/>
                    </a:cubicBezTo>
                    <a:cubicBezTo>
                      <a:pt x="108" y="20"/>
                      <a:pt x="109" y="19"/>
                      <a:pt x="110" y="18"/>
                    </a:cubicBezTo>
                    <a:cubicBezTo>
                      <a:pt x="106" y="18"/>
                      <a:pt x="109" y="16"/>
                      <a:pt x="106" y="16"/>
                    </a:cubicBezTo>
                    <a:cubicBezTo>
                      <a:pt x="105" y="16"/>
                      <a:pt x="103" y="16"/>
                      <a:pt x="101" y="15"/>
                    </a:cubicBezTo>
                    <a:cubicBezTo>
                      <a:pt x="101" y="15"/>
                      <a:pt x="103" y="16"/>
                      <a:pt x="103" y="16"/>
                    </a:cubicBezTo>
                    <a:cubicBezTo>
                      <a:pt x="102" y="15"/>
                      <a:pt x="107" y="16"/>
                      <a:pt x="104" y="15"/>
                    </a:cubicBezTo>
                    <a:cubicBezTo>
                      <a:pt x="105" y="16"/>
                      <a:pt x="108" y="16"/>
                      <a:pt x="111" y="17"/>
                    </a:cubicBezTo>
                    <a:cubicBezTo>
                      <a:pt x="110" y="16"/>
                      <a:pt x="113" y="18"/>
                      <a:pt x="113" y="17"/>
                    </a:cubicBezTo>
                    <a:cubicBezTo>
                      <a:pt x="112" y="15"/>
                      <a:pt x="111" y="14"/>
                      <a:pt x="111" y="13"/>
                    </a:cubicBezTo>
                    <a:cubicBezTo>
                      <a:pt x="113" y="12"/>
                      <a:pt x="111" y="10"/>
                      <a:pt x="111" y="9"/>
                    </a:cubicBezTo>
                    <a:cubicBezTo>
                      <a:pt x="113" y="9"/>
                      <a:pt x="116" y="10"/>
                      <a:pt x="117" y="9"/>
                    </a:cubicBezTo>
                    <a:cubicBezTo>
                      <a:pt x="117" y="8"/>
                      <a:pt x="113" y="9"/>
                      <a:pt x="115" y="8"/>
                    </a:cubicBezTo>
                    <a:cubicBezTo>
                      <a:pt x="115" y="8"/>
                      <a:pt x="115" y="8"/>
                      <a:pt x="115" y="8"/>
                    </a:cubicBezTo>
                    <a:cubicBezTo>
                      <a:pt x="115" y="8"/>
                      <a:pt x="118" y="7"/>
                      <a:pt x="114" y="6"/>
                    </a:cubicBezTo>
                    <a:cubicBezTo>
                      <a:pt x="117" y="7"/>
                      <a:pt x="117" y="7"/>
                      <a:pt x="117" y="7"/>
                    </a:cubicBezTo>
                    <a:cubicBezTo>
                      <a:pt x="117" y="7"/>
                      <a:pt x="117" y="6"/>
                      <a:pt x="116" y="6"/>
                    </a:cubicBezTo>
                    <a:cubicBezTo>
                      <a:pt x="117" y="6"/>
                      <a:pt x="118" y="6"/>
                      <a:pt x="119" y="7"/>
                    </a:cubicBezTo>
                    <a:cubicBezTo>
                      <a:pt x="122" y="7"/>
                      <a:pt x="119" y="5"/>
                      <a:pt x="119" y="4"/>
                    </a:cubicBezTo>
                    <a:cubicBezTo>
                      <a:pt x="117" y="5"/>
                      <a:pt x="117" y="5"/>
                      <a:pt x="117" y="5"/>
                    </a:cubicBezTo>
                    <a:cubicBezTo>
                      <a:pt x="116" y="3"/>
                      <a:pt x="118" y="3"/>
                      <a:pt x="117" y="1"/>
                    </a:cubicBezTo>
                    <a:cubicBezTo>
                      <a:pt x="119" y="2"/>
                      <a:pt x="119" y="2"/>
                      <a:pt x="119" y="2"/>
                    </a:cubicBezTo>
                    <a:cubicBezTo>
                      <a:pt x="118" y="1"/>
                      <a:pt x="118" y="1"/>
                      <a:pt x="118" y="1"/>
                    </a:cubicBezTo>
                    <a:cubicBezTo>
                      <a:pt x="120" y="1"/>
                      <a:pt x="122" y="1"/>
                      <a:pt x="120" y="0"/>
                    </a:cubicBezTo>
                    <a:cubicBezTo>
                      <a:pt x="125" y="3"/>
                      <a:pt x="125" y="3"/>
                      <a:pt x="125" y="3"/>
                    </a:cubicBezTo>
                    <a:cubicBezTo>
                      <a:pt x="123" y="3"/>
                      <a:pt x="122" y="2"/>
                      <a:pt x="120" y="2"/>
                    </a:cubicBezTo>
                    <a:cubicBezTo>
                      <a:pt x="118" y="2"/>
                      <a:pt x="119" y="3"/>
                      <a:pt x="121" y="4"/>
                    </a:cubicBezTo>
                    <a:cubicBezTo>
                      <a:pt x="121" y="3"/>
                      <a:pt x="121" y="3"/>
                      <a:pt x="120" y="3"/>
                    </a:cubicBezTo>
                    <a:cubicBezTo>
                      <a:pt x="123" y="3"/>
                      <a:pt x="123" y="4"/>
                      <a:pt x="124" y="4"/>
                    </a:cubicBezTo>
                    <a:cubicBezTo>
                      <a:pt x="124" y="4"/>
                      <a:pt x="125" y="4"/>
                      <a:pt x="124" y="4"/>
                    </a:cubicBezTo>
                    <a:cubicBezTo>
                      <a:pt x="126" y="5"/>
                      <a:pt x="126" y="5"/>
                      <a:pt x="126" y="6"/>
                    </a:cubicBezTo>
                    <a:cubicBezTo>
                      <a:pt x="125" y="5"/>
                      <a:pt x="124" y="6"/>
                      <a:pt x="123" y="5"/>
                    </a:cubicBezTo>
                    <a:cubicBezTo>
                      <a:pt x="126" y="6"/>
                      <a:pt x="126" y="7"/>
                      <a:pt x="125" y="8"/>
                    </a:cubicBezTo>
                    <a:cubicBezTo>
                      <a:pt x="122" y="8"/>
                      <a:pt x="127" y="10"/>
                      <a:pt x="126" y="11"/>
                    </a:cubicBezTo>
                    <a:cubicBezTo>
                      <a:pt x="123" y="10"/>
                      <a:pt x="121" y="9"/>
                      <a:pt x="120" y="8"/>
                    </a:cubicBezTo>
                    <a:cubicBezTo>
                      <a:pt x="119" y="8"/>
                      <a:pt x="120" y="8"/>
                      <a:pt x="119" y="9"/>
                    </a:cubicBezTo>
                    <a:cubicBezTo>
                      <a:pt x="121" y="10"/>
                      <a:pt x="124" y="10"/>
                      <a:pt x="125" y="12"/>
                    </a:cubicBezTo>
                    <a:cubicBezTo>
                      <a:pt x="123" y="11"/>
                      <a:pt x="123" y="11"/>
                      <a:pt x="123" y="11"/>
                    </a:cubicBezTo>
                    <a:cubicBezTo>
                      <a:pt x="123" y="12"/>
                      <a:pt x="126" y="13"/>
                      <a:pt x="125" y="14"/>
                    </a:cubicBezTo>
                    <a:cubicBezTo>
                      <a:pt x="124" y="15"/>
                      <a:pt x="124" y="17"/>
                      <a:pt x="123" y="18"/>
                    </a:cubicBezTo>
                    <a:cubicBezTo>
                      <a:pt x="121" y="18"/>
                      <a:pt x="121" y="18"/>
                      <a:pt x="121" y="18"/>
                    </a:cubicBezTo>
                    <a:cubicBezTo>
                      <a:pt x="125" y="20"/>
                      <a:pt x="122" y="21"/>
                      <a:pt x="124" y="22"/>
                    </a:cubicBezTo>
                    <a:cubicBezTo>
                      <a:pt x="121" y="23"/>
                      <a:pt x="124" y="26"/>
                      <a:pt x="121" y="26"/>
                    </a:cubicBezTo>
                    <a:cubicBezTo>
                      <a:pt x="121" y="30"/>
                      <a:pt x="122" y="33"/>
                      <a:pt x="121" y="35"/>
                    </a:cubicBezTo>
                    <a:cubicBezTo>
                      <a:pt x="118" y="34"/>
                      <a:pt x="118" y="34"/>
                      <a:pt x="118" y="34"/>
                    </a:cubicBezTo>
                    <a:cubicBezTo>
                      <a:pt x="120" y="35"/>
                      <a:pt x="116" y="34"/>
                      <a:pt x="117" y="35"/>
                    </a:cubicBezTo>
                    <a:cubicBezTo>
                      <a:pt x="119" y="35"/>
                      <a:pt x="119" y="36"/>
                      <a:pt x="121" y="37"/>
                    </a:cubicBezTo>
                    <a:cubicBezTo>
                      <a:pt x="118" y="38"/>
                      <a:pt x="120" y="40"/>
                      <a:pt x="121" y="42"/>
                    </a:cubicBezTo>
                    <a:cubicBezTo>
                      <a:pt x="119" y="41"/>
                      <a:pt x="119" y="41"/>
                      <a:pt x="119" y="41"/>
                    </a:cubicBezTo>
                    <a:cubicBezTo>
                      <a:pt x="122" y="44"/>
                      <a:pt x="119" y="44"/>
                      <a:pt x="118" y="46"/>
                    </a:cubicBezTo>
                    <a:cubicBezTo>
                      <a:pt x="117" y="45"/>
                      <a:pt x="115" y="45"/>
                      <a:pt x="115" y="46"/>
                    </a:cubicBezTo>
                    <a:cubicBezTo>
                      <a:pt x="118" y="48"/>
                      <a:pt x="118" y="48"/>
                      <a:pt x="119" y="50"/>
                    </a:cubicBezTo>
                    <a:cubicBezTo>
                      <a:pt x="119" y="51"/>
                      <a:pt x="118" y="52"/>
                      <a:pt x="116" y="52"/>
                    </a:cubicBezTo>
                    <a:cubicBezTo>
                      <a:pt x="119" y="57"/>
                      <a:pt x="115" y="59"/>
                      <a:pt x="116" y="64"/>
                    </a:cubicBezTo>
                    <a:cubicBezTo>
                      <a:pt x="114" y="63"/>
                      <a:pt x="114" y="63"/>
                      <a:pt x="114" y="63"/>
                    </a:cubicBezTo>
                    <a:cubicBezTo>
                      <a:pt x="117" y="68"/>
                      <a:pt x="112" y="70"/>
                      <a:pt x="113" y="74"/>
                    </a:cubicBezTo>
                    <a:cubicBezTo>
                      <a:pt x="109" y="72"/>
                      <a:pt x="109" y="72"/>
                      <a:pt x="109" y="72"/>
                    </a:cubicBezTo>
                    <a:cubicBezTo>
                      <a:pt x="108" y="73"/>
                      <a:pt x="109" y="75"/>
                      <a:pt x="112" y="76"/>
                    </a:cubicBezTo>
                    <a:cubicBezTo>
                      <a:pt x="110" y="76"/>
                      <a:pt x="113" y="78"/>
                      <a:pt x="109" y="78"/>
                    </a:cubicBezTo>
                    <a:cubicBezTo>
                      <a:pt x="108" y="78"/>
                      <a:pt x="111" y="79"/>
                      <a:pt x="111" y="80"/>
                    </a:cubicBezTo>
                    <a:cubicBezTo>
                      <a:pt x="109" y="82"/>
                      <a:pt x="109" y="82"/>
                      <a:pt x="109" y="84"/>
                    </a:cubicBezTo>
                    <a:cubicBezTo>
                      <a:pt x="109" y="84"/>
                      <a:pt x="109" y="84"/>
                      <a:pt x="109" y="84"/>
                    </a:cubicBezTo>
                    <a:cubicBezTo>
                      <a:pt x="108" y="83"/>
                      <a:pt x="107" y="83"/>
                      <a:pt x="106" y="83"/>
                    </a:cubicBezTo>
                    <a:cubicBezTo>
                      <a:pt x="107" y="84"/>
                      <a:pt x="104" y="85"/>
                      <a:pt x="109" y="86"/>
                    </a:cubicBezTo>
                    <a:cubicBezTo>
                      <a:pt x="106" y="87"/>
                      <a:pt x="109" y="91"/>
                      <a:pt x="105" y="91"/>
                    </a:cubicBezTo>
                    <a:cubicBezTo>
                      <a:pt x="106" y="92"/>
                      <a:pt x="106" y="92"/>
                      <a:pt x="107" y="93"/>
                    </a:cubicBezTo>
                    <a:cubicBezTo>
                      <a:pt x="106" y="94"/>
                      <a:pt x="103" y="95"/>
                      <a:pt x="104" y="97"/>
                    </a:cubicBezTo>
                    <a:cubicBezTo>
                      <a:pt x="104" y="97"/>
                      <a:pt x="103" y="96"/>
                      <a:pt x="102" y="96"/>
                    </a:cubicBezTo>
                    <a:cubicBezTo>
                      <a:pt x="102" y="97"/>
                      <a:pt x="104" y="97"/>
                      <a:pt x="104" y="98"/>
                    </a:cubicBezTo>
                    <a:cubicBezTo>
                      <a:pt x="105" y="101"/>
                      <a:pt x="99" y="102"/>
                      <a:pt x="99" y="104"/>
                    </a:cubicBezTo>
                    <a:cubicBezTo>
                      <a:pt x="99" y="109"/>
                      <a:pt x="96" y="113"/>
                      <a:pt x="94" y="117"/>
                    </a:cubicBezTo>
                    <a:cubicBezTo>
                      <a:pt x="93" y="116"/>
                      <a:pt x="93" y="116"/>
                      <a:pt x="93" y="116"/>
                    </a:cubicBezTo>
                    <a:cubicBezTo>
                      <a:pt x="96" y="119"/>
                      <a:pt x="89" y="118"/>
                      <a:pt x="93" y="121"/>
                    </a:cubicBezTo>
                    <a:cubicBezTo>
                      <a:pt x="92" y="121"/>
                      <a:pt x="92" y="122"/>
                      <a:pt x="90" y="121"/>
                    </a:cubicBezTo>
                    <a:cubicBezTo>
                      <a:pt x="92" y="123"/>
                      <a:pt x="87" y="123"/>
                      <a:pt x="89" y="125"/>
                    </a:cubicBezTo>
                    <a:cubicBezTo>
                      <a:pt x="89" y="125"/>
                      <a:pt x="89" y="125"/>
                      <a:pt x="88" y="125"/>
                    </a:cubicBezTo>
                    <a:cubicBezTo>
                      <a:pt x="86" y="125"/>
                      <a:pt x="88" y="128"/>
                      <a:pt x="85" y="129"/>
                    </a:cubicBezTo>
                    <a:cubicBezTo>
                      <a:pt x="85" y="128"/>
                      <a:pt x="85" y="128"/>
                      <a:pt x="84" y="127"/>
                    </a:cubicBezTo>
                    <a:cubicBezTo>
                      <a:pt x="82" y="127"/>
                      <a:pt x="87" y="131"/>
                      <a:pt x="83" y="129"/>
                    </a:cubicBezTo>
                    <a:cubicBezTo>
                      <a:pt x="82" y="129"/>
                      <a:pt x="84" y="130"/>
                      <a:pt x="84" y="130"/>
                    </a:cubicBezTo>
                    <a:cubicBezTo>
                      <a:pt x="81" y="132"/>
                      <a:pt x="81" y="137"/>
                      <a:pt x="80" y="141"/>
                    </a:cubicBezTo>
                    <a:cubicBezTo>
                      <a:pt x="77" y="142"/>
                      <a:pt x="74" y="137"/>
                      <a:pt x="76" y="141"/>
                    </a:cubicBezTo>
                    <a:cubicBezTo>
                      <a:pt x="75" y="141"/>
                      <a:pt x="77" y="142"/>
                      <a:pt x="76" y="142"/>
                    </a:cubicBezTo>
                    <a:cubicBezTo>
                      <a:pt x="77" y="143"/>
                      <a:pt x="71" y="140"/>
                      <a:pt x="73" y="142"/>
                    </a:cubicBezTo>
                    <a:cubicBezTo>
                      <a:pt x="75" y="143"/>
                      <a:pt x="74" y="143"/>
                      <a:pt x="75" y="144"/>
                    </a:cubicBezTo>
                    <a:cubicBezTo>
                      <a:pt x="73" y="144"/>
                      <a:pt x="71" y="143"/>
                      <a:pt x="72" y="146"/>
                    </a:cubicBezTo>
                    <a:cubicBezTo>
                      <a:pt x="71" y="145"/>
                      <a:pt x="71" y="145"/>
                      <a:pt x="71" y="145"/>
                    </a:cubicBezTo>
                    <a:cubicBezTo>
                      <a:pt x="73" y="148"/>
                      <a:pt x="71" y="149"/>
                      <a:pt x="74" y="152"/>
                    </a:cubicBezTo>
                    <a:cubicBezTo>
                      <a:pt x="70" y="160"/>
                      <a:pt x="68" y="169"/>
                      <a:pt x="64" y="176"/>
                    </a:cubicBezTo>
                    <a:cubicBezTo>
                      <a:pt x="59" y="183"/>
                      <a:pt x="56" y="191"/>
                      <a:pt x="49" y="197"/>
                    </a:cubicBezTo>
                    <a:cubicBezTo>
                      <a:pt x="45" y="197"/>
                      <a:pt x="45" y="197"/>
                      <a:pt x="45" y="199"/>
                    </a:cubicBezTo>
                    <a:cubicBezTo>
                      <a:pt x="45" y="199"/>
                      <a:pt x="45" y="199"/>
                      <a:pt x="44" y="199"/>
                    </a:cubicBezTo>
                    <a:cubicBezTo>
                      <a:pt x="47" y="200"/>
                      <a:pt x="44" y="200"/>
                      <a:pt x="46" y="202"/>
                    </a:cubicBezTo>
                    <a:cubicBezTo>
                      <a:pt x="44" y="204"/>
                      <a:pt x="43" y="207"/>
                      <a:pt x="41" y="210"/>
                    </a:cubicBezTo>
                    <a:cubicBezTo>
                      <a:pt x="41" y="209"/>
                      <a:pt x="39" y="208"/>
                      <a:pt x="39" y="208"/>
                    </a:cubicBezTo>
                    <a:cubicBezTo>
                      <a:pt x="41" y="210"/>
                      <a:pt x="41" y="210"/>
                      <a:pt x="41" y="210"/>
                    </a:cubicBezTo>
                    <a:cubicBezTo>
                      <a:pt x="40" y="209"/>
                      <a:pt x="40" y="209"/>
                      <a:pt x="40" y="209"/>
                    </a:cubicBezTo>
                    <a:cubicBezTo>
                      <a:pt x="40" y="210"/>
                      <a:pt x="41" y="211"/>
                      <a:pt x="42" y="211"/>
                    </a:cubicBezTo>
                    <a:cubicBezTo>
                      <a:pt x="40" y="220"/>
                      <a:pt x="31" y="223"/>
                      <a:pt x="27" y="230"/>
                    </a:cubicBezTo>
                    <a:cubicBezTo>
                      <a:pt x="25" y="231"/>
                      <a:pt x="25" y="234"/>
                      <a:pt x="24" y="236"/>
                    </a:cubicBezTo>
                    <a:cubicBezTo>
                      <a:pt x="18" y="239"/>
                      <a:pt x="12" y="242"/>
                      <a:pt x="12" y="249"/>
                    </a:cubicBezTo>
                    <a:cubicBezTo>
                      <a:pt x="12" y="249"/>
                      <a:pt x="5" y="244"/>
                      <a:pt x="5" y="24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4" name="Freeform 298"/>
              <p:cNvSpPr/>
              <p:nvPr/>
            </p:nvSpPr>
            <p:spPr bwMode="auto">
              <a:xfrm>
                <a:off x="4062413" y="2243138"/>
                <a:ext cx="1588" cy="0"/>
              </a:xfrm>
              <a:custGeom>
                <a:avLst/>
                <a:gdLst>
                  <a:gd name="T0" fmla="*/ 5 w 5"/>
                  <a:gd name="T1" fmla="*/ 1 h 1"/>
                  <a:gd name="T2" fmla="*/ 0 w 5"/>
                  <a:gd name="T3" fmla="*/ 0 h 1"/>
                  <a:gd name="T4" fmla="*/ 5 w 5"/>
                  <a:gd name="T5" fmla="*/ 1 h 1"/>
                </a:gdLst>
                <a:ahLst/>
                <a:cxnLst>
                  <a:cxn ang="0">
                    <a:pos x="T0" y="T1"/>
                  </a:cxn>
                  <a:cxn ang="0">
                    <a:pos x="T2" y="T3"/>
                  </a:cxn>
                  <a:cxn ang="0">
                    <a:pos x="T4" y="T5"/>
                  </a:cxn>
                </a:cxnLst>
                <a:rect l="0" t="0" r="r" b="b"/>
                <a:pathLst>
                  <a:path w="5" h="1">
                    <a:moveTo>
                      <a:pt x="5" y="1"/>
                    </a:moveTo>
                    <a:cubicBezTo>
                      <a:pt x="3" y="0"/>
                      <a:pt x="2" y="1"/>
                      <a:pt x="0" y="0"/>
                    </a:cubicBezTo>
                    <a:cubicBezTo>
                      <a:pt x="2" y="0"/>
                      <a:pt x="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5" name="Freeform 299"/>
              <p:cNvSpPr/>
              <p:nvPr/>
            </p:nvSpPr>
            <p:spPr bwMode="auto">
              <a:xfrm>
                <a:off x="4056063" y="2247900"/>
                <a:ext cx="0" cy="0"/>
              </a:xfrm>
              <a:custGeom>
                <a:avLst/>
                <a:gdLst>
                  <a:gd name="T0" fmla="*/ 2 w 3"/>
                  <a:gd name="T1" fmla="*/ 1 w 3"/>
                  <a:gd name="T2" fmla="*/ 1 w 3"/>
                  <a:gd name="T3" fmla="*/ 2 w 3"/>
                </a:gdLst>
                <a:ahLst/>
                <a:cxnLst>
                  <a:cxn ang="0">
                    <a:pos x="T0" y="0"/>
                  </a:cxn>
                  <a:cxn ang="0">
                    <a:pos x="T1" y="0"/>
                  </a:cxn>
                  <a:cxn ang="0">
                    <a:pos x="T2" y="0"/>
                  </a:cxn>
                  <a:cxn ang="0">
                    <a:pos x="T3" y="0"/>
                  </a:cxn>
                </a:cxnLst>
                <a:rect l="0" t="0" r="r" b="b"/>
                <a:pathLst>
                  <a:path w="3">
                    <a:moveTo>
                      <a:pt x="2" y="0"/>
                    </a:moveTo>
                    <a:cubicBezTo>
                      <a:pt x="3" y="0"/>
                      <a:pt x="2" y="0"/>
                      <a:pt x="1" y="0"/>
                    </a:cubicBezTo>
                    <a:cubicBezTo>
                      <a:pt x="1" y="0"/>
                      <a:pt x="0" y="0"/>
                      <a:pt x="1" y="0"/>
                    </a:cubicBezTo>
                    <a:cubicBezTo>
                      <a:pt x="1" y="0"/>
                      <a:pt x="2"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6" name="Freeform 300"/>
              <p:cNvSpPr/>
              <p:nvPr/>
            </p:nvSpPr>
            <p:spPr bwMode="auto">
              <a:xfrm>
                <a:off x="4054476" y="2249488"/>
                <a:ext cx="1588" cy="0"/>
              </a:xfrm>
              <a:custGeom>
                <a:avLst/>
                <a:gdLst>
                  <a:gd name="T0" fmla="*/ 2 w 2"/>
                  <a:gd name="T1" fmla="*/ 3 h 3"/>
                  <a:gd name="T2" fmla="*/ 0 w 2"/>
                  <a:gd name="T3" fmla="*/ 0 h 3"/>
                  <a:gd name="T4" fmla="*/ 2 w 2"/>
                  <a:gd name="T5" fmla="*/ 3 h 3"/>
                </a:gdLst>
                <a:ahLst/>
                <a:cxnLst>
                  <a:cxn ang="0">
                    <a:pos x="T0" y="T1"/>
                  </a:cxn>
                  <a:cxn ang="0">
                    <a:pos x="T2" y="T3"/>
                  </a:cxn>
                  <a:cxn ang="0">
                    <a:pos x="T4" y="T5"/>
                  </a:cxn>
                </a:cxnLst>
                <a:rect l="0" t="0" r="r" b="b"/>
                <a:pathLst>
                  <a:path w="2" h="3">
                    <a:moveTo>
                      <a:pt x="2" y="3"/>
                    </a:moveTo>
                    <a:cubicBezTo>
                      <a:pt x="1" y="2"/>
                      <a:pt x="0" y="1"/>
                      <a:pt x="0" y="0"/>
                    </a:cubicBezTo>
                    <a:lnTo>
                      <a:pt x="2"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7" name="Freeform 301"/>
              <p:cNvSpPr/>
              <p:nvPr/>
            </p:nvSpPr>
            <p:spPr bwMode="auto">
              <a:xfrm>
                <a:off x="4052888" y="2251075"/>
                <a:ext cx="0" cy="0"/>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1"/>
                      <a:pt x="0" y="1"/>
                      <a:pt x="0" y="0"/>
                    </a:cubicBezTo>
                    <a:cubicBezTo>
                      <a:pt x="1" y="1"/>
                      <a:pt x="1"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8" name="Freeform 302"/>
              <p:cNvSpPr/>
              <p:nvPr/>
            </p:nvSpPr>
            <p:spPr bwMode="auto">
              <a:xfrm>
                <a:off x="4052888" y="2251075"/>
                <a:ext cx="1588" cy="0"/>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2" y="1"/>
                      <a:pt x="2" y="1"/>
                      <a:pt x="1" y="1"/>
                    </a:cubicBezTo>
                    <a:cubicBezTo>
                      <a:pt x="2" y="1"/>
                      <a:pt x="0"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9" name="Freeform 303"/>
              <p:cNvSpPr/>
              <p:nvPr/>
            </p:nvSpPr>
            <p:spPr bwMode="auto">
              <a:xfrm>
                <a:off x="4051301" y="2254250"/>
                <a:ext cx="1588" cy="0"/>
              </a:xfrm>
              <a:custGeom>
                <a:avLst/>
                <a:gdLst>
                  <a:gd name="T0" fmla="*/ 2 w 3"/>
                  <a:gd name="T1" fmla="*/ 1 h 2"/>
                  <a:gd name="T2" fmla="*/ 1 w 3"/>
                  <a:gd name="T3" fmla="*/ 2 h 2"/>
                  <a:gd name="T4" fmla="*/ 2 w 3"/>
                  <a:gd name="T5" fmla="*/ 1 h 2"/>
                </a:gdLst>
                <a:ahLst/>
                <a:cxnLst>
                  <a:cxn ang="0">
                    <a:pos x="T0" y="T1"/>
                  </a:cxn>
                  <a:cxn ang="0">
                    <a:pos x="T2" y="T3"/>
                  </a:cxn>
                  <a:cxn ang="0">
                    <a:pos x="T4" y="T5"/>
                  </a:cxn>
                </a:cxnLst>
                <a:rect l="0" t="0" r="r" b="b"/>
                <a:pathLst>
                  <a:path w="3" h="2">
                    <a:moveTo>
                      <a:pt x="2" y="1"/>
                    </a:moveTo>
                    <a:cubicBezTo>
                      <a:pt x="2" y="1"/>
                      <a:pt x="3" y="2"/>
                      <a:pt x="1" y="2"/>
                    </a:cubicBezTo>
                    <a:cubicBezTo>
                      <a:pt x="2"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0" name="Freeform 304"/>
              <p:cNvSpPr/>
              <p:nvPr/>
            </p:nvSpPr>
            <p:spPr bwMode="auto">
              <a:xfrm>
                <a:off x="4051301" y="2255838"/>
                <a:ext cx="1588"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0" y="1"/>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1" name="Freeform 305"/>
              <p:cNvSpPr/>
              <p:nvPr/>
            </p:nvSpPr>
            <p:spPr bwMode="auto">
              <a:xfrm>
                <a:off x="4041776" y="2282825"/>
                <a:ext cx="1588"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2" name="Freeform 306"/>
              <p:cNvSpPr/>
              <p:nvPr/>
            </p:nvSpPr>
            <p:spPr bwMode="auto">
              <a:xfrm>
                <a:off x="4035426" y="2293938"/>
                <a:ext cx="1588" cy="1587"/>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1"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3" name="Rectangle 307"/>
              <p:cNvSpPr>
                <a:spLocks noChangeArrowheads="1"/>
              </p:cNvSpPr>
              <p:nvPr/>
            </p:nvSpPr>
            <p:spPr bwMode="auto">
              <a:xfrm>
                <a:off x="4035426" y="2301875"/>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34" name="Freeform 308"/>
              <p:cNvSpPr/>
              <p:nvPr/>
            </p:nvSpPr>
            <p:spPr bwMode="auto">
              <a:xfrm>
                <a:off x="3968751" y="1946275"/>
                <a:ext cx="1588" cy="0"/>
              </a:xfrm>
              <a:custGeom>
                <a:avLst/>
                <a:gdLst>
                  <a:gd name="T0" fmla="*/ 2 w 3"/>
                  <a:gd name="T1" fmla="*/ 1 h 2"/>
                  <a:gd name="T2" fmla="*/ 2 w 3"/>
                  <a:gd name="T3" fmla="*/ 0 h 2"/>
                  <a:gd name="T4" fmla="*/ 2 w 3"/>
                  <a:gd name="T5" fmla="*/ 1 h 2"/>
                </a:gdLst>
                <a:ahLst/>
                <a:cxnLst>
                  <a:cxn ang="0">
                    <a:pos x="T0" y="T1"/>
                  </a:cxn>
                  <a:cxn ang="0">
                    <a:pos x="T2" y="T3"/>
                  </a:cxn>
                  <a:cxn ang="0">
                    <a:pos x="T4" y="T5"/>
                  </a:cxn>
                </a:cxnLst>
                <a:rect l="0" t="0" r="r" b="b"/>
                <a:pathLst>
                  <a:path w="3" h="2">
                    <a:moveTo>
                      <a:pt x="2" y="1"/>
                    </a:moveTo>
                    <a:cubicBezTo>
                      <a:pt x="2" y="0"/>
                      <a:pt x="0" y="1"/>
                      <a:pt x="2" y="0"/>
                    </a:cubicBezTo>
                    <a:cubicBezTo>
                      <a:pt x="3" y="1"/>
                      <a:pt x="3" y="2"/>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5" name="Freeform 309"/>
              <p:cNvSpPr/>
              <p:nvPr/>
            </p:nvSpPr>
            <p:spPr bwMode="auto">
              <a:xfrm>
                <a:off x="3925888" y="1946275"/>
                <a:ext cx="42863" cy="92075"/>
              </a:xfrm>
              <a:custGeom>
                <a:avLst/>
                <a:gdLst>
                  <a:gd name="T0" fmla="*/ 9 w 119"/>
                  <a:gd name="T1" fmla="*/ 224 h 255"/>
                  <a:gd name="T2" fmla="*/ 10 w 119"/>
                  <a:gd name="T3" fmla="*/ 215 h 255"/>
                  <a:gd name="T4" fmla="*/ 7 w 119"/>
                  <a:gd name="T5" fmla="*/ 197 h 255"/>
                  <a:gd name="T6" fmla="*/ 9 w 119"/>
                  <a:gd name="T7" fmla="*/ 192 h 255"/>
                  <a:gd name="T8" fmla="*/ 18 w 119"/>
                  <a:gd name="T9" fmla="*/ 177 h 255"/>
                  <a:gd name="T10" fmla="*/ 21 w 119"/>
                  <a:gd name="T11" fmla="*/ 172 h 255"/>
                  <a:gd name="T12" fmla="*/ 25 w 119"/>
                  <a:gd name="T13" fmla="*/ 162 h 255"/>
                  <a:gd name="T14" fmla="*/ 30 w 119"/>
                  <a:gd name="T15" fmla="*/ 157 h 255"/>
                  <a:gd name="T16" fmla="*/ 27 w 119"/>
                  <a:gd name="T17" fmla="*/ 147 h 255"/>
                  <a:gd name="T18" fmla="*/ 25 w 119"/>
                  <a:gd name="T19" fmla="*/ 141 h 255"/>
                  <a:gd name="T20" fmla="*/ 29 w 119"/>
                  <a:gd name="T21" fmla="*/ 133 h 255"/>
                  <a:gd name="T22" fmla="*/ 32 w 119"/>
                  <a:gd name="T23" fmla="*/ 125 h 255"/>
                  <a:gd name="T24" fmla="*/ 33 w 119"/>
                  <a:gd name="T25" fmla="*/ 122 h 255"/>
                  <a:gd name="T26" fmla="*/ 33 w 119"/>
                  <a:gd name="T27" fmla="*/ 116 h 255"/>
                  <a:gd name="T28" fmla="*/ 38 w 119"/>
                  <a:gd name="T29" fmla="*/ 109 h 255"/>
                  <a:gd name="T30" fmla="*/ 41 w 119"/>
                  <a:gd name="T31" fmla="*/ 101 h 255"/>
                  <a:gd name="T32" fmla="*/ 46 w 119"/>
                  <a:gd name="T33" fmla="*/ 93 h 255"/>
                  <a:gd name="T34" fmla="*/ 52 w 119"/>
                  <a:gd name="T35" fmla="*/ 91 h 255"/>
                  <a:gd name="T36" fmla="*/ 50 w 119"/>
                  <a:gd name="T37" fmla="*/ 86 h 255"/>
                  <a:gd name="T38" fmla="*/ 54 w 119"/>
                  <a:gd name="T39" fmla="*/ 86 h 255"/>
                  <a:gd name="T40" fmla="*/ 53 w 119"/>
                  <a:gd name="T41" fmla="*/ 80 h 255"/>
                  <a:gd name="T42" fmla="*/ 56 w 119"/>
                  <a:gd name="T43" fmla="*/ 73 h 255"/>
                  <a:gd name="T44" fmla="*/ 61 w 119"/>
                  <a:gd name="T45" fmla="*/ 63 h 255"/>
                  <a:gd name="T46" fmla="*/ 64 w 119"/>
                  <a:gd name="T47" fmla="*/ 58 h 255"/>
                  <a:gd name="T48" fmla="*/ 69 w 119"/>
                  <a:gd name="T49" fmla="*/ 47 h 255"/>
                  <a:gd name="T50" fmla="*/ 73 w 119"/>
                  <a:gd name="T51" fmla="*/ 45 h 255"/>
                  <a:gd name="T52" fmla="*/ 76 w 119"/>
                  <a:gd name="T53" fmla="*/ 45 h 255"/>
                  <a:gd name="T54" fmla="*/ 78 w 119"/>
                  <a:gd name="T55" fmla="*/ 41 h 255"/>
                  <a:gd name="T56" fmla="*/ 80 w 119"/>
                  <a:gd name="T57" fmla="*/ 36 h 255"/>
                  <a:gd name="T58" fmla="*/ 77 w 119"/>
                  <a:gd name="T59" fmla="*/ 32 h 255"/>
                  <a:gd name="T60" fmla="*/ 78 w 119"/>
                  <a:gd name="T61" fmla="*/ 28 h 255"/>
                  <a:gd name="T62" fmla="*/ 84 w 119"/>
                  <a:gd name="T63" fmla="*/ 27 h 255"/>
                  <a:gd name="T64" fmla="*/ 87 w 119"/>
                  <a:gd name="T65" fmla="*/ 24 h 255"/>
                  <a:gd name="T66" fmla="*/ 90 w 119"/>
                  <a:gd name="T67" fmla="*/ 23 h 255"/>
                  <a:gd name="T68" fmla="*/ 84 w 119"/>
                  <a:gd name="T69" fmla="*/ 16 h 255"/>
                  <a:gd name="T70" fmla="*/ 90 w 119"/>
                  <a:gd name="T71" fmla="*/ 17 h 255"/>
                  <a:gd name="T72" fmla="*/ 99 w 119"/>
                  <a:gd name="T73" fmla="*/ 22 h 255"/>
                  <a:gd name="T74" fmla="*/ 92 w 119"/>
                  <a:gd name="T75" fmla="*/ 9 h 255"/>
                  <a:gd name="T76" fmla="*/ 104 w 119"/>
                  <a:gd name="T77" fmla="*/ 6 h 255"/>
                  <a:gd name="T78" fmla="*/ 110 w 119"/>
                  <a:gd name="T79" fmla="*/ 4 h 255"/>
                  <a:gd name="T80" fmla="*/ 114 w 119"/>
                  <a:gd name="T81" fmla="*/ 0 h 255"/>
                  <a:gd name="T82" fmla="*/ 118 w 119"/>
                  <a:gd name="T83" fmla="*/ 5 h 255"/>
                  <a:gd name="T84" fmla="*/ 113 w 119"/>
                  <a:gd name="T85" fmla="*/ 7 h 255"/>
                  <a:gd name="T86" fmla="*/ 111 w 119"/>
                  <a:gd name="T87" fmla="*/ 18 h 255"/>
                  <a:gd name="T88" fmla="*/ 104 w 119"/>
                  <a:gd name="T89" fmla="*/ 36 h 255"/>
                  <a:gd name="T90" fmla="*/ 96 w 119"/>
                  <a:gd name="T91" fmla="*/ 50 h 255"/>
                  <a:gd name="T92" fmla="*/ 85 w 119"/>
                  <a:gd name="T93" fmla="*/ 74 h 255"/>
                  <a:gd name="T94" fmla="*/ 79 w 119"/>
                  <a:gd name="T95" fmla="*/ 87 h 255"/>
                  <a:gd name="T96" fmla="*/ 67 w 119"/>
                  <a:gd name="T97" fmla="*/ 111 h 255"/>
                  <a:gd name="T98" fmla="*/ 58 w 119"/>
                  <a:gd name="T99" fmla="*/ 123 h 255"/>
                  <a:gd name="T100" fmla="*/ 50 w 119"/>
                  <a:gd name="T101" fmla="*/ 137 h 255"/>
                  <a:gd name="T102" fmla="*/ 45 w 119"/>
                  <a:gd name="T103" fmla="*/ 160 h 255"/>
                  <a:gd name="T104" fmla="*/ 28 w 119"/>
                  <a:gd name="T105" fmla="*/ 198 h 255"/>
                  <a:gd name="T106" fmla="*/ 29 w 119"/>
                  <a:gd name="T107" fmla="*/ 21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9" h="255">
                    <a:moveTo>
                      <a:pt x="7" y="251"/>
                    </a:moveTo>
                    <a:cubicBezTo>
                      <a:pt x="0" y="248"/>
                      <a:pt x="7" y="244"/>
                      <a:pt x="3" y="240"/>
                    </a:cubicBezTo>
                    <a:cubicBezTo>
                      <a:pt x="3" y="239"/>
                      <a:pt x="7" y="240"/>
                      <a:pt x="6" y="239"/>
                    </a:cubicBezTo>
                    <a:cubicBezTo>
                      <a:pt x="1" y="235"/>
                      <a:pt x="5" y="230"/>
                      <a:pt x="10" y="226"/>
                    </a:cubicBezTo>
                    <a:cubicBezTo>
                      <a:pt x="11" y="227"/>
                      <a:pt x="11" y="227"/>
                      <a:pt x="11" y="227"/>
                    </a:cubicBezTo>
                    <a:cubicBezTo>
                      <a:pt x="12" y="226"/>
                      <a:pt x="8" y="224"/>
                      <a:pt x="9" y="224"/>
                    </a:cubicBezTo>
                    <a:cubicBezTo>
                      <a:pt x="9" y="224"/>
                      <a:pt x="10" y="224"/>
                      <a:pt x="11" y="224"/>
                    </a:cubicBezTo>
                    <a:cubicBezTo>
                      <a:pt x="9" y="223"/>
                      <a:pt x="10" y="222"/>
                      <a:pt x="8" y="222"/>
                    </a:cubicBezTo>
                    <a:cubicBezTo>
                      <a:pt x="9" y="222"/>
                      <a:pt x="11" y="222"/>
                      <a:pt x="12" y="222"/>
                    </a:cubicBezTo>
                    <a:cubicBezTo>
                      <a:pt x="10" y="221"/>
                      <a:pt x="10" y="221"/>
                      <a:pt x="10" y="221"/>
                    </a:cubicBezTo>
                    <a:cubicBezTo>
                      <a:pt x="4" y="218"/>
                      <a:pt x="11" y="217"/>
                      <a:pt x="8" y="215"/>
                    </a:cubicBezTo>
                    <a:cubicBezTo>
                      <a:pt x="9" y="215"/>
                      <a:pt x="9" y="216"/>
                      <a:pt x="10" y="215"/>
                    </a:cubicBezTo>
                    <a:cubicBezTo>
                      <a:pt x="7" y="212"/>
                      <a:pt x="8" y="208"/>
                      <a:pt x="8" y="204"/>
                    </a:cubicBezTo>
                    <a:cubicBezTo>
                      <a:pt x="9" y="205"/>
                      <a:pt x="10" y="205"/>
                      <a:pt x="11" y="205"/>
                    </a:cubicBezTo>
                    <a:cubicBezTo>
                      <a:pt x="9" y="205"/>
                      <a:pt x="8" y="203"/>
                      <a:pt x="8" y="202"/>
                    </a:cubicBezTo>
                    <a:cubicBezTo>
                      <a:pt x="11" y="203"/>
                      <a:pt x="6" y="200"/>
                      <a:pt x="8" y="199"/>
                    </a:cubicBezTo>
                    <a:cubicBezTo>
                      <a:pt x="8" y="200"/>
                      <a:pt x="8" y="200"/>
                      <a:pt x="8" y="200"/>
                    </a:cubicBezTo>
                    <a:cubicBezTo>
                      <a:pt x="6" y="198"/>
                      <a:pt x="10" y="199"/>
                      <a:pt x="7" y="197"/>
                    </a:cubicBezTo>
                    <a:cubicBezTo>
                      <a:pt x="9" y="198"/>
                      <a:pt x="9" y="198"/>
                      <a:pt x="9" y="198"/>
                    </a:cubicBezTo>
                    <a:cubicBezTo>
                      <a:pt x="6" y="196"/>
                      <a:pt x="12" y="197"/>
                      <a:pt x="10" y="196"/>
                    </a:cubicBezTo>
                    <a:cubicBezTo>
                      <a:pt x="9" y="196"/>
                      <a:pt x="9" y="196"/>
                      <a:pt x="9" y="196"/>
                    </a:cubicBezTo>
                    <a:cubicBezTo>
                      <a:pt x="8" y="195"/>
                      <a:pt x="10" y="195"/>
                      <a:pt x="10" y="194"/>
                    </a:cubicBezTo>
                    <a:cubicBezTo>
                      <a:pt x="10" y="194"/>
                      <a:pt x="10" y="194"/>
                      <a:pt x="10" y="194"/>
                    </a:cubicBezTo>
                    <a:cubicBezTo>
                      <a:pt x="10" y="193"/>
                      <a:pt x="12" y="193"/>
                      <a:pt x="9" y="192"/>
                    </a:cubicBezTo>
                    <a:cubicBezTo>
                      <a:pt x="12" y="192"/>
                      <a:pt x="10" y="193"/>
                      <a:pt x="13" y="194"/>
                    </a:cubicBezTo>
                    <a:cubicBezTo>
                      <a:pt x="12" y="191"/>
                      <a:pt x="12" y="189"/>
                      <a:pt x="13" y="186"/>
                    </a:cubicBezTo>
                    <a:cubicBezTo>
                      <a:pt x="13" y="184"/>
                      <a:pt x="14" y="182"/>
                      <a:pt x="15" y="180"/>
                    </a:cubicBezTo>
                    <a:cubicBezTo>
                      <a:pt x="16" y="180"/>
                      <a:pt x="17" y="180"/>
                      <a:pt x="18" y="180"/>
                    </a:cubicBezTo>
                    <a:cubicBezTo>
                      <a:pt x="18" y="179"/>
                      <a:pt x="18" y="178"/>
                      <a:pt x="17" y="177"/>
                    </a:cubicBezTo>
                    <a:cubicBezTo>
                      <a:pt x="17" y="178"/>
                      <a:pt x="18" y="178"/>
                      <a:pt x="18" y="177"/>
                    </a:cubicBezTo>
                    <a:cubicBezTo>
                      <a:pt x="20" y="177"/>
                      <a:pt x="16" y="175"/>
                      <a:pt x="17" y="175"/>
                    </a:cubicBezTo>
                    <a:cubicBezTo>
                      <a:pt x="18" y="176"/>
                      <a:pt x="19" y="176"/>
                      <a:pt x="20" y="176"/>
                    </a:cubicBezTo>
                    <a:cubicBezTo>
                      <a:pt x="18" y="175"/>
                      <a:pt x="19" y="174"/>
                      <a:pt x="18" y="173"/>
                    </a:cubicBezTo>
                    <a:cubicBezTo>
                      <a:pt x="19" y="173"/>
                      <a:pt x="19" y="174"/>
                      <a:pt x="20" y="174"/>
                    </a:cubicBezTo>
                    <a:cubicBezTo>
                      <a:pt x="18" y="172"/>
                      <a:pt x="21" y="172"/>
                      <a:pt x="20" y="171"/>
                    </a:cubicBezTo>
                    <a:cubicBezTo>
                      <a:pt x="21" y="172"/>
                      <a:pt x="21" y="172"/>
                      <a:pt x="21" y="172"/>
                    </a:cubicBezTo>
                    <a:cubicBezTo>
                      <a:pt x="23" y="171"/>
                      <a:pt x="18" y="170"/>
                      <a:pt x="19" y="170"/>
                    </a:cubicBezTo>
                    <a:cubicBezTo>
                      <a:pt x="20" y="170"/>
                      <a:pt x="20" y="170"/>
                      <a:pt x="21" y="170"/>
                    </a:cubicBezTo>
                    <a:cubicBezTo>
                      <a:pt x="19" y="168"/>
                      <a:pt x="20" y="167"/>
                      <a:pt x="20" y="166"/>
                    </a:cubicBezTo>
                    <a:cubicBezTo>
                      <a:pt x="20" y="166"/>
                      <a:pt x="20" y="166"/>
                      <a:pt x="20" y="166"/>
                    </a:cubicBezTo>
                    <a:cubicBezTo>
                      <a:pt x="20" y="165"/>
                      <a:pt x="22" y="164"/>
                      <a:pt x="21" y="162"/>
                    </a:cubicBezTo>
                    <a:cubicBezTo>
                      <a:pt x="22" y="162"/>
                      <a:pt x="25" y="164"/>
                      <a:pt x="25" y="162"/>
                    </a:cubicBezTo>
                    <a:cubicBezTo>
                      <a:pt x="22" y="161"/>
                      <a:pt x="24" y="160"/>
                      <a:pt x="20" y="159"/>
                    </a:cubicBezTo>
                    <a:cubicBezTo>
                      <a:pt x="21" y="158"/>
                      <a:pt x="23" y="157"/>
                      <a:pt x="22" y="156"/>
                    </a:cubicBezTo>
                    <a:cubicBezTo>
                      <a:pt x="23" y="157"/>
                      <a:pt x="27" y="157"/>
                      <a:pt x="26" y="158"/>
                    </a:cubicBezTo>
                    <a:cubicBezTo>
                      <a:pt x="29" y="158"/>
                      <a:pt x="29" y="158"/>
                      <a:pt x="29" y="158"/>
                    </a:cubicBezTo>
                    <a:cubicBezTo>
                      <a:pt x="30" y="159"/>
                      <a:pt x="28" y="159"/>
                      <a:pt x="30" y="159"/>
                    </a:cubicBezTo>
                    <a:cubicBezTo>
                      <a:pt x="30" y="159"/>
                      <a:pt x="29" y="157"/>
                      <a:pt x="30" y="157"/>
                    </a:cubicBezTo>
                    <a:cubicBezTo>
                      <a:pt x="28" y="155"/>
                      <a:pt x="25" y="153"/>
                      <a:pt x="25" y="151"/>
                    </a:cubicBezTo>
                    <a:cubicBezTo>
                      <a:pt x="26" y="152"/>
                      <a:pt x="29" y="153"/>
                      <a:pt x="29" y="153"/>
                    </a:cubicBezTo>
                    <a:cubicBezTo>
                      <a:pt x="24" y="149"/>
                      <a:pt x="24" y="149"/>
                      <a:pt x="24" y="149"/>
                    </a:cubicBezTo>
                    <a:cubicBezTo>
                      <a:pt x="24" y="148"/>
                      <a:pt x="26" y="150"/>
                      <a:pt x="26" y="149"/>
                    </a:cubicBezTo>
                    <a:cubicBezTo>
                      <a:pt x="25" y="148"/>
                      <a:pt x="24" y="148"/>
                      <a:pt x="24" y="147"/>
                    </a:cubicBezTo>
                    <a:cubicBezTo>
                      <a:pt x="24" y="147"/>
                      <a:pt x="24" y="145"/>
                      <a:pt x="27" y="147"/>
                    </a:cubicBezTo>
                    <a:cubicBezTo>
                      <a:pt x="28" y="147"/>
                      <a:pt x="27" y="148"/>
                      <a:pt x="29" y="148"/>
                    </a:cubicBezTo>
                    <a:cubicBezTo>
                      <a:pt x="29" y="147"/>
                      <a:pt x="28" y="146"/>
                      <a:pt x="28" y="146"/>
                    </a:cubicBezTo>
                    <a:cubicBezTo>
                      <a:pt x="29" y="146"/>
                      <a:pt x="29" y="146"/>
                      <a:pt x="29" y="146"/>
                    </a:cubicBezTo>
                    <a:cubicBezTo>
                      <a:pt x="29" y="145"/>
                      <a:pt x="28" y="144"/>
                      <a:pt x="26" y="143"/>
                    </a:cubicBezTo>
                    <a:cubicBezTo>
                      <a:pt x="26" y="144"/>
                      <a:pt x="28" y="144"/>
                      <a:pt x="27" y="144"/>
                    </a:cubicBezTo>
                    <a:cubicBezTo>
                      <a:pt x="25" y="143"/>
                      <a:pt x="25" y="142"/>
                      <a:pt x="25" y="141"/>
                    </a:cubicBezTo>
                    <a:cubicBezTo>
                      <a:pt x="26" y="142"/>
                      <a:pt x="27" y="142"/>
                      <a:pt x="27" y="142"/>
                    </a:cubicBezTo>
                    <a:cubicBezTo>
                      <a:pt x="26" y="140"/>
                      <a:pt x="25" y="139"/>
                      <a:pt x="25" y="137"/>
                    </a:cubicBezTo>
                    <a:cubicBezTo>
                      <a:pt x="23" y="136"/>
                      <a:pt x="27" y="139"/>
                      <a:pt x="26" y="139"/>
                    </a:cubicBezTo>
                    <a:cubicBezTo>
                      <a:pt x="29" y="138"/>
                      <a:pt x="25" y="134"/>
                      <a:pt x="29" y="134"/>
                    </a:cubicBezTo>
                    <a:cubicBezTo>
                      <a:pt x="29" y="135"/>
                      <a:pt x="26" y="133"/>
                      <a:pt x="27" y="134"/>
                    </a:cubicBezTo>
                    <a:cubicBezTo>
                      <a:pt x="27" y="133"/>
                      <a:pt x="29" y="134"/>
                      <a:pt x="29" y="133"/>
                    </a:cubicBezTo>
                    <a:cubicBezTo>
                      <a:pt x="30" y="134"/>
                      <a:pt x="29" y="132"/>
                      <a:pt x="29" y="132"/>
                    </a:cubicBezTo>
                    <a:cubicBezTo>
                      <a:pt x="28" y="131"/>
                      <a:pt x="29" y="132"/>
                      <a:pt x="29" y="132"/>
                    </a:cubicBezTo>
                    <a:cubicBezTo>
                      <a:pt x="29" y="131"/>
                      <a:pt x="28" y="128"/>
                      <a:pt x="31" y="127"/>
                    </a:cubicBezTo>
                    <a:cubicBezTo>
                      <a:pt x="30" y="127"/>
                      <a:pt x="28" y="125"/>
                      <a:pt x="28" y="124"/>
                    </a:cubicBezTo>
                    <a:cubicBezTo>
                      <a:pt x="30" y="125"/>
                      <a:pt x="30" y="125"/>
                      <a:pt x="30" y="125"/>
                    </a:cubicBezTo>
                    <a:cubicBezTo>
                      <a:pt x="31" y="126"/>
                      <a:pt x="31" y="124"/>
                      <a:pt x="32" y="125"/>
                    </a:cubicBezTo>
                    <a:cubicBezTo>
                      <a:pt x="30" y="123"/>
                      <a:pt x="33" y="129"/>
                      <a:pt x="31" y="127"/>
                    </a:cubicBezTo>
                    <a:cubicBezTo>
                      <a:pt x="33" y="127"/>
                      <a:pt x="29" y="124"/>
                      <a:pt x="32" y="125"/>
                    </a:cubicBezTo>
                    <a:cubicBezTo>
                      <a:pt x="32" y="125"/>
                      <a:pt x="30" y="123"/>
                      <a:pt x="32" y="123"/>
                    </a:cubicBezTo>
                    <a:cubicBezTo>
                      <a:pt x="32" y="123"/>
                      <a:pt x="35" y="125"/>
                      <a:pt x="35" y="124"/>
                    </a:cubicBezTo>
                    <a:cubicBezTo>
                      <a:pt x="35" y="123"/>
                      <a:pt x="34" y="124"/>
                      <a:pt x="34" y="123"/>
                    </a:cubicBezTo>
                    <a:cubicBezTo>
                      <a:pt x="33" y="122"/>
                      <a:pt x="33" y="122"/>
                      <a:pt x="33" y="122"/>
                    </a:cubicBezTo>
                    <a:cubicBezTo>
                      <a:pt x="31" y="121"/>
                      <a:pt x="34" y="121"/>
                      <a:pt x="32" y="120"/>
                    </a:cubicBezTo>
                    <a:cubicBezTo>
                      <a:pt x="33" y="121"/>
                      <a:pt x="31" y="118"/>
                      <a:pt x="35" y="120"/>
                    </a:cubicBezTo>
                    <a:cubicBezTo>
                      <a:pt x="37" y="121"/>
                      <a:pt x="37" y="121"/>
                      <a:pt x="37" y="121"/>
                    </a:cubicBezTo>
                    <a:cubicBezTo>
                      <a:pt x="37" y="121"/>
                      <a:pt x="35" y="119"/>
                      <a:pt x="34" y="118"/>
                    </a:cubicBezTo>
                    <a:cubicBezTo>
                      <a:pt x="34" y="118"/>
                      <a:pt x="35" y="119"/>
                      <a:pt x="35" y="119"/>
                    </a:cubicBezTo>
                    <a:cubicBezTo>
                      <a:pt x="31" y="117"/>
                      <a:pt x="36" y="118"/>
                      <a:pt x="33" y="116"/>
                    </a:cubicBezTo>
                    <a:cubicBezTo>
                      <a:pt x="35" y="116"/>
                      <a:pt x="34" y="114"/>
                      <a:pt x="37" y="114"/>
                    </a:cubicBezTo>
                    <a:cubicBezTo>
                      <a:pt x="36" y="113"/>
                      <a:pt x="35" y="112"/>
                      <a:pt x="37" y="112"/>
                    </a:cubicBezTo>
                    <a:cubicBezTo>
                      <a:pt x="37" y="112"/>
                      <a:pt x="37" y="112"/>
                      <a:pt x="38" y="113"/>
                    </a:cubicBezTo>
                    <a:cubicBezTo>
                      <a:pt x="39" y="113"/>
                      <a:pt x="38" y="112"/>
                      <a:pt x="38" y="111"/>
                    </a:cubicBezTo>
                    <a:cubicBezTo>
                      <a:pt x="38" y="112"/>
                      <a:pt x="40" y="111"/>
                      <a:pt x="42" y="112"/>
                    </a:cubicBezTo>
                    <a:cubicBezTo>
                      <a:pt x="41" y="110"/>
                      <a:pt x="39" y="109"/>
                      <a:pt x="38" y="109"/>
                    </a:cubicBezTo>
                    <a:cubicBezTo>
                      <a:pt x="42" y="110"/>
                      <a:pt x="37" y="106"/>
                      <a:pt x="40" y="107"/>
                    </a:cubicBezTo>
                    <a:cubicBezTo>
                      <a:pt x="41" y="107"/>
                      <a:pt x="42" y="109"/>
                      <a:pt x="43" y="108"/>
                    </a:cubicBezTo>
                    <a:cubicBezTo>
                      <a:pt x="47" y="110"/>
                      <a:pt x="41" y="106"/>
                      <a:pt x="43" y="106"/>
                    </a:cubicBezTo>
                    <a:cubicBezTo>
                      <a:pt x="40" y="104"/>
                      <a:pt x="40" y="104"/>
                      <a:pt x="40" y="104"/>
                    </a:cubicBezTo>
                    <a:cubicBezTo>
                      <a:pt x="42" y="105"/>
                      <a:pt x="39" y="102"/>
                      <a:pt x="42" y="104"/>
                    </a:cubicBezTo>
                    <a:cubicBezTo>
                      <a:pt x="41" y="103"/>
                      <a:pt x="44" y="103"/>
                      <a:pt x="41" y="101"/>
                    </a:cubicBezTo>
                    <a:cubicBezTo>
                      <a:pt x="44" y="101"/>
                      <a:pt x="41" y="97"/>
                      <a:pt x="47" y="99"/>
                    </a:cubicBezTo>
                    <a:cubicBezTo>
                      <a:pt x="47" y="98"/>
                      <a:pt x="48" y="98"/>
                      <a:pt x="46" y="97"/>
                    </a:cubicBezTo>
                    <a:cubicBezTo>
                      <a:pt x="44" y="96"/>
                      <a:pt x="47" y="98"/>
                      <a:pt x="46" y="98"/>
                    </a:cubicBezTo>
                    <a:cubicBezTo>
                      <a:pt x="46" y="97"/>
                      <a:pt x="45" y="97"/>
                      <a:pt x="45" y="97"/>
                    </a:cubicBezTo>
                    <a:cubicBezTo>
                      <a:pt x="46" y="97"/>
                      <a:pt x="46" y="96"/>
                      <a:pt x="48" y="98"/>
                    </a:cubicBezTo>
                    <a:cubicBezTo>
                      <a:pt x="51" y="98"/>
                      <a:pt x="44" y="94"/>
                      <a:pt x="46" y="93"/>
                    </a:cubicBezTo>
                    <a:cubicBezTo>
                      <a:pt x="47" y="94"/>
                      <a:pt x="48" y="94"/>
                      <a:pt x="48" y="94"/>
                    </a:cubicBezTo>
                    <a:cubicBezTo>
                      <a:pt x="46" y="92"/>
                      <a:pt x="46" y="92"/>
                      <a:pt x="46" y="92"/>
                    </a:cubicBezTo>
                    <a:cubicBezTo>
                      <a:pt x="47" y="91"/>
                      <a:pt x="49" y="93"/>
                      <a:pt x="51" y="94"/>
                    </a:cubicBezTo>
                    <a:cubicBezTo>
                      <a:pt x="51" y="93"/>
                      <a:pt x="51" y="93"/>
                      <a:pt x="50" y="92"/>
                    </a:cubicBezTo>
                    <a:cubicBezTo>
                      <a:pt x="53" y="93"/>
                      <a:pt x="53" y="93"/>
                      <a:pt x="53" y="93"/>
                    </a:cubicBezTo>
                    <a:cubicBezTo>
                      <a:pt x="51" y="92"/>
                      <a:pt x="52" y="91"/>
                      <a:pt x="52" y="91"/>
                    </a:cubicBezTo>
                    <a:cubicBezTo>
                      <a:pt x="52" y="91"/>
                      <a:pt x="52" y="91"/>
                      <a:pt x="52" y="91"/>
                    </a:cubicBezTo>
                    <a:cubicBezTo>
                      <a:pt x="53" y="92"/>
                      <a:pt x="53" y="91"/>
                      <a:pt x="53" y="90"/>
                    </a:cubicBezTo>
                    <a:cubicBezTo>
                      <a:pt x="51" y="90"/>
                      <a:pt x="50" y="90"/>
                      <a:pt x="50" y="90"/>
                    </a:cubicBezTo>
                    <a:cubicBezTo>
                      <a:pt x="49" y="89"/>
                      <a:pt x="50" y="89"/>
                      <a:pt x="49" y="88"/>
                    </a:cubicBezTo>
                    <a:cubicBezTo>
                      <a:pt x="51" y="90"/>
                      <a:pt x="51" y="88"/>
                      <a:pt x="51" y="88"/>
                    </a:cubicBezTo>
                    <a:cubicBezTo>
                      <a:pt x="52" y="88"/>
                      <a:pt x="50" y="86"/>
                      <a:pt x="50" y="86"/>
                    </a:cubicBezTo>
                    <a:cubicBezTo>
                      <a:pt x="51" y="87"/>
                      <a:pt x="50" y="86"/>
                      <a:pt x="52" y="87"/>
                    </a:cubicBezTo>
                    <a:cubicBezTo>
                      <a:pt x="52" y="87"/>
                      <a:pt x="50" y="87"/>
                      <a:pt x="51" y="87"/>
                    </a:cubicBezTo>
                    <a:cubicBezTo>
                      <a:pt x="52" y="88"/>
                      <a:pt x="54" y="89"/>
                      <a:pt x="53" y="87"/>
                    </a:cubicBezTo>
                    <a:cubicBezTo>
                      <a:pt x="52" y="86"/>
                      <a:pt x="49" y="85"/>
                      <a:pt x="51" y="85"/>
                    </a:cubicBezTo>
                    <a:cubicBezTo>
                      <a:pt x="51" y="86"/>
                      <a:pt x="52" y="86"/>
                      <a:pt x="52" y="87"/>
                    </a:cubicBezTo>
                    <a:cubicBezTo>
                      <a:pt x="54" y="86"/>
                      <a:pt x="54" y="86"/>
                      <a:pt x="54" y="86"/>
                    </a:cubicBezTo>
                    <a:cubicBezTo>
                      <a:pt x="52" y="85"/>
                      <a:pt x="52" y="85"/>
                      <a:pt x="52" y="85"/>
                    </a:cubicBezTo>
                    <a:cubicBezTo>
                      <a:pt x="53" y="85"/>
                      <a:pt x="53" y="86"/>
                      <a:pt x="53" y="86"/>
                    </a:cubicBezTo>
                    <a:cubicBezTo>
                      <a:pt x="51" y="84"/>
                      <a:pt x="53" y="84"/>
                      <a:pt x="51" y="83"/>
                    </a:cubicBezTo>
                    <a:cubicBezTo>
                      <a:pt x="51" y="82"/>
                      <a:pt x="53" y="83"/>
                      <a:pt x="53" y="82"/>
                    </a:cubicBezTo>
                    <a:cubicBezTo>
                      <a:pt x="53" y="82"/>
                      <a:pt x="53" y="82"/>
                      <a:pt x="53" y="82"/>
                    </a:cubicBezTo>
                    <a:cubicBezTo>
                      <a:pt x="55" y="83"/>
                      <a:pt x="54" y="81"/>
                      <a:pt x="53" y="80"/>
                    </a:cubicBezTo>
                    <a:cubicBezTo>
                      <a:pt x="54" y="81"/>
                      <a:pt x="54" y="81"/>
                      <a:pt x="54" y="81"/>
                    </a:cubicBezTo>
                    <a:cubicBezTo>
                      <a:pt x="54" y="80"/>
                      <a:pt x="54" y="80"/>
                      <a:pt x="53" y="79"/>
                    </a:cubicBezTo>
                    <a:cubicBezTo>
                      <a:pt x="55" y="79"/>
                      <a:pt x="60" y="82"/>
                      <a:pt x="58" y="80"/>
                    </a:cubicBezTo>
                    <a:cubicBezTo>
                      <a:pt x="59" y="80"/>
                      <a:pt x="56" y="77"/>
                      <a:pt x="55" y="77"/>
                    </a:cubicBezTo>
                    <a:cubicBezTo>
                      <a:pt x="56" y="77"/>
                      <a:pt x="54" y="73"/>
                      <a:pt x="58" y="74"/>
                    </a:cubicBezTo>
                    <a:cubicBezTo>
                      <a:pt x="57" y="73"/>
                      <a:pt x="57" y="73"/>
                      <a:pt x="56" y="73"/>
                    </a:cubicBezTo>
                    <a:cubicBezTo>
                      <a:pt x="58" y="71"/>
                      <a:pt x="57" y="68"/>
                      <a:pt x="61" y="68"/>
                    </a:cubicBezTo>
                    <a:cubicBezTo>
                      <a:pt x="61" y="69"/>
                      <a:pt x="63" y="69"/>
                      <a:pt x="64" y="70"/>
                    </a:cubicBezTo>
                    <a:cubicBezTo>
                      <a:pt x="62" y="69"/>
                      <a:pt x="66" y="70"/>
                      <a:pt x="63" y="69"/>
                    </a:cubicBezTo>
                    <a:cubicBezTo>
                      <a:pt x="61" y="68"/>
                      <a:pt x="61" y="67"/>
                      <a:pt x="60" y="67"/>
                    </a:cubicBezTo>
                    <a:cubicBezTo>
                      <a:pt x="60" y="66"/>
                      <a:pt x="61" y="64"/>
                      <a:pt x="62" y="64"/>
                    </a:cubicBezTo>
                    <a:cubicBezTo>
                      <a:pt x="61" y="64"/>
                      <a:pt x="61" y="64"/>
                      <a:pt x="61" y="63"/>
                    </a:cubicBezTo>
                    <a:cubicBezTo>
                      <a:pt x="63" y="65"/>
                      <a:pt x="64" y="64"/>
                      <a:pt x="64" y="63"/>
                    </a:cubicBezTo>
                    <a:cubicBezTo>
                      <a:pt x="62" y="62"/>
                      <a:pt x="62" y="62"/>
                      <a:pt x="62" y="62"/>
                    </a:cubicBezTo>
                    <a:cubicBezTo>
                      <a:pt x="64" y="63"/>
                      <a:pt x="64" y="63"/>
                      <a:pt x="64" y="63"/>
                    </a:cubicBezTo>
                    <a:cubicBezTo>
                      <a:pt x="64" y="62"/>
                      <a:pt x="61" y="60"/>
                      <a:pt x="63" y="61"/>
                    </a:cubicBezTo>
                    <a:cubicBezTo>
                      <a:pt x="63" y="61"/>
                      <a:pt x="64" y="62"/>
                      <a:pt x="64" y="62"/>
                    </a:cubicBezTo>
                    <a:cubicBezTo>
                      <a:pt x="64" y="60"/>
                      <a:pt x="62" y="58"/>
                      <a:pt x="64" y="58"/>
                    </a:cubicBezTo>
                    <a:cubicBezTo>
                      <a:pt x="66" y="59"/>
                      <a:pt x="66" y="59"/>
                      <a:pt x="66" y="59"/>
                    </a:cubicBezTo>
                    <a:cubicBezTo>
                      <a:pt x="66" y="59"/>
                      <a:pt x="65" y="57"/>
                      <a:pt x="64" y="57"/>
                    </a:cubicBezTo>
                    <a:cubicBezTo>
                      <a:pt x="66" y="57"/>
                      <a:pt x="67" y="57"/>
                      <a:pt x="69" y="57"/>
                    </a:cubicBezTo>
                    <a:cubicBezTo>
                      <a:pt x="65" y="53"/>
                      <a:pt x="67" y="50"/>
                      <a:pt x="69" y="48"/>
                    </a:cubicBezTo>
                    <a:cubicBezTo>
                      <a:pt x="70" y="48"/>
                      <a:pt x="70" y="48"/>
                      <a:pt x="70" y="48"/>
                    </a:cubicBezTo>
                    <a:cubicBezTo>
                      <a:pt x="71" y="48"/>
                      <a:pt x="68" y="47"/>
                      <a:pt x="69" y="47"/>
                    </a:cubicBezTo>
                    <a:cubicBezTo>
                      <a:pt x="70" y="48"/>
                      <a:pt x="72" y="48"/>
                      <a:pt x="73" y="49"/>
                    </a:cubicBezTo>
                    <a:cubicBezTo>
                      <a:pt x="75" y="49"/>
                      <a:pt x="71" y="47"/>
                      <a:pt x="71" y="46"/>
                    </a:cubicBezTo>
                    <a:cubicBezTo>
                      <a:pt x="70" y="45"/>
                      <a:pt x="72" y="47"/>
                      <a:pt x="70" y="46"/>
                    </a:cubicBezTo>
                    <a:cubicBezTo>
                      <a:pt x="70" y="45"/>
                      <a:pt x="72" y="45"/>
                      <a:pt x="70" y="44"/>
                    </a:cubicBezTo>
                    <a:cubicBezTo>
                      <a:pt x="71" y="44"/>
                      <a:pt x="72" y="45"/>
                      <a:pt x="73" y="46"/>
                    </a:cubicBezTo>
                    <a:cubicBezTo>
                      <a:pt x="73" y="45"/>
                      <a:pt x="73" y="45"/>
                      <a:pt x="73" y="45"/>
                    </a:cubicBezTo>
                    <a:cubicBezTo>
                      <a:pt x="76" y="46"/>
                      <a:pt x="76" y="49"/>
                      <a:pt x="80" y="51"/>
                    </a:cubicBezTo>
                    <a:cubicBezTo>
                      <a:pt x="80" y="50"/>
                      <a:pt x="80" y="50"/>
                      <a:pt x="80" y="50"/>
                    </a:cubicBezTo>
                    <a:cubicBezTo>
                      <a:pt x="83" y="51"/>
                      <a:pt x="82" y="53"/>
                      <a:pt x="84" y="52"/>
                    </a:cubicBezTo>
                    <a:cubicBezTo>
                      <a:pt x="83" y="51"/>
                      <a:pt x="80" y="48"/>
                      <a:pt x="78" y="48"/>
                    </a:cubicBezTo>
                    <a:cubicBezTo>
                      <a:pt x="79" y="47"/>
                      <a:pt x="73" y="44"/>
                      <a:pt x="74" y="43"/>
                    </a:cubicBezTo>
                    <a:cubicBezTo>
                      <a:pt x="76" y="44"/>
                      <a:pt x="74" y="44"/>
                      <a:pt x="76" y="45"/>
                    </a:cubicBezTo>
                    <a:cubicBezTo>
                      <a:pt x="78" y="46"/>
                      <a:pt x="76" y="44"/>
                      <a:pt x="77" y="44"/>
                    </a:cubicBezTo>
                    <a:cubicBezTo>
                      <a:pt x="75" y="44"/>
                      <a:pt x="73" y="42"/>
                      <a:pt x="73" y="41"/>
                    </a:cubicBezTo>
                    <a:cubicBezTo>
                      <a:pt x="75" y="41"/>
                      <a:pt x="75" y="43"/>
                      <a:pt x="76" y="42"/>
                    </a:cubicBezTo>
                    <a:cubicBezTo>
                      <a:pt x="75" y="41"/>
                      <a:pt x="74" y="40"/>
                      <a:pt x="73" y="40"/>
                    </a:cubicBezTo>
                    <a:cubicBezTo>
                      <a:pt x="70" y="38"/>
                      <a:pt x="74" y="39"/>
                      <a:pt x="72" y="37"/>
                    </a:cubicBezTo>
                    <a:cubicBezTo>
                      <a:pt x="74" y="39"/>
                      <a:pt x="76" y="41"/>
                      <a:pt x="78" y="41"/>
                    </a:cubicBezTo>
                    <a:cubicBezTo>
                      <a:pt x="76" y="40"/>
                      <a:pt x="76" y="38"/>
                      <a:pt x="73" y="37"/>
                    </a:cubicBezTo>
                    <a:cubicBezTo>
                      <a:pt x="74" y="37"/>
                      <a:pt x="75" y="38"/>
                      <a:pt x="76" y="39"/>
                    </a:cubicBezTo>
                    <a:cubicBezTo>
                      <a:pt x="78" y="39"/>
                      <a:pt x="73" y="35"/>
                      <a:pt x="78" y="38"/>
                    </a:cubicBezTo>
                    <a:cubicBezTo>
                      <a:pt x="76" y="36"/>
                      <a:pt x="76" y="36"/>
                      <a:pt x="76" y="36"/>
                    </a:cubicBezTo>
                    <a:cubicBezTo>
                      <a:pt x="76" y="36"/>
                      <a:pt x="77" y="37"/>
                      <a:pt x="78" y="37"/>
                    </a:cubicBezTo>
                    <a:cubicBezTo>
                      <a:pt x="79" y="37"/>
                      <a:pt x="76" y="34"/>
                      <a:pt x="80" y="36"/>
                    </a:cubicBezTo>
                    <a:cubicBezTo>
                      <a:pt x="79" y="35"/>
                      <a:pt x="80" y="34"/>
                      <a:pt x="78" y="33"/>
                    </a:cubicBezTo>
                    <a:cubicBezTo>
                      <a:pt x="76" y="33"/>
                      <a:pt x="79" y="35"/>
                      <a:pt x="76" y="34"/>
                    </a:cubicBezTo>
                    <a:cubicBezTo>
                      <a:pt x="78" y="35"/>
                      <a:pt x="76" y="33"/>
                      <a:pt x="75" y="32"/>
                    </a:cubicBezTo>
                    <a:cubicBezTo>
                      <a:pt x="77" y="32"/>
                      <a:pt x="77" y="32"/>
                      <a:pt x="77" y="32"/>
                    </a:cubicBezTo>
                    <a:cubicBezTo>
                      <a:pt x="76" y="32"/>
                      <a:pt x="77" y="32"/>
                      <a:pt x="76" y="31"/>
                    </a:cubicBezTo>
                    <a:cubicBezTo>
                      <a:pt x="76" y="31"/>
                      <a:pt x="77" y="32"/>
                      <a:pt x="77" y="32"/>
                    </a:cubicBezTo>
                    <a:cubicBezTo>
                      <a:pt x="76" y="30"/>
                      <a:pt x="76" y="30"/>
                      <a:pt x="76" y="30"/>
                    </a:cubicBezTo>
                    <a:cubicBezTo>
                      <a:pt x="75" y="29"/>
                      <a:pt x="79" y="32"/>
                      <a:pt x="79" y="31"/>
                    </a:cubicBezTo>
                    <a:cubicBezTo>
                      <a:pt x="80" y="32"/>
                      <a:pt x="80" y="32"/>
                      <a:pt x="80" y="32"/>
                    </a:cubicBezTo>
                    <a:cubicBezTo>
                      <a:pt x="80" y="32"/>
                      <a:pt x="82" y="33"/>
                      <a:pt x="82" y="32"/>
                    </a:cubicBezTo>
                    <a:cubicBezTo>
                      <a:pt x="80" y="31"/>
                      <a:pt x="78" y="29"/>
                      <a:pt x="77" y="28"/>
                    </a:cubicBezTo>
                    <a:cubicBezTo>
                      <a:pt x="77" y="27"/>
                      <a:pt x="79" y="29"/>
                      <a:pt x="78" y="28"/>
                    </a:cubicBezTo>
                    <a:cubicBezTo>
                      <a:pt x="79" y="30"/>
                      <a:pt x="79" y="30"/>
                      <a:pt x="79" y="30"/>
                    </a:cubicBezTo>
                    <a:cubicBezTo>
                      <a:pt x="80" y="30"/>
                      <a:pt x="82" y="31"/>
                      <a:pt x="83" y="30"/>
                    </a:cubicBezTo>
                    <a:cubicBezTo>
                      <a:pt x="82" y="29"/>
                      <a:pt x="80" y="27"/>
                      <a:pt x="79" y="27"/>
                    </a:cubicBezTo>
                    <a:cubicBezTo>
                      <a:pt x="79" y="27"/>
                      <a:pt x="81" y="27"/>
                      <a:pt x="82" y="28"/>
                    </a:cubicBezTo>
                    <a:cubicBezTo>
                      <a:pt x="81" y="27"/>
                      <a:pt x="80" y="27"/>
                      <a:pt x="79" y="26"/>
                    </a:cubicBezTo>
                    <a:cubicBezTo>
                      <a:pt x="80" y="26"/>
                      <a:pt x="82" y="26"/>
                      <a:pt x="84" y="27"/>
                    </a:cubicBezTo>
                    <a:cubicBezTo>
                      <a:pt x="87" y="29"/>
                      <a:pt x="87" y="29"/>
                      <a:pt x="87" y="29"/>
                    </a:cubicBezTo>
                    <a:cubicBezTo>
                      <a:pt x="87" y="29"/>
                      <a:pt x="87" y="29"/>
                      <a:pt x="87" y="29"/>
                    </a:cubicBezTo>
                    <a:cubicBezTo>
                      <a:pt x="89" y="31"/>
                      <a:pt x="89" y="30"/>
                      <a:pt x="91" y="32"/>
                    </a:cubicBezTo>
                    <a:cubicBezTo>
                      <a:pt x="92" y="32"/>
                      <a:pt x="91" y="31"/>
                      <a:pt x="91" y="30"/>
                    </a:cubicBezTo>
                    <a:cubicBezTo>
                      <a:pt x="86" y="29"/>
                      <a:pt x="86" y="26"/>
                      <a:pt x="83" y="24"/>
                    </a:cubicBezTo>
                    <a:cubicBezTo>
                      <a:pt x="82" y="22"/>
                      <a:pt x="92" y="28"/>
                      <a:pt x="87" y="24"/>
                    </a:cubicBezTo>
                    <a:cubicBezTo>
                      <a:pt x="86" y="23"/>
                      <a:pt x="84" y="21"/>
                      <a:pt x="84" y="22"/>
                    </a:cubicBezTo>
                    <a:cubicBezTo>
                      <a:pt x="85" y="22"/>
                      <a:pt x="81" y="20"/>
                      <a:pt x="83" y="20"/>
                    </a:cubicBezTo>
                    <a:cubicBezTo>
                      <a:pt x="84" y="21"/>
                      <a:pt x="87" y="21"/>
                      <a:pt x="88" y="23"/>
                    </a:cubicBezTo>
                    <a:cubicBezTo>
                      <a:pt x="87" y="23"/>
                      <a:pt x="87" y="23"/>
                      <a:pt x="87" y="24"/>
                    </a:cubicBezTo>
                    <a:cubicBezTo>
                      <a:pt x="89" y="24"/>
                      <a:pt x="91" y="26"/>
                      <a:pt x="91" y="25"/>
                    </a:cubicBezTo>
                    <a:cubicBezTo>
                      <a:pt x="91" y="25"/>
                      <a:pt x="92" y="24"/>
                      <a:pt x="90" y="23"/>
                    </a:cubicBezTo>
                    <a:cubicBezTo>
                      <a:pt x="88" y="22"/>
                      <a:pt x="90" y="24"/>
                      <a:pt x="88" y="22"/>
                    </a:cubicBezTo>
                    <a:cubicBezTo>
                      <a:pt x="88" y="21"/>
                      <a:pt x="91" y="23"/>
                      <a:pt x="88" y="20"/>
                    </a:cubicBezTo>
                    <a:cubicBezTo>
                      <a:pt x="87" y="21"/>
                      <a:pt x="85" y="19"/>
                      <a:pt x="84" y="19"/>
                    </a:cubicBezTo>
                    <a:cubicBezTo>
                      <a:pt x="84" y="17"/>
                      <a:pt x="84" y="17"/>
                      <a:pt x="84" y="17"/>
                    </a:cubicBezTo>
                    <a:cubicBezTo>
                      <a:pt x="85" y="18"/>
                      <a:pt x="85" y="18"/>
                      <a:pt x="85" y="18"/>
                    </a:cubicBezTo>
                    <a:cubicBezTo>
                      <a:pt x="86" y="18"/>
                      <a:pt x="83" y="16"/>
                      <a:pt x="84" y="16"/>
                    </a:cubicBezTo>
                    <a:cubicBezTo>
                      <a:pt x="87" y="17"/>
                      <a:pt x="87" y="17"/>
                      <a:pt x="87" y="17"/>
                    </a:cubicBezTo>
                    <a:cubicBezTo>
                      <a:pt x="89" y="18"/>
                      <a:pt x="85" y="18"/>
                      <a:pt x="88" y="20"/>
                    </a:cubicBezTo>
                    <a:cubicBezTo>
                      <a:pt x="89" y="19"/>
                      <a:pt x="87" y="18"/>
                      <a:pt x="89" y="18"/>
                    </a:cubicBezTo>
                    <a:cubicBezTo>
                      <a:pt x="89" y="18"/>
                      <a:pt x="89" y="18"/>
                      <a:pt x="89" y="19"/>
                    </a:cubicBezTo>
                    <a:cubicBezTo>
                      <a:pt x="89" y="19"/>
                      <a:pt x="94" y="21"/>
                      <a:pt x="92" y="19"/>
                    </a:cubicBezTo>
                    <a:cubicBezTo>
                      <a:pt x="91" y="17"/>
                      <a:pt x="91" y="18"/>
                      <a:pt x="90" y="17"/>
                    </a:cubicBezTo>
                    <a:cubicBezTo>
                      <a:pt x="90" y="15"/>
                      <a:pt x="89" y="14"/>
                      <a:pt x="89" y="13"/>
                    </a:cubicBezTo>
                    <a:cubicBezTo>
                      <a:pt x="92" y="15"/>
                      <a:pt x="90" y="12"/>
                      <a:pt x="92" y="15"/>
                    </a:cubicBezTo>
                    <a:cubicBezTo>
                      <a:pt x="90" y="14"/>
                      <a:pt x="90" y="16"/>
                      <a:pt x="92" y="18"/>
                    </a:cubicBezTo>
                    <a:cubicBezTo>
                      <a:pt x="95" y="19"/>
                      <a:pt x="91" y="18"/>
                      <a:pt x="94" y="21"/>
                    </a:cubicBezTo>
                    <a:cubicBezTo>
                      <a:pt x="95" y="20"/>
                      <a:pt x="98" y="22"/>
                      <a:pt x="100" y="23"/>
                    </a:cubicBezTo>
                    <a:cubicBezTo>
                      <a:pt x="100" y="23"/>
                      <a:pt x="99" y="22"/>
                      <a:pt x="99" y="22"/>
                    </a:cubicBezTo>
                    <a:cubicBezTo>
                      <a:pt x="97" y="20"/>
                      <a:pt x="97" y="21"/>
                      <a:pt x="95" y="20"/>
                    </a:cubicBezTo>
                    <a:cubicBezTo>
                      <a:pt x="96" y="19"/>
                      <a:pt x="96" y="17"/>
                      <a:pt x="94" y="15"/>
                    </a:cubicBezTo>
                    <a:cubicBezTo>
                      <a:pt x="95" y="16"/>
                      <a:pt x="97" y="17"/>
                      <a:pt x="97" y="18"/>
                    </a:cubicBezTo>
                    <a:cubicBezTo>
                      <a:pt x="97" y="16"/>
                      <a:pt x="99" y="15"/>
                      <a:pt x="100" y="14"/>
                    </a:cubicBezTo>
                    <a:cubicBezTo>
                      <a:pt x="96" y="13"/>
                      <a:pt x="100" y="12"/>
                      <a:pt x="97" y="11"/>
                    </a:cubicBezTo>
                    <a:cubicBezTo>
                      <a:pt x="96" y="11"/>
                      <a:pt x="93" y="10"/>
                      <a:pt x="92" y="9"/>
                    </a:cubicBezTo>
                    <a:cubicBezTo>
                      <a:pt x="93" y="9"/>
                      <a:pt x="93" y="10"/>
                      <a:pt x="94" y="10"/>
                    </a:cubicBezTo>
                    <a:cubicBezTo>
                      <a:pt x="93" y="9"/>
                      <a:pt x="98" y="11"/>
                      <a:pt x="95" y="9"/>
                    </a:cubicBezTo>
                    <a:cubicBezTo>
                      <a:pt x="95" y="11"/>
                      <a:pt x="99" y="12"/>
                      <a:pt x="101" y="14"/>
                    </a:cubicBezTo>
                    <a:cubicBezTo>
                      <a:pt x="100" y="12"/>
                      <a:pt x="103" y="15"/>
                      <a:pt x="103" y="14"/>
                    </a:cubicBezTo>
                    <a:cubicBezTo>
                      <a:pt x="103" y="12"/>
                      <a:pt x="102" y="11"/>
                      <a:pt x="102" y="9"/>
                    </a:cubicBezTo>
                    <a:cubicBezTo>
                      <a:pt x="105" y="10"/>
                      <a:pt x="104" y="7"/>
                      <a:pt x="104" y="6"/>
                    </a:cubicBezTo>
                    <a:cubicBezTo>
                      <a:pt x="106" y="6"/>
                      <a:pt x="109" y="8"/>
                      <a:pt x="109" y="8"/>
                    </a:cubicBezTo>
                    <a:cubicBezTo>
                      <a:pt x="110" y="7"/>
                      <a:pt x="106" y="6"/>
                      <a:pt x="108" y="6"/>
                    </a:cubicBezTo>
                    <a:cubicBezTo>
                      <a:pt x="108" y="7"/>
                      <a:pt x="108" y="7"/>
                      <a:pt x="108" y="7"/>
                    </a:cubicBezTo>
                    <a:cubicBezTo>
                      <a:pt x="108" y="6"/>
                      <a:pt x="112" y="6"/>
                      <a:pt x="108" y="3"/>
                    </a:cubicBezTo>
                    <a:cubicBezTo>
                      <a:pt x="111" y="5"/>
                      <a:pt x="111" y="5"/>
                      <a:pt x="111" y="5"/>
                    </a:cubicBezTo>
                    <a:cubicBezTo>
                      <a:pt x="111" y="5"/>
                      <a:pt x="110" y="5"/>
                      <a:pt x="110" y="4"/>
                    </a:cubicBezTo>
                    <a:cubicBezTo>
                      <a:pt x="111" y="5"/>
                      <a:pt x="112" y="5"/>
                      <a:pt x="113" y="6"/>
                    </a:cubicBezTo>
                    <a:cubicBezTo>
                      <a:pt x="115" y="7"/>
                      <a:pt x="113" y="5"/>
                      <a:pt x="113" y="4"/>
                    </a:cubicBezTo>
                    <a:cubicBezTo>
                      <a:pt x="111" y="3"/>
                      <a:pt x="111" y="3"/>
                      <a:pt x="111" y="3"/>
                    </a:cubicBezTo>
                    <a:cubicBezTo>
                      <a:pt x="111" y="1"/>
                      <a:pt x="113" y="1"/>
                      <a:pt x="113" y="0"/>
                    </a:cubicBezTo>
                    <a:cubicBezTo>
                      <a:pt x="115" y="1"/>
                      <a:pt x="115" y="1"/>
                      <a:pt x="115" y="1"/>
                    </a:cubicBezTo>
                    <a:cubicBezTo>
                      <a:pt x="114" y="0"/>
                      <a:pt x="114" y="0"/>
                      <a:pt x="114" y="0"/>
                    </a:cubicBezTo>
                    <a:cubicBezTo>
                      <a:pt x="116" y="1"/>
                      <a:pt x="117" y="1"/>
                      <a:pt x="116" y="0"/>
                    </a:cubicBezTo>
                    <a:cubicBezTo>
                      <a:pt x="119" y="4"/>
                      <a:pt x="119" y="4"/>
                      <a:pt x="119" y="4"/>
                    </a:cubicBezTo>
                    <a:cubicBezTo>
                      <a:pt x="118" y="4"/>
                      <a:pt x="117" y="2"/>
                      <a:pt x="115" y="2"/>
                    </a:cubicBezTo>
                    <a:cubicBezTo>
                      <a:pt x="114" y="1"/>
                      <a:pt x="114" y="2"/>
                      <a:pt x="115" y="3"/>
                    </a:cubicBezTo>
                    <a:cubicBezTo>
                      <a:pt x="116" y="3"/>
                      <a:pt x="115" y="3"/>
                      <a:pt x="115" y="2"/>
                    </a:cubicBezTo>
                    <a:cubicBezTo>
                      <a:pt x="117" y="4"/>
                      <a:pt x="117" y="4"/>
                      <a:pt x="118" y="5"/>
                    </a:cubicBezTo>
                    <a:cubicBezTo>
                      <a:pt x="118" y="5"/>
                      <a:pt x="119" y="5"/>
                      <a:pt x="118" y="5"/>
                    </a:cubicBezTo>
                    <a:cubicBezTo>
                      <a:pt x="119" y="6"/>
                      <a:pt x="119" y="7"/>
                      <a:pt x="119" y="7"/>
                    </a:cubicBezTo>
                    <a:cubicBezTo>
                      <a:pt x="118" y="6"/>
                      <a:pt x="117" y="7"/>
                      <a:pt x="117" y="6"/>
                    </a:cubicBezTo>
                    <a:cubicBezTo>
                      <a:pt x="119" y="7"/>
                      <a:pt x="119" y="8"/>
                      <a:pt x="118" y="9"/>
                    </a:cubicBezTo>
                    <a:cubicBezTo>
                      <a:pt x="115" y="8"/>
                      <a:pt x="119" y="11"/>
                      <a:pt x="117" y="12"/>
                    </a:cubicBezTo>
                    <a:cubicBezTo>
                      <a:pt x="115" y="10"/>
                      <a:pt x="114" y="9"/>
                      <a:pt x="113" y="7"/>
                    </a:cubicBezTo>
                    <a:cubicBezTo>
                      <a:pt x="112" y="7"/>
                      <a:pt x="113" y="8"/>
                      <a:pt x="112" y="8"/>
                    </a:cubicBezTo>
                    <a:cubicBezTo>
                      <a:pt x="113" y="9"/>
                      <a:pt x="115" y="11"/>
                      <a:pt x="116" y="13"/>
                    </a:cubicBezTo>
                    <a:cubicBezTo>
                      <a:pt x="114" y="12"/>
                      <a:pt x="114" y="12"/>
                      <a:pt x="114" y="12"/>
                    </a:cubicBezTo>
                    <a:cubicBezTo>
                      <a:pt x="115" y="13"/>
                      <a:pt x="117" y="14"/>
                      <a:pt x="116" y="15"/>
                    </a:cubicBezTo>
                    <a:cubicBezTo>
                      <a:pt x="114" y="16"/>
                      <a:pt x="113" y="17"/>
                      <a:pt x="112" y="19"/>
                    </a:cubicBezTo>
                    <a:cubicBezTo>
                      <a:pt x="111" y="18"/>
                      <a:pt x="111" y="18"/>
                      <a:pt x="111" y="18"/>
                    </a:cubicBezTo>
                    <a:cubicBezTo>
                      <a:pt x="114" y="20"/>
                      <a:pt x="111" y="21"/>
                      <a:pt x="112" y="22"/>
                    </a:cubicBezTo>
                    <a:cubicBezTo>
                      <a:pt x="109" y="23"/>
                      <a:pt x="111" y="27"/>
                      <a:pt x="108" y="26"/>
                    </a:cubicBezTo>
                    <a:cubicBezTo>
                      <a:pt x="107" y="29"/>
                      <a:pt x="107" y="32"/>
                      <a:pt x="105" y="34"/>
                    </a:cubicBezTo>
                    <a:cubicBezTo>
                      <a:pt x="103" y="32"/>
                      <a:pt x="103" y="32"/>
                      <a:pt x="103" y="32"/>
                    </a:cubicBezTo>
                    <a:cubicBezTo>
                      <a:pt x="104" y="34"/>
                      <a:pt x="101" y="32"/>
                      <a:pt x="101" y="33"/>
                    </a:cubicBezTo>
                    <a:cubicBezTo>
                      <a:pt x="103" y="33"/>
                      <a:pt x="103" y="35"/>
                      <a:pt x="104" y="36"/>
                    </a:cubicBezTo>
                    <a:cubicBezTo>
                      <a:pt x="102" y="36"/>
                      <a:pt x="103" y="39"/>
                      <a:pt x="104" y="41"/>
                    </a:cubicBezTo>
                    <a:cubicBezTo>
                      <a:pt x="102" y="40"/>
                      <a:pt x="102" y="40"/>
                      <a:pt x="102" y="40"/>
                    </a:cubicBezTo>
                    <a:cubicBezTo>
                      <a:pt x="104" y="43"/>
                      <a:pt x="101" y="43"/>
                      <a:pt x="100" y="44"/>
                    </a:cubicBezTo>
                    <a:cubicBezTo>
                      <a:pt x="99" y="43"/>
                      <a:pt x="97" y="43"/>
                      <a:pt x="97" y="43"/>
                    </a:cubicBezTo>
                    <a:cubicBezTo>
                      <a:pt x="99" y="46"/>
                      <a:pt x="99" y="46"/>
                      <a:pt x="100" y="48"/>
                    </a:cubicBezTo>
                    <a:cubicBezTo>
                      <a:pt x="99" y="49"/>
                      <a:pt x="98" y="50"/>
                      <a:pt x="96" y="50"/>
                    </a:cubicBezTo>
                    <a:cubicBezTo>
                      <a:pt x="98" y="55"/>
                      <a:pt x="94" y="57"/>
                      <a:pt x="94" y="61"/>
                    </a:cubicBezTo>
                    <a:cubicBezTo>
                      <a:pt x="92" y="60"/>
                      <a:pt x="92" y="60"/>
                      <a:pt x="92" y="60"/>
                    </a:cubicBezTo>
                    <a:cubicBezTo>
                      <a:pt x="94" y="66"/>
                      <a:pt x="88" y="67"/>
                      <a:pt x="89" y="71"/>
                    </a:cubicBezTo>
                    <a:cubicBezTo>
                      <a:pt x="86" y="68"/>
                      <a:pt x="86" y="68"/>
                      <a:pt x="86" y="68"/>
                    </a:cubicBezTo>
                    <a:cubicBezTo>
                      <a:pt x="84" y="69"/>
                      <a:pt x="85" y="71"/>
                      <a:pt x="88" y="72"/>
                    </a:cubicBezTo>
                    <a:cubicBezTo>
                      <a:pt x="86" y="72"/>
                      <a:pt x="88" y="75"/>
                      <a:pt x="85" y="74"/>
                    </a:cubicBezTo>
                    <a:cubicBezTo>
                      <a:pt x="84" y="74"/>
                      <a:pt x="86" y="76"/>
                      <a:pt x="86" y="77"/>
                    </a:cubicBezTo>
                    <a:cubicBezTo>
                      <a:pt x="84" y="78"/>
                      <a:pt x="84" y="78"/>
                      <a:pt x="83" y="80"/>
                    </a:cubicBezTo>
                    <a:cubicBezTo>
                      <a:pt x="84" y="80"/>
                      <a:pt x="84" y="80"/>
                      <a:pt x="84" y="80"/>
                    </a:cubicBezTo>
                    <a:cubicBezTo>
                      <a:pt x="83" y="79"/>
                      <a:pt x="82" y="79"/>
                      <a:pt x="81" y="79"/>
                    </a:cubicBezTo>
                    <a:cubicBezTo>
                      <a:pt x="82" y="80"/>
                      <a:pt x="79" y="80"/>
                      <a:pt x="84" y="82"/>
                    </a:cubicBezTo>
                    <a:cubicBezTo>
                      <a:pt x="80" y="83"/>
                      <a:pt x="83" y="87"/>
                      <a:pt x="79" y="87"/>
                    </a:cubicBezTo>
                    <a:cubicBezTo>
                      <a:pt x="80" y="87"/>
                      <a:pt x="80" y="88"/>
                      <a:pt x="81" y="89"/>
                    </a:cubicBezTo>
                    <a:cubicBezTo>
                      <a:pt x="80" y="90"/>
                      <a:pt x="77" y="90"/>
                      <a:pt x="78" y="93"/>
                    </a:cubicBezTo>
                    <a:cubicBezTo>
                      <a:pt x="77" y="92"/>
                      <a:pt x="76" y="91"/>
                      <a:pt x="76" y="92"/>
                    </a:cubicBezTo>
                    <a:cubicBezTo>
                      <a:pt x="76" y="92"/>
                      <a:pt x="77" y="92"/>
                      <a:pt x="78" y="93"/>
                    </a:cubicBezTo>
                    <a:cubicBezTo>
                      <a:pt x="78" y="97"/>
                      <a:pt x="73" y="97"/>
                      <a:pt x="72" y="99"/>
                    </a:cubicBezTo>
                    <a:cubicBezTo>
                      <a:pt x="72" y="104"/>
                      <a:pt x="69" y="108"/>
                      <a:pt x="67" y="111"/>
                    </a:cubicBezTo>
                    <a:cubicBezTo>
                      <a:pt x="66" y="111"/>
                      <a:pt x="66" y="111"/>
                      <a:pt x="66" y="111"/>
                    </a:cubicBezTo>
                    <a:cubicBezTo>
                      <a:pt x="68" y="114"/>
                      <a:pt x="61" y="112"/>
                      <a:pt x="65" y="116"/>
                    </a:cubicBezTo>
                    <a:cubicBezTo>
                      <a:pt x="65" y="116"/>
                      <a:pt x="64" y="117"/>
                      <a:pt x="63" y="116"/>
                    </a:cubicBezTo>
                    <a:cubicBezTo>
                      <a:pt x="65" y="118"/>
                      <a:pt x="60" y="117"/>
                      <a:pt x="61" y="120"/>
                    </a:cubicBezTo>
                    <a:cubicBezTo>
                      <a:pt x="62" y="120"/>
                      <a:pt x="62" y="120"/>
                      <a:pt x="61" y="119"/>
                    </a:cubicBezTo>
                    <a:cubicBezTo>
                      <a:pt x="59" y="120"/>
                      <a:pt x="60" y="123"/>
                      <a:pt x="58" y="123"/>
                    </a:cubicBezTo>
                    <a:cubicBezTo>
                      <a:pt x="58" y="123"/>
                      <a:pt x="58" y="122"/>
                      <a:pt x="57" y="122"/>
                    </a:cubicBezTo>
                    <a:cubicBezTo>
                      <a:pt x="55" y="122"/>
                      <a:pt x="59" y="125"/>
                      <a:pt x="55" y="123"/>
                    </a:cubicBezTo>
                    <a:cubicBezTo>
                      <a:pt x="55" y="124"/>
                      <a:pt x="57" y="125"/>
                      <a:pt x="57" y="124"/>
                    </a:cubicBezTo>
                    <a:cubicBezTo>
                      <a:pt x="54" y="127"/>
                      <a:pt x="55" y="132"/>
                      <a:pt x="54" y="136"/>
                    </a:cubicBezTo>
                    <a:cubicBezTo>
                      <a:pt x="50" y="137"/>
                      <a:pt x="47" y="133"/>
                      <a:pt x="49" y="136"/>
                    </a:cubicBezTo>
                    <a:cubicBezTo>
                      <a:pt x="48" y="136"/>
                      <a:pt x="50" y="137"/>
                      <a:pt x="50" y="137"/>
                    </a:cubicBezTo>
                    <a:cubicBezTo>
                      <a:pt x="50" y="138"/>
                      <a:pt x="45" y="136"/>
                      <a:pt x="46" y="137"/>
                    </a:cubicBezTo>
                    <a:cubicBezTo>
                      <a:pt x="49" y="138"/>
                      <a:pt x="48" y="138"/>
                      <a:pt x="49" y="139"/>
                    </a:cubicBezTo>
                    <a:cubicBezTo>
                      <a:pt x="47" y="140"/>
                      <a:pt x="44" y="139"/>
                      <a:pt x="46" y="141"/>
                    </a:cubicBezTo>
                    <a:cubicBezTo>
                      <a:pt x="44" y="140"/>
                      <a:pt x="44" y="140"/>
                      <a:pt x="44" y="140"/>
                    </a:cubicBezTo>
                    <a:cubicBezTo>
                      <a:pt x="47" y="144"/>
                      <a:pt x="45" y="144"/>
                      <a:pt x="48" y="147"/>
                    </a:cubicBezTo>
                    <a:cubicBezTo>
                      <a:pt x="47" y="152"/>
                      <a:pt x="46" y="156"/>
                      <a:pt x="45" y="160"/>
                    </a:cubicBezTo>
                    <a:cubicBezTo>
                      <a:pt x="44" y="164"/>
                      <a:pt x="43" y="168"/>
                      <a:pt x="42" y="172"/>
                    </a:cubicBezTo>
                    <a:cubicBezTo>
                      <a:pt x="41" y="174"/>
                      <a:pt x="40" y="176"/>
                      <a:pt x="39" y="178"/>
                    </a:cubicBezTo>
                    <a:cubicBezTo>
                      <a:pt x="37" y="184"/>
                      <a:pt x="37" y="184"/>
                      <a:pt x="37" y="184"/>
                    </a:cubicBezTo>
                    <a:cubicBezTo>
                      <a:pt x="36" y="187"/>
                      <a:pt x="34" y="191"/>
                      <a:pt x="32" y="195"/>
                    </a:cubicBezTo>
                    <a:cubicBezTo>
                      <a:pt x="28" y="195"/>
                      <a:pt x="28" y="196"/>
                      <a:pt x="29" y="198"/>
                    </a:cubicBezTo>
                    <a:cubicBezTo>
                      <a:pt x="28" y="198"/>
                      <a:pt x="28" y="198"/>
                      <a:pt x="28" y="198"/>
                    </a:cubicBezTo>
                    <a:cubicBezTo>
                      <a:pt x="30" y="199"/>
                      <a:pt x="27" y="199"/>
                      <a:pt x="30" y="200"/>
                    </a:cubicBezTo>
                    <a:cubicBezTo>
                      <a:pt x="29" y="203"/>
                      <a:pt x="29" y="206"/>
                      <a:pt x="28" y="209"/>
                    </a:cubicBezTo>
                    <a:cubicBezTo>
                      <a:pt x="28" y="208"/>
                      <a:pt x="25" y="208"/>
                      <a:pt x="25" y="208"/>
                    </a:cubicBezTo>
                    <a:cubicBezTo>
                      <a:pt x="27" y="209"/>
                      <a:pt x="27" y="209"/>
                      <a:pt x="27" y="209"/>
                    </a:cubicBezTo>
                    <a:cubicBezTo>
                      <a:pt x="26" y="209"/>
                      <a:pt x="26" y="209"/>
                      <a:pt x="26" y="209"/>
                    </a:cubicBezTo>
                    <a:cubicBezTo>
                      <a:pt x="27" y="210"/>
                      <a:pt x="28" y="210"/>
                      <a:pt x="29" y="210"/>
                    </a:cubicBezTo>
                    <a:cubicBezTo>
                      <a:pt x="30" y="218"/>
                      <a:pt x="22" y="224"/>
                      <a:pt x="22" y="232"/>
                    </a:cubicBezTo>
                    <a:cubicBezTo>
                      <a:pt x="21" y="234"/>
                      <a:pt x="21" y="236"/>
                      <a:pt x="22" y="238"/>
                    </a:cubicBezTo>
                    <a:cubicBezTo>
                      <a:pt x="17" y="244"/>
                      <a:pt x="14" y="249"/>
                      <a:pt x="16" y="255"/>
                    </a:cubicBezTo>
                    <a:cubicBezTo>
                      <a:pt x="16" y="255"/>
                      <a:pt x="9" y="254"/>
                      <a:pt x="7" y="2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6" name="Freeform 310"/>
              <p:cNvSpPr/>
              <p:nvPr/>
            </p:nvSpPr>
            <p:spPr bwMode="auto">
              <a:xfrm>
                <a:off x="3968751" y="1946275"/>
                <a:ext cx="1588" cy="0"/>
              </a:xfrm>
              <a:custGeom>
                <a:avLst/>
                <a:gdLst>
                  <a:gd name="T0" fmla="*/ 4 w 4"/>
                  <a:gd name="T1" fmla="*/ 2 h 2"/>
                  <a:gd name="T2" fmla="*/ 0 w 4"/>
                  <a:gd name="T3" fmla="*/ 0 h 2"/>
                  <a:gd name="T4" fmla="*/ 4 w 4"/>
                  <a:gd name="T5" fmla="*/ 2 h 2"/>
                </a:gdLst>
                <a:ahLst/>
                <a:cxnLst>
                  <a:cxn ang="0">
                    <a:pos x="T0" y="T1"/>
                  </a:cxn>
                  <a:cxn ang="0">
                    <a:pos x="T2" y="T3"/>
                  </a:cxn>
                  <a:cxn ang="0">
                    <a:pos x="T4" y="T5"/>
                  </a:cxn>
                </a:cxnLst>
                <a:rect l="0" t="0" r="r" b="b"/>
                <a:pathLst>
                  <a:path w="4" h="2">
                    <a:moveTo>
                      <a:pt x="4" y="2"/>
                    </a:moveTo>
                    <a:cubicBezTo>
                      <a:pt x="2" y="1"/>
                      <a:pt x="1" y="1"/>
                      <a:pt x="0" y="0"/>
                    </a:cubicBezTo>
                    <a:cubicBezTo>
                      <a:pt x="1" y="0"/>
                      <a:pt x="3" y="1"/>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7" name="Freeform 311"/>
              <p:cNvSpPr/>
              <p:nvPr/>
            </p:nvSpPr>
            <p:spPr bwMode="auto">
              <a:xfrm>
                <a:off x="3960813" y="1949450"/>
                <a:ext cx="0" cy="0"/>
              </a:xfrm>
              <a:custGeom>
                <a:avLst/>
                <a:gdLst>
                  <a:gd name="T0" fmla="*/ 2 w 2"/>
                  <a:gd name="T1" fmla="*/ 2 h 2"/>
                  <a:gd name="T2" fmla="*/ 1 w 2"/>
                  <a:gd name="T3" fmla="*/ 2 h 2"/>
                  <a:gd name="T4" fmla="*/ 1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1" y="2"/>
                      <a:pt x="1" y="2"/>
                    </a:cubicBezTo>
                    <a:cubicBezTo>
                      <a:pt x="1" y="1"/>
                      <a:pt x="0" y="0"/>
                      <a:pt x="1" y="1"/>
                    </a:cubicBezTo>
                    <a:cubicBezTo>
                      <a:pt x="1" y="1"/>
                      <a:pt x="2" y="1"/>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8" name="Freeform 312"/>
              <p:cNvSpPr/>
              <p:nvPr/>
            </p:nvSpPr>
            <p:spPr bwMode="auto">
              <a:xfrm>
                <a:off x="3959226" y="1949450"/>
                <a:ext cx="1588" cy="1587"/>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1" y="2"/>
                      <a:pt x="0" y="0"/>
                      <a:pt x="0" y="0"/>
                    </a:cubicBezTo>
                    <a:lnTo>
                      <a:pt x="2"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9" name="Freeform 313"/>
              <p:cNvSpPr/>
              <p:nvPr/>
            </p:nvSpPr>
            <p:spPr bwMode="auto">
              <a:xfrm>
                <a:off x="3957638" y="1951038"/>
                <a:ext cx="0" cy="0"/>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1" y="1"/>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0" name="Freeform 314"/>
              <p:cNvSpPr/>
              <p:nvPr/>
            </p:nvSpPr>
            <p:spPr bwMode="auto">
              <a:xfrm>
                <a:off x="3957638" y="1951038"/>
                <a:ext cx="0" cy="1587"/>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2"/>
                      <a:pt x="1" y="1"/>
                      <a:pt x="0" y="1"/>
                    </a:cubicBezTo>
                    <a:cubicBezTo>
                      <a:pt x="1" y="2"/>
                      <a:pt x="0" y="0"/>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1" name="Freeform 315"/>
              <p:cNvSpPr/>
              <p:nvPr/>
            </p:nvSpPr>
            <p:spPr bwMode="auto">
              <a:xfrm>
                <a:off x="3954463" y="1954213"/>
                <a:ext cx="1588" cy="0"/>
              </a:xfrm>
              <a:custGeom>
                <a:avLst/>
                <a:gdLst>
                  <a:gd name="T0" fmla="*/ 1 w 2"/>
                  <a:gd name="T1" fmla="*/ 2 h 3"/>
                  <a:gd name="T2" fmla="*/ 0 w 2"/>
                  <a:gd name="T3" fmla="*/ 2 h 3"/>
                  <a:gd name="T4" fmla="*/ 1 w 2"/>
                  <a:gd name="T5" fmla="*/ 2 h 3"/>
                </a:gdLst>
                <a:ahLst/>
                <a:cxnLst>
                  <a:cxn ang="0">
                    <a:pos x="T0" y="T1"/>
                  </a:cxn>
                  <a:cxn ang="0">
                    <a:pos x="T2" y="T3"/>
                  </a:cxn>
                  <a:cxn ang="0">
                    <a:pos x="T4" y="T5"/>
                  </a:cxn>
                </a:cxnLst>
                <a:rect l="0" t="0" r="r" b="b"/>
                <a:pathLst>
                  <a:path w="2" h="3">
                    <a:moveTo>
                      <a:pt x="1" y="2"/>
                    </a:moveTo>
                    <a:cubicBezTo>
                      <a:pt x="1" y="2"/>
                      <a:pt x="2"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2" name="Freeform 316"/>
              <p:cNvSpPr/>
              <p:nvPr/>
            </p:nvSpPr>
            <p:spPr bwMode="auto">
              <a:xfrm>
                <a:off x="3954463" y="1955800"/>
                <a:ext cx="0" cy="0"/>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1"/>
                      <a:pt x="0" y="0"/>
                      <a:pt x="0" y="0"/>
                    </a:cubicBez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3" name="Freeform 317"/>
              <p:cNvSpPr/>
              <p:nvPr/>
            </p:nvSpPr>
            <p:spPr bwMode="auto">
              <a:xfrm>
                <a:off x="3940176" y="1984375"/>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4" name="Freeform 318"/>
              <p:cNvSpPr/>
              <p:nvPr/>
            </p:nvSpPr>
            <p:spPr bwMode="auto">
              <a:xfrm>
                <a:off x="3933826" y="1997075"/>
                <a:ext cx="1588" cy="0"/>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2" y="1"/>
                      <a:pt x="0" y="0"/>
                      <a:pt x="0" y="0"/>
                    </a:cubicBezTo>
                    <a:cubicBezTo>
                      <a:pt x="0" y="0"/>
                      <a:pt x="1" y="1"/>
                      <a:pt x="1"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5" name="Freeform 319"/>
              <p:cNvSpPr/>
              <p:nvPr/>
            </p:nvSpPr>
            <p:spPr bwMode="auto">
              <a:xfrm>
                <a:off x="3933826" y="20050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6" name="Freeform 320"/>
              <p:cNvSpPr/>
              <p:nvPr/>
            </p:nvSpPr>
            <p:spPr bwMode="auto">
              <a:xfrm>
                <a:off x="3990976" y="2590800"/>
                <a:ext cx="0" cy="0"/>
              </a:xfrm>
              <a:custGeom>
                <a:avLst/>
                <a:gdLst>
                  <a:gd name="T0" fmla="*/ 2 h 3"/>
                  <a:gd name="T1" fmla="*/ 1 h 3"/>
                  <a:gd name="T2" fmla="*/ 2 h 3"/>
                </a:gdLst>
                <a:ahLst/>
                <a:cxnLst>
                  <a:cxn ang="0">
                    <a:pos x="0" y="T0"/>
                  </a:cxn>
                  <a:cxn ang="0">
                    <a:pos x="0" y="T1"/>
                  </a:cxn>
                  <a:cxn ang="0">
                    <a:pos x="0" y="T2"/>
                  </a:cxn>
                </a:cxnLst>
                <a:rect l="0" t="0" r="r" b="b"/>
                <a:pathLst>
                  <a:path h="3">
                    <a:moveTo>
                      <a:pt x="0" y="2"/>
                    </a:moveTo>
                    <a:cubicBezTo>
                      <a:pt x="0" y="1"/>
                      <a:pt x="0" y="0"/>
                      <a:pt x="0" y="1"/>
                    </a:cubicBezTo>
                    <a:cubicBezTo>
                      <a:pt x="0" y="2"/>
                      <a:pt x="0" y="3"/>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7" name="Freeform 321"/>
              <p:cNvSpPr/>
              <p:nvPr/>
            </p:nvSpPr>
            <p:spPr bwMode="auto">
              <a:xfrm>
                <a:off x="3968751" y="2582863"/>
                <a:ext cx="22225" cy="28575"/>
              </a:xfrm>
              <a:custGeom>
                <a:avLst/>
                <a:gdLst>
                  <a:gd name="T0" fmla="*/ 9 w 64"/>
                  <a:gd name="T1" fmla="*/ 67 h 78"/>
                  <a:gd name="T2" fmla="*/ 9 w 64"/>
                  <a:gd name="T3" fmla="*/ 64 h 78"/>
                  <a:gd name="T4" fmla="*/ 5 w 64"/>
                  <a:gd name="T5" fmla="*/ 57 h 78"/>
                  <a:gd name="T6" fmla="*/ 6 w 64"/>
                  <a:gd name="T7" fmla="*/ 55 h 78"/>
                  <a:gd name="T8" fmla="*/ 11 w 64"/>
                  <a:gd name="T9" fmla="*/ 51 h 78"/>
                  <a:gd name="T10" fmla="*/ 12 w 64"/>
                  <a:gd name="T11" fmla="*/ 49 h 78"/>
                  <a:gd name="T12" fmla="*/ 11 w 64"/>
                  <a:gd name="T13" fmla="*/ 45 h 78"/>
                  <a:gd name="T14" fmla="*/ 14 w 64"/>
                  <a:gd name="T15" fmla="*/ 43 h 78"/>
                  <a:gd name="T16" fmla="*/ 16 w 64"/>
                  <a:gd name="T17" fmla="*/ 43 h 78"/>
                  <a:gd name="T18" fmla="*/ 14 w 64"/>
                  <a:gd name="T19" fmla="*/ 40 h 78"/>
                  <a:gd name="T20" fmla="*/ 14 w 64"/>
                  <a:gd name="T21" fmla="*/ 35 h 78"/>
                  <a:gd name="T22" fmla="*/ 15 w 64"/>
                  <a:gd name="T23" fmla="*/ 33 h 78"/>
                  <a:gd name="T24" fmla="*/ 15 w 64"/>
                  <a:gd name="T25" fmla="*/ 30 h 78"/>
                  <a:gd name="T26" fmla="*/ 18 w 64"/>
                  <a:gd name="T27" fmla="*/ 29 h 78"/>
                  <a:gd name="T28" fmla="*/ 20 w 64"/>
                  <a:gd name="T29" fmla="*/ 27 h 78"/>
                  <a:gd name="T30" fmla="*/ 24 w 64"/>
                  <a:gd name="T31" fmla="*/ 26 h 78"/>
                  <a:gd name="T32" fmla="*/ 24 w 64"/>
                  <a:gd name="T33" fmla="*/ 23 h 78"/>
                  <a:gd name="T34" fmla="*/ 27 w 64"/>
                  <a:gd name="T35" fmla="*/ 25 h 78"/>
                  <a:gd name="T36" fmla="*/ 26 w 64"/>
                  <a:gd name="T37" fmla="*/ 22 h 78"/>
                  <a:gd name="T38" fmla="*/ 27 w 64"/>
                  <a:gd name="T39" fmla="*/ 21 h 78"/>
                  <a:gd name="T40" fmla="*/ 28 w 64"/>
                  <a:gd name="T41" fmla="*/ 19 h 78"/>
                  <a:gd name="T42" fmla="*/ 32 w 64"/>
                  <a:gd name="T43" fmla="*/ 16 h 78"/>
                  <a:gd name="T44" fmla="*/ 34 w 64"/>
                  <a:gd name="T45" fmla="*/ 15 h 78"/>
                  <a:gd name="T46" fmla="*/ 36 w 64"/>
                  <a:gd name="T47" fmla="*/ 14 h 78"/>
                  <a:gd name="T48" fmla="*/ 40 w 64"/>
                  <a:gd name="T49" fmla="*/ 13 h 78"/>
                  <a:gd name="T50" fmla="*/ 43 w 64"/>
                  <a:gd name="T51" fmla="*/ 19 h 78"/>
                  <a:gd name="T52" fmla="*/ 42 w 64"/>
                  <a:gd name="T53" fmla="*/ 12 h 78"/>
                  <a:gd name="T54" fmla="*/ 41 w 64"/>
                  <a:gd name="T55" fmla="*/ 5 h 78"/>
                  <a:gd name="T56" fmla="*/ 44 w 64"/>
                  <a:gd name="T57" fmla="*/ 7 h 78"/>
                  <a:gd name="T58" fmla="*/ 44 w 64"/>
                  <a:gd name="T59" fmla="*/ 3 h 78"/>
                  <a:gd name="T60" fmla="*/ 46 w 64"/>
                  <a:gd name="T61" fmla="*/ 6 h 78"/>
                  <a:gd name="T62" fmla="*/ 49 w 64"/>
                  <a:gd name="T63" fmla="*/ 11 h 78"/>
                  <a:gd name="T64" fmla="*/ 49 w 64"/>
                  <a:gd name="T65" fmla="*/ 5 h 78"/>
                  <a:gd name="T66" fmla="*/ 51 w 64"/>
                  <a:gd name="T67" fmla="*/ 8 h 78"/>
                  <a:gd name="T68" fmla="*/ 51 w 64"/>
                  <a:gd name="T69" fmla="*/ 3 h 78"/>
                  <a:gd name="T70" fmla="*/ 53 w 64"/>
                  <a:gd name="T71" fmla="*/ 3 h 78"/>
                  <a:gd name="T72" fmla="*/ 54 w 64"/>
                  <a:gd name="T73" fmla="*/ 12 h 78"/>
                  <a:gd name="T74" fmla="*/ 56 w 64"/>
                  <a:gd name="T75" fmla="*/ 6 h 78"/>
                  <a:gd name="T76" fmla="*/ 61 w 64"/>
                  <a:gd name="T77" fmla="*/ 17 h 78"/>
                  <a:gd name="T78" fmla="*/ 62 w 64"/>
                  <a:gd name="T79" fmla="*/ 18 h 78"/>
                  <a:gd name="T80" fmla="*/ 64 w 64"/>
                  <a:gd name="T81" fmla="*/ 18 h 78"/>
                  <a:gd name="T82" fmla="*/ 63 w 64"/>
                  <a:gd name="T83" fmla="*/ 23 h 78"/>
                  <a:gd name="T84" fmla="*/ 61 w 64"/>
                  <a:gd name="T85" fmla="*/ 19 h 78"/>
                  <a:gd name="T86" fmla="*/ 58 w 64"/>
                  <a:gd name="T87" fmla="*/ 27 h 78"/>
                  <a:gd name="T88" fmla="*/ 54 w 64"/>
                  <a:gd name="T89" fmla="*/ 31 h 78"/>
                  <a:gd name="T90" fmla="*/ 49 w 64"/>
                  <a:gd name="T91" fmla="*/ 35 h 78"/>
                  <a:gd name="T92" fmla="*/ 46 w 64"/>
                  <a:gd name="T93" fmla="*/ 38 h 78"/>
                  <a:gd name="T94" fmla="*/ 44 w 64"/>
                  <a:gd name="T95" fmla="*/ 41 h 78"/>
                  <a:gd name="T96" fmla="*/ 38 w 64"/>
                  <a:gd name="T97" fmla="*/ 44 h 78"/>
                  <a:gd name="T98" fmla="*/ 33 w 64"/>
                  <a:gd name="T99" fmla="*/ 44 h 78"/>
                  <a:gd name="T100" fmla="*/ 28 w 64"/>
                  <a:gd name="T101" fmla="*/ 46 h 78"/>
                  <a:gd name="T102" fmla="*/ 27 w 64"/>
                  <a:gd name="T103" fmla="*/ 64 h 78"/>
                  <a:gd name="T104" fmla="*/ 24 w 64"/>
                  <a:gd name="T105" fmla="*/ 67 h 78"/>
                  <a:gd name="T106" fmla="*/ 16 w 64"/>
                  <a:gd name="T107"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78">
                    <a:moveTo>
                      <a:pt x="7" y="75"/>
                    </a:moveTo>
                    <a:cubicBezTo>
                      <a:pt x="0" y="73"/>
                      <a:pt x="8" y="73"/>
                      <a:pt x="3" y="71"/>
                    </a:cubicBezTo>
                    <a:cubicBezTo>
                      <a:pt x="3" y="71"/>
                      <a:pt x="7" y="72"/>
                      <a:pt x="6" y="71"/>
                    </a:cubicBezTo>
                    <a:cubicBezTo>
                      <a:pt x="1" y="69"/>
                      <a:pt x="5" y="68"/>
                      <a:pt x="9" y="68"/>
                    </a:cubicBezTo>
                    <a:cubicBezTo>
                      <a:pt x="11" y="68"/>
                      <a:pt x="11" y="68"/>
                      <a:pt x="11" y="68"/>
                    </a:cubicBezTo>
                    <a:cubicBezTo>
                      <a:pt x="11" y="68"/>
                      <a:pt x="8" y="67"/>
                      <a:pt x="9" y="67"/>
                    </a:cubicBezTo>
                    <a:cubicBezTo>
                      <a:pt x="9" y="67"/>
                      <a:pt x="9" y="67"/>
                      <a:pt x="10" y="67"/>
                    </a:cubicBezTo>
                    <a:cubicBezTo>
                      <a:pt x="8" y="67"/>
                      <a:pt x="10" y="67"/>
                      <a:pt x="8" y="66"/>
                    </a:cubicBezTo>
                    <a:cubicBezTo>
                      <a:pt x="9" y="66"/>
                      <a:pt x="11" y="67"/>
                      <a:pt x="12" y="67"/>
                    </a:cubicBezTo>
                    <a:cubicBezTo>
                      <a:pt x="9" y="66"/>
                      <a:pt x="9" y="66"/>
                      <a:pt x="9" y="66"/>
                    </a:cubicBezTo>
                    <a:cubicBezTo>
                      <a:pt x="4" y="64"/>
                      <a:pt x="10" y="65"/>
                      <a:pt x="7" y="64"/>
                    </a:cubicBezTo>
                    <a:cubicBezTo>
                      <a:pt x="8" y="64"/>
                      <a:pt x="8" y="64"/>
                      <a:pt x="9" y="64"/>
                    </a:cubicBezTo>
                    <a:cubicBezTo>
                      <a:pt x="6" y="62"/>
                      <a:pt x="7" y="61"/>
                      <a:pt x="6" y="60"/>
                    </a:cubicBezTo>
                    <a:cubicBezTo>
                      <a:pt x="7" y="60"/>
                      <a:pt x="8" y="61"/>
                      <a:pt x="9" y="61"/>
                    </a:cubicBezTo>
                    <a:cubicBezTo>
                      <a:pt x="7" y="60"/>
                      <a:pt x="6" y="59"/>
                      <a:pt x="6" y="59"/>
                    </a:cubicBezTo>
                    <a:cubicBezTo>
                      <a:pt x="8" y="60"/>
                      <a:pt x="4" y="57"/>
                      <a:pt x="5" y="58"/>
                    </a:cubicBezTo>
                    <a:cubicBezTo>
                      <a:pt x="6" y="58"/>
                      <a:pt x="6" y="58"/>
                      <a:pt x="6" y="58"/>
                    </a:cubicBezTo>
                    <a:cubicBezTo>
                      <a:pt x="3" y="56"/>
                      <a:pt x="8" y="58"/>
                      <a:pt x="5" y="57"/>
                    </a:cubicBezTo>
                    <a:cubicBezTo>
                      <a:pt x="7" y="57"/>
                      <a:pt x="7" y="57"/>
                      <a:pt x="7" y="57"/>
                    </a:cubicBezTo>
                    <a:cubicBezTo>
                      <a:pt x="3" y="56"/>
                      <a:pt x="9" y="58"/>
                      <a:pt x="7" y="57"/>
                    </a:cubicBezTo>
                    <a:cubicBezTo>
                      <a:pt x="6" y="56"/>
                      <a:pt x="6" y="56"/>
                      <a:pt x="6" y="56"/>
                    </a:cubicBezTo>
                    <a:cubicBezTo>
                      <a:pt x="5" y="56"/>
                      <a:pt x="7" y="57"/>
                      <a:pt x="7" y="56"/>
                    </a:cubicBezTo>
                    <a:cubicBezTo>
                      <a:pt x="7" y="56"/>
                      <a:pt x="7" y="56"/>
                      <a:pt x="7" y="56"/>
                    </a:cubicBezTo>
                    <a:cubicBezTo>
                      <a:pt x="6" y="55"/>
                      <a:pt x="8" y="56"/>
                      <a:pt x="6" y="55"/>
                    </a:cubicBezTo>
                    <a:cubicBezTo>
                      <a:pt x="8" y="56"/>
                      <a:pt x="6" y="56"/>
                      <a:pt x="10" y="57"/>
                    </a:cubicBezTo>
                    <a:cubicBezTo>
                      <a:pt x="8" y="54"/>
                      <a:pt x="9" y="53"/>
                      <a:pt x="9" y="52"/>
                    </a:cubicBezTo>
                    <a:cubicBezTo>
                      <a:pt x="11" y="52"/>
                      <a:pt x="11" y="53"/>
                      <a:pt x="12" y="53"/>
                    </a:cubicBezTo>
                    <a:cubicBezTo>
                      <a:pt x="11" y="53"/>
                      <a:pt x="12" y="52"/>
                      <a:pt x="10" y="51"/>
                    </a:cubicBezTo>
                    <a:cubicBezTo>
                      <a:pt x="11" y="51"/>
                      <a:pt x="12" y="52"/>
                      <a:pt x="12" y="52"/>
                    </a:cubicBezTo>
                    <a:cubicBezTo>
                      <a:pt x="13" y="52"/>
                      <a:pt x="9" y="50"/>
                      <a:pt x="11" y="51"/>
                    </a:cubicBezTo>
                    <a:cubicBezTo>
                      <a:pt x="11" y="51"/>
                      <a:pt x="12" y="52"/>
                      <a:pt x="13" y="52"/>
                    </a:cubicBezTo>
                    <a:cubicBezTo>
                      <a:pt x="11" y="51"/>
                      <a:pt x="12" y="51"/>
                      <a:pt x="11" y="50"/>
                    </a:cubicBezTo>
                    <a:cubicBezTo>
                      <a:pt x="12" y="50"/>
                      <a:pt x="12" y="51"/>
                      <a:pt x="13" y="51"/>
                    </a:cubicBezTo>
                    <a:cubicBezTo>
                      <a:pt x="10" y="49"/>
                      <a:pt x="13" y="51"/>
                      <a:pt x="12" y="50"/>
                    </a:cubicBezTo>
                    <a:cubicBezTo>
                      <a:pt x="13" y="51"/>
                      <a:pt x="13" y="51"/>
                      <a:pt x="13" y="51"/>
                    </a:cubicBezTo>
                    <a:cubicBezTo>
                      <a:pt x="16" y="51"/>
                      <a:pt x="10" y="49"/>
                      <a:pt x="12" y="49"/>
                    </a:cubicBezTo>
                    <a:cubicBezTo>
                      <a:pt x="12" y="49"/>
                      <a:pt x="13" y="50"/>
                      <a:pt x="13" y="50"/>
                    </a:cubicBezTo>
                    <a:cubicBezTo>
                      <a:pt x="11" y="48"/>
                      <a:pt x="12" y="48"/>
                      <a:pt x="11" y="47"/>
                    </a:cubicBezTo>
                    <a:cubicBezTo>
                      <a:pt x="12" y="47"/>
                      <a:pt x="12" y="48"/>
                      <a:pt x="12" y="48"/>
                    </a:cubicBezTo>
                    <a:cubicBezTo>
                      <a:pt x="12" y="47"/>
                      <a:pt x="13" y="47"/>
                      <a:pt x="12" y="46"/>
                    </a:cubicBezTo>
                    <a:cubicBezTo>
                      <a:pt x="13" y="47"/>
                      <a:pt x="15" y="49"/>
                      <a:pt x="15" y="48"/>
                    </a:cubicBezTo>
                    <a:cubicBezTo>
                      <a:pt x="12" y="46"/>
                      <a:pt x="14" y="47"/>
                      <a:pt x="11" y="45"/>
                    </a:cubicBezTo>
                    <a:cubicBezTo>
                      <a:pt x="12" y="45"/>
                      <a:pt x="13" y="45"/>
                      <a:pt x="12" y="44"/>
                    </a:cubicBezTo>
                    <a:cubicBezTo>
                      <a:pt x="13" y="45"/>
                      <a:pt x="16" y="46"/>
                      <a:pt x="16" y="47"/>
                    </a:cubicBezTo>
                    <a:cubicBezTo>
                      <a:pt x="18" y="48"/>
                      <a:pt x="18" y="48"/>
                      <a:pt x="18" y="48"/>
                    </a:cubicBezTo>
                    <a:cubicBezTo>
                      <a:pt x="19" y="49"/>
                      <a:pt x="17" y="48"/>
                      <a:pt x="19" y="49"/>
                    </a:cubicBezTo>
                    <a:cubicBezTo>
                      <a:pt x="19" y="48"/>
                      <a:pt x="18" y="47"/>
                      <a:pt x="18" y="47"/>
                    </a:cubicBezTo>
                    <a:cubicBezTo>
                      <a:pt x="17" y="46"/>
                      <a:pt x="14" y="43"/>
                      <a:pt x="14" y="43"/>
                    </a:cubicBezTo>
                    <a:cubicBezTo>
                      <a:pt x="15" y="44"/>
                      <a:pt x="17" y="45"/>
                      <a:pt x="17" y="45"/>
                    </a:cubicBezTo>
                    <a:cubicBezTo>
                      <a:pt x="12" y="41"/>
                      <a:pt x="12" y="41"/>
                      <a:pt x="12" y="41"/>
                    </a:cubicBezTo>
                    <a:cubicBezTo>
                      <a:pt x="12" y="41"/>
                      <a:pt x="14" y="43"/>
                      <a:pt x="14" y="42"/>
                    </a:cubicBezTo>
                    <a:cubicBezTo>
                      <a:pt x="13" y="41"/>
                      <a:pt x="13" y="41"/>
                      <a:pt x="12" y="40"/>
                    </a:cubicBezTo>
                    <a:cubicBezTo>
                      <a:pt x="12" y="41"/>
                      <a:pt x="12" y="39"/>
                      <a:pt x="15" y="41"/>
                    </a:cubicBezTo>
                    <a:cubicBezTo>
                      <a:pt x="16" y="42"/>
                      <a:pt x="15" y="42"/>
                      <a:pt x="16" y="43"/>
                    </a:cubicBezTo>
                    <a:cubicBezTo>
                      <a:pt x="16" y="42"/>
                      <a:pt x="15" y="42"/>
                      <a:pt x="15" y="41"/>
                    </a:cubicBezTo>
                    <a:cubicBezTo>
                      <a:pt x="16" y="42"/>
                      <a:pt x="16" y="42"/>
                      <a:pt x="16" y="42"/>
                    </a:cubicBezTo>
                    <a:cubicBezTo>
                      <a:pt x="16" y="42"/>
                      <a:pt x="15" y="40"/>
                      <a:pt x="13" y="39"/>
                    </a:cubicBezTo>
                    <a:cubicBezTo>
                      <a:pt x="13" y="39"/>
                      <a:pt x="15" y="41"/>
                      <a:pt x="14" y="40"/>
                    </a:cubicBezTo>
                    <a:cubicBezTo>
                      <a:pt x="13" y="39"/>
                      <a:pt x="12" y="38"/>
                      <a:pt x="13" y="38"/>
                    </a:cubicBezTo>
                    <a:cubicBezTo>
                      <a:pt x="13" y="38"/>
                      <a:pt x="14" y="39"/>
                      <a:pt x="14" y="40"/>
                    </a:cubicBezTo>
                    <a:cubicBezTo>
                      <a:pt x="12" y="38"/>
                      <a:pt x="12" y="37"/>
                      <a:pt x="12" y="36"/>
                    </a:cubicBezTo>
                    <a:cubicBezTo>
                      <a:pt x="10" y="35"/>
                      <a:pt x="14" y="38"/>
                      <a:pt x="13" y="37"/>
                    </a:cubicBezTo>
                    <a:cubicBezTo>
                      <a:pt x="15" y="38"/>
                      <a:pt x="11" y="34"/>
                      <a:pt x="14" y="36"/>
                    </a:cubicBezTo>
                    <a:cubicBezTo>
                      <a:pt x="14" y="36"/>
                      <a:pt x="12" y="34"/>
                      <a:pt x="13" y="35"/>
                    </a:cubicBezTo>
                    <a:cubicBezTo>
                      <a:pt x="13" y="35"/>
                      <a:pt x="15" y="36"/>
                      <a:pt x="14" y="36"/>
                    </a:cubicBezTo>
                    <a:cubicBezTo>
                      <a:pt x="15" y="36"/>
                      <a:pt x="14" y="35"/>
                      <a:pt x="14" y="35"/>
                    </a:cubicBezTo>
                    <a:cubicBezTo>
                      <a:pt x="13" y="34"/>
                      <a:pt x="14" y="35"/>
                      <a:pt x="14" y="35"/>
                    </a:cubicBezTo>
                    <a:cubicBezTo>
                      <a:pt x="14" y="34"/>
                      <a:pt x="13" y="32"/>
                      <a:pt x="15" y="33"/>
                    </a:cubicBezTo>
                    <a:cubicBezTo>
                      <a:pt x="14" y="32"/>
                      <a:pt x="13" y="30"/>
                      <a:pt x="13" y="30"/>
                    </a:cubicBezTo>
                    <a:cubicBezTo>
                      <a:pt x="14" y="32"/>
                      <a:pt x="14" y="32"/>
                      <a:pt x="14" y="32"/>
                    </a:cubicBezTo>
                    <a:cubicBezTo>
                      <a:pt x="15" y="33"/>
                      <a:pt x="14" y="31"/>
                      <a:pt x="16" y="33"/>
                    </a:cubicBezTo>
                    <a:cubicBezTo>
                      <a:pt x="14" y="31"/>
                      <a:pt x="17" y="35"/>
                      <a:pt x="15" y="33"/>
                    </a:cubicBezTo>
                    <a:cubicBezTo>
                      <a:pt x="17" y="34"/>
                      <a:pt x="13" y="31"/>
                      <a:pt x="15" y="33"/>
                    </a:cubicBezTo>
                    <a:cubicBezTo>
                      <a:pt x="16" y="32"/>
                      <a:pt x="14" y="31"/>
                      <a:pt x="16" y="32"/>
                    </a:cubicBezTo>
                    <a:cubicBezTo>
                      <a:pt x="15" y="32"/>
                      <a:pt x="18" y="34"/>
                      <a:pt x="18" y="34"/>
                    </a:cubicBezTo>
                    <a:cubicBezTo>
                      <a:pt x="18" y="33"/>
                      <a:pt x="17" y="33"/>
                      <a:pt x="17" y="32"/>
                    </a:cubicBezTo>
                    <a:cubicBezTo>
                      <a:pt x="16" y="31"/>
                      <a:pt x="16" y="31"/>
                      <a:pt x="16" y="31"/>
                    </a:cubicBezTo>
                    <a:cubicBezTo>
                      <a:pt x="15" y="30"/>
                      <a:pt x="17" y="31"/>
                      <a:pt x="15" y="30"/>
                    </a:cubicBezTo>
                    <a:cubicBezTo>
                      <a:pt x="16" y="31"/>
                      <a:pt x="15" y="29"/>
                      <a:pt x="17" y="31"/>
                    </a:cubicBezTo>
                    <a:cubicBezTo>
                      <a:pt x="19" y="33"/>
                      <a:pt x="19" y="33"/>
                      <a:pt x="19" y="33"/>
                    </a:cubicBezTo>
                    <a:cubicBezTo>
                      <a:pt x="19" y="33"/>
                      <a:pt x="17" y="31"/>
                      <a:pt x="16" y="30"/>
                    </a:cubicBezTo>
                    <a:cubicBezTo>
                      <a:pt x="16" y="30"/>
                      <a:pt x="17" y="30"/>
                      <a:pt x="17" y="31"/>
                    </a:cubicBezTo>
                    <a:cubicBezTo>
                      <a:pt x="14" y="28"/>
                      <a:pt x="18" y="31"/>
                      <a:pt x="16" y="28"/>
                    </a:cubicBezTo>
                    <a:cubicBezTo>
                      <a:pt x="17" y="29"/>
                      <a:pt x="16" y="28"/>
                      <a:pt x="18" y="29"/>
                    </a:cubicBezTo>
                    <a:cubicBezTo>
                      <a:pt x="18" y="28"/>
                      <a:pt x="17" y="27"/>
                      <a:pt x="18" y="27"/>
                    </a:cubicBezTo>
                    <a:cubicBezTo>
                      <a:pt x="18" y="28"/>
                      <a:pt x="18" y="28"/>
                      <a:pt x="18" y="29"/>
                    </a:cubicBezTo>
                    <a:cubicBezTo>
                      <a:pt x="19" y="29"/>
                      <a:pt x="19" y="29"/>
                      <a:pt x="18" y="28"/>
                    </a:cubicBezTo>
                    <a:cubicBezTo>
                      <a:pt x="19" y="28"/>
                      <a:pt x="20" y="29"/>
                      <a:pt x="22" y="30"/>
                    </a:cubicBezTo>
                    <a:cubicBezTo>
                      <a:pt x="21" y="29"/>
                      <a:pt x="19" y="28"/>
                      <a:pt x="18" y="27"/>
                    </a:cubicBezTo>
                    <a:cubicBezTo>
                      <a:pt x="21" y="30"/>
                      <a:pt x="17" y="24"/>
                      <a:pt x="20" y="27"/>
                    </a:cubicBezTo>
                    <a:cubicBezTo>
                      <a:pt x="20" y="27"/>
                      <a:pt x="21" y="29"/>
                      <a:pt x="22" y="29"/>
                    </a:cubicBezTo>
                    <a:cubicBezTo>
                      <a:pt x="25" y="32"/>
                      <a:pt x="20" y="27"/>
                      <a:pt x="22" y="28"/>
                    </a:cubicBezTo>
                    <a:cubicBezTo>
                      <a:pt x="20" y="25"/>
                      <a:pt x="20" y="25"/>
                      <a:pt x="20" y="25"/>
                    </a:cubicBezTo>
                    <a:cubicBezTo>
                      <a:pt x="21" y="27"/>
                      <a:pt x="19" y="23"/>
                      <a:pt x="21" y="26"/>
                    </a:cubicBezTo>
                    <a:cubicBezTo>
                      <a:pt x="20" y="25"/>
                      <a:pt x="22" y="27"/>
                      <a:pt x="20" y="24"/>
                    </a:cubicBezTo>
                    <a:cubicBezTo>
                      <a:pt x="22" y="26"/>
                      <a:pt x="20" y="22"/>
                      <a:pt x="24" y="26"/>
                    </a:cubicBezTo>
                    <a:cubicBezTo>
                      <a:pt x="24" y="25"/>
                      <a:pt x="24" y="26"/>
                      <a:pt x="23" y="24"/>
                    </a:cubicBezTo>
                    <a:cubicBezTo>
                      <a:pt x="22" y="23"/>
                      <a:pt x="24" y="26"/>
                      <a:pt x="23" y="25"/>
                    </a:cubicBezTo>
                    <a:cubicBezTo>
                      <a:pt x="23" y="25"/>
                      <a:pt x="23" y="24"/>
                      <a:pt x="22" y="23"/>
                    </a:cubicBezTo>
                    <a:cubicBezTo>
                      <a:pt x="23" y="24"/>
                      <a:pt x="23" y="24"/>
                      <a:pt x="25" y="26"/>
                    </a:cubicBezTo>
                    <a:cubicBezTo>
                      <a:pt x="26" y="28"/>
                      <a:pt x="22" y="22"/>
                      <a:pt x="23" y="22"/>
                    </a:cubicBezTo>
                    <a:cubicBezTo>
                      <a:pt x="24" y="23"/>
                      <a:pt x="24" y="24"/>
                      <a:pt x="24" y="23"/>
                    </a:cubicBezTo>
                    <a:cubicBezTo>
                      <a:pt x="23" y="21"/>
                      <a:pt x="23" y="21"/>
                      <a:pt x="23" y="21"/>
                    </a:cubicBezTo>
                    <a:cubicBezTo>
                      <a:pt x="24" y="22"/>
                      <a:pt x="25" y="24"/>
                      <a:pt x="26" y="26"/>
                    </a:cubicBezTo>
                    <a:cubicBezTo>
                      <a:pt x="26" y="25"/>
                      <a:pt x="27" y="25"/>
                      <a:pt x="26" y="24"/>
                    </a:cubicBezTo>
                    <a:cubicBezTo>
                      <a:pt x="28" y="26"/>
                      <a:pt x="28" y="26"/>
                      <a:pt x="28" y="26"/>
                    </a:cubicBezTo>
                    <a:cubicBezTo>
                      <a:pt x="26" y="24"/>
                      <a:pt x="27" y="25"/>
                      <a:pt x="27" y="24"/>
                    </a:cubicBezTo>
                    <a:cubicBezTo>
                      <a:pt x="27" y="25"/>
                      <a:pt x="27" y="25"/>
                      <a:pt x="27" y="25"/>
                    </a:cubicBezTo>
                    <a:cubicBezTo>
                      <a:pt x="28" y="25"/>
                      <a:pt x="27" y="25"/>
                      <a:pt x="27" y="24"/>
                    </a:cubicBezTo>
                    <a:cubicBezTo>
                      <a:pt x="26" y="23"/>
                      <a:pt x="26" y="23"/>
                      <a:pt x="26" y="23"/>
                    </a:cubicBezTo>
                    <a:cubicBezTo>
                      <a:pt x="25" y="22"/>
                      <a:pt x="25" y="22"/>
                      <a:pt x="25" y="21"/>
                    </a:cubicBezTo>
                    <a:cubicBezTo>
                      <a:pt x="26" y="23"/>
                      <a:pt x="26" y="22"/>
                      <a:pt x="26" y="22"/>
                    </a:cubicBezTo>
                    <a:cubicBezTo>
                      <a:pt x="27" y="22"/>
                      <a:pt x="25" y="20"/>
                      <a:pt x="25" y="20"/>
                    </a:cubicBezTo>
                    <a:cubicBezTo>
                      <a:pt x="26" y="21"/>
                      <a:pt x="26" y="20"/>
                      <a:pt x="26" y="22"/>
                    </a:cubicBezTo>
                    <a:cubicBezTo>
                      <a:pt x="27" y="22"/>
                      <a:pt x="26" y="21"/>
                      <a:pt x="26" y="22"/>
                    </a:cubicBezTo>
                    <a:cubicBezTo>
                      <a:pt x="27" y="22"/>
                      <a:pt x="28" y="24"/>
                      <a:pt x="27" y="23"/>
                    </a:cubicBezTo>
                    <a:cubicBezTo>
                      <a:pt x="27" y="22"/>
                      <a:pt x="25" y="19"/>
                      <a:pt x="26" y="20"/>
                    </a:cubicBezTo>
                    <a:cubicBezTo>
                      <a:pt x="26" y="21"/>
                      <a:pt x="27" y="21"/>
                      <a:pt x="27" y="22"/>
                    </a:cubicBezTo>
                    <a:cubicBezTo>
                      <a:pt x="28" y="23"/>
                      <a:pt x="28" y="23"/>
                      <a:pt x="28" y="23"/>
                    </a:cubicBezTo>
                    <a:cubicBezTo>
                      <a:pt x="27" y="21"/>
                      <a:pt x="27" y="21"/>
                      <a:pt x="27" y="21"/>
                    </a:cubicBezTo>
                    <a:cubicBezTo>
                      <a:pt x="27" y="22"/>
                      <a:pt x="27" y="22"/>
                      <a:pt x="27" y="22"/>
                    </a:cubicBezTo>
                    <a:cubicBezTo>
                      <a:pt x="26" y="20"/>
                      <a:pt x="27" y="21"/>
                      <a:pt x="26" y="19"/>
                    </a:cubicBezTo>
                    <a:cubicBezTo>
                      <a:pt x="26" y="19"/>
                      <a:pt x="27" y="20"/>
                      <a:pt x="27" y="20"/>
                    </a:cubicBezTo>
                    <a:cubicBezTo>
                      <a:pt x="28" y="20"/>
                      <a:pt x="28" y="20"/>
                      <a:pt x="28" y="20"/>
                    </a:cubicBezTo>
                    <a:cubicBezTo>
                      <a:pt x="28" y="21"/>
                      <a:pt x="28" y="20"/>
                      <a:pt x="28" y="19"/>
                    </a:cubicBezTo>
                    <a:cubicBezTo>
                      <a:pt x="28" y="19"/>
                      <a:pt x="28" y="19"/>
                      <a:pt x="28" y="19"/>
                    </a:cubicBezTo>
                    <a:cubicBezTo>
                      <a:pt x="28" y="20"/>
                      <a:pt x="28" y="19"/>
                      <a:pt x="27" y="18"/>
                    </a:cubicBezTo>
                    <a:cubicBezTo>
                      <a:pt x="29" y="19"/>
                      <a:pt x="32" y="25"/>
                      <a:pt x="31" y="22"/>
                    </a:cubicBezTo>
                    <a:cubicBezTo>
                      <a:pt x="31" y="22"/>
                      <a:pt x="29" y="19"/>
                      <a:pt x="28" y="18"/>
                    </a:cubicBezTo>
                    <a:cubicBezTo>
                      <a:pt x="29" y="19"/>
                      <a:pt x="28" y="15"/>
                      <a:pt x="30" y="18"/>
                    </a:cubicBezTo>
                    <a:cubicBezTo>
                      <a:pt x="30" y="17"/>
                      <a:pt x="30" y="17"/>
                      <a:pt x="29" y="16"/>
                    </a:cubicBezTo>
                    <a:cubicBezTo>
                      <a:pt x="31" y="17"/>
                      <a:pt x="30" y="13"/>
                      <a:pt x="32" y="16"/>
                    </a:cubicBezTo>
                    <a:cubicBezTo>
                      <a:pt x="32" y="17"/>
                      <a:pt x="33" y="18"/>
                      <a:pt x="34" y="19"/>
                    </a:cubicBezTo>
                    <a:cubicBezTo>
                      <a:pt x="33" y="18"/>
                      <a:pt x="35" y="21"/>
                      <a:pt x="33" y="18"/>
                    </a:cubicBezTo>
                    <a:cubicBezTo>
                      <a:pt x="32" y="16"/>
                      <a:pt x="32" y="16"/>
                      <a:pt x="32" y="15"/>
                    </a:cubicBezTo>
                    <a:cubicBezTo>
                      <a:pt x="31" y="14"/>
                      <a:pt x="32" y="14"/>
                      <a:pt x="33" y="15"/>
                    </a:cubicBezTo>
                    <a:cubicBezTo>
                      <a:pt x="33" y="14"/>
                      <a:pt x="32" y="14"/>
                      <a:pt x="32" y="13"/>
                    </a:cubicBezTo>
                    <a:cubicBezTo>
                      <a:pt x="34" y="16"/>
                      <a:pt x="34" y="16"/>
                      <a:pt x="34" y="15"/>
                    </a:cubicBezTo>
                    <a:cubicBezTo>
                      <a:pt x="33" y="13"/>
                      <a:pt x="33" y="13"/>
                      <a:pt x="33" y="13"/>
                    </a:cubicBezTo>
                    <a:cubicBezTo>
                      <a:pt x="34" y="15"/>
                      <a:pt x="34" y="15"/>
                      <a:pt x="34" y="15"/>
                    </a:cubicBezTo>
                    <a:cubicBezTo>
                      <a:pt x="34" y="14"/>
                      <a:pt x="32" y="12"/>
                      <a:pt x="33" y="13"/>
                    </a:cubicBezTo>
                    <a:cubicBezTo>
                      <a:pt x="34" y="14"/>
                      <a:pt x="34" y="14"/>
                      <a:pt x="34" y="15"/>
                    </a:cubicBezTo>
                    <a:cubicBezTo>
                      <a:pt x="34" y="13"/>
                      <a:pt x="33" y="11"/>
                      <a:pt x="34" y="12"/>
                    </a:cubicBezTo>
                    <a:cubicBezTo>
                      <a:pt x="36" y="14"/>
                      <a:pt x="36" y="14"/>
                      <a:pt x="36" y="14"/>
                    </a:cubicBezTo>
                    <a:cubicBezTo>
                      <a:pt x="36" y="14"/>
                      <a:pt x="35" y="13"/>
                      <a:pt x="35" y="12"/>
                    </a:cubicBezTo>
                    <a:cubicBezTo>
                      <a:pt x="36" y="13"/>
                      <a:pt x="36" y="13"/>
                      <a:pt x="37" y="15"/>
                    </a:cubicBezTo>
                    <a:cubicBezTo>
                      <a:pt x="36" y="10"/>
                      <a:pt x="37" y="9"/>
                      <a:pt x="38" y="9"/>
                    </a:cubicBezTo>
                    <a:cubicBezTo>
                      <a:pt x="38" y="10"/>
                      <a:pt x="38" y="10"/>
                      <a:pt x="38" y="10"/>
                    </a:cubicBezTo>
                    <a:cubicBezTo>
                      <a:pt x="39" y="11"/>
                      <a:pt x="38" y="8"/>
                      <a:pt x="38" y="9"/>
                    </a:cubicBezTo>
                    <a:cubicBezTo>
                      <a:pt x="39" y="10"/>
                      <a:pt x="39" y="11"/>
                      <a:pt x="40" y="13"/>
                    </a:cubicBezTo>
                    <a:cubicBezTo>
                      <a:pt x="41" y="14"/>
                      <a:pt x="39" y="11"/>
                      <a:pt x="39" y="10"/>
                    </a:cubicBezTo>
                    <a:cubicBezTo>
                      <a:pt x="39" y="8"/>
                      <a:pt x="40" y="11"/>
                      <a:pt x="39" y="9"/>
                    </a:cubicBezTo>
                    <a:cubicBezTo>
                      <a:pt x="39" y="8"/>
                      <a:pt x="40" y="10"/>
                      <a:pt x="39" y="7"/>
                    </a:cubicBezTo>
                    <a:cubicBezTo>
                      <a:pt x="39" y="8"/>
                      <a:pt x="40" y="10"/>
                      <a:pt x="40" y="11"/>
                    </a:cubicBezTo>
                    <a:cubicBezTo>
                      <a:pt x="40" y="10"/>
                      <a:pt x="40" y="10"/>
                      <a:pt x="40" y="10"/>
                    </a:cubicBezTo>
                    <a:cubicBezTo>
                      <a:pt x="42" y="13"/>
                      <a:pt x="42" y="15"/>
                      <a:pt x="43" y="19"/>
                    </a:cubicBezTo>
                    <a:cubicBezTo>
                      <a:pt x="43" y="19"/>
                      <a:pt x="43" y="19"/>
                      <a:pt x="43" y="19"/>
                    </a:cubicBezTo>
                    <a:cubicBezTo>
                      <a:pt x="45" y="21"/>
                      <a:pt x="44" y="22"/>
                      <a:pt x="45" y="22"/>
                    </a:cubicBezTo>
                    <a:cubicBezTo>
                      <a:pt x="45" y="21"/>
                      <a:pt x="43" y="17"/>
                      <a:pt x="43" y="16"/>
                    </a:cubicBezTo>
                    <a:cubicBezTo>
                      <a:pt x="43" y="16"/>
                      <a:pt x="41" y="10"/>
                      <a:pt x="41" y="10"/>
                    </a:cubicBezTo>
                    <a:cubicBezTo>
                      <a:pt x="42" y="12"/>
                      <a:pt x="41" y="11"/>
                      <a:pt x="42" y="13"/>
                    </a:cubicBezTo>
                    <a:cubicBezTo>
                      <a:pt x="43" y="15"/>
                      <a:pt x="42" y="12"/>
                      <a:pt x="42" y="12"/>
                    </a:cubicBezTo>
                    <a:cubicBezTo>
                      <a:pt x="42" y="11"/>
                      <a:pt x="41" y="9"/>
                      <a:pt x="41" y="8"/>
                    </a:cubicBezTo>
                    <a:cubicBezTo>
                      <a:pt x="42" y="9"/>
                      <a:pt x="42" y="11"/>
                      <a:pt x="42" y="11"/>
                    </a:cubicBezTo>
                    <a:cubicBezTo>
                      <a:pt x="42" y="9"/>
                      <a:pt x="42" y="8"/>
                      <a:pt x="41" y="7"/>
                    </a:cubicBezTo>
                    <a:cubicBezTo>
                      <a:pt x="40" y="4"/>
                      <a:pt x="42" y="8"/>
                      <a:pt x="41" y="5"/>
                    </a:cubicBezTo>
                    <a:cubicBezTo>
                      <a:pt x="42" y="7"/>
                      <a:pt x="42" y="11"/>
                      <a:pt x="43" y="12"/>
                    </a:cubicBezTo>
                    <a:cubicBezTo>
                      <a:pt x="42" y="10"/>
                      <a:pt x="43" y="9"/>
                      <a:pt x="41" y="5"/>
                    </a:cubicBezTo>
                    <a:cubicBezTo>
                      <a:pt x="42" y="6"/>
                      <a:pt x="42" y="8"/>
                      <a:pt x="43" y="9"/>
                    </a:cubicBezTo>
                    <a:cubicBezTo>
                      <a:pt x="43" y="10"/>
                      <a:pt x="42" y="5"/>
                      <a:pt x="43" y="9"/>
                    </a:cubicBezTo>
                    <a:cubicBezTo>
                      <a:pt x="43" y="7"/>
                      <a:pt x="43" y="7"/>
                      <a:pt x="43" y="7"/>
                    </a:cubicBezTo>
                    <a:cubicBezTo>
                      <a:pt x="43" y="8"/>
                      <a:pt x="43" y="8"/>
                      <a:pt x="44" y="9"/>
                    </a:cubicBezTo>
                    <a:cubicBezTo>
                      <a:pt x="44" y="9"/>
                      <a:pt x="44" y="6"/>
                      <a:pt x="45" y="9"/>
                    </a:cubicBezTo>
                    <a:cubicBezTo>
                      <a:pt x="45" y="9"/>
                      <a:pt x="45" y="9"/>
                      <a:pt x="44" y="7"/>
                    </a:cubicBezTo>
                    <a:cubicBezTo>
                      <a:pt x="43" y="5"/>
                      <a:pt x="44" y="9"/>
                      <a:pt x="43" y="5"/>
                    </a:cubicBezTo>
                    <a:cubicBezTo>
                      <a:pt x="44" y="8"/>
                      <a:pt x="43" y="5"/>
                      <a:pt x="43" y="4"/>
                    </a:cubicBezTo>
                    <a:cubicBezTo>
                      <a:pt x="44" y="5"/>
                      <a:pt x="44" y="5"/>
                      <a:pt x="44" y="5"/>
                    </a:cubicBezTo>
                    <a:cubicBezTo>
                      <a:pt x="44" y="5"/>
                      <a:pt x="44" y="5"/>
                      <a:pt x="44" y="3"/>
                    </a:cubicBezTo>
                    <a:cubicBezTo>
                      <a:pt x="44" y="4"/>
                      <a:pt x="44" y="5"/>
                      <a:pt x="44" y="5"/>
                    </a:cubicBezTo>
                    <a:cubicBezTo>
                      <a:pt x="44" y="3"/>
                      <a:pt x="44" y="3"/>
                      <a:pt x="44" y="3"/>
                    </a:cubicBezTo>
                    <a:cubicBezTo>
                      <a:pt x="44" y="2"/>
                      <a:pt x="45" y="7"/>
                      <a:pt x="45" y="6"/>
                    </a:cubicBezTo>
                    <a:cubicBezTo>
                      <a:pt x="45" y="8"/>
                      <a:pt x="45" y="8"/>
                      <a:pt x="45" y="8"/>
                    </a:cubicBezTo>
                    <a:cubicBezTo>
                      <a:pt x="45" y="8"/>
                      <a:pt x="46" y="10"/>
                      <a:pt x="46" y="9"/>
                    </a:cubicBezTo>
                    <a:cubicBezTo>
                      <a:pt x="46" y="7"/>
                      <a:pt x="45" y="5"/>
                      <a:pt x="45" y="3"/>
                    </a:cubicBezTo>
                    <a:cubicBezTo>
                      <a:pt x="45" y="2"/>
                      <a:pt x="46" y="5"/>
                      <a:pt x="45" y="3"/>
                    </a:cubicBezTo>
                    <a:cubicBezTo>
                      <a:pt x="46" y="6"/>
                      <a:pt x="46" y="6"/>
                      <a:pt x="46" y="6"/>
                    </a:cubicBezTo>
                    <a:cubicBezTo>
                      <a:pt x="46" y="6"/>
                      <a:pt x="47" y="9"/>
                      <a:pt x="47" y="9"/>
                    </a:cubicBezTo>
                    <a:cubicBezTo>
                      <a:pt x="47" y="8"/>
                      <a:pt x="46" y="5"/>
                      <a:pt x="46" y="4"/>
                    </a:cubicBezTo>
                    <a:cubicBezTo>
                      <a:pt x="46" y="4"/>
                      <a:pt x="47" y="5"/>
                      <a:pt x="47" y="6"/>
                    </a:cubicBezTo>
                    <a:cubicBezTo>
                      <a:pt x="47" y="6"/>
                      <a:pt x="46" y="4"/>
                      <a:pt x="46" y="3"/>
                    </a:cubicBezTo>
                    <a:cubicBezTo>
                      <a:pt x="47" y="4"/>
                      <a:pt x="48" y="6"/>
                      <a:pt x="48" y="8"/>
                    </a:cubicBezTo>
                    <a:cubicBezTo>
                      <a:pt x="49" y="11"/>
                      <a:pt x="49" y="11"/>
                      <a:pt x="49" y="11"/>
                    </a:cubicBezTo>
                    <a:cubicBezTo>
                      <a:pt x="49" y="11"/>
                      <a:pt x="49" y="11"/>
                      <a:pt x="49" y="11"/>
                    </a:cubicBezTo>
                    <a:cubicBezTo>
                      <a:pt x="49" y="14"/>
                      <a:pt x="50" y="13"/>
                      <a:pt x="50" y="16"/>
                    </a:cubicBezTo>
                    <a:cubicBezTo>
                      <a:pt x="50" y="16"/>
                      <a:pt x="50" y="15"/>
                      <a:pt x="50" y="15"/>
                    </a:cubicBezTo>
                    <a:cubicBezTo>
                      <a:pt x="49" y="10"/>
                      <a:pt x="49" y="9"/>
                      <a:pt x="48" y="5"/>
                    </a:cubicBezTo>
                    <a:cubicBezTo>
                      <a:pt x="48" y="3"/>
                      <a:pt x="51" y="14"/>
                      <a:pt x="50" y="8"/>
                    </a:cubicBezTo>
                    <a:cubicBezTo>
                      <a:pt x="50" y="7"/>
                      <a:pt x="49" y="4"/>
                      <a:pt x="49" y="5"/>
                    </a:cubicBezTo>
                    <a:cubicBezTo>
                      <a:pt x="49" y="5"/>
                      <a:pt x="48" y="1"/>
                      <a:pt x="49" y="2"/>
                    </a:cubicBezTo>
                    <a:cubicBezTo>
                      <a:pt x="49" y="4"/>
                      <a:pt x="50" y="6"/>
                      <a:pt x="51" y="9"/>
                    </a:cubicBezTo>
                    <a:cubicBezTo>
                      <a:pt x="50" y="7"/>
                      <a:pt x="50" y="8"/>
                      <a:pt x="50" y="8"/>
                    </a:cubicBezTo>
                    <a:cubicBezTo>
                      <a:pt x="51" y="10"/>
                      <a:pt x="51" y="12"/>
                      <a:pt x="51" y="12"/>
                    </a:cubicBezTo>
                    <a:cubicBezTo>
                      <a:pt x="51" y="12"/>
                      <a:pt x="52" y="12"/>
                      <a:pt x="51" y="10"/>
                    </a:cubicBezTo>
                    <a:cubicBezTo>
                      <a:pt x="51" y="7"/>
                      <a:pt x="51" y="10"/>
                      <a:pt x="51" y="8"/>
                    </a:cubicBezTo>
                    <a:cubicBezTo>
                      <a:pt x="51" y="7"/>
                      <a:pt x="52" y="10"/>
                      <a:pt x="51" y="6"/>
                    </a:cubicBezTo>
                    <a:cubicBezTo>
                      <a:pt x="51" y="6"/>
                      <a:pt x="50" y="4"/>
                      <a:pt x="50" y="2"/>
                    </a:cubicBezTo>
                    <a:cubicBezTo>
                      <a:pt x="50" y="1"/>
                      <a:pt x="50" y="1"/>
                      <a:pt x="50" y="1"/>
                    </a:cubicBezTo>
                    <a:cubicBezTo>
                      <a:pt x="50" y="3"/>
                      <a:pt x="50" y="3"/>
                      <a:pt x="50" y="3"/>
                    </a:cubicBezTo>
                    <a:cubicBezTo>
                      <a:pt x="51" y="4"/>
                      <a:pt x="50" y="0"/>
                      <a:pt x="50" y="0"/>
                    </a:cubicBezTo>
                    <a:cubicBezTo>
                      <a:pt x="51" y="3"/>
                      <a:pt x="51" y="3"/>
                      <a:pt x="51" y="3"/>
                    </a:cubicBezTo>
                    <a:cubicBezTo>
                      <a:pt x="52" y="6"/>
                      <a:pt x="50" y="2"/>
                      <a:pt x="51" y="7"/>
                    </a:cubicBezTo>
                    <a:cubicBezTo>
                      <a:pt x="52" y="7"/>
                      <a:pt x="51" y="5"/>
                      <a:pt x="52" y="6"/>
                    </a:cubicBezTo>
                    <a:cubicBezTo>
                      <a:pt x="52" y="6"/>
                      <a:pt x="52" y="6"/>
                      <a:pt x="52" y="7"/>
                    </a:cubicBezTo>
                    <a:cubicBezTo>
                      <a:pt x="52" y="7"/>
                      <a:pt x="53" y="12"/>
                      <a:pt x="53" y="9"/>
                    </a:cubicBezTo>
                    <a:cubicBezTo>
                      <a:pt x="53" y="8"/>
                      <a:pt x="53" y="7"/>
                      <a:pt x="52" y="6"/>
                    </a:cubicBezTo>
                    <a:cubicBezTo>
                      <a:pt x="53" y="5"/>
                      <a:pt x="53" y="4"/>
                      <a:pt x="53" y="3"/>
                    </a:cubicBezTo>
                    <a:cubicBezTo>
                      <a:pt x="53" y="6"/>
                      <a:pt x="54" y="3"/>
                      <a:pt x="54" y="7"/>
                    </a:cubicBezTo>
                    <a:cubicBezTo>
                      <a:pt x="53" y="5"/>
                      <a:pt x="53" y="5"/>
                      <a:pt x="53" y="8"/>
                    </a:cubicBezTo>
                    <a:cubicBezTo>
                      <a:pt x="54" y="12"/>
                      <a:pt x="52" y="8"/>
                      <a:pt x="53" y="11"/>
                    </a:cubicBezTo>
                    <a:cubicBezTo>
                      <a:pt x="53" y="12"/>
                      <a:pt x="54" y="15"/>
                      <a:pt x="55" y="18"/>
                    </a:cubicBezTo>
                    <a:cubicBezTo>
                      <a:pt x="55" y="18"/>
                      <a:pt x="55" y="17"/>
                      <a:pt x="55" y="16"/>
                    </a:cubicBezTo>
                    <a:cubicBezTo>
                      <a:pt x="54" y="14"/>
                      <a:pt x="54" y="14"/>
                      <a:pt x="54" y="12"/>
                    </a:cubicBezTo>
                    <a:cubicBezTo>
                      <a:pt x="54" y="12"/>
                      <a:pt x="54" y="11"/>
                      <a:pt x="54" y="9"/>
                    </a:cubicBezTo>
                    <a:cubicBezTo>
                      <a:pt x="55" y="10"/>
                      <a:pt x="55" y="12"/>
                      <a:pt x="55" y="12"/>
                    </a:cubicBezTo>
                    <a:cubicBezTo>
                      <a:pt x="55" y="12"/>
                      <a:pt x="56" y="12"/>
                      <a:pt x="56" y="12"/>
                    </a:cubicBezTo>
                    <a:cubicBezTo>
                      <a:pt x="56" y="9"/>
                      <a:pt x="57" y="11"/>
                      <a:pt x="56" y="8"/>
                    </a:cubicBezTo>
                    <a:cubicBezTo>
                      <a:pt x="56" y="8"/>
                      <a:pt x="55" y="5"/>
                      <a:pt x="55" y="3"/>
                    </a:cubicBezTo>
                    <a:cubicBezTo>
                      <a:pt x="55" y="4"/>
                      <a:pt x="55" y="5"/>
                      <a:pt x="56" y="6"/>
                    </a:cubicBezTo>
                    <a:cubicBezTo>
                      <a:pt x="56" y="4"/>
                      <a:pt x="56" y="9"/>
                      <a:pt x="56" y="6"/>
                    </a:cubicBezTo>
                    <a:cubicBezTo>
                      <a:pt x="56" y="7"/>
                      <a:pt x="57" y="10"/>
                      <a:pt x="57" y="13"/>
                    </a:cubicBezTo>
                    <a:cubicBezTo>
                      <a:pt x="57" y="11"/>
                      <a:pt x="57" y="15"/>
                      <a:pt x="58" y="15"/>
                    </a:cubicBezTo>
                    <a:cubicBezTo>
                      <a:pt x="58" y="13"/>
                      <a:pt x="58" y="12"/>
                      <a:pt x="58" y="11"/>
                    </a:cubicBezTo>
                    <a:cubicBezTo>
                      <a:pt x="59" y="14"/>
                      <a:pt x="59" y="11"/>
                      <a:pt x="60" y="11"/>
                    </a:cubicBezTo>
                    <a:cubicBezTo>
                      <a:pt x="60" y="13"/>
                      <a:pt x="60" y="16"/>
                      <a:pt x="61" y="17"/>
                    </a:cubicBezTo>
                    <a:cubicBezTo>
                      <a:pt x="61" y="17"/>
                      <a:pt x="60" y="13"/>
                      <a:pt x="61" y="15"/>
                    </a:cubicBezTo>
                    <a:cubicBezTo>
                      <a:pt x="61" y="15"/>
                      <a:pt x="61" y="15"/>
                      <a:pt x="61" y="15"/>
                    </a:cubicBezTo>
                    <a:cubicBezTo>
                      <a:pt x="61" y="14"/>
                      <a:pt x="62" y="17"/>
                      <a:pt x="61" y="13"/>
                    </a:cubicBezTo>
                    <a:cubicBezTo>
                      <a:pt x="61" y="16"/>
                      <a:pt x="61" y="16"/>
                      <a:pt x="61" y="16"/>
                    </a:cubicBezTo>
                    <a:cubicBezTo>
                      <a:pt x="62" y="17"/>
                      <a:pt x="62" y="16"/>
                      <a:pt x="62" y="15"/>
                    </a:cubicBezTo>
                    <a:cubicBezTo>
                      <a:pt x="62" y="17"/>
                      <a:pt x="62" y="18"/>
                      <a:pt x="62" y="18"/>
                    </a:cubicBezTo>
                    <a:cubicBezTo>
                      <a:pt x="62" y="21"/>
                      <a:pt x="62" y="18"/>
                      <a:pt x="62" y="18"/>
                    </a:cubicBezTo>
                    <a:cubicBezTo>
                      <a:pt x="62" y="16"/>
                      <a:pt x="62" y="16"/>
                      <a:pt x="62" y="16"/>
                    </a:cubicBezTo>
                    <a:cubicBezTo>
                      <a:pt x="63" y="14"/>
                      <a:pt x="63" y="16"/>
                      <a:pt x="63" y="15"/>
                    </a:cubicBezTo>
                    <a:cubicBezTo>
                      <a:pt x="63" y="17"/>
                      <a:pt x="63" y="17"/>
                      <a:pt x="63" y="17"/>
                    </a:cubicBezTo>
                    <a:cubicBezTo>
                      <a:pt x="64" y="16"/>
                      <a:pt x="64" y="16"/>
                      <a:pt x="64" y="16"/>
                    </a:cubicBezTo>
                    <a:cubicBezTo>
                      <a:pt x="64" y="18"/>
                      <a:pt x="64" y="19"/>
                      <a:pt x="64" y="18"/>
                    </a:cubicBezTo>
                    <a:cubicBezTo>
                      <a:pt x="64" y="23"/>
                      <a:pt x="64" y="23"/>
                      <a:pt x="64" y="23"/>
                    </a:cubicBezTo>
                    <a:cubicBezTo>
                      <a:pt x="63" y="22"/>
                      <a:pt x="64" y="20"/>
                      <a:pt x="63" y="18"/>
                    </a:cubicBezTo>
                    <a:cubicBezTo>
                      <a:pt x="63" y="17"/>
                      <a:pt x="63" y="17"/>
                      <a:pt x="63" y="19"/>
                    </a:cubicBezTo>
                    <a:cubicBezTo>
                      <a:pt x="63" y="19"/>
                      <a:pt x="63" y="19"/>
                      <a:pt x="63" y="18"/>
                    </a:cubicBezTo>
                    <a:cubicBezTo>
                      <a:pt x="63" y="21"/>
                      <a:pt x="63" y="21"/>
                      <a:pt x="63" y="23"/>
                    </a:cubicBezTo>
                    <a:cubicBezTo>
                      <a:pt x="63" y="23"/>
                      <a:pt x="63" y="24"/>
                      <a:pt x="63" y="23"/>
                    </a:cubicBezTo>
                    <a:cubicBezTo>
                      <a:pt x="63" y="24"/>
                      <a:pt x="63" y="24"/>
                      <a:pt x="63" y="24"/>
                    </a:cubicBezTo>
                    <a:cubicBezTo>
                      <a:pt x="63" y="23"/>
                      <a:pt x="63" y="23"/>
                      <a:pt x="63" y="22"/>
                    </a:cubicBezTo>
                    <a:cubicBezTo>
                      <a:pt x="63" y="24"/>
                      <a:pt x="63" y="25"/>
                      <a:pt x="62" y="24"/>
                    </a:cubicBezTo>
                    <a:cubicBezTo>
                      <a:pt x="62" y="22"/>
                      <a:pt x="62" y="26"/>
                      <a:pt x="62" y="26"/>
                    </a:cubicBezTo>
                    <a:cubicBezTo>
                      <a:pt x="61" y="23"/>
                      <a:pt x="61" y="21"/>
                      <a:pt x="62" y="20"/>
                    </a:cubicBezTo>
                    <a:cubicBezTo>
                      <a:pt x="61" y="19"/>
                      <a:pt x="61" y="20"/>
                      <a:pt x="61" y="19"/>
                    </a:cubicBezTo>
                    <a:cubicBezTo>
                      <a:pt x="61" y="21"/>
                      <a:pt x="61" y="24"/>
                      <a:pt x="61" y="25"/>
                    </a:cubicBezTo>
                    <a:cubicBezTo>
                      <a:pt x="61" y="23"/>
                      <a:pt x="61" y="23"/>
                      <a:pt x="61" y="23"/>
                    </a:cubicBezTo>
                    <a:cubicBezTo>
                      <a:pt x="61" y="24"/>
                      <a:pt x="61" y="27"/>
                      <a:pt x="61" y="26"/>
                    </a:cubicBezTo>
                    <a:cubicBezTo>
                      <a:pt x="60" y="25"/>
                      <a:pt x="60" y="25"/>
                      <a:pt x="59" y="25"/>
                    </a:cubicBezTo>
                    <a:cubicBezTo>
                      <a:pt x="59" y="23"/>
                      <a:pt x="59" y="23"/>
                      <a:pt x="59" y="23"/>
                    </a:cubicBezTo>
                    <a:cubicBezTo>
                      <a:pt x="59" y="27"/>
                      <a:pt x="58" y="25"/>
                      <a:pt x="58" y="27"/>
                    </a:cubicBezTo>
                    <a:cubicBezTo>
                      <a:pt x="58" y="25"/>
                      <a:pt x="58" y="29"/>
                      <a:pt x="57" y="25"/>
                    </a:cubicBezTo>
                    <a:cubicBezTo>
                      <a:pt x="56" y="27"/>
                      <a:pt x="56" y="28"/>
                      <a:pt x="55" y="28"/>
                    </a:cubicBezTo>
                    <a:cubicBezTo>
                      <a:pt x="54" y="25"/>
                      <a:pt x="54" y="25"/>
                      <a:pt x="54" y="25"/>
                    </a:cubicBezTo>
                    <a:cubicBezTo>
                      <a:pt x="55" y="27"/>
                      <a:pt x="54" y="24"/>
                      <a:pt x="54" y="24"/>
                    </a:cubicBezTo>
                    <a:cubicBezTo>
                      <a:pt x="54" y="26"/>
                      <a:pt x="54" y="27"/>
                      <a:pt x="54" y="29"/>
                    </a:cubicBezTo>
                    <a:cubicBezTo>
                      <a:pt x="54" y="27"/>
                      <a:pt x="54" y="29"/>
                      <a:pt x="54" y="31"/>
                    </a:cubicBezTo>
                    <a:cubicBezTo>
                      <a:pt x="53" y="29"/>
                      <a:pt x="53" y="29"/>
                      <a:pt x="53" y="29"/>
                    </a:cubicBezTo>
                    <a:cubicBezTo>
                      <a:pt x="54" y="33"/>
                      <a:pt x="53" y="30"/>
                      <a:pt x="52" y="29"/>
                    </a:cubicBezTo>
                    <a:cubicBezTo>
                      <a:pt x="52" y="29"/>
                      <a:pt x="51" y="27"/>
                      <a:pt x="51" y="27"/>
                    </a:cubicBezTo>
                    <a:cubicBezTo>
                      <a:pt x="52" y="30"/>
                      <a:pt x="52" y="30"/>
                      <a:pt x="52" y="32"/>
                    </a:cubicBezTo>
                    <a:cubicBezTo>
                      <a:pt x="52" y="32"/>
                      <a:pt x="51" y="31"/>
                      <a:pt x="50" y="30"/>
                    </a:cubicBezTo>
                    <a:cubicBezTo>
                      <a:pt x="51" y="35"/>
                      <a:pt x="49" y="33"/>
                      <a:pt x="49" y="35"/>
                    </a:cubicBezTo>
                    <a:cubicBezTo>
                      <a:pt x="48" y="33"/>
                      <a:pt x="48" y="33"/>
                      <a:pt x="48" y="33"/>
                    </a:cubicBezTo>
                    <a:cubicBezTo>
                      <a:pt x="49" y="38"/>
                      <a:pt x="47" y="34"/>
                      <a:pt x="47" y="37"/>
                    </a:cubicBezTo>
                    <a:cubicBezTo>
                      <a:pt x="45" y="33"/>
                      <a:pt x="45" y="33"/>
                      <a:pt x="45" y="33"/>
                    </a:cubicBezTo>
                    <a:cubicBezTo>
                      <a:pt x="45" y="33"/>
                      <a:pt x="45" y="35"/>
                      <a:pt x="47" y="37"/>
                    </a:cubicBezTo>
                    <a:cubicBezTo>
                      <a:pt x="46" y="36"/>
                      <a:pt x="47" y="39"/>
                      <a:pt x="45" y="36"/>
                    </a:cubicBezTo>
                    <a:cubicBezTo>
                      <a:pt x="45" y="36"/>
                      <a:pt x="46" y="38"/>
                      <a:pt x="46" y="38"/>
                    </a:cubicBezTo>
                    <a:cubicBezTo>
                      <a:pt x="45" y="37"/>
                      <a:pt x="45" y="38"/>
                      <a:pt x="45" y="39"/>
                    </a:cubicBezTo>
                    <a:cubicBezTo>
                      <a:pt x="45" y="39"/>
                      <a:pt x="45" y="39"/>
                      <a:pt x="45" y="39"/>
                    </a:cubicBezTo>
                    <a:cubicBezTo>
                      <a:pt x="45" y="38"/>
                      <a:pt x="44" y="37"/>
                      <a:pt x="44" y="36"/>
                    </a:cubicBezTo>
                    <a:cubicBezTo>
                      <a:pt x="44" y="37"/>
                      <a:pt x="43" y="36"/>
                      <a:pt x="45" y="40"/>
                    </a:cubicBezTo>
                    <a:cubicBezTo>
                      <a:pt x="43" y="38"/>
                      <a:pt x="45" y="42"/>
                      <a:pt x="43" y="39"/>
                    </a:cubicBezTo>
                    <a:cubicBezTo>
                      <a:pt x="44" y="40"/>
                      <a:pt x="44" y="41"/>
                      <a:pt x="44" y="41"/>
                    </a:cubicBezTo>
                    <a:cubicBezTo>
                      <a:pt x="44" y="42"/>
                      <a:pt x="42" y="40"/>
                      <a:pt x="43" y="42"/>
                    </a:cubicBezTo>
                    <a:cubicBezTo>
                      <a:pt x="42" y="41"/>
                      <a:pt x="42" y="40"/>
                      <a:pt x="42" y="40"/>
                    </a:cubicBezTo>
                    <a:cubicBezTo>
                      <a:pt x="42" y="40"/>
                      <a:pt x="42" y="41"/>
                      <a:pt x="43" y="42"/>
                    </a:cubicBezTo>
                    <a:cubicBezTo>
                      <a:pt x="43" y="44"/>
                      <a:pt x="40" y="41"/>
                      <a:pt x="40" y="41"/>
                    </a:cubicBezTo>
                    <a:cubicBezTo>
                      <a:pt x="41" y="44"/>
                      <a:pt x="39" y="44"/>
                      <a:pt x="38" y="45"/>
                    </a:cubicBezTo>
                    <a:cubicBezTo>
                      <a:pt x="38" y="44"/>
                      <a:pt x="38" y="44"/>
                      <a:pt x="38" y="44"/>
                    </a:cubicBezTo>
                    <a:cubicBezTo>
                      <a:pt x="40" y="47"/>
                      <a:pt x="35" y="42"/>
                      <a:pt x="38" y="46"/>
                    </a:cubicBezTo>
                    <a:cubicBezTo>
                      <a:pt x="38" y="45"/>
                      <a:pt x="38" y="46"/>
                      <a:pt x="37" y="44"/>
                    </a:cubicBezTo>
                    <a:cubicBezTo>
                      <a:pt x="38" y="46"/>
                      <a:pt x="34" y="43"/>
                      <a:pt x="36" y="46"/>
                    </a:cubicBezTo>
                    <a:cubicBezTo>
                      <a:pt x="36" y="46"/>
                      <a:pt x="36" y="46"/>
                      <a:pt x="36" y="45"/>
                    </a:cubicBezTo>
                    <a:cubicBezTo>
                      <a:pt x="34" y="44"/>
                      <a:pt x="36" y="46"/>
                      <a:pt x="34" y="45"/>
                    </a:cubicBezTo>
                    <a:cubicBezTo>
                      <a:pt x="34" y="45"/>
                      <a:pt x="34" y="45"/>
                      <a:pt x="33" y="44"/>
                    </a:cubicBezTo>
                    <a:cubicBezTo>
                      <a:pt x="32" y="43"/>
                      <a:pt x="36" y="47"/>
                      <a:pt x="33" y="44"/>
                    </a:cubicBezTo>
                    <a:cubicBezTo>
                      <a:pt x="33" y="44"/>
                      <a:pt x="34" y="46"/>
                      <a:pt x="34" y="46"/>
                    </a:cubicBezTo>
                    <a:cubicBezTo>
                      <a:pt x="32" y="45"/>
                      <a:pt x="33" y="48"/>
                      <a:pt x="33" y="49"/>
                    </a:cubicBezTo>
                    <a:cubicBezTo>
                      <a:pt x="31" y="48"/>
                      <a:pt x="28" y="44"/>
                      <a:pt x="30" y="47"/>
                    </a:cubicBezTo>
                    <a:cubicBezTo>
                      <a:pt x="29" y="46"/>
                      <a:pt x="31" y="48"/>
                      <a:pt x="30" y="47"/>
                    </a:cubicBezTo>
                    <a:cubicBezTo>
                      <a:pt x="31" y="48"/>
                      <a:pt x="27" y="44"/>
                      <a:pt x="28" y="46"/>
                    </a:cubicBezTo>
                    <a:cubicBezTo>
                      <a:pt x="30" y="48"/>
                      <a:pt x="29" y="47"/>
                      <a:pt x="30" y="48"/>
                    </a:cubicBezTo>
                    <a:cubicBezTo>
                      <a:pt x="29" y="47"/>
                      <a:pt x="27" y="46"/>
                      <a:pt x="28" y="48"/>
                    </a:cubicBezTo>
                    <a:cubicBezTo>
                      <a:pt x="27" y="47"/>
                      <a:pt x="27" y="47"/>
                      <a:pt x="27" y="47"/>
                    </a:cubicBezTo>
                    <a:cubicBezTo>
                      <a:pt x="30" y="50"/>
                      <a:pt x="28" y="49"/>
                      <a:pt x="31" y="52"/>
                    </a:cubicBezTo>
                    <a:cubicBezTo>
                      <a:pt x="30" y="54"/>
                      <a:pt x="31" y="57"/>
                      <a:pt x="31" y="59"/>
                    </a:cubicBezTo>
                    <a:cubicBezTo>
                      <a:pt x="29" y="60"/>
                      <a:pt x="30" y="63"/>
                      <a:pt x="27" y="64"/>
                    </a:cubicBezTo>
                    <a:cubicBezTo>
                      <a:pt x="23" y="63"/>
                      <a:pt x="23" y="63"/>
                      <a:pt x="24" y="64"/>
                    </a:cubicBezTo>
                    <a:cubicBezTo>
                      <a:pt x="24" y="64"/>
                      <a:pt x="24" y="64"/>
                      <a:pt x="23" y="63"/>
                    </a:cubicBezTo>
                    <a:cubicBezTo>
                      <a:pt x="26" y="65"/>
                      <a:pt x="23" y="64"/>
                      <a:pt x="26" y="65"/>
                    </a:cubicBezTo>
                    <a:cubicBezTo>
                      <a:pt x="25" y="66"/>
                      <a:pt x="25" y="67"/>
                      <a:pt x="25" y="67"/>
                    </a:cubicBezTo>
                    <a:cubicBezTo>
                      <a:pt x="25" y="67"/>
                      <a:pt x="23" y="66"/>
                      <a:pt x="23" y="66"/>
                    </a:cubicBezTo>
                    <a:cubicBezTo>
                      <a:pt x="24" y="67"/>
                      <a:pt x="24" y="67"/>
                      <a:pt x="24" y="67"/>
                    </a:cubicBezTo>
                    <a:cubicBezTo>
                      <a:pt x="24" y="67"/>
                      <a:pt x="24" y="67"/>
                      <a:pt x="24" y="67"/>
                    </a:cubicBezTo>
                    <a:cubicBezTo>
                      <a:pt x="24" y="67"/>
                      <a:pt x="25" y="68"/>
                      <a:pt x="26" y="68"/>
                    </a:cubicBezTo>
                    <a:cubicBezTo>
                      <a:pt x="27" y="70"/>
                      <a:pt x="26" y="70"/>
                      <a:pt x="25" y="71"/>
                    </a:cubicBezTo>
                    <a:cubicBezTo>
                      <a:pt x="23" y="71"/>
                      <a:pt x="22" y="72"/>
                      <a:pt x="22" y="73"/>
                    </a:cubicBezTo>
                    <a:cubicBezTo>
                      <a:pt x="20" y="73"/>
                      <a:pt x="21" y="74"/>
                      <a:pt x="22" y="75"/>
                    </a:cubicBezTo>
                    <a:cubicBezTo>
                      <a:pt x="18" y="75"/>
                      <a:pt x="14" y="76"/>
                      <a:pt x="16" y="78"/>
                    </a:cubicBezTo>
                    <a:cubicBezTo>
                      <a:pt x="16" y="78"/>
                      <a:pt x="9" y="76"/>
                      <a:pt x="7" y="7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8" name="Freeform 322"/>
              <p:cNvSpPr/>
              <p:nvPr/>
            </p:nvSpPr>
            <p:spPr bwMode="auto">
              <a:xfrm>
                <a:off x="3990976" y="2589213"/>
                <a:ext cx="0" cy="1587"/>
              </a:xfrm>
              <a:custGeom>
                <a:avLst/>
                <a:gdLst>
                  <a:gd name="T0" fmla="*/ 4 h 4"/>
                  <a:gd name="T1" fmla="*/ 0 h 4"/>
                  <a:gd name="T2" fmla="*/ 4 h 4"/>
                </a:gdLst>
                <a:ahLst/>
                <a:cxnLst>
                  <a:cxn ang="0">
                    <a:pos x="0" y="T0"/>
                  </a:cxn>
                  <a:cxn ang="0">
                    <a:pos x="0" y="T1"/>
                  </a:cxn>
                  <a:cxn ang="0">
                    <a:pos x="0" y="T2"/>
                  </a:cxn>
                </a:cxnLst>
                <a:rect l="0" t="0" r="r" b="b"/>
                <a:pathLst>
                  <a:path h="4">
                    <a:moveTo>
                      <a:pt x="0" y="4"/>
                    </a:moveTo>
                    <a:cubicBezTo>
                      <a:pt x="0" y="3"/>
                      <a:pt x="0" y="2"/>
                      <a:pt x="0" y="0"/>
                    </a:cubicBezTo>
                    <a:cubicBezTo>
                      <a:pt x="0" y="1"/>
                      <a:pt x="0" y="3"/>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9" name="Freeform 323"/>
              <p:cNvSpPr/>
              <p:nvPr/>
            </p:nvSpPr>
            <p:spPr bwMode="auto">
              <a:xfrm>
                <a:off x="3987801" y="2584450"/>
                <a:ext cx="0" cy="1587"/>
              </a:xfrm>
              <a:custGeom>
                <a:avLst/>
                <a:gdLst>
                  <a:gd name="T0" fmla="*/ 1 w 1"/>
                  <a:gd name="T1" fmla="*/ 2 h 3"/>
                  <a:gd name="T2" fmla="*/ 0 w 1"/>
                  <a:gd name="T3" fmla="*/ 1 h 3"/>
                  <a:gd name="T4" fmla="*/ 1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1" y="1"/>
                      <a:pt x="0" y="1"/>
                    </a:cubicBezTo>
                    <a:cubicBezTo>
                      <a:pt x="1" y="1"/>
                      <a:pt x="0" y="0"/>
                      <a:pt x="1" y="1"/>
                    </a:cubicBezTo>
                    <a:cubicBezTo>
                      <a:pt x="1" y="1"/>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0" name="Freeform 324"/>
              <p:cNvSpPr/>
              <p:nvPr/>
            </p:nvSpPr>
            <p:spPr bwMode="auto">
              <a:xfrm>
                <a:off x="3987801" y="2584450"/>
                <a:ext cx="0" cy="0"/>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1" name="Freeform 325"/>
              <p:cNvSpPr/>
              <p:nvPr/>
            </p:nvSpPr>
            <p:spPr bwMode="auto">
              <a:xfrm>
                <a:off x="3986213" y="2582863"/>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2" name="Freeform 326"/>
              <p:cNvSpPr/>
              <p:nvPr/>
            </p:nvSpPr>
            <p:spPr bwMode="auto">
              <a:xfrm>
                <a:off x="3986213" y="2584450"/>
                <a:ext cx="0" cy="0"/>
              </a:xfrm>
              <a:custGeom>
                <a:avLst/>
                <a:gdLst>
                  <a:gd name="T0" fmla="*/ 2 h 2"/>
                  <a:gd name="T1" fmla="*/ 1 h 2"/>
                  <a:gd name="T2" fmla="*/ 2 h 2"/>
                </a:gdLst>
                <a:ahLst/>
                <a:cxnLst>
                  <a:cxn ang="0">
                    <a:pos x="0" y="T0"/>
                  </a:cxn>
                  <a:cxn ang="0">
                    <a:pos x="0" y="T1"/>
                  </a:cxn>
                  <a:cxn ang="0">
                    <a:pos x="0" y="T2"/>
                  </a:cxn>
                </a:cxnLst>
                <a:rect l="0" t="0" r="r" b="b"/>
                <a:pathLst>
                  <a:path h="2">
                    <a:moveTo>
                      <a:pt x="0" y="2"/>
                    </a:moveTo>
                    <a:cubicBezTo>
                      <a:pt x="0" y="2"/>
                      <a:pt x="0" y="2"/>
                      <a:pt x="0" y="1"/>
                    </a:cubicBezTo>
                    <a:cubicBezTo>
                      <a:pt x="0" y="2"/>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3" name="Freeform 327"/>
              <p:cNvSpPr/>
              <p:nvPr/>
            </p:nvSpPr>
            <p:spPr bwMode="auto">
              <a:xfrm>
                <a:off x="3984626" y="2582863"/>
                <a:ext cx="0" cy="1587"/>
              </a:xfrm>
              <a:custGeom>
                <a:avLst/>
                <a:gdLst>
                  <a:gd name="T0" fmla="*/ 1 w 1"/>
                  <a:gd name="T1" fmla="*/ 2 h 4"/>
                  <a:gd name="T2" fmla="*/ 0 w 1"/>
                  <a:gd name="T3" fmla="*/ 2 h 4"/>
                  <a:gd name="T4" fmla="*/ 1 w 1"/>
                  <a:gd name="T5" fmla="*/ 2 h 4"/>
                </a:gdLst>
                <a:ahLst/>
                <a:cxnLst>
                  <a:cxn ang="0">
                    <a:pos x="T0" y="T1"/>
                  </a:cxn>
                  <a:cxn ang="0">
                    <a:pos x="T2" y="T3"/>
                  </a:cxn>
                  <a:cxn ang="0">
                    <a:pos x="T4" y="T5"/>
                  </a:cxn>
                </a:cxnLst>
                <a:rect l="0" t="0" r="r" b="b"/>
                <a:pathLst>
                  <a:path w="1" h="4">
                    <a:moveTo>
                      <a:pt x="1" y="2"/>
                    </a:moveTo>
                    <a:cubicBezTo>
                      <a:pt x="0" y="2"/>
                      <a:pt x="1" y="4"/>
                      <a:pt x="0" y="2"/>
                    </a:cubicBezTo>
                    <a:cubicBezTo>
                      <a:pt x="0"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4" name="Freeform 328"/>
              <p:cNvSpPr/>
              <p:nvPr/>
            </p:nvSpPr>
            <p:spPr bwMode="auto">
              <a:xfrm>
                <a:off x="3984626" y="2584450"/>
                <a:ext cx="0" cy="0"/>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cubicBezTo>
                      <a:pt x="0" y="2"/>
                      <a:pt x="0" y="2"/>
                      <a:pt x="0" y="2"/>
                    </a:cubicBezTo>
                    <a:cubicBezTo>
                      <a:pt x="0" y="1"/>
                      <a:pt x="0" y="0"/>
                      <a:pt x="0" y="0"/>
                    </a:cubicBezTo>
                    <a:lnTo>
                      <a:pt x="0"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5" name="Freeform 329"/>
              <p:cNvSpPr/>
              <p:nvPr/>
            </p:nvSpPr>
            <p:spPr bwMode="auto">
              <a:xfrm>
                <a:off x="3975101" y="259238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6" name="Freeform 330"/>
              <p:cNvSpPr/>
              <p:nvPr/>
            </p:nvSpPr>
            <p:spPr bwMode="auto">
              <a:xfrm>
                <a:off x="3971926" y="2595563"/>
                <a:ext cx="0" cy="0"/>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2" y="2"/>
                      <a:pt x="0" y="0"/>
                      <a:pt x="0" y="0"/>
                    </a:cubicBezTo>
                    <a:cubicBezTo>
                      <a:pt x="0" y="0"/>
                      <a:pt x="2" y="1"/>
                      <a:pt x="2"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7" name="Rectangle 331"/>
              <p:cNvSpPr>
                <a:spLocks noChangeArrowheads="1"/>
              </p:cNvSpPr>
              <p:nvPr/>
            </p:nvSpPr>
            <p:spPr bwMode="auto">
              <a:xfrm>
                <a:off x="3973513" y="2598738"/>
                <a:ext cx="1588" cy="1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58" name="Freeform 332"/>
              <p:cNvSpPr/>
              <p:nvPr/>
            </p:nvSpPr>
            <p:spPr bwMode="auto">
              <a:xfrm>
                <a:off x="4003676" y="2643188"/>
                <a:ext cx="0" cy="0"/>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1" y="1"/>
                      <a:pt x="0" y="0"/>
                      <a:pt x="1" y="0"/>
                    </a:cubicBezTo>
                    <a:cubicBezTo>
                      <a:pt x="1" y="2"/>
                      <a:pt x="2"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9" name="Freeform 333"/>
              <p:cNvSpPr/>
              <p:nvPr/>
            </p:nvSpPr>
            <p:spPr bwMode="auto">
              <a:xfrm>
                <a:off x="3971926" y="2638425"/>
                <a:ext cx="30163" cy="55562"/>
              </a:xfrm>
              <a:custGeom>
                <a:avLst/>
                <a:gdLst>
                  <a:gd name="T0" fmla="*/ 11 w 87"/>
                  <a:gd name="T1" fmla="*/ 130 h 151"/>
                  <a:gd name="T2" fmla="*/ 12 w 87"/>
                  <a:gd name="T3" fmla="*/ 125 h 151"/>
                  <a:gd name="T4" fmla="*/ 9 w 87"/>
                  <a:gd name="T5" fmla="*/ 113 h 151"/>
                  <a:gd name="T6" fmla="*/ 10 w 87"/>
                  <a:gd name="T7" fmla="*/ 110 h 151"/>
                  <a:gd name="T8" fmla="*/ 16 w 87"/>
                  <a:gd name="T9" fmla="*/ 101 h 151"/>
                  <a:gd name="T10" fmla="*/ 17 w 87"/>
                  <a:gd name="T11" fmla="*/ 97 h 151"/>
                  <a:gd name="T12" fmla="*/ 16 w 87"/>
                  <a:gd name="T13" fmla="*/ 91 h 151"/>
                  <a:gd name="T14" fmla="*/ 19 w 87"/>
                  <a:gd name="T15" fmla="*/ 86 h 151"/>
                  <a:gd name="T16" fmla="*/ 22 w 87"/>
                  <a:gd name="T17" fmla="*/ 84 h 151"/>
                  <a:gd name="T18" fmla="*/ 19 w 87"/>
                  <a:gd name="T19" fmla="*/ 81 h 151"/>
                  <a:gd name="T20" fmla="*/ 18 w 87"/>
                  <a:gd name="T21" fmla="*/ 74 h 151"/>
                  <a:gd name="T22" fmla="*/ 20 w 87"/>
                  <a:gd name="T23" fmla="*/ 71 h 151"/>
                  <a:gd name="T24" fmla="*/ 19 w 87"/>
                  <a:gd name="T25" fmla="*/ 66 h 151"/>
                  <a:gd name="T26" fmla="*/ 23 w 87"/>
                  <a:gd name="T27" fmla="*/ 63 h 151"/>
                  <a:gd name="T28" fmla="*/ 24 w 87"/>
                  <a:gd name="T29" fmla="*/ 58 h 151"/>
                  <a:gd name="T30" fmla="*/ 29 w 87"/>
                  <a:gd name="T31" fmla="*/ 53 h 151"/>
                  <a:gd name="T32" fmla="*/ 29 w 87"/>
                  <a:gd name="T33" fmla="*/ 50 h 151"/>
                  <a:gd name="T34" fmla="*/ 32 w 87"/>
                  <a:gd name="T35" fmla="*/ 49 h 151"/>
                  <a:gd name="T36" fmla="*/ 31 w 87"/>
                  <a:gd name="T37" fmla="*/ 45 h 151"/>
                  <a:gd name="T38" fmla="*/ 31 w 87"/>
                  <a:gd name="T39" fmla="*/ 44 h 151"/>
                  <a:gd name="T40" fmla="*/ 32 w 87"/>
                  <a:gd name="T41" fmla="*/ 41 h 151"/>
                  <a:gd name="T42" fmla="*/ 37 w 87"/>
                  <a:gd name="T43" fmla="*/ 34 h 151"/>
                  <a:gd name="T44" fmla="*/ 39 w 87"/>
                  <a:gd name="T45" fmla="*/ 31 h 151"/>
                  <a:gd name="T46" fmla="*/ 41 w 87"/>
                  <a:gd name="T47" fmla="*/ 28 h 151"/>
                  <a:gd name="T48" fmla="*/ 47 w 87"/>
                  <a:gd name="T49" fmla="*/ 23 h 151"/>
                  <a:gd name="T50" fmla="*/ 53 w 87"/>
                  <a:gd name="T51" fmla="*/ 26 h 151"/>
                  <a:gd name="T52" fmla="*/ 50 w 87"/>
                  <a:gd name="T53" fmla="*/ 20 h 151"/>
                  <a:gd name="T54" fmla="*/ 47 w 87"/>
                  <a:gd name="T55" fmla="*/ 13 h 151"/>
                  <a:gd name="T56" fmla="*/ 51 w 87"/>
                  <a:gd name="T57" fmla="*/ 12 h 151"/>
                  <a:gd name="T58" fmla="*/ 50 w 87"/>
                  <a:gd name="T59" fmla="*/ 9 h 151"/>
                  <a:gd name="T60" fmla="*/ 53 w 87"/>
                  <a:gd name="T61" fmla="*/ 10 h 151"/>
                  <a:gd name="T62" fmla="*/ 59 w 87"/>
                  <a:gd name="T63" fmla="*/ 13 h 151"/>
                  <a:gd name="T64" fmla="*/ 58 w 87"/>
                  <a:gd name="T65" fmla="*/ 6 h 151"/>
                  <a:gd name="T66" fmla="*/ 61 w 87"/>
                  <a:gd name="T67" fmla="*/ 8 h 151"/>
                  <a:gd name="T68" fmla="*/ 61 w 87"/>
                  <a:gd name="T69" fmla="*/ 3 h 151"/>
                  <a:gd name="T70" fmla="*/ 64 w 87"/>
                  <a:gd name="T71" fmla="*/ 2 h 151"/>
                  <a:gd name="T72" fmla="*/ 67 w 87"/>
                  <a:gd name="T73" fmla="*/ 10 h 151"/>
                  <a:gd name="T74" fmla="*/ 69 w 87"/>
                  <a:gd name="T75" fmla="*/ 2 h 151"/>
                  <a:gd name="T76" fmla="*/ 80 w 87"/>
                  <a:gd name="T77" fmla="*/ 9 h 151"/>
                  <a:gd name="T78" fmla="*/ 82 w 87"/>
                  <a:gd name="T79" fmla="*/ 10 h 151"/>
                  <a:gd name="T80" fmla="*/ 86 w 87"/>
                  <a:gd name="T81" fmla="*/ 8 h 151"/>
                  <a:gd name="T82" fmla="*/ 86 w 87"/>
                  <a:gd name="T83" fmla="*/ 13 h 151"/>
                  <a:gd name="T84" fmla="*/ 81 w 87"/>
                  <a:gd name="T85" fmla="*/ 11 h 151"/>
                  <a:gd name="T86" fmla="*/ 78 w 87"/>
                  <a:gd name="T87" fmla="*/ 21 h 151"/>
                  <a:gd name="T88" fmla="*/ 71 w 87"/>
                  <a:gd name="T89" fmla="*/ 30 h 151"/>
                  <a:gd name="T90" fmla="*/ 65 w 87"/>
                  <a:gd name="T91" fmla="*/ 39 h 151"/>
                  <a:gd name="T92" fmla="*/ 60 w 87"/>
                  <a:gd name="T93" fmla="*/ 47 h 151"/>
                  <a:gd name="T94" fmla="*/ 57 w 87"/>
                  <a:gd name="T95" fmla="*/ 53 h 151"/>
                  <a:gd name="T96" fmla="*/ 48 w 87"/>
                  <a:gd name="T97" fmla="*/ 65 h 151"/>
                  <a:gd name="T98" fmla="*/ 42 w 87"/>
                  <a:gd name="T99" fmla="*/ 70 h 151"/>
                  <a:gd name="T100" fmla="*/ 36 w 87"/>
                  <a:gd name="T101" fmla="*/ 79 h 151"/>
                  <a:gd name="T102" fmla="*/ 32 w 87"/>
                  <a:gd name="T103" fmla="*/ 115 h 151"/>
                  <a:gd name="T104" fmla="*/ 29 w 87"/>
                  <a:gd name="T105" fmla="*/ 124 h 151"/>
                  <a:gd name="T106" fmla="*/ 6 w 87"/>
                  <a:gd name="T107" fmla="*/ 14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7" h="151">
                    <a:moveTo>
                      <a:pt x="6" y="146"/>
                    </a:moveTo>
                    <a:cubicBezTo>
                      <a:pt x="0" y="142"/>
                      <a:pt x="8" y="142"/>
                      <a:pt x="4" y="138"/>
                    </a:cubicBezTo>
                    <a:cubicBezTo>
                      <a:pt x="4" y="138"/>
                      <a:pt x="8" y="139"/>
                      <a:pt x="7" y="139"/>
                    </a:cubicBezTo>
                    <a:cubicBezTo>
                      <a:pt x="3" y="135"/>
                      <a:pt x="7" y="133"/>
                      <a:pt x="12" y="132"/>
                    </a:cubicBezTo>
                    <a:cubicBezTo>
                      <a:pt x="13" y="132"/>
                      <a:pt x="13" y="132"/>
                      <a:pt x="13" y="132"/>
                    </a:cubicBezTo>
                    <a:cubicBezTo>
                      <a:pt x="14" y="132"/>
                      <a:pt x="10" y="130"/>
                      <a:pt x="11" y="130"/>
                    </a:cubicBezTo>
                    <a:cubicBezTo>
                      <a:pt x="12" y="130"/>
                      <a:pt x="12" y="130"/>
                      <a:pt x="13" y="130"/>
                    </a:cubicBezTo>
                    <a:cubicBezTo>
                      <a:pt x="11" y="130"/>
                      <a:pt x="12" y="129"/>
                      <a:pt x="11" y="129"/>
                    </a:cubicBezTo>
                    <a:cubicBezTo>
                      <a:pt x="12" y="129"/>
                      <a:pt x="13" y="129"/>
                      <a:pt x="14" y="129"/>
                    </a:cubicBezTo>
                    <a:cubicBezTo>
                      <a:pt x="12" y="128"/>
                      <a:pt x="12" y="128"/>
                      <a:pt x="12" y="128"/>
                    </a:cubicBezTo>
                    <a:cubicBezTo>
                      <a:pt x="7" y="126"/>
                      <a:pt x="13" y="126"/>
                      <a:pt x="10" y="124"/>
                    </a:cubicBezTo>
                    <a:cubicBezTo>
                      <a:pt x="11" y="125"/>
                      <a:pt x="11" y="125"/>
                      <a:pt x="12" y="125"/>
                    </a:cubicBezTo>
                    <a:cubicBezTo>
                      <a:pt x="9" y="122"/>
                      <a:pt x="10" y="120"/>
                      <a:pt x="10" y="118"/>
                    </a:cubicBezTo>
                    <a:cubicBezTo>
                      <a:pt x="11" y="118"/>
                      <a:pt x="12" y="119"/>
                      <a:pt x="13" y="119"/>
                    </a:cubicBezTo>
                    <a:cubicBezTo>
                      <a:pt x="11" y="118"/>
                      <a:pt x="10" y="117"/>
                      <a:pt x="10" y="116"/>
                    </a:cubicBezTo>
                    <a:cubicBezTo>
                      <a:pt x="12" y="117"/>
                      <a:pt x="8" y="115"/>
                      <a:pt x="9" y="115"/>
                    </a:cubicBezTo>
                    <a:cubicBezTo>
                      <a:pt x="10" y="115"/>
                      <a:pt x="10" y="115"/>
                      <a:pt x="10" y="115"/>
                    </a:cubicBezTo>
                    <a:cubicBezTo>
                      <a:pt x="7" y="114"/>
                      <a:pt x="12" y="115"/>
                      <a:pt x="9" y="113"/>
                    </a:cubicBezTo>
                    <a:cubicBezTo>
                      <a:pt x="11" y="114"/>
                      <a:pt x="11" y="114"/>
                      <a:pt x="11" y="114"/>
                    </a:cubicBezTo>
                    <a:cubicBezTo>
                      <a:pt x="7" y="112"/>
                      <a:pt x="13" y="114"/>
                      <a:pt x="11" y="113"/>
                    </a:cubicBezTo>
                    <a:cubicBezTo>
                      <a:pt x="10" y="112"/>
                      <a:pt x="10" y="112"/>
                      <a:pt x="10" y="112"/>
                    </a:cubicBezTo>
                    <a:cubicBezTo>
                      <a:pt x="9" y="112"/>
                      <a:pt x="11" y="112"/>
                      <a:pt x="11" y="112"/>
                    </a:cubicBezTo>
                    <a:cubicBezTo>
                      <a:pt x="11" y="112"/>
                      <a:pt x="11" y="112"/>
                      <a:pt x="11" y="112"/>
                    </a:cubicBezTo>
                    <a:cubicBezTo>
                      <a:pt x="11" y="111"/>
                      <a:pt x="13" y="111"/>
                      <a:pt x="10" y="110"/>
                    </a:cubicBezTo>
                    <a:cubicBezTo>
                      <a:pt x="12" y="111"/>
                      <a:pt x="11" y="111"/>
                      <a:pt x="14" y="112"/>
                    </a:cubicBezTo>
                    <a:cubicBezTo>
                      <a:pt x="12" y="108"/>
                      <a:pt x="13" y="106"/>
                      <a:pt x="14" y="103"/>
                    </a:cubicBezTo>
                    <a:cubicBezTo>
                      <a:pt x="15" y="104"/>
                      <a:pt x="16" y="103"/>
                      <a:pt x="17" y="104"/>
                    </a:cubicBezTo>
                    <a:cubicBezTo>
                      <a:pt x="16" y="103"/>
                      <a:pt x="17" y="103"/>
                      <a:pt x="15" y="102"/>
                    </a:cubicBezTo>
                    <a:cubicBezTo>
                      <a:pt x="15" y="102"/>
                      <a:pt x="17" y="102"/>
                      <a:pt x="17" y="102"/>
                    </a:cubicBezTo>
                    <a:cubicBezTo>
                      <a:pt x="18" y="102"/>
                      <a:pt x="14" y="101"/>
                      <a:pt x="16" y="101"/>
                    </a:cubicBezTo>
                    <a:cubicBezTo>
                      <a:pt x="16" y="101"/>
                      <a:pt x="17" y="101"/>
                      <a:pt x="18" y="102"/>
                    </a:cubicBezTo>
                    <a:cubicBezTo>
                      <a:pt x="16" y="100"/>
                      <a:pt x="17" y="100"/>
                      <a:pt x="16" y="99"/>
                    </a:cubicBezTo>
                    <a:cubicBezTo>
                      <a:pt x="17" y="100"/>
                      <a:pt x="17" y="100"/>
                      <a:pt x="18" y="100"/>
                    </a:cubicBezTo>
                    <a:cubicBezTo>
                      <a:pt x="15" y="99"/>
                      <a:pt x="19" y="99"/>
                      <a:pt x="17" y="98"/>
                    </a:cubicBezTo>
                    <a:cubicBezTo>
                      <a:pt x="19" y="99"/>
                      <a:pt x="19" y="99"/>
                      <a:pt x="19" y="99"/>
                    </a:cubicBezTo>
                    <a:cubicBezTo>
                      <a:pt x="21" y="99"/>
                      <a:pt x="15" y="98"/>
                      <a:pt x="17" y="97"/>
                    </a:cubicBezTo>
                    <a:cubicBezTo>
                      <a:pt x="17" y="98"/>
                      <a:pt x="18" y="98"/>
                      <a:pt x="19" y="98"/>
                    </a:cubicBezTo>
                    <a:cubicBezTo>
                      <a:pt x="16" y="96"/>
                      <a:pt x="17" y="96"/>
                      <a:pt x="16" y="95"/>
                    </a:cubicBezTo>
                    <a:cubicBezTo>
                      <a:pt x="17" y="95"/>
                      <a:pt x="17" y="95"/>
                      <a:pt x="17" y="95"/>
                    </a:cubicBezTo>
                    <a:cubicBezTo>
                      <a:pt x="17" y="94"/>
                      <a:pt x="18" y="94"/>
                      <a:pt x="17" y="93"/>
                    </a:cubicBezTo>
                    <a:cubicBezTo>
                      <a:pt x="18" y="93"/>
                      <a:pt x="21" y="94"/>
                      <a:pt x="21" y="93"/>
                    </a:cubicBezTo>
                    <a:cubicBezTo>
                      <a:pt x="17" y="92"/>
                      <a:pt x="20" y="91"/>
                      <a:pt x="16" y="91"/>
                    </a:cubicBezTo>
                    <a:cubicBezTo>
                      <a:pt x="17" y="90"/>
                      <a:pt x="18" y="90"/>
                      <a:pt x="17" y="89"/>
                    </a:cubicBezTo>
                    <a:cubicBezTo>
                      <a:pt x="18" y="89"/>
                      <a:pt x="21" y="90"/>
                      <a:pt x="21" y="91"/>
                    </a:cubicBezTo>
                    <a:cubicBezTo>
                      <a:pt x="24" y="91"/>
                      <a:pt x="24" y="91"/>
                      <a:pt x="24" y="91"/>
                    </a:cubicBezTo>
                    <a:cubicBezTo>
                      <a:pt x="25" y="91"/>
                      <a:pt x="23" y="91"/>
                      <a:pt x="25" y="92"/>
                    </a:cubicBezTo>
                    <a:cubicBezTo>
                      <a:pt x="25" y="91"/>
                      <a:pt x="24" y="90"/>
                      <a:pt x="24" y="90"/>
                    </a:cubicBezTo>
                    <a:cubicBezTo>
                      <a:pt x="22" y="89"/>
                      <a:pt x="19" y="87"/>
                      <a:pt x="19" y="86"/>
                    </a:cubicBezTo>
                    <a:cubicBezTo>
                      <a:pt x="20" y="87"/>
                      <a:pt x="22" y="87"/>
                      <a:pt x="23" y="88"/>
                    </a:cubicBezTo>
                    <a:cubicBezTo>
                      <a:pt x="17" y="84"/>
                      <a:pt x="17" y="84"/>
                      <a:pt x="17" y="84"/>
                    </a:cubicBezTo>
                    <a:cubicBezTo>
                      <a:pt x="17" y="84"/>
                      <a:pt x="20" y="85"/>
                      <a:pt x="19" y="84"/>
                    </a:cubicBezTo>
                    <a:cubicBezTo>
                      <a:pt x="18" y="84"/>
                      <a:pt x="18" y="84"/>
                      <a:pt x="17" y="83"/>
                    </a:cubicBezTo>
                    <a:cubicBezTo>
                      <a:pt x="17" y="84"/>
                      <a:pt x="17" y="82"/>
                      <a:pt x="20" y="83"/>
                    </a:cubicBezTo>
                    <a:cubicBezTo>
                      <a:pt x="21" y="84"/>
                      <a:pt x="20" y="84"/>
                      <a:pt x="22" y="84"/>
                    </a:cubicBezTo>
                    <a:cubicBezTo>
                      <a:pt x="22" y="84"/>
                      <a:pt x="21" y="83"/>
                      <a:pt x="21" y="83"/>
                    </a:cubicBezTo>
                    <a:cubicBezTo>
                      <a:pt x="21" y="83"/>
                      <a:pt x="21" y="83"/>
                      <a:pt x="21" y="83"/>
                    </a:cubicBezTo>
                    <a:cubicBezTo>
                      <a:pt x="22" y="83"/>
                      <a:pt x="20" y="81"/>
                      <a:pt x="18" y="81"/>
                    </a:cubicBezTo>
                    <a:cubicBezTo>
                      <a:pt x="18" y="81"/>
                      <a:pt x="20" y="82"/>
                      <a:pt x="19" y="82"/>
                    </a:cubicBezTo>
                    <a:cubicBezTo>
                      <a:pt x="17" y="81"/>
                      <a:pt x="17" y="80"/>
                      <a:pt x="17" y="79"/>
                    </a:cubicBezTo>
                    <a:cubicBezTo>
                      <a:pt x="18" y="80"/>
                      <a:pt x="19" y="80"/>
                      <a:pt x="19" y="81"/>
                    </a:cubicBezTo>
                    <a:cubicBezTo>
                      <a:pt x="17" y="79"/>
                      <a:pt x="17" y="78"/>
                      <a:pt x="16" y="77"/>
                    </a:cubicBezTo>
                    <a:cubicBezTo>
                      <a:pt x="14" y="76"/>
                      <a:pt x="19" y="78"/>
                      <a:pt x="18" y="78"/>
                    </a:cubicBezTo>
                    <a:cubicBezTo>
                      <a:pt x="20" y="78"/>
                      <a:pt x="15" y="75"/>
                      <a:pt x="19" y="75"/>
                    </a:cubicBezTo>
                    <a:cubicBezTo>
                      <a:pt x="19" y="76"/>
                      <a:pt x="17" y="74"/>
                      <a:pt x="17" y="75"/>
                    </a:cubicBezTo>
                    <a:cubicBezTo>
                      <a:pt x="17" y="74"/>
                      <a:pt x="20" y="75"/>
                      <a:pt x="19" y="75"/>
                    </a:cubicBezTo>
                    <a:cubicBezTo>
                      <a:pt x="20" y="75"/>
                      <a:pt x="19" y="74"/>
                      <a:pt x="18" y="74"/>
                    </a:cubicBezTo>
                    <a:cubicBezTo>
                      <a:pt x="18" y="73"/>
                      <a:pt x="19" y="74"/>
                      <a:pt x="19" y="74"/>
                    </a:cubicBezTo>
                    <a:cubicBezTo>
                      <a:pt x="18" y="73"/>
                      <a:pt x="17" y="71"/>
                      <a:pt x="19" y="71"/>
                    </a:cubicBezTo>
                    <a:cubicBezTo>
                      <a:pt x="18" y="70"/>
                      <a:pt x="16" y="69"/>
                      <a:pt x="17" y="69"/>
                    </a:cubicBezTo>
                    <a:cubicBezTo>
                      <a:pt x="18" y="69"/>
                      <a:pt x="18" y="69"/>
                      <a:pt x="18" y="69"/>
                    </a:cubicBezTo>
                    <a:cubicBezTo>
                      <a:pt x="20" y="70"/>
                      <a:pt x="19" y="69"/>
                      <a:pt x="20" y="69"/>
                    </a:cubicBezTo>
                    <a:cubicBezTo>
                      <a:pt x="18" y="68"/>
                      <a:pt x="22" y="72"/>
                      <a:pt x="20" y="71"/>
                    </a:cubicBezTo>
                    <a:cubicBezTo>
                      <a:pt x="22" y="71"/>
                      <a:pt x="17" y="68"/>
                      <a:pt x="20" y="70"/>
                    </a:cubicBezTo>
                    <a:cubicBezTo>
                      <a:pt x="20" y="69"/>
                      <a:pt x="18" y="68"/>
                      <a:pt x="20" y="68"/>
                    </a:cubicBezTo>
                    <a:cubicBezTo>
                      <a:pt x="20" y="68"/>
                      <a:pt x="23" y="70"/>
                      <a:pt x="23" y="69"/>
                    </a:cubicBezTo>
                    <a:cubicBezTo>
                      <a:pt x="22" y="69"/>
                      <a:pt x="22" y="69"/>
                      <a:pt x="21" y="68"/>
                    </a:cubicBezTo>
                    <a:cubicBezTo>
                      <a:pt x="21" y="67"/>
                      <a:pt x="21" y="67"/>
                      <a:pt x="21" y="67"/>
                    </a:cubicBezTo>
                    <a:cubicBezTo>
                      <a:pt x="19" y="66"/>
                      <a:pt x="21" y="67"/>
                      <a:pt x="19" y="66"/>
                    </a:cubicBezTo>
                    <a:cubicBezTo>
                      <a:pt x="20" y="67"/>
                      <a:pt x="18" y="65"/>
                      <a:pt x="21" y="66"/>
                    </a:cubicBezTo>
                    <a:cubicBezTo>
                      <a:pt x="24" y="67"/>
                      <a:pt x="24" y="67"/>
                      <a:pt x="24" y="67"/>
                    </a:cubicBezTo>
                    <a:cubicBezTo>
                      <a:pt x="24" y="67"/>
                      <a:pt x="21" y="66"/>
                      <a:pt x="20" y="65"/>
                    </a:cubicBezTo>
                    <a:cubicBezTo>
                      <a:pt x="21" y="65"/>
                      <a:pt x="21" y="65"/>
                      <a:pt x="22" y="66"/>
                    </a:cubicBezTo>
                    <a:cubicBezTo>
                      <a:pt x="18" y="64"/>
                      <a:pt x="22" y="65"/>
                      <a:pt x="19" y="63"/>
                    </a:cubicBezTo>
                    <a:cubicBezTo>
                      <a:pt x="21" y="63"/>
                      <a:pt x="20" y="62"/>
                      <a:pt x="23" y="63"/>
                    </a:cubicBezTo>
                    <a:cubicBezTo>
                      <a:pt x="22" y="62"/>
                      <a:pt x="21" y="61"/>
                      <a:pt x="22" y="61"/>
                    </a:cubicBezTo>
                    <a:cubicBezTo>
                      <a:pt x="22" y="61"/>
                      <a:pt x="22" y="61"/>
                      <a:pt x="23" y="62"/>
                    </a:cubicBezTo>
                    <a:cubicBezTo>
                      <a:pt x="24" y="62"/>
                      <a:pt x="23" y="61"/>
                      <a:pt x="23" y="61"/>
                    </a:cubicBezTo>
                    <a:cubicBezTo>
                      <a:pt x="23" y="61"/>
                      <a:pt x="25" y="61"/>
                      <a:pt x="27" y="61"/>
                    </a:cubicBezTo>
                    <a:cubicBezTo>
                      <a:pt x="26" y="60"/>
                      <a:pt x="24" y="60"/>
                      <a:pt x="22" y="59"/>
                    </a:cubicBezTo>
                    <a:cubicBezTo>
                      <a:pt x="26" y="60"/>
                      <a:pt x="21" y="57"/>
                      <a:pt x="24" y="58"/>
                    </a:cubicBezTo>
                    <a:cubicBezTo>
                      <a:pt x="25" y="58"/>
                      <a:pt x="26" y="59"/>
                      <a:pt x="27" y="59"/>
                    </a:cubicBezTo>
                    <a:cubicBezTo>
                      <a:pt x="31" y="61"/>
                      <a:pt x="25" y="57"/>
                      <a:pt x="27" y="57"/>
                    </a:cubicBezTo>
                    <a:cubicBezTo>
                      <a:pt x="23" y="56"/>
                      <a:pt x="23" y="56"/>
                      <a:pt x="23" y="56"/>
                    </a:cubicBezTo>
                    <a:cubicBezTo>
                      <a:pt x="25" y="57"/>
                      <a:pt x="22" y="54"/>
                      <a:pt x="25" y="56"/>
                    </a:cubicBezTo>
                    <a:cubicBezTo>
                      <a:pt x="24" y="55"/>
                      <a:pt x="27" y="56"/>
                      <a:pt x="24" y="54"/>
                    </a:cubicBezTo>
                    <a:cubicBezTo>
                      <a:pt x="27" y="54"/>
                      <a:pt x="23" y="51"/>
                      <a:pt x="29" y="53"/>
                    </a:cubicBezTo>
                    <a:cubicBezTo>
                      <a:pt x="29" y="53"/>
                      <a:pt x="29" y="53"/>
                      <a:pt x="28" y="52"/>
                    </a:cubicBezTo>
                    <a:cubicBezTo>
                      <a:pt x="26" y="51"/>
                      <a:pt x="29" y="53"/>
                      <a:pt x="28" y="52"/>
                    </a:cubicBezTo>
                    <a:cubicBezTo>
                      <a:pt x="28" y="52"/>
                      <a:pt x="27" y="52"/>
                      <a:pt x="26" y="51"/>
                    </a:cubicBezTo>
                    <a:cubicBezTo>
                      <a:pt x="27" y="51"/>
                      <a:pt x="28" y="51"/>
                      <a:pt x="30" y="53"/>
                    </a:cubicBezTo>
                    <a:cubicBezTo>
                      <a:pt x="32" y="53"/>
                      <a:pt x="25" y="49"/>
                      <a:pt x="27" y="49"/>
                    </a:cubicBezTo>
                    <a:cubicBezTo>
                      <a:pt x="28" y="50"/>
                      <a:pt x="29" y="50"/>
                      <a:pt x="29" y="50"/>
                    </a:cubicBezTo>
                    <a:cubicBezTo>
                      <a:pt x="27" y="48"/>
                      <a:pt x="27" y="48"/>
                      <a:pt x="27" y="48"/>
                    </a:cubicBezTo>
                    <a:cubicBezTo>
                      <a:pt x="28" y="48"/>
                      <a:pt x="30" y="49"/>
                      <a:pt x="32" y="50"/>
                    </a:cubicBezTo>
                    <a:cubicBezTo>
                      <a:pt x="32" y="50"/>
                      <a:pt x="32" y="50"/>
                      <a:pt x="30" y="49"/>
                    </a:cubicBezTo>
                    <a:cubicBezTo>
                      <a:pt x="33" y="50"/>
                      <a:pt x="33" y="50"/>
                      <a:pt x="33" y="50"/>
                    </a:cubicBezTo>
                    <a:cubicBezTo>
                      <a:pt x="31" y="49"/>
                      <a:pt x="32" y="49"/>
                      <a:pt x="32" y="48"/>
                    </a:cubicBezTo>
                    <a:cubicBezTo>
                      <a:pt x="32" y="49"/>
                      <a:pt x="32" y="49"/>
                      <a:pt x="32" y="49"/>
                    </a:cubicBezTo>
                    <a:cubicBezTo>
                      <a:pt x="33" y="49"/>
                      <a:pt x="33" y="49"/>
                      <a:pt x="33" y="48"/>
                    </a:cubicBezTo>
                    <a:cubicBezTo>
                      <a:pt x="31" y="48"/>
                      <a:pt x="31" y="48"/>
                      <a:pt x="30" y="48"/>
                    </a:cubicBezTo>
                    <a:cubicBezTo>
                      <a:pt x="29" y="47"/>
                      <a:pt x="30" y="47"/>
                      <a:pt x="29" y="46"/>
                    </a:cubicBezTo>
                    <a:cubicBezTo>
                      <a:pt x="31" y="47"/>
                      <a:pt x="30" y="46"/>
                      <a:pt x="31" y="46"/>
                    </a:cubicBezTo>
                    <a:cubicBezTo>
                      <a:pt x="31" y="46"/>
                      <a:pt x="29" y="45"/>
                      <a:pt x="29" y="45"/>
                    </a:cubicBezTo>
                    <a:cubicBezTo>
                      <a:pt x="30" y="45"/>
                      <a:pt x="30" y="44"/>
                      <a:pt x="31" y="45"/>
                    </a:cubicBezTo>
                    <a:cubicBezTo>
                      <a:pt x="31" y="46"/>
                      <a:pt x="30" y="45"/>
                      <a:pt x="31" y="46"/>
                    </a:cubicBezTo>
                    <a:cubicBezTo>
                      <a:pt x="32" y="46"/>
                      <a:pt x="33" y="47"/>
                      <a:pt x="32" y="46"/>
                    </a:cubicBezTo>
                    <a:cubicBezTo>
                      <a:pt x="32" y="45"/>
                      <a:pt x="28" y="44"/>
                      <a:pt x="30" y="44"/>
                    </a:cubicBezTo>
                    <a:cubicBezTo>
                      <a:pt x="30" y="44"/>
                      <a:pt x="31" y="45"/>
                      <a:pt x="32" y="45"/>
                    </a:cubicBezTo>
                    <a:cubicBezTo>
                      <a:pt x="33" y="46"/>
                      <a:pt x="33" y="46"/>
                      <a:pt x="33" y="46"/>
                    </a:cubicBezTo>
                    <a:cubicBezTo>
                      <a:pt x="31" y="44"/>
                      <a:pt x="31" y="44"/>
                      <a:pt x="31" y="44"/>
                    </a:cubicBezTo>
                    <a:cubicBezTo>
                      <a:pt x="32" y="45"/>
                      <a:pt x="32" y="45"/>
                      <a:pt x="32" y="45"/>
                    </a:cubicBezTo>
                    <a:cubicBezTo>
                      <a:pt x="30" y="44"/>
                      <a:pt x="32" y="44"/>
                      <a:pt x="30" y="42"/>
                    </a:cubicBezTo>
                    <a:cubicBezTo>
                      <a:pt x="30" y="42"/>
                      <a:pt x="32" y="43"/>
                      <a:pt x="32" y="42"/>
                    </a:cubicBezTo>
                    <a:cubicBezTo>
                      <a:pt x="32" y="43"/>
                      <a:pt x="32" y="43"/>
                      <a:pt x="32" y="43"/>
                    </a:cubicBezTo>
                    <a:cubicBezTo>
                      <a:pt x="33" y="43"/>
                      <a:pt x="33" y="42"/>
                      <a:pt x="32" y="41"/>
                    </a:cubicBezTo>
                    <a:cubicBezTo>
                      <a:pt x="32" y="41"/>
                      <a:pt x="32" y="41"/>
                      <a:pt x="32" y="41"/>
                    </a:cubicBezTo>
                    <a:cubicBezTo>
                      <a:pt x="33" y="41"/>
                      <a:pt x="32" y="41"/>
                      <a:pt x="32" y="40"/>
                    </a:cubicBezTo>
                    <a:cubicBezTo>
                      <a:pt x="33" y="40"/>
                      <a:pt x="38" y="44"/>
                      <a:pt x="36" y="42"/>
                    </a:cubicBezTo>
                    <a:cubicBezTo>
                      <a:pt x="37" y="42"/>
                      <a:pt x="34" y="39"/>
                      <a:pt x="32" y="39"/>
                    </a:cubicBezTo>
                    <a:cubicBezTo>
                      <a:pt x="34" y="39"/>
                      <a:pt x="32" y="36"/>
                      <a:pt x="35" y="37"/>
                    </a:cubicBezTo>
                    <a:cubicBezTo>
                      <a:pt x="34" y="37"/>
                      <a:pt x="34" y="36"/>
                      <a:pt x="34" y="36"/>
                    </a:cubicBezTo>
                    <a:cubicBezTo>
                      <a:pt x="35" y="35"/>
                      <a:pt x="33" y="32"/>
                      <a:pt x="37" y="34"/>
                    </a:cubicBezTo>
                    <a:cubicBezTo>
                      <a:pt x="38" y="35"/>
                      <a:pt x="39" y="35"/>
                      <a:pt x="40" y="36"/>
                    </a:cubicBezTo>
                    <a:cubicBezTo>
                      <a:pt x="39" y="34"/>
                      <a:pt x="42" y="36"/>
                      <a:pt x="39" y="34"/>
                    </a:cubicBezTo>
                    <a:cubicBezTo>
                      <a:pt x="38" y="33"/>
                      <a:pt x="37" y="33"/>
                      <a:pt x="36" y="33"/>
                    </a:cubicBezTo>
                    <a:cubicBezTo>
                      <a:pt x="36" y="31"/>
                      <a:pt x="36" y="30"/>
                      <a:pt x="38" y="31"/>
                    </a:cubicBezTo>
                    <a:cubicBezTo>
                      <a:pt x="37" y="31"/>
                      <a:pt x="37" y="30"/>
                      <a:pt x="37" y="30"/>
                    </a:cubicBezTo>
                    <a:cubicBezTo>
                      <a:pt x="39" y="32"/>
                      <a:pt x="40" y="32"/>
                      <a:pt x="39" y="31"/>
                    </a:cubicBezTo>
                    <a:cubicBezTo>
                      <a:pt x="38" y="29"/>
                      <a:pt x="38" y="29"/>
                      <a:pt x="38" y="29"/>
                    </a:cubicBezTo>
                    <a:cubicBezTo>
                      <a:pt x="39" y="30"/>
                      <a:pt x="39" y="30"/>
                      <a:pt x="39" y="30"/>
                    </a:cubicBezTo>
                    <a:cubicBezTo>
                      <a:pt x="39" y="30"/>
                      <a:pt x="37" y="28"/>
                      <a:pt x="38" y="29"/>
                    </a:cubicBezTo>
                    <a:cubicBezTo>
                      <a:pt x="39" y="29"/>
                      <a:pt x="39" y="29"/>
                      <a:pt x="40" y="30"/>
                    </a:cubicBezTo>
                    <a:cubicBezTo>
                      <a:pt x="39" y="28"/>
                      <a:pt x="37" y="26"/>
                      <a:pt x="39" y="27"/>
                    </a:cubicBezTo>
                    <a:cubicBezTo>
                      <a:pt x="41" y="28"/>
                      <a:pt x="41" y="28"/>
                      <a:pt x="41" y="28"/>
                    </a:cubicBezTo>
                    <a:cubicBezTo>
                      <a:pt x="41" y="28"/>
                      <a:pt x="40" y="27"/>
                      <a:pt x="39" y="26"/>
                    </a:cubicBezTo>
                    <a:cubicBezTo>
                      <a:pt x="41" y="27"/>
                      <a:pt x="42" y="26"/>
                      <a:pt x="44" y="28"/>
                    </a:cubicBezTo>
                    <a:cubicBezTo>
                      <a:pt x="40" y="23"/>
                      <a:pt x="41" y="21"/>
                      <a:pt x="43" y="20"/>
                    </a:cubicBezTo>
                    <a:cubicBezTo>
                      <a:pt x="44" y="21"/>
                      <a:pt x="44" y="21"/>
                      <a:pt x="44" y="21"/>
                    </a:cubicBezTo>
                    <a:cubicBezTo>
                      <a:pt x="45" y="21"/>
                      <a:pt x="43" y="19"/>
                      <a:pt x="43" y="20"/>
                    </a:cubicBezTo>
                    <a:cubicBezTo>
                      <a:pt x="44" y="21"/>
                      <a:pt x="46" y="21"/>
                      <a:pt x="47" y="23"/>
                    </a:cubicBezTo>
                    <a:cubicBezTo>
                      <a:pt x="48" y="23"/>
                      <a:pt x="46" y="20"/>
                      <a:pt x="45" y="20"/>
                    </a:cubicBezTo>
                    <a:cubicBezTo>
                      <a:pt x="44" y="18"/>
                      <a:pt x="46" y="21"/>
                      <a:pt x="44" y="19"/>
                    </a:cubicBezTo>
                    <a:cubicBezTo>
                      <a:pt x="44" y="19"/>
                      <a:pt x="46" y="19"/>
                      <a:pt x="44" y="17"/>
                    </a:cubicBezTo>
                    <a:cubicBezTo>
                      <a:pt x="45" y="18"/>
                      <a:pt x="46" y="19"/>
                      <a:pt x="47" y="20"/>
                    </a:cubicBezTo>
                    <a:cubicBezTo>
                      <a:pt x="47" y="19"/>
                      <a:pt x="47" y="19"/>
                      <a:pt x="47" y="19"/>
                    </a:cubicBezTo>
                    <a:cubicBezTo>
                      <a:pt x="49" y="21"/>
                      <a:pt x="50" y="24"/>
                      <a:pt x="53" y="26"/>
                    </a:cubicBezTo>
                    <a:cubicBezTo>
                      <a:pt x="53" y="26"/>
                      <a:pt x="53" y="26"/>
                      <a:pt x="53" y="26"/>
                    </a:cubicBezTo>
                    <a:cubicBezTo>
                      <a:pt x="55" y="28"/>
                      <a:pt x="54" y="29"/>
                      <a:pt x="56" y="29"/>
                    </a:cubicBezTo>
                    <a:cubicBezTo>
                      <a:pt x="55" y="28"/>
                      <a:pt x="53" y="25"/>
                      <a:pt x="51" y="24"/>
                    </a:cubicBezTo>
                    <a:cubicBezTo>
                      <a:pt x="52" y="23"/>
                      <a:pt x="47" y="19"/>
                      <a:pt x="48" y="19"/>
                    </a:cubicBezTo>
                    <a:cubicBezTo>
                      <a:pt x="49" y="19"/>
                      <a:pt x="48" y="19"/>
                      <a:pt x="49" y="21"/>
                    </a:cubicBezTo>
                    <a:cubicBezTo>
                      <a:pt x="51" y="22"/>
                      <a:pt x="49" y="19"/>
                      <a:pt x="50" y="20"/>
                    </a:cubicBezTo>
                    <a:cubicBezTo>
                      <a:pt x="49" y="19"/>
                      <a:pt x="47" y="17"/>
                      <a:pt x="47" y="16"/>
                    </a:cubicBezTo>
                    <a:cubicBezTo>
                      <a:pt x="48" y="17"/>
                      <a:pt x="49" y="18"/>
                      <a:pt x="49" y="18"/>
                    </a:cubicBezTo>
                    <a:cubicBezTo>
                      <a:pt x="48" y="17"/>
                      <a:pt x="48" y="16"/>
                      <a:pt x="47" y="15"/>
                    </a:cubicBezTo>
                    <a:cubicBezTo>
                      <a:pt x="45" y="12"/>
                      <a:pt x="48" y="15"/>
                      <a:pt x="47" y="13"/>
                    </a:cubicBezTo>
                    <a:cubicBezTo>
                      <a:pt x="48" y="15"/>
                      <a:pt x="50" y="18"/>
                      <a:pt x="51" y="18"/>
                    </a:cubicBezTo>
                    <a:cubicBezTo>
                      <a:pt x="50" y="17"/>
                      <a:pt x="50" y="15"/>
                      <a:pt x="47" y="13"/>
                    </a:cubicBezTo>
                    <a:cubicBezTo>
                      <a:pt x="48" y="13"/>
                      <a:pt x="49" y="15"/>
                      <a:pt x="50" y="16"/>
                    </a:cubicBezTo>
                    <a:cubicBezTo>
                      <a:pt x="51" y="17"/>
                      <a:pt x="48" y="12"/>
                      <a:pt x="51" y="15"/>
                    </a:cubicBezTo>
                    <a:cubicBezTo>
                      <a:pt x="49" y="13"/>
                      <a:pt x="49" y="13"/>
                      <a:pt x="49" y="13"/>
                    </a:cubicBezTo>
                    <a:cubicBezTo>
                      <a:pt x="50" y="14"/>
                      <a:pt x="51" y="14"/>
                      <a:pt x="52" y="15"/>
                    </a:cubicBezTo>
                    <a:cubicBezTo>
                      <a:pt x="52" y="15"/>
                      <a:pt x="50" y="12"/>
                      <a:pt x="53" y="15"/>
                    </a:cubicBezTo>
                    <a:cubicBezTo>
                      <a:pt x="53" y="14"/>
                      <a:pt x="53" y="14"/>
                      <a:pt x="51" y="12"/>
                    </a:cubicBezTo>
                    <a:cubicBezTo>
                      <a:pt x="50" y="11"/>
                      <a:pt x="52" y="14"/>
                      <a:pt x="50" y="11"/>
                    </a:cubicBezTo>
                    <a:cubicBezTo>
                      <a:pt x="52" y="13"/>
                      <a:pt x="50" y="11"/>
                      <a:pt x="50" y="10"/>
                    </a:cubicBezTo>
                    <a:cubicBezTo>
                      <a:pt x="51" y="11"/>
                      <a:pt x="51" y="11"/>
                      <a:pt x="51" y="11"/>
                    </a:cubicBezTo>
                    <a:cubicBezTo>
                      <a:pt x="50" y="10"/>
                      <a:pt x="51" y="10"/>
                      <a:pt x="50" y="9"/>
                    </a:cubicBezTo>
                    <a:cubicBezTo>
                      <a:pt x="51" y="10"/>
                      <a:pt x="51" y="10"/>
                      <a:pt x="52" y="11"/>
                    </a:cubicBezTo>
                    <a:cubicBezTo>
                      <a:pt x="50" y="9"/>
                      <a:pt x="50" y="9"/>
                      <a:pt x="50" y="9"/>
                    </a:cubicBezTo>
                    <a:cubicBezTo>
                      <a:pt x="50" y="7"/>
                      <a:pt x="53" y="12"/>
                      <a:pt x="53" y="11"/>
                    </a:cubicBezTo>
                    <a:cubicBezTo>
                      <a:pt x="54" y="12"/>
                      <a:pt x="54" y="12"/>
                      <a:pt x="54" y="12"/>
                    </a:cubicBezTo>
                    <a:cubicBezTo>
                      <a:pt x="54" y="12"/>
                      <a:pt x="55" y="13"/>
                      <a:pt x="55" y="13"/>
                    </a:cubicBezTo>
                    <a:cubicBezTo>
                      <a:pt x="54" y="11"/>
                      <a:pt x="52" y="9"/>
                      <a:pt x="52" y="8"/>
                    </a:cubicBezTo>
                    <a:cubicBezTo>
                      <a:pt x="51" y="7"/>
                      <a:pt x="53" y="9"/>
                      <a:pt x="52" y="8"/>
                    </a:cubicBezTo>
                    <a:cubicBezTo>
                      <a:pt x="53" y="10"/>
                      <a:pt x="53" y="10"/>
                      <a:pt x="53" y="10"/>
                    </a:cubicBezTo>
                    <a:cubicBezTo>
                      <a:pt x="54" y="10"/>
                      <a:pt x="56" y="12"/>
                      <a:pt x="56" y="12"/>
                    </a:cubicBezTo>
                    <a:cubicBezTo>
                      <a:pt x="56" y="11"/>
                      <a:pt x="55" y="8"/>
                      <a:pt x="53" y="8"/>
                    </a:cubicBezTo>
                    <a:cubicBezTo>
                      <a:pt x="54" y="8"/>
                      <a:pt x="55" y="8"/>
                      <a:pt x="55" y="10"/>
                    </a:cubicBezTo>
                    <a:cubicBezTo>
                      <a:pt x="55" y="9"/>
                      <a:pt x="54" y="8"/>
                      <a:pt x="54" y="7"/>
                    </a:cubicBezTo>
                    <a:cubicBezTo>
                      <a:pt x="55" y="8"/>
                      <a:pt x="56" y="9"/>
                      <a:pt x="58" y="10"/>
                    </a:cubicBezTo>
                    <a:cubicBezTo>
                      <a:pt x="59" y="13"/>
                      <a:pt x="59" y="13"/>
                      <a:pt x="59" y="13"/>
                    </a:cubicBezTo>
                    <a:cubicBezTo>
                      <a:pt x="60" y="13"/>
                      <a:pt x="60" y="13"/>
                      <a:pt x="60" y="13"/>
                    </a:cubicBezTo>
                    <a:cubicBezTo>
                      <a:pt x="61" y="15"/>
                      <a:pt x="61" y="14"/>
                      <a:pt x="63" y="17"/>
                    </a:cubicBezTo>
                    <a:cubicBezTo>
                      <a:pt x="63" y="17"/>
                      <a:pt x="63" y="16"/>
                      <a:pt x="62" y="15"/>
                    </a:cubicBezTo>
                    <a:cubicBezTo>
                      <a:pt x="59" y="12"/>
                      <a:pt x="59" y="10"/>
                      <a:pt x="57" y="7"/>
                    </a:cubicBezTo>
                    <a:cubicBezTo>
                      <a:pt x="57" y="5"/>
                      <a:pt x="63" y="14"/>
                      <a:pt x="60" y="8"/>
                    </a:cubicBezTo>
                    <a:cubicBezTo>
                      <a:pt x="59" y="8"/>
                      <a:pt x="58" y="5"/>
                      <a:pt x="58" y="6"/>
                    </a:cubicBezTo>
                    <a:cubicBezTo>
                      <a:pt x="59" y="6"/>
                      <a:pt x="56" y="3"/>
                      <a:pt x="58" y="3"/>
                    </a:cubicBezTo>
                    <a:cubicBezTo>
                      <a:pt x="58" y="5"/>
                      <a:pt x="61" y="7"/>
                      <a:pt x="61" y="9"/>
                    </a:cubicBezTo>
                    <a:cubicBezTo>
                      <a:pt x="61" y="8"/>
                      <a:pt x="61" y="8"/>
                      <a:pt x="61" y="9"/>
                    </a:cubicBezTo>
                    <a:cubicBezTo>
                      <a:pt x="62" y="10"/>
                      <a:pt x="63" y="12"/>
                      <a:pt x="63" y="12"/>
                    </a:cubicBezTo>
                    <a:cubicBezTo>
                      <a:pt x="64" y="11"/>
                      <a:pt x="64" y="11"/>
                      <a:pt x="63" y="9"/>
                    </a:cubicBezTo>
                    <a:cubicBezTo>
                      <a:pt x="61" y="7"/>
                      <a:pt x="62" y="10"/>
                      <a:pt x="61" y="8"/>
                    </a:cubicBezTo>
                    <a:cubicBezTo>
                      <a:pt x="61" y="7"/>
                      <a:pt x="63" y="10"/>
                      <a:pt x="61" y="6"/>
                    </a:cubicBezTo>
                    <a:cubicBezTo>
                      <a:pt x="61" y="6"/>
                      <a:pt x="60" y="4"/>
                      <a:pt x="59" y="3"/>
                    </a:cubicBezTo>
                    <a:cubicBezTo>
                      <a:pt x="59" y="2"/>
                      <a:pt x="59" y="2"/>
                      <a:pt x="59" y="2"/>
                    </a:cubicBezTo>
                    <a:cubicBezTo>
                      <a:pt x="60" y="3"/>
                      <a:pt x="60" y="3"/>
                      <a:pt x="60" y="3"/>
                    </a:cubicBezTo>
                    <a:cubicBezTo>
                      <a:pt x="61" y="4"/>
                      <a:pt x="58" y="1"/>
                      <a:pt x="59" y="1"/>
                    </a:cubicBezTo>
                    <a:cubicBezTo>
                      <a:pt x="61" y="3"/>
                      <a:pt x="61" y="3"/>
                      <a:pt x="61" y="3"/>
                    </a:cubicBezTo>
                    <a:cubicBezTo>
                      <a:pt x="63" y="5"/>
                      <a:pt x="59" y="3"/>
                      <a:pt x="62" y="6"/>
                    </a:cubicBezTo>
                    <a:cubicBezTo>
                      <a:pt x="63" y="6"/>
                      <a:pt x="62" y="4"/>
                      <a:pt x="63" y="5"/>
                    </a:cubicBezTo>
                    <a:cubicBezTo>
                      <a:pt x="63" y="5"/>
                      <a:pt x="63" y="5"/>
                      <a:pt x="63" y="6"/>
                    </a:cubicBezTo>
                    <a:cubicBezTo>
                      <a:pt x="63" y="6"/>
                      <a:pt x="66" y="11"/>
                      <a:pt x="65" y="7"/>
                    </a:cubicBezTo>
                    <a:cubicBezTo>
                      <a:pt x="65" y="6"/>
                      <a:pt x="64" y="6"/>
                      <a:pt x="64" y="5"/>
                    </a:cubicBezTo>
                    <a:cubicBezTo>
                      <a:pt x="64" y="4"/>
                      <a:pt x="64" y="2"/>
                      <a:pt x="64" y="2"/>
                    </a:cubicBezTo>
                    <a:cubicBezTo>
                      <a:pt x="65" y="4"/>
                      <a:pt x="65" y="1"/>
                      <a:pt x="66" y="4"/>
                    </a:cubicBezTo>
                    <a:cubicBezTo>
                      <a:pt x="65" y="3"/>
                      <a:pt x="64" y="4"/>
                      <a:pt x="65" y="7"/>
                    </a:cubicBezTo>
                    <a:cubicBezTo>
                      <a:pt x="67" y="10"/>
                      <a:pt x="64" y="6"/>
                      <a:pt x="66" y="10"/>
                    </a:cubicBezTo>
                    <a:cubicBezTo>
                      <a:pt x="67" y="10"/>
                      <a:pt x="69" y="13"/>
                      <a:pt x="70" y="15"/>
                    </a:cubicBezTo>
                    <a:cubicBezTo>
                      <a:pt x="70" y="15"/>
                      <a:pt x="70" y="14"/>
                      <a:pt x="70" y="13"/>
                    </a:cubicBezTo>
                    <a:cubicBezTo>
                      <a:pt x="69" y="11"/>
                      <a:pt x="69" y="12"/>
                      <a:pt x="67" y="10"/>
                    </a:cubicBezTo>
                    <a:cubicBezTo>
                      <a:pt x="68" y="10"/>
                      <a:pt x="68" y="8"/>
                      <a:pt x="68" y="6"/>
                    </a:cubicBezTo>
                    <a:cubicBezTo>
                      <a:pt x="68" y="7"/>
                      <a:pt x="69" y="9"/>
                      <a:pt x="69" y="9"/>
                    </a:cubicBezTo>
                    <a:cubicBezTo>
                      <a:pt x="70" y="8"/>
                      <a:pt x="71" y="8"/>
                      <a:pt x="72" y="8"/>
                    </a:cubicBezTo>
                    <a:cubicBezTo>
                      <a:pt x="70" y="5"/>
                      <a:pt x="72" y="7"/>
                      <a:pt x="70" y="4"/>
                    </a:cubicBezTo>
                    <a:cubicBezTo>
                      <a:pt x="70" y="4"/>
                      <a:pt x="68" y="2"/>
                      <a:pt x="67" y="0"/>
                    </a:cubicBezTo>
                    <a:cubicBezTo>
                      <a:pt x="68" y="0"/>
                      <a:pt x="68" y="2"/>
                      <a:pt x="69" y="2"/>
                    </a:cubicBezTo>
                    <a:cubicBezTo>
                      <a:pt x="68" y="0"/>
                      <a:pt x="71" y="5"/>
                      <a:pt x="70" y="2"/>
                    </a:cubicBezTo>
                    <a:cubicBezTo>
                      <a:pt x="69" y="3"/>
                      <a:pt x="72" y="6"/>
                      <a:pt x="73" y="9"/>
                    </a:cubicBezTo>
                    <a:cubicBezTo>
                      <a:pt x="73" y="7"/>
                      <a:pt x="74" y="10"/>
                      <a:pt x="74" y="10"/>
                    </a:cubicBezTo>
                    <a:cubicBezTo>
                      <a:pt x="74" y="8"/>
                      <a:pt x="74" y="7"/>
                      <a:pt x="74" y="6"/>
                    </a:cubicBezTo>
                    <a:cubicBezTo>
                      <a:pt x="76" y="8"/>
                      <a:pt x="76" y="5"/>
                      <a:pt x="77" y="5"/>
                    </a:cubicBezTo>
                    <a:cubicBezTo>
                      <a:pt x="78" y="6"/>
                      <a:pt x="79" y="9"/>
                      <a:pt x="80" y="9"/>
                    </a:cubicBezTo>
                    <a:cubicBezTo>
                      <a:pt x="80" y="9"/>
                      <a:pt x="78" y="6"/>
                      <a:pt x="79" y="7"/>
                    </a:cubicBezTo>
                    <a:cubicBezTo>
                      <a:pt x="79" y="8"/>
                      <a:pt x="79" y="8"/>
                      <a:pt x="79" y="8"/>
                    </a:cubicBezTo>
                    <a:cubicBezTo>
                      <a:pt x="79" y="7"/>
                      <a:pt x="82" y="10"/>
                      <a:pt x="80" y="5"/>
                    </a:cubicBezTo>
                    <a:cubicBezTo>
                      <a:pt x="81" y="8"/>
                      <a:pt x="81" y="8"/>
                      <a:pt x="81" y="8"/>
                    </a:cubicBezTo>
                    <a:cubicBezTo>
                      <a:pt x="81" y="9"/>
                      <a:pt x="81" y="8"/>
                      <a:pt x="81" y="8"/>
                    </a:cubicBezTo>
                    <a:cubicBezTo>
                      <a:pt x="82" y="9"/>
                      <a:pt x="82" y="10"/>
                      <a:pt x="82" y="10"/>
                    </a:cubicBezTo>
                    <a:cubicBezTo>
                      <a:pt x="84" y="12"/>
                      <a:pt x="83" y="10"/>
                      <a:pt x="83" y="9"/>
                    </a:cubicBezTo>
                    <a:cubicBezTo>
                      <a:pt x="82" y="7"/>
                      <a:pt x="82" y="7"/>
                      <a:pt x="82" y="7"/>
                    </a:cubicBezTo>
                    <a:cubicBezTo>
                      <a:pt x="82" y="6"/>
                      <a:pt x="84" y="7"/>
                      <a:pt x="84" y="6"/>
                    </a:cubicBezTo>
                    <a:cubicBezTo>
                      <a:pt x="85" y="8"/>
                      <a:pt x="85" y="8"/>
                      <a:pt x="85" y="8"/>
                    </a:cubicBezTo>
                    <a:cubicBezTo>
                      <a:pt x="85" y="7"/>
                      <a:pt x="85" y="7"/>
                      <a:pt x="85" y="7"/>
                    </a:cubicBezTo>
                    <a:cubicBezTo>
                      <a:pt x="85" y="9"/>
                      <a:pt x="86" y="10"/>
                      <a:pt x="86" y="8"/>
                    </a:cubicBezTo>
                    <a:cubicBezTo>
                      <a:pt x="87" y="13"/>
                      <a:pt x="87" y="13"/>
                      <a:pt x="87" y="13"/>
                    </a:cubicBezTo>
                    <a:cubicBezTo>
                      <a:pt x="86" y="12"/>
                      <a:pt x="86" y="11"/>
                      <a:pt x="85" y="9"/>
                    </a:cubicBezTo>
                    <a:cubicBezTo>
                      <a:pt x="84" y="8"/>
                      <a:pt x="84" y="8"/>
                      <a:pt x="84" y="10"/>
                    </a:cubicBezTo>
                    <a:cubicBezTo>
                      <a:pt x="85" y="10"/>
                      <a:pt x="85" y="10"/>
                      <a:pt x="85" y="9"/>
                    </a:cubicBezTo>
                    <a:cubicBezTo>
                      <a:pt x="86" y="12"/>
                      <a:pt x="85" y="12"/>
                      <a:pt x="86" y="14"/>
                    </a:cubicBezTo>
                    <a:cubicBezTo>
                      <a:pt x="86" y="14"/>
                      <a:pt x="86" y="14"/>
                      <a:pt x="86" y="13"/>
                    </a:cubicBezTo>
                    <a:cubicBezTo>
                      <a:pt x="86" y="15"/>
                      <a:pt x="86" y="15"/>
                      <a:pt x="86" y="15"/>
                    </a:cubicBezTo>
                    <a:cubicBezTo>
                      <a:pt x="86" y="14"/>
                      <a:pt x="85" y="14"/>
                      <a:pt x="85" y="13"/>
                    </a:cubicBezTo>
                    <a:cubicBezTo>
                      <a:pt x="86" y="15"/>
                      <a:pt x="86" y="16"/>
                      <a:pt x="85" y="16"/>
                    </a:cubicBezTo>
                    <a:cubicBezTo>
                      <a:pt x="83" y="13"/>
                      <a:pt x="85" y="18"/>
                      <a:pt x="84" y="17"/>
                    </a:cubicBezTo>
                    <a:cubicBezTo>
                      <a:pt x="83" y="15"/>
                      <a:pt x="82" y="13"/>
                      <a:pt x="82" y="12"/>
                    </a:cubicBezTo>
                    <a:cubicBezTo>
                      <a:pt x="82" y="11"/>
                      <a:pt x="82" y="12"/>
                      <a:pt x="81" y="11"/>
                    </a:cubicBezTo>
                    <a:cubicBezTo>
                      <a:pt x="82" y="13"/>
                      <a:pt x="83" y="16"/>
                      <a:pt x="83" y="17"/>
                    </a:cubicBezTo>
                    <a:cubicBezTo>
                      <a:pt x="82" y="15"/>
                      <a:pt x="82" y="15"/>
                      <a:pt x="82" y="15"/>
                    </a:cubicBezTo>
                    <a:cubicBezTo>
                      <a:pt x="82" y="16"/>
                      <a:pt x="83" y="19"/>
                      <a:pt x="82" y="19"/>
                    </a:cubicBezTo>
                    <a:cubicBezTo>
                      <a:pt x="81" y="18"/>
                      <a:pt x="80" y="18"/>
                      <a:pt x="79" y="19"/>
                    </a:cubicBezTo>
                    <a:cubicBezTo>
                      <a:pt x="79" y="17"/>
                      <a:pt x="79" y="17"/>
                      <a:pt x="79" y="17"/>
                    </a:cubicBezTo>
                    <a:cubicBezTo>
                      <a:pt x="80" y="21"/>
                      <a:pt x="78" y="19"/>
                      <a:pt x="78" y="21"/>
                    </a:cubicBezTo>
                    <a:cubicBezTo>
                      <a:pt x="77" y="20"/>
                      <a:pt x="77" y="24"/>
                      <a:pt x="75" y="21"/>
                    </a:cubicBezTo>
                    <a:cubicBezTo>
                      <a:pt x="75" y="23"/>
                      <a:pt x="74" y="25"/>
                      <a:pt x="72" y="25"/>
                    </a:cubicBezTo>
                    <a:cubicBezTo>
                      <a:pt x="71" y="23"/>
                      <a:pt x="71" y="23"/>
                      <a:pt x="71" y="23"/>
                    </a:cubicBezTo>
                    <a:cubicBezTo>
                      <a:pt x="72" y="25"/>
                      <a:pt x="70" y="22"/>
                      <a:pt x="70" y="22"/>
                    </a:cubicBezTo>
                    <a:cubicBezTo>
                      <a:pt x="72" y="24"/>
                      <a:pt x="71" y="25"/>
                      <a:pt x="72" y="26"/>
                    </a:cubicBezTo>
                    <a:cubicBezTo>
                      <a:pt x="70" y="25"/>
                      <a:pt x="71" y="28"/>
                      <a:pt x="71" y="30"/>
                    </a:cubicBezTo>
                    <a:cubicBezTo>
                      <a:pt x="70" y="28"/>
                      <a:pt x="70" y="28"/>
                      <a:pt x="70" y="28"/>
                    </a:cubicBezTo>
                    <a:cubicBezTo>
                      <a:pt x="72" y="31"/>
                      <a:pt x="69" y="29"/>
                      <a:pt x="68" y="29"/>
                    </a:cubicBezTo>
                    <a:cubicBezTo>
                      <a:pt x="68" y="29"/>
                      <a:pt x="67" y="28"/>
                      <a:pt x="66" y="28"/>
                    </a:cubicBezTo>
                    <a:cubicBezTo>
                      <a:pt x="68" y="31"/>
                      <a:pt x="68" y="31"/>
                      <a:pt x="68" y="32"/>
                    </a:cubicBezTo>
                    <a:cubicBezTo>
                      <a:pt x="68" y="33"/>
                      <a:pt x="67" y="33"/>
                      <a:pt x="66" y="32"/>
                    </a:cubicBezTo>
                    <a:cubicBezTo>
                      <a:pt x="67" y="37"/>
                      <a:pt x="64" y="36"/>
                      <a:pt x="65" y="39"/>
                    </a:cubicBezTo>
                    <a:cubicBezTo>
                      <a:pt x="63" y="38"/>
                      <a:pt x="63" y="38"/>
                      <a:pt x="63" y="38"/>
                    </a:cubicBezTo>
                    <a:cubicBezTo>
                      <a:pt x="65" y="42"/>
                      <a:pt x="61" y="41"/>
                      <a:pt x="61" y="44"/>
                    </a:cubicBezTo>
                    <a:cubicBezTo>
                      <a:pt x="59" y="41"/>
                      <a:pt x="59" y="41"/>
                      <a:pt x="59" y="41"/>
                    </a:cubicBezTo>
                    <a:cubicBezTo>
                      <a:pt x="57" y="41"/>
                      <a:pt x="59" y="43"/>
                      <a:pt x="61" y="44"/>
                    </a:cubicBezTo>
                    <a:cubicBezTo>
                      <a:pt x="59" y="44"/>
                      <a:pt x="61" y="46"/>
                      <a:pt x="59" y="45"/>
                    </a:cubicBezTo>
                    <a:cubicBezTo>
                      <a:pt x="58" y="45"/>
                      <a:pt x="60" y="46"/>
                      <a:pt x="60" y="47"/>
                    </a:cubicBezTo>
                    <a:cubicBezTo>
                      <a:pt x="58" y="47"/>
                      <a:pt x="58" y="47"/>
                      <a:pt x="58" y="48"/>
                    </a:cubicBezTo>
                    <a:cubicBezTo>
                      <a:pt x="58" y="48"/>
                      <a:pt x="58" y="48"/>
                      <a:pt x="58" y="48"/>
                    </a:cubicBezTo>
                    <a:cubicBezTo>
                      <a:pt x="58" y="48"/>
                      <a:pt x="56" y="47"/>
                      <a:pt x="56" y="47"/>
                    </a:cubicBezTo>
                    <a:cubicBezTo>
                      <a:pt x="57" y="48"/>
                      <a:pt x="55" y="47"/>
                      <a:pt x="58" y="50"/>
                    </a:cubicBezTo>
                    <a:cubicBezTo>
                      <a:pt x="56" y="49"/>
                      <a:pt x="59" y="53"/>
                      <a:pt x="55" y="52"/>
                    </a:cubicBezTo>
                    <a:cubicBezTo>
                      <a:pt x="56" y="52"/>
                      <a:pt x="57" y="53"/>
                      <a:pt x="57" y="53"/>
                    </a:cubicBezTo>
                    <a:cubicBezTo>
                      <a:pt x="57" y="54"/>
                      <a:pt x="54" y="53"/>
                      <a:pt x="55" y="55"/>
                    </a:cubicBezTo>
                    <a:cubicBezTo>
                      <a:pt x="55" y="55"/>
                      <a:pt x="54" y="54"/>
                      <a:pt x="53" y="54"/>
                    </a:cubicBezTo>
                    <a:cubicBezTo>
                      <a:pt x="54" y="54"/>
                      <a:pt x="55" y="55"/>
                      <a:pt x="55" y="55"/>
                    </a:cubicBezTo>
                    <a:cubicBezTo>
                      <a:pt x="56" y="58"/>
                      <a:pt x="52" y="57"/>
                      <a:pt x="51" y="58"/>
                    </a:cubicBezTo>
                    <a:cubicBezTo>
                      <a:pt x="52" y="61"/>
                      <a:pt x="50" y="63"/>
                      <a:pt x="49" y="65"/>
                    </a:cubicBezTo>
                    <a:cubicBezTo>
                      <a:pt x="48" y="65"/>
                      <a:pt x="48" y="65"/>
                      <a:pt x="48" y="65"/>
                    </a:cubicBezTo>
                    <a:cubicBezTo>
                      <a:pt x="51" y="67"/>
                      <a:pt x="44" y="65"/>
                      <a:pt x="49" y="68"/>
                    </a:cubicBezTo>
                    <a:cubicBezTo>
                      <a:pt x="48" y="67"/>
                      <a:pt x="48" y="68"/>
                      <a:pt x="47" y="67"/>
                    </a:cubicBezTo>
                    <a:cubicBezTo>
                      <a:pt x="49" y="69"/>
                      <a:pt x="44" y="68"/>
                      <a:pt x="46" y="70"/>
                    </a:cubicBezTo>
                    <a:cubicBezTo>
                      <a:pt x="46" y="70"/>
                      <a:pt x="46" y="70"/>
                      <a:pt x="46" y="69"/>
                    </a:cubicBezTo>
                    <a:cubicBezTo>
                      <a:pt x="44" y="69"/>
                      <a:pt x="46" y="71"/>
                      <a:pt x="44" y="71"/>
                    </a:cubicBezTo>
                    <a:cubicBezTo>
                      <a:pt x="43" y="71"/>
                      <a:pt x="43" y="71"/>
                      <a:pt x="42" y="70"/>
                    </a:cubicBezTo>
                    <a:cubicBezTo>
                      <a:pt x="41" y="70"/>
                      <a:pt x="45" y="73"/>
                      <a:pt x="41" y="71"/>
                    </a:cubicBezTo>
                    <a:cubicBezTo>
                      <a:pt x="41" y="71"/>
                      <a:pt x="43" y="72"/>
                      <a:pt x="43" y="72"/>
                    </a:cubicBezTo>
                    <a:cubicBezTo>
                      <a:pt x="41" y="73"/>
                      <a:pt x="42" y="77"/>
                      <a:pt x="42" y="79"/>
                    </a:cubicBezTo>
                    <a:cubicBezTo>
                      <a:pt x="39" y="79"/>
                      <a:pt x="36" y="76"/>
                      <a:pt x="38" y="79"/>
                    </a:cubicBezTo>
                    <a:cubicBezTo>
                      <a:pt x="37" y="78"/>
                      <a:pt x="40" y="79"/>
                      <a:pt x="39" y="79"/>
                    </a:cubicBezTo>
                    <a:cubicBezTo>
                      <a:pt x="40" y="80"/>
                      <a:pt x="34" y="78"/>
                      <a:pt x="36" y="79"/>
                    </a:cubicBezTo>
                    <a:cubicBezTo>
                      <a:pt x="39" y="80"/>
                      <a:pt x="37" y="80"/>
                      <a:pt x="39" y="80"/>
                    </a:cubicBezTo>
                    <a:cubicBezTo>
                      <a:pt x="37" y="81"/>
                      <a:pt x="34" y="80"/>
                      <a:pt x="36" y="81"/>
                    </a:cubicBezTo>
                    <a:cubicBezTo>
                      <a:pt x="35" y="81"/>
                      <a:pt x="35" y="81"/>
                      <a:pt x="35" y="81"/>
                    </a:cubicBezTo>
                    <a:cubicBezTo>
                      <a:pt x="38" y="83"/>
                      <a:pt x="36" y="83"/>
                      <a:pt x="40" y="86"/>
                    </a:cubicBezTo>
                    <a:cubicBezTo>
                      <a:pt x="39" y="91"/>
                      <a:pt x="39" y="96"/>
                      <a:pt x="38" y="101"/>
                    </a:cubicBezTo>
                    <a:cubicBezTo>
                      <a:pt x="36" y="105"/>
                      <a:pt x="36" y="111"/>
                      <a:pt x="32" y="115"/>
                    </a:cubicBezTo>
                    <a:cubicBezTo>
                      <a:pt x="28" y="115"/>
                      <a:pt x="28" y="115"/>
                      <a:pt x="30" y="117"/>
                    </a:cubicBezTo>
                    <a:cubicBezTo>
                      <a:pt x="29" y="116"/>
                      <a:pt x="29" y="116"/>
                      <a:pt x="28" y="116"/>
                    </a:cubicBezTo>
                    <a:cubicBezTo>
                      <a:pt x="31" y="117"/>
                      <a:pt x="28" y="117"/>
                      <a:pt x="31" y="118"/>
                    </a:cubicBezTo>
                    <a:cubicBezTo>
                      <a:pt x="30" y="120"/>
                      <a:pt x="30" y="122"/>
                      <a:pt x="30" y="124"/>
                    </a:cubicBezTo>
                    <a:cubicBezTo>
                      <a:pt x="29" y="123"/>
                      <a:pt x="27" y="122"/>
                      <a:pt x="27" y="123"/>
                    </a:cubicBezTo>
                    <a:cubicBezTo>
                      <a:pt x="29" y="124"/>
                      <a:pt x="29" y="124"/>
                      <a:pt x="29" y="124"/>
                    </a:cubicBezTo>
                    <a:cubicBezTo>
                      <a:pt x="28" y="124"/>
                      <a:pt x="28" y="124"/>
                      <a:pt x="28" y="124"/>
                    </a:cubicBezTo>
                    <a:cubicBezTo>
                      <a:pt x="28" y="124"/>
                      <a:pt x="30" y="125"/>
                      <a:pt x="31" y="125"/>
                    </a:cubicBezTo>
                    <a:cubicBezTo>
                      <a:pt x="32" y="130"/>
                      <a:pt x="24" y="133"/>
                      <a:pt x="24" y="138"/>
                    </a:cubicBezTo>
                    <a:cubicBezTo>
                      <a:pt x="22" y="139"/>
                      <a:pt x="23" y="141"/>
                      <a:pt x="23" y="142"/>
                    </a:cubicBezTo>
                    <a:cubicBezTo>
                      <a:pt x="18" y="145"/>
                      <a:pt x="13" y="147"/>
                      <a:pt x="15" y="151"/>
                    </a:cubicBezTo>
                    <a:cubicBezTo>
                      <a:pt x="15" y="151"/>
                      <a:pt x="8" y="148"/>
                      <a:pt x="6" y="14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0" name="Freeform 334"/>
              <p:cNvSpPr/>
              <p:nvPr/>
            </p:nvSpPr>
            <p:spPr bwMode="auto">
              <a:xfrm>
                <a:off x="4002088" y="2641600"/>
                <a:ext cx="1588"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3"/>
                      <a:pt x="0" y="2"/>
                      <a:pt x="0" y="0"/>
                    </a:cubicBezTo>
                    <a:cubicBezTo>
                      <a:pt x="0" y="1"/>
                      <a:pt x="1" y="3"/>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1" name="Freeform 335"/>
              <p:cNvSpPr/>
              <p:nvPr/>
            </p:nvSpPr>
            <p:spPr bwMode="auto">
              <a:xfrm>
                <a:off x="3997326" y="2640013"/>
                <a:ext cx="0" cy="0"/>
              </a:xfrm>
              <a:custGeom>
                <a:avLst/>
                <a:gdLst>
                  <a:gd name="T0" fmla="*/ 1 w 2"/>
                  <a:gd name="T1" fmla="*/ 2 h 2"/>
                  <a:gd name="T2" fmla="*/ 1 w 2"/>
                  <a:gd name="T3" fmla="*/ 1 h 2"/>
                  <a:gd name="T4" fmla="*/ 1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2" y="2"/>
                      <a:pt x="1" y="1"/>
                      <a:pt x="1" y="1"/>
                    </a:cubicBezTo>
                    <a:cubicBezTo>
                      <a:pt x="1" y="1"/>
                      <a:pt x="0" y="0"/>
                      <a:pt x="1" y="0"/>
                    </a:cubicBezTo>
                    <a:cubicBezTo>
                      <a:pt x="1" y="0"/>
                      <a:pt x="1" y="1"/>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2" name="Freeform 336"/>
              <p:cNvSpPr/>
              <p:nvPr/>
            </p:nvSpPr>
            <p:spPr bwMode="auto">
              <a:xfrm>
                <a:off x="3995738" y="2640013"/>
                <a:ext cx="0" cy="0"/>
              </a:xfrm>
              <a:custGeom>
                <a:avLst/>
                <a:gdLst>
                  <a:gd name="T0" fmla="*/ 1 w 1"/>
                  <a:gd name="T1" fmla="*/ 3 h 3"/>
                  <a:gd name="T2" fmla="*/ 1 w 1"/>
                  <a:gd name="T3" fmla="*/ 0 h 3"/>
                  <a:gd name="T4" fmla="*/ 1 w 1"/>
                  <a:gd name="T5" fmla="*/ 3 h 3"/>
                </a:gdLst>
                <a:ahLst/>
                <a:cxnLst>
                  <a:cxn ang="0">
                    <a:pos x="T0" y="T1"/>
                  </a:cxn>
                  <a:cxn ang="0">
                    <a:pos x="T2" y="T3"/>
                  </a:cxn>
                  <a:cxn ang="0">
                    <a:pos x="T4" y="T5"/>
                  </a:cxn>
                </a:cxnLst>
                <a:rect l="0" t="0" r="r" b="b"/>
                <a:pathLst>
                  <a:path w="1" h="3">
                    <a:moveTo>
                      <a:pt x="1" y="3"/>
                    </a:moveTo>
                    <a:cubicBezTo>
                      <a:pt x="0" y="1"/>
                      <a:pt x="0" y="0"/>
                      <a:pt x="1" y="0"/>
                    </a:cubicBezTo>
                    <a:lnTo>
                      <a:pt x="1"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3" name="Freeform 337"/>
              <p:cNvSpPr/>
              <p:nvPr/>
            </p:nvSpPr>
            <p:spPr bwMode="auto">
              <a:xfrm>
                <a:off x="3994151" y="2638425"/>
                <a:ext cx="0" cy="0"/>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4" name="Freeform 338"/>
              <p:cNvSpPr/>
              <p:nvPr/>
            </p:nvSpPr>
            <p:spPr bwMode="auto">
              <a:xfrm>
                <a:off x="3994151" y="2640013"/>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2"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5" name="Freeform 339"/>
              <p:cNvSpPr/>
              <p:nvPr/>
            </p:nvSpPr>
            <p:spPr bwMode="auto">
              <a:xfrm>
                <a:off x="3990976" y="2640013"/>
                <a:ext cx="0" cy="1587"/>
              </a:xfrm>
              <a:custGeom>
                <a:avLst/>
                <a:gdLst>
                  <a:gd name="T0" fmla="*/ 1 w 1"/>
                  <a:gd name="T1" fmla="*/ 2 h 3"/>
                  <a:gd name="T2" fmla="*/ 0 w 1"/>
                  <a:gd name="T3" fmla="*/ 2 h 3"/>
                  <a:gd name="T4" fmla="*/ 1 w 1"/>
                  <a:gd name="T5" fmla="*/ 2 h 3"/>
                </a:gdLst>
                <a:ahLst/>
                <a:cxnLst>
                  <a:cxn ang="0">
                    <a:pos x="T0" y="T1"/>
                  </a:cxn>
                  <a:cxn ang="0">
                    <a:pos x="T2" y="T3"/>
                  </a:cxn>
                  <a:cxn ang="0">
                    <a:pos x="T4" y="T5"/>
                  </a:cxn>
                </a:cxnLst>
                <a:rect l="0" t="0" r="r" b="b"/>
                <a:pathLst>
                  <a:path w="1" h="3">
                    <a:moveTo>
                      <a:pt x="1" y="2"/>
                    </a:moveTo>
                    <a:cubicBezTo>
                      <a:pt x="1" y="2"/>
                      <a:pt x="1" y="3"/>
                      <a:pt x="0" y="2"/>
                    </a:cubicBezTo>
                    <a:cubicBezTo>
                      <a:pt x="1" y="3"/>
                      <a:pt x="0" y="0"/>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6" name="Freeform 340"/>
              <p:cNvSpPr/>
              <p:nvPr/>
            </p:nvSpPr>
            <p:spPr bwMode="auto">
              <a:xfrm>
                <a:off x="3990976" y="2641600"/>
                <a:ext cx="0" cy="0"/>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1" y="2"/>
                    </a:cubicBezTo>
                    <a:cubicBezTo>
                      <a:pt x="1" y="1"/>
                      <a:pt x="0" y="0"/>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7" name="Freeform 341"/>
              <p:cNvSpPr/>
              <p:nvPr/>
            </p:nvSpPr>
            <p:spPr bwMode="auto">
              <a:xfrm>
                <a:off x="3979863" y="26590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8" name="Freeform 342"/>
              <p:cNvSpPr/>
              <p:nvPr/>
            </p:nvSpPr>
            <p:spPr bwMode="auto">
              <a:xfrm>
                <a:off x="3976688" y="2667000"/>
                <a:ext cx="1588" cy="0"/>
              </a:xfrm>
              <a:custGeom>
                <a:avLst/>
                <a:gdLst>
                  <a:gd name="T0" fmla="*/ 2 w 3"/>
                  <a:gd name="T1" fmla="*/ 0 h 1"/>
                  <a:gd name="T2" fmla="*/ 0 w 3"/>
                  <a:gd name="T3" fmla="*/ 0 h 1"/>
                  <a:gd name="T4" fmla="*/ 2 w 3"/>
                  <a:gd name="T5" fmla="*/ 0 h 1"/>
                </a:gdLst>
                <a:ahLst/>
                <a:cxnLst>
                  <a:cxn ang="0">
                    <a:pos x="T0" y="T1"/>
                  </a:cxn>
                  <a:cxn ang="0">
                    <a:pos x="T2" y="T3"/>
                  </a:cxn>
                  <a:cxn ang="0">
                    <a:pos x="T4" y="T5"/>
                  </a:cxn>
                </a:cxnLst>
                <a:rect l="0" t="0" r="r" b="b"/>
                <a:pathLst>
                  <a:path w="3" h="1">
                    <a:moveTo>
                      <a:pt x="2" y="0"/>
                    </a:moveTo>
                    <a:cubicBezTo>
                      <a:pt x="3" y="1"/>
                      <a:pt x="1" y="0"/>
                      <a:pt x="0" y="0"/>
                    </a:cubicBezTo>
                    <a:cubicBezTo>
                      <a:pt x="0" y="0"/>
                      <a:pt x="2" y="1"/>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9" name="Freeform 343"/>
              <p:cNvSpPr/>
              <p:nvPr/>
            </p:nvSpPr>
            <p:spPr bwMode="auto">
              <a:xfrm>
                <a:off x="3978276" y="267176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0" name="Freeform 344"/>
              <p:cNvSpPr/>
              <p:nvPr/>
            </p:nvSpPr>
            <p:spPr bwMode="auto">
              <a:xfrm>
                <a:off x="5676901" y="1892300"/>
                <a:ext cx="1588" cy="0"/>
              </a:xfrm>
              <a:custGeom>
                <a:avLst/>
                <a:gdLst>
                  <a:gd name="T0" fmla="*/ 1 w 2"/>
                  <a:gd name="T1" fmla="*/ 2 h 3"/>
                  <a:gd name="T2" fmla="*/ 1 w 2"/>
                  <a:gd name="T3" fmla="*/ 1 h 3"/>
                  <a:gd name="T4" fmla="*/ 1 w 2"/>
                  <a:gd name="T5" fmla="*/ 2 h 3"/>
                </a:gdLst>
                <a:ahLst/>
                <a:cxnLst>
                  <a:cxn ang="0">
                    <a:pos x="T0" y="T1"/>
                  </a:cxn>
                  <a:cxn ang="0">
                    <a:pos x="T2" y="T3"/>
                  </a:cxn>
                  <a:cxn ang="0">
                    <a:pos x="T4" y="T5"/>
                  </a:cxn>
                </a:cxnLst>
                <a:rect l="0" t="0" r="r" b="b"/>
                <a:pathLst>
                  <a:path w="2" h="3">
                    <a:moveTo>
                      <a:pt x="1" y="2"/>
                    </a:moveTo>
                    <a:cubicBezTo>
                      <a:pt x="2" y="1"/>
                      <a:pt x="0" y="0"/>
                      <a:pt x="1" y="1"/>
                    </a:cubicBezTo>
                    <a:cubicBezTo>
                      <a:pt x="2" y="2"/>
                      <a:pt x="2" y="3"/>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1" name="Freeform 345"/>
              <p:cNvSpPr/>
              <p:nvPr/>
            </p:nvSpPr>
            <p:spPr bwMode="auto">
              <a:xfrm>
                <a:off x="5630863" y="1887538"/>
                <a:ext cx="46038" cy="42862"/>
              </a:xfrm>
              <a:custGeom>
                <a:avLst/>
                <a:gdLst>
                  <a:gd name="T0" fmla="*/ 14 w 129"/>
                  <a:gd name="T1" fmla="*/ 98 h 118"/>
                  <a:gd name="T2" fmla="*/ 17 w 129"/>
                  <a:gd name="T3" fmla="*/ 94 h 118"/>
                  <a:gd name="T4" fmla="*/ 19 w 129"/>
                  <a:gd name="T5" fmla="*/ 82 h 118"/>
                  <a:gd name="T6" fmla="*/ 22 w 129"/>
                  <a:gd name="T7" fmla="*/ 80 h 118"/>
                  <a:gd name="T8" fmla="*/ 31 w 129"/>
                  <a:gd name="T9" fmla="*/ 74 h 118"/>
                  <a:gd name="T10" fmla="*/ 34 w 129"/>
                  <a:gd name="T11" fmla="*/ 72 h 118"/>
                  <a:gd name="T12" fmla="*/ 36 w 129"/>
                  <a:gd name="T13" fmla="*/ 66 h 118"/>
                  <a:gd name="T14" fmla="*/ 41 w 129"/>
                  <a:gd name="T15" fmla="*/ 63 h 118"/>
                  <a:gd name="T16" fmla="*/ 44 w 129"/>
                  <a:gd name="T17" fmla="*/ 63 h 118"/>
                  <a:gd name="T18" fmla="*/ 44 w 129"/>
                  <a:gd name="T19" fmla="*/ 59 h 118"/>
                  <a:gd name="T20" fmla="*/ 46 w 129"/>
                  <a:gd name="T21" fmla="*/ 52 h 118"/>
                  <a:gd name="T22" fmla="*/ 49 w 129"/>
                  <a:gd name="T23" fmla="*/ 50 h 118"/>
                  <a:gd name="T24" fmla="*/ 50 w 129"/>
                  <a:gd name="T25" fmla="*/ 46 h 118"/>
                  <a:gd name="T26" fmla="*/ 55 w 129"/>
                  <a:gd name="T27" fmla="*/ 45 h 118"/>
                  <a:gd name="T28" fmla="*/ 58 w 129"/>
                  <a:gd name="T29" fmla="*/ 41 h 118"/>
                  <a:gd name="T30" fmla="*/ 64 w 129"/>
                  <a:gd name="T31" fmla="*/ 39 h 118"/>
                  <a:gd name="T32" fmla="*/ 65 w 129"/>
                  <a:gd name="T33" fmla="*/ 36 h 118"/>
                  <a:gd name="T34" fmla="*/ 69 w 129"/>
                  <a:gd name="T35" fmla="*/ 37 h 118"/>
                  <a:gd name="T36" fmla="*/ 69 w 129"/>
                  <a:gd name="T37" fmla="*/ 34 h 118"/>
                  <a:gd name="T38" fmla="*/ 70 w 129"/>
                  <a:gd name="T39" fmla="*/ 33 h 118"/>
                  <a:gd name="T40" fmla="*/ 72 w 129"/>
                  <a:gd name="T41" fmla="*/ 30 h 118"/>
                  <a:gd name="T42" fmla="*/ 78 w 129"/>
                  <a:gd name="T43" fmla="*/ 25 h 118"/>
                  <a:gd name="T44" fmla="*/ 81 w 129"/>
                  <a:gd name="T45" fmla="*/ 23 h 118"/>
                  <a:gd name="T46" fmla="*/ 83 w 129"/>
                  <a:gd name="T47" fmla="*/ 22 h 118"/>
                  <a:gd name="T48" fmla="*/ 90 w 129"/>
                  <a:gd name="T49" fmla="*/ 18 h 118"/>
                  <a:gd name="T50" fmla="*/ 95 w 129"/>
                  <a:gd name="T51" fmla="*/ 23 h 118"/>
                  <a:gd name="T52" fmla="*/ 93 w 129"/>
                  <a:gd name="T53" fmla="*/ 16 h 118"/>
                  <a:gd name="T54" fmla="*/ 91 w 129"/>
                  <a:gd name="T55" fmla="*/ 9 h 118"/>
                  <a:gd name="T56" fmla="*/ 95 w 129"/>
                  <a:gd name="T57" fmla="*/ 10 h 118"/>
                  <a:gd name="T58" fmla="*/ 95 w 129"/>
                  <a:gd name="T59" fmla="*/ 6 h 118"/>
                  <a:gd name="T60" fmla="*/ 97 w 129"/>
                  <a:gd name="T61" fmla="*/ 8 h 118"/>
                  <a:gd name="T62" fmla="*/ 102 w 129"/>
                  <a:gd name="T63" fmla="*/ 12 h 118"/>
                  <a:gd name="T64" fmla="*/ 102 w 129"/>
                  <a:gd name="T65" fmla="*/ 5 h 118"/>
                  <a:gd name="T66" fmla="*/ 104 w 129"/>
                  <a:gd name="T67" fmla="*/ 7 h 118"/>
                  <a:gd name="T68" fmla="*/ 104 w 129"/>
                  <a:gd name="T69" fmla="*/ 3 h 118"/>
                  <a:gd name="T70" fmla="*/ 107 w 129"/>
                  <a:gd name="T71" fmla="*/ 2 h 118"/>
                  <a:gd name="T72" fmla="*/ 110 w 129"/>
                  <a:gd name="T73" fmla="*/ 10 h 118"/>
                  <a:gd name="T74" fmla="*/ 111 w 129"/>
                  <a:gd name="T75" fmla="*/ 3 h 118"/>
                  <a:gd name="T76" fmla="*/ 122 w 129"/>
                  <a:gd name="T77" fmla="*/ 10 h 118"/>
                  <a:gd name="T78" fmla="*/ 124 w 129"/>
                  <a:gd name="T79" fmla="*/ 10 h 118"/>
                  <a:gd name="T80" fmla="*/ 128 w 129"/>
                  <a:gd name="T81" fmla="*/ 8 h 118"/>
                  <a:gd name="T82" fmla="*/ 128 w 129"/>
                  <a:gd name="T83" fmla="*/ 13 h 118"/>
                  <a:gd name="T84" fmla="*/ 123 w 129"/>
                  <a:gd name="T85" fmla="*/ 11 h 118"/>
                  <a:gd name="T86" fmla="*/ 121 w 129"/>
                  <a:gd name="T87" fmla="*/ 21 h 118"/>
                  <a:gd name="T88" fmla="*/ 112 w 129"/>
                  <a:gd name="T89" fmla="*/ 30 h 118"/>
                  <a:gd name="T90" fmla="*/ 103 w 129"/>
                  <a:gd name="T91" fmla="*/ 39 h 118"/>
                  <a:gd name="T92" fmla="*/ 95 w 129"/>
                  <a:gd name="T93" fmla="*/ 45 h 118"/>
                  <a:gd name="T94" fmla="*/ 90 w 129"/>
                  <a:gd name="T95" fmla="*/ 51 h 118"/>
                  <a:gd name="T96" fmla="*/ 77 w 129"/>
                  <a:gd name="T97" fmla="*/ 58 h 118"/>
                  <a:gd name="T98" fmla="*/ 69 w 129"/>
                  <a:gd name="T99" fmla="*/ 61 h 118"/>
                  <a:gd name="T100" fmla="*/ 59 w 129"/>
                  <a:gd name="T101" fmla="*/ 65 h 118"/>
                  <a:gd name="T102" fmla="*/ 39 w 129"/>
                  <a:gd name="T103" fmla="*/ 94 h 118"/>
                  <a:gd name="T104" fmla="*/ 33 w 129"/>
                  <a:gd name="T105" fmla="*/ 100 h 118"/>
                  <a:gd name="T106" fmla="*/ 10 w 129"/>
                  <a:gd name="T10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9" h="118">
                    <a:moveTo>
                      <a:pt x="4" y="110"/>
                    </a:moveTo>
                    <a:cubicBezTo>
                      <a:pt x="0" y="104"/>
                      <a:pt x="7" y="107"/>
                      <a:pt x="5" y="103"/>
                    </a:cubicBezTo>
                    <a:cubicBezTo>
                      <a:pt x="5" y="102"/>
                      <a:pt x="8" y="105"/>
                      <a:pt x="8" y="104"/>
                    </a:cubicBezTo>
                    <a:cubicBezTo>
                      <a:pt x="5" y="99"/>
                      <a:pt x="9" y="99"/>
                      <a:pt x="14" y="100"/>
                    </a:cubicBezTo>
                    <a:cubicBezTo>
                      <a:pt x="15" y="100"/>
                      <a:pt x="15" y="100"/>
                      <a:pt x="15" y="100"/>
                    </a:cubicBezTo>
                    <a:cubicBezTo>
                      <a:pt x="16" y="101"/>
                      <a:pt x="14" y="98"/>
                      <a:pt x="14" y="98"/>
                    </a:cubicBezTo>
                    <a:cubicBezTo>
                      <a:pt x="15" y="98"/>
                      <a:pt x="15" y="99"/>
                      <a:pt x="16" y="99"/>
                    </a:cubicBezTo>
                    <a:cubicBezTo>
                      <a:pt x="14" y="98"/>
                      <a:pt x="16" y="98"/>
                      <a:pt x="15" y="96"/>
                    </a:cubicBezTo>
                    <a:cubicBezTo>
                      <a:pt x="15" y="97"/>
                      <a:pt x="17" y="98"/>
                      <a:pt x="17" y="99"/>
                    </a:cubicBezTo>
                    <a:cubicBezTo>
                      <a:pt x="16" y="97"/>
                      <a:pt x="16" y="97"/>
                      <a:pt x="16" y="97"/>
                    </a:cubicBezTo>
                    <a:cubicBezTo>
                      <a:pt x="12" y="92"/>
                      <a:pt x="17" y="96"/>
                      <a:pt x="16" y="93"/>
                    </a:cubicBezTo>
                    <a:cubicBezTo>
                      <a:pt x="16" y="93"/>
                      <a:pt x="17" y="93"/>
                      <a:pt x="17" y="94"/>
                    </a:cubicBezTo>
                    <a:cubicBezTo>
                      <a:pt x="16" y="90"/>
                      <a:pt x="18" y="89"/>
                      <a:pt x="18" y="87"/>
                    </a:cubicBezTo>
                    <a:cubicBezTo>
                      <a:pt x="19" y="87"/>
                      <a:pt x="20" y="88"/>
                      <a:pt x="21" y="89"/>
                    </a:cubicBezTo>
                    <a:cubicBezTo>
                      <a:pt x="19" y="87"/>
                      <a:pt x="19" y="86"/>
                      <a:pt x="19" y="85"/>
                    </a:cubicBezTo>
                    <a:cubicBezTo>
                      <a:pt x="21" y="87"/>
                      <a:pt x="18" y="83"/>
                      <a:pt x="19" y="84"/>
                    </a:cubicBezTo>
                    <a:cubicBezTo>
                      <a:pt x="20" y="84"/>
                      <a:pt x="20" y="84"/>
                      <a:pt x="20" y="84"/>
                    </a:cubicBezTo>
                    <a:cubicBezTo>
                      <a:pt x="18" y="82"/>
                      <a:pt x="21" y="85"/>
                      <a:pt x="19" y="82"/>
                    </a:cubicBezTo>
                    <a:cubicBezTo>
                      <a:pt x="21" y="83"/>
                      <a:pt x="21" y="83"/>
                      <a:pt x="21" y="83"/>
                    </a:cubicBezTo>
                    <a:cubicBezTo>
                      <a:pt x="18" y="81"/>
                      <a:pt x="23" y="84"/>
                      <a:pt x="22" y="83"/>
                    </a:cubicBezTo>
                    <a:cubicBezTo>
                      <a:pt x="21" y="82"/>
                      <a:pt x="21" y="82"/>
                      <a:pt x="21" y="82"/>
                    </a:cubicBezTo>
                    <a:cubicBezTo>
                      <a:pt x="21" y="81"/>
                      <a:pt x="22" y="82"/>
                      <a:pt x="22" y="82"/>
                    </a:cubicBezTo>
                    <a:cubicBezTo>
                      <a:pt x="22" y="82"/>
                      <a:pt x="22" y="82"/>
                      <a:pt x="22" y="82"/>
                    </a:cubicBezTo>
                    <a:cubicBezTo>
                      <a:pt x="22" y="81"/>
                      <a:pt x="24" y="82"/>
                      <a:pt x="22" y="80"/>
                    </a:cubicBezTo>
                    <a:cubicBezTo>
                      <a:pt x="24" y="81"/>
                      <a:pt x="22" y="81"/>
                      <a:pt x="25" y="83"/>
                    </a:cubicBezTo>
                    <a:cubicBezTo>
                      <a:pt x="24" y="79"/>
                      <a:pt x="27" y="78"/>
                      <a:pt x="29" y="76"/>
                    </a:cubicBezTo>
                    <a:cubicBezTo>
                      <a:pt x="30" y="77"/>
                      <a:pt x="30" y="77"/>
                      <a:pt x="31" y="78"/>
                    </a:cubicBezTo>
                    <a:cubicBezTo>
                      <a:pt x="31" y="77"/>
                      <a:pt x="31" y="77"/>
                      <a:pt x="30" y="75"/>
                    </a:cubicBezTo>
                    <a:cubicBezTo>
                      <a:pt x="30" y="75"/>
                      <a:pt x="31" y="76"/>
                      <a:pt x="32" y="76"/>
                    </a:cubicBezTo>
                    <a:cubicBezTo>
                      <a:pt x="33" y="77"/>
                      <a:pt x="30" y="74"/>
                      <a:pt x="31" y="74"/>
                    </a:cubicBezTo>
                    <a:cubicBezTo>
                      <a:pt x="32" y="75"/>
                      <a:pt x="32" y="76"/>
                      <a:pt x="33" y="76"/>
                    </a:cubicBezTo>
                    <a:cubicBezTo>
                      <a:pt x="32" y="74"/>
                      <a:pt x="32" y="74"/>
                      <a:pt x="32" y="73"/>
                    </a:cubicBezTo>
                    <a:cubicBezTo>
                      <a:pt x="33" y="74"/>
                      <a:pt x="33" y="74"/>
                      <a:pt x="33" y="75"/>
                    </a:cubicBezTo>
                    <a:cubicBezTo>
                      <a:pt x="32" y="72"/>
                      <a:pt x="34" y="75"/>
                      <a:pt x="34" y="73"/>
                    </a:cubicBezTo>
                    <a:cubicBezTo>
                      <a:pt x="35" y="74"/>
                      <a:pt x="35" y="74"/>
                      <a:pt x="35" y="74"/>
                    </a:cubicBezTo>
                    <a:cubicBezTo>
                      <a:pt x="37" y="75"/>
                      <a:pt x="32" y="72"/>
                      <a:pt x="34" y="72"/>
                    </a:cubicBezTo>
                    <a:cubicBezTo>
                      <a:pt x="34" y="72"/>
                      <a:pt x="35" y="73"/>
                      <a:pt x="35" y="73"/>
                    </a:cubicBezTo>
                    <a:cubicBezTo>
                      <a:pt x="33" y="71"/>
                      <a:pt x="35" y="71"/>
                      <a:pt x="35" y="70"/>
                    </a:cubicBezTo>
                    <a:cubicBezTo>
                      <a:pt x="35" y="70"/>
                      <a:pt x="35" y="70"/>
                      <a:pt x="35" y="70"/>
                    </a:cubicBezTo>
                    <a:cubicBezTo>
                      <a:pt x="35" y="69"/>
                      <a:pt x="37" y="70"/>
                      <a:pt x="36" y="68"/>
                    </a:cubicBezTo>
                    <a:cubicBezTo>
                      <a:pt x="37" y="68"/>
                      <a:pt x="39" y="71"/>
                      <a:pt x="39" y="70"/>
                    </a:cubicBezTo>
                    <a:cubicBezTo>
                      <a:pt x="37" y="68"/>
                      <a:pt x="39" y="68"/>
                      <a:pt x="36" y="66"/>
                    </a:cubicBezTo>
                    <a:cubicBezTo>
                      <a:pt x="37" y="66"/>
                      <a:pt x="39" y="66"/>
                      <a:pt x="38" y="65"/>
                    </a:cubicBezTo>
                    <a:cubicBezTo>
                      <a:pt x="39" y="66"/>
                      <a:pt x="41" y="68"/>
                      <a:pt x="41" y="68"/>
                    </a:cubicBezTo>
                    <a:cubicBezTo>
                      <a:pt x="43" y="70"/>
                      <a:pt x="43" y="70"/>
                      <a:pt x="43" y="70"/>
                    </a:cubicBezTo>
                    <a:cubicBezTo>
                      <a:pt x="44" y="71"/>
                      <a:pt x="42" y="70"/>
                      <a:pt x="43" y="71"/>
                    </a:cubicBezTo>
                    <a:cubicBezTo>
                      <a:pt x="43" y="71"/>
                      <a:pt x="43" y="69"/>
                      <a:pt x="44" y="69"/>
                    </a:cubicBezTo>
                    <a:cubicBezTo>
                      <a:pt x="43" y="67"/>
                      <a:pt x="40" y="64"/>
                      <a:pt x="41" y="63"/>
                    </a:cubicBezTo>
                    <a:cubicBezTo>
                      <a:pt x="41" y="64"/>
                      <a:pt x="43" y="66"/>
                      <a:pt x="43" y="67"/>
                    </a:cubicBezTo>
                    <a:cubicBezTo>
                      <a:pt x="40" y="61"/>
                      <a:pt x="40" y="61"/>
                      <a:pt x="40" y="61"/>
                    </a:cubicBezTo>
                    <a:cubicBezTo>
                      <a:pt x="40" y="60"/>
                      <a:pt x="42" y="63"/>
                      <a:pt x="42" y="62"/>
                    </a:cubicBezTo>
                    <a:cubicBezTo>
                      <a:pt x="41" y="61"/>
                      <a:pt x="41" y="61"/>
                      <a:pt x="40" y="60"/>
                    </a:cubicBezTo>
                    <a:cubicBezTo>
                      <a:pt x="41" y="60"/>
                      <a:pt x="41" y="59"/>
                      <a:pt x="43" y="61"/>
                    </a:cubicBezTo>
                    <a:cubicBezTo>
                      <a:pt x="44" y="62"/>
                      <a:pt x="43" y="62"/>
                      <a:pt x="44" y="63"/>
                    </a:cubicBezTo>
                    <a:cubicBezTo>
                      <a:pt x="44" y="62"/>
                      <a:pt x="44" y="61"/>
                      <a:pt x="44" y="61"/>
                    </a:cubicBezTo>
                    <a:cubicBezTo>
                      <a:pt x="44" y="61"/>
                      <a:pt x="44" y="61"/>
                      <a:pt x="44" y="61"/>
                    </a:cubicBezTo>
                    <a:cubicBezTo>
                      <a:pt x="45" y="62"/>
                      <a:pt x="44" y="60"/>
                      <a:pt x="43" y="59"/>
                    </a:cubicBezTo>
                    <a:cubicBezTo>
                      <a:pt x="42" y="59"/>
                      <a:pt x="44" y="60"/>
                      <a:pt x="43" y="59"/>
                    </a:cubicBezTo>
                    <a:cubicBezTo>
                      <a:pt x="42" y="58"/>
                      <a:pt x="42" y="57"/>
                      <a:pt x="42" y="57"/>
                    </a:cubicBezTo>
                    <a:cubicBezTo>
                      <a:pt x="43" y="57"/>
                      <a:pt x="43" y="58"/>
                      <a:pt x="44" y="59"/>
                    </a:cubicBezTo>
                    <a:cubicBezTo>
                      <a:pt x="43" y="56"/>
                      <a:pt x="43" y="55"/>
                      <a:pt x="43" y="54"/>
                    </a:cubicBezTo>
                    <a:cubicBezTo>
                      <a:pt x="42" y="53"/>
                      <a:pt x="44" y="56"/>
                      <a:pt x="44" y="56"/>
                    </a:cubicBezTo>
                    <a:cubicBezTo>
                      <a:pt x="46" y="57"/>
                      <a:pt x="43" y="52"/>
                      <a:pt x="46" y="54"/>
                    </a:cubicBezTo>
                    <a:cubicBezTo>
                      <a:pt x="46" y="54"/>
                      <a:pt x="44" y="52"/>
                      <a:pt x="45" y="53"/>
                    </a:cubicBezTo>
                    <a:cubicBezTo>
                      <a:pt x="45" y="52"/>
                      <a:pt x="47" y="54"/>
                      <a:pt x="46" y="53"/>
                    </a:cubicBezTo>
                    <a:cubicBezTo>
                      <a:pt x="47" y="54"/>
                      <a:pt x="46" y="53"/>
                      <a:pt x="46" y="52"/>
                    </a:cubicBezTo>
                    <a:cubicBezTo>
                      <a:pt x="46" y="51"/>
                      <a:pt x="47" y="53"/>
                      <a:pt x="47" y="53"/>
                    </a:cubicBezTo>
                    <a:cubicBezTo>
                      <a:pt x="46" y="52"/>
                      <a:pt x="46" y="49"/>
                      <a:pt x="48" y="50"/>
                    </a:cubicBezTo>
                    <a:cubicBezTo>
                      <a:pt x="48" y="49"/>
                      <a:pt x="47" y="47"/>
                      <a:pt x="47" y="47"/>
                    </a:cubicBezTo>
                    <a:cubicBezTo>
                      <a:pt x="48" y="49"/>
                      <a:pt x="48" y="49"/>
                      <a:pt x="48" y="49"/>
                    </a:cubicBezTo>
                    <a:cubicBezTo>
                      <a:pt x="49" y="50"/>
                      <a:pt x="49" y="48"/>
                      <a:pt x="50" y="49"/>
                    </a:cubicBezTo>
                    <a:cubicBezTo>
                      <a:pt x="49" y="47"/>
                      <a:pt x="50" y="52"/>
                      <a:pt x="49" y="50"/>
                    </a:cubicBezTo>
                    <a:cubicBezTo>
                      <a:pt x="50" y="52"/>
                      <a:pt x="48" y="47"/>
                      <a:pt x="49" y="50"/>
                    </a:cubicBezTo>
                    <a:cubicBezTo>
                      <a:pt x="50" y="49"/>
                      <a:pt x="48" y="47"/>
                      <a:pt x="50" y="48"/>
                    </a:cubicBezTo>
                    <a:cubicBezTo>
                      <a:pt x="50" y="48"/>
                      <a:pt x="52" y="51"/>
                      <a:pt x="52" y="51"/>
                    </a:cubicBezTo>
                    <a:cubicBezTo>
                      <a:pt x="52" y="50"/>
                      <a:pt x="51" y="50"/>
                      <a:pt x="51" y="49"/>
                    </a:cubicBezTo>
                    <a:cubicBezTo>
                      <a:pt x="51" y="48"/>
                      <a:pt x="51" y="48"/>
                      <a:pt x="51" y="48"/>
                    </a:cubicBezTo>
                    <a:cubicBezTo>
                      <a:pt x="50" y="46"/>
                      <a:pt x="52" y="48"/>
                      <a:pt x="50" y="46"/>
                    </a:cubicBezTo>
                    <a:cubicBezTo>
                      <a:pt x="51" y="47"/>
                      <a:pt x="50" y="45"/>
                      <a:pt x="52" y="47"/>
                    </a:cubicBezTo>
                    <a:cubicBezTo>
                      <a:pt x="54" y="49"/>
                      <a:pt x="54" y="49"/>
                      <a:pt x="54" y="49"/>
                    </a:cubicBezTo>
                    <a:cubicBezTo>
                      <a:pt x="54" y="49"/>
                      <a:pt x="52" y="47"/>
                      <a:pt x="52" y="46"/>
                    </a:cubicBezTo>
                    <a:cubicBezTo>
                      <a:pt x="52" y="46"/>
                      <a:pt x="52" y="46"/>
                      <a:pt x="53" y="47"/>
                    </a:cubicBezTo>
                    <a:cubicBezTo>
                      <a:pt x="50" y="43"/>
                      <a:pt x="53" y="47"/>
                      <a:pt x="52" y="44"/>
                    </a:cubicBezTo>
                    <a:cubicBezTo>
                      <a:pt x="53" y="45"/>
                      <a:pt x="53" y="43"/>
                      <a:pt x="55" y="45"/>
                    </a:cubicBezTo>
                    <a:cubicBezTo>
                      <a:pt x="54" y="44"/>
                      <a:pt x="54" y="42"/>
                      <a:pt x="55" y="43"/>
                    </a:cubicBezTo>
                    <a:cubicBezTo>
                      <a:pt x="55" y="43"/>
                      <a:pt x="55" y="43"/>
                      <a:pt x="55" y="44"/>
                    </a:cubicBezTo>
                    <a:cubicBezTo>
                      <a:pt x="56" y="45"/>
                      <a:pt x="56" y="44"/>
                      <a:pt x="56" y="43"/>
                    </a:cubicBezTo>
                    <a:cubicBezTo>
                      <a:pt x="56" y="44"/>
                      <a:pt x="58" y="45"/>
                      <a:pt x="59" y="46"/>
                    </a:cubicBezTo>
                    <a:cubicBezTo>
                      <a:pt x="58" y="44"/>
                      <a:pt x="57" y="43"/>
                      <a:pt x="56" y="41"/>
                    </a:cubicBezTo>
                    <a:cubicBezTo>
                      <a:pt x="59" y="44"/>
                      <a:pt x="56" y="39"/>
                      <a:pt x="58" y="41"/>
                    </a:cubicBezTo>
                    <a:cubicBezTo>
                      <a:pt x="58" y="42"/>
                      <a:pt x="59" y="43"/>
                      <a:pt x="60" y="44"/>
                    </a:cubicBezTo>
                    <a:cubicBezTo>
                      <a:pt x="63" y="47"/>
                      <a:pt x="59" y="41"/>
                      <a:pt x="60" y="42"/>
                    </a:cubicBezTo>
                    <a:cubicBezTo>
                      <a:pt x="58" y="39"/>
                      <a:pt x="58" y="39"/>
                      <a:pt x="58" y="39"/>
                    </a:cubicBezTo>
                    <a:cubicBezTo>
                      <a:pt x="60" y="41"/>
                      <a:pt x="58" y="37"/>
                      <a:pt x="60" y="40"/>
                    </a:cubicBezTo>
                    <a:cubicBezTo>
                      <a:pt x="59" y="39"/>
                      <a:pt x="61" y="41"/>
                      <a:pt x="59" y="38"/>
                    </a:cubicBezTo>
                    <a:cubicBezTo>
                      <a:pt x="62" y="40"/>
                      <a:pt x="60" y="35"/>
                      <a:pt x="64" y="39"/>
                    </a:cubicBezTo>
                    <a:cubicBezTo>
                      <a:pt x="64" y="39"/>
                      <a:pt x="65" y="39"/>
                      <a:pt x="64" y="38"/>
                    </a:cubicBezTo>
                    <a:cubicBezTo>
                      <a:pt x="62" y="36"/>
                      <a:pt x="64" y="39"/>
                      <a:pt x="63" y="38"/>
                    </a:cubicBezTo>
                    <a:cubicBezTo>
                      <a:pt x="63" y="38"/>
                      <a:pt x="63" y="37"/>
                      <a:pt x="63" y="37"/>
                    </a:cubicBezTo>
                    <a:cubicBezTo>
                      <a:pt x="63" y="37"/>
                      <a:pt x="64" y="37"/>
                      <a:pt x="65" y="40"/>
                    </a:cubicBezTo>
                    <a:cubicBezTo>
                      <a:pt x="67" y="41"/>
                      <a:pt x="62" y="35"/>
                      <a:pt x="64" y="35"/>
                    </a:cubicBezTo>
                    <a:cubicBezTo>
                      <a:pt x="65" y="36"/>
                      <a:pt x="65" y="37"/>
                      <a:pt x="65" y="36"/>
                    </a:cubicBezTo>
                    <a:cubicBezTo>
                      <a:pt x="64" y="34"/>
                      <a:pt x="64" y="34"/>
                      <a:pt x="64" y="34"/>
                    </a:cubicBezTo>
                    <a:cubicBezTo>
                      <a:pt x="65" y="34"/>
                      <a:pt x="66" y="36"/>
                      <a:pt x="68" y="38"/>
                    </a:cubicBezTo>
                    <a:cubicBezTo>
                      <a:pt x="68" y="38"/>
                      <a:pt x="68" y="38"/>
                      <a:pt x="67" y="36"/>
                    </a:cubicBezTo>
                    <a:cubicBezTo>
                      <a:pt x="69" y="38"/>
                      <a:pt x="69" y="38"/>
                      <a:pt x="69" y="38"/>
                    </a:cubicBezTo>
                    <a:cubicBezTo>
                      <a:pt x="68" y="37"/>
                      <a:pt x="69" y="37"/>
                      <a:pt x="69" y="36"/>
                    </a:cubicBezTo>
                    <a:cubicBezTo>
                      <a:pt x="69" y="37"/>
                      <a:pt x="69" y="37"/>
                      <a:pt x="69" y="37"/>
                    </a:cubicBezTo>
                    <a:cubicBezTo>
                      <a:pt x="69" y="38"/>
                      <a:pt x="69" y="37"/>
                      <a:pt x="69" y="37"/>
                    </a:cubicBezTo>
                    <a:cubicBezTo>
                      <a:pt x="68" y="35"/>
                      <a:pt x="68" y="35"/>
                      <a:pt x="67" y="35"/>
                    </a:cubicBezTo>
                    <a:cubicBezTo>
                      <a:pt x="67" y="34"/>
                      <a:pt x="67" y="34"/>
                      <a:pt x="67" y="33"/>
                    </a:cubicBezTo>
                    <a:cubicBezTo>
                      <a:pt x="68" y="35"/>
                      <a:pt x="68" y="34"/>
                      <a:pt x="69" y="34"/>
                    </a:cubicBezTo>
                    <a:cubicBezTo>
                      <a:pt x="69" y="34"/>
                      <a:pt x="68" y="32"/>
                      <a:pt x="68" y="32"/>
                    </a:cubicBezTo>
                    <a:cubicBezTo>
                      <a:pt x="68" y="33"/>
                      <a:pt x="68" y="32"/>
                      <a:pt x="69" y="34"/>
                    </a:cubicBezTo>
                    <a:cubicBezTo>
                      <a:pt x="69" y="34"/>
                      <a:pt x="68" y="33"/>
                      <a:pt x="69" y="34"/>
                    </a:cubicBezTo>
                    <a:cubicBezTo>
                      <a:pt x="69" y="34"/>
                      <a:pt x="70" y="36"/>
                      <a:pt x="70" y="34"/>
                    </a:cubicBezTo>
                    <a:cubicBezTo>
                      <a:pt x="70" y="33"/>
                      <a:pt x="67" y="31"/>
                      <a:pt x="69" y="32"/>
                    </a:cubicBezTo>
                    <a:cubicBezTo>
                      <a:pt x="69" y="32"/>
                      <a:pt x="69" y="33"/>
                      <a:pt x="70" y="34"/>
                    </a:cubicBezTo>
                    <a:cubicBezTo>
                      <a:pt x="71" y="34"/>
                      <a:pt x="71" y="34"/>
                      <a:pt x="71" y="34"/>
                    </a:cubicBezTo>
                    <a:cubicBezTo>
                      <a:pt x="70" y="33"/>
                      <a:pt x="70" y="33"/>
                      <a:pt x="70" y="33"/>
                    </a:cubicBezTo>
                    <a:cubicBezTo>
                      <a:pt x="70" y="33"/>
                      <a:pt x="70" y="33"/>
                      <a:pt x="70" y="33"/>
                    </a:cubicBezTo>
                    <a:cubicBezTo>
                      <a:pt x="69" y="32"/>
                      <a:pt x="71" y="32"/>
                      <a:pt x="69" y="30"/>
                    </a:cubicBezTo>
                    <a:cubicBezTo>
                      <a:pt x="69" y="30"/>
                      <a:pt x="71" y="31"/>
                      <a:pt x="71" y="31"/>
                    </a:cubicBezTo>
                    <a:cubicBezTo>
                      <a:pt x="71" y="31"/>
                      <a:pt x="71" y="31"/>
                      <a:pt x="71" y="31"/>
                    </a:cubicBezTo>
                    <a:cubicBezTo>
                      <a:pt x="72" y="32"/>
                      <a:pt x="72" y="31"/>
                      <a:pt x="71" y="30"/>
                    </a:cubicBezTo>
                    <a:cubicBezTo>
                      <a:pt x="72" y="30"/>
                      <a:pt x="72" y="30"/>
                      <a:pt x="72" y="30"/>
                    </a:cubicBezTo>
                    <a:cubicBezTo>
                      <a:pt x="72" y="30"/>
                      <a:pt x="72" y="30"/>
                      <a:pt x="71" y="29"/>
                    </a:cubicBezTo>
                    <a:cubicBezTo>
                      <a:pt x="73" y="30"/>
                      <a:pt x="76" y="35"/>
                      <a:pt x="75" y="33"/>
                    </a:cubicBezTo>
                    <a:cubicBezTo>
                      <a:pt x="75" y="32"/>
                      <a:pt x="73" y="29"/>
                      <a:pt x="73" y="28"/>
                    </a:cubicBezTo>
                    <a:cubicBezTo>
                      <a:pt x="74" y="29"/>
                      <a:pt x="73" y="26"/>
                      <a:pt x="75" y="28"/>
                    </a:cubicBezTo>
                    <a:cubicBezTo>
                      <a:pt x="75" y="27"/>
                      <a:pt x="75" y="27"/>
                      <a:pt x="75" y="26"/>
                    </a:cubicBezTo>
                    <a:cubicBezTo>
                      <a:pt x="76" y="26"/>
                      <a:pt x="75" y="23"/>
                      <a:pt x="78" y="25"/>
                    </a:cubicBezTo>
                    <a:cubicBezTo>
                      <a:pt x="79" y="26"/>
                      <a:pt x="80" y="27"/>
                      <a:pt x="80" y="28"/>
                    </a:cubicBezTo>
                    <a:cubicBezTo>
                      <a:pt x="79" y="26"/>
                      <a:pt x="82" y="30"/>
                      <a:pt x="80" y="27"/>
                    </a:cubicBezTo>
                    <a:cubicBezTo>
                      <a:pt x="79" y="25"/>
                      <a:pt x="78" y="25"/>
                      <a:pt x="78" y="24"/>
                    </a:cubicBezTo>
                    <a:cubicBezTo>
                      <a:pt x="78" y="23"/>
                      <a:pt x="79" y="22"/>
                      <a:pt x="80" y="24"/>
                    </a:cubicBezTo>
                    <a:cubicBezTo>
                      <a:pt x="79" y="23"/>
                      <a:pt x="79" y="22"/>
                      <a:pt x="79" y="22"/>
                    </a:cubicBezTo>
                    <a:cubicBezTo>
                      <a:pt x="81" y="24"/>
                      <a:pt x="81" y="24"/>
                      <a:pt x="81" y="23"/>
                    </a:cubicBezTo>
                    <a:cubicBezTo>
                      <a:pt x="80" y="22"/>
                      <a:pt x="80" y="22"/>
                      <a:pt x="80" y="22"/>
                    </a:cubicBezTo>
                    <a:cubicBezTo>
                      <a:pt x="81" y="23"/>
                      <a:pt x="81" y="23"/>
                      <a:pt x="81" y="23"/>
                    </a:cubicBezTo>
                    <a:cubicBezTo>
                      <a:pt x="81" y="23"/>
                      <a:pt x="79" y="20"/>
                      <a:pt x="81" y="21"/>
                    </a:cubicBezTo>
                    <a:cubicBezTo>
                      <a:pt x="81" y="22"/>
                      <a:pt x="81" y="22"/>
                      <a:pt x="82" y="23"/>
                    </a:cubicBezTo>
                    <a:cubicBezTo>
                      <a:pt x="81" y="21"/>
                      <a:pt x="80" y="19"/>
                      <a:pt x="82" y="20"/>
                    </a:cubicBezTo>
                    <a:cubicBezTo>
                      <a:pt x="83" y="22"/>
                      <a:pt x="83" y="22"/>
                      <a:pt x="83" y="22"/>
                    </a:cubicBezTo>
                    <a:cubicBezTo>
                      <a:pt x="83" y="21"/>
                      <a:pt x="83" y="20"/>
                      <a:pt x="82" y="19"/>
                    </a:cubicBezTo>
                    <a:cubicBezTo>
                      <a:pt x="84" y="20"/>
                      <a:pt x="84" y="20"/>
                      <a:pt x="86" y="22"/>
                    </a:cubicBezTo>
                    <a:cubicBezTo>
                      <a:pt x="84" y="17"/>
                      <a:pt x="85" y="15"/>
                      <a:pt x="87" y="15"/>
                    </a:cubicBezTo>
                    <a:cubicBezTo>
                      <a:pt x="88" y="16"/>
                      <a:pt x="88" y="16"/>
                      <a:pt x="88" y="16"/>
                    </a:cubicBezTo>
                    <a:cubicBezTo>
                      <a:pt x="89" y="17"/>
                      <a:pt x="86" y="14"/>
                      <a:pt x="87" y="15"/>
                    </a:cubicBezTo>
                    <a:cubicBezTo>
                      <a:pt x="88" y="16"/>
                      <a:pt x="89" y="17"/>
                      <a:pt x="90" y="18"/>
                    </a:cubicBezTo>
                    <a:cubicBezTo>
                      <a:pt x="91" y="19"/>
                      <a:pt x="89" y="16"/>
                      <a:pt x="89" y="15"/>
                    </a:cubicBezTo>
                    <a:cubicBezTo>
                      <a:pt x="88" y="14"/>
                      <a:pt x="89" y="16"/>
                      <a:pt x="88" y="14"/>
                    </a:cubicBezTo>
                    <a:cubicBezTo>
                      <a:pt x="88" y="14"/>
                      <a:pt x="90" y="15"/>
                      <a:pt x="88" y="13"/>
                    </a:cubicBezTo>
                    <a:cubicBezTo>
                      <a:pt x="89" y="14"/>
                      <a:pt x="90" y="15"/>
                      <a:pt x="90" y="16"/>
                    </a:cubicBezTo>
                    <a:cubicBezTo>
                      <a:pt x="90" y="15"/>
                      <a:pt x="90" y="15"/>
                      <a:pt x="90" y="15"/>
                    </a:cubicBezTo>
                    <a:cubicBezTo>
                      <a:pt x="92" y="17"/>
                      <a:pt x="92" y="20"/>
                      <a:pt x="95" y="23"/>
                    </a:cubicBezTo>
                    <a:cubicBezTo>
                      <a:pt x="95" y="23"/>
                      <a:pt x="95" y="23"/>
                      <a:pt x="95" y="23"/>
                    </a:cubicBezTo>
                    <a:cubicBezTo>
                      <a:pt x="96" y="25"/>
                      <a:pt x="96" y="26"/>
                      <a:pt x="97" y="27"/>
                    </a:cubicBezTo>
                    <a:cubicBezTo>
                      <a:pt x="96" y="25"/>
                      <a:pt x="95" y="22"/>
                      <a:pt x="94" y="21"/>
                    </a:cubicBezTo>
                    <a:cubicBezTo>
                      <a:pt x="94" y="20"/>
                      <a:pt x="91" y="15"/>
                      <a:pt x="91" y="15"/>
                    </a:cubicBezTo>
                    <a:cubicBezTo>
                      <a:pt x="92" y="16"/>
                      <a:pt x="91" y="16"/>
                      <a:pt x="92" y="17"/>
                    </a:cubicBezTo>
                    <a:cubicBezTo>
                      <a:pt x="94" y="19"/>
                      <a:pt x="92" y="16"/>
                      <a:pt x="93" y="16"/>
                    </a:cubicBezTo>
                    <a:cubicBezTo>
                      <a:pt x="92" y="16"/>
                      <a:pt x="91" y="13"/>
                      <a:pt x="91" y="13"/>
                    </a:cubicBezTo>
                    <a:cubicBezTo>
                      <a:pt x="92" y="14"/>
                      <a:pt x="92" y="15"/>
                      <a:pt x="93" y="15"/>
                    </a:cubicBezTo>
                    <a:cubicBezTo>
                      <a:pt x="92" y="14"/>
                      <a:pt x="92" y="12"/>
                      <a:pt x="91" y="12"/>
                    </a:cubicBezTo>
                    <a:cubicBezTo>
                      <a:pt x="89" y="8"/>
                      <a:pt x="92" y="12"/>
                      <a:pt x="91" y="10"/>
                    </a:cubicBezTo>
                    <a:cubicBezTo>
                      <a:pt x="92" y="12"/>
                      <a:pt x="93" y="15"/>
                      <a:pt x="95" y="16"/>
                    </a:cubicBezTo>
                    <a:cubicBezTo>
                      <a:pt x="93" y="14"/>
                      <a:pt x="94" y="12"/>
                      <a:pt x="91" y="9"/>
                    </a:cubicBezTo>
                    <a:cubicBezTo>
                      <a:pt x="92" y="10"/>
                      <a:pt x="93" y="12"/>
                      <a:pt x="94" y="13"/>
                    </a:cubicBezTo>
                    <a:cubicBezTo>
                      <a:pt x="95" y="14"/>
                      <a:pt x="92" y="9"/>
                      <a:pt x="95" y="13"/>
                    </a:cubicBezTo>
                    <a:cubicBezTo>
                      <a:pt x="94" y="11"/>
                      <a:pt x="94" y="11"/>
                      <a:pt x="94" y="11"/>
                    </a:cubicBezTo>
                    <a:cubicBezTo>
                      <a:pt x="94" y="11"/>
                      <a:pt x="94" y="12"/>
                      <a:pt x="95" y="13"/>
                    </a:cubicBezTo>
                    <a:cubicBezTo>
                      <a:pt x="96" y="13"/>
                      <a:pt x="95" y="9"/>
                      <a:pt x="96" y="12"/>
                    </a:cubicBezTo>
                    <a:cubicBezTo>
                      <a:pt x="96" y="12"/>
                      <a:pt x="97" y="12"/>
                      <a:pt x="95" y="10"/>
                    </a:cubicBezTo>
                    <a:cubicBezTo>
                      <a:pt x="94" y="9"/>
                      <a:pt x="96" y="12"/>
                      <a:pt x="94" y="9"/>
                    </a:cubicBezTo>
                    <a:cubicBezTo>
                      <a:pt x="96" y="11"/>
                      <a:pt x="94" y="8"/>
                      <a:pt x="94" y="7"/>
                    </a:cubicBezTo>
                    <a:cubicBezTo>
                      <a:pt x="95" y="8"/>
                      <a:pt x="95" y="8"/>
                      <a:pt x="95" y="8"/>
                    </a:cubicBezTo>
                    <a:cubicBezTo>
                      <a:pt x="95" y="8"/>
                      <a:pt x="95" y="8"/>
                      <a:pt x="94" y="7"/>
                    </a:cubicBezTo>
                    <a:cubicBezTo>
                      <a:pt x="95" y="7"/>
                      <a:pt x="95" y="8"/>
                      <a:pt x="96" y="8"/>
                    </a:cubicBezTo>
                    <a:cubicBezTo>
                      <a:pt x="95" y="6"/>
                      <a:pt x="95" y="6"/>
                      <a:pt x="95" y="6"/>
                    </a:cubicBezTo>
                    <a:cubicBezTo>
                      <a:pt x="95" y="5"/>
                      <a:pt x="97" y="10"/>
                      <a:pt x="97" y="9"/>
                    </a:cubicBezTo>
                    <a:cubicBezTo>
                      <a:pt x="97" y="10"/>
                      <a:pt x="97" y="10"/>
                      <a:pt x="97" y="10"/>
                    </a:cubicBezTo>
                    <a:cubicBezTo>
                      <a:pt x="97" y="10"/>
                      <a:pt x="99" y="12"/>
                      <a:pt x="98" y="11"/>
                    </a:cubicBezTo>
                    <a:cubicBezTo>
                      <a:pt x="98" y="9"/>
                      <a:pt x="96" y="7"/>
                      <a:pt x="96" y="6"/>
                    </a:cubicBezTo>
                    <a:cubicBezTo>
                      <a:pt x="96" y="5"/>
                      <a:pt x="97" y="8"/>
                      <a:pt x="96" y="6"/>
                    </a:cubicBezTo>
                    <a:cubicBezTo>
                      <a:pt x="97" y="8"/>
                      <a:pt x="97" y="8"/>
                      <a:pt x="97" y="8"/>
                    </a:cubicBezTo>
                    <a:cubicBezTo>
                      <a:pt x="97" y="8"/>
                      <a:pt x="99" y="11"/>
                      <a:pt x="99" y="10"/>
                    </a:cubicBezTo>
                    <a:cubicBezTo>
                      <a:pt x="99" y="10"/>
                      <a:pt x="98" y="7"/>
                      <a:pt x="97" y="6"/>
                    </a:cubicBezTo>
                    <a:cubicBezTo>
                      <a:pt x="98" y="6"/>
                      <a:pt x="98" y="7"/>
                      <a:pt x="99" y="8"/>
                    </a:cubicBezTo>
                    <a:cubicBezTo>
                      <a:pt x="99" y="7"/>
                      <a:pt x="98" y="6"/>
                      <a:pt x="98" y="5"/>
                    </a:cubicBezTo>
                    <a:cubicBezTo>
                      <a:pt x="98" y="6"/>
                      <a:pt x="100" y="7"/>
                      <a:pt x="101" y="9"/>
                    </a:cubicBezTo>
                    <a:cubicBezTo>
                      <a:pt x="102" y="12"/>
                      <a:pt x="102" y="12"/>
                      <a:pt x="102" y="12"/>
                    </a:cubicBezTo>
                    <a:cubicBezTo>
                      <a:pt x="103" y="12"/>
                      <a:pt x="103" y="12"/>
                      <a:pt x="103" y="12"/>
                    </a:cubicBezTo>
                    <a:cubicBezTo>
                      <a:pt x="104" y="14"/>
                      <a:pt x="104" y="14"/>
                      <a:pt x="105" y="16"/>
                    </a:cubicBezTo>
                    <a:cubicBezTo>
                      <a:pt x="106" y="16"/>
                      <a:pt x="105" y="15"/>
                      <a:pt x="105" y="15"/>
                    </a:cubicBezTo>
                    <a:cubicBezTo>
                      <a:pt x="102" y="11"/>
                      <a:pt x="103" y="9"/>
                      <a:pt x="100" y="6"/>
                    </a:cubicBezTo>
                    <a:cubicBezTo>
                      <a:pt x="101" y="4"/>
                      <a:pt x="106" y="14"/>
                      <a:pt x="103" y="8"/>
                    </a:cubicBezTo>
                    <a:cubicBezTo>
                      <a:pt x="103" y="7"/>
                      <a:pt x="102" y="4"/>
                      <a:pt x="102" y="5"/>
                    </a:cubicBezTo>
                    <a:cubicBezTo>
                      <a:pt x="102" y="6"/>
                      <a:pt x="100" y="2"/>
                      <a:pt x="101" y="3"/>
                    </a:cubicBezTo>
                    <a:cubicBezTo>
                      <a:pt x="102" y="4"/>
                      <a:pt x="104" y="6"/>
                      <a:pt x="105" y="9"/>
                    </a:cubicBezTo>
                    <a:cubicBezTo>
                      <a:pt x="104" y="7"/>
                      <a:pt x="104" y="8"/>
                      <a:pt x="104" y="8"/>
                    </a:cubicBezTo>
                    <a:cubicBezTo>
                      <a:pt x="105" y="10"/>
                      <a:pt x="106" y="12"/>
                      <a:pt x="106" y="12"/>
                    </a:cubicBezTo>
                    <a:cubicBezTo>
                      <a:pt x="106" y="11"/>
                      <a:pt x="107" y="11"/>
                      <a:pt x="106" y="9"/>
                    </a:cubicBezTo>
                    <a:cubicBezTo>
                      <a:pt x="104" y="7"/>
                      <a:pt x="105" y="9"/>
                      <a:pt x="104" y="7"/>
                    </a:cubicBezTo>
                    <a:cubicBezTo>
                      <a:pt x="104" y="6"/>
                      <a:pt x="106" y="9"/>
                      <a:pt x="105" y="6"/>
                    </a:cubicBezTo>
                    <a:cubicBezTo>
                      <a:pt x="104" y="6"/>
                      <a:pt x="103" y="4"/>
                      <a:pt x="102" y="3"/>
                    </a:cubicBezTo>
                    <a:cubicBezTo>
                      <a:pt x="102" y="1"/>
                      <a:pt x="102" y="1"/>
                      <a:pt x="102" y="1"/>
                    </a:cubicBezTo>
                    <a:cubicBezTo>
                      <a:pt x="103" y="3"/>
                      <a:pt x="103" y="3"/>
                      <a:pt x="103" y="3"/>
                    </a:cubicBezTo>
                    <a:cubicBezTo>
                      <a:pt x="104" y="3"/>
                      <a:pt x="102" y="0"/>
                      <a:pt x="103" y="0"/>
                    </a:cubicBezTo>
                    <a:cubicBezTo>
                      <a:pt x="104" y="3"/>
                      <a:pt x="104" y="3"/>
                      <a:pt x="104" y="3"/>
                    </a:cubicBezTo>
                    <a:cubicBezTo>
                      <a:pt x="106" y="5"/>
                      <a:pt x="103" y="2"/>
                      <a:pt x="105" y="6"/>
                    </a:cubicBezTo>
                    <a:cubicBezTo>
                      <a:pt x="106" y="6"/>
                      <a:pt x="105" y="4"/>
                      <a:pt x="106" y="5"/>
                    </a:cubicBezTo>
                    <a:cubicBezTo>
                      <a:pt x="106" y="5"/>
                      <a:pt x="106" y="5"/>
                      <a:pt x="106" y="6"/>
                    </a:cubicBezTo>
                    <a:cubicBezTo>
                      <a:pt x="106" y="6"/>
                      <a:pt x="109" y="11"/>
                      <a:pt x="108" y="7"/>
                    </a:cubicBezTo>
                    <a:cubicBezTo>
                      <a:pt x="108" y="6"/>
                      <a:pt x="107" y="6"/>
                      <a:pt x="107" y="4"/>
                    </a:cubicBezTo>
                    <a:cubicBezTo>
                      <a:pt x="107" y="4"/>
                      <a:pt x="106" y="2"/>
                      <a:pt x="107" y="2"/>
                    </a:cubicBezTo>
                    <a:cubicBezTo>
                      <a:pt x="108" y="4"/>
                      <a:pt x="108" y="1"/>
                      <a:pt x="109" y="5"/>
                    </a:cubicBezTo>
                    <a:cubicBezTo>
                      <a:pt x="108" y="3"/>
                      <a:pt x="107" y="4"/>
                      <a:pt x="108" y="7"/>
                    </a:cubicBezTo>
                    <a:cubicBezTo>
                      <a:pt x="110" y="10"/>
                      <a:pt x="107" y="6"/>
                      <a:pt x="109" y="10"/>
                    </a:cubicBezTo>
                    <a:cubicBezTo>
                      <a:pt x="109" y="10"/>
                      <a:pt x="111" y="13"/>
                      <a:pt x="112" y="15"/>
                    </a:cubicBezTo>
                    <a:cubicBezTo>
                      <a:pt x="113" y="15"/>
                      <a:pt x="112" y="14"/>
                      <a:pt x="112" y="14"/>
                    </a:cubicBezTo>
                    <a:cubicBezTo>
                      <a:pt x="111" y="12"/>
                      <a:pt x="111" y="12"/>
                      <a:pt x="110" y="10"/>
                    </a:cubicBezTo>
                    <a:cubicBezTo>
                      <a:pt x="111" y="10"/>
                      <a:pt x="111" y="8"/>
                      <a:pt x="110" y="6"/>
                    </a:cubicBezTo>
                    <a:cubicBezTo>
                      <a:pt x="111" y="7"/>
                      <a:pt x="112" y="9"/>
                      <a:pt x="112" y="10"/>
                    </a:cubicBezTo>
                    <a:cubicBezTo>
                      <a:pt x="112" y="9"/>
                      <a:pt x="113" y="8"/>
                      <a:pt x="114" y="9"/>
                    </a:cubicBezTo>
                    <a:cubicBezTo>
                      <a:pt x="112" y="6"/>
                      <a:pt x="114" y="7"/>
                      <a:pt x="113" y="5"/>
                    </a:cubicBezTo>
                    <a:cubicBezTo>
                      <a:pt x="112" y="4"/>
                      <a:pt x="110" y="2"/>
                      <a:pt x="110" y="1"/>
                    </a:cubicBezTo>
                    <a:cubicBezTo>
                      <a:pt x="110" y="1"/>
                      <a:pt x="110" y="2"/>
                      <a:pt x="111" y="3"/>
                    </a:cubicBezTo>
                    <a:cubicBezTo>
                      <a:pt x="110" y="1"/>
                      <a:pt x="113" y="5"/>
                      <a:pt x="112" y="2"/>
                    </a:cubicBezTo>
                    <a:cubicBezTo>
                      <a:pt x="112" y="4"/>
                      <a:pt x="114" y="6"/>
                      <a:pt x="115" y="9"/>
                    </a:cubicBezTo>
                    <a:cubicBezTo>
                      <a:pt x="115" y="7"/>
                      <a:pt x="116" y="11"/>
                      <a:pt x="117" y="11"/>
                    </a:cubicBezTo>
                    <a:cubicBezTo>
                      <a:pt x="116" y="9"/>
                      <a:pt x="116" y="7"/>
                      <a:pt x="116" y="7"/>
                    </a:cubicBezTo>
                    <a:cubicBezTo>
                      <a:pt x="118" y="9"/>
                      <a:pt x="118" y="6"/>
                      <a:pt x="119" y="5"/>
                    </a:cubicBezTo>
                    <a:cubicBezTo>
                      <a:pt x="120" y="6"/>
                      <a:pt x="121" y="9"/>
                      <a:pt x="122" y="10"/>
                    </a:cubicBezTo>
                    <a:cubicBezTo>
                      <a:pt x="122" y="9"/>
                      <a:pt x="120" y="7"/>
                      <a:pt x="121" y="8"/>
                    </a:cubicBezTo>
                    <a:cubicBezTo>
                      <a:pt x="121" y="8"/>
                      <a:pt x="121" y="8"/>
                      <a:pt x="121" y="8"/>
                    </a:cubicBezTo>
                    <a:cubicBezTo>
                      <a:pt x="121" y="8"/>
                      <a:pt x="123" y="10"/>
                      <a:pt x="121" y="6"/>
                    </a:cubicBezTo>
                    <a:cubicBezTo>
                      <a:pt x="123" y="9"/>
                      <a:pt x="123" y="9"/>
                      <a:pt x="123" y="9"/>
                    </a:cubicBezTo>
                    <a:cubicBezTo>
                      <a:pt x="123" y="9"/>
                      <a:pt x="123" y="8"/>
                      <a:pt x="123" y="8"/>
                    </a:cubicBezTo>
                    <a:cubicBezTo>
                      <a:pt x="123" y="9"/>
                      <a:pt x="124" y="10"/>
                      <a:pt x="124" y="10"/>
                    </a:cubicBezTo>
                    <a:cubicBezTo>
                      <a:pt x="126" y="12"/>
                      <a:pt x="125" y="10"/>
                      <a:pt x="125" y="9"/>
                    </a:cubicBezTo>
                    <a:cubicBezTo>
                      <a:pt x="124" y="8"/>
                      <a:pt x="124" y="8"/>
                      <a:pt x="124" y="8"/>
                    </a:cubicBezTo>
                    <a:cubicBezTo>
                      <a:pt x="124" y="6"/>
                      <a:pt x="125" y="7"/>
                      <a:pt x="126" y="6"/>
                    </a:cubicBezTo>
                    <a:cubicBezTo>
                      <a:pt x="126" y="8"/>
                      <a:pt x="126" y="8"/>
                      <a:pt x="126" y="8"/>
                    </a:cubicBezTo>
                    <a:cubicBezTo>
                      <a:pt x="126" y="7"/>
                      <a:pt x="126" y="7"/>
                      <a:pt x="126" y="7"/>
                    </a:cubicBezTo>
                    <a:cubicBezTo>
                      <a:pt x="127" y="9"/>
                      <a:pt x="128" y="10"/>
                      <a:pt x="128" y="8"/>
                    </a:cubicBezTo>
                    <a:cubicBezTo>
                      <a:pt x="129" y="13"/>
                      <a:pt x="129" y="13"/>
                      <a:pt x="129" y="13"/>
                    </a:cubicBezTo>
                    <a:cubicBezTo>
                      <a:pt x="128" y="12"/>
                      <a:pt x="128" y="11"/>
                      <a:pt x="127" y="9"/>
                    </a:cubicBezTo>
                    <a:cubicBezTo>
                      <a:pt x="126" y="8"/>
                      <a:pt x="126" y="8"/>
                      <a:pt x="126" y="10"/>
                    </a:cubicBezTo>
                    <a:cubicBezTo>
                      <a:pt x="127" y="10"/>
                      <a:pt x="127" y="10"/>
                      <a:pt x="126" y="9"/>
                    </a:cubicBezTo>
                    <a:cubicBezTo>
                      <a:pt x="128" y="12"/>
                      <a:pt x="127" y="12"/>
                      <a:pt x="128" y="14"/>
                    </a:cubicBezTo>
                    <a:cubicBezTo>
                      <a:pt x="128" y="13"/>
                      <a:pt x="129" y="14"/>
                      <a:pt x="128" y="13"/>
                    </a:cubicBezTo>
                    <a:cubicBezTo>
                      <a:pt x="129" y="15"/>
                      <a:pt x="129" y="15"/>
                      <a:pt x="128" y="15"/>
                    </a:cubicBezTo>
                    <a:cubicBezTo>
                      <a:pt x="128" y="14"/>
                      <a:pt x="127" y="14"/>
                      <a:pt x="127" y="13"/>
                    </a:cubicBezTo>
                    <a:cubicBezTo>
                      <a:pt x="128" y="15"/>
                      <a:pt x="128" y="16"/>
                      <a:pt x="127" y="16"/>
                    </a:cubicBezTo>
                    <a:cubicBezTo>
                      <a:pt x="126" y="13"/>
                      <a:pt x="127" y="18"/>
                      <a:pt x="126" y="18"/>
                    </a:cubicBezTo>
                    <a:cubicBezTo>
                      <a:pt x="125" y="15"/>
                      <a:pt x="125" y="13"/>
                      <a:pt x="125" y="12"/>
                    </a:cubicBezTo>
                    <a:cubicBezTo>
                      <a:pt x="124" y="11"/>
                      <a:pt x="124" y="12"/>
                      <a:pt x="123" y="11"/>
                    </a:cubicBezTo>
                    <a:cubicBezTo>
                      <a:pt x="124" y="13"/>
                      <a:pt x="125" y="16"/>
                      <a:pt x="125" y="17"/>
                    </a:cubicBezTo>
                    <a:cubicBezTo>
                      <a:pt x="124" y="15"/>
                      <a:pt x="124" y="15"/>
                      <a:pt x="124" y="15"/>
                    </a:cubicBezTo>
                    <a:cubicBezTo>
                      <a:pt x="124" y="17"/>
                      <a:pt x="126" y="19"/>
                      <a:pt x="125" y="19"/>
                    </a:cubicBezTo>
                    <a:cubicBezTo>
                      <a:pt x="124" y="18"/>
                      <a:pt x="123" y="19"/>
                      <a:pt x="122" y="19"/>
                    </a:cubicBezTo>
                    <a:cubicBezTo>
                      <a:pt x="121" y="18"/>
                      <a:pt x="121" y="18"/>
                      <a:pt x="121" y="18"/>
                    </a:cubicBezTo>
                    <a:cubicBezTo>
                      <a:pt x="122" y="21"/>
                      <a:pt x="120" y="20"/>
                      <a:pt x="121" y="21"/>
                    </a:cubicBezTo>
                    <a:cubicBezTo>
                      <a:pt x="119" y="20"/>
                      <a:pt x="120" y="24"/>
                      <a:pt x="118" y="21"/>
                    </a:cubicBezTo>
                    <a:cubicBezTo>
                      <a:pt x="117" y="24"/>
                      <a:pt x="116" y="25"/>
                      <a:pt x="114" y="26"/>
                    </a:cubicBezTo>
                    <a:cubicBezTo>
                      <a:pt x="113" y="23"/>
                      <a:pt x="113" y="23"/>
                      <a:pt x="113" y="23"/>
                    </a:cubicBezTo>
                    <a:cubicBezTo>
                      <a:pt x="114" y="25"/>
                      <a:pt x="112" y="22"/>
                      <a:pt x="112" y="23"/>
                    </a:cubicBezTo>
                    <a:cubicBezTo>
                      <a:pt x="113" y="24"/>
                      <a:pt x="113" y="25"/>
                      <a:pt x="114" y="27"/>
                    </a:cubicBezTo>
                    <a:cubicBezTo>
                      <a:pt x="112" y="25"/>
                      <a:pt x="112" y="28"/>
                      <a:pt x="112" y="30"/>
                    </a:cubicBezTo>
                    <a:cubicBezTo>
                      <a:pt x="111" y="28"/>
                      <a:pt x="111" y="28"/>
                      <a:pt x="111" y="28"/>
                    </a:cubicBezTo>
                    <a:cubicBezTo>
                      <a:pt x="113" y="32"/>
                      <a:pt x="110" y="30"/>
                      <a:pt x="109" y="30"/>
                    </a:cubicBezTo>
                    <a:cubicBezTo>
                      <a:pt x="109" y="29"/>
                      <a:pt x="108" y="27"/>
                      <a:pt x="108" y="28"/>
                    </a:cubicBezTo>
                    <a:cubicBezTo>
                      <a:pt x="109" y="31"/>
                      <a:pt x="108" y="31"/>
                      <a:pt x="109" y="33"/>
                    </a:cubicBezTo>
                    <a:cubicBezTo>
                      <a:pt x="108" y="33"/>
                      <a:pt x="107" y="33"/>
                      <a:pt x="106" y="32"/>
                    </a:cubicBezTo>
                    <a:cubicBezTo>
                      <a:pt x="107" y="37"/>
                      <a:pt x="103" y="35"/>
                      <a:pt x="103" y="39"/>
                    </a:cubicBezTo>
                    <a:cubicBezTo>
                      <a:pt x="102" y="37"/>
                      <a:pt x="102" y="37"/>
                      <a:pt x="102" y="37"/>
                    </a:cubicBezTo>
                    <a:cubicBezTo>
                      <a:pt x="102" y="42"/>
                      <a:pt x="98" y="39"/>
                      <a:pt x="98" y="42"/>
                    </a:cubicBezTo>
                    <a:cubicBezTo>
                      <a:pt x="96" y="39"/>
                      <a:pt x="96" y="39"/>
                      <a:pt x="96" y="39"/>
                    </a:cubicBezTo>
                    <a:cubicBezTo>
                      <a:pt x="95" y="38"/>
                      <a:pt x="96" y="41"/>
                      <a:pt x="97" y="43"/>
                    </a:cubicBezTo>
                    <a:cubicBezTo>
                      <a:pt x="96" y="42"/>
                      <a:pt x="97" y="45"/>
                      <a:pt x="95" y="43"/>
                    </a:cubicBezTo>
                    <a:cubicBezTo>
                      <a:pt x="94" y="42"/>
                      <a:pt x="96" y="45"/>
                      <a:pt x="95" y="45"/>
                    </a:cubicBezTo>
                    <a:cubicBezTo>
                      <a:pt x="94" y="45"/>
                      <a:pt x="94" y="45"/>
                      <a:pt x="93" y="46"/>
                    </a:cubicBezTo>
                    <a:cubicBezTo>
                      <a:pt x="93" y="46"/>
                      <a:pt x="93" y="46"/>
                      <a:pt x="93" y="46"/>
                    </a:cubicBezTo>
                    <a:cubicBezTo>
                      <a:pt x="93" y="46"/>
                      <a:pt x="92" y="44"/>
                      <a:pt x="92" y="44"/>
                    </a:cubicBezTo>
                    <a:cubicBezTo>
                      <a:pt x="92" y="45"/>
                      <a:pt x="90" y="44"/>
                      <a:pt x="93" y="48"/>
                    </a:cubicBezTo>
                    <a:cubicBezTo>
                      <a:pt x="91" y="46"/>
                      <a:pt x="92" y="51"/>
                      <a:pt x="89" y="48"/>
                    </a:cubicBezTo>
                    <a:cubicBezTo>
                      <a:pt x="90" y="49"/>
                      <a:pt x="90" y="50"/>
                      <a:pt x="90" y="51"/>
                    </a:cubicBezTo>
                    <a:cubicBezTo>
                      <a:pt x="89" y="51"/>
                      <a:pt x="87" y="50"/>
                      <a:pt x="88" y="52"/>
                    </a:cubicBezTo>
                    <a:cubicBezTo>
                      <a:pt x="87" y="51"/>
                      <a:pt x="87" y="50"/>
                      <a:pt x="86" y="50"/>
                    </a:cubicBezTo>
                    <a:cubicBezTo>
                      <a:pt x="86" y="51"/>
                      <a:pt x="87" y="51"/>
                      <a:pt x="87" y="52"/>
                    </a:cubicBezTo>
                    <a:cubicBezTo>
                      <a:pt x="87" y="55"/>
                      <a:pt x="83" y="52"/>
                      <a:pt x="83" y="53"/>
                    </a:cubicBezTo>
                    <a:cubicBezTo>
                      <a:pt x="82" y="57"/>
                      <a:pt x="79" y="57"/>
                      <a:pt x="77" y="59"/>
                    </a:cubicBezTo>
                    <a:cubicBezTo>
                      <a:pt x="77" y="58"/>
                      <a:pt x="77" y="58"/>
                      <a:pt x="77" y="58"/>
                    </a:cubicBezTo>
                    <a:cubicBezTo>
                      <a:pt x="78" y="61"/>
                      <a:pt x="73" y="56"/>
                      <a:pt x="76" y="61"/>
                    </a:cubicBezTo>
                    <a:cubicBezTo>
                      <a:pt x="75" y="60"/>
                      <a:pt x="75" y="61"/>
                      <a:pt x="74" y="60"/>
                    </a:cubicBezTo>
                    <a:cubicBezTo>
                      <a:pt x="75" y="62"/>
                      <a:pt x="71" y="59"/>
                      <a:pt x="72" y="62"/>
                    </a:cubicBezTo>
                    <a:cubicBezTo>
                      <a:pt x="73" y="62"/>
                      <a:pt x="72" y="62"/>
                      <a:pt x="72" y="61"/>
                    </a:cubicBezTo>
                    <a:cubicBezTo>
                      <a:pt x="70" y="60"/>
                      <a:pt x="71" y="63"/>
                      <a:pt x="69" y="62"/>
                    </a:cubicBezTo>
                    <a:cubicBezTo>
                      <a:pt x="69" y="62"/>
                      <a:pt x="69" y="61"/>
                      <a:pt x="69" y="61"/>
                    </a:cubicBezTo>
                    <a:cubicBezTo>
                      <a:pt x="67" y="59"/>
                      <a:pt x="70" y="64"/>
                      <a:pt x="67" y="61"/>
                    </a:cubicBezTo>
                    <a:cubicBezTo>
                      <a:pt x="67" y="61"/>
                      <a:pt x="69" y="63"/>
                      <a:pt x="69" y="63"/>
                    </a:cubicBezTo>
                    <a:cubicBezTo>
                      <a:pt x="66" y="62"/>
                      <a:pt x="66" y="66"/>
                      <a:pt x="65" y="68"/>
                    </a:cubicBezTo>
                    <a:cubicBezTo>
                      <a:pt x="62" y="67"/>
                      <a:pt x="60" y="63"/>
                      <a:pt x="61" y="66"/>
                    </a:cubicBezTo>
                    <a:cubicBezTo>
                      <a:pt x="61" y="65"/>
                      <a:pt x="62" y="67"/>
                      <a:pt x="62" y="67"/>
                    </a:cubicBezTo>
                    <a:cubicBezTo>
                      <a:pt x="62" y="68"/>
                      <a:pt x="58" y="63"/>
                      <a:pt x="59" y="65"/>
                    </a:cubicBezTo>
                    <a:cubicBezTo>
                      <a:pt x="61" y="67"/>
                      <a:pt x="60" y="67"/>
                      <a:pt x="61" y="68"/>
                    </a:cubicBezTo>
                    <a:cubicBezTo>
                      <a:pt x="59" y="67"/>
                      <a:pt x="57" y="65"/>
                      <a:pt x="58" y="68"/>
                    </a:cubicBezTo>
                    <a:cubicBezTo>
                      <a:pt x="57" y="66"/>
                      <a:pt x="57" y="66"/>
                      <a:pt x="57" y="66"/>
                    </a:cubicBezTo>
                    <a:cubicBezTo>
                      <a:pt x="59" y="70"/>
                      <a:pt x="57" y="69"/>
                      <a:pt x="59" y="73"/>
                    </a:cubicBezTo>
                    <a:cubicBezTo>
                      <a:pt x="56" y="77"/>
                      <a:pt x="54" y="82"/>
                      <a:pt x="51" y="86"/>
                    </a:cubicBezTo>
                    <a:cubicBezTo>
                      <a:pt x="47" y="88"/>
                      <a:pt x="44" y="93"/>
                      <a:pt x="39" y="94"/>
                    </a:cubicBezTo>
                    <a:cubicBezTo>
                      <a:pt x="36" y="93"/>
                      <a:pt x="36" y="93"/>
                      <a:pt x="36" y="95"/>
                    </a:cubicBezTo>
                    <a:cubicBezTo>
                      <a:pt x="36" y="94"/>
                      <a:pt x="36" y="94"/>
                      <a:pt x="35" y="94"/>
                    </a:cubicBezTo>
                    <a:cubicBezTo>
                      <a:pt x="37" y="96"/>
                      <a:pt x="35" y="95"/>
                      <a:pt x="37" y="97"/>
                    </a:cubicBezTo>
                    <a:cubicBezTo>
                      <a:pt x="35" y="98"/>
                      <a:pt x="35" y="99"/>
                      <a:pt x="33" y="101"/>
                    </a:cubicBezTo>
                    <a:cubicBezTo>
                      <a:pt x="33" y="100"/>
                      <a:pt x="32" y="98"/>
                      <a:pt x="31" y="99"/>
                    </a:cubicBezTo>
                    <a:cubicBezTo>
                      <a:pt x="33" y="100"/>
                      <a:pt x="33" y="100"/>
                      <a:pt x="33" y="100"/>
                    </a:cubicBezTo>
                    <a:cubicBezTo>
                      <a:pt x="32" y="100"/>
                      <a:pt x="32" y="100"/>
                      <a:pt x="32" y="100"/>
                    </a:cubicBezTo>
                    <a:cubicBezTo>
                      <a:pt x="32" y="100"/>
                      <a:pt x="33" y="102"/>
                      <a:pt x="34" y="102"/>
                    </a:cubicBezTo>
                    <a:cubicBezTo>
                      <a:pt x="33" y="105"/>
                      <a:pt x="31" y="106"/>
                      <a:pt x="29" y="107"/>
                    </a:cubicBezTo>
                    <a:cubicBezTo>
                      <a:pt x="26" y="107"/>
                      <a:pt x="24" y="108"/>
                      <a:pt x="22" y="110"/>
                    </a:cubicBezTo>
                    <a:cubicBezTo>
                      <a:pt x="21" y="110"/>
                      <a:pt x="21" y="112"/>
                      <a:pt x="20" y="113"/>
                    </a:cubicBezTo>
                    <a:cubicBezTo>
                      <a:pt x="15" y="113"/>
                      <a:pt x="10" y="114"/>
                      <a:pt x="10" y="118"/>
                    </a:cubicBezTo>
                    <a:cubicBezTo>
                      <a:pt x="10" y="118"/>
                      <a:pt x="4" y="113"/>
                      <a:pt x="4" y="11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2" name="Freeform 346"/>
              <p:cNvSpPr/>
              <p:nvPr/>
            </p:nvSpPr>
            <p:spPr bwMode="auto">
              <a:xfrm>
                <a:off x="5676901" y="1890713"/>
                <a:ext cx="0" cy="1587"/>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0" y="2"/>
                      <a:pt x="0" y="0"/>
                    </a:cubicBezTo>
                    <a:cubicBezTo>
                      <a:pt x="0" y="1"/>
                      <a:pt x="1" y="2"/>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3" name="Freeform 347"/>
              <p:cNvSpPr/>
              <p:nvPr/>
            </p:nvSpPr>
            <p:spPr bwMode="auto">
              <a:xfrm>
                <a:off x="5670551" y="1889125"/>
                <a:ext cx="1588" cy="0"/>
              </a:xfrm>
              <a:custGeom>
                <a:avLst/>
                <a:gdLst>
                  <a:gd name="T0" fmla="*/ 1 w 1"/>
                  <a:gd name="T1" fmla="*/ 2 h 3"/>
                  <a:gd name="T2" fmla="*/ 0 w 1"/>
                  <a:gd name="T3" fmla="*/ 2 h 3"/>
                  <a:gd name="T4" fmla="*/ 0 w 1"/>
                  <a:gd name="T5" fmla="*/ 1 h 3"/>
                  <a:gd name="T6" fmla="*/ 1 w 1"/>
                  <a:gd name="T7" fmla="*/ 2 h 3"/>
                </a:gdLst>
                <a:ahLst/>
                <a:cxnLst>
                  <a:cxn ang="0">
                    <a:pos x="T0" y="T1"/>
                  </a:cxn>
                  <a:cxn ang="0">
                    <a:pos x="T2" y="T3"/>
                  </a:cxn>
                  <a:cxn ang="0">
                    <a:pos x="T4" y="T5"/>
                  </a:cxn>
                  <a:cxn ang="0">
                    <a:pos x="T6" y="T7"/>
                  </a:cxn>
                </a:cxnLst>
                <a:rect l="0" t="0" r="r" b="b"/>
                <a:pathLst>
                  <a:path w="1" h="3">
                    <a:moveTo>
                      <a:pt x="1" y="2"/>
                    </a:moveTo>
                    <a:cubicBezTo>
                      <a:pt x="1" y="3"/>
                      <a:pt x="0" y="2"/>
                      <a:pt x="0" y="2"/>
                    </a:cubicBezTo>
                    <a:cubicBezTo>
                      <a:pt x="0" y="1"/>
                      <a:pt x="0" y="0"/>
                      <a:pt x="0" y="1"/>
                    </a:cubicBezTo>
                    <a:cubicBezTo>
                      <a:pt x="0" y="1"/>
                      <a:pt x="0"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4" name="Freeform 348"/>
              <p:cNvSpPr/>
              <p:nvPr/>
            </p:nvSpPr>
            <p:spPr bwMode="auto">
              <a:xfrm>
                <a:off x="5670551" y="1889125"/>
                <a:ext cx="0" cy="0"/>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0"/>
                      <a:pt x="0" y="0"/>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5" name="Freeform 349"/>
              <p:cNvSpPr/>
              <p:nvPr/>
            </p:nvSpPr>
            <p:spPr bwMode="auto">
              <a:xfrm>
                <a:off x="5667376" y="1887538"/>
                <a:ext cx="1588" cy="1587"/>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1" y="0"/>
                    </a:cubicBezTo>
                    <a:cubicBezTo>
                      <a:pt x="1" y="0"/>
                      <a:pt x="1" y="1"/>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6" name="Freeform 350"/>
              <p:cNvSpPr/>
              <p:nvPr/>
            </p:nvSpPr>
            <p:spPr bwMode="auto">
              <a:xfrm>
                <a:off x="5668963" y="1889125"/>
                <a:ext cx="0" cy="0"/>
              </a:xfrm>
              <a:custGeom>
                <a:avLst/>
                <a:gdLst>
                  <a:gd name="T0" fmla="*/ 2 w 2"/>
                  <a:gd name="T1" fmla="*/ 2 h 2"/>
                  <a:gd name="T2" fmla="*/ 0 w 2"/>
                  <a:gd name="T3" fmla="*/ 1 h 2"/>
                  <a:gd name="T4" fmla="*/ 2 w 2"/>
                  <a:gd name="T5" fmla="*/ 2 h 2"/>
                </a:gdLst>
                <a:ahLst/>
                <a:cxnLst>
                  <a:cxn ang="0">
                    <a:pos x="T0" y="T1"/>
                  </a:cxn>
                  <a:cxn ang="0">
                    <a:pos x="T2" y="T3"/>
                  </a:cxn>
                  <a:cxn ang="0">
                    <a:pos x="T4" y="T5"/>
                  </a:cxn>
                </a:cxnLst>
                <a:rect l="0" t="0" r="r" b="b"/>
                <a:pathLst>
                  <a:path w="2" h="2">
                    <a:moveTo>
                      <a:pt x="2" y="2"/>
                    </a:moveTo>
                    <a:cubicBezTo>
                      <a:pt x="1" y="2"/>
                      <a:pt x="1" y="2"/>
                      <a:pt x="0" y="1"/>
                    </a:cubicBezTo>
                    <a:cubicBezTo>
                      <a:pt x="1" y="2"/>
                      <a:pt x="1" y="0"/>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7" name="Freeform 351"/>
              <p:cNvSpPr/>
              <p:nvPr/>
            </p:nvSpPr>
            <p:spPr bwMode="auto">
              <a:xfrm>
                <a:off x="5665788" y="1889125"/>
                <a:ext cx="1588" cy="0"/>
              </a:xfrm>
              <a:custGeom>
                <a:avLst/>
                <a:gdLst>
                  <a:gd name="T0" fmla="*/ 0 w 1"/>
                  <a:gd name="T1" fmla="*/ 2 h 3"/>
                  <a:gd name="T2" fmla="*/ 0 w 1"/>
                  <a:gd name="T3" fmla="*/ 2 h 3"/>
                  <a:gd name="T4" fmla="*/ 0 w 1"/>
                  <a:gd name="T5" fmla="*/ 2 h 3"/>
                </a:gdLst>
                <a:ahLst/>
                <a:cxnLst>
                  <a:cxn ang="0">
                    <a:pos x="T0" y="T1"/>
                  </a:cxn>
                  <a:cxn ang="0">
                    <a:pos x="T2" y="T3"/>
                  </a:cxn>
                  <a:cxn ang="0">
                    <a:pos x="T4" y="T5"/>
                  </a:cxn>
                </a:cxnLst>
                <a:rect l="0" t="0" r="r" b="b"/>
                <a:pathLst>
                  <a:path w="1" h="3">
                    <a:moveTo>
                      <a:pt x="0" y="2"/>
                    </a:moveTo>
                    <a:cubicBezTo>
                      <a:pt x="0" y="2"/>
                      <a:pt x="1" y="3"/>
                      <a:pt x="0" y="2"/>
                    </a:cubicBezTo>
                    <a:cubicBezTo>
                      <a:pt x="0" y="3"/>
                      <a:pt x="0"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8" name="Freeform 352"/>
              <p:cNvSpPr/>
              <p:nvPr/>
            </p:nvSpPr>
            <p:spPr bwMode="auto">
              <a:xfrm>
                <a:off x="5665788" y="1889125"/>
                <a:ext cx="0" cy="1587"/>
              </a:xfrm>
              <a:custGeom>
                <a:avLst/>
                <a:gdLst>
                  <a:gd name="T0" fmla="*/ 1 w 1"/>
                  <a:gd name="T1" fmla="*/ 2 h 2"/>
                  <a:gd name="T2" fmla="*/ 1 w 1"/>
                  <a:gd name="T3" fmla="*/ 2 h 2"/>
                  <a:gd name="T4" fmla="*/ 0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2"/>
                      <a:pt x="1" y="2"/>
                    </a:cubicBezTo>
                    <a:cubicBezTo>
                      <a:pt x="0" y="2"/>
                      <a:pt x="0" y="1"/>
                      <a:pt x="0" y="0"/>
                    </a:cubicBezTo>
                    <a:lnTo>
                      <a:pt x="1" y="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9" name="Freeform 353"/>
              <p:cNvSpPr/>
              <p:nvPr/>
            </p:nvSpPr>
            <p:spPr bwMode="auto">
              <a:xfrm>
                <a:off x="5651501" y="1901825"/>
                <a:ext cx="0" cy="158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lnTo>
                      <a:pt x="0" y="0"/>
                    </a:lnTo>
                    <a:lnTo>
                      <a:pt x="0" y="1"/>
                    </a:lnTo>
                    <a:lnTo>
                      <a:pt x="0" y="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0" name="Freeform 354"/>
              <p:cNvSpPr/>
              <p:nvPr/>
            </p:nvSpPr>
            <p:spPr bwMode="auto">
              <a:xfrm>
                <a:off x="5645151" y="1906588"/>
                <a:ext cx="0" cy="1587"/>
              </a:xfrm>
              <a:custGeom>
                <a:avLst/>
                <a:gdLst>
                  <a:gd name="T0" fmla="*/ 1 w 1"/>
                  <a:gd name="T1" fmla="*/ 1 h 2"/>
                  <a:gd name="T2" fmla="*/ 0 w 1"/>
                  <a:gd name="T3" fmla="*/ 0 h 2"/>
                  <a:gd name="T4" fmla="*/ 1 w 1"/>
                  <a:gd name="T5" fmla="*/ 1 h 2"/>
                </a:gdLst>
                <a:ahLst/>
                <a:cxnLst>
                  <a:cxn ang="0">
                    <a:pos x="T0" y="T1"/>
                  </a:cxn>
                  <a:cxn ang="0">
                    <a:pos x="T2" y="T3"/>
                  </a:cxn>
                  <a:cxn ang="0">
                    <a:pos x="T4" y="T5"/>
                  </a:cxn>
                </a:cxnLst>
                <a:rect l="0" t="0" r="r" b="b"/>
                <a:pathLst>
                  <a:path w="1" h="2">
                    <a:moveTo>
                      <a:pt x="1" y="1"/>
                    </a:moveTo>
                    <a:cubicBezTo>
                      <a:pt x="1" y="2"/>
                      <a:pt x="0" y="1"/>
                      <a:pt x="0" y="0"/>
                    </a:cubicBezTo>
                    <a:cubicBezTo>
                      <a:pt x="0" y="0"/>
                      <a:pt x="1" y="2"/>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1" name="Freeform 355"/>
              <p:cNvSpPr/>
              <p:nvPr/>
            </p:nvSpPr>
            <p:spPr bwMode="auto">
              <a:xfrm>
                <a:off x="5643563" y="1912938"/>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30" name="文本框 729"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5319899" y="5614043"/>
              <a:ext cx="2242922" cy="707886"/>
            </a:xfrm>
            <a:prstGeom prst="rect">
              <a:avLst/>
            </a:prstGeom>
            <a:noFill/>
            <a:effectLst/>
          </p:spPr>
          <p:txBody>
            <a:bodyPr wrap="none" rtlCol="0">
              <a:spAutoFit/>
            </a:bodyPr>
            <a:lstStyle/>
            <a:p>
              <a:r>
                <a:rPr lang="zh-CN" altLang="en-US" sz="4000" b="1" dirty="0" smtClean="0">
                  <a:solidFill>
                    <a:srgbClr val="FDFDFD"/>
                  </a:solidFill>
                  <a:latin typeface="幼圆" panose="02010509060101010101" pitchFamily="49" charset="-122"/>
                  <a:ea typeface="幼圆" panose="02010509060101010101" pitchFamily="49" charset="-122"/>
                  <a:cs typeface="Kartika" panose="02020503030404060203" pitchFamily="18" charset="0"/>
                </a:rPr>
                <a:t>您的标题</a:t>
              </a:r>
              <a:endParaRPr lang="en-US" altLang="zh-CN" sz="4000" b="1" dirty="0">
                <a:solidFill>
                  <a:srgbClr val="FDFDFD"/>
                </a:solidFill>
                <a:latin typeface="幼圆" panose="02010509060101010101" pitchFamily="49" charset="-122"/>
                <a:ea typeface="幼圆" panose="02010509060101010101" pitchFamily="49" charset="-122"/>
                <a:cs typeface="Kartika" panose="02020503030404060203" pitchFamily="18" charset="0"/>
              </a:endParaRPr>
            </a:p>
          </p:txBody>
        </p:sp>
      </p:grpSp>
      <p:grpSp>
        <p:nvGrpSpPr>
          <p:cNvPr id="1082" name="组合 1081"/>
          <p:cNvGrpSpPr/>
          <p:nvPr/>
        </p:nvGrpSpPr>
        <p:grpSpPr>
          <a:xfrm>
            <a:off x="80251" y="2302332"/>
            <a:ext cx="3708357" cy="3278226"/>
            <a:chOff x="80251" y="2302332"/>
            <a:chExt cx="3708357" cy="3278226"/>
          </a:xfrm>
        </p:grpSpPr>
        <p:sp>
          <p:nvSpPr>
            <p:cNvPr id="1083" name="椭圆 1082"/>
            <p:cNvSpPr/>
            <p:nvPr/>
          </p:nvSpPr>
          <p:spPr>
            <a:xfrm>
              <a:off x="748057" y="3076186"/>
              <a:ext cx="2193925" cy="2193925"/>
            </a:xfrm>
            <a:prstGeom prst="ellipse">
              <a:avLst/>
            </a:prstGeom>
            <a:blipFill>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sp>
          <p:nvSpPr>
            <p:cNvPr id="1084" name="Freeform 14"/>
            <p:cNvSpPr/>
            <p:nvPr/>
          </p:nvSpPr>
          <p:spPr bwMode="auto">
            <a:xfrm>
              <a:off x="80251" y="2302332"/>
              <a:ext cx="3708357" cy="3278226"/>
            </a:xfrm>
            <a:custGeom>
              <a:avLst/>
              <a:gdLst>
                <a:gd name="T0" fmla="*/ 29 w 103"/>
                <a:gd name="T1" fmla="*/ 22 h 91"/>
                <a:gd name="T2" fmla="*/ 27 w 103"/>
                <a:gd name="T3" fmla="*/ 78 h 91"/>
                <a:gd name="T4" fmla="*/ 76 w 103"/>
                <a:gd name="T5" fmla="*/ 72 h 91"/>
                <a:gd name="T6" fmla="*/ 25 w 103"/>
                <a:gd name="T7" fmla="*/ 25 h 91"/>
                <a:gd name="T8" fmla="*/ 23 w 103"/>
                <a:gd name="T9" fmla="*/ 75 h 91"/>
                <a:gd name="T10" fmla="*/ 71 w 103"/>
                <a:gd name="T11" fmla="*/ 80 h 91"/>
                <a:gd name="T12" fmla="*/ 42 w 103"/>
                <a:gd name="T13" fmla="*/ 17 h 91"/>
                <a:gd name="T14" fmla="*/ 31 w 103"/>
                <a:gd name="T15" fmla="*/ 83 h 91"/>
                <a:gd name="T16" fmla="*/ 85 w 103"/>
                <a:gd name="T17" fmla="*/ 45 h 91"/>
                <a:gd name="T18" fmla="*/ 17 w 103"/>
                <a:gd name="T19" fmla="*/ 32 h 91"/>
                <a:gd name="T20" fmla="*/ 23 w 103"/>
                <a:gd name="T21" fmla="*/ 77 h 91"/>
                <a:gd name="T22" fmla="*/ 76 w 103"/>
                <a:gd name="T23" fmla="*/ 76 h 91"/>
                <a:gd name="T24" fmla="*/ 35 w 103"/>
                <a:gd name="T25" fmla="*/ 21 h 91"/>
                <a:gd name="T26" fmla="*/ 27 w 103"/>
                <a:gd name="T27" fmla="*/ 2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91">
                  <a:moveTo>
                    <a:pt x="29" y="22"/>
                  </a:moveTo>
                  <a:cubicBezTo>
                    <a:pt x="12" y="36"/>
                    <a:pt x="9" y="63"/>
                    <a:pt x="27" y="78"/>
                  </a:cubicBezTo>
                  <a:cubicBezTo>
                    <a:pt x="42" y="91"/>
                    <a:pt x="64" y="87"/>
                    <a:pt x="76" y="72"/>
                  </a:cubicBezTo>
                  <a:cubicBezTo>
                    <a:pt x="100" y="42"/>
                    <a:pt x="52" y="0"/>
                    <a:pt x="25" y="25"/>
                  </a:cubicBezTo>
                  <a:cubicBezTo>
                    <a:pt x="11" y="39"/>
                    <a:pt x="13" y="60"/>
                    <a:pt x="23" y="75"/>
                  </a:cubicBezTo>
                  <a:cubicBezTo>
                    <a:pt x="33" y="90"/>
                    <a:pt x="57" y="91"/>
                    <a:pt x="71" y="80"/>
                  </a:cubicBezTo>
                  <a:cubicBezTo>
                    <a:pt x="101" y="59"/>
                    <a:pt x="76" y="12"/>
                    <a:pt x="42" y="17"/>
                  </a:cubicBezTo>
                  <a:cubicBezTo>
                    <a:pt x="13" y="22"/>
                    <a:pt x="0" y="72"/>
                    <a:pt x="31" y="83"/>
                  </a:cubicBezTo>
                  <a:cubicBezTo>
                    <a:pt x="55" y="91"/>
                    <a:pt x="95" y="75"/>
                    <a:pt x="85" y="45"/>
                  </a:cubicBezTo>
                  <a:cubicBezTo>
                    <a:pt x="75" y="16"/>
                    <a:pt x="33" y="4"/>
                    <a:pt x="17" y="32"/>
                  </a:cubicBezTo>
                  <a:cubicBezTo>
                    <a:pt x="9" y="45"/>
                    <a:pt x="10" y="67"/>
                    <a:pt x="23" y="77"/>
                  </a:cubicBezTo>
                  <a:cubicBezTo>
                    <a:pt x="37" y="88"/>
                    <a:pt x="62" y="90"/>
                    <a:pt x="76" y="76"/>
                  </a:cubicBezTo>
                  <a:cubicBezTo>
                    <a:pt x="103" y="50"/>
                    <a:pt x="67" y="8"/>
                    <a:pt x="35" y="21"/>
                  </a:cubicBezTo>
                  <a:cubicBezTo>
                    <a:pt x="32" y="22"/>
                    <a:pt x="29" y="24"/>
                    <a:pt x="27" y="26"/>
                  </a:cubicBezTo>
                </a:path>
              </a:pathLst>
            </a:custGeom>
            <a:solidFill>
              <a:srgbClr val="262626"/>
            </a:solidFill>
            <a:ln w="23813" cap="rnd">
              <a:noFill/>
              <a:prstDash val="solid"/>
              <a:round/>
            </a:ln>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1082"/>
                                        </p:tgtEl>
                                        <p:attrNameLst>
                                          <p:attrName>style.visibility</p:attrName>
                                        </p:attrNameLst>
                                      </p:cBhvr>
                                      <p:to>
                                        <p:strVal val="visible"/>
                                      </p:to>
                                    </p:set>
                                    <p:animEffect transition="in" filter="wheel(1)">
                                      <p:cBhvr>
                                        <p:cTn id="7" dur="1500"/>
                                        <p:tgtEl>
                                          <p:spTgt spid="1082"/>
                                        </p:tgtEl>
                                      </p:cBhvr>
                                    </p:animEffect>
                                  </p:childTnLst>
                                </p:cTn>
                              </p:par>
                            </p:childTnLst>
                          </p:cTn>
                        </p:par>
                        <p:par>
                          <p:cTn id="8" fill="hold">
                            <p:stCondLst>
                              <p:cond delay="1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2000"/>
                            </p:stCondLst>
                            <p:childTnLst>
                              <p:par>
                                <p:cTn id="13" presetID="2" presetClass="entr" presetSubtype="2" decel="36000" fill="hold" nodeType="after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750" fill="hold"/>
                                        <p:tgtEl>
                                          <p:spTgt spid="20"/>
                                        </p:tgtEl>
                                        <p:attrNameLst>
                                          <p:attrName>ppt_x</p:attrName>
                                        </p:attrNameLst>
                                      </p:cBhvr>
                                      <p:tavLst>
                                        <p:tav tm="0">
                                          <p:val>
                                            <p:strVal val="1+#ppt_w/2"/>
                                          </p:val>
                                        </p:tav>
                                        <p:tav tm="100000">
                                          <p:val>
                                            <p:strVal val="#ppt_x"/>
                                          </p:val>
                                        </p:tav>
                                      </p:tavLst>
                                    </p:anim>
                                    <p:anim calcmode="lin" valueType="num">
                                      <p:cBhvr additive="base">
                                        <p:cTn id="16" dur="750" fill="hold"/>
                                        <p:tgtEl>
                                          <p:spTgt spid="20"/>
                                        </p:tgtEl>
                                        <p:attrNameLst>
                                          <p:attrName>ppt_y</p:attrName>
                                        </p:attrNameLst>
                                      </p:cBhvr>
                                      <p:tavLst>
                                        <p:tav tm="0">
                                          <p:val>
                                            <p:strVal val="#ppt_y"/>
                                          </p:val>
                                        </p:tav>
                                        <p:tav tm="100000">
                                          <p:val>
                                            <p:strVal val="#ppt_y"/>
                                          </p:val>
                                        </p:tav>
                                      </p:tavLst>
                                    </p:anim>
                                  </p:childTnLst>
                                </p:cTn>
                              </p:par>
                              <p:par>
                                <p:cTn id="17" presetID="2" presetClass="entr" presetSubtype="2" decel="36000" fill="hold" nodeType="withEffect">
                                  <p:stCondLst>
                                    <p:cond delay="250"/>
                                  </p:stCondLst>
                                  <p:childTnLst>
                                    <p:set>
                                      <p:cBhvr>
                                        <p:cTn id="18" dur="1" fill="hold">
                                          <p:stCondLst>
                                            <p:cond delay="0"/>
                                          </p:stCondLst>
                                        </p:cTn>
                                        <p:tgtEl>
                                          <p:spTgt spid="374"/>
                                        </p:tgtEl>
                                        <p:attrNameLst>
                                          <p:attrName>style.visibility</p:attrName>
                                        </p:attrNameLst>
                                      </p:cBhvr>
                                      <p:to>
                                        <p:strVal val="visible"/>
                                      </p:to>
                                    </p:set>
                                    <p:anim calcmode="lin" valueType="num">
                                      <p:cBhvr additive="base">
                                        <p:cTn id="19" dur="750" fill="hold"/>
                                        <p:tgtEl>
                                          <p:spTgt spid="374"/>
                                        </p:tgtEl>
                                        <p:attrNameLst>
                                          <p:attrName>ppt_x</p:attrName>
                                        </p:attrNameLst>
                                      </p:cBhvr>
                                      <p:tavLst>
                                        <p:tav tm="0">
                                          <p:val>
                                            <p:strVal val="1+#ppt_w/2"/>
                                          </p:val>
                                        </p:tav>
                                        <p:tav tm="100000">
                                          <p:val>
                                            <p:strVal val="#ppt_x"/>
                                          </p:val>
                                        </p:tav>
                                      </p:tavLst>
                                    </p:anim>
                                    <p:anim calcmode="lin" valueType="num">
                                      <p:cBhvr additive="base">
                                        <p:cTn id="20" dur="750" fill="hold"/>
                                        <p:tgtEl>
                                          <p:spTgt spid="374"/>
                                        </p:tgtEl>
                                        <p:attrNameLst>
                                          <p:attrName>ppt_y</p:attrName>
                                        </p:attrNameLst>
                                      </p:cBhvr>
                                      <p:tavLst>
                                        <p:tav tm="0">
                                          <p:val>
                                            <p:strVal val="#ppt_y"/>
                                          </p:val>
                                        </p:tav>
                                        <p:tav tm="100000">
                                          <p:val>
                                            <p:strVal val="#ppt_y"/>
                                          </p:val>
                                        </p:tav>
                                      </p:tavLst>
                                    </p:anim>
                                  </p:childTnLst>
                                </p:cTn>
                              </p:par>
                              <p:par>
                                <p:cTn id="21" presetID="2" presetClass="entr" presetSubtype="2" decel="36000" fill="hold" nodeType="withEffect">
                                  <p:stCondLst>
                                    <p:cond delay="500"/>
                                  </p:stCondLst>
                                  <p:childTnLst>
                                    <p:set>
                                      <p:cBhvr>
                                        <p:cTn id="22" dur="1" fill="hold">
                                          <p:stCondLst>
                                            <p:cond delay="0"/>
                                          </p:stCondLst>
                                        </p:cTn>
                                        <p:tgtEl>
                                          <p:spTgt spid="728"/>
                                        </p:tgtEl>
                                        <p:attrNameLst>
                                          <p:attrName>style.visibility</p:attrName>
                                        </p:attrNameLst>
                                      </p:cBhvr>
                                      <p:to>
                                        <p:strVal val="visible"/>
                                      </p:to>
                                    </p:set>
                                    <p:anim calcmode="lin" valueType="num">
                                      <p:cBhvr additive="base">
                                        <p:cTn id="23" dur="750" fill="hold"/>
                                        <p:tgtEl>
                                          <p:spTgt spid="728"/>
                                        </p:tgtEl>
                                        <p:attrNameLst>
                                          <p:attrName>ppt_x</p:attrName>
                                        </p:attrNameLst>
                                      </p:cBhvr>
                                      <p:tavLst>
                                        <p:tav tm="0">
                                          <p:val>
                                            <p:strVal val="1+#ppt_w/2"/>
                                          </p:val>
                                        </p:tav>
                                        <p:tav tm="100000">
                                          <p:val>
                                            <p:strVal val="#ppt_x"/>
                                          </p:val>
                                        </p:tav>
                                      </p:tavLst>
                                    </p:anim>
                                    <p:anim calcmode="lin" valueType="num">
                                      <p:cBhvr additive="base">
                                        <p:cTn id="24" dur="750" fill="hold"/>
                                        <p:tgtEl>
                                          <p:spTgt spid="728"/>
                                        </p:tgtEl>
                                        <p:attrNameLst>
                                          <p:attrName>ppt_y</p:attrName>
                                        </p:attrNameLst>
                                      </p:cBhvr>
                                      <p:tavLst>
                                        <p:tav tm="0">
                                          <p:val>
                                            <p:strVal val="#ppt_y"/>
                                          </p:val>
                                        </p:tav>
                                        <p:tav tm="100000">
                                          <p:val>
                                            <p:strVal val="#ppt_y"/>
                                          </p:val>
                                        </p:tav>
                                      </p:tavLst>
                                    </p:anim>
                                  </p:childTnLst>
                                </p:cTn>
                              </p:par>
                            </p:childTnLst>
                          </p:cTn>
                        </p:par>
                        <p:par>
                          <p:cTn id="25" fill="hold">
                            <p:stCondLst>
                              <p:cond delay="3000"/>
                            </p:stCondLst>
                            <p:childTnLst>
                              <p:par>
                                <p:cTn id="26" presetID="22" presetClass="entr" presetSubtype="8"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left)">
                                      <p:cBhvr>
                                        <p:cTn id="28" dur="500"/>
                                        <p:tgtEl>
                                          <p:spTgt spid="6"/>
                                        </p:tgtEl>
                                      </p:cBhvr>
                                    </p:animEffect>
                                  </p:childTnLst>
                                </p:cTn>
                              </p:par>
                              <p:par>
                                <p:cTn id="29" presetID="22" presetClass="entr" presetSubtype="8" fill="hold" grpId="0" nodeType="withEffect">
                                  <p:stCondLst>
                                    <p:cond delay="250"/>
                                  </p:stCondLst>
                                  <p:childTnLst>
                                    <p:set>
                                      <p:cBhvr>
                                        <p:cTn id="30" dur="1" fill="hold">
                                          <p:stCondLst>
                                            <p:cond delay="0"/>
                                          </p:stCondLst>
                                        </p:cTn>
                                        <p:tgtEl>
                                          <p:spTgt spid="7"/>
                                        </p:tgtEl>
                                        <p:attrNameLst>
                                          <p:attrName>style.visibility</p:attrName>
                                        </p:attrNameLst>
                                      </p:cBhvr>
                                      <p:to>
                                        <p:strVal val="visible"/>
                                      </p:to>
                                    </p:set>
                                    <p:animEffect transition="in" filter="wipe(left)">
                                      <p:cBhvr>
                                        <p:cTn id="31" dur="500"/>
                                        <p:tgtEl>
                                          <p:spTgt spid="7"/>
                                        </p:tgtEl>
                                      </p:cBhvr>
                                    </p:animEffect>
                                  </p:childTnLst>
                                </p:cTn>
                              </p:par>
                              <p:par>
                                <p:cTn id="32" presetID="22" presetClass="entr" presetSubtype="8" fill="hold" grpId="0" nodeType="withEffect">
                                  <p:stCondLst>
                                    <p:cond delay="500"/>
                                  </p:stCondLst>
                                  <p:childTnLst>
                                    <p:set>
                                      <p:cBhvr>
                                        <p:cTn id="33" dur="1" fill="hold">
                                          <p:stCondLst>
                                            <p:cond delay="0"/>
                                          </p:stCondLst>
                                        </p:cTn>
                                        <p:tgtEl>
                                          <p:spTgt spid="8"/>
                                        </p:tgtEl>
                                        <p:attrNameLst>
                                          <p:attrName>style.visibility</p:attrName>
                                        </p:attrNameLst>
                                      </p:cBhvr>
                                      <p:to>
                                        <p:strVal val="visible"/>
                                      </p:to>
                                    </p:set>
                                    <p:animEffect transition="in" filter="wipe(left)">
                                      <p:cBhvr>
                                        <p:cTn id="3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465814" y="2041081"/>
            <a:ext cx="3252377" cy="3283954"/>
          </a:xfrm>
          <a:prstGeom prst="rect">
            <a:avLst/>
          </a:prstGeom>
        </p:spPr>
      </p:pic>
      <p:sp>
        <p:nvSpPr>
          <p:cNvPr id="8"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9" name="任意多边形 8"/>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flipH="1">
            <a:off x="7269383" y="2949864"/>
            <a:ext cx="3327742" cy="707886"/>
          </a:xfrm>
          <a:prstGeom prst="rect">
            <a:avLst/>
          </a:prstGeom>
          <a:noFill/>
        </p:spPr>
        <p:txBody>
          <a:bodyPr wrap="square" rtlCol="0">
            <a:spAutoFit/>
          </a:bodyPr>
          <a:lstStyle/>
          <a:p>
            <a:pPr algn="dist"/>
            <a:r>
              <a:rPr lang="zh-CN" altLang="en-US" sz="4000" dirty="0" smtClean="0">
                <a:latin typeface="方正静蕾简体" panose="02000000000000000000" pitchFamily="2" charset="-122"/>
                <a:ea typeface="方正静蕾简体" panose="02000000000000000000" pitchFamily="2" charset="-122"/>
              </a:rPr>
              <a:t>结论</a:t>
            </a:r>
            <a:endParaRPr lang="zh-CN" altLang="en-US" sz="4000" dirty="0">
              <a:latin typeface="方正静蕾简体" panose="02000000000000000000" pitchFamily="2" charset="-122"/>
              <a:ea typeface="方正静蕾简体" panose="02000000000000000000" pitchFamily="2" charset="-122"/>
            </a:endParaRPr>
          </a:p>
        </p:txBody>
      </p:sp>
      <p:grpSp>
        <p:nvGrpSpPr>
          <p:cNvPr id="11" name="组合 10"/>
          <p:cNvGrpSpPr/>
          <p:nvPr/>
        </p:nvGrpSpPr>
        <p:grpSpPr>
          <a:xfrm>
            <a:off x="6016268" y="2883155"/>
            <a:ext cx="841304" cy="841304"/>
            <a:chOff x="6016268" y="2883155"/>
            <a:chExt cx="841304" cy="841304"/>
          </a:xfrm>
        </p:grpSpPr>
        <p:sp>
          <p:nvSpPr>
            <p:cNvPr id="12" name="椭圆 11"/>
            <p:cNvSpPr/>
            <p:nvPr/>
          </p:nvSpPr>
          <p:spPr>
            <a:xfrm>
              <a:off x="6016268" y="2883155"/>
              <a:ext cx="841304" cy="84130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flipH="1">
              <a:off x="6058025" y="2940820"/>
              <a:ext cx="786099" cy="707886"/>
            </a:xfrm>
            <a:prstGeom prst="rect">
              <a:avLst/>
            </a:prstGeom>
            <a:noFill/>
          </p:spPr>
          <p:txBody>
            <a:bodyPr wrap="square" rtlCol="0">
              <a:spAutoFit/>
            </a:bodyPr>
            <a:lstStyle/>
            <a:p>
              <a:pPr algn="ctr"/>
              <a:r>
                <a:rPr lang="en-US" altLang="zh-CN" sz="4000" dirty="0" smtClean="0">
                  <a:solidFill>
                    <a:srgbClr val="F9F9F9"/>
                  </a:solidFill>
                  <a:latin typeface="方正静蕾简体" panose="02000000000000000000" pitchFamily="2" charset="-122"/>
                  <a:ea typeface="方正静蕾简体" panose="02000000000000000000" pitchFamily="2" charset="-122"/>
                </a:rPr>
                <a:t>4</a:t>
              </a:r>
              <a:endParaRPr lang="zh-CN" altLang="en-US" sz="7200" b="1" dirty="0">
                <a:solidFill>
                  <a:srgbClr val="F9F9F9"/>
                </a:solidFill>
                <a:latin typeface="方正静蕾简体" panose="02000000000000000000" pitchFamily="2" charset="-122"/>
                <a:ea typeface="方正静蕾简体" panose="02000000000000000000" pitchFamily="2" charset="-122"/>
              </a:endParaRPr>
            </a:p>
          </p:txBody>
        </p:sp>
      </p:grpSp>
      <p:sp>
        <p:nvSpPr>
          <p:cNvPr id="14" name="文本框 13"/>
          <p:cNvSpPr txBox="1"/>
          <p:nvPr/>
        </p:nvSpPr>
        <p:spPr>
          <a:xfrm>
            <a:off x="1726083" y="2529212"/>
            <a:ext cx="2731838" cy="707886"/>
          </a:xfrm>
          <a:prstGeom prst="rect">
            <a:avLst/>
          </a:prstGeom>
          <a:noFill/>
        </p:spPr>
        <p:txBody>
          <a:bodyPr wrap="none" rtlCol="0">
            <a:spAutoFit/>
          </a:bodyPr>
          <a:lstStyle/>
          <a:p>
            <a:r>
              <a:rPr lang="en-US" altLang="zh-CN" sz="4000" b="1" dirty="0" smtClean="0">
                <a:solidFill>
                  <a:schemeClr val="tx1">
                    <a:lumMod val="65000"/>
                    <a:lumOff val="35000"/>
                  </a:schemeClr>
                </a:solidFill>
                <a:latin typeface="方正兰亭超细黑简体" panose="02000000000000000000" pitchFamily="2" charset="-122"/>
                <a:ea typeface="方正兰亭超细黑简体" panose="02000000000000000000" pitchFamily="2" charset="-122"/>
              </a:rPr>
              <a:t>PART  04</a:t>
            </a:r>
            <a:endParaRPr lang="zh-CN" altLang="en-US" sz="4000" b="1" dirty="0">
              <a:solidFill>
                <a:schemeClr val="tx1">
                  <a:lumMod val="65000"/>
                  <a:lumOff val="35000"/>
                </a:schemeClr>
              </a:solidFill>
              <a:latin typeface="方正兰亭超细黑简体" panose="02000000000000000000" pitchFamily="2" charset="-122"/>
              <a:ea typeface="方正兰亭超细黑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0" dur="1000" fill="hold"/>
                                        <p:tgtEl>
                                          <p:spTgt spid="6"/>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6"/>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arn(outVertical)">
                                      <p:cBhvr>
                                        <p:cTn id="18" dur="500"/>
                                        <p:tgtEl>
                                          <p:spTgt spid="14"/>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0-#ppt_w/2"/>
                                          </p:val>
                                        </p:tav>
                                        <p:tav tm="100000">
                                          <p:val>
                                            <p:strVal val="#ppt_x"/>
                                          </p:val>
                                        </p:tav>
                                      </p:tavLst>
                                    </p:anim>
                                    <p:anim calcmode="lin" valueType="num">
                                      <p:cBhvr additive="base">
                                        <p:cTn id="23" dur="1000" fill="hold"/>
                                        <p:tgtEl>
                                          <p:spTgt spid="8"/>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50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Effect transition="in" filter="fade">
                                      <p:cBhvr>
                                        <p:cTn id="32" dur="500"/>
                                        <p:tgtEl>
                                          <p:spTgt spid="11"/>
                                        </p:tgtEl>
                                      </p:cBhvr>
                                    </p:animEffect>
                                  </p:childTnLst>
                                </p:cTn>
                              </p:par>
                            </p:childTnLst>
                          </p:cTn>
                        </p:par>
                        <p:par>
                          <p:cTn id="33" fill="hold">
                            <p:stCondLst>
                              <p:cond delay="3000"/>
                            </p:stCondLst>
                            <p:childTnLst>
                              <p:par>
                                <p:cTn id="34" presetID="16" presetClass="entr" presetSubtype="37"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arn(outVertical)">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140"/>
          <p:cNvSpPr>
            <a:spLocks noEditPoints="1"/>
          </p:cNvSpPr>
          <p:nvPr/>
        </p:nvSpPr>
        <p:spPr bwMode="auto">
          <a:xfrm rot="4737770" flipH="1">
            <a:off x="493548" y="3157227"/>
            <a:ext cx="3723932" cy="1243321"/>
          </a:xfrm>
          <a:custGeom>
            <a:avLst/>
            <a:gdLst/>
            <a:ahLst/>
            <a:cxnLst>
              <a:cxn ang="0">
                <a:pos x="1197" y="631"/>
              </a:cxn>
              <a:cxn ang="0">
                <a:pos x="1794" y="471"/>
              </a:cxn>
              <a:cxn ang="0">
                <a:pos x="828" y="176"/>
              </a:cxn>
              <a:cxn ang="0">
                <a:pos x="21" y="382"/>
              </a:cxn>
              <a:cxn ang="0">
                <a:pos x="117" y="373"/>
              </a:cxn>
              <a:cxn ang="0">
                <a:pos x="100" y="488"/>
              </a:cxn>
              <a:cxn ang="0">
                <a:pos x="87" y="613"/>
              </a:cxn>
              <a:cxn ang="0">
                <a:pos x="200" y="507"/>
              </a:cxn>
              <a:cxn ang="0">
                <a:pos x="386" y="462"/>
              </a:cxn>
              <a:cxn ang="0">
                <a:pos x="458" y="485"/>
              </a:cxn>
              <a:cxn ang="0">
                <a:pos x="277" y="472"/>
              </a:cxn>
              <a:cxn ang="0">
                <a:pos x="301" y="514"/>
              </a:cxn>
              <a:cxn ang="0">
                <a:pos x="308" y="537"/>
              </a:cxn>
              <a:cxn ang="0">
                <a:pos x="344" y="564"/>
              </a:cxn>
              <a:cxn ang="0">
                <a:pos x="420" y="529"/>
              </a:cxn>
              <a:cxn ang="0">
                <a:pos x="513" y="589"/>
              </a:cxn>
              <a:cxn ang="0">
                <a:pos x="579" y="488"/>
              </a:cxn>
              <a:cxn ang="0">
                <a:pos x="585" y="533"/>
              </a:cxn>
              <a:cxn ang="0">
                <a:pos x="658" y="507"/>
              </a:cxn>
              <a:cxn ang="0">
                <a:pos x="620" y="590"/>
              </a:cxn>
              <a:cxn ang="0">
                <a:pos x="739" y="486"/>
              </a:cxn>
              <a:cxn ang="0">
                <a:pos x="726" y="585"/>
              </a:cxn>
              <a:cxn ang="0">
                <a:pos x="1183" y="491"/>
              </a:cxn>
              <a:cxn ang="0">
                <a:pos x="1027" y="568"/>
              </a:cxn>
              <a:cxn ang="0">
                <a:pos x="867" y="534"/>
              </a:cxn>
              <a:cxn ang="0">
                <a:pos x="749" y="575"/>
              </a:cxn>
              <a:cxn ang="0">
                <a:pos x="812" y="530"/>
              </a:cxn>
              <a:cxn ang="0">
                <a:pos x="849" y="561"/>
              </a:cxn>
              <a:cxn ang="0">
                <a:pos x="881" y="607"/>
              </a:cxn>
              <a:cxn ang="0">
                <a:pos x="970" y="492"/>
              </a:cxn>
              <a:cxn ang="0">
                <a:pos x="1060" y="513"/>
              </a:cxn>
              <a:cxn ang="0">
                <a:pos x="1117" y="507"/>
              </a:cxn>
              <a:cxn ang="0">
                <a:pos x="1078" y="602"/>
              </a:cxn>
              <a:cxn ang="0">
                <a:pos x="1237" y="530"/>
              </a:cxn>
              <a:cxn ang="0">
                <a:pos x="1137" y="610"/>
              </a:cxn>
              <a:cxn ang="0">
                <a:pos x="1241" y="474"/>
              </a:cxn>
              <a:cxn ang="0">
                <a:pos x="1303" y="533"/>
              </a:cxn>
              <a:cxn ang="0">
                <a:pos x="1262" y="573"/>
              </a:cxn>
              <a:cxn ang="0">
                <a:pos x="1196" y="738"/>
              </a:cxn>
              <a:cxn ang="0">
                <a:pos x="1231" y="710"/>
              </a:cxn>
              <a:cxn ang="0">
                <a:pos x="1220" y="796"/>
              </a:cxn>
              <a:cxn ang="0">
                <a:pos x="1342" y="676"/>
              </a:cxn>
              <a:cxn ang="0">
                <a:pos x="1411" y="631"/>
              </a:cxn>
              <a:cxn ang="0">
                <a:pos x="1421" y="634"/>
              </a:cxn>
              <a:cxn ang="0">
                <a:pos x="1539" y="523"/>
              </a:cxn>
              <a:cxn ang="0">
                <a:pos x="1560" y="506"/>
              </a:cxn>
              <a:cxn ang="0">
                <a:pos x="1645" y="450"/>
              </a:cxn>
              <a:cxn ang="0">
                <a:pos x="1616" y="538"/>
              </a:cxn>
              <a:cxn ang="0">
                <a:pos x="1765" y="370"/>
              </a:cxn>
              <a:cxn ang="0">
                <a:pos x="1726" y="491"/>
              </a:cxn>
              <a:cxn ang="0">
                <a:pos x="1799" y="444"/>
              </a:cxn>
              <a:cxn ang="0">
                <a:pos x="1279" y="179"/>
              </a:cxn>
              <a:cxn ang="0">
                <a:pos x="1289" y="104"/>
              </a:cxn>
              <a:cxn ang="0">
                <a:pos x="1201" y="193"/>
              </a:cxn>
              <a:cxn ang="0">
                <a:pos x="1284" y="37"/>
              </a:cxn>
              <a:cxn ang="0">
                <a:pos x="1201" y="86"/>
              </a:cxn>
              <a:cxn ang="0">
                <a:pos x="1106" y="190"/>
              </a:cxn>
              <a:cxn ang="0">
                <a:pos x="1322" y="210"/>
              </a:cxn>
              <a:cxn ang="0">
                <a:pos x="1318" y="478"/>
              </a:cxn>
              <a:cxn ang="0">
                <a:pos x="306" y="202"/>
              </a:cxn>
              <a:cxn ang="0">
                <a:pos x="29" y="430"/>
              </a:cxn>
              <a:cxn ang="0">
                <a:pos x="111" y="214"/>
              </a:cxn>
            </a:cxnLst>
            <a:rect l="0" t="0" r="r" b="b"/>
            <a:pathLst>
              <a:path w="1858" h="840">
                <a:moveTo>
                  <a:pt x="15" y="443"/>
                </a:moveTo>
                <a:lnTo>
                  <a:pt x="15" y="443"/>
                </a:lnTo>
                <a:lnTo>
                  <a:pt x="21" y="467"/>
                </a:lnTo>
                <a:lnTo>
                  <a:pt x="27" y="491"/>
                </a:lnTo>
                <a:lnTo>
                  <a:pt x="35" y="543"/>
                </a:lnTo>
                <a:lnTo>
                  <a:pt x="35" y="543"/>
                </a:lnTo>
                <a:lnTo>
                  <a:pt x="39" y="566"/>
                </a:lnTo>
                <a:lnTo>
                  <a:pt x="45" y="590"/>
                </a:lnTo>
                <a:lnTo>
                  <a:pt x="48" y="602"/>
                </a:lnTo>
                <a:lnTo>
                  <a:pt x="53" y="613"/>
                </a:lnTo>
                <a:lnTo>
                  <a:pt x="58" y="621"/>
                </a:lnTo>
                <a:lnTo>
                  <a:pt x="65" y="628"/>
                </a:lnTo>
                <a:lnTo>
                  <a:pt x="65" y="628"/>
                </a:lnTo>
                <a:lnTo>
                  <a:pt x="94" y="624"/>
                </a:lnTo>
                <a:lnTo>
                  <a:pt x="124" y="621"/>
                </a:lnTo>
                <a:lnTo>
                  <a:pt x="155" y="618"/>
                </a:lnTo>
                <a:lnTo>
                  <a:pt x="185" y="617"/>
                </a:lnTo>
                <a:lnTo>
                  <a:pt x="312" y="614"/>
                </a:lnTo>
                <a:lnTo>
                  <a:pt x="312" y="614"/>
                </a:lnTo>
                <a:lnTo>
                  <a:pt x="415" y="613"/>
                </a:lnTo>
                <a:lnTo>
                  <a:pt x="516" y="613"/>
                </a:lnTo>
                <a:lnTo>
                  <a:pt x="618" y="614"/>
                </a:lnTo>
                <a:lnTo>
                  <a:pt x="719" y="617"/>
                </a:lnTo>
                <a:lnTo>
                  <a:pt x="923" y="623"/>
                </a:lnTo>
                <a:lnTo>
                  <a:pt x="1026" y="625"/>
                </a:lnTo>
                <a:lnTo>
                  <a:pt x="1128" y="627"/>
                </a:lnTo>
                <a:lnTo>
                  <a:pt x="1128" y="627"/>
                </a:lnTo>
                <a:lnTo>
                  <a:pt x="1158" y="625"/>
                </a:lnTo>
                <a:lnTo>
                  <a:pt x="1172" y="627"/>
                </a:lnTo>
                <a:lnTo>
                  <a:pt x="1179" y="630"/>
                </a:lnTo>
                <a:lnTo>
                  <a:pt x="1185" y="632"/>
                </a:lnTo>
                <a:lnTo>
                  <a:pt x="1185" y="632"/>
                </a:lnTo>
                <a:lnTo>
                  <a:pt x="1187" y="625"/>
                </a:lnTo>
                <a:lnTo>
                  <a:pt x="1192" y="618"/>
                </a:lnTo>
                <a:lnTo>
                  <a:pt x="1201" y="604"/>
                </a:lnTo>
                <a:lnTo>
                  <a:pt x="1214" y="592"/>
                </a:lnTo>
                <a:lnTo>
                  <a:pt x="1225" y="582"/>
                </a:lnTo>
                <a:lnTo>
                  <a:pt x="1225" y="582"/>
                </a:lnTo>
                <a:lnTo>
                  <a:pt x="1214" y="600"/>
                </a:lnTo>
                <a:lnTo>
                  <a:pt x="1203" y="618"/>
                </a:lnTo>
                <a:lnTo>
                  <a:pt x="1203" y="618"/>
                </a:lnTo>
                <a:lnTo>
                  <a:pt x="1197" y="631"/>
                </a:lnTo>
                <a:lnTo>
                  <a:pt x="1196" y="637"/>
                </a:lnTo>
                <a:lnTo>
                  <a:pt x="1197" y="638"/>
                </a:lnTo>
                <a:lnTo>
                  <a:pt x="1199" y="637"/>
                </a:lnTo>
                <a:lnTo>
                  <a:pt x="1199" y="637"/>
                </a:lnTo>
                <a:lnTo>
                  <a:pt x="1230" y="607"/>
                </a:lnTo>
                <a:lnTo>
                  <a:pt x="1259" y="578"/>
                </a:lnTo>
                <a:lnTo>
                  <a:pt x="1200" y="661"/>
                </a:lnTo>
                <a:lnTo>
                  <a:pt x="1193" y="627"/>
                </a:lnTo>
                <a:lnTo>
                  <a:pt x="1193" y="627"/>
                </a:lnTo>
                <a:lnTo>
                  <a:pt x="1192" y="631"/>
                </a:lnTo>
                <a:lnTo>
                  <a:pt x="1190" y="634"/>
                </a:lnTo>
                <a:lnTo>
                  <a:pt x="1185" y="638"/>
                </a:lnTo>
                <a:lnTo>
                  <a:pt x="1182" y="640"/>
                </a:lnTo>
                <a:lnTo>
                  <a:pt x="1179" y="642"/>
                </a:lnTo>
                <a:lnTo>
                  <a:pt x="1176" y="647"/>
                </a:lnTo>
                <a:lnTo>
                  <a:pt x="1176" y="652"/>
                </a:lnTo>
                <a:lnTo>
                  <a:pt x="1176" y="652"/>
                </a:lnTo>
                <a:lnTo>
                  <a:pt x="1176" y="677"/>
                </a:lnTo>
                <a:lnTo>
                  <a:pt x="1176" y="703"/>
                </a:lnTo>
                <a:lnTo>
                  <a:pt x="1179" y="728"/>
                </a:lnTo>
                <a:lnTo>
                  <a:pt x="1182" y="752"/>
                </a:lnTo>
                <a:lnTo>
                  <a:pt x="1189" y="797"/>
                </a:lnTo>
                <a:lnTo>
                  <a:pt x="1197" y="840"/>
                </a:lnTo>
                <a:lnTo>
                  <a:pt x="1197" y="840"/>
                </a:lnTo>
                <a:lnTo>
                  <a:pt x="1277" y="794"/>
                </a:lnTo>
                <a:lnTo>
                  <a:pt x="1359" y="748"/>
                </a:lnTo>
                <a:lnTo>
                  <a:pt x="1439" y="701"/>
                </a:lnTo>
                <a:lnTo>
                  <a:pt x="1478" y="677"/>
                </a:lnTo>
                <a:lnTo>
                  <a:pt x="1516" y="654"/>
                </a:lnTo>
                <a:lnTo>
                  <a:pt x="1516" y="654"/>
                </a:lnTo>
                <a:lnTo>
                  <a:pt x="1547" y="632"/>
                </a:lnTo>
                <a:lnTo>
                  <a:pt x="1577" y="610"/>
                </a:lnTo>
                <a:lnTo>
                  <a:pt x="1634" y="568"/>
                </a:lnTo>
                <a:lnTo>
                  <a:pt x="1665" y="547"/>
                </a:lnTo>
                <a:lnTo>
                  <a:pt x="1696" y="529"/>
                </a:lnTo>
                <a:lnTo>
                  <a:pt x="1728" y="510"/>
                </a:lnTo>
                <a:lnTo>
                  <a:pt x="1762" y="495"/>
                </a:lnTo>
                <a:lnTo>
                  <a:pt x="1762" y="495"/>
                </a:lnTo>
                <a:lnTo>
                  <a:pt x="1772" y="489"/>
                </a:lnTo>
                <a:lnTo>
                  <a:pt x="1780" y="485"/>
                </a:lnTo>
                <a:lnTo>
                  <a:pt x="1787" y="478"/>
                </a:lnTo>
                <a:lnTo>
                  <a:pt x="1794" y="471"/>
                </a:lnTo>
                <a:lnTo>
                  <a:pt x="1807" y="457"/>
                </a:lnTo>
                <a:lnTo>
                  <a:pt x="1820" y="441"/>
                </a:lnTo>
                <a:lnTo>
                  <a:pt x="1820" y="441"/>
                </a:lnTo>
                <a:lnTo>
                  <a:pt x="1827" y="403"/>
                </a:lnTo>
                <a:lnTo>
                  <a:pt x="1835" y="366"/>
                </a:lnTo>
                <a:lnTo>
                  <a:pt x="1846" y="329"/>
                </a:lnTo>
                <a:lnTo>
                  <a:pt x="1858" y="294"/>
                </a:lnTo>
                <a:lnTo>
                  <a:pt x="1296" y="2"/>
                </a:lnTo>
                <a:lnTo>
                  <a:pt x="1296" y="2"/>
                </a:lnTo>
                <a:lnTo>
                  <a:pt x="1293" y="0"/>
                </a:lnTo>
                <a:lnTo>
                  <a:pt x="1289" y="3"/>
                </a:lnTo>
                <a:lnTo>
                  <a:pt x="1287" y="6"/>
                </a:lnTo>
                <a:lnTo>
                  <a:pt x="1286" y="9"/>
                </a:lnTo>
                <a:lnTo>
                  <a:pt x="1286" y="9"/>
                </a:lnTo>
                <a:lnTo>
                  <a:pt x="1284" y="11"/>
                </a:lnTo>
                <a:lnTo>
                  <a:pt x="1284" y="11"/>
                </a:lnTo>
                <a:lnTo>
                  <a:pt x="1282" y="9"/>
                </a:lnTo>
                <a:lnTo>
                  <a:pt x="1280" y="4"/>
                </a:lnTo>
                <a:lnTo>
                  <a:pt x="1277" y="4"/>
                </a:lnTo>
                <a:lnTo>
                  <a:pt x="1276" y="4"/>
                </a:lnTo>
                <a:lnTo>
                  <a:pt x="1276" y="4"/>
                </a:lnTo>
                <a:lnTo>
                  <a:pt x="1256" y="21"/>
                </a:lnTo>
                <a:lnTo>
                  <a:pt x="1237" y="37"/>
                </a:lnTo>
                <a:lnTo>
                  <a:pt x="1217" y="51"/>
                </a:lnTo>
                <a:lnTo>
                  <a:pt x="1206" y="56"/>
                </a:lnTo>
                <a:lnTo>
                  <a:pt x="1194" y="62"/>
                </a:lnTo>
                <a:lnTo>
                  <a:pt x="1194" y="62"/>
                </a:lnTo>
                <a:lnTo>
                  <a:pt x="1189" y="65"/>
                </a:lnTo>
                <a:lnTo>
                  <a:pt x="1186" y="69"/>
                </a:lnTo>
                <a:lnTo>
                  <a:pt x="1183" y="73"/>
                </a:lnTo>
                <a:lnTo>
                  <a:pt x="1180" y="79"/>
                </a:lnTo>
                <a:lnTo>
                  <a:pt x="1178" y="91"/>
                </a:lnTo>
                <a:lnTo>
                  <a:pt x="1175" y="104"/>
                </a:lnTo>
                <a:lnTo>
                  <a:pt x="1175" y="104"/>
                </a:lnTo>
                <a:lnTo>
                  <a:pt x="1172" y="122"/>
                </a:lnTo>
                <a:lnTo>
                  <a:pt x="1171" y="142"/>
                </a:lnTo>
                <a:lnTo>
                  <a:pt x="1172" y="160"/>
                </a:lnTo>
                <a:lnTo>
                  <a:pt x="1175" y="179"/>
                </a:lnTo>
                <a:lnTo>
                  <a:pt x="1069" y="179"/>
                </a:lnTo>
                <a:lnTo>
                  <a:pt x="1069" y="179"/>
                </a:lnTo>
                <a:lnTo>
                  <a:pt x="948" y="176"/>
                </a:lnTo>
                <a:lnTo>
                  <a:pt x="828" y="176"/>
                </a:lnTo>
                <a:lnTo>
                  <a:pt x="708" y="177"/>
                </a:lnTo>
                <a:lnTo>
                  <a:pt x="589" y="180"/>
                </a:lnTo>
                <a:lnTo>
                  <a:pt x="353" y="186"/>
                </a:lnTo>
                <a:lnTo>
                  <a:pt x="233" y="188"/>
                </a:lnTo>
                <a:lnTo>
                  <a:pt x="115" y="190"/>
                </a:lnTo>
                <a:lnTo>
                  <a:pt x="115" y="190"/>
                </a:lnTo>
                <a:lnTo>
                  <a:pt x="98" y="210"/>
                </a:lnTo>
                <a:lnTo>
                  <a:pt x="84" y="231"/>
                </a:lnTo>
                <a:lnTo>
                  <a:pt x="55" y="273"/>
                </a:lnTo>
                <a:lnTo>
                  <a:pt x="28" y="318"/>
                </a:lnTo>
                <a:lnTo>
                  <a:pt x="0" y="363"/>
                </a:lnTo>
                <a:lnTo>
                  <a:pt x="0" y="363"/>
                </a:lnTo>
                <a:lnTo>
                  <a:pt x="1" y="378"/>
                </a:lnTo>
                <a:lnTo>
                  <a:pt x="4" y="395"/>
                </a:lnTo>
                <a:lnTo>
                  <a:pt x="8" y="412"/>
                </a:lnTo>
                <a:lnTo>
                  <a:pt x="8" y="420"/>
                </a:lnTo>
                <a:lnTo>
                  <a:pt x="8" y="429"/>
                </a:lnTo>
                <a:lnTo>
                  <a:pt x="8" y="429"/>
                </a:lnTo>
                <a:lnTo>
                  <a:pt x="8" y="436"/>
                </a:lnTo>
                <a:lnTo>
                  <a:pt x="8" y="441"/>
                </a:lnTo>
                <a:lnTo>
                  <a:pt x="10" y="443"/>
                </a:lnTo>
                <a:lnTo>
                  <a:pt x="11" y="444"/>
                </a:lnTo>
                <a:lnTo>
                  <a:pt x="13" y="444"/>
                </a:lnTo>
                <a:lnTo>
                  <a:pt x="15" y="443"/>
                </a:lnTo>
                <a:lnTo>
                  <a:pt x="15" y="443"/>
                </a:lnTo>
                <a:close/>
                <a:moveTo>
                  <a:pt x="32" y="364"/>
                </a:moveTo>
                <a:lnTo>
                  <a:pt x="32" y="364"/>
                </a:lnTo>
                <a:lnTo>
                  <a:pt x="48" y="337"/>
                </a:lnTo>
                <a:lnTo>
                  <a:pt x="66" y="311"/>
                </a:lnTo>
                <a:lnTo>
                  <a:pt x="84" y="287"/>
                </a:lnTo>
                <a:lnTo>
                  <a:pt x="104" y="266"/>
                </a:lnTo>
                <a:lnTo>
                  <a:pt x="104" y="266"/>
                </a:lnTo>
                <a:lnTo>
                  <a:pt x="107" y="266"/>
                </a:lnTo>
                <a:lnTo>
                  <a:pt x="107" y="266"/>
                </a:lnTo>
                <a:lnTo>
                  <a:pt x="79" y="309"/>
                </a:lnTo>
                <a:lnTo>
                  <a:pt x="49" y="356"/>
                </a:lnTo>
                <a:lnTo>
                  <a:pt x="21" y="405"/>
                </a:lnTo>
                <a:lnTo>
                  <a:pt x="21" y="405"/>
                </a:lnTo>
                <a:lnTo>
                  <a:pt x="18" y="399"/>
                </a:lnTo>
                <a:lnTo>
                  <a:pt x="18" y="394"/>
                </a:lnTo>
                <a:lnTo>
                  <a:pt x="20" y="388"/>
                </a:lnTo>
                <a:lnTo>
                  <a:pt x="21" y="382"/>
                </a:lnTo>
                <a:lnTo>
                  <a:pt x="27" y="373"/>
                </a:lnTo>
                <a:lnTo>
                  <a:pt x="32" y="364"/>
                </a:lnTo>
                <a:lnTo>
                  <a:pt x="32" y="364"/>
                </a:lnTo>
                <a:close/>
                <a:moveTo>
                  <a:pt x="135" y="378"/>
                </a:moveTo>
                <a:lnTo>
                  <a:pt x="94" y="425"/>
                </a:lnTo>
                <a:lnTo>
                  <a:pt x="94" y="425"/>
                </a:lnTo>
                <a:lnTo>
                  <a:pt x="104" y="406"/>
                </a:lnTo>
                <a:lnTo>
                  <a:pt x="114" y="389"/>
                </a:lnTo>
                <a:lnTo>
                  <a:pt x="136" y="354"/>
                </a:lnTo>
                <a:lnTo>
                  <a:pt x="136" y="354"/>
                </a:lnTo>
                <a:lnTo>
                  <a:pt x="138" y="356"/>
                </a:lnTo>
                <a:lnTo>
                  <a:pt x="139" y="358"/>
                </a:lnTo>
                <a:lnTo>
                  <a:pt x="140" y="364"/>
                </a:lnTo>
                <a:lnTo>
                  <a:pt x="139" y="371"/>
                </a:lnTo>
                <a:lnTo>
                  <a:pt x="135" y="378"/>
                </a:lnTo>
                <a:lnTo>
                  <a:pt x="135" y="378"/>
                </a:lnTo>
                <a:close/>
                <a:moveTo>
                  <a:pt x="143" y="391"/>
                </a:moveTo>
                <a:lnTo>
                  <a:pt x="143" y="391"/>
                </a:lnTo>
                <a:lnTo>
                  <a:pt x="146" y="396"/>
                </a:lnTo>
                <a:lnTo>
                  <a:pt x="148" y="403"/>
                </a:lnTo>
                <a:lnTo>
                  <a:pt x="146" y="413"/>
                </a:lnTo>
                <a:lnTo>
                  <a:pt x="145" y="417"/>
                </a:lnTo>
                <a:lnTo>
                  <a:pt x="142" y="422"/>
                </a:lnTo>
                <a:lnTo>
                  <a:pt x="96" y="478"/>
                </a:lnTo>
                <a:lnTo>
                  <a:pt x="96" y="478"/>
                </a:lnTo>
                <a:lnTo>
                  <a:pt x="118" y="434"/>
                </a:lnTo>
                <a:lnTo>
                  <a:pt x="143" y="391"/>
                </a:lnTo>
                <a:lnTo>
                  <a:pt x="143" y="391"/>
                </a:lnTo>
                <a:close/>
                <a:moveTo>
                  <a:pt x="129" y="332"/>
                </a:moveTo>
                <a:lnTo>
                  <a:pt x="129" y="332"/>
                </a:lnTo>
                <a:lnTo>
                  <a:pt x="110" y="356"/>
                </a:lnTo>
                <a:lnTo>
                  <a:pt x="90" y="381"/>
                </a:lnTo>
                <a:lnTo>
                  <a:pt x="70" y="406"/>
                </a:lnTo>
                <a:lnTo>
                  <a:pt x="63" y="420"/>
                </a:lnTo>
                <a:lnTo>
                  <a:pt x="56" y="436"/>
                </a:lnTo>
                <a:lnTo>
                  <a:pt x="56" y="436"/>
                </a:lnTo>
                <a:lnTo>
                  <a:pt x="73" y="415"/>
                </a:lnTo>
                <a:lnTo>
                  <a:pt x="90" y="394"/>
                </a:lnTo>
                <a:lnTo>
                  <a:pt x="108" y="373"/>
                </a:lnTo>
                <a:lnTo>
                  <a:pt x="125" y="354"/>
                </a:lnTo>
                <a:lnTo>
                  <a:pt x="125" y="354"/>
                </a:lnTo>
                <a:lnTo>
                  <a:pt x="117" y="373"/>
                </a:lnTo>
                <a:lnTo>
                  <a:pt x="107" y="389"/>
                </a:lnTo>
                <a:lnTo>
                  <a:pt x="84" y="423"/>
                </a:lnTo>
                <a:lnTo>
                  <a:pt x="60" y="455"/>
                </a:lnTo>
                <a:lnTo>
                  <a:pt x="38" y="491"/>
                </a:lnTo>
                <a:lnTo>
                  <a:pt x="38" y="491"/>
                </a:lnTo>
                <a:lnTo>
                  <a:pt x="38" y="478"/>
                </a:lnTo>
                <a:lnTo>
                  <a:pt x="39" y="467"/>
                </a:lnTo>
                <a:lnTo>
                  <a:pt x="44" y="448"/>
                </a:lnTo>
                <a:lnTo>
                  <a:pt x="51" y="430"/>
                </a:lnTo>
                <a:lnTo>
                  <a:pt x="59" y="413"/>
                </a:lnTo>
                <a:lnTo>
                  <a:pt x="124" y="306"/>
                </a:lnTo>
                <a:lnTo>
                  <a:pt x="124" y="306"/>
                </a:lnTo>
                <a:lnTo>
                  <a:pt x="125" y="305"/>
                </a:lnTo>
                <a:lnTo>
                  <a:pt x="126" y="306"/>
                </a:lnTo>
                <a:lnTo>
                  <a:pt x="129" y="315"/>
                </a:lnTo>
                <a:lnTo>
                  <a:pt x="131" y="325"/>
                </a:lnTo>
                <a:lnTo>
                  <a:pt x="131" y="329"/>
                </a:lnTo>
                <a:lnTo>
                  <a:pt x="129" y="332"/>
                </a:lnTo>
                <a:lnTo>
                  <a:pt x="129" y="332"/>
                </a:lnTo>
                <a:close/>
                <a:moveTo>
                  <a:pt x="65" y="479"/>
                </a:moveTo>
                <a:lnTo>
                  <a:pt x="65" y="477"/>
                </a:lnTo>
                <a:lnTo>
                  <a:pt x="65" y="472"/>
                </a:lnTo>
                <a:lnTo>
                  <a:pt x="133" y="395"/>
                </a:lnTo>
                <a:lnTo>
                  <a:pt x="133" y="395"/>
                </a:lnTo>
                <a:lnTo>
                  <a:pt x="111" y="432"/>
                </a:lnTo>
                <a:lnTo>
                  <a:pt x="88" y="468"/>
                </a:lnTo>
                <a:lnTo>
                  <a:pt x="48" y="544"/>
                </a:lnTo>
                <a:lnTo>
                  <a:pt x="48" y="544"/>
                </a:lnTo>
                <a:lnTo>
                  <a:pt x="44" y="533"/>
                </a:lnTo>
                <a:lnTo>
                  <a:pt x="42" y="524"/>
                </a:lnTo>
                <a:lnTo>
                  <a:pt x="44" y="514"/>
                </a:lnTo>
                <a:lnTo>
                  <a:pt x="45" y="506"/>
                </a:lnTo>
                <a:lnTo>
                  <a:pt x="49" y="498"/>
                </a:lnTo>
                <a:lnTo>
                  <a:pt x="53" y="491"/>
                </a:lnTo>
                <a:lnTo>
                  <a:pt x="59" y="485"/>
                </a:lnTo>
                <a:lnTo>
                  <a:pt x="65" y="479"/>
                </a:lnTo>
                <a:lnTo>
                  <a:pt x="65" y="479"/>
                </a:lnTo>
                <a:close/>
                <a:moveTo>
                  <a:pt x="49" y="562"/>
                </a:moveTo>
                <a:lnTo>
                  <a:pt x="49" y="562"/>
                </a:lnTo>
                <a:lnTo>
                  <a:pt x="65" y="537"/>
                </a:lnTo>
                <a:lnTo>
                  <a:pt x="81" y="512"/>
                </a:lnTo>
                <a:lnTo>
                  <a:pt x="100" y="488"/>
                </a:lnTo>
                <a:lnTo>
                  <a:pt x="118" y="465"/>
                </a:lnTo>
                <a:lnTo>
                  <a:pt x="55" y="581"/>
                </a:lnTo>
                <a:lnTo>
                  <a:pt x="55" y="581"/>
                </a:lnTo>
                <a:lnTo>
                  <a:pt x="53" y="576"/>
                </a:lnTo>
                <a:lnTo>
                  <a:pt x="52" y="571"/>
                </a:lnTo>
                <a:lnTo>
                  <a:pt x="49" y="566"/>
                </a:lnTo>
                <a:lnTo>
                  <a:pt x="49" y="562"/>
                </a:lnTo>
                <a:lnTo>
                  <a:pt x="49" y="562"/>
                </a:lnTo>
                <a:close/>
                <a:moveTo>
                  <a:pt x="66" y="581"/>
                </a:moveTo>
                <a:lnTo>
                  <a:pt x="66" y="581"/>
                </a:lnTo>
                <a:lnTo>
                  <a:pt x="110" y="500"/>
                </a:lnTo>
                <a:lnTo>
                  <a:pt x="131" y="464"/>
                </a:lnTo>
                <a:lnTo>
                  <a:pt x="153" y="427"/>
                </a:lnTo>
                <a:lnTo>
                  <a:pt x="153" y="427"/>
                </a:lnTo>
                <a:lnTo>
                  <a:pt x="155" y="430"/>
                </a:lnTo>
                <a:lnTo>
                  <a:pt x="155" y="434"/>
                </a:lnTo>
                <a:lnTo>
                  <a:pt x="155" y="439"/>
                </a:lnTo>
                <a:lnTo>
                  <a:pt x="155" y="439"/>
                </a:lnTo>
                <a:lnTo>
                  <a:pt x="131" y="482"/>
                </a:lnTo>
                <a:lnTo>
                  <a:pt x="110" y="526"/>
                </a:lnTo>
                <a:lnTo>
                  <a:pt x="87" y="569"/>
                </a:lnTo>
                <a:lnTo>
                  <a:pt x="65" y="610"/>
                </a:lnTo>
                <a:lnTo>
                  <a:pt x="65" y="610"/>
                </a:lnTo>
                <a:lnTo>
                  <a:pt x="63" y="607"/>
                </a:lnTo>
                <a:lnTo>
                  <a:pt x="62" y="603"/>
                </a:lnTo>
                <a:lnTo>
                  <a:pt x="62" y="595"/>
                </a:lnTo>
                <a:lnTo>
                  <a:pt x="63" y="586"/>
                </a:lnTo>
                <a:lnTo>
                  <a:pt x="66" y="581"/>
                </a:lnTo>
                <a:lnTo>
                  <a:pt x="66" y="581"/>
                </a:lnTo>
                <a:close/>
                <a:moveTo>
                  <a:pt x="84" y="602"/>
                </a:moveTo>
                <a:lnTo>
                  <a:pt x="156" y="460"/>
                </a:lnTo>
                <a:lnTo>
                  <a:pt x="156" y="460"/>
                </a:lnTo>
                <a:lnTo>
                  <a:pt x="159" y="462"/>
                </a:lnTo>
                <a:lnTo>
                  <a:pt x="160" y="464"/>
                </a:lnTo>
                <a:lnTo>
                  <a:pt x="167" y="465"/>
                </a:lnTo>
                <a:lnTo>
                  <a:pt x="173" y="465"/>
                </a:lnTo>
                <a:lnTo>
                  <a:pt x="176" y="467"/>
                </a:lnTo>
                <a:lnTo>
                  <a:pt x="178" y="469"/>
                </a:lnTo>
                <a:lnTo>
                  <a:pt x="90" y="610"/>
                </a:lnTo>
                <a:lnTo>
                  <a:pt x="90" y="610"/>
                </a:lnTo>
                <a:lnTo>
                  <a:pt x="88" y="613"/>
                </a:lnTo>
                <a:lnTo>
                  <a:pt x="87" y="613"/>
                </a:lnTo>
                <a:lnTo>
                  <a:pt x="86" y="613"/>
                </a:lnTo>
                <a:lnTo>
                  <a:pt x="84" y="610"/>
                </a:lnTo>
                <a:lnTo>
                  <a:pt x="84" y="606"/>
                </a:lnTo>
                <a:lnTo>
                  <a:pt x="84" y="602"/>
                </a:lnTo>
                <a:lnTo>
                  <a:pt x="84" y="602"/>
                </a:lnTo>
                <a:close/>
                <a:moveTo>
                  <a:pt x="104" y="610"/>
                </a:moveTo>
                <a:lnTo>
                  <a:pt x="104" y="610"/>
                </a:lnTo>
                <a:lnTo>
                  <a:pt x="124" y="575"/>
                </a:lnTo>
                <a:lnTo>
                  <a:pt x="143" y="541"/>
                </a:lnTo>
                <a:lnTo>
                  <a:pt x="164" y="510"/>
                </a:lnTo>
                <a:lnTo>
                  <a:pt x="187" y="479"/>
                </a:lnTo>
                <a:lnTo>
                  <a:pt x="187" y="479"/>
                </a:lnTo>
                <a:lnTo>
                  <a:pt x="188" y="485"/>
                </a:lnTo>
                <a:lnTo>
                  <a:pt x="187" y="491"/>
                </a:lnTo>
                <a:lnTo>
                  <a:pt x="184" y="496"/>
                </a:lnTo>
                <a:lnTo>
                  <a:pt x="180" y="500"/>
                </a:lnTo>
                <a:lnTo>
                  <a:pt x="180" y="500"/>
                </a:lnTo>
                <a:lnTo>
                  <a:pt x="177" y="503"/>
                </a:lnTo>
                <a:lnTo>
                  <a:pt x="176" y="507"/>
                </a:lnTo>
                <a:lnTo>
                  <a:pt x="174" y="516"/>
                </a:lnTo>
                <a:lnTo>
                  <a:pt x="176" y="519"/>
                </a:lnTo>
                <a:lnTo>
                  <a:pt x="126" y="607"/>
                </a:lnTo>
                <a:lnTo>
                  <a:pt x="126" y="607"/>
                </a:lnTo>
                <a:lnTo>
                  <a:pt x="115" y="607"/>
                </a:lnTo>
                <a:lnTo>
                  <a:pt x="110" y="607"/>
                </a:lnTo>
                <a:lnTo>
                  <a:pt x="104" y="610"/>
                </a:lnTo>
                <a:lnTo>
                  <a:pt x="104" y="610"/>
                </a:lnTo>
                <a:close/>
                <a:moveTo>
                  <a:pt x="140" y="606"/>
                </a:moveTo>
                <a:lnTo>
                  <a:pt x="140" y="606"/>
                </a:lnTo>
                <a:lnTo>
                  <a:pt x="155" y="572"/>
                </a:lnTo>
                <a:lnTo>
                  <a:pt x="170" y="540"/>
                </a:lnTo>
                <a:lnTo>
                  <a:pt x="187" y="506"/>
                </a:lnTo>
                <a:lnTo>
                  <a:pt x="201" y="472"/>
                </a:lnTo>
                <a:lnTo>
                  <a:pt x="201" y="472"/>
                </a:lnTo>
                <a:lnTo>
                  <a:pt x="204" y="469"/>
                </a:lnTo>
                <a:lnTo>
                  <a:pt x="207" y="468"/>
                </a:lnTo>
                <a:lnTo>
                  <a:pt x="215" y="467"/>
                </a:lnTo>
                <a:lnTo>
                  <a:pt x="226" y="468"/>
                </a:lnTo>
                <a:lnTo>
                  <a:pt x="235" y="471"/>
                </a:lnTo>
                <a:lnTo>
                  <a:pt x="235" y="471"/>
                </a:lnTo>
                <a:lnTo>
                  <a:pt x="211" y="495"/>
                </a:lnTo>
                <a:lnTo>
                  <a:pt x="200" y="507"/>
                </a:lnTo>
                <a:lnTo>
                  <a:pt x="190" y="521"/>
                </a:lnTo>
                <a:lnTo>
                  <a:pt x="180" y="534"/>
                </a:lnTo>
                <a:lnTo>
                  <a:pt x="170" y="550"/>
                </a:lnTo>
                <a:lnTo>
                  <a:pt x="162" y="565"/>
                </a:lnTo>
                <a:lnTo>
                  <a:pt x="155" y="581"/>
                </a:lnTo>
                <a:lnTo>
                  <a:pt x="155" y="581"/>
                </a:lnTo>
                <a:lnTo>
                  <a:pt x="191" y="533"/>
                </a:lnTo>
                <a:lnTo>
                  <a:pt x="209" y="509"/>
                </a:lnTo>
                <a:lnTo>
                  <a:pt x="230" y="485"/>
                </a:lnTo>
                <a:lnTo>
                  <a:pt x="223" y="513"/>
                </a:lnTo>
                <a:lnTo>
                  <a:pt x="223" y="513"/>
                </a:lnTo>
                <a:lnTo>
                  <a:pt x="222" y="512"/>
                </a:lnTo>
                <a:lnTo>
                  <a:pt x="221" y="509"/>
                </a:lnTo>
                <a:lnTo>
                  <a:pt x="219" y="510"/>
                </a:lnTo>
                <a:lnTo>
                  <a:pt x="218" y="513"/>
                </a:lnTo>
                <a:lnTo>
                  <a:pt x="218" y="513"/>
                </a:lnTo>
                <a:lnTo>
                  <a:pt x="216" y="519"/>
                </a:lnTo>
                <a:lnTo>
                  <a:pt x="216" y="521"/>
                </a:lnTo>
                <a:lnTo>
                  <a:pt x="216" y="524"/>
                </a:lnTo>
                <a:lnTo>
                  <a:pt x="216" y="524"/>
                </a:lnTo>
                <a:lnTo>
                  <a:pt x="192" y="561"/>
                </a:lnTo>
                <a:lnTo>
                  <a:pt x="180" y="582"/>
                </a:lnTo>
                <a:lnTo>
                  <a:pt x="174" y="592"/>
                </a:lnTo>
                <a:lnTo>
                  <a:pt x="170" y="602"/>
                </a:lnTo>
                <a:lnTo>
                  <a:pt x="140" y="606"/>
                </a:lnTo>
                <a:close/>
                <a:moveTo>
                  <a:pt x="319" y="457"/>
                </a:moveTo>
                <a:lnTo>
                  <a:pt x="236" y="454"/>
                </a:lnTo>
                <a:lnTo>
                  <a:pt x="236" y="454"/>
                </a:lnTo>
                <a:lnTo>
                  <a:pt x="235" y="454"/>
                </a:lnTo>
                <a:lnTo>
                  <a:pt x="233" y="451"/>
                </a:lnTo>
                <a:lnTo>
                  <a:pt x="233" y="451"/>
                </a:lnTo>
                <a:lnTo>
                  <a:pt x="280" y="450"/>
                </a:lnTo>
                <a:lnTo>
                  <a:pt x="325" y="450"/>
                </a:lnTo>
                <a:lnTo>
                  <a:pt x="370" y="453"/>
                </a:lnTo>
                <a:lnTo>
                  <a:pt x="415" y="455"/>
                </a:lnTo>
                <a:lnTo>
                  <a:pt x="504" y="462"/>
                </a:lnTo>
                <a:lnTo>
                  <a:pt x="593" y="471"/>
                </a:lnTo>
                <a:lnTo>
                  <a:pt x="593" y="471"/>
                </a:lnTo>
                <a:lnTo>
                  <a:pt x="558" y="471"/>
                </a:lnTo>
                <a:lnTo>
                  <a:pt x="523" y="471"/>
                </a:lnTo>
                <a:lnTo>
                  <a:pt x="454" y="468"/>
                </a:lnTo>
                <a:lnTo>
                  <a:pt x="386" y="462"/>
                </a:lnTo>
                <a:lnTo>
                  <a:pt x="319" y="457"/>
                </a:lnTo>
                <a:lnTo>
                  <a:pt x="319" y="457"/>
                </a:lnTo>
                <a:close/>
                <a:moveTo>
                  <a:pt x="556" y="486"/>
                </a:moveTo>
                <a:lnTo>
                  <a:pt x="556" y="486"/>
                </a:lnTo>
                <a:lnTo>
                  <a:pt x="521" y="517"/>
                </a:lnTo>
                <a:lnTo>
                  <a:pt x="504" y="534"/>
                </a:lnTo>
                <a:lnTo>
                  <a:pt x="488" y="551"/>
                </a:lnTo>
                <a:lnTo>
                  <a:pt x="488" y="551"/>
                </a:lnTo>
                <a:lnTo>
                  <a:pt x="492" y="543"/>
                </a:lnTo>
                <a:lnTo>
                  <a:pt x="496" y="536"/>
                </a:lnTo>
                <a:lnTo>
                  <a:pt x="507" y="520"/>
                </a:lnTo>
                <a:lnTo>
                  <a:pt x="518" y="505"/>
                </a:lnTo>
                <a:lnTo>
                  <a:pt x="524" y="496"/>
                </a:lnTo>
                <a:lnTo>
                  <a:pt x="530" y="488"/>
                </a:lnTo>
                <a:lnTo>
                  <a:pt x="530" y="488"/>
                </a:lnTo>
                <a:lnTo>
                  <a:pt x="531" y="486"/>
                </a:lnTo>
                <a:lnTo>
                  <a:pt x="533" y="485"/>
                </a:lnTo>
                <a:lnTo>
                  <a:pt x="541" y="485"/>
                </a:lnTo>
                <a:lnTo>
                  <a:pt x="556" y="486"/>
                </a:lnTo>
                <a:lnTo>
                  <a:pt x="556" y="486"/>
                </a:lnTo>
                <a:close/>
                <a:moveTo>
                  <a:pt x="503" y="486"/>
                </a:moveTo>
                <a:lnTo>
                  <a:pt x="503" y="486"/>
                </a:lnTo>
                <a:lnTo>
                  <a:pt x="483" y="502"/>
                </a:lnTo>
                <a:lnTo>
                  <a:pt x="465" y="519"/>
                </a:lnTo>
                <a:lnTo>
                  <a:pt x="448" y="537"/>
                </a:lnTo>
                <a:lnTo>
                  <a:pt x="433" y="558"/>
                </a:lnTo>
                <a:lnTo>
                  <a:pt x="433" y="558"/>
                </a:lnTo>
                <a:lnTo>
                  <a:pt x="443" y="540"/>
                </a:lnTo>
                <a:lnTo>
                  <a:pt x="452" y="524"/>
                </a:lnTo>
                <a:lnTo>
                  <a:pt x="464" y="509"/>
                </a:lnTo>
                <a:lnTo>
                  <a:pt x="474" y="492"/>
                </a:lnTo>
                <a:lnTo>
                  <a:pt x="474" y="492"/>
                </a:lnTo>
                <a:lnTo>
                  <a:pt x="478" y="488"/>
                </a:lnTo>
                <a:lnTo>
                  <a:pt x="479" y="485"/>
                </a:lnTo>
                <a:lnTo>
                  <a:pt x="482" y="484"/>
                </a:lnTo>
                <a:lnTo>
                  <a:pt x="482" y="484"/>
                </a:lnTo>
                <a:lnTo>
                  <a:pt x="488" y="484"/>
                </a:lnTo>
                <a:lnTo>
                  <a:pt x="493" y="485"/>
                </a:lnTo>
                <a:lnTo>
                  <a:pt x="503" y="486"/>
                </a:lnTo>
                <a:lnTo>
                  <a:pt x="503" y="486"/>
                </a:lnTo>
                <a:close/>
                <a:moveTo>
                  <a:pt x="458" y="485"/>
                </a:moveTo>
                <a:lnTo>
                  <a:pt x="458" y="485"/>
                </a:lnTo>
                <a:lnTo>
                  <a:pt x="441" y="498"/>
                </a:lnTo>
                <a:lnTo>
                  <a:pt x="426" y="512"/>
                </a:lnTo>
                <a:lnTo>
                  <a:pt x="410" y="527"/>
                </a:lnTo>
                <a:lnTo>
                  <a:pt x="396" y="543"/>
                </a:lnTo>
                <a:lnTo>
                  <a:pt x="430" y="484"/>
                </a:lnTo>
                <a:lnTo>
                  <a:pt x="430" y="484"/>
                </a:lnTo>
                <a:lnTo>
                  <a:pt x="431" y="482"/>
                </a:lnTo>
                <a:lnTo>
                  <a:pt x="434" y="481"/>
                </a:lnTo>
                <a:lnTo>
                  <a:pt x="441" y="481"/>
                </a:lnTo>
                <a:lnTo>
                  <a:pt x="450" y="482"/>
                </a:lnTo>
                <a:lnTo>
                  <a:pt x="458" y="485"/>
                </a:lnTo>
                <a:lnTo>
                  <a:pt x="458" y="485"/>
                </a:lnTo>
                <a:close/>
                <a:moveTo>
                  <a:pt x="407" y="479"/>
                </a:moveTo>
                <a:lnTo>
                  <a:pt x="407" y="479"/>
                </a:lnTo>
                <a:lnTo>
                  <a:pt x="393" y="492"/>
                </a:lnTo>
                <a:lnTo>
                  <a:pt x="381" y="506"/>
                </a:lnTo>
                <a:lnTo>
                  <a:pt x="355" y="533"/>
                </a:lnTo>
                <a:lnTo>
                  <a:pt x="355" y="533"/>
                </a:lnTo>
                <a:lnTo>
                  <a:pt x="364" y="520"/>
                </a:lnTo>
                <a:lnTo>
                  <a:pt x="374" y="506"/>
                </a:lnTo>
                <a:lnTo>
                  <a:pt x="382" y="492"/>
                </a:lnTo>
                <a:lnTo>
                  <a:pt x="391" y="479"/>
                </a:lnTo>
                <a:lnTo>
                  <a:pt x="407" y="479"/>
                </a:lnTo>
                <a:close/>
                <a:moveTo>
                  <a:pt x="332" y="469"/>
                </a:moveTo>
                <a:lnTo>
                  <a:pt x="332" y="469"/>
                </a:lnTo>
                <a:lnTo>
                  <a:pt x="315" y="486"/>
                </a:lnTo>
                <a:lnTo>
                  <a:pt x="298" y="505"/>
                </a:lnTo>
                <a:lnTo>
                  <a:pt x="282" y="523"/>
                </a:lnTo>
                <a:lnTo>
                  <a:pt x="267" y="541"/>
                </a:lnTo>
                <a:lnTo>
                  <a:pt x="302" y="471"/>
                </a:lnTo>
                <a:lnTo>
                  <a:pt x="302" y="471"/>
                </a:lnTo>
                <a:lnTo>
                  <a:pt x="313" y="471"/>
                </a:lnTo>
                <a:lnTo>
                  <a:pt x="332" y="469"/>
                </a:lnTo>
                <a:lnTo>
                  <a:pt x="332" y="469"/>
                </a:lnTo>
                <a:close/>
                <a:moveTo>
                  <a:pt x="244" y="482"/>
                </a:moveTo>
                <a:lnTo>
                  <a:pt x="244" y="482"/>
                </a:lnTo>
                <a:lnTo>
                  <a:pt x="249" y="475"/>
                </a:lnTo>
                <a:lnTo>
                  <a:pt x="253" y="472"/>
                </a:lnTo>
                <a:lnTo>
                  <a:pt x="257" y="472"/>
                </a:lnTo>
                <a:lnTo>
                  <a:pt x="261" y="472"/>
                </a:lnTo>
                <a:lnTo>
                  <a:pt x="261" y="472"/>
                </a:lnTo>
                <a:lnTo>
                  <a:pt x="277" y="472"/>
                </a:lnTo>
                <a:lnTo>
                  <a:pt x="294" y="471"/>
                </a:lnTo>
                <a:lnTo>
                  <a:pt x="294" y="471"/>
                </a:lnTo>
                <a:lnTo>
                  <a:pt x="268" y="498"/>
                </a:lnTo>
                <a:lnTo>
                  <a:pt x="244" y="526"/>
                </a:lnTo>
                <a:lnTo>
                  <a:pt x="223" y="554"/>
                </a:lnTo>
                <a:lnTo>
                  <a:pt x="202" y="585"/>
                </a:lnTo>
                <a:lnTo>
                  <a:pt x="202" y="585"/>
                </a:lnTo>
                <a:lnTo>
                  <a:pt x="198" y="589"/>
                </a:lnTo>
                <a:lnTo>
                  <a:pt x="194" y="595"/>
                </a:lnTo>
                <a:lnTo>
                  <a:pt x="187" y="599"/>
                </a:lnTo>
                <a:lnTo>
                  <a:pt x="180" y="602"/>
                </a:lnTo>
                <a:lnTo>
                  <a:pt x="244" y="482"/>
                </a:lnTo>
                <a:close/>
                <a:moveTo>
                  <a:pt x="195" y="600"/>
                </a:moveTo>
                <a:lnTo>
                  <a:pt x="274" y="502"/>
                </a:lnTo>
                <a:lnTo>
                  <a:pt x="274" y="502"/>
                </a:lnTo>
                <a:lnTo>
                  <a:pt x="275" y="510"/>
                </a:lnTo>
                <a:lnTo>
                  <a:pt x="274" y="517"/>
                </a:lnTo>
                <a:lnTo>
                  <a:pt x="273" y="520"/>
                </a:lnTo>
                <a:lnTo>
                  <a:pt x="270" y="521"/>
                </a:lnTo>
                <a:lnTo>
                  <a:pt x="270" y="521"/>
                </a:lnTo>
                <a:lnTo>
                  <a:pt x="270" y="519"/>
                </a:lnTo>
                <a:lnTo>
                  <a:pt x="270" y="519"/>
                </a:lnTo>
                <a:lnTo>
                  <a:pt x="267" y="520"/>
                </a:lnTo>
                <a:lnTo>
                  <a:pt x="266" y="523"/>
                </a:lnTo>
                <a:lnTo>
                  <a:pt x="264" y="524"/>
                </a:lnTo>
                <a:lnTo>
                  <a:pt x="266" y="526"/>
                </a:lnTo>
                <a:lnTo>
                  <a:pt x="225" y="600"/>
                </a:lnTo>
                <a:lnTo>
                  <a:pt x="225" y="600"/>
                </a:lnTo>
                <a:lnTo>
                  <a:pt x="223" y="602"/>
                </a:lnTo>
                <a:lnTo>
                  <a:pt x="219" y="603"/>
                </a:lnTo>
                <a:lnTo>
                  <a:pt x="212" y="603"/>
                </a:lnTo>
                <a:lnTo>
                  <a:pt x="195" y="600"/>
                </a:lnTo>
                <a:lnTo>
                  <a:pt x="195" y="600"/>
                </a:lnTo>
                <a:close/>
                <a:moveTo>
                  <a:pt x="237" y="599"/>
                </a:moveTo>
                <a:lnTo>
                  <a:pt x="251" y="575"/>
                </a:lnTo>
                <a:lnTo>
                  <a:pt x="251" y="575"/>
                </a:lnTo>
                <a:lnTo>
                  <a:pt x="254" y="575"/>
                </a:lnTo>
                <a:lnTo>
                  <a:pt x="257" y="572"/>
                </a:lnTo>
                <a:lnTo>
                  <a:pt x="257" y="572"/>
                </a:lnTo>
                <a:lnTo>
                  <a:pt x="270" y="552"/>
                </a:lnTo>
                <a:lnTo>
                  <a:pt x="285" y="533"/>
                </a:lnTo>
                <a:lnTo>
                  <a:pt x="301" y="514"/>
                </a:lnTo>
                <a:lnTo>
                  <a:pt x="318" y="496"/>
                </a:lnTo>
                <a:lnTo>
                  <a:pt x="318" y="496"/>
                </a:lnTo>
                <a:lnTo>
                  <a:pt x="318" y="500"/>
                </a:lnTo>
                <a:lnTo>
                  <a:pt x="318" y="500"/>
                </a:lnTo>
                <a:lnTo>
                  <a:pt x="306" y="523"/>
                </a:lnTo>
                <a:lnTo>
                  <a:pt x="295" y="545"/>
                </a:lnTo>
                <a:lnTo>
                  <a:pt x="268" y="590"/>
                </a:lnTo>
                <a:lnTo>
                  <a:pt x="268" y="590"/>
                </a:lnTo>
                <a:lnTo>
                  <a:pt x="266" y="595"/>
                </a:lnTo>
                <a:lnTo>
                  <a:pt x="261" y="597"/>
                </a:lnTo>
                <a:lnTo>
                  <a:pt x="259" y="599"/>
                </a:lnTo>
                <a:lnTo>
                  <a:pt x="254" y="599"/>
                </a:lnTo>
                <a:lnTo>
                  <a:pt x="246" y="599"/>
                </a:lnTo>
                <a:lnTo>
                  <a:pt x="237" y="599"/>
                </a:lnTo>
                <a:lnTo>
                  <a:pt x="237" y="599"/>
                </a:lnTo>
                <a:close/>
                <a:moveTo>
                  <a:pt x="305" y="599"/>
                </a:moveTo>
                <a:lnTo>
                  <a:pt x="305" y="599"/>
                </a:lnTo>
                <a:lnTo>
                  <a:pt x="289" y="599"/>
                </a:lnTo>
                <a:lnTo>
                  <a:pt x="271" y="602"/>
                </a:lnTo>
                <a:lnTo>
                  <a:pt x="298" y="562"/>
                </a:lnTo>
                <a:lnTo>
                  <a:pt x="298" y="562"/>
                </a:lnTo>
                <a:lnTo>
                  <a:pt x="296" y="561"/>
                </a:lnTo>
                <a:lnTo>
                  <a:pt x="295" y="559"/>
                </a:lnTo>
                <a:lnTo>
                  <a:pt x="295" y="559"/>
                </a:lnTo>
                <a:lnTo>
                  <a:pt x="298" y="554"/>
                </a:lnTo>
                <a:lnTo>
                  <a:pt x="301" y="548"/>
                </a:lnTo>
                <a:lnTo>
                  <a:pt x="305" y="543"/>
                </a:lnTo>
                <a:lnTo>
                  <a:pt x="308" y="537"/>
                </a:lnTo>
                <a:lnTo>
                  <a:pt x="308" y="537"/>
                </a:lnTo>
                <a:lnTo>
                  <a:pt x="318" y="521"/>
                </a:lnTo>
                <a:lnTo>
                  <a:pt x="325" y="506"/>
                </a:lnTo>
                <a:lnTo>
                  <a:pt x="340" y="472"/>
                </a:lnTo>
                <a:lnTo>
                  <a:pt x="340" y="472"/>
                </a:lnTo>
                <a:lnTo>
                  <a:pt x="346" y="474"/>
                </a:lnTo>
                <a:lnTo>
                  <a:pt x="353" y="474"/>
                </a:lnTo>
                <a:lnTo>
                  <a:pt x="360" y="475"/>
                </a:lnTo>
                <a:lnTo>
                  <a:pt x="367" y="477"/>
                </a:lnTo>
                <a:lnTo>
                  <a:pt x="367" y="477"/>
                </a:lnTo>
                <a:lnTo>
                  <a:pt x="351" y="491"/>
                </a:lnTo>
                <a:lnTo>
                  <a:pt x="337" y="506"/>
                </a:lnTo>
                <a:lnTo>
                  <a:pt x="308" y="537"/>
                </a:lnTo>
                <a:lnTo>
                  <a:pt x="308" y="537"/>
                </a:lnTo>
                <a:lnTo>
                  <a:pt x="308" y="538"/>
                </a:lnTo>
                <a:lnTo>
                  <a:pt x="309" y="541"/>
                </a:lnTo>
                <a:lnTo>
                  <a:pt x="309" y="541"/>
                </a:lnTo>
                <a:lnTo>
                  <a:pt x="303" y="551"/>
                </a:lnTo>
                <a:lnTo>
                  <a:pt x="301" y="562"/>
                </a:lnTo>
                <a:lnTo>
                  <a:pt x="301" y="562"/>
                </a:lnTo>
                <a:lnTo>
                  <a:pt x="318" y="540"/>
                </a:lnTo>
                <a:lnTo>
                  <a:pt x="337" y="517"/>
                </a:lnTo>
                <a:lnTo>
                  <a:pt x="358" y="496"/>
                </a:lnTo>
                <a:lnTo>
                  <a:pt x="370" y="486"/>
                </a:lnTo>
                <a:lnTo>
                  <a:pt x="382" y="477"/>
                </a:lnTo>
                <a:lnTo>
                  <a:pt x="382" y="477"/>
                </a:lnTo>
                <a:lnTo>
                  <a:pt x="379" y="484"/>
                </a:lnTo>
                <a:lnTo>
                  <a:pt x="377" y="489"/>
                </a:lnTo>
                <a:lnTo>
                  <a:pt x="368" y="499"/>
                </a:lnTo>
                <a:lnTo>
                  <a:pt x="361" y="509"/>
                </a:lnTo>
                <a:lnTo>
                  <a:pt x="354" y="520"/>
                </a:lnTo>
                <a:lnTo>
                  <a:pt x="355" y="523"/>
                </a:lnTo>
                <a:lnTo>
                  <a:pt x="355" y="523"/>
                </a:lnTo>
                <a:lnTo>
                  <a:pt x="343" y="540"/>
                </a:lnTo>
                <a:lnTo>
                  <a:pt x="329" y="558"/>
                </a:lnTo>
                <a:lnTo>
                  <a:pt x="316" y="579"/>
                </a:lnTo>
                <a:lnTo>
                  <a:pt x="305" y="599"/>
                </a:lnTo>
                <a:lnTo>
                  <a:pt x="305" y="599"/>
                </a:lnTo>
                <a:close/>
                <a:moveTo>
                  <a:pt x="319" y="602"/>
                </a:moveTo>
                <a:lnTo>
                  <a:pt x="319" y="602"/>
                </a:lnTo>
                <a:lnTo>
                  <a:pt x="322" y="595"/>
                </a:lnTo>
                <a:lnTo>
                  <a:pt x="325" y="588"/>
                </a:lnTo>
                <a:lnTo>
                  <a:pt x="327" y="581"/>
                </a:lnTo>
                <a:lnTo>
                  <a:pt x="334" y="576"/>
                </a:lnTo>
                <a:lnTo>
                  <a:pt x="333" y="573"/>
                </a:lnTo>
                <a:lnTo>
                  <a:pt x="333" y="573"/>
                </a:lnTo>
                <a:lnTo>
                  <a:pt x="334" y="566"/>
                </a:lnTo>
                <a:lnTo>
                  <a:pt x="336" y="564"/>
                </a:lnTo>
                <a:lnTo>
                  <a:pt x="339" y="562"/>
                </a:lnTo>
                <a:lnTo>
                  <a:pt x="339" y="562"/>
                </a:lnTo>
                <a:lnTo>
                  <a:pt x="337" y="566"/>
                </a:lnTo>
                <a:lnTo>
                  <a:pt x="337" y="568"/>
                </a:lnTo>
                <a:lnTo>
                  <a:pt x="339" y="568"/>
                </a:lnTo>
                <a:lnTo>
                  <a:pt x="343" y="565"/>
                </a:lnTo>
                <a:lnTo>
                  <a:pt x="344" y="564"/>
                </a:lnTo>
                <a:lnTo>
                  <a:pt x="344" y="564"/>
                </a:lnTo>
                <a:lnTo>
                  <a:pt x="363" y="541"/>
                </a:lnTo>
                <a:lnTo>
                  <a:pt x="381" y="520"/>
                </a:lnTo>
                <a:lnTo>
                  <a:pt x="399" y="500"/>
                </a:lnTo>
                <a:lnTo>
                  <a:pt x="419" y="482"/>
                </a:lnTo>
                <a:lnTo>
                  <a:pt x="419" y="482"/>
                </a:lnTo>
                <a:lnTo>
                  <a:pt x="420" y="482"/>
                </a:lnTo>
                <a:lnTo>
                  <a:pt x="420" y="482"/>
                </a:lnTo>
                <a:lnTo>
                  <a:pt x="419" y="488"/>
                </a:lnTo>
                <a:lnTo>
                  <a:pt x="416" y="499"/>
                </a:lnTo>
                <a:lnTo>
                  <a:pt x="416" y="499"/>
                </a:lnTo>
                <a:lnTo>
                  <a:pt x="413" y="499"/>
                </a:lnTo>
                <a:lnTo>
                  <a:pt x="412" y="500"/>
                </a:lnTo>
                <a:lnTo>
                  <a:pt x="406" y="506"/>
                </a:lnTo>
                <a:lnTo>
                  <a:pt x="402" y="513"/>
                </a:lnTo>
                <a:lnTo>
                  <a:pt x="399" y="521"/>
                </a:lnTo>
                <a:lnTo>
                  <a:pt x="400" y="524"/>
                </a:lnTo>
                <a:lnTo>
                  <a:pt x="400" y="524"/>
                </a:lnTo>
                <a:lnTo>
                  <a:pt x="386" y="541"/>
                </a:lnTo>
                <a:lnTo>
                  <a:pt x="372" y="561"/>
                </a:lnTo>
                <a:lnTo>
                  <a:pt x="360" y="582"/>
                </a:lnTo>
                <a:lnTo>
                  <a:pt x="347" y="602"/>
                </a:lnTo>
                <a:lnTo>
                  <a:pt x="319" y="602"/>
                </a:lnTo>
                <a:close/>
                <a:moveTo>
                  <a:pt x="361" y="602"/>
                </a:moveTo>
                <a:lnTo>
                  <a:pt x="361" y="602"/>
                </a:lnTo>
                <a:lnTo>
                  <a:pt x="363" y="597"/>
                </a:lnTo>
                <a:lnTo>
                  <a:pt x="365" y="593"/>
                </a:lnTo>
                <a:lnTo>
                  <a:pt x="371" y="585"/>
                </a:lnTo>
                <a:lnTo>
                  <a:pt x="378" y="578"/>
                </a:lnTo>
                <a:lnTo>
                  <a:pt x="384" y="569"/>
                </a:lnTo>
                <a:lnTo>
                  <a:pt x="379" y="571"/>
                </a:lnTo>
                <a:lnTo>
                  <a:pt x="379" y="571"/>
                </a:lnTo>
                <a:lnTo>
                  <a:pt x="381" y="565"/>
                </a:lnTo>
                <a:lnTo>
                  <a:pt x="384" y="561"/>
                </a:lnTo>
                <a:lnTo>
                  <a:pt x="389" y="552"/>
                </a:lnTo>
                <a:lnTo>
                  <a:pt x="389" y="552"/>
                </a:lnTo>
                <a:lnTo>
                  <a:pt x="389" y="557"/>
                </a:lnTo>
                <a:lnTo>
                  <a:pt x="388" y="559"/>
                </a:lnTo>
                <a:lnTo>
                  <a:pt x="385" y="564"/>
                </a:lnTo>
                <a:lnTo>
                  <a:pt x="384" y="569"/>
                </a:lnTo>
                <a:lnTo>
                  <a:pt x="384" y="569"/>
                </a:lnTo>
                <a:lnTo>
                  <a:pt x="402" y="548"/>
                </a:lnTo>
                <a:lnTo>
                  <a:pt x="420" y="529"/>
                </a:lnTo>
                <a:lnTo>
                  <a:pt x="441" y="507"/>
                </a:lnTo>
                <a:lnTo>
                  <a:pt x="452" y="499"/>
                </a:lnTo>
                <a:lnTo>
                  <a:pt x="465" y="491"/>
                </a:lnTo>
                <a:lnTo>
                  <a:pt x="465" y="491"/>
                </a:lnTo>
                <a:lnTo>
                  <a:pt x="459" y="500"/>
                </a:lnTo>
                <a:lnTo>
                  <a:pt x="455" y="509"/>
                </a:lnTo>
                <a:lnTo>
                  <a:pt x="452" y="516"/>
                </a:lnTo>
                <a:lnTo>
                  <a:pt x="447" y="523"/>
                </a:lnTo>
                <a:lnTo>
                  <a:pt x="447" y="523"/>
                </a:lnTo>
                <a:lnTo>
                  <a:pt x="445" y="519"/>
                </a:lnTo>
                <a:lnTo>
                  <a:pt x="445" y="521"/>
                </a:lnTo>
                <a:lnTo>
                  <a:pt x="445" y="521"/>
                </a:lnTo>
                <a:lnTo>
                  <a:pt x="443" y="523"/>
                </a:lnTo>
                <a:lnTo>
                  <a:pt x="443" y="524"/>
                </a:lnTo>
                <a:lnTo>
                  <a:pt x="444" y="529"/>
                </a:lnTo>
                <a:lnTo>
                  <a:pt x="444" y="529"/>
                </a:lnTo>
                <a:lnTo>
                  <a:pt x="434" y="543"/>
                </a:lnTo>
                <a:lnTo>
                  <a:pt x="423" y="557"/>
                </a:lnTo>
                <a:lnTo>
                  <a:pt x="413" y="571"/>
                </a:lnTo>
                <a:lnTo>
                  <a:pt x="403" y="586"/>
                </a:lnTo>
                <a:lnTo>
                  <a:pt x="403" y="586"/>
                </a:lnTo>
                <a:lnTo>
                  <a:pt x="403" y="590"/>
                </a:lnTo>
                <a:lnTo>
                  <a:pt x="403" y="596"/>
                </a:lnTo>
                <a:lnTo>
                  <a:pt x="403" y="597"/>
                </a:lnTo>
                <a:lnTo>
                  <a:pt x="405" y="599"/>
                </a:lnTo>
                <a:lnTo>
                  <a:pt x="406" y="597"/>
                </a:lnTo>
                <a:lnTo>
                  <a:pt x="407" y="596"/>
                </a:lnTo>
                <a:lnTo>
                  <a:pt x="407" y="596"/>
                </a:lnTo>
                <a:lnTo>
                  <a:pt x="419" y="579"/>
                </a:lnTo>
                <a:lnTo>
                  <a:pt x="430" y="565"/>
                </a:lnTo>
                <a:lnTo>
                  <a:pt x="443" y="551"/>
                </a:lnTo>
                <a:lnTo>
                  <a:pt x="455" y="537"/>
                </a:lnTo>
                <a:lnTo>
                  <a:pt x="469" y="524"/>
                </a:lnTo>
                <a:lnTo>
                  <a:pt x="485" y="513"/>
                </a:lnTo>
                <a:lnTo>
                  <a:pt x="516" y="491"/>
                </a:lnTo>
                <a:lnTo>
                  <a:pt x="444" y="603"/>
                </a:lnTo>
                <a:lnTo>
                  <a:pt x="444" y="603"/>
                </a:lnTo>
                <a:lnTo>
                  <a:pt x="402" y="602"/>
                </a:lnTo>
                <a:lnTo>
                  <a:pt x="381" y="602"/>
                </a:lnTo>
                <a:lnTo>
                  <a:pt x="361" y="602"/>
                </a:lnTo>
                <a:lnTo>
                  <a:pt x="361" y="602"/>
                </a:lnTo>
                <a:close/>
                <a:moveTo>
                  <a:pt x="513" y="589"/>
                </a:moveTo>
                <a:lnTo>
                  <a:pt x="513" y="589"/>
                </a:lnTo>
                <a:lnTo>
                  <a:pt x="520" y="578"/>
                </a:lnTo>
                <a:lnTo>
                  <a:pt x="527" y="565"/>
                </a:lnTo>
                <a:lnTo>
                  <a:pt x="533" y="552"/>
                </a:lnTo>
                <a:lnTo>
                  <a:pt x="538" y="537"/>
                </a:lnTo>
                <a:lnTo>
                  <a:pt x="538" y="537"/>
                </a:lnTo>
                <a:lnTo>
                  <a:pt x="526" y="551"/>
                </a:lnTo>
                <a:lnTo>
                  <a:pt x="514" y="566"/>
                </a:lnTo>
                <a:lnTo>
                  <a:pt x="503" y="583"/>
                </a:lnTo>
                <a:lnTo>
                  <a:pt x="495" y="602"/>
                </a:lnTo>
                <a:lnTo>
                  <a:pt x="461" y="600"/>
                </a:lnTo>
                <a:lnTo>
                  <a:pt x="461" y="600"/>
                </a:lnTo>
                <a:lnTo>
                  <a:pt x="465" y="593"/>
                </a:lnTo>
                <a:lnTo>
                  <a:pt x="469" y="588"/>
                </a:lnTo>
                <a:lnTo>
                  <a:pt x="475" y="582"/>
                </a:lnTo>
                <a:lnTo>
                  <a:pt x="479" y="575"/>
                </a:lnTo>
                <a:lnTo>
                  <a:pt x="483" y="571"/>
                </a:lnTo>
                <a:lnTo>
                  <a:pt x="479" y="571"/>
                </a:lnTo>
                <a:lnTo>
                  <a:pt x="479" y="571"/>
                </a:lnTo>
                <a:lnTo>
                  <a:pt x="479" y="566"/>
                </a:lnTo>
                <a:lnTo>
                  <a:pt x="481" y="562"/>
                </a:lnTo>
                <a:lnTo>
                  <a:pt x="483" y="558"/>
                </a:lnTo>
                <a:lnTo>
                  <a:pt x="489" y="558"/>
                </a:lnTo>
                <a:lnTo>
                  <a:pt x="483" y="571"/>
                </a:lnTo>
                <a:lnTo>
                  <a:pt x="483" y="571"/>
                </a:lnTo>
                <a:lnTo>
                  <a:pt x="500" y="551"/>
                </a:lnTo>
                <a:lnTo>
                  <a:pt x="520" y="530"/>
                </a:lnTo>
                <a:lnTo>
                  <a:pt x="541" y="510"/>
                </a:lnTo>
                <a:lnTo>
                  <a:pt x="563" y="492"/>
                </a:lnTo>
                <a:lnTo>
                  <a:pt x="552" y="514"/>
                </a:lnTo>
                <a:lnTo>
                  <a:pt x="552" y="514"/>
                </a:lnTo>
                <a:lnTo>
                  <a:pt x="547" y="519"/>
                </a:lnTo>
                <a:lnTo>
                  <a:pt x="541" y="524"/>
                </a:lnTo>
                <a:lnTo>
                  <a:pt x="540" y="527"/>
                </a:lnTo>
                <a:lnTo>
                  <a:pt x="538" y="531"/>
                </a:lnTo>
                <a:lnTo>
                  <a:pt x="540" y="534"/>
                </a:lnTo>
                <a:lnTo>
                  <a:pt x="542" y="537"/>
                </a:lnTo>
                <a:lnTo>
                  <a:pt x="542" y="537"/>
                </a:lnTo>
                <a:lnTo>
                  <a:pt x="551" y="526"/>
                </a:lnTo>
                <a:lnTo>
                  <a:pt x="562" y="513"/>
                </a:lnTo>
                <a:lnTo>
                  <a:pt x="579" y="488"/>
                </a:lnTo>
                <a:lnTo>
                  <a:pt x="579" y="488"/>
                </a:lnTo>
                <a:lnTo>
                  <a:pt x="580" y="486"/>
                </a:lnTo>
                <a:lnTo>
                  <a:pt x="583" y="485"/>
                </a:lnTo>
                <a:lnTo>
                  <a:pt x="586" y="486"/>
                </a:lnTo>
                <a:lnTo>
                  <a:pt x="589" y="489"/>
                </a:lnTo>
                <a:lnTo>
                  <a:pt x="589" y="491"/>
                </a:lnTo>
                <a:lnTo>
                  <a:pt x="589" y="493"/>
                </a:lnTo>
                <a:lnTo>
                  <a:pt x="589" y="493"/>
                </a:lnTo>
                <a:lnTo>
                  <a:pt x="569" y="519"/>
                </a:lnTo>
                <a:lnTo>
                  <a:pt x="551" y="545"/>
                </a:lnTo>
                <a:lnTo>
                  <a:pt x="534" y="572"/>
                </a:lnTo>
                <a:lnTo>
                  <a:pt x="518" y="599"/>
                </a:lnTo>
                <a:lnTo>
                  <a:pt x="518" y="599"/>
                </a:lnTo>
                <a:lnTo>
                  <a:pt x="516" y="602"/>
                </a:lnTo>
                <a:lnTo>
                  <a:pt x="514" y="602"/>
                </a:lnTo>
                <a:lnTo>
                  <a:pt x="513" y="602"/>
                </a:lnTo>
                <a:lnTo>
                  <a:pt x="511" y="600"/>
                </a:lnTo>
                <a:lnTo>
                  <a:pt x="510" y="595"/>
                </a:lnTo>
                <a:lnTo>
                  <a:pt x="511" y="592"/>
                </a:lnTo>
                <a:lnTo>
                  <a:pt x="513" y="589"/>
                </a:lnTo>
                <a:lnTo>
                  <a:pt x="513" y="589"/>
                </a:lnTo>
                <a:close/>
                <a:moveTo>
                  <a:pt x="542" y="600"/>
                </a:moveTo>
                <a:lnTo>
                  <a:pt x="542" y="600"/>
                </a:lnTo>
                <a:lnTo>
                  <a:pt x="541" y="599"/>
                </a:lnTo>
                <a:lnTo>
                  <a:pt x="541" y="597"/>
                </a:lnTo>
                <a:lnTo>
                  <a:pt x="542" y="593"/>
                </a:lnTo>
                <a:lnTo>
                  <a:pt x="544" y="592"/>
                </a:lnTo>
                <a:lnTo>
                  <a:pt x="542" y="590"/>
                </a:lnTo>
                <a:lnTo>
                  <a:pt x="540" y="590"/>
                </a:lnTo>
                <a:lnTo>
                  <a:pt x="535" y="592"/>
                </a:lnTo>
                <a:lnTo>
                  <a:pt x="535" y="592"/>
                </a:lnTo>
                <a:lnTo>
                  <a:pt x="549" y="566"/>
                </a:lnTo>
                <a:lnTo>
                  <a:pt x="565" y="540"/>
                </a:lnTo>
                <a:lnTo>
                  <a:pt x="583" y="513"/>
                </a:lnTo>
                <a:lnTo>
                  <a:pt x="600" y="489"/>
                </a:lnTo>
                <a:lnTo>
                  <a:pt x="600" y="489"/>
                </a:lnTo>
                <a:lnTo>
                  <a:pt x="601" y="488"/>
                </a:lnTo>
                <a:lnTo>
                  <a:pt x="604" y="486"/>
                </a:lnTo>
                <a:lnTo>
                  <a:pt x="611" y="486"/>
                </a:lnTo>
                <a:lnTo>
                  <a:pt x="630" y="488"/>
                </a:lnTo>
                <a:lnTo>
                  <a:pt x="630" y="488"/>
                </a:lnTo>
                <a:lnTo>
                  <a:pt x="606" y="510"/>
                </a:lnTo>
                <a:lnTo>
                  <a:pt x="585" y="533"/>
                </a:lnTo>
                <a:lnTo>
                  <a:pt x="575" y="545"/>
                </a:lnTo>
                <a:lnTo>
                  <a:pt x="565" y="558"/>
                </a:lnTo>
                <a:lnTo>
                  <a:pt x="556" y="571"/>
                </a:lnTo>
                <a:lnTo>
                  <a:pt x="548" y="585"/>
                </a:lnTo>
                <a:lnTo>
                  <a:pt x="548" y="585"/>
                </a:lnTo>
                <a:lnTo>
                  <a:pt x="590" y="537"/>
                </a:lnTo>
                <a:lnTo>
                  <a:pt x="613" y="513"/>
                </a:lnTo>
                <a:lnTo>
                  <a:pt x="637" y="491"/>
                </a:lnTo>
                <a:lnTo>
                  <a:pt x="637" y="491"/>
                </a:lnTo>
                <a:lnTo>
                  <a:pt x="637" y="495"/>
                </a:lnTo>
                <a:lnTo>
                  <a:pt x="637" y="499"/>
                </a:lnTo>
                <a:lnTo>
                  <a:pt x="632" y="506"/>
                </a:lnTo>
                <a:lnTo>
                  <a:pt x="628" y="513"/>
                </a:lnTo>
                <a:lnTo>
                  <a:pt x="624" y="519"/>
                </a:lnTo>
                <a:lnTo>
                  <a:pt x="624" y="519"/>
                </a:lnTo>
                <a:lnTo>
                  <a:pt x="622" y="520"/>
                </a:lnTo>
                <a:lnTo>
                  <a:pt x="621" y="520"/>
                </a:lnTo>
                <a:lnTo>
                  <a:pt x="620" y="521"/>
                </a:lnTo>
                <a:lnTo>
                  <a:pt x="569" y="600"/>
                </a:lnTo>
                <a:lnTo>
                  <a:pt x="569" y="600"/>
                </a:lnTo>
                <a:lnTo>
                  <a:pt x="563" y="602"/>
                </a:lnTo>
                <a:lnTo>
                  <a:pt x="555" y="602"/>
                </a:lnTo>
                <a:lnTo>
                  <a:pt x="547" y="602"/>
                </a:lnTo>
                <a:lnTo>
                  <a:pt x="542" y="600"/>
                </a:lnTo>
                <a:lnTo>
                  <a:pt x="542" y="600"/>
                </a:lnTo>
                <a:close/>
                <a:moveTo>
                  <a:pt x="592" y="597"/>
                </a:moveTo>
                <a:lnTo>
                  <a:pt x="600" y="585"/>
                </a:lnTo>
                <a:lnTo>
                  <a:pt x="600" y="585"/>
                </a:lnTo>
                <a:lnTo>
                  <a:pt x="597" y="586"/>
                </a:lnTo>
                <a:lnTo>
                  <a:pt x="593" y="589"/>
                </a:lnTo>
                <a:lnTo>
                  <a:pt x="590" y="592"/>
                </a:lnTo>
                <a:lnTo>
                  <a:pt x="587" y="592"/>
                </a:lnTo>
                <a:lnTo>
                  <a:pt x="585" y="592"/>
                </a:lnTo>
                <a:lnTo>
                  <a:pt x="646" y="491"/>
                </a:lnTo>
                <a:lnTo>
                  <a:pt x="646" y="491"/>
                </a:lnTo>
                <a:lnTo>
                  <a:pt x="648" y="488"/>
                </a:lnTo>
                <a:lnTo>
                  <a:pt x="651" y="488"/>
                </a:lnTo>
                <a:lnTo>
                  <a:pt x="658" y="486"/>
                </a:lnTo>
                <a:lnTo>
                  <a:pt x="667" y="486"/>
                </a:lnTo>
                <a:lnTo>
                  <a:pt x="676" y="489"/>
                </a:lnTo>
                <a:lnTo>
                  <a:pt x="676" y="489"/>
                </a:lnTo>
                <a:lnTo>
                  <a:pt x="658" y="507"/>
                </a:lnTo>
                <a:lnTo>
                  <a:pt x="638" y="527"/>
                </a:lnTo>
                <a:lnTo>
                  <a:pt x="621" y="550"/>
                </a:lnTo>
                <a:lnTo>
                  <a:pt x="614" y="561"/>
                </a:lnTo>
                <a:lnTo>
                  <a:pt x="607" y="573"/>
                </a:lnTo>
                <a:lnTo>
                  <a:pt x="607" y="573"/>
                </a:lnTo>
                <a:lnTo>
                  <a:pt x="607" y="569"/>
                </a:lnTo>
                <a:lnTo>
                  <a:pt x="607" y="568"/>
                </a:lnTo>
                <a:lnTo>
                  <a:pt x="606" y="568"/>
                </a:lnTo>
                <a:lnTo>
                  <a:pt x="604" y="568"/>
                </a:lnTo>
                <a:lnTo>
                  <a:pt x="601" y="572"/>
                </a:lnTo>
                <a:lnTo>
                  <a:pt x="601" y="573"/>
                </a:lnTo>
                <a:lnTo>
                  <a:pt x="601" y="575"/>
                </a:lnTo>
                <a:lnTo>
                  <a:pt x="601" y="575"/>
                </a:lnTo>
                <a:lnTo>
                  <a:pt x="599" y="576"/>
                </a:lnTo>
                <a:lnTo>
                  <a:pt x="596" y="578"/>
                </a:lnTo>
                <a:lnTo>
                  <a:pt x="596" y="579"/>
                </a:lnTo>
                <a:lnTo>
                  <a:pt x="596" y="581"/>
                </a:lnTo>
                <a:lnTo>
                  <a:pt x="600" y="585"/>
                </a:lnTo>
                <a:lnTo>
                  <a:pt x="666" y="509"/>
                </a:lnTo>
                <a:lnTo>
                  <a:pt x="666" y="509"/>
                </a:lnTo>
                <a:lnTo>
                  <a:pt x="673" y="505"/>
                </a:lnTo>
                <a:lnTo>
                  <a:pt x="676" y="503"/>
                </a:lnTo>
                <a:lnTo>
                  <a:pt x="677" y="505"/>
                </a:lnTo>
                <a:lnTo>
                  <a:pt x="677" y="506"/>
                </a:lnTo>
                <a:lnTo>
                  <a:pt x="677" y="506"/>
                </a:lnTo>
                <a:lnTo>
                  <a:pt x="676" y="510"/>
                </a:lnTo>
                <a:lnTo>
                  <a:pt x="674" y="514"/>
                </a:lnTo>
                <a:lnTo>
                  <a:pt x="669" y="521"/>
                </a:lnTo>
                <a:lnTo>
                  <a:pt x="666" y="524"/>
                </a:lnTo>
                <a:lnTo>
                  <a:pt x="666" y="524"/>
                </a:lnTo>
                <a:lnTo>
                  <a:pt x="665" y="526"/>
                </a:lnTo>
                <a:lnTo>
                  <a:pt x="663" y="527"/>
                </a:lnTo>
                <a:lnTo>
                  <a:pt x="662" y="530"/>
                </a:lnTo>
                <a:lnTo>
                  <a:pt x="662" y="530"/>
                </a:lnTo>
                <a:lnTo>
                  <a:pt x="662" y="534"/>
                </a:lnTo>
                <a:lnTo>
                  <a:pt x="662" y="534"/>
                </a:lnTo>
                <a:lnTo>
                  <a:pt x="652" y="543"/>
                </a:lnTo>
                <a:lnTo>
                  <a:pt x="644" y="554"/>
                </a:lnTo>
                <a:lnTo>
                  <a:pt x="630" y="576"/>
                </a:lnTo>
                <a:lnTo>
                  <a:pt x="630" y="576"/>
                </a:lnTo>
                <a:lnTo>
                  <a:pt x="624" y="585"/>
                </a:lnTo>
                <a:lnTo>
                  <a:pt x="620" y="590"/>
                </a:lnTo>
                <a:lnTo>
                  <a:pt x="615" y="595"/>
                </a:lnTo>
                <a:lnTo>
                  <a:pt x="610" y="599"/>
                </a:lnTo>
                <a:lnTo>
                  <a:pt x="604" y="600"/>
                </a:lnTo>
                <a:lnTo>
                  <a:pt x="599" y="600"/>
                </a:lnTo>
                <a:lnTo>
                  <a:pt x="592" y="597"/>
                </a:lnTo>
                <a:lnTo>
                  <a:pt x="592" y="597"/>
                </a:lnTo>
                <a:close/>
                <a:moveTo>
                  <a:pt x="693" y="488"/>
                </a:moveTo>
                <a:lnTo>
                  <a:pt x="725" y="488"/>
                </a:lnTo>
                <a:lnTo>
                  <a:pt x="725" y="488"/>
                </a:lnTo>
                <a:lnTo>
                  <a:pt x="704" y="507"/>
                </a:lnTo>
                <a:lnTo>
                  <a:pt x="683" y="529"/>
                </a:lnTo>
                <a:lnTo>
                  <a:pt x="672" y="538"/>
                </a:lnTo>
                <a:lnTo>
                  <a:pt x="662" y="550"/>
                </a:lnTo>
                <a:lnTo>
                  <a:pt x="653" y="561"/>
                </a:lnTo>
                <a:lnTo>
                  <a:pt x="646" y="573"/>
                </a:lnTo>
                <a:lnTo>
                  <a:pt x="646" y="573"/>
                </a:lnTo>
                <a:lnTo>
                  <a:pt x="651" y="562"/>
                </a:lnTo>
                <a:lnTo>
                  <a:pt x="656" y="551"/>
                </a:lnTo>
                <a:lnTo>
                  <a:pt x="667" y="530"/>
                </a:lnTo>
                <a:lnTo>
                  <a:pt x="681" y="510"/>
                </a:lnTo>
                <a:lnTo>
                  <a:pt x="693" y="488"/>
                </a:lnTo>
                <a:lnTo>
                  <a:pt x="693" y="488"/>
                </a:lnTo>
                <a:close/>
                <a:moveTo>
                  <a:pt x="684" y="602"/>
                </a:moveTo>
                <a:lnTo>
                  <a:pt x="710" y="568"/>
                </a:lnTo>
                <a:lnTo>
                  <a:pt x="710" y="568"/>
                </a:lnTo>
                <a:lnTo>
                  <a:pt x="708" y="566"/>
                </a:lnTo>
                <a:lnTo>
                  <a:pt x="708" y="565"/>
                </a:lnTo>
                <a:lnTo>
                  <a:pt x="711" y="558"/>
                </a:lnTo>
                <a:lnTo>
                  <a:pt x="715" y="551"/>
                </a:lnTo>
                <a:lnTo>
                  <a:pt x="715" y="548"/>
                </a:lnTo>
                <a:lnTo>
                  <a:pt x="714" y="547"/>
                </a:lnTo>
                <a:lnTo>
                  <a:pt x="714" y="541"/>
                </a:lnTo>
                <a:lnTo>
                  <a:pt x="714" y="541"/>
                </a:lnTo>
                <a:lnTo>
                  <a:pt x="703" y="554"/>
                </a:lnTo>
                <a:lnTo>
                  <a:pt x="691" y="569"/>
                </a:lnTo>
                <a:lnTo>
                  <a:pt x="683" y="586"/>
                </a:lnTo>
                <a:lnTo>
                  <a:pt x="674" y="602"/>
                </a:lnTo>
                <a:lnTo>
                  <a:pt x="627" y="602"/>
                </a:lnTo>
                <a:lnTo>
                  <a:pt x="627" y="602"/>
                </a:lnTo>
                <a:lnTo>
                  <a:pt x="681" y="543"/>
                </a:lnTo>
                <a:lnTo>
                  <a:pt x="710" y="514"/>
                </a:lnTo>
                <a:lnTo>
                  <a:pt x="739" y="486"/>
                </a:lnTo>
                <a:lnTo>
                  <a:pt x="739" y="486"/>
                </a:lnTo>
                <a:lnTo>
                  <a:pt x="736" y="496"/>
                </a:lnTo>
                <a:lnTo>
                  <a:pt x="732" y="507"/>
                </a:lnTo>
                <a:lnTo>
                  <a:pt x="728" y="514"/>
                </a:lnTo>
                <a:lnTo>
                  <a:pt x="726" y="514"/>
                </a:lnTo>
                <a:lnTo>
                  <a:pt x="726" y="513"/>
                </a:lnTo>
                <a:lnTo>
                  <a:pt x="726" y="513"/>
                </a:lnTo>
                <a:lnTo>
                  <a:pt x="718" y="523"/>
                </a:lnTo>
                <a:lnTo>
                  <a:pt x="715" y="529"/>
                </a:lnTo>
                <a:lnTo>
                  <a:pt x="715" y="531"/>
                </a:lnTo>
                <a:lnTo>
                  <a:pt x="717" y="533"/>
                </a:lnTo>
                <a:lnTo>
                  <a:pt x="717" y="533"/>
                </a:lnTo>
                <a:lnTo>
                  <a:pt x="726" y="524"/>
                </a:lnTo>
                <a:lnTo>
                  <a:pt x="735" y="513"/>
                </a:lnTo>
                <a:lnTo>
                  <a:pt x="742" y="502"/>
                </a:lnTo>
                <a:lnTo>
                  <a:pt x="748" y="488"/>
                </a:lnTo>
                <a:lnTo>
                  <a:pt x="748" y="488"/>
                </a:lnTo>
                <a:lnTo>
                  <a:pt x="760" y="491"/>
                </a:lnTo>
                <a:lnTo>
                  <a:pt x="767" y="491"/>
                </a:lnTo>
                <a:lnTo>
                  <a:pt x="774" y="491"/>
                </a:lnTo>
                <a:lnTo>
                  <a:pt x="774" y="491"/>
                </a:lnTo>
                <a:lnTo>
                  <a:pt x="757" y="506"/>
                </a:lnTo>
                <a:lnTo>
                  <a:pt x="739" y="524"/>
                </a:lnTo>
                <a:lnTo>
                  <a:pt x="731" y="534"/>
                </a:lnTo>
                <a:lnTo>
                  <a:pt x="722" y="545"/>
                </a:lnTo>
                <a:lnTo>
                  <a:pt x="715" y="557"/>
                </a:lnTo>
                <a:lnTo>
                  <a:pt x="710" y="568"/>
                </a:lnTo>
                <a:lnTo>
                  <a:pt x="710" y="568"/>
                </a:lnTo>
                <a:lnTo>
                  <a:pt x="726" y="550"/>
                </a:lnTo>
                <a:lnTo>
                  <a:pt x="745" y="531"/>
                </a:lnTo>
                <a:lnTo>
                  <a:pt x="764" y="514"/>
                </a:lnTo>
                <a:lnTo>
                  <a:pt x="784" y="499"/>
                </a:lnTo>
                <a:lnTo>
                  <a:pt x="784" y="499"/>
                </a:lnTo>
                <a:lnTo>
                  <a:pt x="780" y="507"/>
                </a:lnTo>
                <a:lnTo>
                  <a:pt x="773" y="516"/>
                </a:lnTo>
                <a:lnTo>
                  <a:pt x="767" y="524"/>
                </a:lnTo>
                <a:lnTo>
                  <a:pt x="760" y="534"/>
                </a:lnTo>
                <a:lnTo>
                  <a:pt x="763" y="538"/>
                </a:lnTo>
                <a:lnTo>
                  <a:pt x="763" y="538"/>
                </a:lnTo>
                <a:lnTo>
                  <a:pt x="750" y="552"/>
                </a:lnTo>
                <a:lnTo>
                  <a:pt x="738" y="568"/>
                </a:lnTo>
                <a:lnTo>
                  <a:pt x="726" y="585"/>
                </a:lnTo>
                <a:lnTo>
                  <a:pt x="715" y="602"/>
                </a:lnTo>
                <a:lnTo>
                  <a:pt x="684" y="602"/>
                </a:lnTo>
                <a:close/>
                <a:moveTo>
                  <a:pt x="1161" y="512"/>
                </a:moveTo>
                <a:lnTo>
                  <a:pt x="1161" y="512"/>
                </a:lnTo>
                <a:lnTo>
                  <a:pt x="1155" y="520"/>
                </a:lnTo>
                <a:lnTo>
                  <a:pt x="1152" y="523"/>
                </a:lnTo>
                <a:lnTo>
                  <a:pt x="1149" y="524"/>
                </a:lnTo>
                <a:lnTo>
                  <a:pt x="1149" y="524"/>
                </a:lnTo>
                <a:lnTo>
                  <a:pt x="1147" y="523"/>
                </a:lnTo>
                <a:lnTo>
                  <a:pt x="1147" y="523"/>
                </a:lnTo>
                <a:lnTo>
                  <a:pt x="1152" y="516"/>
                </a:lnTo>
                <a:lnTo>
                  <a:pt x="1156" y="513"/>
                </a:lnTo>
                <a:lnTo>
                  <a:pt x="1161" y="512"/>
                </a:lnTo>
                <a:lnTo>
                  <a:pt x="1161" y="512"/>
                </a:lnTo>
                <a:close/>
                <a:moveTo>
                  <a:pt x="1083" y="566"/>
                </a:moveTo>
                <a:lnTo>
                  <a:pt x="1083" y="566"/>
                </a:lnTo>
                <a:lnTo>
                  <a:pt x="1079" y="571"/>
                </a:lnTo>
                <a:lnTo>
                  <a:pt x="1078" y="573"/>
                </a:lnTo>
                <a:lnTo>
                  <a:pt x="1076" y="576"/>
                </a:lnTo>
                <a:lnTo>
                  <a:pt x="1076" y="576"/>
                </a:lnTo>
                <a:lnTo>
                  <a:pt x="1075" y="581"/>
                </a:lnTo>
                <a:lnTo>
                  <a:pt x="1072" y="583"/>
                </a:lnTo>
                <a:lnTo>
                  <a:pt x="1065" y="590"/>
                </a:lnTo>
                <a:lnTo>
                  <a:pt x="1065" y="590"/>
                </a:lnTo>
                <a:lnTo>
                  <a:pt x="1067" y="586"/>
                </a:lnTo>
                <a:lnTo>
                  <a:pt x="1069" y="582"/>
                </a:lnTo>
                <a:lnTo>
                  <a:pt x="1076" y="576"/>
                </a:lnTo>
                <a:lnTo>
                  <a:pt x="1076" y="576"/>
                </a:lnTo>
                <a:lnTo>
                  <a:pt x="1082" y="564"/>
                </a:lnTo>
                <a:lnTo>
                  <a:pt x="1089" y="552"/>
                </a:lnTo>
                <a:lnTo>
                  <a:pt x="1104" y="531"/>
                </a:lnTo>
                <a:lnTo>
                  <a:pt x="1140" y="491"/>
                </a:lnTo>
                <a:lnTo>
                  <a:pt x="1140" y="491"/>
                </a:lnTo>
                <a:lnTo>
                  <a:pt x="1141" y="491"/>
                </a:lnTo>
                <a:lnTo>
                  <a:pt x="1144" y="489"/>
                </a:lnTo>
                <a:lnTo>
                  <a:pt x="1151" y="489"/>
                </a:lnTo>
                <a:lnTo>
                  <a:pt x="1159" y="491"/>
                </a:lnTo>
                <a:lnTo>
                  <a:pt x="1171" y="489"/>
                </a:lnTo>
                <a:lnTo>
                  <a:pt x="1083" y="566"/>
                </a:lnTo>
                <a:close/>
                <a:moveTo>
                  <a:pt x="1182" y="492"/>
                </a:moveTo>
                <a:lnTo>
                  <a:pt x="1182" y="492"/>
                </a:lnTo>
                <a:lnTo>
                  <a:pt x="1183" y="491"/>
                </a:lnTo>
                <a:lnTo>
                  <a:pt x="1186" y="489"/>
                </a:lnTo>
                <a:lnTo>
                  <a:pt x="1193" y="489"/>
                </a:lnTo>
                <a:lnTo>
                  <a:pt x="1200" y="491"/>
                </a:lnTo>
                <a:lnTo>
                  <a:pt x="1207" y="491"/>
                </a:lnTo>
                <a:lnTo>
                  <a:pt x="1133" y="555"/>
                </a:lnTo>
                <a:lnTo>
                  <a:pt x="1182" y="492"/>
                </a:lnTo>
                <a:close/>
                <a:moveTo>
                  <a:pt x="769" y="471"/>
                </a:moveTo>
                <a:lnTo>
                  <a:pt x="769" y="471"/>
                </a:lnTo>
                <a:lnTo>
                  <a:pt x="788" y="467"/>
                </a:lnTo>
                <a:lnTo>
                  <a:pt x="814" y="465"/>
                </a:lnTo>
                <a:lnTo>
                  <a:pt x="864" y="464"/>
                </a:lnTo>
                <a:lnTo>
                  <a:pt x="864" y="464"/>
                </a:lnTo>
                <a:lnTo>
                  <a:pt x="953" y="464"/>
                </a:lnTo>
                <a:lnTo>
                  <a:pt x="1041" y="465"/>
                </a:lnTo>
                <a:lnTo>
                  <a:pt x="1133" y="468"/>
                </a:lnTo>
                <a:lnTo>
                  <a:pt x="1225" y="469"/>
                </a:lnTo>
                <a:lnTo>
                  <a:pt x="1225" y="469"/>
                </a:lnTo>
                <a:lnTo>
                  <a:pt x="1228" y="471"/>
                </a:lnTo>
                <a:lnTo>
                  <a:pt x="1230" y="472"/>
                </a:lnTo>
                <a:lnTo>
                  <a:pt x="1231" y="474"/>
                </a:lnTo>
                <a:lnTo>
                  <a:pt x="1231" y="475"/>
                </a:lnTo>
                <a:lnTo>
                  <a:pt x="1227" y="475"/>
                </a:lnTo>
                <a:lnTo>
                  <a:pt x="1227" y="475"/>
                </a:lnTo>
                <a:lnTo>
                  <a:pt x="1111" y="475"/>
                </a:lnTo>
                <a:lnTo>
                  <a:pt x="998" y="475"/>
                </a:lnTo>
                <a:lnTo>
                  <a:pt x="882" y="474"/>
                </a:lnTo>
                <a:lnTo>
                  <a:pt x="826" y="472"/>
                </a:lnTo>
                <a:lnTo>
                  <a:pt x="769" y="471"/>
                </a:lnTo>
                <a:lnTo>
                  <a:pt x="769" y="471"/>
                </a:lnTo>
                <a:close/>
                <a:moveTo>
                  <a:pt x="1057" y="500"/>
                </a:moveTo>
                <a:lnTo>
                  <a:pt x="1057" y="500"/>
                </a:lnTo>
                <a:lnTo>
                  <a:pt x="1045" y="509"/>
                </a:lnTo>
                <a:lnTo>
                  <a:pt x="1034" y="517"/>
                </a:lnTo>
                <a:lnTo>
                  <a:pt x="1013" y="536"/>
                </a:lnTo>
                <a:lnTo>
                  <a:pt x="1013" y="536"/>
                </a:lnTo>
                <a:lnTo>
                  <a:pt x="1019" y="524"/>
                </a:lnTo>
                <a:lnTo>
                  <a:pt x="1024" y="512"/>
                </a:lnTo>
                <a:lnTo>
                  <a:pt x="1031" y="500"/>
                </a:lnTo>
                <a:lnTo>
                  <a:pt x="1037" y="489"/>
                </a:lnTo>
                <a:lnTo>
                  <a:pt x="1114" y="491"/>
                </a:lnTo>
                <a:lnTo>
                  <a:pt x="1027" y="568"/>
                </a:lnTo>
                <a:lnTo>
                  <a:pt x="1027" y="568"/>
                </a:lnTo>
                <a:lnTo>
                  <a:pt x="1041" y="551"/>
                </a:lnTo>
                <a:lnTo>
                  <a:pt x="1054" y="534"/>
                </a:lnTo>
                <a:lnTo>
                  <a:pt x="1065" y="516"/>
                </a:lnTo>
                <a:lnTo>
                  <a:pt x="1075" y="498"/>
                </a:lnTo>
                <a:lnTo>
                  <a:pt x="1075" y="498"/>
                </a:lnTo>
                <a:lnTo>
                  <a:pt x="1075" y="495"/>
                </a:lnTo>
                <a:lnTo>
                  <a:pt x="1075" y="493"/>
                </a:lnTo>
                <a:lnTo>
                  <a:pt x="1069" y="495"/>
                </a:lnTo>
                <a:lnTo>
                  <a:pt x="1062" y="498"/>
                </a:lnTo>
                <a:lnTo>
                  <a:pt x="1057" y="500"/>
                </a:lnTo>
                <a:lnTo>
                  <a:pt x="1057" y="500"/>
                </a:lnTo>
                <a:close/>
                <a:moveTo>
                  <a:pt x="988" y="491"/>
                </a:moveTo>
                <a:lnTo>
                  <a:pt x="1019" y="489"/>
                </a:lnTo>
                <a:lnTo>
                  <a:pt x="961" y="544"/>
                </a:lnTo>
                <a:lnTo>
                  <a:pt x="961" y="544"/>
                </a:lnTo>
                <a:lnTo>
                  <a:pt x="974" y="520"/>
                </a:lnTo>
                <a:lnTo>
                  <a:pt x="981" y="509"/>
                </a:lnTo>
                <a:lnTo>
                  <a:pt x="986" y="498"/>
                </a:lnTo>
                <a:lnTo>
                  <a:pt x="986" y="498"/>
                </a:lnTo>
                <a:lnTo>
                  <a:pt x="988" y="491"/>
                </a:lnTo>
                <a:lnTo>
                  <a:pt x="988" y="491"/>
                </a:lnTo>
                <a:close/>
                <a:moveTo>
                  <a:pt x="948" y="491"/>
                </a:moveTo>
                <a:lnTo>
                  <a:pt x="948" y="491"/>
                </a:lnTo>
                <a:lnTo>
                  <a:pt x="936" y="503"/>
                </a:lnTo>
                <a:lnTo>
                  <a:pt x="925" y="517"/>
                </a:lnTo>
                <a:lnTo>
                  <a:pt x="911" y="530"/>
                </a:lnTo>
                <a:lnTo>
                  <a:pt x="904" y="536"/>
                </a:lnTo>
                <a:lnTo>
                  <a:pt x="896" y="541"/>
                </a:lnTo>
                <a:lnTo>
                  <a:pt x="896" y="541"/>
                </a:lnTo>
                <a:lnTo>
                  <a:pt x="913" y="520"/>
                </a:lnTo>
                <a:lnTo>
                  <a:pt x="920" y="509"/>
                </a:lnTo>
                <a:lnTo>
                  <a:pt x="927" y="496"/>
                </a:lnTo>
                <a:lnTo>
                  <a:pt x="927" y="496"/>
                </a:lnTo>
                <a:lnTo>
                  <a:pt x="927" y="493"/>
                </a:lnTo>
                <a:lnTo>
                  <a:pt x="929" y="491"/>
                </a:lnTo>
                <a:lnTo>
                  <a:pt x="929" y="491"/>
                </a:lnTo>
                <a:lnTo>
                  <a:pt x="933" y="489"/>
                </a:lnTo>
                <a:lnTo>
                  <a:pt x="939" y="489"/>
                </a:lnTo>
                <a:lnTo>
                  <a:pt x="948" y="491"/>
                </a:lnTo>
                <a:lnTo>
                  <a:pt x="948" y="491"/>
                </a:lnTo>
                <a:close/>
                <a:moveTo>
                  <a:pt x="912" y="489"/>
                </a:moveTo>
                <a:lnTo>
                  <a:pt x="867" y="534"/>
                </a:lnTo>
                <a:lnTo>
                  <a:pt x="867" y="534"/>
                </a:lnTo>
                <a:lnTo>
                  <a:pt x="873" y="523"/>
                </a:lnTo>
                <a:lnTo>
                  <a:pt x="880" y="512"/>
                </a:lnTo>
                <a:lnTo>
                  <a:pt x="895" y="489"/>
                </a:lnTo>
                <a:lnTo>
                  <a:pt x="895" y="489"/>
                </a:lnTo>
                <a:lnTo>
                  <a:pt x="898" y="489"/>
                </a:lnTo>
                <a:lnTo>
                  <a:pt x="902" y="489"/>
                </a:lnTo>
                <a:lnTo>
                  <a:pt x="912" y="489"/>
                </a:lnTo>
                <a:lnTo>
                  <a:pt x="912" y="489"/>
                </a:lnTo>
                <a:close/>
                <a:moveTo>
                  <a:pt x="873" y="492"/>
                </a:moveTo>
                <a:lnTo>
                  <a:pt x="873" y="492"/>
                </a:lnTo>
                <a:lnTo>
                  <a:pt x="856" y="502"/>
                </a:lnTo>
                <a:lnTo>
                  <a:pt x="842" y="514"/>
                </a:lnTo>
                <a:lnTo>
                  <a:pt x="814" y="538"/>
                </a:lnTo>
                <a:lnTo>
                  <a:pt x="814" y="538"/>
                </a:lnTo>
                <a:lnTo>
                  <a:pt x="814" y="543"/>
                </a:lnTo>
                <a:lnTo>
                  <a:pt x="812" y="545"/>
                </a:lnTo>
                <a:lnTo>
                  <a:pt x="809" y="548"/>
                </a:lnTo>
                <a:lnTo>
                  <a:pt x="807" y="551"/>
                </a:lnTo>
                <a:lnTo>
                  <a:pt x="811" y="541"/>
                </a:lnTo>
                <a:lnTo>
                  <a:pt x="812" y="538"/>
                </a:lnTo>
                <a:lnTo>
                  <a:pt x="814" y="538"/>
                </a:lnTo>
                <a:lnTo>
                  <a:pt x="814" y="538"/>
                </a:lnTo>
                <a:lnTo>
                  <a:pt x="818" y="533"/>
                </a:lnTo>
                <a:lnTo>
                  <a:pt x="822" y="526"/>
                </a:lnTo>
                <a:lnTo>
                  <a:pt x="830" y="512"/>
                </a:lnTo>
                <a:lnTo>
                  <a:pt x="835" y="503"/>
                </a:lnTo>
                <a:lnTo>
                  <a:pt x="839" y="498"/>
                </a:lnTo>
                <a:lnTo>
                  <a:pt x="845" y="492"/>
                </a:lnTo>
                <a:lnTo>
                  <a:pt x="852" y="489"/>
                </a:lnTo>
                <a:lnTo>
                  <a:pt x="852" y="489"/>
                </a:lnTo>
                <a:lnTo>
                  <a:pt x="857" y="489"/>
                </a:lnTo>
                <a:lnTo>
                  <a:pt x="863" y="489"/>
                </a:lnTo>
                <a:lnTo>
                  <a:pt x="868" y="491"/>
                </a:lnTo>
                <a:lnTo>
                  <a:pt x="873" y="492"/>
                </a:lnTo>
                <a:lnTo>
                  <a:pt x="873" y="492"/>
                </a:lnTo>
                <a:close/>
                <a:moveTo>
                  <a:pt x="729" y="602"/>
                </a:moveTo>
                <a:lnTo>
                  <a:pt x="729" y="602"/>
                </a:lnTo>
                <a:lnTo>
                  <a:pt x="738" y="588"/>
                </a:lnTo>
                <a:lnTo>
                  <a:pt x="743" y="581"/>
                </a:lnTo>
                <a:lnTo>
                  <a:pt x="749" y="575"/>
                </a:lnTo>
                <a:lnTo>
                  <a:pt x="749" y="575"/>
                </a:lnTo>
                <a:lnTo>
                  <a:pt x="748" y="573"/>
                </a:lnTo>
                <a:lnTo>
                  <a:pt x="746" y="572"/>
                </a:lnTo>
                <a:lnTo>
                  <a:pt x="746" y="572"/>
                </a:lnTo>
                <a:lnTo>
                  <a:pt x="749" y="568"/>
                </a:lnTo>
                <a:lnTo>
                  <a:pt x="752" y="564"/>
                </a:lnTo>
                <a:lnTo>
                  <a:pt x="755" y="559"/>
                </a:lnTo>
                <a:lnTo>
                  <a:pt x="757" y="555"/>
                </a:lnTo>
                <a:lnTo>
                  <a:pt x="759" y="554"/>
                </a:lnTo>
                <a:lnTo>
                  <a:pt x="756" y="552"/>
                </a:lnTo>
                <a:lnTo>
                  <a:pt x="756" y="552"/>
                </a:lnTo>
                <a:lnTo>
                  <a:pt x="777" y="523"/>
                </a:lnTo>
                <a:lnTo>
                  <a:pt x="788" y="509"/>
                </a:lnTo>
                <a:lnTo>
                  <a:pt x="797" y="492"/>
                </a:lnTo>
                <a:lnTo>
                  <a:pt x="797" y="492"/>
                </a:lnTo>
                <a:lnTo>
                  <a:pt x="800" y="489"/>
                </a:lnTo>
                <a:lnTo>
                  <a:pt x="801" y="489"/>
                </a:lnTo>
                <a:lnTo>
                  <a:pt x="808" y="489"/>
                </a:lnTo>
                <a:lnTo>
                  <a:pt x="825" y="491"/>
                </a:lnTo>
                <a:lnTo>
                  <a:pt x="825" y="491"/>
                </a:lnTo>
                <a:lnTo>
                  <a:pt x="791" y="520"/>
                </a:lnTo>
                <a:lnTo>
                  <a:pt x="776" y="536"/>
                </a:lnTo>
                <a:lnTo>
                  <a:pt x="760" y="551"/>
                </a:lnTo>
                <a:lnTo>
                  <a:pt x="762" y="555"/>
                </a:lnTo>
                <a:lnTo>
                  <a:pt x="762" y="555"/>
                </a:lnTo>
                <a:lnTo>
                  <a:pt x="759" y="558"/>
                </a:lnTo>
                <a:lnTo>
                  <a:pt x="756" y="564"/>
                </a:lnTo>
                <a:lnTo>
                  <a:pt x="752" y="572"/>
                </a:lnTo>
                <a:lnTo>
                  <a:pt x="752" y="572"/>
                </a:lnTo>
                <a:lnTo>
                  <a:pt x="769" y="554"/>
                </a:lnTo>
                <a:lnTo>
                  <a:pt x="787" y="536"/>
                </a:lnTo>
                <a:lnTo>
                  <a:pt x="807" y="517"/>
                </a:lnTo>
                <a:lnTo>
                  <a:pt x="828" y="499"/>
                </a:lnTo>
                <a:lnTo>
                  <a:pt x="828" y="499"/>
                </a:lnTo>
                <a:lnTo>
                  <a:pt x="826" y="506"/>
                </a:lnTo>
                <a:lnTo>
                  <a:pt x="823" y="512"/>
                </a:lnTo>
                <a:lnTo>
                  <a:pt x="821" y="519"/>
                </a:lnTo>
                <a:lnTo>
                  <a:pt x="815" y="524"/>
                </a:lnTo>
                <a:lnTo>
                  <a:pt x="815" y="524"/>
                </a:lnTo>
                <a:lnTo>
                  <a:pt x="814" y="521"/>
                </a:lnTo>
                <a:lnTo>
                  <a:pt x="814" y="523"/>
                </a:lnTo>
                <a:lnTo>
                  <a:pt x="811" y="527"/>
                </a:lnTo>
                <a:lnTo>
                  <a:pt x="812" y="530"/>
                </a:lnTo>
                <a:lnTo>
                  <a:pt x="812" y="530"/>
                </a:lnTo>
                <a:lnTo>
                  <a:pt x="802" y="543"/>
                </a:lnTo>
                <a:lnTo>
                  <a:pt x="793" y="555"/>
                </a:lnTo>
                <a:lnTo>
                  <a:pt x="781" y="569"/>
                </a:lnTo>
                <a:lnTo>
                  <a:pt x="773" y="582"/>
                </a:lnTo>
                <a:lnTo>
                  <a:pt x="773" y="582"/>
                </a:lnTo>
                <a:lnTo>
                  <a:pt x="764" y="593"/>
                </a:lnTo>
                <a:lnTo>
                  <a:pt x="763" y="596"/>
                </a:lnTo>
                <a:lnTo>
                  <a:pt x="762" y="599"/>
                </a:lnTo>
                <a:lnTo>
                  <a:pt x="763" y="602"/>
                </a:lnTo>
                <a:lnTo>
                  <a:pt x="764" y="606"/>
                </a:lnTo>
                <a:lnTo>
                  <a:pt x="764" y="606"/>
                </a:lnTo>
                <a:lnTo>
                  <a:pt x="748" y="603"/>
                </a:lnTo>
                <a:lnTo>
                  <a:pt x="729" y="602"/>
                </a:lnTo>
                <a:lnTo>
                  <a:pt x="729" y="602"/>
                </a:lnTo>
                <a:close/>
                <a:moveTo>
                  <a:pt x="769" y="604"/>
                </a:moveTo>
                <a:lnTo>
                  <a:pt x="769" y="604"/>
                </a:lnTo>
                <a:lnTo>
                  <a:pt x="791" y="576"/>
                </a:lnTo>
                <a:lnTo>
                  <a:pt x="816" y="550"/>
                </a:lnTo>
                <a:lnTo>
                  <a:pt x="843" y="524"/>
                </a:lnTo>
                <a:lnTo>
                  <a:pt x="871" y="502"/>
                </a:lnTo>
                <a:lnTo>
                  <a:pt x="871" y="502"/>
                </a:lnTo>
                <a:lnTo>
                  <a:pt x="871" y="507"/>
                </a:lnTo>
                <a:lnTo>
                  <a:pt x="871" y="513"/>
                </a:lnTo>
                <a:lnTo>
                  <a:pt x="868" y="519"/>
                </a:lnTo>
                <a:lnTo>
                  <a:pt x="864" y="521"/>
                </a:lnTo>
                <a:lnTo>
                  <a:pt x="863" y="523"/>
                </a:lnTo>
                <a:lnTo>
                  <a:pt x="860" y="526"/>
                </a:lnTo>
                <a:lnTo>
                  <a:pt x="860" y="526"/>
                </a:lnTo>
                <a:lnTo>
                  <a:pt x="846" y="547"/>
                </a:lnTo>
                <a:lnTo>
                  <a:pt x="832" y="566"/>
                </a:lnTo>
                <a:lnTo>
                  <a:pt x="816" y="586"/>
                </a:lnTo>
                <a:lnTo>
                  <a:pt x="804" y="606"/>
                </a:lnTo>
                <a:lnTo>
                  <a:pt x="804" y="606"/>
                </a:lnTo>
                <a:lnTo>
                  <a:pt x="801" y="606"/>
                </a:lnTo>
                <a:lnTo>
                  <a:pt x="798" y="607"/>
                </a:lnTo>
                <a:lnTo>
                  <a:pt x="787" y="606"/>
                </a:lnTo>
                <a:lnTo>
                  <a:pt x="769" y="604"/>
                </a:lnTo>
                <a:lnTo>
                  <a:pt x="769" y="604"/>
                </a:lnTo>
                <a:close/>
                <a:moveTo>
                  <a:pt x="850" y="557"/>
                </a:moveTo>
                <a:lnTo>
                  <a:pt x="850" y="557"/>
                </a:lnTo>
                <a:lnTo>
                  <a:pt x="849" y="561"/>
                </a:lnTo>
                <a:lnTo>
                  <a:pt x="847" y="565"/>
                </a:lnTo>
                <a:lnTo>
                  <a:pt x="845" y="568"/>
                </a:lnTo>
                <a:lnTo>
                  <a:pt x="840" y="569"/>
                </a:lnTo>
                <a:lnTo>
                  <a:pt x="840" y="569"/>
                </a:lnTo>
                <a:lnTo>
                  <a:pt x="842" y="566"/>
                </a:lnTo>
                <a:lnTo>
                  <a:pt x="845" y="564"/>
                </a:lnTo>
                <a:lnTo>
                  <a:pt x="850" y="557"/>
                </a:lnTo>
                <a:lnTo>
                  <a:pt x="850" y="557"/>
                </a:lnTo>
                <a:close/>
                <a:moveTo>
                  <a:pt x="819" y="606"/>
                </a:moveTo>
                <a:lnTo>
                  <a:pt x="819" y="606"/>
                </a:lnTo>
                <a:lnTo>
                  <a:pt x="825" y="597"/>
                </a:lnTo>
                <a:lnTo>
                  <a:pt x="828" y="589"/>
                </a:lnTo>
                <a:lnTo>
                  <a:pt x="832" y="581"/>
                </a:lnTo>
                <a:lnTo>
                  <a:pt x="835" y="576"/>
                </a:lnTo>
                <a:lnTo>
                  <a:pt x="839" y="573"/>
                </a:lnTo>
                <a:lnTo>
                  <a:pt x="837" y="582"/>
                </a:lnTo>
                <a:lnTo>
                  <a:pt x="837" y="582"/>
                </a:lnTo>
                <a:lnTo>
                  <a:pt x="874" y="540"/>
                </a:lnTo>
                <a:lnTo>
                  <a:pt x="892" y="520"/>
                </a:lnTo>
                <a:lnTo>
                  <a:pt x="913" y="500"/>
                </a:lnTo>
                <a:lnTo>
                  <a:pt x="913" y="500"/>
                </a:lnTo>
                <a:lnTo>
                  <a:pt x="912" y="506"/>
                </a:lnTo>
                <a:lnTo>
                  <a:pt x="911" y="510"/>
                </a:lnTo>
                <a:lnTo>
                  <a:pt x="906" y="517"/>
                </a:lnTo>
                <a:lnTo>
                  <a:pt x="899" y="523"/>
                </a:lnTo>
                <a:lnTo>
                  <a:pt x="892" y="533"/>
                </a:lnTo>
                <a:lnTo>
                  <a:pt x="894" y="537"/>
                </a:lnTo>
                <a:lnTo>
                  <a:pt x="894" y="537"/>
                </a:lnTo>
                <a:lnTo>
                  <a:pt x="868" y="571"/>
                </a:lnTo>
                <a:lnTo>
                  <a:pt x="857" y="589"/>
                </a:lnTo>
                <a:lnTo>
                  <a:pt x="846" y="606"/>
                </a:lnTo>
                <a:lnTo>
                  <a:pt x="819" y="606"/>
                </a:lnTo>
                <a:close/>
                <a:moveTo>
                  <a:pt x="894" y="604"/>
                </a:moveTo>
                <a:lnTo>
                  <a:pt x="894" y="604"/>
                </a:lnTo>
                <a:lnTo>
                  <a:pt x="916" y="572"/>
                </a:lnTo>
                <a:lnTo>
                  <a:pt x="926" y="555"/>
                </a:lnTo>
                <a:lnTo>
                  <a:pt x="936" y="537"/>
                </a:lnTo>
                <a:lnTo>
                  <a:pt x="936" y="537"/>
                </a:lnTo>
                <a:lnTo>
                  <a:pt x="922" y="552"/>
                </a:lnTo>
                <a:lnTo>
                  <a:pt x="906" y="569"/>
                </a:lnTo>
                <a:lnTo>
                  <a:pt x="892" y="588"/>
                </a:lnTo>
                <a:lnTo>
                  <a:pt x="881" y="607"/>
                </a:lnTo>
                <a:lnTo>
                  <a:pt x="860" y="607"/>
                </a:lnTo>
                <a:lnTo>
                  <a:pt x="891" y="555"/>
                </a:lnTo>
                <a:lnTo>
                  <a:pt x="891" y="555"/>
                </a:lnTo>
                <a:lnTo>
                  <a:pt x="892" y="558"/>
                </a:lnTo>
                <a:lnTo>
                  <a:pt x="891" y="561"/>
                </a:lnTo>
                <a:lnTo>
                  <a:pt x="889" y="564"/>
                </a:lnTo>
                <a:lnTo>
                  <a:pt x="889" y="568"/>
                </a:lnTo>
                <a:lnTo>
                  <a:pt x="889" y="568"/>
                </a:lnTo>
                <a:lnTo>
                  <a:pt x="904" y="551"/>
                </a:lnTo>
                <a:lnTo>
                  <a:pt x="919" y="534"/>
                </a:lnTo>
                <a:lnTo>
                  <a:pt x="951" y="502"/>
                </a:lnTo>
                <a:lnTo>
                  <a:pt x="951" y="502"/>
                </a:lnTo>
                <a:lnTo>
                  <a:pt x="948" y="507"/>
                </a:lnTo>
                <a:lnTo>
                  <a:pt x="944" y="513"/>
                </a:lnTo>
                <a:lnTo>
                  <a:pt x="939" y="520"/>
                </a:lnTo>
                <a:lnTo>
                  <a:pt x="937" y="523"/>
                </a:lnTo>
                <a:lnTo>
                  <a:pt x="936" y="527"/>
                </a:lnTo>
                <a:lnTo>
                  <a:pt x="936" y="527"/>
                </a:lnTo>
                <a:lnTo>
                  <a:pt x="939" y="526"/>
                </a:lnTo>
                <a:lnTo>
                  <a:pt x="946" y="523"/>
                </a:lnTo>
                <a:lnTo>
                  <a:pt x="948" y="521"/>
                </a:lnTo>
                <a:lnTo>
                  <a:pt x="953" y="520"/>
                </a:lnTo>
                <a:lnTo>
                  <a:pt x="954" y="516"/>
                </a:lnTo>
                <a:lnTo>
                  <a:pt x="956" y="512"/>
                </a:lnTo>
                <a:lnTo>
                  <a:pt x="956" y="512"/>
                </a:lnTo>
                <a:lnTo>
                  <a:pt x="956" y="509"/>
                </a:lnTo>
                <a:lnTo>
                  <a:pt x="957" y="506"/>
                </a:lnTo>
                <a:lnTo>
                  <a:pt x="957" y="506"/>
                </a:lnTo>
                <a:lnTo>
                  <a:pt x="954" y="505"/>
                </a:lnTo>
                <a:lnTo>
                  <a:pt x="953" y="502"/>
                </a:lnTo>
                <a:lnTo>
                  <a:pt x="954" y="499"/>
                </a:lnTo>
                <a:lnTo>
                  <a:pt x="957" y="498"/>
                </a:lnTo>
                <a:lnTo>
                  <a:pt x="957" y="498"/>
                </a:lnTo>
                <a:lnTo>
                  <a:pt x="960" y="498"/>
                </a:lnTo>
                <a:lnTo>
                  <a:pt x="958" y="499"/>
                </a:lnTo>
                <a:lnTo>
                  <a:pt x="957" y="502"/>
                </a:lnTo>
                <a:lnTo>
                  <a:pt x="957" y="505"/>
                </a:lnTo>
                <a:lnTo>
                  <a:pt x="957" y="506"/>
                </a:lnTo>
                <a:lnTo>
                  <a:pt x="957" y="506"/>
                </a:lnTo>
                <a:lnTo>
                  <a:pt x="961" y="500"/>
                </a:lnTo>
                <a:lnTo>
                  <a:pt x="967" y="493"/>
                </a:lnTo>
                <a:lnTo>
                  <a:pt x="970" y="492"/>
                </a:lnTo>
                <a:lnTo>
                  <a:pt x="974" y="489"/>
                </a:lnTo>
                <a:lnTo>
                  <a:pt x="978" y="489"/>
                </a:lnTo>
                <a:lnTo>
                  <a:pt x="984" y="491"/>
                </a:lnTo>
                <a:lnTo>
                  <a:pt x="984" y="491"/>
                </a:lnTo>
                <a:lnTo>
                  <a:pt x="946" y="550"/>
                </a:lnTo>
                <a:lnTo>
                  <a:pt x="908" y="610"/>
                </a:lnTo>
                <a:lnTo>
                  <a:pt x="908" y="610"/>
                </a:lnTo>
                <a:lnTo>
                  <a:pt x="902" y="604"/>
                </a:lnTo>
                <a:lnTo>
                  <a:pt x="898" y="603"/>
                </a:lnTo>
                <a:lnTo>
                  <a:pt x="894" y="604"/>
                </a:lnTo>
                <a:lnTo>
                  <a:pt x="894" y="604"/>
                </a:lnTo>
                <a:close/>
                <a:moveTo>
                  <a:pt x="920" y="607"/>
                </a:moveTo>
                <a:lnTo>
                  <a:pt x="920" y="607"/>
                </a:lnTo>
                <a:lnTo>
                  <a:pt x="930" y="590"/>
                </a:lnTo>
                <a:lnTo>
                  <a:pt x="940" y="578"/>
                </a:lnTo>
                <a:lnTo>
                  <a:pt x="951" y="565"/>
                </a:lnTo>
                <a:lnTo>
                  <a:pt x="964" y="552"/>
                </a:lnTo>
                <a:lnTo>
                  <a:pt x="964" y="552"/>
                </a:lnTo>
                <a:lnTo>
                  <a:pt x="992" y="526"/>
                </a:lnTo>
                <a:lnTo>
                  <a:pt x="1006" y="513"/>
                </a:lnTo>
                <a:lnTo>
                  <a:pt x="1022" y="502"/>
                </a:lnTo>
                <a:lnTo>
                  <a:pt x="1022" y="502"/>
                </a:lnTo>
                <a:lnTo>
                  <a:pt x="1013" y="516"/>
                </a:lnTo>
                <a:lnTo>
                  <a:pt x="1005" y="530"/>
                </a:lnTo>
                <a:lnTo>
                  <a:pt x="986" y="557"/>
                </a:lnTo>
                <a:lnTo>
                  <a:pt x="968" y="582"/>
                </a:lnTo>
                <a:lnTo>
                  <a:pt x="950" y="607"/>
                </a:lnTo>
                <a:lnTo>
                  <a:pt x="950" y="607"/>
                </a:lnTo>
                <a:lnTo>
                  <a:pt x="948" y="610"/>
                </a:lnTo>
                <a:lnTo>
                  <a:pt x="944" y="611"/>
                </a:lnTo>
                <a:lnTo>
                  <a:pt x="936" y="611"/>
                </a:lnTo>
                <a:lnTo>
                  <a:pt x="927" y="610"/>
                </a:lnTo>
                <a:lnTo>
                  <a:pt x="920" y="607"/>
                </a:lnTo>
                <a:lnTo>
                  <a:pt x="920" y="607"/>
                </a:lnTo>
                <a:close/>
                <a:moveTo>
                  <a:pt x="961" y="609"/>
                </a:moveTo>
                <a:lnTo>
                  <a:pt x="961" y="609"/>
                </a:lnTo>
                <a:lnTo>
                  <a:pt x="984" y="581"/>
                </a:lnTo>
                <a:lnTo>
                  <a:pt x="1008" y="554"/>
                </a:lnTo>
                <a:lnTo>
                  <a:pt x="1033" y="530"/>
                </a:lnTo>
                <a:lnTo>
                  <a:pt x="1060" y="506"/>
                </a:lnTo>
                <a:lnTo>
                  <a:pt x="1060" y="506"/>
                </a:lnTo>
                <a:lnTo>
                  <a:pt x="1060" y="513"/>
                </a:lnTo>
                <a:lnTo>
                  <a:pt x="1058" y="519"/>
                </a:lnTo>
                <a:lnTo>
                  <a:pt x="1058" y="519"/>
                </a:lnTo>
                <a:lnTo>
                  <a:pt x="1045" y="537"/>
                </a:lnTo>
                <a:lnTo>
                  <a:pt x="1031" y="555"/>
                </a:lnTo>
                <a:lnTo>
                  <a:pt x="1016" y="575"/>
                </a:lnTo>
                <a:lnTo>
                  <a:pt x="1009" y="583"/>
                </a:lnTo>
                <a:lnTo>
                  <a:pt x="999" y="592"/>
                </a:lnTo>
                <a:lnTo>
                  <a:pt x="999" y="592"/>
                </a:lnTo>
                <a:lnTo>
                  <a:pt x="995" y="597"/>
                </a:lnTo>
                <a:lnTo>
                  <a:pt x="985" y="606"/>
                </a:lnTo>
                <a:lnTo>
                  <a:pt x="981" y="610"/>
                </a:lnTo>
                <a:lnTo>
                  <a:pt x="974" y="611"/>
                </a:lnTo>
                <a:lnTo>
                  <a:pt x="968" y="611"/>
                </a:lnTo>
                <a:lnTo>
                  <a:pt x="961" y="609"/>
                </a:lnTo>
                <a:lnTo>
                  <a:pt x="961" y="609"/>
                </a:lnTo>
                <a:close/>
                <a:moveTo>
                  <a:pt x="1000" y="611"/>
                </a:moveTo>
                <a:lnTo>
                  <a:pt x="1000" y="611"/>
                </a:lnTo>
                <a:lnTo>
                  <a:pt x="1010" y="597"/>
                </a:lnTo>
                <a:lnTo>
                  <a:pt x="1013" y="593"/>
                </a:lnTo>
                <a:lnTo>
                  <a:pt x="1020" y="590"/>
                </a:lnTo>
                <a:lnTo>
                  <a:pt x="1020" y="590"/>
                </a:lnTo>
                <a:lnTo>
                  <a:pt x="1016" y="590"/>
                </a:lnTo>
                <a:lnTo>
                  <a:pt x="1015" y="590"/>
                </a:lnTo>
                <a:lnTo>
                  <a:pt x="1015" y="589"/>
                </a:lnTo>
                <a:lnTo>
                  <a:pt x="1015" y="588"/>
                </a:lnTo>
                <a:lnTo>
                  <a:pt x="1017" y="585"/>
                </a:lnTo>
                <a:lnTo>
                  <a:pt x="1020" y="583"/>
                </a:lnTo>
                <a:lnTo>
                  <a:pt x="1031" y="571"/>
                </a:lnTo>
                <a:lnTo>
                  <a:pt x="1022" y="586"/>
                </a:lnTo>
                <a:lnTo>
                  <a:pt x="1022" y="586"/>
                </a:lnTo>
                <a:lnTo>
                  <a:pt x="1071" y="540"/>
                </a:lnTo>
                <a:lnTo>
                  <a:pt x="1096" y="519"/>
                </a:lnTo>
                <a:lnTo>
                  <a:pt x="1121" y="498"/>
                </a:lnTo>
                <a:lnTo>
                  <a:pt x="1121" y="498"/>
                </a:lnTo>
                <a:lnTo>
                  <a:pt x="1126" y="493"/>
                </a:lnTo>
                <a:lnTo>
                  <a:pt x="1127" y="495"/>
                </a:lnTo>
                <a:lnTo>
                  <a:pt x="1126" y="496"/>
                </a:lnTo>
                <a:lnTo>
                  <a:pt x="1124" y="500"/>
                </a:lnTo>
                <a:lnTo>
                  <a:pt x="1123" y="505"/>
                </a:lnTo>
                <a:lnTo>
                  <a:pt x="1123" y="505"/>
                </a:lnTo>
                <a:lnTo>
                  <a:pt x="1120" y="506"/>
                </a:lnTo>
                <a:lnTo>
                  <a:pt x="1117" y="507"/>
                </a:lnTo>
                <a:lnTo>
                  <a:pt x="1114" y="509"/>
                </a:lnTo>
                <a:lnTo>
                  <a:pt x="1113" y="510"/>
                </a:lnTo>
                <a:lnTo>
                  <a:pt x="1113" y="510"/>
                </a:lnTo>
                <a:lnTo>
                  <a:pt x="1103" y="524"/>
                </a:lnTo>
                <a:lnTo>
                  <a:pt x="1093" y="537"/>
                </a:lnTo>
                <a:lnTo>
                  <a:pt x="1074" y="561"/>
                </a:lnTo>
                <a:lnTo>
                  <a:pt x="1052" y="585"/>
                </a:lnTo>
                <a:lnTo>
                  <a:pt x="1043" y="597"/>
                </a:lnTo>
                <a:lnTo>
                  <a:pt x="1034" y="611"/>
                </a:lnTo>
                <a:lnTo>
                  <a:pt x="1034" y="611"/>
                </a:lnTo>
                <a:lnTo>
                  <a:pt x="1031" y="613"/>
                </a:lnTo>
                <a:lnTo>
                  <a:pt x="1027" y="614"/>
                </a:lnTo>
                <a:lnTo>
                  <a:pt x="1017" y="616"/>
                </a:lnTo>
                <a:lnTo>
                  <a:pt x="1008" y="614"/>
                </a:lnTo>
                <a:lnTo>
                  <a:pt x="1000" y="611"/>
                </a:lnTo>
                <a:lnTo>
                  <a:pt x="1000" y="611"/>
                </a:lnTo>
                <a:close/>
                <a:moveTo>
                  <a:pt x="1078" y="602"/>
                </a:moveTo>
                <a:lnTo>
                  <a:pt x="1076" y="606"/>
                </a:lnTo>
                <a:lnTo>
                  <a:pt x="1075" y="607"/>
                </a:lnTo>
                <a:lnTo>
                  <a:pt x="1072" y="609"/>
                </a:lnTo>
                <a:lnTo>
                  <a:pt x="1072" y="609"/>
                </a:lnTo>
                <a:lnTo>
                  <a:pt x="1071" y="610"/>
                </a:lnTo>
                <a:lnTo>
                  <a:pt x="1071" y="610"/>
                </a:lnTo>
                <a:lnTo>
                  <a:pt x="1068" y="613"/>
                </a:lnTo>
                <a:lnTo>
                  <a:pt x="1065" y="616"/>
                </a:lnTo>
                <a:lnTo>
                  <a:pt x="1058" y="616"/>
                </a:lnTo>
                <a:lnTo>
                  <a:pt x="1051" y="616"/>
                </a:lnTo>
                <a:lnTo>
                  <a:pt x="1044" y="616"/>
                </a:lnTo>
                <a:lnTo>
                  <a:pt x="1044" y="616"/>
                </a:lnTo>
                <a:lnTo>
                  <a:pt x="1092" y="571"/>
                </a:lnTo>
                <a:lnTo>
                  <a:pt x="1116" y="548"/>
                </a:lnTo>
                <a:lnTo>
                  <a:pt x="1140" y="527"/>
                </a:lnTo>
                <a:lnTo>
                  <a:pt x="1099" y="581"/>
                </a:lnTo>
                <a:lnTo>
                  <a:pt x="1097" y="581"/>
                </a:lnTo>
                <a:lnTo>
                  <a:pt x="1096" y="583"/>
                </a:lnTo>
                <a:lnTo>
                  <a:pt x="1096" y="585"/>
                </a:lnTo>
                <a:lnTo>
                  <a:pt x="1096" y="585"/>
                </a:lnTo>
                <a:lnTo>
                  <a:pt x="1092" y="589"/>
                </a:lnTo>
                <a:lnTo>
                  <a:pt x="1089" y="593"/>
                </a:lnTo>
                <a:lnTo>
                  <a:pt x="1085" y="599"/>
                </a:lnTo>
                <a:lnTo>
                  <a:pt x="1081" y="602"/>
                </a:lnTo>
                <a:lnTo>
                  <a:pt x="1078" y="602"/>
                </a:lnTo>
                <a:close/>
                <a:moveTo>
                  <a:pt x="1171" y="610"/>
                </a:moveTo>
                <a:lnTo>
                  <a:pt x="1171" y="610"/>
                </a:lnTo>
                <a:lnTo>
                  <a:pt x="1180" y="600"/>
                </a:lnTo>
                <a:lnTo>
                  <a:pt x="1190" y="590"/>
                </a:lnTo>
                <a:lnTo>
                  <a:pt x="1200" y="579"/>
                </a:lnTo>
                <a:lnTo>
                  <a:pt x="1210" y="572"/>
                </a:lnTo>
                <a:lnTo>
                  <a:pt x="1210" y="572"/>
                </a:lnTo>
                <a:lnTo>
                  <a:pt x="1210" y="573"/>
                </a:lnTo>
                <a:lnTo>
                  <a:pt x="1210" y="573"/>
                </a:lnTo>
                <a:lnTo>
                  <a:pt x="1210" y="573"/>
                </a:lnTo>
                <a:lnTo>
                  <a:pt x="1210" y="573"/>
                </a:lnTo>
                <a:lnTo>
                  <a:pt x="1203" y="585"/>
                </a:lnTo>
                <a:lnTo>
                  <a:pt x="1193" y="596"/>
                </a:lnTo>
                <a:lnTo>
                  <a:pt x="1183" y="604"/>
                </a:lnTo>
                <a:lnTo>
                  <a:pt x="1178" y="607"/>
                </a:lnTo>
                <a:lnTo>
                  <a:pt x="1171" y="610"/>
                </a:lnTo>
                <a:lnTo>
                  <a:pt x="1171" y="610"/>
                </a:lnTo>
                <a:close/>
                <a:moveTo>
                  <a:pt x="1214" y="568"/>
                </a:moveTo>
                <a:lnTo>
                  <a:pt x="1214" y="568"/>
                </a:lnTo>
                <a:lnTo>
                  <a:pt x="1218" y="561"/>
                </a:lnTo>
                <a:lnTo>
                  <a:pt x="1223" y="554"/>
                </a:lnTo>
                <a:lnTo>
                  <a:pt x="1232" y="541"/>
                </a:lnTo>
                <a:lnTo>
                  <a:pt x="1253" y="520"/>
                </a:lnTo>
                <a:lnTo>
                  <a:pt x="1253" y="520"/>
                </a:lnTo>
                <a:lnTo>
                  <a:pt x="1258" y="513"/>
                </a:lnTo>
                <a:lnTo>
                  <a:pt x="1260" y="506"/>
                </a:lnTo>
                <a:lnTo>
                  <a:pt x="1256" y="507"/>
                </a:lnTo>
                <a:lnTo>
                  <a:pt x="1256" y="507"/>
                </a:lnTo>
                <a:lnTo>
                  <a:pt x="1255" y="512"/>
                </a:lnTo>
                <a:lnTo>
                  <a:pt x="1253" y="513"/>
                </a:lnTo>
                <a:lnTo>
                  <a:pt x="1251" y="514"/>
                </a:lnTo>
                <a:lnTo>
                  <a:pt x="1249" y="513"/>
                </a:lnTo>
                <a:lnTo>
                  <a:pt x="1246" y="513"/>
                </a:lnTo>
                <a:lnTo>
                  <a:pt x="1244" y="514"/>
                </a:lnTo>
                <a:lnTo>
                  <a:pt x="1242" y="516"/>
                </a:lnTo>
                <a:lnTo>
                  <a:pt x="1241" y="520"/>
                </a:lnTo>
                <a:lnTo>
                  <a:pt x="1246" y="517"/>
                </a:lnTo>
                <a:lnTo>
                  <a:pt x="1246" y="517"/>
                </a:lnTo>
                <a:lnTo>
                  <a:pt x="1246" y="521"/>
                </a:lnTo>
                <a:lnTo>
                  <a:pt x="1244" y="524"/>
                </a:lnTo>
                <a:lnTo>
                  <a:pt x="1241" y="527"/>
                </a:lnTo>
                <a:lnTo>
                  <a:pt x="1237" y="530"/>
                </a:lnTo>
                <a:lnTo>
                  <a:pt x="1237" y="530"/>
                </a:lnTo>
                <a:lnTo>
                  <a:pt x="1227" y="543"/>
                </a:lnTo>
                <a:lnTo>
                  <a:pt x="1214" y="555"/>
                </a:lnTo>
                <a:lnTo>
                  <a:pt x="1200" y="569"/>
                </a:lnTo>
                <a:lnTo>
                  <a:pt x="1187" y="583"/>
                </a:lnTo>
                <a:lnTo>
                  <a:pt x="1186" y="583"/>
                </a:lnTo>
                <a:lnTo>
                  <a:pt x="1186" y="585"/>
                </a:lnTo>
                <a:lnTo>
                  <a:pt x="1182" y="589"/>
                </a:lnTo>
                <a:lnTo>
                  <a:pt x="1180" y="589"/>
                </a:lnTo>
                <a:lnTo>
                  <a:pt x="1178" y="590"/>
                </a:lnTo>
                <a:lnTo>
                  <a:pt x="1173" y="595"/>
                </a:lnTo>
                <a:lnTo>
                  <a:pt x="1173" y="596"/>
                </a:lnTo>
                <a:lnTo>
                  <a:pt x="1173" y="596"/>
                </a:lnTo>
                <a:lnTo>
                  <a:pt x="1171" y="602"/>
                </a:lnTo>
                <a:lnTo>
                  <a:pt x="1166" y="607"/>
                </a:lnTo>
                <a:lnTo>
                  <a:pt x="1161" y="611"/>
                </a:lnTo>
                <a:lnTo>
                  <a:pt x="1158" y="614"/>
                </a:lnTo>
                <a:lnTo>
                  <a:pt x="1154" y="614"/>
                </a:lnTo>
                <a:lnTo>
                  <a:pt x="1154" y="614"/>
                </a:lnTo>
                <a:lnTo>
                  <a:pt x="1137" y="616"/>
                </a:lnTo>
                <a:lnTo>
                  <a:pt x="1119" y="616"/>
                </a:lnTo>
                <a:lnTo>
                  <a:pt x="1082" y="616"/>
                </a:lnTo>
                <a:lnTo>
                  <a:pt x="1082" y="616"/>
                </a:lnTo>
                <a:lnTo>
                  <a:pt x="1113" y="585"/>
                </a:lnTo>
                <a:lnTo>
                  <a:pt x="1145" y="557"/>
                </a:lnTo>
                <a:lnTo>
                  <a:pt x="1211" y="499"/>
                </a:lnTo>
                <a:lnTo>
                  <a:pt x="1211" y="499"/>
                </a:lnTo>
                <a:lnTo>
                  <a:pt x="1214" y="496"/>
                </a:lnTo>
                <a:lnTo>
                  <a:pt x="1218" y="493"/>
                </a:lnTo>
                <a:lnTo>
                  <a:pt x="1224" y="493"/>
                </a:lnTo>
                <a:lnTo>
                  <a:pt x="1225" y="493"/>
                </a:lnTo>
                <a:lnTo>
                  <a:pt x="1227" y="496"/>
                </a:lnTo>
                <a:lnTo>
                  <a:pt x="1227" y="496"/>
                </a:lnTo>
                <a:lnTo>
                  <a:pt x="1217" y="509"/>
                </a:lnTo>
                <a:lnTo>
                  <a:pt x="1207" y="521"/>
                </a:lnTo>
                <a:lnTo>
                  <a:pt x="1186" y="545"/>
                </a:lnTo>
                <a:lnTo>
                  <a:pt x="1141" y="593"/>
                </a:lnTo>
                <a:lnTo>
                  <a:pt x="1141" y="593"/>
                </a:lnTo>
                <a:lnTo>
                  <a:pt x="1138" y="596"/>
                </a:lnTo>
                <a:lnTo>
                  <a:pt x="1135" y="599"/>
                </a:lnTo>
                <a:lnTo>
                  <a:pt x="1134" y="603"/>
                </a:lnTo>
                <a:lnTo>
                  <a:pt x="1137" y="610"/>
                </a:lnTo>
                <a:lnTo>
                  <a:pt x="1137" y="610"/>
                </a:lnTo>
                <a:lnTo>
                  <a:pt x="1196" y="547"/>
                </a:lnTo>
                <a:lnTo>
                  <a:pt x="1227" y="517"/>
                </a:lnTo>
                <a:lnTo>
                  <a:pt x="1259" y="489"/>
                </a:lnTo>
                <a:lnTo>
                  <a:pt x="1259" y="489"/>
                </a:lnTo>
                <a:lnTo>
                  <a:pt x="1260" y="492"/>
                </a:lnTo>
                <a:lnTo>
                  <a:pt x="1262" y="493"/>
                </a:lnTo>
                <a:lnTo>
                  <a:pt x="1259" y="498"/>
                </a:lnTo>
                <a:lnTo>
                  <a:pt x="1258" y="502"/>
                </a:lnTo>
                <a:lnTo>
                  <a:pt x="1259" y="503"/>
                </a:lnTo>
                <a:lnTo>
                  <a:pt x="1260" y="506"/>
                </a:lnTo>
                <a:lnTo>
                  <a:pt x="1260" y="506"/>
                </a:lnTo>
                <a:lnTo>
                  <a:pt x="1263" y="503"/>
                </a:lnTo>
                <a:lnTo>
                  <a:pt x="1267" y="499"/>
                </a:lnTo>
                <a:lnTo>
                  <a:pt x="1269" y="495"/>
                </a:lnTo>
                <a:lnTo>
                  <a:pt x="1272" y="492"/>
                </a:lnTo>
                <a:lnTo>
                  <a:pt x="1272" y="492"/>
                </a:lnTo>
                <a:lnTo>
                  <a:pt x="1279" y="489"/>
                </a:lnTo>
                <a:lnTo>
                  <a:pt x="1280" y="489"/>
                </a:lnTo>
                <a:lnTo>
                  <a:pt x="1280" y="491"/>
                </a:lnTo>
                <a:lnTo>
                  <a:pt x="1279" y="495"/>
                </a:lnTo>
                <a:lnTo>
                  <a:pt x="1276" y="498"/>
                </a:lnTo>
                <a:lnTo>
                  <a:pt x="1276" y="498"/>
                </a:lnTo>
                <a:lnTo>
                  <a:pt x="1245" y="534"/>
                </a:lnTo>
                <a:lnTo>
                  <a:pt x="1231" y="552"/>
                </a:lnTo>
                <a:lnTo>
                  <a:pt x="1214" y="568"/>
                </a:lnTo>
                <a:lnTo>
                  <a:pt x="1214" y="568"/>
                </a:lnTo>
                <a:close/>
                <a:moveTo>
                  <a:pt x="1244" y="493"/>
                </a:moveTo>
                <a:lnTo>
                  <a:pt x="1232" y="502"/>
                </a:lnTo>
                <a:lnTo>
                  <a:pt x="1232" y="502"/>
                </a:lnTo>
                <a:lnTo>
                  <a:pt x="1232" y="498"/>
                </a:lnTo>
                <a:lnTo>
                  <a:pt x="1234" y="495"/>
                </a:lnTo>
                <a:lnTo>
                  <a:pt x="1234" y="495"/>
                </a:lnTo>
                <a:lnTo>
                  <a:pt x="1237" y="493"/>
                </a:lnTo>
                <a:lnTo>
                  <a:pt x="1239" y="492"/>
                </a:lnTo>
                <a:lnTo>
                  <a:pt x="1244" y="493"/>
                </a:lnTo>
                <a:lnTo>
                  <a:pt x="1244" y="493"/>
                </a:lnTo>
                <a:close/>
                <a:moveTo>
                  <a:pt x="1241" y="469"/>
                </a:moveTo>
                <a:lnTo>
                  <a:pt x="1283" y="472"/>
                </a:lnTo>
                <a:lnTo>
                  <a:pt x="1242" y="478"/>
                </a:lnTo>
                <a:lnTo>
                  <a:pt x="1242" y="478"/>
                </a:lnTo>
                <a:lnTo>
                  <a:pt x="1241" y="474"/>
                </a:lnTo>
                <a:lnTo>
                  <a:pt x="1241" y="472"/>
                </a:lnTo>
                <a:lnTo>
                  <a:pt x="1241" y="469"/>
                </a:lnTo>
                <a:lnTo>
                  <a:pt x="1241" y="469"/>
                </a:lnTo>
                <a:close/>
                <a:moveTo>
                  <a:pt x="1224" y="606"/>
                </a:moveTo>
                <a:lnTo>
                  <a:pt x="1224" y="606"/>
                </a:lnTo>
                <a:lnTo>
                  <a:pt x="1241" y="576"/>
                </a:lnTo>
                <a:lnTo>
                  <a:pt x="1260" y="548"/>
                </a:lnTo>
                <a:lnTo>
                  <a:pt x="1280" y="520"/>
                </a:lnTo>
                <a:lnTo>
                  <a:pt x="1301" y="493"/>
                </a:lnTo>
                <a:lnTo>
                  <a:pt x="1301" y="493"/>
                </a:lnTo>
                <a:lnTo>
                  <a:pt x="1301" y="492"/>
                </a:lnTo>
                <a:lnTo>
                  <a:pt x="1301" y="489"/>
                </a:lnTo>
                <a:lnTo>
                  <a:pt x="1301" y="489"/>
                </a:lnTo>
                <a:lnTo>
                  <a:pt x="1303" y="488"/>
                </a:lnTo>
                <a:lnTo>
                  <a:pt x="1305" y="488"/>
                </a:lnTo>
                <a:lnTo>
                  <a:pt x="1307" y="491"/>
                </a:lnTo>
                <a:lnTo>
                  <a:pt x="1307" y="493"/>
                </a:lnTo>
                <a:lnTo>
                  <a:pt x="1308" y="500"/>
                </a:lnTo>
                <a:lnTo>
                  <a:pt x="1307" y="505"/>
                </a:lnTo>
                <a:lnTo>
                  <a:pt x="1307" y="505"/>
                </a:lnTo>
                <a:lnTo>
                  <a:pt x="1286" y="529"/>
                </a:lnTo>
                <a:lnTo>
                  <a:pt x="1265" y="554"/>
                </a:lnTo>
                <a:lnTo>
                  <a:pt x="1244" y="579"/>
                </a:lnTo>
                <a:lnTo>
                  <a:pt x="1224" y="606"/>
                </a:lnTo>
                <a:lnTo>
                  <a:pt x="1224" y="606"/>
                </a:lnTo>
                <a:close/>
                <a:moveTo>
                  <a:pt x="1283" y="602"/>
                </a:moveTo>
                <a:lnTo>
                  <a:pt x="1239" y="651"/>
                </a:lnTo>
                <a:lnTo>
                  <a:pt x="1307" y="551"/>
                </a:lnTo>
                <a:lnTo>
                  <a:pt x="1307" y="551"/>
                </a:lnTo>
                <a:lnTo>
                  <a:pt x="1307" y="550"/>
                </a:lnTo>
                <a:lnTo>
                  <a:pt x="1305" y="548"/>
                </a:lnTo>
                <a:lnTo>
                  <a:pt x="1300" y="552"/>
                </a:lnTo>
                <a:lnTo>
                  <a:pt x="1290" y="559"/>
                </a:lnTo>
                <a:lnTo>
                  <a:pt x="1283" y="566"/>
                </a:lnTo>
                <a:lnTo>
                  <a:pt x="1283" y="566"/>
                </a:lnTo>
                <a:lnTo>
                  <a:pt x="1286" y="558"/>
                </a:lnTo>
                <a:lnTo>
                  <a:pt x="1290" y="551"/>
                </a:lnTo>
                <a:lnTo>
                  <a:pt x="1293" y="545"/>
                </a:lnTo>
                <a:lnTo>
                  <a:pt x="1296" y="540"/>
                </a:lnTo>
                <a:lnTo>
                  <a:pt x="1296" y="540"/>
                </a:lnTo>
                <a:lnTo>
                  <a:pt x="1298" y="537"/>
                </a:lnTo>
                <a:lnTo>
                  <a:pt x="1303" y="533"/>
                </a:lnTo>
                <a:lnTo>
                  <a:pt x="1304" y="527"/>
                </a:lnTo>
                <a:lnTo>
                  <a:pt x="1307" y="521"/>
                </a:lnTo>
                <a:lnTo>
                  <a:pt x="1307" y="521"/>
                </a:lnTo>
                <a:lnTo>
                  <a:pt x="1311" y="534"/>
                </a:lnTo>
                <a:lnTo>
                  <a:pt x="1312" y="547"/>
                </a:lnTo>
                <a:lnTo>
                  <a:pt x="1311" y="558"/>
                </a:lnTo>
                <a:lnTo>
                  <a:pt x="1308" y="569"/>
                </a:lnTo>
                <a:lnTo>
                  <a:pt x="1304" y="581"/>
                </a:lnTo>
                <a:lnTo>
                  <a:pt x="1297" y="589"/>
                </a:lnTo>
                <a:lnTo>
                  <a:pt x="1291" y="596"/>
                </a:lnTo>
                <a:lnTo>
                  <a:pt x="1283" y="602"/>
                </a:lnTo>
                <a:lnTo>
                  <a:pt x="1283" y="602"/>
                </a:lnTo>
                <a:close/>
                <a:moveTo>
                  <a:pt x="1308" y="606"/>
                </a:moveTo>
                <a:lnTo>
                  <a:pt x="1308" y="606"/>
                </a:lnTo>
                <a:lnTo>
                  <a:pt x="1304" y="611"/>
                </a:lnTo>
                <a:lnTo>
                  <a:pt x="1298" y="617"/>
                </a:lnTo>
                <a:lnTo>
                  <a:pt x="1286" y="630"/>
                </a:lnTo>
                <a:lnTo>
                  <a:pt x="1286" y="630"/>
                </a:lnTo>
                <a:lnTo>
                  <a:pt x="1287" y="625"/>
                </a:lnTo>
                <a:lnTo>
                  <a:pt x="1289" y="623"/>
                </a:lnTo>
                <a:lnTo>
                  <a:pt x="1293" y="617"/>
                </a:lnTo>
                <a:lnTo>
                  <a:pt x="1298" y="611"/>
                </a:lnTo>
                <a:lnTo>
                  <a:pt x="1303" y="607"/>
                </a:lnTo>
                <a:lnTo>
                  <a:pt x="1303" y="607"/>
                </a:lnTo>
                <a:lnTo>
                  <a:pt x="1304" y="604"/>
                </a:lnTo>
                <a:lnTo>
                  <a:pt x="1305" y="603"/>
                </a:lnTo>
                <a:lnTo>
                  <a:pt x="1307" y="604"/>
                </a:lnTo>
                <a:lnTo>
                  <a:pt x="1308" y="606"/>
                </a:lnTo>
                <a:lnTo>
                  <a:pt x="1308" y="606"/>
                </a:lnTo>
                <a:close/>
                <a:moveTo>
                  <a:pt x="1279" y="625"/>
                </a:moveTo>
                <a:lnTo>
                  <a:pt x="1208" y="720"/>
                </a:lnTo>
                <a:lnTo>
                  <a:pt x="1208" y="720"/>
                </a:lnTo>
                <a:lnTo>
                  <a:pt x="1206" y="714"/>
                </a:lnTo>
                <a:lnTo>
                  <a:pt x="1204" y="708"/>
                </a:lnTo>
                <a:lnTo>
                  <a:pt x="1206" y="703"/>
                </a:lnTo>
                <a:lnTo>
                  <a:pt x="1208" y="697"/>
                </a:lnTo>
                <a:lnTo>
                  <a:pt x="1277" y="621"/>
                </a:lnTo>
                <a:lnTo>
                  <a:pt x="1277" y="621"/>
                </a:lnTo>
                <a:lnTo>
                  <a:pt x="1279" y="625"/>
                </a:lnTo>
                <a:lnTo>
                  <a:pt x="1279" y="625"/>
                </a:lnTo>
                <a:close/>
                <a:moveTo>
                  <a:pt x="1262" y="573"/>
                </a:moveTo>
                <a:lnTo>
                  <a:pt x="1262" y="573"/>
                </a:lnTo>
                <a:lnTo>
                  <a:pt x="1270" y="562"/>
                </a:lnTo>
                <a:lnTo>
                  <a:pt x="1275" y="557"/>
                </a:lnTo>
                <a:lnTo>
                  <a:pt x="1280" y="551"/>
                </a:lnTo>
                <a:lnTo>
                  <a:pt x="1280" y="551"/>
                </a:lnTo>
                <a:lnTo>
                  <a:pt x="1279" y="554"/>
                </a:lnTo>
                <a:lnTo>
                  <a:pt x="1279" y="554"/>
                </a:lnTo>
                <a:lnTo>
                  <a:pt x="1276" y="561"/>
                </a:lnTo>
                <a:lnTo>
                  <a:pt x="1273" y="565"/>
                </a:lnTo>
                <a:lnTo>
                  <a:pt x="1269" y="569"/>
                </a:lnTo>
                <a:lnTo>
                  <a:pt x="1262" y="573"/>
                </a:lnTo>
                <a:lnTo>
                  <a:pt x="1262" y="573"/>
                </a:lnTo>
                <a:close/>
                <a:moveTo>
                  <a:pt x="1214" y="655"/>
                </a:moveTo>
                <a:lnTo>
                  <a:pt x="1260" y="599"/>
                </a:lnTo>
                <a:lnTo>
                  <a:pt x="1204" y="686"/>
                </a:lnTo>
                <a:lnTo>
                  <a:pt x="1204" y="686"/>
                </a:lnTo>
                <a:lnTo>
                  <a:pt x="1201" y="682"/>
                </a:lnTo>
                <a:lnTo>
                  <a:pt x="1201" y="677"/>
                </a:lnTo>
                <a:lnTo>
                  <a:pt x="1203" y="673"/>
                </a:lnTo>
                <a:lnTo>
                  <a:pt x="1204" y="669"/>
                </a:lnTo>
                <a:lnTo>
                  <a:pt x="1208" y="661"/>
                </a:lnTo>
                <a:lnTo>
                  <a:pt x="1214" y="655"/>
                </a:lnTo>
                <a:lnTo>
                  <a:pt x="1214" y="655"/>
                </a:lnTo>
                <a:close/>
                <a:moveTo>
                  <a:pt x="1187" y="690"/>
                </a:moveTo>
                <a:lnTo>
                  <a:pt x="1187" y="690"/>
                </a:lnTo>
                <a:lnTo>
                  <a:pt x="1189" y="687"/>
                </a:lnTo>
                <a:lnTo>
                  <a:pt x="1190" y="686"/>
                </a:lnTo>
                <a:lnTo>
                  <a:pt x="1192" y="692"/>
                </a:lnTo>
                <a:lnTo>
                  <a:pt x="1192" y="701"/>
                </a:lnTo>
                <a:lnTo>
                  <a:pt x="1192" y="706"/>
                </a:lnTo>
                <a:lnTo>
                  <a:pt x="1189" y="708"/>
                </a:lnTo>
                <a:lnTo>
                  <a:pt x="1189" y="708"/>
                </a:lnTo>
                <a:lnTo>
                  <a:pt x="1187" y="704"/>
                </a:lnTo>
                <a:lnTo>
                  <a:pt x="1187" y="699"/>
                </a:lnTo>
                <a:lnTo>
                  <a:pt x="1187" y="690"/>
                </a:lnTo>
                <a:lnTo>
                  <a:pt x="1187" y="690"/>
                </a:lnTo>
                <a:close/>
                <a:moveTo>
                  <a:pt x="1190" y="725"/>
                </a:moveTo>
                <a:lnTo>
                  <a:pt x="1190" y="725"/>
                </a:lnTo>
                <a:lnTo>
                  <a:pt x="1193" y="722"/>
                </a:lnTo>
                <a:lnTo>
                  <a:pt x="1194" y="721"/>
                </a:lnTo>
                <a:lnTo>
                  <a:pt x="1194" y="721"/>
                </a:lnTo>
                <a:lnTo>
                  <a:pt x="1197" y="732"/>
                </a:lnTo>
                <a:lnTo>
                  <a:pt x="1196" y="738"/>
                </a:lnTo>
                <a:lnTo>
                  <a:pt x="1194" y="741"/>
                </a:lnTo>
                <a:lnTo>
                  <a:pt x="1192" y="744"/>
                </a:lnTo>
                <a:lnTo>
                  <a:pt x="1192" y="744"/>
                </a:lnTo>
                <a:lnTo>
                  <a:pt x="1190" y="739"/>
                </a:lnTo>
                <a:lnTo>
                  <a:pt x="1189" y="734"/>
                </a:lnTo>
                <a:lnTo>
                  <a:pt x="1190" y="729"/>
                </a:lnTo>
                <a:lnTo>
                  <a:pt x="1190" y="725"/>
                </a:lnTo>
                <a:lnTo>
                  <a:pt x="1190" y="725"/>
                </a:lnTo>
                <a:close/>
                <a:moveTo>
                  <a:pt x="1208" y="812"/>
                </a:moveTo>
                <a:lnTo>
                  <a:pt x="1208" y="812"/>
                </a:lnTo>
                <a:lnTo>
                  <a:pt x="1207" y="815"/>
                </a:lnTo>
                <a:lnTo>
                  <a:pt x="1207" y="815"/>
                </a:lnTo>
                <a:lnTo>
                  <a:pt x="1206" y="815"/>
                </a:lnTo>
                <a:lnTo>
                  <a:pt x="1204" y="814"/>
                </a:lnTo>
                <a:lnTo>
                  <a:pt x="1201" y="810"/>
                </a:lnTo>
                <a:lnTo>
                  <a:pt x="1201" y="805"/>
                </a:lnTo>
                <a:lnTo>
                  <a:pt x="1201" y="805"/>
                </a:lnTo>
                <a:lnTo>
                  <a:pt x="1201" y="800"/>
                </a:lnTo>
                <a:lnTo>
                  <a:pt x="1200" y="794"/>
                </a:lnTo>
                <a:lnTo>
                  <a:pt x="1196" y="784"/>
                </a:lnTo>
                <a:lnTo>
                  <a:pt x="1192" y="774"/>
                </a:lnTo>
                <a:lnTo>
                  <a:pt x="1192" y="769"/>
                </a:lnTo>
                <a:lnTo>
                  <a:pt x="1192" y="762"/>
                </a:lnTo>
                <a:lnTo>
                  <a:pt x="1192" y="762"/>
                </a:lnTo>
                <a:lnTo>
                  <a:pt x="1192" y="758"/>
                </a:lnTo>
                <a:lnTo>
                  <a:pt x="1193" y="755"/>
                </a:lnTo>
                <a:lnTo>
                  <a:pt x="1196" y="755"/>
                </a:lnTo>
                <a:lnTo>
                  <a:pt x="1197" y="756"/>
                </a:lnTo>
                <a:lnTo>
                  <a:pt x="1199" y="762"/>
                </a:lnTo>
                <a:lnTo>
                  <a:pt x="1200" y="765"/>
                </a:lnTo>
                <a:lnTo>
                  <a:pt x="1200" y="765"/>
                </a:lnTo>
                <a:lnTo>
                  <a:pt x="1199" y="772"/>
                </a:lnTo>
                <a:lnTo>
                  <a:pt x="1199" y="779"/>
                </a:lnTo>
                <a:lnTo>
                  <a:pt x="1200" y="784"/>
                </a:lnTo>
                <a:lnTo>
                  <a:pt x="1203" y="790"/>
                </a:lnTo>
                <a:lnTo>
                  <a:pt x="1208" y="801"/>
                </a:lnTo>
                <a:lnTo>
                  <a:pt x="1210" y="807"/>
                </a:lnTo>
                <a:lnTo>
                  <a:pt x="1208" y="812"/>
                </a:lnTo>
                <a:lnTo>
                  <a:pt x="1208" y="812"/>
                </a:lnTo>
                <a:close/>
                <a:moveTo>
                  <a:pt x="1208" y="741"/>
                </a:moveTo>
                <a:lnTo>
                  <a:pt x="1208" y="741"/>
                </a:lnTo>
                <a:lnTo>
                  <a:pt x="1231" y="710"/>
                </a:lnTo>
                <a:lnTo>
                  <a:pt x="1253" y="679"/>
                </a:lnTo>
                <a:lnTo>
                  <a:pt x="1266" y="663"/>
                </a:lnTo>
                <a:lnTo>
                  <a:pt x="1279" y="648"/>
                </a:lnTo>
                <a:lnTo>
                  <a:pt x="1293" y="634"/>
                </a:lnTo>
                <a:lnTo>
                  <a:pt x="1308" y="621"/>
                </a:lnTo>
                <a:lnTo>
                  <a:pt x="1308" y="621"/>
                </a:lnTo>
                <a:lnTo>
                  <a:pt x="1310" y="623"/>
                </a:lnTo>
                <a:lnTo>
                  <a:pt x="1310" y="625"/>
                </a:lnTo>
                <a:lnTo>
                  <a:pt x="1308" y="630"/>
                </a:lnTo>
                <a:lnTo>
                  <a:pt x="1307" y="631"/>
                </a:lnTo>
                <a:lnTo>
                  <a:pt x="1305" y="631"/>
                </a:lnTo>
                <a:lnTo>
                  <a:pt x="1304" y="631"/>
                </a:lnTo>
                <a:lnTo>
                  <a:pt x="1303" y="628"/>
                </a:lnTo>
                <a:lnTo>
                  <a:pt x="1303" y="628"/>
                </a:lnTo>
                <a:lnTo>
                  <a:pt x="1280" y="662"/>
                </a:lnTo>
                <a:lnTo>
                  <a:pt x="1258" y="693"/>
                </a:lnTo>
                <a:lnTo>
                  <a:pt x="1234" y="725"/>
                </a:lnTo>
                <a:lnTo>
                  <a:pt x="1211" y="759"/>
                </a:lnTo>
                <a:lnTo>
                  <a:pt x="1211" y="759"/>
                </a:lnTo>
                <a:lnTo>
                  <a:pt x="1208" y="756"/>
                </a:lnTo>
                <a:lnTo>
                  <a:pt x="1207" y="751"/>
                </a:lnTo>
                <a:lnTo>
                  <a:pt x="1207" y="746"/>
                </a:lnTo>
                <a:lnTo>
                  <a:pt x="1208" y="741"/>
                </a:lnTo>
                <a:lnTo>
                  <a:pt x="1208" y="741"/>
                </a:lnTo>
                <a:close/>
                <a:moveTo>
                  <a:pt x="1223" y="758"/>
                </a:moveTo>
                <a:lnTo>
                  <a:pt x="1223" y="758"/>
                </a:lnTo>
                <a:lnTo>
                  <a:pt x="1245" y="725"/>
                </a:lnTo>
                <a:lnTo>
                  <a:pt x="1267" y="692"/>
                </a:lnTo>
                <a:lnTo>
                  <a:pt x="1291" y="658"/>
                </a:lnTo>
                <a:lnTo>
                  <a:pt x="1304" y="642"/>
                </a:lnTo>
                <a:lnTo>
                  <a:pt x="1318" y="627"/>
                </a:lnTo>
                <a:lnTo>
                  <a:pt x="1318" y="627"/>
                </a:lnTo>
                <a:lnTo>
                  <a:pt x="1319" y="625"/>
                </a:lnTo>
                <a:lnTo>
                  <a:pt x="1321" y="627"/>
                </a:lnTo>
                <a:lnTo>
                  <a:pt x="1322" y="631"/>
                </a:lnTo>
                <a:lnTo>
                  <a:pt x="1322" y="637"/>
                </a:lnTo>
                <a:lnTo>
                  <a:pt x="1321" y="641"/>
                </a:lnTo>
                <a:lnTo>
                  <a:pt x="1321" y="641"/>
                </a:lnTo>
                <a:lnTo>
                  <a:pt x="1272" y="720"/>
                </a:lnTo>
                <a:lnTo>
                  <a:pt x="1246" y="759"/>
                </a:lnTo>
                <a:lnTo>
                  <a:pt x="1220" y="796"/>
                </a:lnTo>
                <a:lnTo>
                  <a:pt x="1220" y="796"/>
                </a:lnTo>
                <a:lnTo>
                  <a:pt x="1215" y="787"/>
                </a:lnTo>
                <a:lnTo>
                  <a:pt x="1215" y="777"/>
                </a:lnTo>
                <a:lnTo>
                  <a:pt x="1217" y="767"/>
                </a:lnTo>
                <a:lnTo>
                  <a:pt x="1223" y="758"/>
                </a:lnTo>
                <a:lnTo>
                  <a:pt x="1223" y="758"/>
                </a:lnTo>
                <a:close/>
                <a:moveTo>
                  <a:pt x="1329" y="648"/>
                </a:moveTo>
                <a:lnTo>
                  <a:pt x="1329" y="648"/>
                </a:lnTo>
                <a:lnTo>
                  <a:pt x="1334" y="649"/>
                </a:lnTo>
                <a:lnTo>
                  <a:pt x="1339" y="648"/>
                </a:lnTo>
                <a:lnTo>
                  <a:pt x="1348" y="644"/>
                </a:lnTo>
                <a:lnTo>
                  <a:pt x="1366" y="632"/>
                </a:lnTo>
                <a:lnTo>
                  <a:pt x="1366" y="632"/>
                </a:lnTo>
                <a:lnTo>
                  <a:pt x="1343" y="662"/>
                </a:lnTo>
                <a:lnTo>
                  <a:pt x="1321" y="694"/>
                </a:lnTo>
                <a:lnTo>
                  <a:pt x="1300" y="727"/>
                </a:lnTo>
                <a:lnTo>
                  <a:pt x="1282" y="759"/>
                </a:lnTo>
                <a:lnTo>
                  <a:pt x="1282" y="759"/>
                </a:lnTo>
                <a:lnTo>
                  <a:pt x="1304" y="701"/>
                </a:lnTo>
                <a:lnTo>
                  <a:pt x="1317" y="673"/>
                </a:lnTo>
                <a:lnTo>
                  <a:pt x="1329" y="648"/>
                </a:lnTo>
                <a:lnTo>
                  <a:pt x="1329" y="648"/>
                </a:lnTo>
                <a:close/>
                <a:moveTo>
                  <a:pt x="1234" y="803"/>
                </a:moveTo>
                <a:lnTo>
                  <a:pt x="1234" y="803"/>
                </a:lnTo>
                <a:lnTo>
                  <a:pt x="1258" y="766"/>
                </a:lnTo>
                <a:lnTo>
                  <a:pt x="1269" y="748"/>
                </a:lnTo>
                <a:lnTo>
                  <a:pt x="1280" y="729"/>
                </a:lnTo>
                <a:lnTo>
                  <a:pt x="1280" y="729"/>
                </a:lnTo>
                <a:lnTo>
                  <a:pt x="1282" y="731"/>
                </a:lnTo>
                <a:lnTo>
                  <a:pt x="1282" y="732"/>
                </a:lnTo>
                <a:lnTo>
                  <a:pt x="1282" y="732"/>
                </a:lnTo>
                <a:lnTo>
                  <a:pt x="1282" y="732"/>
                </a:lnTo>
                <a:lnTo>
                  <a:pt x="1272" y="752"/>
                </a:lnTo>
                <a:lnTo>
                  <a:pt x="1260" y="772"/>
                </a:lnTo>
                <a:lnTo>
                  <a:pt x="1255" y="780"/>
                </a:lnTo>
                <a:lnTo>
                  <a:pt x="1248" y="790"/>
                </a:lnTo>
                <a:lnTo>
                  <a:pt x="1241" y="797"/>
                </a:lnTo>
                <a:lnTo>
                  <a:pt x="1234" y="803"/>
                </a:lnTo>
                <a:lnTo>
                  <a:pt x="1234" y="803"/>
                </a:lnTo>
                <a:close/>
                <a:moveTo>
                  <a:pt x="1279" y="772"/>
                </a:moveTo>
                <a:lnTo>
                  <a:pt x="1279" y="772"/>
                </a:lnTo>
                <a:lnTo>
                  <a:pt x="1321" y="708"/>
                </a:lnTo>
                <a:lnTo>
                  <a:pt x="1342" y="676"/>
                </a:lnTo>
                <a:lnTo>
                  <a:pt x="1366" y="647"/>
                </a:lnTo>
                <a:lnTo>
                  <a:pt x="1366" y="647"/>
                </a:lnTo>
                <a:lnTo>
                  <a:pt x="1367" y="652"/>
                </a:lnTo>
                <a:lnTo>
                  <a:pt x="1367" y="655"/>
                </a:lnTo>
                <a:lnTo>
                  <a:pt x="1367" y="656"/>
                </a:lnTo>
                <a:lnTo>
                  <a:pt x="1367" y="656"/>
                </a:lnTo>
                <a:lnTo>
                  <a:pt x="1353" y="675"/>
                </a:lnTo>
                <a:lnTo>
                  <a:pt x="1339" y="696"/>
                </a:lnTo>
                <a:lnTo>
                  <a:pt x="1312" y="742"/>
                </a:lnTo>
                <a:lnTo>
                  <a:pt x="1312" y="742"/>
                </a:lnTo>
                <a:lnTo>
                  <a:pt x="1308" y="752"/>
                </a:lnTo>
                <a:lnTo>
                  <a:pt x="1305" y="756"/>
                </a:lnTo>
                <a:lnTo>
                  <a:pt x="1301" y="762"/>
                </a:lnTo>
                <a:lnTo>
                  <a:pt x="1297" y="766"/>
                </a:lnTo>
                <a:lnTo>
                  <a:pt x="1291" y="769"/>
                </a:lnTo>
                <a:lnTo>
                  <a:pt x="1286" y="772"/>
                </a:lnTo>
                <a:lnTo>
                  <a:pt x="1279" y="772"/>
                </a:lnTo>
                <a:lnTo>
                  <a:pt x="1279" y="772"/>
                </a:lnTo>
                <a:close/>
                <a:moveTo>
                  <a:pt x="1353" y="687"/>
                </a:moveTo>
                <a:lnTo>
                  <a:pt x="1353" y="687"/>
                </a:lnTo>
                <a:lnTo>
                  <a:pt x="1352" y="696"/>
                </a:lnTo>
                <a:lnTo>
                  <a:pt x="1349" y="703"/>
                </a:lnTo>
                <a:lnTo>
                  <a:pt x="1341" y="715"/>
                </a:lnTo>
                <a:lnTo>
                  <a:pt x="1341" y="715"/>
                </a:lnTo>
                <a:lnTo>
                  <a:pt x="1341" y="708"/>
                </a:lnTo>
                <a:lnTo>
                  <a:pt x="1345" y="700"/>
                </a:lnTo>
                <a:lnTo>
                  <a:pt x="1349" y="694"/>
                </a:lnTo>
                <a:lnTo>
                  <a:pt x="1353" y="687"/>
                </a:lnTo>
                <a:lnTo>
                  <a:pt x="1353" y="687"/>
                </a:lnTo>
                <a:close/>
                <a:moveTo>
                  <a:pt x="1332" y="744"/>
                </a:moveTo>
                <a:lnTo>
                  <a:pt x="1332" y="744"/>
                </a:lnTo>
                <a:lnTo>
                  <a:pt x="1353" y="707"/>
                </a:lnTo>
                <a:lnTo>
                  <a:pt x="1376" y="670"/>
                </a:lnTo>
                <a:lnTo>
                  <a:pt x="1423" y="599"/>
                </a:lnTo>
                <a:lnTo>
                  <a:pt x="1423" y="599"/>
                </a:lnTo>
                <a:lnTo>
                  <a:pt x="1425" y="603"/>
                </a:lnTo>
                <a:lnTo>
                  <a:pt x="1423" y="609"/>
                </a:lnTo>
                <a:lnTo>
                  <a:pt x="1422" y="611"/>
                </a:lnTo>
                <a:lnTo>
                  <a:pt x="1419" y="616"/>
                </a:lnTo>
                <a:lnTo>
                  <a:pt x="1415" y="623"/>
                </a:lnTo>
                <a:lnTo>
                  <a:pt x="1412" y="627"/>
                </a:lnTo>
                <a:lnTo>
                  <a:pt x="1411" y="631"/>
                </a:lnTo>
                <a:lnTo>
                  <a:pt x="1412" y="634"/>
                </a:lnTo>
                <a:lnTo>
                  <a:pt x="1412" y="634"/>
                </a:lnTo>
                <a:lnTo>
                  <a:pt x="1409" y="638"/>
                </a:lnTo>
                <a:lnTo>
                  <a:pt x="1408" y="642"/>
                </a:lnTo>
                <a:lnTo>
                  <a:pt x="1407" y="647"/>
                </a:lnTo>
                <a:lnTo>
                  <a:pt x="1405" y="651"/>
                </a:lnTo>
                <a:lnTo>
                  <a:pt x="1405" y="651"/>
                </a:lnTo>
                <a:lnTo>
                  <a:pt x="1405" y="652"/>
                </a:lnTo>
                <a:lnTo>
                  <a:pt x="1405" y="652"/>
                </a:lnTo>
                <a:lnTo>
                  <a:pt x="1405" y="652"/>
                </a:lnTo>
                <a:lnTo>
                  <a:pt x="1397" y="663"/>
                </a:lnTo>
                <a:lnTo>
                  <a:pt x="1388" y="676"/>
                </a:lnTo>
                <a:lnTo>
                  <a:pt x="1373" y="701"/>
                </a:lnTo>
                <a:lnTo>
                  <a:pt x="1364" y="714"/>
                </a:lnTo>
                <a:lnTo>
                  <a:pt x="1355" y="725"/>
                </a:lnTo>
                <a:lnTo>
                  <a:pt x="1345" y="735"/>
                </a:lnTo>
                <a:lnTo>
                  <a:pt x="1332" y="744"/>
                </a:lnTo>
                <a:lnTo>
                  <a:pt x="1332" y="744"/>
                </a:lnTo>
                <a:close/>
                <a:moveTo>
                  <a:pt x="1369" y="666"/>
                </a:moveTo>
                <a:lnTo>
                  <a:pt x="1369" y="666"/>
                </a:lnTo>
                <a:lnTo>
                  <a:pt x="1370" y="663"/>
                </a:lnTo>
                <a:lnTo>
                  <a:pt x="1371" y="659"/>
                </a:lnTo>
                <a:lnTo>
                  <a:pt x="1374" y="655"/>
                </a:lnTo>
                <a:lnTo>
                  <a:pt x="1376" y="651"/>
                </a:lnTo>
                <a:lnTo>
                  <a:pt x="1376" y="651"/>
                </a:lnTo>
                <a:lnTo>
                  <a:pt x="1378" y="637"/>
                </a:lnTo>
                <a:lnTo>
                  <a:pt x="1380" y="630"/>
                </a:lnTo>
                <a:lnTo>
                  <a:pt x="1384" y="624"/>
                </a:lnTo>
                <a:lnTo>
                  <a:pt x="1387" y="618"/>
                </a:lnTo>
                <a:lnTo>
                  <a:pt x="1393" y="614"/>
                </a:lnTo>
                <a:lnTo>
                  <a:pt x="1400" y="611"/>
                </a:lnTo>
                <a:lnTo>
                  <a:pt x="1407" y="610"/>
                </a:lnTo>
                <a:lnTo>
                  <a:pt x="1369" y="666"/>
                </a:lnTo>
                <a:close/>
                <a:moveTo>
                  <a:pt x="1460" y="571"/>
                </a:moveTo>
                <a:lnTo>
                  <a:pt x="1460" y="571"/>
                </a:lnTo>
                <a:lnTo>
                  <a:pt x="1461" y="569"/>
                </a:lnTo>
                <a:lnTo>
                  <a:pt x="1464" y="569"/>
                </a:lnTo>
                <a:lnTo>
                  <a:pt x="1464" y="569"/>
                </a:lnTo>
                <a:lnTo>
                  <a:pt x="1454" y="586"/>
                </a:lnTo>
                <a:lnTo>
                  <a:pt x="1443" y="603"/>
                </a:lnTo>
                <a:lnTo>
                  <a:pt x="1421" y="634"/>
                </a:lnTo>
                <a:lnTo>
                  <a:pt x="1421" y="634"/>
                </a:lnTo>
                <a:lnTo>
                  <a:pt x="1426" y="614"/>
                </a:lnTo>
                <a:lnTo>
                  <a:pt x="1429" y="604"/>
                </a:lnTo>
                <a:lnTo>
                  <a:pt x="1433" y="596"/>
                </a:lnTo>
                <a:lnTo>
                  <a:pt x="1439" y="588"/>
                </a:lnTo>
                <a:lnTo>
                  <a:pt x="1445" y="581"/>
                </a:lnTo>
                <a:lnTo>
                  <a:pt x="1452" y="575"/>
                </a:lnTo>
                <a:lnTo>
                  <a:pt x="1460" y="571"/>
                </a:lnTo>
                <a:lnTo>
                  <a:pt x="1460" y="571"/>
                </a:lnTo>
                <a:close/>
                <a:moveTo>
                  <a:pt x="1383" y="707"/>
                </a:moveTo>
                <a:lnTo>
                  <a:pt x="1463" y="586"/>
                </a:lnTo>
                <a:lnTo>
                  <a:pt x="1467" y="593"/>
                </a:lnTo>
                <a:lnTo>
                  <a:pt x="1467" y="593"/>
                </a:lnTo>
                <a:lnTo>
                  <a:pt x="1440" y="637"/>
                </a:lnTo>
                <a:lnTo>
                  <a:pt x="1428" y="659"/>
                </a:lnTo>
                <a:lnTo>
                  <a:pt x="1416" y="683"/>
                </a:lnTo>
                <a:lnTo>
                  <a:pt x="1416" y="683"/>
                </a:lnTo>
                <a:lnTo>
                  <a:pt x="1411" y="689"/>
                </a:lnTo>
                <a:lnTo>
                  <a:pt x="1401" y="697"/>
                </a:lnTo>
                <a:lnTo>
                  <a:pt x="1390" y="704"/>
                </a:lnTo>
                <a:lnTo>
                  <a:pt x="1386" y="707"/>
                </a:lnTo>
                <a:lnTo>
                  <a:pt x="1383" y="707"/>
                </a:lnTo>
                <a:lnTo>
                  <a:pt x="1383" y="707"/>
                </a:lnTo>
                <a:close/>
                <a:moveTo>
                  <a:pt x="1539" y="523"/>
                </a:moveTo>
                <a:lnTo>
                  <a:pt x="1539" y="523"/>
                </a:lnTo>
                <a:lnTo>
                  <a:pt x="1529" y="541"/>
                </a:lnTo>
                <a:lnTo>
                  <a:pt x="1519" y="559"/>
                </a:lnTo>
                <a:lnTo>
                  <a:pt x="1519" y="559"/>
                </a:lnTo>
                <a:lnTo>
                  <a:pt x="1501" y="595"/>
                </a:lnTo>
                <a:lnTo>
                  <a:pt x="1491" y="613"/>
                </a:lnTo>
                <a:lnTo>
                  <a:pt x="1481" y="630"/>
                </a:lnTo>
                <a:lnTo>
                  <a:pt x="1470" y="647"/>
                </a:lnTo>
                <a:lnTo>
                  <a:pt x="1457" y="662"/>
                </a:lnTo>
                <a:lnTo>
                  <a:pt x="1449" y="668"/>
                </a:lnTo>
                <a:lnTo>
                  <a:pt x="1442" y="673"/>
                </a:lnTo>
                <a:lnTo>
                  <a:pt x="1433" y="679"/>
                </a:lnTo>
                <a:lnTo>
                  <a:pt x="1423" y="683"/>
                </a:lnTo>
                <a:lnTo>
                  <a:pt x="1423" y="683"/>
                </a:lnTo>
                <a:lnTo>
                  <a:pt x="1436" y="661"/>
                </a:lnTo>
                <a:lnTo>
                  <a:pt x="1450" y="640"/>
                </a:lnTo>
                <a:lnTo>
                  <a:pt x="1480" y="599"/>
                </a:lnTo>
                <a:lnTo>
                  <a:pt x="1509" y="561"/>
                </a:lnTo>
                <a:lnTo>
                  <a:pt x="1539" y="523"/>
                </a:lnTo>
                <a:lnTo>
                  <a:pt x="1539" y="523"/>
                </a:lnTo>
                <a:close/>
                <a:moveTo>
                  <a:pt x="1473" y="569"/>
                </a:moveTo>
                <a:lnTo>
                  <a:pt x="1473" y="569"/>
                </a:lnTo>
                <a:lnTo>
                  <a:pt x="1477" y="566"/>
                </a:lnTo>
                <a:lnTo>
                  <a:pt x="1480" y="562"/>
                </a:lnTo>
                <a:lnTo>
                  <a:pt x="1482" y="558"/>
                </a:lnTo>
                <a:lnTo>
                  <a:pt x="1484" y="558"/>
                </a:lnTo>
                <a:lnTo>
                  <a:pt x="1487" y="558"/>
                </a:lnTo>
                <a:lnTo>
                  <a:pt x="1487" y="558"/>
                </a:lnTo>
                <a:lnTo>
                  <a:pt x="1482" y="564"/>
                </a:lnTo>
                <a:lnTo>
                  <a:pt x="1481" y="566"/>
                </a:lnTo>
                <a:lnTo>
                  <a:pt x="1482" y="571"/>
                </a:lnTo>
                <a:lnTo>
                  <a:pt x="1482" y="571"/>
                </a:lnTo>
                <a:lnTo>
                  <a:pt x="1484" y="565"/>
                </a:lnTo>
                <a:lnTo>
                  <a:pt x="1487" y="559"/>
                </a:lnTo>
                <a:lnTo>
                  <a:pt x="1494" y="550"/>
                </a:lnTo>
                <a:lnTo>
                  <a:pt x="1504" y="543"/>
                </a:lnTo>
                <a:lnTo>
                  <a:pt x="1515" y="538"/>
                </a:lnTo>
                <a:lnTo>
                  <a:pt x="1515" y="538"/>
                </a:lnTo>
                <a:lnTo>
                  <a:pt x="1506" y="551"/>
                </a:lnTo>
                <a:lnTo>
                  <a:pt x="1497" y="566"/>
                </a:lnTo>
                <a:lnTo>
                  <a:pt x="1484" y="582"/>
                </a:lnTo>
                <a:lnTo>
                  <a:pt x="1473" y="595"/>
                </a:lnTo>
                <a:lnTo>
                  <a:pt x="1473" y="595"/>
                </a:lnTo>
                <a:lnTo>
                  <a:pt x="1473" y="593"/>
                </a:lnTo>
                <a:lnTo>
                  <a:pt x="1471" y="593"/>
                </a:lnTo>
                <a:lnTo>
                  <a:pt x="1471" y="593"/>
                </a:lnTo>
                <a:lnTo>
                  <a:pt x="1474" y="586"/>
                </a:lnTo>
                <a:lnTo>
                  <a:pt x="1480" y="578"/>
                </a:lnTo>
                <a:lnTo>
                  <a:pt x="1481" y="573"/>
                </a:lnTo>
                <a:lnTo>
                  <a:pt x="1480" y="571"/>
                </a:lnTo>
                <a:lnTo>
                  <a:pt x="1478" y="569"/>
                </a:lnTo>
                <a:lnTo>
                  <a:pt x="1473" y="569"/>
                </a:lnTo>
                <a:lnTo>
                  <a:pt x="1473" y="569"/>
                </a:lnTo>
                <a:close/>
                <a:moveTo>
                  <a:pt x="1578" y="492"/>
                </a:moveTo>
                <a:lnTo>
                  <a:pt x="1522" y="569"/>
                </a:lnTo>
                <a:lnTo>
                  <a:pt x="1522" y="569"/>
                </a:lnTo>
                <a:lnTo>
                  <a:pt x="1527" y="558"/>
                </a:lnTo>
                <a:lnTo>
                  <a:pt x="1533" y="547"/>
                </a:lnTo>
                <a:lnTo>
                  <a:pt x="1546" y="526"/>
                </a:lnTo>
                <a:lnTo>
                  <a:pt x="1551" y="514"/>
                </a:lnTo>
                <a:lnTo>
                  <a:pt x="1560" y="506"/>
                </a:lnTo>
                <a:lnTo>
                  <a:pt x="1568" y="498"/>
                </a:lnTo>
                <a:lnTo>
                  <a:pt x="1578" y="492"/>
                </a:lnTo>
                <a:lnTo>
                  <a:pt x="1578" y="492"/>
                </a:lnTo>
                <a:close/>
                <a:moveTo>
                  <a:pt x="1438" y="690"/>
                </a:moveTo>
                <a:lnTo>
                  <a:pt x="1532" y="628"/>
                </a:lnTo>
                <a:lnTo>
                  <a:pt x="1532" y="628"/>
                </a:lnTo>
                <a:lnTo>
                  <a:pt x="1509" y="644"/>
                </a:lnTo>
                <a:lnTo>
                  <a:pt x="1485" y="661"/>
                </a:lnTo>
                <a:lnTo>
                  <a:pt x="1438" y="690"/>
                </a:lnTo>
                <a:lnTo>
                  <a:pt x="1438" y="690"/>
                </a:lnTo>
                <a:close/>
                <a:moveTo>
                  <a:pt x="1487" y="641"/>
                </a:moveTo>
                <a:lnTo>
                  <a:pt x="1487" y="641"/>
                </a:lnTo>
                <a:lnTo>
                  <a:pt x="1495" y="630"/>
                </a:lnTo>
                <a:lnTo>
                  <a:pt x="1502" y="617"/>
                </a:lnTo>
                <a:lnTo>
                  <a:pt x="1508" y="603"/>
                </a:lnTo>
                <a:lnTo>
                  <a:pt x="1512" y="588"/>
                </a:lnTo>
                <a:lnTo>
                  <a:pt x="1515" y="600"/>
                </a:lnTo>
                <a:lnTo>
                  <a:pt x="1515" y="600"/>
                </a:lnTo>
                <a:lnTo>
                  <a:pt x="1523" y="583"/>
                </a:lnTo>
                <a:lnTo>
                  <a:pt x="1533" y="566"/>
                </a:lnTo>
                <a:lnTo>
                  <a:pt x="1554" y="534"/>
                </a:lnTo>
                <a:lnTo>
                  <a:pt x="1577" y="503"/>
                </a:lnTo>
                <a:lnTo>
                  <a:pt x="1602" y="472"/>
                </a:lnTo>
                <a:lnTo>
                  <a:pt x="1602" y="472"/>
                </a:lnTo>
                <a:lnTo>
                  <a:pt x="1602" y="481"/>
                </a:lnTo>
                <a:lnTo>
                  <a:pt x="1599" y="486"/>
                </a:lnTo>
                <a:lnTo>
                  <a:pt x="1593" y="496"/>
                </a:lnTo>
                <a:lnTo>
                  <a:pt x="1591" y="502"/>
                </a:lnTo>
                <a:lnTo>
                  <a:pt x="1589" y="506"/>
                </a:lnTo>
                <a:lnTo>
                  <a:pt x="1591" y="512"/>
                </a:lnTo>
                <a:lnTo>
                  <a:pt x="1593" y="519"/>
                </a:lnTo>
                <a:lnTo>
                  <a:pt x="1593" y="519"/>
                </a:lnTo>
                <a:lnTo>
                  <a:pt x="1601" y="496"/>
                </a:lnTo>
                <a:lnTo>
                  <a:pt x="1605" y="485"/>
                </a:lnTo>
                <a:lnTo>
                  <a:pt x="1609" y="477"/>
                </a:lnTo>
                <a:lnTo>
                  <a:pt x="1616" y="468"/>
                </a:lnTo>
                <a:lnTo>
                  <a:pt x="1623" y="461"/>
                </a:lnTo>
                <a:lnTo>
                  <a:pt x="1631" y="455"/>
                </a:lnTo>
                <a:lnTo>
                  <a:pt x="1641" y="453"/>
                </a:lnTo>
                <a:lnTo>
                  <a:pt x="1641" y="453"/>
                </a:lnTo>
                <a:lnTo>
                  <a:pt x="1644" y="451"/>
                </a:lnTo>
                <a:lnTo>
                  <a:pt x="1645" y="450"/>
                </a:lnTo>
                <a:lnTo>
                  <a:pt x="1647" y="448"/>
                </a:lnTo>
                <a:lnTo>
                  <a:pt x="1650" y="448"/>
                </a:lnTo>
                <a:lnTo>
                  <a:pt x="1585" y="533"/>
                </a:lnTo>
                <a:lnTo>
                  <a:pt x="1582" y="530"/>
                </a:lnTo>
                <a:lnTo>
                  <a:pt x="1582" y="530"/>
                </a:lnTo>
                <a:lnTo>
                  <a:pt x="1568" y="547"/>
                </a:lnTo>
                <a:lnTo>
                  <a:pt x="1554" y="568"/>
                </a:lnTo>
                <a:lnTo>
                  <a:pt x="1542" y="590"/>
                </a:lnTo>
                <a:lnTo>
                  <a:pt x="1533" y="611"/>
                </a:lnTo>
                <a:lnTo>
                  <a:pt x="1533" y="611"/>
                </a:lnTo>
                <a:lnTo>
                  <a:pt x="1530" y="616"/>
                </a:lnTo>
                <a:lnTo>
                  <a:pt x="1526" y="620"/>
                </a:lnTo>
                <a:lnTo>
                  <a:pt x="1515" y="628"/>
                </a:lnTo>
                <a:lnTo>
                  <a:pt x="1487" y="641"/>
                </a:lnTo>
                <a:lnTo>
                  <a:pt x="1487" y="641"/>
                </a:lnTo>
                <a:close/>
                <a:moveTo>
                  <a:pt x="1557" y="597"/>
                </a:moveTo>
                <a:lnTo>
                  <a:pt x="1577" y="555"/>
                </a:lnTo>
                <a:lnTo>
                  <a:pt x="1577" y="555"/>
                </a:lnTo>
                <a:lnTo>
                  <a:pt x="1577" y="551"/>
                </a:lnTo>
                <a:lnTo>
                  <a:pt x="1578" y="547"/>
                </a:lnTo>
                <a:lnTo>
                  <a:pt x="1582" y="538"/>
                </a:lnTo>
                <a:lnTo>
                  <a:pt x="1582" y="538"/>
                </a:lnTo>
                <a:lnTo>
                  <a:pt x="1582" y="544"/>
                </a:lnTo>
                <a:lnTo>
                  <a:pt x="1581" y="548"/>
                </a:lnTo>
                <a:lnTo>
                  <a:pt x="1577" y="555"/>
                </a:lnTo>
                <a:lnTo>
                  <a:pt x="1648" y="461"/>
                </a:lnTo>
                <a:lnTo>
                  <a:pt x="1648" y="461"/>
                </a:lnTo>
                <a:lnTo>
                  <a:pt x="1641" y="477"/>
                </a:lnTo>
                <a:lnTo>
                  <a:pt x="1633" y="491"/>
                </a:lnTo>
                <a:lnTo>
                  <a:pt x="1616" y="520"/>
                </a:lnTo>
                <a:lnTo>
                  <a:pt x="1599" y="548"/>
                </a:lnTo>
                <a:lnTo>
                  <a:pt x="1591" y="564"/>
                </a:lnTo>
                <a:lnTo>
                  <a:pt x="1584" y="579"/>
                </a:lnTo>
                <a:lnTo>
                  <a:pt x="1584" y="579"/>
                </a:lnTo>
                <a:lnTo>
                  <a:pt x="1579" y="583"/>
                </a:lnTo>
                <a:lnTo>
                  <a:pt x="1572" y="589"/>
                </a:lnTo>
                <a:lnTo>
                  <a:pt x="1557" y="597"/>
                </a:lnTo>
                <a:lnTo>
                  <a:pt x="1557" y="597"/>
                </a:lnTo>
                <a:close/>
                <a:moveTo>
                  <a:pt x="1606" y="562"/>
                </a:moveTo>
                <a:lnTo>
                  <a:pt x="1606" y="562"/>
                </a:lnTo>
                <a:lnTo>
                  <a:pt x="1610" y="550"/>
                </a:lnTo>
                <a:lnTo>
                  <a:pt x="1616" y="538"/>
                </a:lnTo>
                <a:lnTo>
                  <a:pt x="1622" y="527"/>
                </a:lnTo>
                <a:lnTo>
                  <a:pt x="1629" y="516"/>
                </a:lnTo>
                <a:lnTo>
                  <a:pt x="1629" y="524"/>
                </a:lnTo>
                <a:lnTo>
                  <a:pt x="1629" y="524"/>
                </a:lnTo>
                <a:lnTo>
                  <a:pt x="1650" y="491"/>
                </a:lnTo>
                <a:lnTo>
                  <a:pt x="1672" y="458"/>
                </a:lnTo>
                <a:lnTo>
                  <a:pt x="1695" y="429"/>
                </a:lnTo>
                <a:lnTo>
                  <a:pt x="1719" y="401"/>
                </a:lnTo>
                <a:lnTo>
                  <a:pt x="1719" y="401"/>
                </a:lnTo>
                <a:lnTo>
                  <a:pt x="1717" y="405"/>
                </a:lnTo>
                <a:lnTo>
                  <a:pt x="1716" y="409"/>
                </a:lnTo>
                <a:lnTo>
                  <a:pt x="1712" y="419"/>
                </a:lnTo>
                <a:lnTo>
                  <a:pt x="1712" y="419"/>
                </a:lnTo>
                <a:lnTo>
                  <a:pt x="1692" y="461"/>
                </a:lnTo>
                <a:lnTo>
                  <a:pt x="1671" y="505"/>
                </a:lnTo>
                <a:lnTo>
                  <a:pt x="1671" y="505"/>
                </a:lnTo>
                <a:lnTo>
                  <a:pt x="1665" y="514"/>
                </a:lnTo>
                <a:lnTo>
                  <a:pt x="1660" y="524"/>
                </a:lnTo>
                <a:lnTo>
                  <a:pt x="1653" y="533"/>
                </a:lnTo>
                <a:lnTo>
                  <a:pt x="1644" y="541"/>
                </a:lnTo>
                <a:lnTo>
                  <a:pt x="1636" y="548"/>
                </a:lnTo>
                <a:lnTo>
                  <a:pt x="1627" y="554"/>
                </a:lnTo>
                <a:lnTo>
                  <a:pt x="1617" y="558"/>
                </a:lnTo>
                <a:lnTo>
                  <a:pt x="1606" y="562"/>
                </a:lnTo>
                <a:lnTo>
                  <a:pt x="1606" y="562"/>
                </a:lnTo>
                <a:close/>
                <a:moveTo>
                  <a:pt x="1667" y="439"/>
                </a:moveTo>
                <a:lnTo>
                  <a:pt x="1667" y="439"/>
                </a:lnTo>
                <a:lnTo>
                  <a:pt x="1672" y="434"/>
                </a:lnTo>
                <a:lnTo>
                  <a:pt x="1678" y="430"/>
                </a:lnTo>
                <a:lnTo>
                  <a:pt x="1683" y="425"/>
                </a:lnTo>
                <a:lnTo>
                  <a:pt x="1690" y="422"/>
                </a:lnTo>
                <a:lnTo>
                  <a:pt x="1661" y="461"/>
                </a:lnTo>
                <a:lnTo>
                  <a:pt x="1661" y="461"/>
                </a:lnTo>
                <a:lnTo>
                  <a:pt x="1662" y="458"/>
                </a:lnTo>
                <a:lnTo>
                  <a:pt x="1662" y="455"/>
                </a:lnTo>
                <a:lnTo>
                  <a:pt x="1661" y="450"/>
                </a:lnTo>
                <a:lnTo>
                  <a:pt x="1661" y="447"/>
                </a:lnTo>
                <a:lnTo>
                  <a:pt x="1661" y="444"/>
                </a:lnTo>
                <a:lnTo>
                  <a:pt x="1662" y="441"/>
                </a:lnTo>
                <a:lnTo>
                  <a:pt x="1667" y="439"/>
                </a:lnTo>
                <a:lnTo>
                  <a:pt x="1667" y="439"/>
                </a:lnTo>
                <a:close/>
                <a:moveTo>
                  <a:pt x="1765" y="370"/>
                </a:moveTo>
                <a:lnTo>
                  <a:pt x="1706" y="444"/>
                </a:lnTo>
                <a:lnTo>
                  <a:pt x="1706" y="444"/>
                </a:lnTo>
                <a:lnTo>
                  <a:pt x="1706" y="443"/>
                </a:lnTo>
                <a:lnTo>
                  <a:pt x="1707" y="440"/>
                </a:lnTo>
                <a:lnTo>
                  <a:pt x="1709" y="437"/>
                </a:lnTo>
                <a:lnTo>
                  <a:pt x="1709" y="437"/>
                </a:lnTo>
                <a:lnTo>
                  <a:pt x="1719" y="416"/>
                </a:lnTo>
                <a:lnTo>
                  <a:pt x="1724" y="405"/>
                </a:lnTo>
                <a:lnTo>
                  <a:pt x="1730" y="395"/>
                </a:lnTo>
                <a:lnTo>
                  <a:pt x="1738" y="387"/>
                </a:lnTo>
                <a:lnTo>
                  <a:pt x="1745" y="378"/>
                </a:lnTo>
                <a:lnTo>
                  <a:pt x="1755" y="373"/>
                </a:lnTo>
                <a:lnTo>
                  <a:pt x="1766" y="368"/>
                </a:lnTo>
                <a:lnTo>
                  <a:pt x="1766" y="368"/>
                </a:lnTo>
                <a:lnTo>
                  <a:pt x="1765" y="370"/>
                </a:lnTo>
                <a:lnTo>
                  <a:pt x="1765" y="370"/>
                </a:lnTo>
                <a:close/>
                <a:moveTo>
                  <a:pt x="1668" y="526"/>
                </a:moveTo>
                <a:lnTo>
                  <a:pt x="1668" y="526"/>
                </a:lnTo>
                <a:lnTo>
                  <a:pt x="1679" y="503"/>
                </a:lnTo>
                <a:lnTo>
                  <a:pt x="1692" y="482"/>
                </a:lnTo>
                <a:lnTo>
                  <a:pt x="1705" y="462"/>
                </a:lnTo>
                <a:lnTo>
                  <a:pt x="1717" y="443"/>
                </a:lnTo>
                <a:lnTo>
                  <a:pt x="1745" y="406"/>
                </a:lnTo>
                <a:lnTo>
                  <a:pt x="1775" y="373"/>
                </a:lnTo>
                <a:lnTo>
                  <a:pt x="1775" y="373"/>
                </a:lnTo>
                <a:lnTo>
                  <a:pt x="1779" y="370"/>
                </a:lnTo>
                <a:lnTo>
                  <a:pt x="1709" y="500"/>
                </a:lnTo>
                <a:lnTo>
                  <a:pt x="1709" y="500"/>
                </a:lnTo>
                <a:lnTo>
                  <a:pt x="1706" y="503"/>
                </a:lnTo>
                <a:lnTo>
                  <a:pt x="1703" y="507"/>
                </a:lnTo>
                <a:lnTo>
                  <a:pt x="1692" y="513"/>
                </a:lnTo>
                <a:lnTo>
                  <a:pt x="1681" y="519"/>
                </a:lnTo>
                <a:lnTo>
                  <a:pt x="1668" y="526"/>
                </a:lnTo>
                <a:lnTo>
                  <a:pt x="1668" y="526"/>
                </a:lnTo>
                <a:close/>
                <a:moveTo>
                  <a:pt x="1761" y="465"/>
                </a:moveTo>
                <a:lnTo>
                  <a:pt x="1761" y="465"/>
                </a:lnTo>
                <a:lnTo>
                  <a:pt x="1758" y="469"/>
                </a:lnTo>
                <a:lnTo>
                  <a:pt x="1755" y="472"/>
                </a:lnTo>
                <a:lnTo>
                  <a:pt x="1745" y="478"/>
                </a:lnTo>
                <a:lnTo>
                  <a:pt x="1735" y="484"/>
                </a:lnTo>
                <a:lnTo>
                  <a:pt x="1726" y="491"/>
                </a:lnTo>
                <a:lnTo>
                  <a:pt x="1726" y="491"/>
                </a:lnTo>
                <a:lnTo>
                  <a:pt x="1747" y="451"/>
                </a:lnTo>
                <a:lnTo>
                  <a:pt x="1768" y="413"/>
                </a:lnTo>
                <a:lnTo>
                  <a:pt x="1792" y="378"/>
                </a:lnTo>
                <a:lnTo>
                  <a:pt x="1816" y="344"/>
                </a:lnTo>
                <a:lnTo>
                  <a:pt x="1816" y="344"/>
                </a:lnTo>
                <a:lnTo>
                  <a:pt x="1821" y="337"/>
                </a:lnTo>
                <a:lnTo>
                  <a:pt x="1821" y="337"/>
                </a:lnTo>
                <a:lnTo>
                  <a:pt x="1792" y="405"/>
                </a:lnTo>
                <a:lnTo>
                  <a:pt x="1776" y="437"/>
                </a:lnTo>
                <a:lnTo>
                  <a:pt x="1761" y="465"/>
                </a:lnTo>
                <a:lnTo>
                  <a:pt x="1761" y="465"/>
                </a:lnTo>
                <a:close/>
                <a:moveTo>
                  <a:pt x="1785" y="377"/>
                </a:moveTo>
                <a:lnTo>
                  <a:pt x="1785" y="377"/>
                </a:lnTo>
                <a:lnTo>
                  <a:pt x="1787" y="371"/>
                </a:lnTo>
                <a:lnTo>
                  <a:pt x="1790" y="366"/>
                </a:lnTo>
                <a:lnTo>
                  <a:pt x="1794" y="356"/>
                </a:lnTo>
                <a:lnTo>
                  <a:pt x="1796" y="350"/>
                </a:lnTo>
                <a:lnTo>
                  <a:pt x="1800" y="346"/>
                </a:lnTo>
                <a:lnTo>
                  <a:pt x="1804" y="342"/>
                </a:lnTo>
                <a:lnTo>
                  <a:pt x="1810" y="339"/>
                </a:lnTo>
                <a:lnTo>
                  <a:pt x="1810" y="339"/>
                </a:lnTo>
                <a:lnTo>
                  <a:pt x="1803" y="349"/>
                </a:lnTo>
                <a:lnTo>
                  <a:pt x="1797" y="358"/>
                </a:lnTo>
                <a:lnTo>
                  <a:pt x="1792" y="368"/>
                </a:lnTo>
                <a:lnTo>
                  <a:pt x="1785" y="377"/>
                </a:lnTo>
                <a:lnTo>
                  <a:pt x="1785" y="377"/>
                </a:lnTo>
                <a:close/>
                <a:moveTo>
                  <a:pt x="1771" y="475"/>
                </a:moveTo>
                <a:lnTo>
                  <a:pt x="1771" y="475"/>
                </a:lnTo>
                <a:lnTo>
                  <a:pt x="1773" y="471"/>
                </a:lnTo>
                <a:lnTo>
                  <a:pt x="1778" y="468"/>
                </a:lnTo>
                <a:lnTo>
                  <a:pt x="1783" y="467"/>
                </a:lnTo>
                <a:lnTo>
                  <a:pt x="1787" y="462"/>
                </a:lnTo>
                <a:lnTo>
                  <a:pt x="1787" y="462"/>
                </a:lnTo>
                <a:lnTo>
                  <a:pt x="1789" y="465"/>
                </a:lnTo>
                <a:lnTo>
                  <a:pt x="1789" y="467"/>
                </a:lnTo>
                <a:lnTo>
                  <a:pt x="1787" y="468"/>
                </a:lnTo>
                <a:lnTo>
                  <a:pt x="1783" y="471"/>
                </a:lnTo>
                <a:lnTo>
                  <a:pt x="1776" y="474"/>
                </a:lnTo>
                <a:lnTo>
                  <a:pt x="1771" y="475"/>
                </a:lnTo>
                <a:lnTo>
                  <a:pt x="1771" y="475"/>
                </a:lnTo>
                <a:close/>
                <a:moveTo>
                  <a:pt x="1799" y="444"/>
                </a:moveTo>
                <a:lnTo>
                  <a:pt x="1799" y="444"/>
                </a:lnTo>
                <a:lnTo>
                  <a:pt x="1796" y="447"/>
                </a:lnTo>
                <a:lnTo>
                  <a:pt x="1790" y="451"/>
                </a:lnTo>
                <a:lnTo>
                  <a:pt x="1778" y="458"/>
                </a:lnTo>
                <a:lnTo>
                  <a:pt x="1778" y="458"/>
                </a:lnTo>
                <a:lnTo>
                  <a:pt x="1789" y="433"/>
                </a:lnTo>
                <a:lnTo>
                  <a:pt x="1801" y="408"/>
                </a:lnTo>
                <a:lnTo>
                  <a:pt x="1807" y="395"/>
                </a:lnTo>
                <a:lnTo>
                  <a:pt x="1811" y="381"/>
                </a:lnTo>
                <a:lnTo>
                  <a:pt x="1816" y="367"/>
                </a:lnTo>
                <a:lnTo>
                  <a:pt x="1817" y="353"/>
                </a:lnTo>
                <a:lnTo>
                  <a:pt x="1817" y="353"/>
                </a:lnTo>
                <a:lnTo>
                  <a:pt x="1818" y="357"/>
                </a:lnTo>
                <a:lnTo>
                  <a:pt x="1821" y="358"/>
                </a:lnTo>
                <a:lnTo>
                  <a:pt x="1824" y="358"/>
                </a:lnTo>
                <a:lnTo>
                  <a:pt x="1799" y="444"/>
                </a:lnTo>
                <a:close/>
                <a:moveTo>
                  <a:pt x="1289" y="104"/>
                </a:moveTo>
                <a:lnTo>
                  <a:pt x="1289" y="104"/>
                </a:lnTo>
                <a:lnTo>
                  <a:pt x="1289" y="115"/>
                </a:lnTo>
                <a:lnTo>
                  <a:pt x="1290" y="125"/>
                </a:lnTo>
                <a:lnTo>
                  <a:pt x="1290" y="125"/>
                </a:lnTo>
                <a:lnTo>
                  <a:pt x="1289" y="132"/>
                </a:lnTo>
                <a:lnTo>
                  <a:pt x="1287" y="139"/>
                </a:lnTo>
                <a:lnTo>
                  <a:pt x="1279" y="153"/>
                </a:lnTo>
                <a:lnTo>
                  <a:pt x="1270" y="167"/>
                </a:lnTo>
                <a:lnTo>
                  <a:pt x="1267" y="174"/>
                </a:lnTo>
                <a:lnTo>
                  <a:pt x="1266" y="183"/>
                </a:lnTo>
                <a:lnTo>
                  <a:pt x="1266" y="183"/>
                </a:lnTo>
                <a:lnTo>
                  <a:pt x="1267" y="181"/>
                </a:lnTo>
                <a:lnTo>
                  <a:pt x="1270" y="180"/>
                </a:lnTo>
                <a:lnTo>
                  <a:pt x="1270" y="180"/>
                </a:lnTo>
                <a:lnTo>
                  <a:pt x="1276" y="173"/>
                </a:lnTo>
                <a:lnTo>
                  <a:pt x="1280" y="163"/>
                </a:lnTo>
                <a:lnTo>
                  <a:pt x="1291" y="142"/>
                </a:lnTo>
                <a:lnTo>
                  <a:pt x="1291" y="142"/>
                </a:lnTo>
                <a:lnTo>
                  <a:pt x="1293" y="149"/>
                </a:lnTo>
                <a:lnTo>
                  <a:pt x="1294" y="156"/>
                </a:lnTo>
                <a:lnTo>
                  <a:pt x="1293" y="163"/>
                </a:lnTo>
                <a:lnTo>
                  <a:pt x="1291" y="170"/>
                </a:lnTo>
                <a:lnTo>
                  <a:pt x="1291" y="170"/>
                </a:lnTo>
                <a:lnTo>
                  <a:pt x="1289" y="173"/>
                </a:lnTo>
                <a:lnTo>
                  <a:pt x="1284" y="176"/>
                </a:lnTo>
                <a:lnTo>
                  <a:pt x="1279" y="179"/>
                </a:lnTo>
                <a:lnTo>
                  <a:pt x="1273" y="183"/>
                </a:lnTo>
                <a:lnTo>
                  <a:pt x="1273" y="183"/>
                </a:lnTo>
                <a:lnTo>
                  <a:pt x="1270" y="184"/>
                </a:lnTo>
                <a:lnTo>
                  <a:pt x="1267" y="187"/>
                </a:lnTo>
                <a:lnTo>
                  <a:pt x="1266" y="187"/>
                </a:lnTo>
                <a:lnTo>
                  <a:pt x="1266" y="187"/>
                </a:lnTo>
                <a:lnTo>
                  <a:pt x="1266" y="183"/>
                </a:lnTo>
                <a:lnTo>
                  <a:pt x="1266" y="183"/>
                </a:lnTo>
                <a:lnTo>
                  <a:pt x="1263" y="186"/>
                </a:lnTo>
                <a:lnTo>
                  <a:pt x="1260" y="187"/>
                </a:lnTo>
                <a:lnTo>
                  <a:pt x="1258" y="187"/>
                </a:lnTo>
                <a:lnTo>
                  <a:pt x="1253" y="187"/>
                </a:lnTo>
                <a:lnTo>
                  <a:pt x="1239" y="184"/>
                </a:lnTo>
                <a:lnTo>
                  <a:pt x="1239" y="184"/>
                </a:lnTo>
                <a:lnTo>
                  <a:pt x="1246" y="176"/>
                </a:lnTo>
                <a:lnTo>
                  <a:pt x="1253" y="167"/>
                </a:lnTo>
                <a:lnTo>
                  <a:pt x="1262" y="160"/>
                </a:lnTo>
                <a:lnTo>
                  <a:pt x="1269" y="152"/>
                </a:lnTo>
                <a:lnTo>
                  <a:pt x="1269" y="152"/>
                </a:lnTo>
                <a:lnTo>
                  <a:pt x="1265" y="151"/>
                </a:lnTo>
                <a:lnTo>
                  <a:pt x="1260" y="152"/>
                </a:lnTo>
                <a:lnTo>
                  <a:pt x="1258" y="155"/>
                </a:lnTo>
                <a:lnTo>
                  <a:pt x="1253" y="158"/>
                </a:lnTo>
                <a:lnTo>
                  <a:pt x="1246" y="167"/>
                </a:lnTo>
                <a:lnTo>
                  <a:pt x="1239" y="174"/>
                </a:lnTo>
                <a:lnTo>
                  <a:pt x="1239" y="174"/>
                </a:lnTo>
                <a:lnTo>
                  <a:pt x="1241" y="177"/>
                </a:lnTo>
                <a:lnTo>
                  <a:pt x="1238" y="177"/>
                </a:lnTo>
                <a:lnTo>
                  <a:pt x="1235" y="177"/>
                </a:lnTo>
                <a:lnTo>
                  <a:pt x="1234" y="176"/>
                </a:lnTo>
                <a:lnTo>
                  <a:pt x="1234" y="176"/>
                </a:lnTo>
                <a:lnTo>
                  <a:pt x="1258" y="139"/>
                </a:lnTo>
                <a:lnTo>
                  <a:pt x="1270" y="120"/>
                </a:lnTo>
                <a:lnTo>
                  <a:pt x="1280" y="100"/>
                </a:lnTo>
                <a:lnTo>
                  <a:pt x="1280" y="100"/>
                </a:lnTo>
                <a:lnTo>
                  <a:pt x="1283" y="96"/>
                </a:lnTo>
                <a:lnTo>
                  <a:pt x="1284" y="94"/>
                </a:lnTo>
                <a:lnTo>
                  <a:pt x="1286" y="94"/>
                </a:lnTo>
                <a:lnTo>
                  <a:pt x="1287" y="96"/>
                </a:lnTo>
                <a:lnTo>
                  <a:pt x="1289" y="101"/>
                </a:lnTo>
                <a:lnTo>
                  <a:pt x="1289" y="104"/>
                </a:lnTo>
                <a:lnTo>
                  <a:pt x="1289" y="104"/>
                </a:lnTo>
                <a:close/>
                <a:moveTo>
                  <a:pt x="1293" y="190"/>
                </a:moveTo>
                <a:lnTo>
                  <a:pt x="1273" y="188"/>
                </a:lnTo>
                <a:lnTo>
                  <a:pt x="1273" y="188"/>
                </a:lnTo>
                <a:lnTo>
                  <a:pt x="1279" y="187"/>
                </a:lnTo>
                <a:lnTo>
                  <a:pt x="1284" y="183"/>
                </a:lnTo>
                <a:lnTo>
                  <a:pt x="1293" y="174"/>
                </a:lnTo>
                <a:lnTo>
                  <a:pt x="1293" y="174"/>
                </a:lnTo>
                <a:lnTo>
                  <a:pt x="1293" y="183"/>
                </a:lnTo>
                <a:lnTo>
                  <a:pt x="1294" y="186"/>
                </a:lnTo>
                <a:lnTo>
                  <a:pt x="1293" y="190"/>
                </a:lnTo>
                <a:lnTo>
                  <a:pt x="1293" y="190"/>
                </a:lnTo>
                <a:close/>
                <a:moveTo>
                  <a:pt x="1211" y="181"/>
                </a:moveTo>
                <a:lnTo>
                  <a:pt x="1217" y="170"/>
                </a:lnTo>
                <a:lnTo>
                  <a:pt x="1221" y="166"/>
                </a:lnTo>
                <a:lnTo>
                  <a:pt x="1223" y="165"/>
                </a:lnTo>
                <a:lnTo>
                  <a:pt x="1223" y="165"/>
                </a:lnTo>
                <a:lnTo>
                  <a:pt x="1231" y="156"/>
                </a:lnTo>
                <a:lnTo>
                  <a:pt x="1239" y="146"/>
                </a:lnTo>
                <a:lnTo>
                  <a:pt x="1246" y="136"/>
                </a:lnTo>
                <a:lnTo>
                  <a:pt x="1249" y="135"/>
                </a:lnTo>
                <a:lnTo>
                  <a:pt x="1253" y="134"/>
                </a:lnTo>
                <a:lnTo>
                  <a:pt x="1253" y="134"/>
                </a:lnTo>
                <a:lnTo>
                  <a:pt x="1245" y="142"/>
                </a:lnTo>
                <a:lnTo>
                  <a:pt x="1238" y="153"/>
                </a:lnTo>
                <a:lnTo>
                  <a:pt x="1231" y="165"/>
                </a:lnTo>
                <a:lnTo>
                  <a:pt x="1225" y="176"/>
                </a:lnTo>
                <a:lnTo>
                  <a:pt x="1225" y="176"/>
                </a:lnTo>
                <a:lnTo>
                  <a:pt x="1224" y="179"/>
                </a:lnTo>
                <a:lnTo>
                  <a:pt x="1220" y="181"/>
                </a:lnTo>
                <a:lnTo>
                  <a:pt x="1215" y="183"/>
                </a:lnTo>
                <a:lnTo>
                  <a:pt x="1214" y="183"/>
                </a:lnTo>
                <a:lnTo>
                  <a:pt x="1211" y="181"/>
                </a:lnTo>
                <a:lnTo>
                  <a:pt x="1211" y="181"/>
                </a:lnTo>
                <a:close/>
                <a:moveTo>
                  <a:pt x="1220" y="194"/>
                </a:moveTo>
                <a:lnTo>
                  <a:pt x="1220" y="194"/>
                </a:lnTo>
                <a:lnTo>
                  <a:pt x="1214" y="195"/>
                </a:lnTo>
                <a:lnTo>
                  <a:pt x="1208" y="197"/>
                </a:lnTo>
                <a:lnTo>
                  <a:pt x="1197" y="195"/>
                </a:lnTo>
                <a:lnTo>
                  <a:pt x="1197" y="195"/>
                </a:lnTo>
                <a:lnTo>
                  <a:pt x="1199" y="193"/>
                </a:lnTo>
                <a:lnTo>
                  <a:pt x="1201" y="193"/>
                </a:lnTo>
                <a:lnTo>
                  <a:pt x="1201" y="193"/>
                </a:lnTo>
                <a:lnTo>
                  <a:pt x="1210" y="193"/>
                </a:lnTo>
                <a:lnTo>
                  <a:pt x="1220" y="194"/>
                </a:lnTo>
                <a:lnTo>
                  <a:pt x="1220" y="194"/>
                </a:lnTo>
                <a:close/>
                <a:moveTo>
                  <a:pt x="1259" y="108"/>
                </a:moveTo>
                <a:lnTo>
                  <a:pt x="1259" y="108"/>
                </a:lnTo>
                <a:lnTo>
                  <a:pt x="1242" y="134"/>
                </a:lnTo>
                <a:lnTo>
                  <a:pt x="1234" y="145"/>
                </a:lnTo>
                <a:lnTo>
                  <a:pt x="1230" y="149"/>
                </a:lnTo>
                <a:lnTo>
                  <a:pt x="1224" y="152"/>
                </a:lnTo>
                <a:lnTo>
                  <a:pt x="1223" y="153"/>
                </a:lnTo>
                <a:lnTo>
                  <a:pt x="1201" y="180"/>
                </a:lnTo>
                <a:lnTo>
                  <a:pt x="1201" y="180"/>
                </a:lnTo>
                <a:lnTo>
                  <a:pt x="1241" y="108"/>
                </a:lnTo>
                <a:lnTo>
                  <a:pt x="1262" y="75"/>
                </a:lnTo>
                <a:lnTo>
                  <a:pt x="1282" y="41"/>
                </a:lnTo>
                <a:lnTo>
                  <a:pt x="1282" y="41"/>
                </a:lnTo>
                <a:lnTo>
                  <a:pt x="1286" y="52"/>
                </a:lnTo>
                <a:lnTo>
                  <a:pt x="1287" y="63"/>
                </a:lnTo>
                <a:lnTo>
                  <a:pt x="1286" y="73"/>
                </a:lnTo>
                <a:lnTo>
                  <a:pt x="1282" y="82"/>
                </a:lnTo>
                <a:lnTo>
                  <a:pt x="1277" y="90"/>
                </a:lnTo>
                <a:lnTo>
                  <a:pt x="1272" y="97"/>
                </a:lnTo>
                <a:lnTo>
                  <a:pt x="1265" y="104"/>
                </a:lnTo>
                <a:lnTo>
                  <a:pt x="1259" y="108"/>
                </a:lnTo>
                <a:lnTo>
                  <a:pt x="1259" y="108"/>
                </a:lnTo>
                <a:close/>
                <a:moveTo>
                  <a:pt x="1221" y="117"/>
                </a:moveTo>
                <a:lnTo>
                  <a:pt x="1221" y="117"/>
                </a:lnTo>
                <a:lnTo>
                  <a:pt x="1223" y="113"/>
                </a:lnTo>
                <a:lnTo>
                  <a:pt x="1224" y="108"/>
                </a:lnTo>
                <a:lnTo>
                  <a:pt x="1230" y="101"/>
                </a:lnTo>
                <a:lnTo>
                  <a:pt x="1230" y="101"/>
                </a:lnTo>
                <a:lnTo>
                  <a:pt x="1228" y="110"/>
                </a:lnTo>
                <a:lnTo>
                  <a:pt x="1225" y="114"/>
                </a:lnTo>
                <a:lnTo>
                  <a:pt x="1221" y="117"/>
                </a:lnTo>
                <a:lnTo>
                  <a:pt x="1221" y="117"/>
                </a:lnTo>
                <a:close/>
                <a:moveTo>
                  <a:pt x="1282" y="21"/>
                </a:moveTo>
                <a:lnTo>
                  <a:pt x="1282" y="21"/>
                </a:lnTo>
                <a:lnTo>
                  <a:pt x="1283" y="20"/>
                </a:lnTo>
                <a:lnTo>
                  <a:pt x="1284" y="21"/>
                </a:lnTo>
                <a:lnTo>
                  <a:pt x="1284" y="25"/>
                </a:lnTo>
                <a:lnTo>
                  <a:pt x="1284" y="37"/>
                </a:lnTo>
                <a:lnTo>
                  <a:pt x="1284" y="37"/>
                </a:lnTo>
                <a:lnTo>
                  <a:pt x="1282" y="35"/>
                </a:lnTo>
                <a:lnTo>
                  <a:pt x="1280" y="35"/>
                </a:lnTo>
                <a:lnTo>
                  <a:pt x="1276" y="37"/>
                </a:lnTo>
                <a:lnTo>
                  <a:pt x="1272" y="42"/>
                </a:lnTo>
                <a:lnTo>
                  <a:pt x="1272" y="42"/>
                </a:lnTo>
                <a:lnTo>
                  <a:pt x="1262" y="56"/>
                </a:lnTo>
                <a:lnTo>
                  <a:pt x="1258" y="63"/>
                </a:lnTo>
                <a:lnTo>
                  <a:pt x="1251" y="69"/>
                </a:lnTo>
                <a:lnTo>
                  <a:pt x="1251" y="69"/>
                </a:lnTo>
                <a:lnTo>
                  <a:pt x="1265" y="44"/>
                </a:lnTo>
                <a:lnTo>
                  <a:pt x="1272" y="31"/>
                </a:lnTo>
                <a:lnTo>
                  <a:pt x="1282" y="21"/>
                </a:lnTo>
                <a:lnTo>
                  <a:pt x="1282" y="21"/>
                </a:lnTo>
                <a:close/>
                <a:moveTo>
                  <a:pt x="1251" y="48"/>
                </a:moveTo>
                <a:lnTo>
                  <a:pt x="1251" y="48"/>
                </a:lnTo>
                <a:lnTo>
                  <a:pt x="1241" y="58"/>
                </a:lnTo>
                <a:lnTo>
                  <a:pt x="1231" y="70"/>
                </a:lnTo>
                <a:lnTo>
                  <a:pt x="1213" y="94"/>
                </a:lnTo>
                <a:lnTo>
                  <a:pt x="1213" y="94"/>
                </a:lnTo>
                <a:lnTo>
                  <a:pt x="1210" y="96"/>
                </a:lnTo>
                <a:lnTo>
                  <a:pt x="1208" y="97"/>
                </a:lnTo>
                <a:lnTo>
                  <a:pt x="1208" y="97"/>
                </a:lnTo>
                <a:lnTo>
                  <a:pt x="1210" y="89"/>
                </a:lnTo>
                <a:lnTo>
                  <a:pt x="1213" y="80"/>
                </a:lnTo>
                <a:lnTo>
                  <a:pt x="1217" y="72"/>
                </a:lnTo>
                <a:lnTo>
                  <a:pt x="1223" y="65"/>
                </a:lnTo>
                <a:lnTo>
                  <a:pt x="1228" y="59"/>
                </a:lnTo>
                <a:lnTo>
                  <a:pt x="1235" y="55"/>
                </a:lnTo>
                <a:lnTo>
                  <a:pt x="1244" y="51"/>
                </a:lnTo>
                <a:lnTo>
                  <a:pt x="1251" y="48"/>
                </a:lnTo>
                <a:lnTo>
                  <a:pt x="1251" y="48"/>
                </a:lnTo>
                <a:close/>
                <a:moveTo>
                  <a:pt x="1197" y="82"/>
                </a:moveTo>
                <a:lnTo>
                  <a:pt x="1197" y="82"/>
                </a:lnTo>
                <a:lnTo>
                  <a:pt x="1200" y="79"/>
                </a:lnTo>
                <a:lnTo>
                  <a:pt x="1203" y="77"/>
                </a:lnTo>
                <a:lnTo>
                  <a:pt x="1203" y="77"/>
                </a:lnTo>
                <a:lnTo>
                  <a:pt x="1206" y="76"/>
                </a:lnTo>
                <a:lnTo>
                  <a:pt x="1207" y="76"/>
                </a:lnTo>
                <a:lnTo>
                  <a:pt x="1207" y="77"/>
                </a:lnTo>
                <a:lnTo>
                  <a:pt x="1207" y="79"/>
                </a:lnTo>
                <a:lnTo>
                  <a:pt x="1201" y="86"/>
                </a:lnTo>
                <a:lnTo>
                  <a:pt x="1201" y="86"/>
                </a:lnTo>
                <a:lnTo>
                  <a:pt x="1200" y="93"/>
                </a:lnTo>
                <a:lnTo>
                  <a:pt x="1196" y="99"/>
                </a:lnTo>
                <a:lnTo>
                  <a:pt x="1193" y="104"/>
                </a:lnTo>
                <a:lnTo>
                  <a:pt x="1190" y="111"/>
                </a:lnTo>
                <a:lnTo>
                  <a:pt x="1190" y="111"/>
                </a:lnTo>
                <a:lnTo>
                  <a:pt x="1189" y="106"/>
                </a:lnTo>
                <a:lnTo>
                  <a:pt x="1190" y="96"/>
                </a:lnTo>
                <a:lnTo>
                  <a:pt x="1192" y="87"/>
                </a:lnTo>
                <a:lnTo>
                  <a:pt x="1194" y="83"/>
                </a:lnTo>
                <a:lnTo>
                  <a:pt x="1197" y="82"/>
                </a:lnTo>
                <a:lnTo>
                  <a:pt x="1197" y="82"/>
                </a:lnTo>
                <a:close/>
                <a:moveTo>
                  <a:pt x="1187" y="131"/>
                </a:moveTo>
                <a:lnTo>
                  <a:pt x="1187" y="131"/>
                </a:lnTo>
                <a:lnTo>
                  <a:pt x="1192" y="124"/>
                </a:lnTo>
                <a:lnTo>
                  <a:pt x="1199" y="115"/>
                </a:lnTo>
                <a:lnTo>
                  <a:pt x="1214" y="101"/>
                </a:lnTo>
                <a:lnTo>
                  <a:pt x="1214" y="101"/>
                </a:lnTo>
                <a:lnTo>
                  <a:pt x="1208" y="113"/>
                </a:lnTo>
                <a:lnTo>
                  <a:pt x="1201" y="124"/>
                </a:lnTo>
                <a:lnTo>
                  <a:pt x="1194" y="138"/>
                </a:lnTo>
                <a:lnTo>
                  <a:pt x="1193" y="143"/>
                </a:lnTo>
                <a:lnTo>
                  <a:pt x="1193" y="151"/>
                </a:lnTo>
                <a:lnTo>
                  <a:pt x="1193" y="151"/>
                </a:lnTo>
                <a:lnTo>
                  <a:pt x="1197" y="149"/>
                </a:lnTo>
                <a:lnTo>
                  <a:pt x="1200" y="146"/>
                </a:lnTo>
                <a:lnTo>
                  <a:pt x="1206" y="139"/>
                </a:lnTo>
                <a:lnTo>
                  <a:pt x="1211" y="132"/>
                </a:lnTo>
                <a:lnTo>
                  <a:pt x="1217" y="127"/>
                </a:lnTo>
                <a:lnTo>
                  <a:pt x="1217" y="127"/>
                </a:lnTo>
                <a:lnTo>
                  <a:pt x="1214" y="122"/>
                </a:lnTo>
                <a:lnTo>
                  <a:pt x="1214" y="121"/>
                </a:lnTo>
                <a:lnTo>
                  <a:pt x="1215" y="121"/>
                </a:lnTo>
                <a:lnTo>
                  <a:pt x="1218" y="121"/>
                </a:lnTo>
                <a:lnTo>
                  <a:pt x="1221" y="124"/>
                </a:lnTo>
                <a:lnTo>
                  <a:pt x="1190" y="180"/>
                </a:lnTo>
                <a:lnTo>
                  <a:pt x="1190" y="180"/>
                </a:lnTo>
                <a:lnTo>
                  <a:pt x="1187" y="169"/>
                </a:lnTo>
                <a:lnTo>
                  <a:pt x="1185" y="156"/>
                </a:lnTo>
                <a:lnTo>
                  <a:pt x="1185" y="143"/>
                </a:lnTo>
                <a:lnTo>
                  <a:pt x="1187" y="131"/>
                </a:lnTo>
                <a:lnTo>
                  <a:pt x="1187" y="131"/>
                </a:lnTo>
                <a:close/>
                <a:moveTo>
                  <a:pt x="1106" y="190"/>
                </a:moveTo>
                <a:lnTo>
                  <a:pt x="1175" y="191"/>
                </a:lnTo>
                <a:lnTo>
                  <a:pt x="1175" y="191"/>
                </a:lnTo>
                <a:lnTo>
                  <a:pt x="1168" y="194"/>
                </a:lnTo>
                <a:lnTo>
                  <a:pt x="1161" y="194"/>
                </a:lnTo>
                <a:lnTo>
                  <a:pt x="1142" y="194"/>
                </a:lnTo>
                <a:lnTo>
                  <a:pt x="1124" y="193"/>
                </a:lnTo>
                <a:lnTo>
                  <a:pt x="1109" y="191"/>
                </a:lnTo>
                <a:lnTo>
                  <a:pt x="1109" y="191"/>
                </a:lnTo>
                <a:lnTo>
                  <a:pt x="1106" y="190"/>
                </a:lnTo>
                <a:lnTo>
                  <a:pt x="1106" y="190"/>
                </a:lnTo>
                <a:lnTo>
                  <a:pt x="1102" y="191"/>
                </a:lnTo>
                <a:lnTo>
                  <a:pt x="1097" y="193"/>
                </a:lnTo>
                <a:lnTo>
                  <a:pt x="1097" y="193"/>
                </a:lnTo>
                <a:lnTo>
                  <a:pt x="1075" y="191"/>
                </a:lnTo>
                <a:lnTo>
                  <a:pt x="1064" y="191"/>
                </a:lnTo>
                <a:lnTo>
                  <a:pt x="1054" y="190"/>
                </a:lnTo>
                <a:lnTo>
                  <a:pt x="1106" y="190"/>
                </a:lnTo>
                <a:close/>
                <a:moveTo>
                  <a:pt x="836" y="193"/>
                </a:moveTo>
                <a:lnTo>
                  <a:pt x="836" y="193"/>
                </a:lnTo>
                <a:lnTo>
                  <a:pt x="1072" y="202"/>
                </a:lnTo>
                <a:lnTo>
                  <a:pt x="1308" y="215"/>
                </a:lnTo>
                <a:lnTo>
                  <a:pt x="1308" y="215"/>
                </a:lnTo>
                <a:lnTo>
                  <a:pt x="1303" y="135"/>
                </a:lnTo>
                <a:lnTo>
                  <a:pt x="1296" y="54"/>
                </a:lnTo>
                <a:lnTo>
                  <a:pt x="1296" y="54"/>
                </a:lnTo>
                <a:lnTo>
                  <a:pt x="1296" y="45"/>
                </a:lnTo>
                <a:lnTo>
                  <a:pt x="1297" y="37"/>
                </a:lnTo>
                <a:lnTo>
                  <a:pt x="1297" y="37"/>
                </a:lnTo>
                <a:lnTo>
                  <a:pt x="1301" y="55"/>
                </a:lnTo>
                <a:lnTo>
                  <a:pt x="1304" y="73"/>
                </a:lnTo>
                <a:lnTo>
                  <a:pt x="1308" y="114"/>
                </a:lnTo>
                <a:lnTo>
                  <a:pt x="1310" y="153"/>
                </a:lnTo>
                <a:lnTo>
                  <a:pt x="1312" y="194"/>
                </a:lnTo>
                <a:lnTo>
                  <a:pt x="1312" y="194"/>
                </a:lnTo>
                <a:lnTo>
                  <a:pt x="1311" y="194"/>
                </a:lnTo>
                <a:lnTo>
                  <a:pt x="1310" y="194"/>
                </a:lnTo>
                <a:lnTo>
                  <a:pt x="1310" y="200"/>
                </a:lnTo>
                <a:lnTo>
                  <a:pt x="1312" y="207"/>
                </a:lnTo>
                <a:lnTo>
                  <a:pt x="1315" y="208"/>
                </a:lnTo>
                <a:lnTo>
                  <a:pt x="1318" y="210"/>
                </a:lnTo>
                <a:lnTo>
                  <a:pt x="1318" y="210"/>
                </a:lnTo>
                <a:lnTo>
                  <a:pt x="1322" y="210"/>
                </a:lnTo>
                <a:lnTo>
                  <a:pt x="1325" y="208"/>
                </a:lnTo>
                <a:lnTo>
                  <a:pt x="1326" y="205"/>
                </a:lnTo>
                <a:lnTo>
                  <a:pt x="1328" y="202"/>
                </a:lnTo>
                <a:lnTo>
                  <a:pt x="1328" y="202"/>
                </a:lnTo>
                <a:lnTo>
                  <a:pt x="1324" y="155"/>
                </a:lnTo>
                <a:lnTo>
                  <a:pt x="1319" y="107"/>
                </a:lnTo>
                <a:lnTo>
                  <a:pt x="1317" y="83"/>
                </a:lnTo>
                <a:lnTo>
                  <a:pt x="1314" y="61"/>
                </a:lnTo>
                <a:lnTo>
                  <a:pt x="1310" y="38"/>
                </a:lnTo>
                <a:lnTo>
                  <a:pt x="1304" y="18"/>
                </a:lnTo>
                <a:lnTo>
                  <a:pt x="1304" y="18"/>
                </a:lnTo>
                <a:lnTo>
                  <a:pt x="1350" y="48"/>
                </a:lnTo>
                <a:lnTo>
                  <a:pt x="1400" y="76"/>
                </a:lnTo>
                <a:lnTo>
                  <a:pt x="1450" y="103"/>
                </a:lnTo>
                <a:lnTo>
                  <a:pt x="1501" y="128"/>
                </a:lnTo>
                <a:lnTo>
                  <a:pt x="1602" y="177"/>
                </a:lnTo>
                <a:lnTo>
                  <a:pt x="1653" y="204"/>
                </a:lnTo>
                <a:lnTo>
                  <a:pt x="1702" y="232"/>
                </a:lnTo>
                <a:lnTo>
                  <a:pt x="1702" y="232"/>
                </a:lnTo>
                <a:lnTo>
                  <a:pt x="1734" y="249"/>
                </a:lnTo>
                <a:lnTo>
                  <a:pt x="1769" y="266"/>
                </a:lnTo>
                <a:lnTo>
                  <a:pt x="1806" y="283"/>
                </a:lnTo>
                <a:lnTo>
                  <a:pt x="1841" y="301"/>
                </a:lnTo>
                <a:lnTo>
                  <a:pt x="1841" y="301"/>
                </a:lnTo>
                <a:lnTo>
                  <a:pt x="1779" y="340"/>
                </a:lnTo>
                <a:lnTo>
                  <a:pt x="1717" y="381"/>
                </a:lnTo>
                <a:lnTo>
                  <a:pt x="1596" y="464"/>
                </a:lnTo>
                <a:lnTo>
                  <a:pt x="1475" y="545"/>
                </a:lnTo>
                <a:lnTo>
                  <a:pt x="1414" y="586"/>
                </a:lnTo>
                <a:lnTo>
                  <a:pt x="1350" y="624"/>
                </a:lnTo>
                <a:lnTo>
                  <a:pt x="1350" y="624"/>
                </a:lnTo>
                <a:lnTo>
                  <a:pt x="1346" y="625"/>
                </a:lnTo>
                <a:lnTo>
                  <a:pt x="1342" y="625"/>
                </a:lnTo>
                <a:lnTo>
                  <a:pt x="1339" y="623"/>
                </a:lnTo>
                <a:lnTo>
                  <a:pt x="1338" y="618"/>
                </a:lnTo>
                <a:lnTo>
                  <a:pt x="1338" y="618"/>
                </a:lnTo>
                <a:lnTo>
                  <a:pt x="1334" y="583"/>
                </a:lnTo>
                <a:lnTo>
                  <a:pt x="1326" y="550"/>
                </a:lnTo>
                <a:lnTo>
                  <a:pt x="1321" y="514"/>
                </a:lnTo>
                <a:lnTo>
                  <a:pt x="1319" y="496"/>
                </a:lnTo>
                <a:lnTo>
                  <a:pt x="1318" y="478"/>
                </a:lnTo>
                <a:lnTo>
                  <a:pt x="1318" y="478"/>
                </a:lnTo>
                <a:lnTo>
                  <a:pt x="1317" y="472"/>
                </a:lnTo>
                <a:lnTo>
                  <a:pt x="1312" y="468"/>
                </a:lnTo>
                <a:lnTo>
                  <a:pt x="1308" y="465"/>
                </a:lnTo>
                <a:lnTo>
                  <a:pt x="1300" y="464"/>
                </a:lnTo>
                <a:lnTo>
                  <a:pt x="1300" y="464"/>
                </a:lnTo>
                <a:lnTo>
                  <a:pt x="1182" y="460"/>
                </a:lnTo>
                <a:lnTo>
                  <a:pt x="1062" y="455"/>
                </a:lnTo>
                <a:lnTo>
                  <a:pt x="943" y="454"/>
                </a:lnTo>
                <a:lnTo>
                  <a:pt x="885" y="454"/>
                </a:lnTo>
                <a:lnTo>
                  <a:pt x="826" y="455"/>
                </a:lnTo>
                <a:lnTo>
                  <a:pt x="826" y="455"/>
                </a:lnTo>
                <a:lnTo>
                  <a:pt x="798" y="460"/>
                </a:lnTo>
                <a:lnTo>
                  <a:pt x="770" y="462"/>
                </a:lnTo>
                <a:lnTo>
                  <a:pt x="742" y="464"/>
                </a:lnTo>
                <a:lnTo>
                  <a:pt x="714" y="464"/>
                </a:lnTo>
                <a:lnTo>
                  <a:pt x="656" y="462"/>
                </a:lnTo>
                <a:lnTo>
                  <a:pt x="599" y="458"/>
                </a:lnTo>
                <a:lnTo>
                  <a:pt x="483" y="448"/>
                </a:lnTo>
                <a:lnTo>
                  <a:pt x="426" y="443"/>
                </a:lnTo>
                <a:lnTo>
                  <a:pt x="368" y="440"/>
                </a:lnTo>
                <a:lnTo>
                  <a:pt x="181" y="439"/>
                </a:lnTo>
                <a:lnTo>
                  <a:pt x="181" y="439"/>
                </a:lnTo>
                <a:lnTo>
                  <a:pt x="178" y="440"/>
                </a:lnTo>
                <a:lnTo>
                  <a:pt x="177" y="441"/>
                </a:lnTo>
                <a:lnTo>
                  <a:pt x="176" y="446"/>
                </a:lnTo>
                <a:lnTo>
                  <a:pt x="176" y="450"/>
                </a:lnTo>
                <a:lnTo>
                  <a:pt x="176" y="450"/>
                </a:lnTo>
                <a:lnTo>
                  <a:pt x="163" y="392"/>
                </a:lnTo>
                <a:lnTo>
                  <a:pt x="150" y="333"/>
                </a:lnTo>
                <a:lnTo>
                  <a:pt x="139" y="274"/>
                </a:lnTo>
                <a:lnTo>
                  <a:pt x="129" y="214"/>
                </a:lnTo>
                <a:lnTo>
                  <a:pt x="129" y="214"/>
                </a:lnTo>
                <a:lnTo>
                  <a:pt x="131" y="218"/>
                </a:lnTo>
                <a:lnTo>
                  <a:pt x="132" y="219"/>
                </a:lnTo>
                <a:lnTo>
                  <a:pt x="133" y="219"/>
                </a:lnTo>
                <a:lnTo>
                  <a:pt x="133" y="218"/>
                </a:lnTo>
                <a:lnTo>
                  <a:pt x="133" y="212"/>
                </a:lnTo>
                <a:lnTo>
                  <a:pt x="132" y="210"/>
                </a:lnTo>
                <a:lnTo>
                  <a:pt x="131" y="208"/>
                </a:lnTo>
                <a:lnTo>
                  <a:pt x="131" y="208"/>
                </a:lnTo>
                <a:lnTo>
                  <a:pt x="219" y="205"/>
                </a:lnTo>
                <a:lnTo>
                  <a:pt x="306" y="202"/>
                </a:lnTo>
                <a:lnTo>
                  <a:pt x="481" y="194"/>
                </a:lnTo>
                <a:lnTo>
                  <a:pt x="569" y="191"/>
                </a:lnTo>
                <a:lnTo>
                  <a:pt x="656" y="190"/>
                </a:lnTo>
                <a:lnTo>
                  <a:pt x="746" y="190"/>
                </a:lnTo>
                <a:lnTo>
                  <a:pt x="836" y="193"/>
                </a:lnTo>
                <a:lnTo>
                  <a:pt x="836" y="193"/>
                </a:lnTo>
                <a:close/>
                <a:moveTo>
                  <a:pt x="126" y="201"/>
                </a:moveTo>
                <a:lnTo>
                  <a:pt x="126" y="201"/>
                </a:lnTo>
                <a:lnTo>
                  <a:pt x="129" y="200"/>
                </a:lnTo>
                <a:lnTo>
                  <a:pt x="133" y="200"/>
                </a:lnTo>
                <a:lnTo>
                  <a:pt x="135" y="201"/>
                </a:lnTo>
                <a:lnTo>
                  <a:pt x="135" y="202"/>
                </a:lnTo>
                <a:lnTo>
                  <a:pt x="133" y="204"/>
                </a:lnTo>
                <a:lnTo>
                  <a:pt x="133" y="204"/>
                </a:lnTo>
                <a:lnTo>
                  <a:pt x="129" y="205"/>
                </a:lnTo>
                <a:lnTo>
                  <a:pt x="126" y="204"/>
                </a:lnTo>
                <a:lnTo>
                  <a:pt x="125" y="204"/>
                </a:lnTo>
                <a:lnTo>
                  <a:pt x="125" y="204"/>
                </a:lnTo>
                <a:lnTo>
                  <a:pt x="126" y="201"/>
                </a:lnTo>
                <a:lnTo>
                  <a:pt x="126" y="201"/>
                </a:lnTo>
                <a:close/>
                <a:moveTo>
                  <a:pt x="108" y="308"/>
                </a:moveTo>
                <a:lnTo>
                  <a:pt x="108" y="308"/>
                </a:lnTo>
                <a:lnTo>
                  <a:pt x="91" y="330"/>
                </a:lnTo>
                <a:lnTo>
                  <a:pt x="74" y="353"/>
                </a:lnTo>
                <a:lnTo>
                  <a:pt x="59" y="377"/>
                </a:lnTo>
                <a:lnTo>
                  <a:pt x="45" y="401"/>
                </a:lnTo>
                <a:lnTo>
                  <a:pt x="45" y="401"/>
                </a:lnTo>
                <a:lnTo>
                  <a:pt x="44" y="403"/>
                </a:lnTo>
                <a:lnTo>
                  <a:pt x="44" y="405"/>
                </a:lnTo>
                <a:lnTo>
                  <a:pt x="73" y="371"/>
                </a:lnTo>
                <a:lnTo>
                  <a:pt x="73" y="371"/>
                </a:lnTo>
                <a:lnTo>
                  <a:pt x="63" y="387"/>
                </a:lnTo>
                <a:lnTo>
                  <a:pt x="55" y="403"/>
                </a:lnTo>
                <a:lnTo>
                  <a:pt x="35" y="437"/>
                </a:lnTo>
                <a:lnTo>
                  <a:pt x="35" y="437"/>
                </a:lnTo>
                <a:lnTo>
                  <a:pt x="34" y="440"/>
                </a:lnTo>
                <a:lnTo>
                  <a:pt x="31" y="443"/>
                </a:lnTo>
                <a:lnTo>
                  <a:pt x="29" y="443"/>
                </a:lnTo>
                <a:lnTo>
                  <a:pt x="28" y="441"/>
                </a:lnTo>
                <a:lnTo>
                  <a:pt x="28" y="437"/>
                </a:lnTo>
                <a:lnTo>
                  <a:pt x="28" y="437"/>
                </a:lnTo>
                <a:lnTo>
                  <a:pt x="29" y="430"/>
                </a:lnTo>
                <a:lnTo>
                  <a:pt x="31" y="422"/>
                </a:lnTo>
                <a:lnTo>
                  <a:pt x="34" y="416"/>
                </a:lnTo>
                <a:lnTo>
                  <a:pt x="39" y="410"/>
                </a:lnTo>
                <a:lnTo>
                  <a:pt x="39" y="410"/>
                </a:lnTo>
                <a:lnTo>
                  <a:pt x="38" y="408"/>
                </a:lnTo>
                <a:lnTo>
                  <a:pt x="38" y="403"/>
                </a:lnTo>
                <a:lnTo>
                  <a:pt x="36" y="402"/>
                </a:lnTo>
                <a:lnTo>
                  <a:pt x="35" y="406"/>
                </a:lnTo>
                <a:lnTo>
                  <a:pt x="35" y="406"/>
                </a:lnTo>
                <a:lnTo>
                  <a:pt x="29" y="415"/>
                </a:lnTo>
                <a:lnTo>
                  <a:pt x="25" y="423"/>
                </a:lnTo>
                <a:lnTo>
                  <a:pt x="25" y="423"/>
                </a:lnTo>
                <a:lnTo>
                  <a:pt x="32" y="405"/>
                </a:lnTo>
                <a:lnTo>
                  <a:pt x="41" y="388"/>
                </a:lnTo>
                <a:lnTo>
                  <a:pt x="59" y="354"/>
                </a:lnTo>
                <a:lnTo>
                  <a:pt x="79" y="322"/>
                </a:lnTo>
                <a:lnTo>
                  <a:pt x="100" y="291"/>
                </a:lnTo>
                <a:lnTo>
                  <a:pt x="100" y="291"/>
                </a:lnTo>
                <a:lnTo>
                  <a:pt x="105" y="284"/>
                </a:lnTo>
                <a:lnTo>
                  <a:pt x="111" y="276"/>
                </a:lnTo>
                <a:lnTo>
                  <a:pt x="115" y="269"/>
                </a:lnTo>
                <a:lnTo>
                  <a:pt x="118" y="260"/>
                </a:lnTo>
                <a:lnTo>
                  <a:pt x="118" y="260"/>
                </a:lnTo>
                <a:lnTo>
                  <a:pt x="122" y="267"/>
                </a:lnTo>
                <a:lnTo>
                  <a:pt x="124" y="274"/>
                </a:lnTo>
                <a:lnTo>
                  <a:pt x="125" y="281"/>
                </a:lnTo>
                <a:lnTo>
                  <a:pt x="124" y="288"/>
                </a:lnTo>
                <a:lnTo>
                  <a:pt x="121" y="294"/>
                </a:lnTo>
                <a:lnTo>
                  <a:pt x="118" y="299"/>
                </a:lnTo>
                <a:lnTo>
                  <a:pt x="114" y="305"/>
                </a:lnTo>
                <a:lnTo>
                  <a:pt x="108" y="308"/>
                </a:lnTo>
                <a:lnTo>
                  <a:pt x="108" y="308"/>
                </a:lnTo>
                <a:close/>
                <a:moveTo>
                  <a:pt x="111" y="211"/>
                </a:moveTo>
                <a:lnTo>
                  <a:pt x="111" y="211"/>
                </a:lnTo>
                <a:lnTo>
                  <a:pt x="112" y="208"/>
                </a:lnTo>
                <a:lnTo>
                  <a:pt x="114" y="208"/>
                </a:lnTo>
                <a:lnTo>
                  <a:pt x="115" y="208"/>
                </a:lnTo>
                <a:lnTo>
                  <a:pt x="115" y="210"/>
                </a:lnTo>
                <a:lnTo>
                  <a:pt x="115" y="212"/>
                </a:lnTo>
                <a:lnTo>
                  <a:pt x="114" y="214"/>
                </a:lnTo>
                <a:lnTo>
                  <a:pt x="111" y="214"/>
                </a:lnTo>
                <a:lnTo>
                  <a:pt x="111" y="214"/>
                </a:lnTo>
                <a:lnTo>
                  <a:pt x="117" y="229"/>
                </a:lnTo>
                <a:lnTo>
                  <a:pt x="118" y="236"/>
                </a:lnTo>
                <a:lnTo>
                  <a:pt x="117" y="243"/>
                </a:lnTo>
                <a:lnTo>
                  <a:pt x="117" y="243"/>
                </a:lnTo>
                <a:lnTo>
                  <a:pt x="114" y="247"/>
                </a:lnTo>
                <a:lnTo>
                  <a:pt x="110" y="252"/>
                </a:lnTo>
                <a:lnTo>
                  <a:pt x="100" y="259"/>
                </a:lnTo>
                <a:lnTo>
                  <a:pt x="100" y="259"/>
                </a:lnTo>
                <a:lnTo>
                  <a:pt x="103" y="252"/>
                </a:lnTo>
                <a:lnTo>
                  <a:pt x="104" y="246"/>
                </a:lnTo>
                <a:lnTo>
                  <a:pt x="105" y="238"/>
                </a:lnTo>
                <a:lnTo>
                  <a:pt x="105" y="238"/>
                </a:lnTo>
                <a:lnTo>
                  <a:pt x="56" y="305"/>
                </a:lnTo>
                <a:lnTo>
                  <a:pt x="34" y="337"/>
                </a:lnTo>
                <a:lnTo>
                  <a:pt x="13" y="371"/>
                </a:lnTo>
                <a:lnTo>
                  <a:pt x="13" y="371"/>
                </a:lnTo>
                <a:lnTo>
                  <a:pt x="24" y="350"/>
                </a:lnTo>
                <a:lnTo>
                  <a:pt x="35" y="329"/>
                </a:lnTo>
                <a:lnTo>
                  <a:pt x="59" y="290"/>
                </a:lnTo>
                <a:lnTo>
                  <a:pt x="111" y="211"/>
                </a:lnTo>
                <a:lnTo>
                  <a:pt x="111" y="211"/>
                </a:lnTo>
                <a:close/>
              </a:path>
            </a:pathLst>
          </a:custGeom>
          <a:solidFill>
            <a:srgbClr val="262626"/>
          </a:solidFill>
          <a:ln w="9525">
            <a:noFill/>
            <a:round/>
          </a:ln>
        </p:spPr>
        <p:txBody>
          <a:bodyPr vert="horz" wrap="square" lIns="121920" tIns="60960" rIns="121920" bIns="60960" numCol="1" anchor="t" anchorCtr="0" compatLnSpc="1"/>
          <a:lstStyle/>
          <a:p>
            <a:endParaRPr lang="zh-CN" altLang="en-US" sz="2400"/>
          </a:p>
        </p:txBody>
      </p:sp>
      <p:sp>
        <p:nvSpPr>
          <p:cNvPr id="7" name="Freeform 128"/>
          <p:cNvSpPr>
            <a:spLocks noEditPoints="1"/>
          </p:cNvSpPr>
          <p:nvPr/>
        </p:nvSpPr>
        <p:spPr bwMode="auto">
          <a:xfrm rot="4727043" flipH="1">
            <a:off x="8993929" y="4271417"/>
            <a:ext cx="1667549" cy="790275"/>
          </a:xfrm>
          <a:custGeom>
            <a:avLst/>
            <a:gdLst/>
            <a:ahLst/>
            <a:cxnLst>
              <a:cxn ang="0">
                <a:pos x="7" y="475"/>
              </a:cxn>
              <a:cxn ang="0">
                <a:pos x="2824" y="83"/>
              </a:cxn>
              <a:cxn ang="0">
                <a:pos x="649" y="1056"/>
              </a:cxn>
              <a:cxn ang="0">
                <a:pos x="2076" y="27"/>
              </a:cxn>
              <a:cxn ang="0">
                <a:pos x="172" y="526"/>
              </a:cxn>
              <a:cxn ang="0">
                <a:pos x="1718" y="1039"/>
              </a:cxn>
              <a:cxn ang="0">
                <a:pos x="1774" y="1068"/>
              </a:cxn>
              <a:cxn ang="0">
                <a:pos x="1781" y="1032"/>
              </a:cxn>
              <a:cxn ang="0">
                <a:pos x="333" y="936"/>
              </a:cxn>
              <a:cxn ang="0">
                <a:pos x="392" y="925"/>
              </a:cxn>
              <a:cxn ang="0">
                <a:pos x="363" y="1000"/>
              </a:cxn>
              <a:cxn ang="0">
                <a:pos x="503" y="880"/>
              </a:cxn>
              <a:cxn ang="0">
                <a:pos x="1070" y="1002"/>
              </a:cxn>
              <a:cxn ang="0">
                <a:pos x="1231" y="969"/>
              </a:cxn>
              <a:cxn ang="0">
                <a:pos x="1562" y="1066"/>
              </a:cxn>
              <a:cxn ang="0">
                <a:pos x="2570" y="952"/>
              </a:cxn>
              <a:cxn ang="0">
                <a:pos x="2350" y="939"/>
              </a:cxn>
              <a:cxn ang="0">
                <a:pos x="2269" y="1060"/>
              </a:cxn>
              <a:cxn ang="0">
                <a:pos x="2003" y="943"/>
              </a:cxn>
              <a:cxn ang="0">
                <a:pos x="290" y="863"/>
              </a:cxn>
              <a:cxn ang="0">
                <a:pos x="2193" y="1080"/>
              </a:cxn>
              <a:cxn ang="0">
                <a:pos x="444" y="1031"/>
              </a:cxn>
              <a:cxn ang="0">
                <a:pos x="1999" y="1059"/>
              </a:cxn>
              <a:cxn ang="0">
                <a:pos x="2788" y="924"/>
              </a:cxn>
              <a:cxn ang="0">
                <a:pos x="1208" y="1000"/>
              </a:cxn>
              <a:cxn ang="0">
                <a:pos x="1020" y="1032"/>
              </a:cxn>
              <a:cxn ang="0">
                <a:pos x="1107" y="1032"/>
              </a:cxn>
              <a:cxn ang="0">
                <a:pos x="2071" y="1081"/>
              </a:cxn>
              <a:cxn ang="0">
                <a:pos x="1980" y="938"/>
              </a:cxn>
              <a:cxn ang="0">
                <a:pos x="46" y="415"/>
              </a:cxn>
              <a:cxn ang="0">
                <a:pos x="886" y="1049"/>
              </a:cxn>
              <a:cxn ang="0">
                <a:pos x="867" y="1023"/>
              </a:cxn>
              <a:cxn ang="0">
                <a:pos x="151" y="558"/>
              </a:cxn>
              <a:cxn ang="0">
                <a:pos x="28" y="478"/>
              </a:cxn>
              <a:cxn ang="0">
                <a:pos x="116" y="433"/>
              </a:cxn>
              <a:cxn ang="0">
                <a:pos x="1842" y="1067"/>
              </a:cxn>
              <a:cxn ang="0">
                <a:pos x="958" y="921"/>
              </a:cxn>
              <a:cxn ang="0">
                <a:pos x="50" y="891"/>
              </a:cxn>
              <a:cxn ang="0">
                <a:pos x="209" y="842"/>
              </a:cxn>
              <a:cxn ang="0">
                <a:pos x="595" y="904"/>
              </a:cxn>
              <a:cxn ang="0">
                <a:pos x="1419" y="903"/>
              </a:cxn>
              <a:cxn ang="0">
                <a:pos x="129" y="571"/>
              </a:cxn>
              <a:cxn ang="0">
                <a:pos x="668" y="1009"/>
              </a:cxn>
              <a:cxn ang="0">
                <a:pos x="54" y="727"/>
              </a:cxn>
              <a:cxn ang="0">
                <a:pos x="146" y="428"/>
              </a:cxn>
              <a:cxn ang="0">
                <a:pos x="40" y="824"/>
              </a:cxn>
              <a:cxn ang="0">
                <a:pos x="300" y="922"/>
              </a:cxn>
              <a:cxn ang="0">
                <a:pos x="234" y="807"/>
              </a:cxn>
              <a:cxn ang="0">
                <a:pos x="2516" y="34"/>
              </a:cxn>
              <a:cxn ang="0">
                <a:pos x="2397" y="1012"/>
              </a:cxn>
              <a:cxn ang="0">
                <a:pos x="2110" y="911"/>
              </a:cxn>
              <a:cxn ang="0">
                <a:pos x="179" y="845"/>
              </a:cxn>
              <a:cxn ang="0">
                <a:pos x="1700" y="907"/>
              </a:cxn>
              <a:cxn ang="0">
                <a:pos x="1617" y="931"/>
              </a:cxn>
              <a:cxn ang="0">
                <a:pos x="2731" y="1011"/>
              </a:cxn>
              <a:cxn ang="0">
                <a:pos x="1645" y="1053"/>
              </a:cxn>
              <a:cxn ang="0">
                <a:pos x="462" y="1005"/>
              </a:cxn>
              <a:cxn ang="0">
                <a:pos x="2332" y="969"/>
              </a:cxn>
              <a:cxn ang="0">
                <a:pos x="2433" y="946"/>
              </a:cxn>
              <a:cxn ang="0">
                <a:pos x="1077" y="998"/>
              </a:cxn>
              <a:cxn ang="0">
                <a:pos x="2776" y="941"/>
              </a:cxn>
              <a:cxn ang="0">
                <a:pos x="82" y="727"/>
              </a:cxn>
              <a:cxn ang="0">
                <a:pos x="1930" y="922"/>
              </a:cxn>
            </a:cxnLst>
            <a:rect l="0" t="0" r="r" b="b"/>
            <a:pathLst>
              <a:path w="2921" h="1098">
                <a:moveTo>
                  <a:pt x="633" y="1063"/>
                </a:moveTo>
                <a:lnTo>
                  <a:pt x="633" y="1063"/>
                </a:lnTo>
                <a:lnTo>
                  <a:pt x="629" y="1063"/>
                </a:lnTo>
                <a:lnTo>
                  <a:pt x="626" y="1063"/>
                </a:lnTo>
                <a:lnTo>
                  <a:pt x="625" y="1060"/>
                </a:lnTo>
                <a:lnTo>
                  <a:pt x="626" y="1054"/>
                </a:lnTo>
                <a:lnTo>
                  <a:pt x="626" y="1054"/>
                </a:lnTo>
                <a:lnTo>
                  <a:pt x="586" y="1053"/>
                </a:lnTo>
                <a:lnTo>
                  <a:pt x="542" y="1053"/>
                </a:lnTo>
                <a:lnTo>
                  <a:pt x="452" y="1052"/>
                </a:lnTo>
                <a:lnTo>
                  <a:pt x="406" y="1050"/>
                </a:lnTo>
                <a:lnTo>
                  <a:pt x="362" y="1046"/>
                </a:lnTo>
                <a:lnTo>
                  <a:pt x="320" y="1042"/>
                </a:lnTo>
                <a:lnTo>
                  <a:pt x="279" y="1035"/>
                </a:lnTo>
                <a:lnTo>
                  <a:pt x="279" y="1035"/>
                </a:lnTo>
                <a:lnTo>
                  <a:pt x="278" y="1035"/>
                </a:lnTo>
                <a:lnTo>
                  <a:pt x="275" y="1036"/>
                </a:lnTo>
                <a:lnTo>
                  <a:pt x="268" y="1042"/>
                </a:lnTo>
                <a:lnTo>
                  <a:pt x="265" y="1043"/>
                </a:lnTo>
                <a:lnTo>
                  <a:pt x="262" y="1043"/>
                </a:lnTo>
                <a:lnTo>
                  <a:pt x="260" y="1043"/>
                </a:lnTo>
                <a:lnTo>
                  <a:pt x="257" y="1039"/>
                </a:lnTo>
                <a:lnTo>
                  <a:pt x="257" y="1039"/>
                </a:lnTo>
                <a:lnTo>
                  <a:pt x="254" y="1036"/>
                </a:lnTo>
                <a:lnTo>
                  <a:pt x="250" y="1033"/>
                </a:lnTo>
                <a:lnTo>
                  <a:pt x="243" y="1032"/>
                </a:lnTo>
                <a:lnTo>
                  <a:pt x="237" y="1032"/>
                </a:lnTo>
                <a:lnTo>
                  <a:pt x="223" y="1033"/>
                </a:lnTo>
                <a:lnTo>
                  <a:pt x="210" y="1033"/>
                </a:lnTo>
                <a:lnTo>
                  <a:pt x="210" y="1033"/>
                </a:lnTo>
                <a:lnTo>
                  <a:pt x="181" y="1031"/>
                </a:lnTo>
                <a:lnTo>
                  <a:pt x="154" y="1025"/>
                </a:lnTo>
                <a:lnTo>
                  <a:pt x="130" y="1018"/>
                </a:lnTo>
                <a:lnTo>
                  <a:pt x="106" y="1008"/>
                </a:lnTo>
                <a:lnTo>
                  <a:pt x="85" y="998"/>
                </a:lnTo>
                <a:lnTo>
                  <a:pt x="64" y="987"/>
                </a:lnTo>
                <a:lnTo>
                  <a:pt x="45" y="974"/>
                </a:lnTo>
                <a:lnTo>
                  <a:pt x="26" y="962"/>
                </a:lnTo>
                <a:lnTo>
                  <a:pt x="26" y="962"/>
                </a:lnTo>
                <a:lnTo>
                  <a:pt x="18" y="934"/>
                </a:lnTo>
                <a:lnTo>
                  <a:pt x="11" y="904"/>
                </a:lnTo>
                <a:lnTo>
                  <a:pt x="7" y="875"/>
                </a:lnTo>
                <a:lnTo>
                  <a:pt x="4" y="845"/>
                </a:lnTo>
                <a:lnTo>
                  <a:pt x="2" y="814"/>
                </a:lnTo>
                <a:lnTo>
                  <a:pt x="4" y="785"/>
                </a:lnTo>
                <a:lnTo>
                  <a:pt x="7" y="755"/>
                </a:lnTo>
                <a:lnTo>
                  <a:pt x="11" y="727"/>
                </a:lnTo>
                <a:lnTo>
                  <a:pt x="11" y="727"/>
                </a:lnTo>
                <a:lnTo>
                  <a:pt x="7" y="629"/>
                </a:lnTo>
                <a:lnTo>
                  <a:pt x="5" y="578"/>
                </a:lnTo>
                <a:lnTo>
                  <a:pt x="5" y="526"/>
                </a:lnTo>
                <a:lnTo>
                  <a:pt x="7" y="475"/>
                </a:lnTo>
                <a:lnTo>
                  <a:pt x="8" y="423"/>
                </a:lnTo>
                <a:lnTo>
                  <a:pt x="11" y="374"/>
                </a:lnTo>
                <a:lnTo>
                  <a:pt x="16" y="326"/>
                </a:lnTo>
                <a:lnTo>
                  <a:pt x="16" y="326"/>
                </a:lnTo>
                <a:lnTo>
                  <a:pt x="14" y="331"/>
                </a:lnTo>
                <a:lnTo>
                  <a:pt x="11" y="335"/>
                </a:lnTo>
                <a:lnTo>
                  <a:pt x="7" y="339"/>
                </a:lnTo>
                <a:lnTo>
                  <a:pt x="4" y="341"/>
                </a:lnTo>
                <a:lnTo>
                  <a:pt x="0" y="341"/>
                </a:lnTo>
                <a:lnTo>
                  <a:pt x="0" y="341"/>
                </a:lnTo>
                <a:lnTo>
                  <a:pt x="40" y="273"/>
                </a:lnTo>
                <a:lnTo>
                  <a:pt x="82" y="208"/>
                </a:lnTo>
                <a:lnTo>
                  <a:pt x="104" y="178"/>
                </a:lnTo>
                <a:lnTo>
                  <a:pt x="126" y="147"/>
                </a:lnTo>
                <a:lnTo>
                  <a:pt x="148" y="117"/>
                </a:lnTo>
                <a:lnTo>
                  <a:pt x="172" y="89"/>
                </a:lnTo>
                <a:lnTo>
                  <a:pt x="172" y="89"/>
                </a:lnTo>
                <a:lnTo>
                  <a:pt x="178" y="74"/>
                </a:lnTo>
                <a:lnTo>
                  <a:pt x="185" y="61"/>
                </a:lnTo>
                <a:lnTo>
                  <a:pt x="195" y="51"/>
                </a:lnTo>
                <a:lnTo>
                  <a:pt x="205" y="41"/>
                </a:lnTo>
                <a:lnTo>
                  <a:pt x="217" y="34"/>
                </a:lnTo>
                <a:lnTo>
                  <a:pt x="231" y="29"/>
                </a:lnTo>
                <a:lnTo>
                  <a:pt x="245" y="23"/>
                </a:lnTo>
                <a:lnTo>
                  <a:pt x="262" y="19"/>
                </a:lnTo>
                <a:lnTo>
                  <a:pt x="262" y="19"/>
                </a:lnTo>
                <a:lnTo>
                  <a:pt x="281" y="13"/>
                </a:lnTo>
                <a:lnTo>
                  <a:pt x="299" y="10"/>
                </a:lnTo>
                <a:lnTo>
                  <a:pt x="340" y="5"/>
                </a:lnTo>
                <a:lnTo>
                  <a:pt x="383" y="2"/>
                </a:lnTo>
                <a:lnTo>
                  <a:pt x="428" y="0"/>
                </a:lnTo>
                <a:lnTo>
                  <a:pt x="475" y="0"/>
                </a:lnTo>
                <a:lnTo>
                  <a:pt x="519" y="3"/>
                </a:lnTo>
                <a:lnTo>
                  <a:pt x="608" y="9"/>
                </a:lnTo>
                <a:lnTo>
                  <a:pt x="608" y="9"/>
                </a:lnTo>
                <a:lnTo>
                  <a:pt x="715" y="6"/>
                </a:lnTo>
                <a:lnTo>
                  <a:pt x="819" y="6"/>
                </a:lnTo>
                <a:lnTo>
                  <a:pt x="1030" y="8"/>
                </a:lnTo>
                <a:lnTo>
                  <a:pt x="1134" y="8"/>
                </a:lnTo>
                <a:lnTo>
                  <a:pt x="1239" y="8"/>
                </a:lnTo>
                <a:lnTo>
                  <a:pt x="1346" y="5"/>
                </a:lnTo>
                <a:lnTo>
                  <a:pt x="1451" y="0"/>
                </a:lnTo>
                <a:lnTo>
                  <a:pt x="2653" y="23"/>
                </a:lnTo>
                <a:lnTo>
                  <a:pt x="2653" y="23"/>
                </a:lnTo>
                <a:lnTo>
                  <a:pt x="2681" y="24"/>
                </a:lnTo>
                <a:lnTo>
                  <a:pt x="2706" y="27"/>
                </a:lnTo>
                <a:lnTo>
                  <a:pt x="2730" y="33"/>
                </a:lnTo>
                <a:lnTo>
                  <a:pt x="2752" y="40"/>
                </a:lnTo>
                <a:lnTo>
                  <a:pt x="2772" y="48"/>
                </a:lnTo>
                <a:lnTo>
                  <a:pt x="2790" y="58"/>
                </a:lnTo>
                <a:lnTo>
                  <a:pt x="2809" y="69"/>
                </a:lnTo>
                <a:lnTo>
                  <a:pt x="2824" y="83"/>
                </a:lnTo>
                <a:lnTo>
                  <a:pt x="2838" y="97"/>
                </a:lnTo>
                <a:lnTo>
                  <a:pt x="2849" y="114"/>
                </a:lnTo>
                <a:lnTo>
                  <a:pt x="2861" y="131"/>
                </a:lnTo>
                <a:lnTo>
                  <a:pt x="2870" y="151"/>
                </a:lnTo>
                <a:lnTo>
                  <a:pt x="2879" y="171"/>
                </a:lnTo>
                <a:lnTo>
                  <a:pt x="2884" y="193"/>
                </a:lnTo>
                <a:lnTo>
                  <a:pt x="2890" y="215"/>
                </a:lnTo>
                <a:lnTo>
                  <a:pt x="2894" y="239"/>
                </a:lnTo>
                <a:lnTo>
                  <a:pt x="2894" y="239"/>
                </a:lnTo>
                <a:lnTo>
                  <a:pt x="2893" y="270"/>
                </a:lnTo>
                <a:lnTo>
                  <a:pt x="2893" y="301"/>
                </a:lnTo>
                <a:lnTo>
                  <a:pt x="2896" y="363"/>
                </a:lnTo>
                <a:lnTo>
                  <a:pt x="2901" y="423"/>
                </a:lnTo>
                <a:lnTo>
                  <a:pt x="2907" y="482"/>
                </a:lnTo>
                <a:lnTo>
                  <a:pt x="2907" y="482"/>
                </a:lnTo>
                <a:lnTo>
                  <a:pt x="2910" y="516"/>
                </a:lnTo>
                <a:lnTo>
                  <a:pt x="2911" y="551"/>
                </a:lnTo>
                <a:lnTo>
                  <a:pt x="2913" y="619"/>
                </a:lnTo>
                <a:lnTo>
                  <a:pt x="2914" y="688"/>
                </a:lnTo>
                <a:lnTo>
                  <a:pt x="2917" y="723"/>
                </a:lnTo>
                <a:lnTo>
                  <a:pt x="2921" y="758"/>
                </a:lnTo>
                <a:lnTo>
                  <a:pt x="2921" y="758"/>
                </a:lnTo>
                <a:lnTo>
                  <a:pt x="2900" y="800"/>
                </a:lnTo>
                <a:lnTo>
                  <a:pt x="2879" y="841"/>
                </a:lnTo>
                <a:lnTo>
                  <a:pt x="2855" y="882"/>
                </a:lnTo>
                <a:lnTo>
                  <a:pt x="2831" y="920"/>
                </a:lnTo>
                <a:lnTo>
                  <a:pt x="2804" y="956"/>
                </a:lnTo>
                <a:lnTo>
                  <a:pt x="2790" y="973"/>
                </a:lnTo>
                <a:lnTo>
                  <a:pt x="2775" y="990"/>
                </a:lnTo>
                <a:lnTo>
                  <a:pt x="2759" y="1005"/>
                </a:lnTo>
                <a:lnTo>
                  <a:pt x="2743" y="1021"/>
                </a:lnTo>
                <a:lnTo>
                  <a:pt x="2726" y="1036"/>
                </a:lnTo>
                <a:lnTo>
                  <a:pt x="2709" y="1050"/>
                </a:lnTo>
                <a:lnTo>
                  <a:pt x="2709" y="1050"/>
                </a:lnTo>
                <a:lnTo>
                  <a:pt x="2699" y="1056"/>
                </a:lnTo>
                <a:lnTo>
                  <a:pt x="2689" y="1061"/>
                </a:lnTo>
                <a:lnTo>
                  <a:pt x="2668" y="1070"/>
                </a:lnTo>
                <a:lnTo>
                  <a:pt x="2644" y="1077"/>
                </a:lnTo>
                <a:lnTo>
                  <a:pt x="2619" y="1081"/>
                </a:lnTo>
                <a:lnTo>
                  <a:pt x="2594" y="1085"/>
                </a:lnTo>
                <a:lnTo>
                  <a:pt x="2565" y="1087"/>
                </a:lnTo>
                <a:lnTo>
                  <a:pt x="2508" y="1090"/>
                </a:lnTo>
                <a:lnTo>
                  <a:pt x="2508" y="1090"/>
                </a:lnTo>
                <a:lnTo>
                  <a:pt x="2363" y="1092"/>
                </a:lnTo>
                <a:lnTo>
                  <a:pt x="2224" y="1095"/>
                </a:lnTo>
                <a:lnTo>
                  <a:pt x="1942" y="1098"/>
                </a:lnTo>
                <a:lnTo>
                  <a:pt x="1942" y="1098"/>
                </a:lnTo>
                <a:lnTo>
                  <a:pt x="1909" y="1098"/>
                </a:lnTo>
                <a:lnTo>
                  <a:pt x="1880" y="1098"/>
                </a:lnTo>
                <a:lnTo>
                  <a:pt x="1818" y="1095"/>
                </a:lnTo>
                <a:lnTo>
                  <a:pt x="649" y="1056"/>
                </a:lnTo>
                <a:lnTo>
                  <a:pt x="649" y="1056"/>
                </a:lnTo>
                <a:lnTo>
                  <a:pt x="645" y="1057"/>
                </a:lnTo>
                <a:lnTo>
                  <a:pt x="640" y="1059"/>
                </a:lnTo>
                <a:lnTo>
                  <a:pt x="633" y="1063"/>
                </a:lnTo>
                <a:lnTo>
                  <a:pt x="633" y="1063"/>
                </a:lnTo>
                <a:close/>
                <a:moveTo>
                  <a:pt x="2785" y="862"/>
                </a:moveTo>
                <a:lnTo>
                  <a:pt x="2785" y="862"/>
                </a:lnTo>
                <a:lnTo>
                  <a:pt x="2797" y="860"/>
                </a:lnTo>
                <a:lnTo>
                  <a:pt x="2809" y="858"/>
                </a:lnTo>
                <a:lnTo>
                  <a:pt x="2820" y="853"/>
                </a:lnTo>
                <a:lnTo>
                  <a:pt x="2830" y="849"/>
                </a:lnTo>
                <a:lnTo>
                  <a:pt x="2838" y="844"/>
                </a:lnTo>
                <a:lnTo>
                  <a:pt x="2848" y="838"/>
                </a:lnTo>
                <a:lnTo>
                  <a:pt x="2855" y="832"/>
                </a:lnTo>
                <a:lnTo>
                  <a:pt x="2862" y="824"/>
                </a:lnTo>
                <a:lnTo>
                  <a:pt x="2869" y="817"/>
                </a:lnTo>
                <a:lnTo>
                  <a:pt x="2875" y="808"/>
                </a:lnTo>
                <a:lnTo>
                  <a:pt x="2886" y="790"/>
                </a:lnTo>
                <a:lnTo>
                  <a:pt x="2893" y="769"/>
                </a:lnTo>
                <a:lnTo>
                  <a:pt x="2900" y="748"/>
                </a:lnTo>
                <a:lnTo>
                  <a:pt x="2900" y="748"/>
                </a:lnTo>
                <a:lnTo>
                  <a:pt x="2899" y="688"/>
                </a:lnTo>
                <a:lnTo>
                  <a:pt x="2897" y="629"/>
                </a:lnTo>
                <a:lnTo>
                  <a:pt x="2893" y="512"/>
                </a:lnTo>
                <a:lnTo>
                  <a:pt x="2884" y="395"/>
                </a:lnTo>
                <a:lnTo>
                  <a:pt x="2877" y="279"/>
                </a:lnTo>
                <a:lnTo>
                  <a:pt x="2877" y="279"/>
                </a:lnTo>
                <a:lnTo>
                  <a:pt x="2877" y="260"/>
                </a:lnTo>
                <a:lnTo>
                  <a:pt x="2877" y="244"/>
                </a:lnTo>
                <a:lnTo>
                  <a:pt x="2876" y="227"/>
                </a:lnTo>
                <a:lnTo>
                  <a:pt x="2873" y="211"/>
                </a:lnTo>
                <a:lnTo>
                  <a:pt x="2869" y="196"/>
                </a:lnTo>
                <a:lnTo>
                  <a:pt x="2865" y="182"/>
                </a:lnTo>
                <a:lnTo>
                  <a:pt x="2861" y="169"/>
                </a:lnTo>
                <a:lnTo>
                  <a:pt x="2854" y="155"/>
                </a:lnTo>
                <a:lnTo>
                  <a:pt x="2848" y="144"/>
                </a:lnTo>
                <a:lnTo>
                  <a:pt x="2840" y="133"/>
                </a:lnTo>
                <a:lnTo>
                  <a:pt x="2824" y="111"/>
                </a:lnTo>
                <a:lnTo>
                  <a:pt x="2806" y="92"/>
                </a:lnTo>
                <a:lnTo>
                  <a:pt x="2786" y="75"/>
                </a:lnTo>
                <a:lnTo>
                  <a:pt x="2786" y="75"/>
                </a:lnTo>
                <a:lnTo>
                  <a:pt x="2734" y="68"/>
                </a:lnTo>
                <a:lnTo>
                  <a:pt x="2682" y="62"/>
                </a:lnTo>
                <a:lnTo>
                  <a:pt x="2629" y="60"/>
                </a:lnTo>
                <a:lnTo>
                  <a:pt x="2574" y="55"/>
                </a:lnTo>
                <a:lnTo>
                  <a:pt x="2466" y="50"/>
                </a:lnTo>
                <a:lnTo>
                  <a:pt x="2412" y="45"/>
                </a:lnTo>
                <a:lnTo>
                  <a:pt x="2360" y="41"/>
                </a:lnTo>
                <a:lnTo>
                  <a:pt x="2360" y="41"/>
                </a:lnTo>
                <a:lnTo>
                  <a:pt x="2314" y="37"/>
                </a:lnTo>
                <a:lnTo>
                  <a:pt x="2268" y="34"/>
                </a:lnTo>
                <a:lnTo>
                  <a:pt x="2172" y="30"/>
                </a:lnTo>
                <a:lnTo>
                  <a:pt x="2076" y="27"/>
                </a:lnTo>
                <a:lnTo>
                  <a:pt x="1980" y="27"/>
                </a:lnTo>
                <a:lnTo>
                  <a:pt x="1786" y="27"/>
                </a:lnTo>
                <a:lnTo>
                  <a:pt x="1689" y="26"/>
                </a:lnTo>
                <a:lnTo>
                  <a:pt x="1593" y="22"/>
                </a:lnTo>
                <a:lnTo>
                  <a:pt x="1593" y="22"/>
                </a:lnTo>
                <a:lnTo>
                  <a:pt x="1550" y="20"/>
                </a:lnTo>
                <a:lnTo>
                  <a:pt x="1505" y="19"/>
                </a:lnTo>
                <a:lnTo>
                  <a:pt x="1416" y="19"/>
                </a:lnTo>
                <a:lnTo>
                  <a:pt x="1329" y="22"/>
                </a:lnTo>
                <a:lnTo>
                  <a:pt x="1243" y="24"/>
                </a:lnTo>
                <a:lnTo>
                  <a:pt x="1157" y="27"/>
                </a:lnTo>
                <a:lnTo>
                  <a:pt x="1070" y="30"/>
                </a:lnTo>
                <a:lnTo>
                  <a:pt x="986" y="30"/>
                </a:lnTo>
                <a:lnTo>
                  <a:pt x="942" y="29"/>
                </a:lnTo>
                <a:lnTo>
                  <a:pt x="900" y="27"/>
                </a:lnTo>
                <a:lnTo>
                  <a:pt x="900" y="27"/>
                </a:lnTo>
                <a:lnTo>
                  <a:pt x="848" y="26"/>
                </a:lnTo>
                <a:lnTo>
                  <a:pt x="796" y="24"/>
                </a:lnTo>
                <a:lnTo>
                  <a:pt x="694" y="26"/>
                </a:lnTo>
                <a:lnTo>
                  <a:pt x="642" y="27"/>
                </a:lnTo>
                <a:lnTo>
                  <a:pt x="590" y="27"/>
                </a:lnTo>
                <a:lnTo>
                  <a:pt x="536" y="26"/>
                </a:lnTo>
                <a:lnTo>
                  <a:pt x="483" y="22"/>
                </a:lnTo>
                <a:lnTo>
                  <a:pt x="483" y="22"/>
                </a:lnTo>
                <a:lnTo>
                  <a:pt x="487" y="24"/>
                </a:lnTo>
                <a:lnTo>
                  <a:pt x="493" y="27"/>
                </a:lnTo>
                <a:lnTo>
                  <a:pt x="493" y="27"/>
                </a:lnTo>
                <a:lnTo>
                  <a:pt x="489" y="29"/>
                </a:lnTo>
                <a:lnTo>
                  <a:pt x="484" y="27"/>
                </a:lnTo>
                <a:lnTo>
                  <a:pt x="477" y="26"/>
                </a:lnTo>
                <a:lnTo>
                  <a:pt x="477" y="26"/>
                </a:lnTo>
                <a:lnTo>
                  <a:pt x="448" y="24"/>
                </a:lnTo>
                <a:lnTo>
                  <a:pt x="418" y="26"/>
                </a:lnTo>
                <a:lnTo>
                  <a:pt x="359" y="29"/>
                </a:lnTo>
                <a:lnTo>
                  <a:pt x="302" y="33"/>
                </a:lnTo>
                <a:lnTo>
                  <a:pt x="248" y="38"/>
                </a:lnTo>
                <a:lnTo>
                  <a:pt x="248" y="38"/>
                </a:lnTo>
                <a:lnTo>
                  <a:pt x="240" y="44"/>
                </a:lnTo>
                <a:lnTo>
                  <a:pt x="231" y="50"/>
                </a:lnTo>
                <a:lnTo>
                  <a:pt x="217" y="64"/>
                </a:lnTo>
                <a:lnTo>
                  <a:pt x="193" y="90"/>
                </a:lnTo>
                <a:lnTo>
                  <a:pt x="193" y="90"/>
                </a:lnTo>
                <a:lnTo>
                  <a:pt x="188" y="106"/>
                </a:lnTo>
                <a:lnTo>
                  <a:pt x="185" y="123"/>
                </a:lnTo>
                <a:lnTo>
                  <a:pt x="181" y="138"/>
                </a:lnTo>
                <a:lnTo>
                  <a:pt x="175" y="155"/>
                </a:lnTo>
                <a:lnTo>
                  <a:pt x="175" y="155"/>
                </a:lnTo>
                <a:lnTo>
                  <a:pt x="171" y="275"/>
                </a:lnTo>
                <a:lnTo>
                  <a:pt x="170" y="336"/>
                </a:lnTo>
                <a:lnTo>
                  <a:pt x="170" y="400"/>
                </a:lnTo>
                <a:lnTo>
                  <a:pt x="171" y="463"/>
                </a:lnTo>
                <a:lnTo>
                  <a:pt x="172" y="526"/>
                </a:lnTo>
                <a:lnTo>
                  <a:pt x="177" y="588"/>
                </a:lnTo>
                <a:lnTo>
                  <a:pt x="182" y="648"/>
                </a:lnTo>
                <a:lnTo>
                  <a:pt x="182" y="648"/>
                </a:lnTo>
                <a:lnTo>
                  <a:pt x="189" y="676"/>
                </a:lnTo>
                <a:lnTo>
                  <a:pt x="198" y="705"/>
                </a:lnTo>
                <a:lnTo>
                  <a:pt x="208" y="731"/>
                </a:lnTo>
                <a:lnTo>
                  <a:pt x="219" y="755"/>
                </a:lnTo>
                <a:lnTo>
                  <a:pt x="231" y="779"/>
                </a:lnTo>
                <a:lnTo>
                  <a:pt x="245" y="799"/>
                </a:lnTo>
                <a:lnTo>
                  <a:pt x="254" y="808"/>
                </a:lnTo>
                <a:lnTo>
                  <a:pt x="262" y="817"/>
                </a:lnTo>
                <a:lnTo>
                  <a:pt x="271" y="824"/>
                </a:lnTo>
                <a:lnTo>
                  <a:pt x="281" y="831"/>
                </a:lnTo>
                <a:lnTo>
                  <a:pt x="281" y="831"/>
                </a:lnTo>
                <a:lnTo>
                  <a:pt x="302" y="837"/>
                </a:lnTo>
                <a:lnTo>
                  <a:pt x="321" y="841"/>
                </a:lnTo>
                <a:lnTo>
                  <a:pt x="363" y="846"/>
                </a:lnTo>
                <a:lnTo>
                  <a:pt x="408" y="849"/>
                </a:lnTo>
                <a:lnTo>
                  <a:pt x="453" y="851"/>
                </a:lnTo>
                <a:lnTo>
                  <a:pt x="498" y="851"/>
                </a:lnTo>
                <a:lnTo>
                  <a:pt x="543" y="849"/>
                </a:lnTo>
                <a:lnTo>
                  <a:pt x="632" y="848"/>
                </a:lnTo>
                <a:lnTo>
                  <a:pt x="632" y="848"/>
                </a:lnTo>
                <a:lnTo>
                  <a:pt x="791" y="849"/>
                </a:lnTo>
                <a:lnTo>
                  <a:pt x="948" y="852"/>
                </a:lnTo>
                <a:lnTo>
                  <a:pt x="1104" y="855"/>
                </a:lnTo>
                <a:lnTo>
                  <a:pt x="1259" y="859"/>
                </a:lnTo>
                <a:lnTo>
                  <a:pt x="1569" y="870"/>
                </a:lnTo>
                <a:lnTo>
                  <a:pt x="1883" y="883"/>
                </a:lnTo>
                <a:lnTo>
                  <a:pt x="1883" y="883"/>
                </a:lnTo>
                <a:lnTo>
                  <a:pt x="2019" y="889"/>
                </a:lnTo>
                <a:lnTo>
                  <a:pt x="2157" y="893"/>
                </a:lnTo>
                <a:lnTo>
                  <a:pt x="2296" y="896"/>
                </a:lnTo>
                <a:lnTo>
                  <a:pt x="2366" y="896"/>
                </a:lnTo>
                <a:lnTo>
                  <a:pt x="2436" y="894"/>
                </a:lnTo>
                <a:lnTo>
                  <a:pt x="2436" y="894"/>
                </a:lnTo>
                <a:lnTo>
                  <a:pt x="2516" y="893"/>
                </a:lnTo>
                <a:lnTo>
                  <a:pt x="2596" y="891"/>
                </a:lnTo>
                <a:lnTo>
                  <a:pt x="2637" y="890"/>
                </a:lnTo>
                <a:lnTo>
                  <a:pt x="2679" y="887"/>
                </a:lnTo>
                <a:lnTo>
                  <a:pt x="2720" y="883"/>
                </a:lnTo>
                <a:lnTo>
                  <a:pt x="2761" y="877"/>
                </a:lnTo>
                <a:lnTo>
                  <a:pt x="2761" y="877"/>
                </a:lnTo>
                <a:lnTo>
                  <a:pt x="2762" y="872"/>
                </a:lnTo>
                <a:lnTo>
                  <a:pt x="2765" y="868"/>
                </a:lnTo>
                <a:lnTo>
                  <a:pt x="2768" y="866"/>
                </a:lnTo>
                <a:lnTo>
                  <a:pt x="2771" y="863"/>
                </a:lnTo>
                <a:lnTo>
                  <a:pt x="2778" y="862"/>
                </a:lnTo>
                <a:lnTo>
                  <a:pt x="2785" y="862"/>
                </a:lnTo>
                <a:lnTo>
                  <a:pt x="2785" y="862"/>
                </a:lnTo>
                <a:close/>
                <a:moveTo>
                  <a:pt x="1718" y="1039"/>
                </a:moveTo>
                <a:lnTo>
                  <a:pt x="1718" y="1039"/>
                </a:lnTo>
                <a:lnTo>
                  <a:pt x="1727" y="1025"/>
                </a:lnTo>
                <a:lnTo>
                  <a:pt x="1734" y="1012"/>
                </a:lnTo>
                <a:lnTo>
                  <a:pt x="1748" y="983"/>
                </a:lnTo>
                <a:lnTo>
                  <a:pt x="1763" y="955"/>
                </a:lnTo>
                <a:lnTo>
                  <a:pt x="1772" y="942"/>
                </a:lnTo>
                <a:lnTo>
                  <a:pt x="1781" y="929"/>
                </a:lnTo>
                <a:lnTo>
                  <a:pt x="1749" y="998"/>
                </a:lnTo>
                <a:lnTo>
                  <a:pt x="1749" y="998"/>
                </a:lnTo>
                <a:lnTo>
                  <a:pt x="1798" y="945"/>
                </a:lnTo>
                <a:lnTo>
                  <a:pt x="1824" y="921"/>
                </a:lnTo>
                <a:lnTo>
                  <a:pt x="1850" y="897"/>
                </a:lnTo>
                <a:lnTo>
                  <a:pt x="1850" y="897"/>
                </a:lnTo>
                <a:lnTo>
                  <a:pt x="1842" y="896"/>
                </a:lnTo>
                <a:lnTo>
                  <a:pt x="1831" y="896"/>
                </a:lnTo>
                <a:lnTo>
                  <a:pt x="1809" y="896"/>
                </a:lnTo>
                <a:lnTo>
                  <a:pt x="1809" y="896"/>
                </a:lnTo>
                <a:lnTo>
                  <a:pt x="1807" y="896"/>
                </a:lnTo>
                <a:lnTo>
                  <a:pt x="1804" y="897"/>
                </a:lnTo>
                <a:lnTo>
                  <a:pt x="1801" y="901"/>
                </a:lnTo>
                <a:lnTo>
                  <a:pt x="1800" y="907"/>
                </a:lnTo>
                <a:lnTo>
                  <a:pt x="1798" y="910"/>
                </a:lnTo>
                <a:lnTo>
                  <a:pt x="1795" y="912"/>
                </a:lnTo>
                <a:lnTo>
                  <a:pt x="1795" y="912"/>
                </a:lnTo>
                <a:lnTo>
                  <a:pt x="1794" y="910"/>
                </a:lnTo>
                <a:lnTo>
                  <a:pt x="1794" y="907"/>
                </a:lnTo>
                <a:lnTo>
                  <a:pt x="1795" y="901"/>
                </a:lnTo>
                <a:lnTo>
                  <a:pt x="1798" y="897"/>
                </a:lnTo>
                <a:lnTo>
                  <a:pt x="1798" y="896"/>
                </a:lnTo>
                <a:lnTo>
                  <a:pt x="1797" y="894"/>
                </a:lnTo>
                <a:lnTo>
                  <a:pt x="1797" y="894"/>
                </a:lnTo>
                <a:lnTo>
                  <a:pt x="1791" y="893"/>
                </a:lnTo>
                <a:lnTo>
                  <a:pt x="1783" y="893"/>
                </a:lnTo>
                <a:lnTo>
                  <a:pt x="1770" y="894"/>
                </a:lnTo>
                <a:lnTo>
                  <a:pt x="1770" y="894"/>
                </a:lnTo>
                <a:lnTo>
                  <a:pt x="1773" y="898"/>
                </a:lnTo>
                <a:lnTo>
                  <a:pt x="1772" y="903"/>
                </a:lnTo>
                <a:lnTo>
                  <a:pt x="1770" y="907"/>
                </a:lnTo>
                <a:lnTo>
                  <a:pt x="1769" y="911"/>
                </a:lnTo>
                <a:lnTo>
                  <a:pt x="1769" y="911"/>
                </a:lnTo>
                <a:lnTo>
                  <a:pt x="1739" y="952"/>
                </a:lnTo>
                <a:lnTo>
                  <a:pt x="1710" y="991"/>
                </a:lnTo>
                <a:lnTo>
                  <a:pt x="1682" y="1032"/>
                </a:lnTo>
                <a:lnTo>
                  <a:pt x="1668" y="1053"/>
                </a:lnTo>
                <a:lnTo>
                  <a:pt x="1655" y="1074"/>
                </a:lnTo>
                <a:lnTo>
                  <a:pt x="1655" y="1074"/>
                </a:lnTo>
                <a:lnTo>
                  <a:pt x="1673" y="1077"/>
                </a:lnTo>
                <a:lnTo>
                  <a:pt x="1691" y="1078"/>
                </a:lnTo>
                <a:lnTo>
                  <a:pt x="1710" y="1078"/>
                </a:lnTo>
                <a:lnTo>
                  <a:pt x="1728" y="1078"/>
                </a:lnTo>
                <a:lnTo>
                  <a:pt x="1745" y="1077"/>
                </a:lnTo>
                <a:lnTo>
                  <a:pt x="1760" y="1074"/>
                </a:lnTo>
                <a:lnTo>
                  <a:pt x="1774" y="1068"/>
                </a:lnTo>
                <a:lnTo>
                  <a:pt x="1784" y="1063"/>
                </a:lnTo>
                <a:lnTo>
                  <a:pt x="1784" y="1063"/>
                </a:lnTo>
                <a:lnTo>
                  <a:pt x="1783" y="1060"/>
                </a:lnTo>
                <a:lnTo>
                  <a:pt x="1784" y="1057"/>
                </a:lnTo>
                <a:lnTo>
                  <a:pt x="1786" y="1056"/>
                </a:lnTo>
                <a:lnTo>
                  <a:pt x="1788" y="1054"/>
                </a:lnTo>
                <a:lnTo>
                  <a:pt x="1790" y="1053"/>
                </a:lnTo>
                <a:lnTo>
                  <a:pt x="1793" y="1053"/>
                </a:lnTo>
                <a:lnTo>
                  <a:pt x="1794" y="1054"/>
                </a:lnTo>
                <a:lnTo>
                  <a:pt x="1793" y="1057"/>
                </a:lnTo>
                <a:lnTo>
                  <a:pt x="1793" y="1057"/>
                </a:lnTo>
                <a:lnTo>
                  <a:pt x="1788" y="1064"/>
                </a:lnTo>
                <a:lnTo>
                  <a:pt x="1783" y="1070"/>
                </a:lnTo>
                <a:lnTo>
                  <a:pt x="1772" y="1080"/>
                </a:lnTo>
                <a:lnTo>
                  <a:pt x="1822" y="1080"/>
                </a:lnTo>
                <a:lnTo>
                  <a:pt x="1822" y="1080"/>
                </a:lnTo>
                <a:lnTo>
                  <a:pt x="1832" y="1061"/>
                </a:lnTo>
                <a:lnTo>
                  <a:pt x="1843" y="1045"/>
                </a:lnTo>
                <a:lnTo>
                  <a:pt x="1866" y="1011"/>
                </a:lnTo>
                <a:lnTo>
                  <a:pt x="1866" y="1011"/>
                </a:lnTo>
                <a:lnTo>
                  <a:pt x="1866" y="1011"/>
                </a:lnTo>
                <a:lnTo>
                  <a:pt x="1870" y="1008"/>
                </a:lnTo>
                <a:lnTo>
                  <a:pt x="1873" y="1004"/>
                </a:lnTo>
                <a:lnTo>
                  <a:pt x="1878" y="993"/>
                </a:lnTo>
                <a:lnTo>
                  <a:pt x="1874" y="993"/>
                </a:lnTo>
                <a:lnTo>
                  <a:pt x="1874" y="993"/>
                </a:lnTo>
                <a:lnTo>
                  <a:pt x="1888" y="976"/>
                </a:lnTo>
                <a:lnTo>
                  <a:pt x="1901" y="957"/>
                </a:lnTo>
                <a:lnTo>
                  <a:pt x="1912" y="939"/>
                </a:lnTo>
                <a:lnTo>
                  <a:pt x="1923" y="921"/>
                </a:lnTo>
                <a:lnTo>
                  <a:pt x="1791" y="1049"/>
                </a:lnTo>
                <a:lnTo>
                  <a:pt x="1791" y="1049"/>
                </a:lnTo>
                <a:lnTo>
                  <a:pt x="1824" y="1009"/>
                </a:lnTo>
                <a:lnTo>
                  <a:pt x="1857" y="972"/>
                </a:lnTo>
                <a:lnTo>
                  <a:pt x="1892" y="936"/>
                </a:lnTo>
                <a:lnTo>
                  <a:pt x="1929" y="901"/>
                </a:lnTo>
                <a:lnTo>
                  <a:pt x="1929" y="901"/>
                </a:lnTo>
                <a:lnTo>
                  <a:pt x="1918" y="898"/>
                </a:lnTo>
                <a:lnTo>
                  <a:pt x="1905" y="898"/>
                </a:lnTo>
                <a:lnTo>
                  <a:pt x="1878" y="898"/>
                </a:lnTo>
                <a:lnTo>
                  <a:pt x="1878" y="898"/>
                </a:lnTo>
                <a:lnTo>
                  <a:pt x="1866" y="921"/>
                </a:lnTo>
                <a:lnTo>
                  <a:pt x="1853" y="943"/>
                </a:lnTo>
                <a:lnTo>
                  <a:pt x="1825" y="987"/>
                </a:lnTo>
                <a:lnTo>
                  <a:pt x="1825" y="987"/>
                </a:lnTo>
                <a:lnTo>
                  <a:pt x="1821" y="984"/>
                </a:lnTo>
                <a:lnTo>
                  <a:pt x="1818" y="984"/>
                </a:lnTo>
                <a:lnTo>
                  <a:pt x="1818" y="984"/>
                </a:lnTo>
                <a:lnTo>
                  <a:pt x="1818" y="984"/>
                </a:lnTo>
                <a:lnTo>
                  <a:pt x="1800" y="1011"/>
                </a:lnTo>
                <a:lnTo>
                  <a:pt x="1788" y="1023"/>
                </a:lnTo>
                <a:lnTo>
                  <a:pt x="1781" y="1032"/>
                </a:lnTo>
                <a:lnTo>
                  <a:pt x="1781" y="1032"/>
                </a:lnTo>
                <a:lnTo>
                  <a:pt x="1793" y="1014"/>
                </a:lnTo>
                <a:lnTo>
                  <a:pt x="1804" y="997"/>
                </a:lnTo>
                <a:lnTo>
                  <a:pt x="1817" y="980"/>
                </a:lnTo>
                <a:lnTo>
                  <a:pt x="1831" y="966"/>
                </a:lnTo>
                <a:lnTo>
                  <a:pt x="1829" y="962"/>
                </a:lnTo>
                <a:lnTo>
                  <a:pt x="1829" y="962"/>
                </a:lnTo>
                <a:lnTo>
                  <a:pt x="1838" y="949"/>
                </a:lnTo>
                <a:lnTo>
                  <a:pt x="1846" y="936"/>
                </a:lnTo>
                <a:lnTo>
                  <a:pt x="1854" y="922"/>
                </a:lnTo>
                <a:lnTo>
                  <a:pt x="1863" y="908"/>
                </a:lnTo>
                <a:lnTo>
                  <a:pt x="1863" y="908"/>
                </a:lnTo>
                <a:lnTo>
                  <a:pt x="1864" y="904"/>
                </a:lnTo>
                <a:lnTo>
                  <a:pt x="1863" y="903"/>
                </a:lnTo>
                <a:lnTo>
                  <a:pt x="1860" y="903"/>
                </a:lnTo>
                <a:lnTo>
                  <a:pt x="1856" y="905"/>
                </a:lnTo>
                <a:lnTo>
                  <a:pt x="1856" y="905"/>
                </a:lnTo>
                <a:lnTo>
                  <a:pt x="1818" y="941"/>
                </a:lnTo>
                <a:lnTo>
                  <a:pt x="1780" y="977"/>
                </a:lnTo>
                <a:lnTo>
                  <a:pt x="1745" y="1014"/>
                </a:lnTo>
                <a:lnTo>
                  <a:pt x="1711" y="1053"/>
                </a:lnTo>
                <a:lnTo>
                  <a:pt x="1711" y="1053"/>
                </a:lnTo>
                <a:lnTo>
                  <a:pt x="1711" y="1049"/>
                </a:lnTo>
                <a:lnTo>
                  <a:pt x="1711" y="1042"/>
                </a:lnTo>
                <a:lnTo>
                  <a:pt x="1711" y="1040"/>
                </a:lnTo>
                <a:lnTo>
                  <a:pt x="1713" y="1038"/>
                </a:lnTo>
                <a:lnTo>
                  <a:pt x="1714" y="1038"/>
                </a:lnTo>
                <a:lnTo>
                  <a:pt x="1718" y="1039"/>
                </a:lnTo>
                <a:lnTo>
                  <a:pt x="1718" y="1039"/>
                </a:lnTo>
                <a:close/>
                <a:moveTo>
                  <a:pt x="231" y="993"/>
                </a:moveTo>
                <a:lnTo>
                  <a:pt x="231" y="993"/>
                </a:lnTo>
                <a:lnTo>
                  <a:pt x="236" y="990"/>
                </a:lnTo>
                <a:lnTo>
                  <a:pt x="240" y="986"/>
                </a:lnTo>
                <a:lnTo>
                  <a:pt x="248" y="974"/>
                </a:lnTo>
                <a:lnTo>
                  <a:pt x="257" y="964"/>
                </a:lnTo>
                <a:lnTo>
                  <a:pt x="261" y="959"/>
                </a:lnTo>
                <a:lnTo>
                  <a:pt x="267" y="955"/>
                </a:lnTo>
                <a:lnTo>
                  <a:pt x="267" y="955"/>
                </a:lnTo>
                <a:lnTo>
                  <a:pt x="260" y="967"/>
                </a:lnTo>
                <a:lnTo>
                  <a:pt x="254" y="977"/>
                </a:lnTo>
                <a:lnTo>
                  <a:pt x="248" y="988"/>
                </a:lnTo>
                <a:lnTo>
                  <a:pt x="244" y="994"/>
                </a:lnTo>
                <a:lnTo>
                  <a:pt x="237" y="1000"/>
                </a:lnTo>
                <a:lnTo>
                  <a:pt x="237" y="1000"/>
                </a:lnTo>
                <a:lnTo>
                  <a:pt x="245" y="1001"/>
                </a:lnTo>
                <a:lnTo>
                  <a:pt x="255" y="1002"/>
                </a:lnTo>
                <a:lnTo>
                  <a:pt x="275" y="1005"/>
                </a:lnTo>
                <a:lnTo>
                  <a:pt x="275" y="1005"/>
                </a:lnTo>
                <a:lnTo>
                  <a:pt x="286" y="984"/>
                </a:lnTo>
                <a:lnTo>
                  <a:pt x="300" y="966"/>
                </a:lnTo>
                <a:lnTo>
                  <a:pt x="316" y="950"/>
                </a:lnTo>
                <a:lnTo>
                  <a:pt x="333" y="936"/>
                </a:lnTo>
                <a:lnTo>
                  <a:pt x="320" y="941"/>
                </a:lnTo>
                <a:lnTo>
                  <a:pt x="317" y="942"/>
                </a:lnTo>
                <a:lnTo>
                  <a:pt x="316" y="946"/>
                </a:lnTo>
                <a:lnTo>
                  <a:pt x="317" y="942"/>
                </a:lnTo>
                <a:lnTo>
                  <a:pt x="320" y="941"/>
                </a:lnTo>
                <a:lnTo>
                  <a:pt x="320" y="941"/>
                </a:lnTo>
                <a:lnTo>
                  <a:pt x="323" y="934"/>
                </a:lnTo>
                <a:lnTo>
                  <a:pt x="327" y="927"/>
                </a:lnTo>
                <a:lnTo>
                  <a:pt x="335" y="915"/>
                </a:lnTo>
                <a:lnTo>
                  <a:pt x="344" y="903"/>
                </a:lnTo>
                <a:lnTo>
                  <a:pt x="348" y="896"/>
                </a:lnTo>
                <a:lnTo>
                  <a:pt x="351" y="889"/>
                </a:lnTo>
                <a:lnTo>
                  <a:pt x="271" y="962"/>
                </a:lnTo>
                <a:lnTo>
                  <a:pt x="271" y="962"/>
                </a:lnTo>
                <a:lnTo>
                  <a:pt x="279" y="948"/>
                </a:lnTo>
                <a:lnTo>
                  <a:pt x="289" y="935"/>
                </a:lnTo>
                <a:lnTo>
                  <a:pt x="300" y="922"/>
                </a:lnTo>
                <a:lnTo>
                  <a:pt x="312" y="910"/>
                </a:lnTo>
                <a:lnTo>
                  <a:pt x="323" y="900"/>
                </a:lnTo>
                <a:lnTo>
                  <a:pt x="335" y="889"/>
                </a:lnTo>
                <a:lnTo>
                  <a:pt x="362" y="870"/>
                </a:lnTo>
                <a:lnTo>
                  <a:pt x="362" y="870"/>
                </a:lnTo>
                <a:lnTo>
                  <a:pt x="365" y="869"/>
                </a:lnTo>
                <a:lnTo>
                  <a:pt x="369" y="870"/>
                </a:lnTo>
                <a:lnTo>
                  <a:pt x="371" y="872"/>
                </a:lnTo>
                <a:lnTo>
                  <a:pt x="371" y="877"/>
                </a:lnTo>
                <a:lnTo>
                  <a:pt x="371" y="877"/>
                </a:lnTo>
                <a:lnTo>
                  <a:pt x="363" y="893"/>
                </a:lnTo>
                <a:lnTo>
                  <a:pt x="354" y="907"/>
                </a:lnTo>
                <a:lnTo>
                  <a:pt x="344" y="920"/>
                </a:lnTo>
                <a:lnTo>
                  <a:pt x="333" y="929"/>
                </a:lnTo>
                <a:lnTo>
                  <a:pt x="337" y="929"/>
                </a:lnTo>
                <a:lnTo>
                  <a:pt x="292" y="1001"/>
                </a:lnTo>
                <a:lnTo>
                  <a:pt x="292" y="1001"/>
                </a:lnTo>
                <a:lnTo>
                  <a:pt x="290" y="1005"/>
                </a:lnTo>
                <a:lnTo>
                  <a:pt x="290" y="1009"/>
                </a:lnTo>
                <a:lnTo>
                  <a:pt x="292" y="1009"/>
                </a:lnTo>
                <a:lnTo>
                  <a:pt x="293" y="1009"/>
                </a:lnTo>
                <a:lnTo>
                  <a:pt x="296" y="1005"/>
                </a:lnTo>
                <a:lnTo>
                  <a:pt x="296" y="1005"/>
                </a:lnTo>
                <a:lnTo>
                  <a:pt x="297" y="1002"/>
                </a:lnTo>
                <a:lnTo>
                  <a:pt x="299" y="1001"/>
                </a:lnTo>
                <a:lnTo>
                  <a:pt x="300" y="1001"/>
                </a:lnTo>
                <a:lnTo>
                  <a:pt x="302" y="1002"/>
                </a:lnTo>
                <a:lnTo>
                  <a:pt x="303" y="1005"/>
                </a:lnTo>
                <a:lnTo>
                  <a:pt x="303" y="1009"/>
                </a:lnTo>
                <a:lnTo>
                  <a:pt x="303" y="1009"/>
                </a:lnTo>
                <a:lnTo>
                  <a:pt x="309" y="1012"/>
                </a:lnTo>
                <a:lnTo>
                  <a:pt x="314" y="1014"/>
                </a:lnTo>
                <a:lnTo>
                  <a:pt x="320" y="1015"/>
                </a:lnTo>
                <a:lnTo>
                  <a:pt x="327" y="1015"/>
                </a:lnTo>
                <a:lnTo>
                  <a:pt x="392" y="925"/>
                </a:lnTo>
                <a:lnTo>
                  <a:pt x="392" y="925"/>
                </a:lnTo>
                <a:lnTo>
                  <a:pt x="375" y="939"/>
                </a:lnTo>
                <a:lnTo>
                  <a:pt x="358" y="956"/>
                </a:lnTo>
                <a:lnTo>
                  <a:pt x="342" y="972"/>
                </a:lnTo>
                <a:lnTo>
                  <a:pt x="326" y="988"/>
                </a:lnTo>
                <a:lnTo>
                  <a:pt x="324" y="983"/>
                </a:lnTo>
                <a:lnTo>
                  <a:pt x="307" y="998"/>
                </a:lnTo>
                <a:lnTo>
                  <a:pt x="307" y="998"/>
                </a:lnTo>
                <a:lnTo>
                  <a:pt x="307" y="994"/>
                </a:lnTo>
                <a:lnTo>
                  <a:pt x="309" y="991"/>
                </a:lnTo>
                <a:lnTo>
                  <a:pt x="312" y="988"/>
                </a:lnTo>
                <a:lnTo>
                  <a:pt x="313" y="983"/>
                </a:lnTo>
                <a:lnTo>
                  <a:pt x="313" y="983"/>
                </a:lnTo>
                <a:lnTo>
                  <a:pt x="314" y="983"/>
                </a:lnTo>
                <a:lnTo>
                  <a:pt x="317" y="980"/>
                </a:lnTo>
                <a:lnTo>
                  <a:pt x="324" y="974"/>
                </a:lnTo>
                <a:lnTo>
                  <a:pt x="327" y="972"/>
                </a:lnTo>
                <a:lnTo>
                  <a:pt x="328" y="972"/>
                </a:lnTo>
                <a:lnTo>
                  <a:pt x="327" y="976"/>
                </a:lnTo>
                <a:lnTo>
                  <a:pt x="324" y="983"/>
                </a:lnTo>
                <a:lnTo>
                  <a:pt x="324" y="983"/>
                </a:lnTo>
                <a:lnTo>
                  <a:pt x="328" y="980"/>
                </a:lnTo>
                <a:lnTo>
                  <a:pt x="333" y="976"/>
                </a:lnTo>
                <a:lnTo>
                  <a:pt x="338" y="967"/>
                </a:lnTo>
                <a:lnTo>
                  <a:pt x="338" y="964"/>
                </a:lnTo>
                <a:lnTo>
                  <a:pt x="338" y="964"/>
                </a:lnTo>
                <a:lnTo>
                  <a:pt x="340" y="960"/>
                </a:lnTo>
                <a:lnTo>
                  <a:pt x="340" y="960"/>
                </a:lnTo>
                <a:lnTo>
                  <a:pt x="362" y="936"/>
                </a:lnTo>
                <a:lnTo>
                  <a:pt x="386" y="914"/>
                </a:lnTo>
                <a:lnTo>
                  <a:pt x="411" y="893"/>
                </a:lnTo>
                <a:lnTo>
                  <a:pt x="439" y="875"/>
                </a:lnTo>
                <a:lnTo>
                  <a:pt x="439" y="875"/>
                </a:lnTo>
                <a:lnTo>
                  <a:pt x="437" y="882"/>
                </a:lnTo>
                <a:lnTo>
                  <a:pt x="432" y="890"/>
                </a:lnTo>
                <a:lnTo>
                  <a:pt x="421" y="907"/>
                </a:lnTo>
                <a:lnTo>
                  <a:pt x="407" y="922"/>
                </a:lnTo>
                <a:lnTo>
                  <a:pt x="394" y="935"/>
                </a:lnTo>
                <a:lnTo>
                  <a:pt x="394" y="935"/>
                </a:lnTo>
                <a:lnTo>
                  <a:pt x="396" y="939"/>
                </a:lnTo>
                <a:lnTo>
                  <a:pt x="396" y="942"/>
                </a:lnTo>
                <a:lnTo>
                  <a:pt x="392" y="949"/>
                </a:lnTo>
                <a:lnTo>
                  <a:pt x="392" y="949"/>
                </a:lnTo>
                <a:lnTo>
                  <a:pt x="379" y="964"/>
                </a:lnTo>
                <a:lnTo>
                  <a:pt x="366" y="981"/>
                </a:lnTo>
                <a:lnTo>
                  <a:pt x="354" y="1000"/>
                </a:lnTo>
                <a:lnTo>
                  <a:pt x="342" y="1019"/>
                </a:lnTo>
                <a:lnTo>
                  <a:pt x="342" y="1019"/>
                </a:lnTo>
                <a:lnTo>
                  <a:pt x="349" y="1015"/>
                </a:lnTo>
                <a:lnTo>
                  <a:pt x="355" y="1011"/>
                </a:lnTo>
                <a:lnTo>
                  <a:pt x="359" y="1005"/>
                </a:lnTo>
                <a:lnTo>
                  <a:pt x="363" y="1000"/>
                </a:lnTo>
                <a:lnTo>
                  <a:pt x="372" y="988"/>
                </a:lnTo>
                <a:lnTo>
                  <a:pt x="376" y="984"/>
                </a:lnTo>
                <a:lnTo>
                  <a:pt x="383" y="979"/>
                </a:lnTo>
                <a:lnTo>
                  <a:pt x="383" y="979"/>
                </a:lnTo>
                <a:lnTo>
                  <a:pt x="383" y="981"/>
                </a:lnTo>
                <a:lnTo>
                  <a:pt x="382" y="986"/>
                </a:lnTo>
                <a:lnTo>
                  <a:pt x="378" y="991"/>
                </a:lnTo>
                <a:lnTo>
                  <a:pt x="373" y="997"/>
                </a:lnTo>
                <a:lnTo>
                  <a:pt x="372" y="1001"/>
                </a:lnTo>
                <a:lnTo>
                  <a:pt x="372" y="1005"/>
                </a:lnTo>
                <a:lnTo>
                  <a:pt x="372" y="1005"/>
                </a:lnTo>
                <a:lnTo>
                  <a:pt x="371" y="1007"/>
                </a:lnTo>
                <a:lnTo>
                  <a:pt x="368" y="1008"/>
                </a:lnTo>
                <a:lnTo>
                  <a:pt x="362" y="1014"/>
                </a:lnTo>
                <a:lnTo>
                  <a:pt x="361" y="1015"/>
                </a:lnTo>
                <a:lnTo>
                  <a:pt x="361" y="1018"/>
                </a:lnTo>
                <a:lnTo>
                  <a:pt x="362" y="1019"/>
                </a:lnTo>
                <a:lnTo>
                  <a:pt x="366" y="1022"/>
                </a:lnTo>
                <a:lnTo>
                  <a:pt x="366" y="1022"/>
                </a:lnTo>
                <a:lnTo>
                  <a:pt x="380" y="1025"/>
                </a:lnTo>
                <a:lnTo>
                  <a:pt x="394" y="1026"/>
                </a:lnTo>
                <a:lnTo>
                  <a:pt x="421" y="1029"/>
                </a:lnTo>
                <a:lnTo>
                  <a:pt x="421" y="1029"/>
                </a:lnTo>
                <a:lnTo>
                  <a:pt x="424" y="1018"/>
                </a:lnTo>
                <a:lnTo>
                  <a:pt x="430" y="1007"/>
                </a:lnTo>
                <a:lnTo>
                  <a:pt x="437" y="997"/>
                </a:lnTo>
                <a:lnTo>
                  <a:pt x="444" y="987"/>
                </a:lnTo>
                <a:lnTo>
                  <a:pt x="459" y="970"/>
                </a:lnTo>
                <a:lnTo>
                  <a:pt x="465" y="963"/>
                </a:lnTo>
                <a:lnTo>
                  <a:pt x="466" y="957"/>
                </a:lnTo>
                <a:lnTo>
                  <a:pt x="466" y="957"/>
                </a:lnTo>
                <a:lnTo>
                  <a:pt x="479" y="939"/>
                </a:lnTo>
                <a:lnTo>
                  <a:pt x="493" y="921"/>
                </a:lnTo>
                <a:lnTo>
                  <a:pt x="507" y="903"/>
                </a:lnTo>
                <a:lnTo>
                  <a:pt x="514" y="893"/>
                </a:lnTo>
                <a:lnTo>
                  <a:pt x="519" y="880"/>
                </a:lnTo>
                <a:lnTo>
                  <a:pt x="519" y="880"/>
                </a:lnTo>
                <a:lnTo>
                  <a:pt x="500" y="893"/>
                </a:lnTo>
                <a:lnTo>
                  <a:pt x="482" y="905"/>
                </a:lnTo>
                <a:lnTo>
                  <a:pt x="463" y="918"/>
                </a:lnTo>
                <a:lnTo>
                  <a:pt x="446" y="932"/>
                </a:lnTo>
                <a:lnTo>
                  <a:pt x="414" y="960"/>
                </a:lnTo>
                <a:lnTo>
                  <a:pt x="385" y="988"/>
                </a:lnTo>
                <a:lnTo>
                  <a:pt x="385" y="988"/>
                </a:lnTo>
                <a:lnTo>
                  <a:pt x="396" y="972"/>
                </a:lnTo>
                <a:lnTo>
                  <a:pt x="407" y="956"/>
                </a:lnTo>
                <a:lnTo>
                  <a:pt x="420" y="942"/>
                </a:lnTo>
                <a:lnTo>
                  <a:pt x="435" y="928"/>
                </a:lnTo>
                <a:lnTo>
                  <a:pt x="451" y="915"/>
                </a:lnTo>
                <a:lnTo>
                  <a:pt x="467" y="903"/>
                </a:lnTo>
                <a:lnTo>
                  <a:pt x="503" y="880"/>
                </a:lnTo>
                <a:lnTo>
                  <a:pt x="503" y="880"/>
                </a:lnTo>
                <a:lnTo>
                  <a:pt x="480" y="875"/>
                </a:lnTo>
                <a:lnTo>
                  <a:pt x="458" y="870"/>
                </a:lnTo>
                <a:lnTo>
                  <a:pt x="434" y="868"/>
                </a:lnTo>
                <a:lnTo>
                  <a:pt x="408" y="868"/>
                </a:lnTo>
                <a:lnTo>
                  <a:pt x="359" y="865"/>
                </a:lnTo>
                <a:lnTo>
                  <a:pt x="335" y="862"/>
                </a:lnTo>
                <a:lnTo>
                  <a:pt x="313" y="859"/>
                </a:lnTo>
                <a:lnTo>
                  <a:pt x="313" y="859"/>
                </a:lnTo>
                <a:lnTo>
                  <a:pt x="307" y="872"/>
                </a:lnTo>
                <a:lnTo>
                  <a:pt x="297" y="887"/>
                </a:lnTo>
                <a:lnTo>
                  <a:pt x="278" y="914"/>
                </a:lnTo>
                <a:lnTo>
                  <a:pt x="278" y="914"/>
                </a:lnTo>
                <a:lnTo>
                  <a:pt x="252" y="952"/>
                </a:lnTo>
                <a:lnTo>
                  <a:pt x="240" y="973"/>
                </a:lnTo>
                <a:lnTo>
                  <a:pt x="234" y="983"/>
                </a:lnTo>
                <a:lnTo>
                  <a:pt x="231" y="993"/>
                </a:lnTo>
                <a:lnTo>
                  <a:pt x="231" y="993"/>
                </a:lnTo>
                <a:close/>
                <a:moveTo>
                  <a:pt x="992" y="986"/>
                </a:moveTo>
                <a:lnTo>
                  <a:pt x="992" y="986"/>
                </a:lnTo>
                <a:lnTo>
                  <a:pt x="1021" y="956"/>
                </a:lnTo>
                <a:lnTo>
                  <a:pt x="1037" y="942"/>
                </a:lnTo>
                <a:lnTo>
                  <a:pt x="1053" y="928"/>
                </a:lnTo>
                <a:lnTo>
                  <a:pt x="1070" y="914"/>
                </a:lnTo>
                <a:lnTo>
                  <a:pt x="1089" y="901"/>
                </a:lnTo>
                <a:lnTo>
                  <a:pt x="1110" y="890"/>
                </a:lnTo>
                <a:lnTo>
                  <a:pt x="1131" y="879"/>
                </a:lnTo>
                <a:lnTo>
                  <a:pt x="1131" y="879"/>
                </a:lnTo>
                <a:lnTo>
                  <a:pt x="1129" y="890"/>
                </a:lnTo>
                <a:lnTo>
                  <a:pt x="1127" y="901"/>
                </a:lnTo>
                <a:lnTo>
                  <a:pt x="1122" y="911"/>
                </a:lnTo>
                <a:lnTo>
                  <a:pt x="1115" y="921"/>
                </a:lnTo>
                <a:lnTo>
                  <a:pt x="1108" y="931"/>
                </a:lnTo>
                <a:lnTo>
                  <a:pt x="1101" y="938"/>
                </a:lnTo>
                <a:lnTo>
                  <a:pt x="1090" y="950"/>
                </a:lnTo>
                <a:lnTo>
                  <a:pt x="1093" y="949"/>
                </a:lnTo>
                <a:lnTo>
                  <a:pt x="1090" y="950"/>
                </a:lnTo>
                <a:lnTo>
                  <a:pt x="1090" y="950"/>
                </a:lnTo>
                <a:lnTo>
                  <a:pt x="1075" y="973"/>
                </a:lnTo>
                <a:lnTo>
                  <a:pt x="1056" y="998"/>
                </a:lnTo>
                <a:lnTo>
                  <a:pt x="1039" y="1022"/>
                </a:lnTo>
                <a:lnTo>
                  <a:pt x="1024" y="1046"/>
                </a:lnTo>
                <a:lnTo>
                  <a:pt x="1024" y="1046"/>
                </a:lnTo>
                <a:lnTo>
                  <a:pt x="1032" y="1045"/>
                </a:lnTo>
                <a:lnTo>
                  <a:pt x="1037" y="1043"/>
                </a:lnTo>
                <a:lnTo>
                  <a:pt x="1037" y="1042"/>
                </a:lnTo>
                <a:lnTo>
                  <a:pt x="1035" y="1042"/>
                </a:lnTo>
                <a:lnTo>
                  <a:pt x="1030" y="1043"/>
                </a:lnTo>
                <a:lnTo>
                  <a:pt x="1030" y="1043"/>
                </a:lnTo>
                <a:lnTo>
                  <a:pt x="1042" y="1032"/>
                </a:lnTo>
                <a:lnTo>
                  <a:pt x="1053" y="1019"/>
                </a:lnTo>
                <a:lnTo>
                  <a:pt x="1065" y="1007"/>
                </a:lnTo>
                <a:lnTo>
                  <a:pt x="1070" y="1002"/>
                </a:lnTo>
                <a:lnTo>
                  <a:pt x="1077" y="998"/>
                </a:lnTo>
                <a:lnTo>
                  <a:pt x="1082" y="994"/>
                </a:lnTo>
                <a:lnTo>
                  <a:pt x="1083" y="991"/>
                </a:lnTo>
                <a:lnTo>
                  <a:pt x="1083" y="991"/>
                </a:lnTo>
                <a:lnTo>
                  <a:pt x="1084" y="988"/>
                </a:lnTo>
                <a:lnTo>
                  <a:pt x="1084" y="986"/>
                </a:lnTo>
                <a:lnTo>
                  <a:pt x="1084" y="986"/>
                </a:lnTo>
                <a:lnTo>
                  <a:pt x="1094" y="974"/>
                </a:lnTo>
                <a:lnTo>
                  <a:pt x="1104" y="964"/>
                </a:lnTo>
                <a:lnTo>
                  <a:pt x="1125" y="943"/>
                </a:lnTo>
                <a:lnTo>
                  <a:pt x="1125" y="943"/>
                </a:lnTo>
                <a:lnTo>
                  <a:pt x="1143" y="927"/>
                </a:lnTo>
                <a:lnTo>
                  <a:pt x="1164" y="908"/>
                </a:lnTo>
                <a:lnTo>
                  <a:pt x="1176" y="900"/>
                </a:lnTo>
                <a:lnTo>
                  <a:pt x="1187" y="891"/>
                </a:lnTo>
                <a:lnTo>
                  <a:pt x="1200" y="886"/>
                </a:lnTo>
                <a:lnTo>
                  <a:pt x="1212" y="879"/>
                </a:lnTo>
                <a:lnTo>
                  <a:pt x="1212" y="879"/>
                </a:lnTo>
                <a:lnTo>
                  <a:pt x="1209" y="887"/>
                </a:lnTo>
                <a:lnTo>
                  <a:pt x="1205" y="896"/>
                </a:lnTo>
                <a:lnTo>
                  <a:pt x="1193" y="911"/>
                </a:lnTo>
                <a:lnTo>
                  <a:pt x="1181" y="924"/>
                </a:lnTo>
                <a:lnTo>
                  <a:pt x="1177" y="927"/>
                </a:lnTo>
                <a:lnTo>
                  <a:pt x="1174" y="927"/>
                </a:lnTo>
                <a:lnTo>
                  <a:pt x="1174" y="927"/>
                </a:lnTo>
                <a:lnTo>
                  <a:pt x="1173" y="927"/>
                </a:lnTo>
                <a:lnTo>
                  <a:pt x="1170" y="927"/>
                </a:lnTo>
                <a:lnTo>
                  <a:pt x="1167" y="929"/>
                </a:lnTo>
                <a:lnTo>
                  <a:pt x="1166" y="934"/>
                </a:lnTo>
                <a:lnTo>
                  <a:pt x="1166" y="938"/>
                </a:lnTo>
                <a:lnTo>
                  <a:pt x="1172" y="939"/>
                </a:lnTo>
                <a:lnTo>
                  <a:pt x="1172" y="939"/>
                </a:lnTo>
                <a:lnTo>
                  <a:pt x="1143" y="972"/>
                </a:lnTo>
                <a:lnTo>
                  <a:pt x="1131" y="988"/>
                </a:lnTo>
                <a:lnTo>
                  <a:pt x="1120" y="1007"/>
                </a:lnTo>
                <a:lnTo>
                  <a:pt x="1186" y="942"/>
                </a:lnTo>
                <a:lnTo>
                  <a:pt x="1186" y="942"/>
                </a:lnTo>
                <a:lnTo>
                  <a:pt x="1204" y="925"/>
                </a:lnTo>
                <a:lnTo>
                  <a:pt x="1225" y="907"/>
                </a:lnTo>
                <a:lnTo>
                  <a:pt x="1247" y="891"/>
                </a:lnTo>
                <a:lnTo>
                  <a:pt x="1259" y="886"/>
                </a:lnTo>
                <a:lnTo>
                  <a:pt x="1270" y="880"/>
                </a:lnTo>
                <a:lnTo>
                  <a:pt x="1270" y="880"/>
                </a:lnTo>
                <a:lnTo>
                  <a:pt x="1274" y="882"/>
                </a:lnTo>
                <a:lnTo>
                  <a:pt x="1278" y="883"/>
                </a:lnTo>
                <a:lnTo>
                  <a:pt x="1281" y="886"/>
                </a:lnTo>
                <a:lnTo>
                  <a:pt x="1281" y="887"/>
                </a:lnTo>
                <a:lnTo>
                  <a:pt x="1281" y="889"/>
                </a:lnTo>
                <a:lnTo>
                  <a:pt x="1198" y="1004"/>
                </a:lnTo>
                <a:lnTo>
                  <a:pt x="1198" y="1004"/>
                </a:lnTo>
                <a:lnTo>
                  <a:pt x="1214" y="986"/>
                </a:lnTo>
                <a:lnTo>
                  <a:pt x="1231" y="969"/>
                </a:lnTo>
                <a:lnTo>
                  <a:pt x="1247" y="953"/>
                </a:lnTo>
                <a:lnTo>
                  <a:pt x="1264" y="938"/>
                </a:lnTo>
                <a:lnTo>
                  <a:pt x="1283" y="922"/>
                </a:lnTo>
                <a:lnTo>
                  <a:pt x="1301" y="908"/>
                </a:lnTo>
                <a:lnTo>
                  <a:pt x="1319" y="896"/>
                </a:lnTo>
                <a:lnTo>
                  <a:pt x="1339" y="883"/>
                </a:lnTo>
                <a:lnTo>
                  <a:pt x="1339" y="883"/>
                </a:lnTo>
                <a:lnTo>
                  <a:pt x="1342" y="883"/>
                </a:lnTo>
                <a:lnTo>
                  <a:pt x="1343" y="883"/>
                </a:lnTo>
                <a:lnTo>
                  <a:pt x="1344" y="884"/>
                </a:lnTo>
                <a:lnTo>
                  <a:pt x="1346" y="887"/>
                </a:lnTo>
                <a:lnTo>
                  <a:pt x="1347" y="893"/>
                </a:lnTo>
                <a:lnTo>
                  <a:pt x="1347" y="896"/>
                </a:lnTo>
                <a:lnTo>
                  <a:pt x="1285" y="991"/>
                </a:lnTo>
                <a:lnTo>
                  <a:pt x="1285" y="991"/>
                </a:lnTo>
                <a:lnTo>
                  <a:pt x="1315" y="963"/>
                </a:lnTo>
                <a:lnTo>
                  <a:pt x="1344" y="935"/>
                </a:lnTo>
                <a:lnTo>
                  <a:pt x="1377" y="907"/>
                </a:lnTo>
                <a:lnTo>
                  <a:pt x="1394" y="894"/>
                </a:lnTo>
                <a:lnTo>
                  <a:pt x="1410" y="882"/>
                </a:lnTo>
                <a:lnTo>
                  <a:pt x="1410" y="882"/>
                </a:lnTo>
                <a:lnTo>
                  <a:pt x="1367" y="879"/>
                </a:lnTo>
                <a:lnTo>
                  <a:pt x="1323" y="877"/>
                </a:lnTo>
                <a:lnTo>
                  <a:pt x="1235" y="877"/>
                </a:lnTo>
                <a:lnTo>
                  <a:pt x="1149" y="877"/>
                </a:lnTo>
                <a:lnTo>
                  <a:pt x="1107" y="877"/>
                </a:lnTo>
                <a:lnTo>
                  <a:pt x="1065" y="877"/>
                </a:lnTo>
                <a:lnTo>
                  <a:pt x="1065" y="877"/>
                </a:lnTo>
                <a:lnTo>
                  <a:pt x="1059" y="889"/>
                </a:lnTo>
                <a:lnTo>
                  <a:pt x="1052" y="900"/>
                </a:lnTo>
                <a:lnTo>
                  <a:pt x="1035" y="922"/>
                </a:lnTo>
                <a:lnTo>
                  <a:pt x="1032" y="925"/>
                </a:lnTo>
                <a:lnTo>
                  <a:pt x="1032" y="925"/>
                </a:lnTo>
                <a:lnTo>
                  <a:pt x="1024" y="941"/>
                </a:lnTo>
                <a:lnTo>
                  <a:pt x="1013" y="956"/>
                </a:lnTo>
                <a:lnTo>
                  <a:pt x="992" y="986"/>
                </a:lnTo>
                <a:lnTo>
                  <a:pt x="992" y="986"/>
                </a:lnTo>
                <a:close/>
                <a:moveTo>
                  <a:pt x="1617" y="898"/>
                </a:moveTo>
                <a:lnTo>
                  <a:pt x="1617" y="898"/>
                </a:lnTo>
                <a:lnTo>
                  <a:pt x="1593" y="917"/>
                </a:lnTo>
                <a:lnTo>
                  <a:pt x="1571" y="935"/>
                </a:lnTo>
                <a:lnTo>
                  <a:pt x="1548" y="953"/>
                </a:lnTo>
                <a:lnTo>
                  <a:pt x="1527" y="974"/>
                </a:lnTo>
                <a:lnTo>
                  <a:pt x="1507" y="994"/>
                </a:lnTo>
                <a:lnTo>
                  <a:pt x="1488" y="1016"/>
                </a:lnTo>
                <a:lnTo>
                  <a:pt x="1469" y="1039"/>
                </a:lnTo>
                <a:lnTo>
                  <a:pt x="1451" y="1063"/>
                </a:lnTo>
                <a:lnTo>
                  <a:pt x="1451" y="1063"/>
                </a:lnTo>
                <a:lnTo>
                  <a:pt x="1509" y="1066"/>
                </a:lnTo>
                <a:lnTo>
                  <a:pt x="1535" y="1067"/>
                </a:lnTo>
                <a:lnTo>
                  <a:pt x="1562" y="1066"/>
                </a:lnTo>
                <a:lnTo>
                  <a:pt x="1562" y="1066"/>
                </a:lnTo>
                <a:lnTo>
                  <a:pt x="1594" y="1026"/>
                </a:lnTo>
                <a:lnTo>
                  <a:pt x="1628" y="987"/>
                </a:lnTo>
                <a:lnTo>
                  <a:pt x="1645" y="967"/>
                </a:lnTo>
                <a:lnTo>
                  <a:pt x="1661" y="946"/>
                </a:lnTo>
                <a:lnTo>
                  <a:pt x="1675" y="925"/>
                </a:lnTo>
                <a:lnTo>
                  <a:pt x="1687" y="904"/>
                </a:lnTo>
                <a:lnTo>
                  <a:pt x="1687" y="904"/>
                </a:lnTo>
                <a:lnTo>
                  <a:pt x="1663" y="920"/>
                </a:lnTo>
                <a:lnTo>
                  <a:pt x="1639" y="936"/>
                </a:lnTo>
                <a:lnTo>
                  <a:pt x="1616" y="953"/>
                </a:lnTo>
                <a:lnTo>
                  <a:pt x="1594" y="973"/>
                </a:lnTo>
                <a:lnTo>
                  <a:pt x="1572" y="993"/>
                </a:lnTo>
                <a:lnTo>
                  <a:pt x="1552" y="1012"/>
                </a:lnTo>
                <a:lnTo>
                  <a:pt x="1533" y="1033"/>
                </a:lnTo>
                <a:lnTo>
                  <a:pt x="1513" y="1054"/>
                </a:lnTo>
                <a:lnTo>
                  <a:pt x="1513" y="1054"/>
                </a:lnTo>
                <a:lnTo>
                  <a:pt x="1541" y="1015"/>
                </a:lnTo>
                <a:lnTo>
                  <a:pt x="1571" y="974"/>
                </a:lnTo>
                <a:lnTo>
                  <a:pt x="1602" y="934"/>
                </a:lnTo>
                <a:lnTo>
                  <a:pt x="1632" y="891"/>
                </a:lnTo>
                <a:lnTo>
                  <a:pt x="1632" y="891"/>
                </a:lnTo>
                <a:lnTo>
                  <a:pt x="1617" y="898"/>
                </a:lnTo>
                <a:lnTo>
                  <a:pt x="1617" y="898"/>
                </a:lnTo>
                <a:close/>
                <a:moveTo>
                  <a:pt x="2529" y="905"/>
                </a:moveTo>
                <a:lnTo>
                  <a:pt x="2529" y="905"/>
                </a:lnTo>
                <a:lnTo>
                  <a:pt x="2512" y="918"/>
                </a:lnTo>
                <a:lnTo>
                  <a:pt x="2495" y="931"/>
                </a:lnTo>
                <a:lnTo>
                  <a:pt x="2480" y="945"/>
                </a:lnTo>
                <a:lnTo>
                  <a:pt x="2464" y="959"/>
                </a:lnTo>
                <a:lnTo>
                  <a:pt x="2436" y="988"/>
                </a:lnTo>
                <a:lnTo>
                  <a:pt x="2422" y="1001"/>
                </a:lnTo>
                <a:lnTo>
                  <a:pt x="2407" y="1014"/>
                </a:lnTo>
                <a:lnTo>
                  <a:pt x="2407" y="1014"/>
                </a:lnTo>
                <a:lnTo>
                  <a:pt x="2393" y="1028"/>
                </a:lnTo>
                <a:lnTo>
                  <a:pt x="2380" y="1045"/>
                </a:lnTo>
                <a:lnTo>
                  <a:pt x="2369" y="1061"/>
                </a:lnTo>
                <a:lnTo>
                  <a:pt x="2356" y="1077"/>
                </a:lnTo>
                <a:lnTo>
                  <a:pt x="2356" y="1077"/>
                </a:lnTo>
                <a:lnTo>
                  <a:pt x="2388" y="1077"/>
                </a:lnTo>
                <a:lnTo>
                  <a:pt x="2419" y="1077"/>
                </a:lnTo>
                <a:lnTo>
                  <a:pt x="2480" y="1074"/>
                </a:lnTo>
                <a:lnTo>
                  <a:pt x="2480" y="1074"/>
                </a:lnTo>
                <a:lnTo>
                  <a:pt x="2498" y="1046"/>
                </a:lnTo>
                <a:lnTo>
                  <a:pt x="2518" y="1019"/>
                </a:lnTo>
                <a:lnTo>
                  <a:pt x="2557" y="966"/>
                </a:lnTo>
                <a:lnTo>
                  <a:pt x="2560" y="964"/>
                </a:lnTo>
                <a:lnTo>
                  <a:pt x="2563" y="962"/>
                </a:lnTo>
                <a:lnTo>
                  <a:pt x="2564" y="960"/>
                </a:lnTo>
                <a:lnTo>
                  <a:pt x="2567" y="957"/>
                </a:lnTo>
                <a:lnTo>
                  <a:pt x="2567" y="957"/>
                </a:lnTo>
                <a:lnTo>
                  <a:pt x="2568" y="953"/>
                </a:lnTo>
                <a:lnTo>
                  <a:pt x="2570" y="952"/>
                </a:lnTo>
                <a:lnTo>
                  <a:pt x="2571" y="952"/>
                </a:lnTo>
                <a:lnTo>
                  <a:pt x="2571" y="952"/>
                </a:lnTo>
                <a:lnTo>
                  <a:pt x="2573" y="948"/>
                </a:lnTo>
                <a:lnTo>
                  <a:pt x="2573" y="948"/>
                </a:lnTo>
                <a:lnTo>
                  <a:pt x="2575" y="942"/>
                </a:lnTo>
                <a:lnTo>
                  <a:pt x="2581" y="938"/>
                </a:lnTo>
                <a:lnTo>
                  <a:pt x="2585" y="935"/>
                </a:lnTo>
                <a:lnTo>
                  <a:pt x="2591" y="932"/>
                </a:lnTo>
                <a:lnTo>
                  <a:pt x="2591" y="932"/>
                </a:lnTo>
                <a:lnTo>
                  <a:pt x="2591" y="931"/>
                </a:lnTo>
                <a:lnTo>
                  <a:pt x="2591" y="928"/>
                </a:lnTo>
                <a:lnTo>
                  <a:pt x="2592" y="924"/>
                </a:lnTo>
                <a:lnTo>
                  <a:pt x="2592" y="920"/>
                </a:lnTo>
                <a:lnTo>
                  <a:pt x="2591" y="920"/>
                </a:lnTo>
                <a:lnTo>
                  <a:pt x="2589" y="921"/>
                </a:lnTo>
                <a:lnTo>
                  <a:pt x="2589" y="921"/>
                </a:lnTo>
                <a:lnTo>
                  <a:pt x="2554" y="949"/>
                </a:lnTo>
                <a:lnTo>
                  <a:pt x="2519" y="979"/>
                </a:lnTo>
                <a:lnTo>
                  <a:pt x="2487" y="1011"/>
                </a:lnTo>
                <a:lnTo>
                  <a:pt x="2456" y="1043"/>
                </a:lnTo>
                <a:lnTo>
                  <a:pt x="2456" y="1043"/>
                </a:lnTo>
                <a:lnTo>
                  <a:pt x="2450" y="1052"/>
                </a:lnTo>
                <a:lnTo>
                  <a:pt x="2445" y="1060"/>
                </a:lnTo>
                <a:lnTo>
                  <a:pt x="2440" y="1064"/>
                </a:lnTo>
                <a:lnTo>
                  <a:pt x="2436" y="1067"/>
                </a:lnTo>
                <a:lnTo>
                  <a:pt x="2431" y="1068"/>
                </a:lnTo>
                <a:lnTo>
                  <a:pt x="2424" y="1068"/>
                </a:lnTo>
                <a:lnTo>
                  <a:pt x="2424" y="1068"/>
                </a:lnTo>
                <a:lnTo>
                  <a:pt x="2443" y="1035"/>
                </a:lnTo>
                <a:lnTo>
                  <a:pt x="2464" y="1002"/>
                </a:lnTo>
                <a:lnTo>
                  <a:pt x="2487" y="972"/>
                </a:lnTo>
                <a:lnTo>
                  <a:pt x="2508" y="942"/>
                </a:lnTo>
                <a:lnTo>
                  <a:pt x="2508" y="942"/>
                </a:lnTo>
                <a:lnTo>
                  <a:pt x="2509" y="938"/>
                </a:lnTo>
                <a:lnTo>
                  <a:pt x="2512" y="934"/>
                </a:lnTo>
                <a:lnTo>
                  <a:pt x="2519" y="927"/>
                </a:lnTo>
                <a:lnTo>
                  <a:pt x="2522" y="924"/>
                </a:lnTo>
                <a:lnTo>
                  <a:pt x="2526" y="920"/>
                </a:lnTo>
                <a:lnTo>
                  <a:pt x="2528" y="912"/>
                </a:lnTo>
                <a:lnTo>
                  <a:pt x="2529" y="905"/>
                </a:lnTo>
                <a:lnTo>
                  <a:pt x="2529" y="905"/>
                </a:lnTo>
                <a:close/>
                <a:moveTo>
                  <a:pt x="2329" y="969"/>
                </a:moveTo>
                <a:lnTo>
                  <a:pt x="2332" y="964"/>
                </a:lnTo>
                <a:lnTo>
                  <a:pt x="2334" y="962"/>
                </a:lnTo>
                <a:lnTo>
                  <a:pt x="2336" y="957"/>
                </a:lnTo>
                <a:lnTo>
                  <a:pt x="2336" y="957"/>
                </a:lnTo>
                <a:lnTo>
                  <a:pt x="2338" y="953"/>
                </a:lnTo>
                <a:lnTo>
                  <a:pt x="2339" y="952"/>
                </a:lnTo>
                <a:lnTo>
                  <a:pt x="2341" y="950"/>
                </a:lnTo>
                <a:lnTo>
                  <a:pt x="2341" y="950"/>
                </a:lnTo>
                <a:lnTo>
                  <a:pt x="2345" y="945"/>
                </a:lnTo>
                <a:lnTo>
                  <a:pt x="2350" y="939"/>
                </a:lnTo>
                <a:lnTo>
                  <a:pt x="2352" y="936"/>
                </a:lnTo>
                <a:lnTo>
                  <a:pt x="2353" y="932"/>
                </a:lnTo>
                <a:lnTo>
                  <a:pt x="2355" y="929"/>
                </a:lnTo>
                <a:lnTo>
                  <a:pt x="2353" y="927"/>
                </a:lnTo>
                <a:lnTo>
                  <a:pt x="2353" y="927"/>
                </a:lnTo>
                <a:lnTo>
                  <a:pt x="2314" y="962"/>
                </a:lnTo>
                <a:lnTo>
                  <a:pt x="2277" y="1000"/>
                </a:lnTo>
                <a:lnTo>
                  <a:pt x="2242" y="1039"/>
                </a:lnTo>
                <a:lnTo>
                  <a:pt x="2209" y="1081"/>
                </a:lnTo>
                <a:lnTo>
                  <a:pt x="2343" y="1077"/>
                </a:lnTo>
                <a:lnTo>
                  <a:pt x="2343" y="1077"/>
                </a:lnTo>
                <a:lnTo>
                  <a:pt x="2358" y="1050"/>
                </a:lnTo>
                <a:lnTo>
                  <a:pt x="2372" y="1026"/>
                </a:lnTo>
                <a:lnTo>
                  <a:pt x="2387" y="1004"/>
                </a:lnTo>
                <a:lnTo>
                  <a:pt x="2402" y="984"/>
                </a:lnTo>
                <a:lnTo>
                  <a:pt x="2405" y="984"/>
                </a:lnTo>
                <a:lnTo>
                  <a:pt x="2418" y="969"/>
                </a:lnTo>
                <a:lnTo>
                  <a:pt x="2418" y="969"/>
                </a:lnTo>
                <a:lnTo>
                  <a:pt x="2418" y="964"/>
                </a:lnTo>
                <a:lnTo>
                  <a:pt x="2418" y="964"/>
                </a:lnTo>
                <a:lnTo>
                  <a:pt x="2425" y="956"/>
                </a:lnTo>
                <a:lnTo>
                  <a:pt x="2429" y="950"/>
                </a:lnTo>
                <a:lnTo>
                  <a:pt x="2433" y="946"/>
                </a:lnTo>
                <a:lnTo>
                  <a:pt x="2433" y="946"/>
                </a:lnTo>
                <a:lnTo>
                  <a:pt x="2433" y="950"/>
                </a:lnTo>
                <a:lnTo>
                  <a:pt x="2432" y="952"/>
                </a:lnTo>
                <a:lnTo>
                  <a:pt x="2431" y="955"/>
                </a:lnTo>
                <a:lnTo>
                  <a:pt x="2429" y="957"/>
                </a:lnTo>
                <a:lnTo>
                  <a:pt x="2429" y="957"/>
                </a:lnTo>
                <a:lnTo>
                  <a:pt x="2432" y="957"/>
                </a:lnTo>
                <a:lnTo>
                  <a:pt x="2435" y="956"/>
                </a:lnTo>
                <a:lnTo>
                  <a:pt x="2436" y="953"/>
                </a:lnTo>
                <a:lnTo>
                  <a:pt x="2438" y="950"/>
                </a:lnTo>
                <a:lnTo>
                  <a:pt x="2438" y="950"/>
                </a:lnTo>
                <a:lnTo>
                  <a:pt x="2439" y="943"/>
                </a:lnTo>
                <a:lnTo>
                  <a:pt x="2442" y="936"/>
                </a:lnTo>
                <a:lnTo>
                  <a:pt x="2446" y="929"/>
                </a:lnTo>
                <a:lnTo>
                  <a:pt x="2449" y="921"/>
                </a:lnTo>
                <a:lnTo>
                  <a:pt x="2449" y="921"/>
                </a:lnTo>
                <a:lnTo>
                  <a:pt x="2402" y="956"/>
                </a:lnTo>
                <a:lnTo>
                  <a:pt x="2356" y="993"/>
                </a:lnTo>
                <a:lnTo>
                  <a:pt x="2334" y="1011"/>
                </a:lnTo>
                <a:lnTo>
                  <a:pt x="2311" y="1031"/>
                </a:lnTo>
                <a:lnTo>
                  <a:pt x="2291" y="1052"/>
                </a:lnTo>
                <a:lnTo>
                  <a:pt x="2272" y="1073"/>
                </a:lnTo>
                <a:lnTo>
                  <a:pt x="2272" y="1073"/>
                </a:lnTo>
                <a:lnTo>
                  <a:pt x="2270" y="1074"/>
                </a:lnTo>
                <a:lnTo>
                  <a:pt x="2270" y="1073"/>
                </a:lnTo>
                <a:lnTo>
                  <a:pt x="2269" y="1068"/>
                </a:lnTo>
                <a:lnTo>
                  <a:pt x="2268" y="1064"/>
                </a:lnTo>
                <a:lnTo>
                  <a:pt x="2269" y="1060"/>
                </a:lnTo>
                <a:lnTo>
                  <a:pt x="2269" y="1060"/>
                </a:lnTo>
                <a:lnTo>
                  <a:pt x="2282" y="1036"/>
                </a:lnTo>
                <a:lnTo>
                  <a:pt x="2296" y="1014"/>
                </a:lnTo>
                <a:lnTo>
                  <a:pt x="2327" y="970"/>
                </a:lnTo>
                <a:lnTo>
                  <a:pt x="2329" y="969"/>
                </a:lnTo>
                <a:close/>
                <a:moveTo>
                  <a:pt x="1899" y="1078"/>
                </a:moveTo>
                <a:lnTo>
                  <a:pt x="1899" y="1078"/>
                </a:lnTo>
                <a:lnTo>
                  <a:pt x="1904" y="1078"/>
                </a:lnTo>
                <a:lnTo>
                  <a:pt x="1908" y="1075"/>
                </a:lnTo>
                <a:lnTo>
                  <a:pt x="1911" y="1074"/>
                </a:lnTo>
                <a:lnTo>
                  <a:pt x="1912" y="1071"/>
                </a:lnTo>
                <a:lnTo>
                  <a:pt x="1916" y="1066"/>
                </a:lnTo>
                <a:lnTo>
                  <a:pt x="1918" y="1064"/>
                </a:lnTo>
                <a:lnTo>
                  <a:pt x="1919" y="1064"/>
                </a:lnTo>
                <a:lnTo>
                  <a:pt x="1919" y="1064"/>
                </a:lnTo>
                <a:lnTo>
                  <a:pt x="1922" y="1066"/>
                </a:lnTo>
                <a:lnTo>
                  <a:pt x="1923" y="1067"/>
                </a:lnTo>
                <a:lnTo>
                  <a:pt x="1923" y="1068"/>
                </a:lnTo>
                <a:lnTo>
                  <a:pt x="1922" y="1071"/>
                </a:lnTo>
                <a:lnTo>
                  <a:pt x="1912" y="1080"/>
                </a:lnTo>
                <a:lnTo>
                  <a:pt x="1912" y="1080"/>
                </a:lnTo>
                <a:lnTo>
                  <a:pt x="1919" y="1078"/>
                </a:lnTo>
                <a:lnTo>
                  <a:pt x="1926" y="1080"/>
                </a:lnTo>
                <a:lnTo>
                  <a:pt x="1942" y="1081"/>
                </a:lnTo>
                <a:lnTo>
                  <a:pt x="1954" y="1081"/>
                </a:lnTo>
                <a:lnTo>
                  <a:pt x="1960" y="1080"/>
                </a:lnTo>
                <a:lnTo>
                  <a:pt x="1963" y="1078"/>
                </a:lnTo>
                <a:lnTo>
                  <a:pt x="1963" y="1078"/>
                </a:lnTo>
                <a:lnTo>
                  <a:pt x="2032" y="994"/>
                </a:lnTo>
                <a:lnTo>
                  <a:pt x="2067" y="953"/>
                </a:lnTo>
                <a:lnTo>
                  <a:pt x="2099" y="910"/>
                </a:lnTo>
                <a:lnTo>
                  <a:pt x="2099" y="910"/>
                </a:lnTo>
                <a:lnTo>
                  <a:pt x="2084" y="915"/>
                </a:lnTo>
                <a:lnTo>
                  <a:pt x="2076" y="918"/>
                </a:lnTo>
                <a:lnTo>
                  <a:pt x="2071" y="922"/>
                </a:lnTo>
                <a:lnTo>
                  <a:pt x="1923" y="1057"/>
                </a:lnTo>
                <a:lnTo>
                  <a:pt x="1923" y="1057"/>
                </a:lnTo>
                <a:lnTo>
                  <a:pt x="1958" y="1018"/>
                </a:lnTo>
                <a:lnTo>
                  <a:pt x="1995" y="979"/>
                </a:lnTo>
                <a:lnTo>
                  <a:pt x="2034" y="942"/>
                </a:lnTo>
                <a:lnTo>
                  <a:pt x="2055" y="925"/>
                </a:lnTo>
                <a:lnTo>
                  <a:pt x="2075" y="908"/>
                </a:lnTo>
                <a:lnTo>
                  <a:pt x="2075" y="908"/>
                </a:lnTo>
                <a:lnTo>
                  <a:pt x="2064" y="905"/>
                </a:lnTo>
                <a:lnTo>
                  <a:pt x="2053" y="904"/>
                </a:lnTo>
                <a:lnTo>
                  <a:pt x="2029" y="905"/>
                </a:lnTo>
                <a:lnTo>
                  <a:pt x="2029" y="905"/>
                </a:lnTo>
                <a:lnTo>
                  <a:pt x="2023" y="915"/>
                </a:lnTo>
                <a:lnTo>
                  <a:pt x="2016" y="924"/>
                </a:lnTo>
                <a:lnTo>
                  <a:pt x="2010" y="932"/>
                </a:lnTo>
                <a:lnTo>
                  <a:pt x="2005" y="941"/>
                </a:lnTo>
                <a:lnTo>
                  <a:pt x="2003" y="943"/>
                </a:lnTo>
                <a:lnTo>
                  <a:pt x="2003" y="943"/>
                </a:lnTo>
                <a:lnTo>
                  <a:pt x="1978" y="977"/>
                </a:lnTo>
                <a:lnTo>
                  <a:pt x="1951" y="1009"/>
                </a:lnTo>
                <a:lnTo>
                  <a:pt x="1925" y="1043"/>
                </a:lnTo>
                <a:lnTo>
                  <a:pt x="1899" y="1078"/>
                </a:lnTo>
                <a:lnTo>
                  <a:pt x="1899" y="1078"/>
                </a:lnTo>
                <a:close/>
                <a:moveTo>
                  <a:pt x="248" y="839"/>
                </a:moveTo>
                <a:lnTo>
                  <a:pt x="248" y="839"/>
                </a:lnTo>
                <a:lnTo>
                  <a:pt x="243" y="858"/>
                </a:lnTo>
                <a:lnTo>
                  <a:pt x="234" y="877"/>
                </a:lnTo>
                <a:lnTo>
                  <a:pt x="224" y="894"/>
                </a:lnTo>
                <a:lnTo>
                  <a:pt x="213" y="912"/>
                </a:lnTo>
                <a:lnTo>
                  <a:pt x="191" y="945"/>
                </a:lnTo>
                <a:lnTo>
                  <a:pt x="168" y="977"/>
                </a:lnTo>
                <a:lnTo>
                  <a:pt x="168" y="977"/>
                </a:lnTo>
                <a:lnTo>
                  <a:pt x="177" y="970"/>
                </a:lnTo>
                <a:lnTo>
                  <a:pt x="184" y="963"/>
                </a:lnTo>
                <a:lnTo>
                  <a:pt x="189" y="956"/>
                </a:lnTo>
                <a:lnTo>
                  <a:pt x="198" y="949"/>
                </a:lnTo>
                <a:lnTo>
                  <a:pt x="203" y="943"/>
                </a:lnTo>
                <a:lnTo>
                  <a:pt x="203" y="943"/>
                </a:lnTo>
                <a:lnTo>
                  <a:pt x="203" y="945"/>
                </a:lnTo>
                <a:lnTo>
                  <a:pt x="203" y="948"/>
                </a:lnTo>
                <a:lnTo>
                  <a:pt x="200" y="949"/>
                </a:lnTo>
                <a:lnTo>
                  <a:pt x="198" y="949"/>
                </a:lnTo>
                <a:lnTo>
                  <a:pt x="198" y="949"/>
                </a:lnTo>
                <a:lnTo>
                  <a:pt x="196" y="955"/>
                </a:lnTo>
                <a:lnTo>
                  <a:pt x="193" y="960"/>
                </a:lnTo>
                <a:lnTo>
                  <a:pt x="188" y="970"/>
                </a:lnTo>
                <a:lnTo>
                  <a:pt x="170" y="987"/>
                </a:lnTo>
                <a:lnTo>
                  <a:pt x="170" y="987"/>
                </a:lnTo>
                <a:lnTo>
                  <a:pt x="181" y="991"/>
                </a:lnTo>
                <a:lnTo>
                  <a:pt x="193" y="995"/>
                </a:lnTo>
                <a:lnTo>
                  <a:pt x="202" y="995"/>
                </a:lnTo>
                <a:lnTo>
                  <a:pt x="206" y="995"/>
                </a:lnTo>
                <a:lnTo>
                  <a:pt x="208" y="994"/>
                </a:lnTo>
                <a:lnTo>
                  <a:pt x="208" y="994"/>
                </a:lnTo>
                <a:lnTo>
                  <a:pt x="229" y="963"/>
                </a:lnTo>
                <a:lnTo>
                  <a:pt x="250" y="932"/>
                </a:lnTo>
                <a:lnTo>
                  <a:pt x="293" y="875"/>
                </a:lnTo>
                <a:lnTo>
                  <a:pt x="293" y="875"/>
                </a:lnTo>
                <a:lnTo>
                  <a:pt x="271" y="891"/>
                </a:lnTo>
                <a:lnTo>
                  <a:pt x="250" y="910"/>
                </a:lnTo>
                <a:lnTo>
                  <a:pt x="229" y="929"/>
                </a:lnTo>
                <a:lnTo>
                  <a:pt x="209" y="948"/>
                </a:lnTo>
                <a:lnTo>
                  <a:pt x="209" y="948"/>
                </a:lnTo>
                <a:lnTo>
                  <a:pt x="219" y="935"/>
                </a:lnTo>
                <a:lnTo>
                  <a:pt x="229" y="921"/>
                </a:lnTo>
                <a:lnTo>
                  <a:pt x="238" y="908"/>
                </a:lnTo>
                <a:lnTo>
                  <a:pt x="251" y="896"/>
                </a:lnTo>
                <a:lnTo>
                  <a:pt x="262" y="884"/>
                </a:lnTo>
                <a:lnTo>
                  <a:pt x="276" y="873"/>
                </a:lnTo>
                <a:lnTo>
                  <a:pt x="290" y="863"/>
                </a:lnTo>
                <a:lnTo>
                  <a:pt x="304" y="853"/>
                </a:lnTo>
                <a:lnTo>
                  <a:pt x="304" y="853"/>
                </a:lnTo>
                <a:lnTo>
                  <a:pt x="267" y="842"/>
                </a:lnTo>
                <a:lnTo>
                  <a:pt x="248" y="837"/>
                </a:lnTo>
                <a:lnTo>
                  <a:pt x="240" y="832"/>
                </a:lnTo>
                <a:lnTo>
                  <a:pt x="233" y="827"/>
                </a:lnTo>
                <a:lnTo>
                  <a:pt x="233" y="827"/>
                </a:lnTo>
                <a:lnTo>
                  <a:pt x="230" y="832"/>
                </a:lnTo>
                <a:lnTo>
                  <a:pt x="226" y="838"/>
                </a:lnTo>
                <a:lnTo>
                  <a:pt x="216" y="848"/>
                </a:lnTo>
                <a:lnTo>
                  <a:pt x="205" y="858"/>
                </a:lnTo>
                <a:lnTo>
                  <a:pt x="200" y="862"/>
                </a:lnTo>
                <a:lnTo>
                  <a:pt x="196" y="868"/>
                </a:lnTo>
                <a:lnTo>
                  <a:pt x="200" y="869"/>
                </a:lnTo>
                <a:lnTo>
                  <a:pt x="200" y="869"/>
                </a:lnTo>
                <a:lnTo>
                  <a:pt x="200" y="872"/>
                </a:lnTo>
                <a:lnTo>
                  <a:pt x="199" y="875"/>
                </a:lnTo>
                <a:lnTo>
                  <a:pt x="140" y="960"/>
                </a:lnTo>
                <a:lnTo>
                  <a:pt x="140" y="960"/>
                </a:lnTo>
                <a:lnTo>
                  <a:pt x="146" y="959"/>
                </a:lnTo>
                <a:lnTo>
                  <a:pt x="150" y="956"/>
                </a:lnTo>
                <a:lnTo>
                  <a:pt x="160" y="949"/>
                </a:lnTo>
                <a:lnTo>
                  <a:pt x="164" y="946"/>
                </a:lnTo>
                <a:lnTo>
                  <a:pt x="168" y="945"/>
                </a:lnTo>
                <a:lnTo>
                  <a:pt x="172" y="945"/>
                </a:lnTo>
                <a:lnTo>
                  <a:pt x="175" y="946"/>
                </a:lnTo>
                <a:lnTo>
                  <a:pt x="175" y="946"/>
                </a:lnTo>
                <a:lnTo>
                  <a:pt x="195" y="922"/>
                </a:lnTo>
                <a:lnTo>
                  <a:pt x="215" y="896"/>
                </a:lnTo>
                <a:lnTo>
                  <a:pt x="231" y="868"/>
                </a:lnTo>
                <a:lnTo>
                  <a:pt x="248" y="839"/>
                </a:lnTo>
                <a:lnTo>
                  <a:pt x="248" y="839"/>
                </a:lnTo>
                <a:close/>
                <a:moveTo>
                  <a:pt x="2275" y="962"/>
                </a:moveTo>
                <a:lnTo>
                  <a:pt x="2276" y="960"/>
                </a:lnTo>
                <a:lnTo>
                  <a:pt x="2276" y="960"/>
                </a:lnTo>
                <a:lnTo>
                  <a:pt x="2283" y="950"/>
                </a:lnTo>
                <a:lnTo>
                  <a:pt x="2289" y="939"/>
                </a:lnTo>
                <a:lnTo>
                  <a:pt x="2293" y="929"/>
                </a:lnTo>
                <a:lnTo>
                  <a:pt x="2297" y="917"/>
                </a:lnTo>
                <a:lnTo>
                  <a:pt x="2297" y="917"/>
                </a:lnTo>
                <a:lnTo>
                  <a:pt x="2289" y="921"/>
                </a:lnTo>
                <a:lnTo>
                  <a:pt x="2282" y="925"/>
                </a:lnTo>
                <a:lnTo>
                  <a:pt x="2282" y="925"/>
                </a:lnTo>
                <a:lnTo>
                  <a:pt x="2241" y="960"/>
                </a:lnTo>
                <a:lnTo>
                  <a:pt x="2200" y="998"/>
                </a:lnTo>
                <a:lnTo>
                  <a:pt x="2162" y="1038"/>
                </a:lnTo>
                <a:lnTo>
                  <a:pt x="2124" y="1080"/>
                </a:lnTo>
                <a:lnTo>
                  <a:pt x="2124" y="1080"/>
                </a:lnTo>
                <a:lnTo>
                  <a:pt x="2144" y="1081"/>
                </a:lnTo>
                <a:lnTo>
                  <a:pt x="2161" y="1081"/>
                </a:lnTo>
                <a:lnTo>
                  <a:pt x="2178" y="1080"/>
                </a:lnTo>
                <a:lnTo>
                  <a:pt x="2193" y="1080"/>
                </a:lnTo>
                <a:lnTo>
                  <a:pt x="2193" y="1080"/>
                </a:lnTo>
                <a:lnTo>
                  <a:pt x="2210" y="1054"/>
                </a:lnTo>
                <a:lnTo>
                  <a:pt x="2227" y="1029"/>
                </a:lnTo>
                <a:lnTo>
                  <a:pt x="2244" y="1005"/>
                </a:lnTo>
                <a:lnTo>
                  <a:pt x="2263" y="981"/>
                </a:lnTo>
                <a:lnTo>
                  <a:pt x="2263" y="977"/>
                </a:lnTo>
                <a:lnTo>
                  <a:pt x="2275" y="962"/>
                </a:lnTo>
                <a:close/>
                <a:moveTo>
                  <a:pt x="444" y="1031"/>
                </a:moveTo>
                <a:lnTo>
                  <a:pt x="489" y="1033"/>
                </a:lnTo>
                <a:lnTo>
                  <a:pt x="489" y="1033"/>
                </a:lnTo>
                <a:lnTo>
                  <a:pt x="501" y="1011"/>
                </a:lnTo>
                <a:lnTo>
                  <a:pt x="515" y="990"/>
                </a:lnTo>
                <a:lnTo>
                  <a:pt x="546" y="950"/>
                </a:lnTo>
                <a:lnTo>
                  <a:pt x="546" y="950"/>
                </a:lnTo>
                <a:lnTo>
                  <a:pt x="546" y="949"/>
                </a:lnTo>
                <a:lnTo>
                  <a:pt x="590" y="893"/>
                </a:lnTo>
                <a:lnTo>
                  <a:pt x="590" y="893"/>
                </a:lnTo>
                <a:lnTo>
                  <a:pt x="573" y="903"/>
                </a:lnTo>
                <a:lnTo>
                  <a:pt x="556" y="915"/>
                </a:lnTo>
                <a:lnTo>
                  <a:pt x="539" y="931"/>
                </a:lnTo>
                <a:lnTo>
                  <a:pt x="522" y="946"/>
                </a:lnTo>
                <a:lnTo>
                  <a:pt x="522" y="946"/>
                </a:lnTo>
                <a:lnTo>
                  <a:pt x="501" y="966"/>
                </a:lnTo>
                <a:lnTo>
                  <a:pt x="491" y="974"/>
                </a:lnTo>
                <a:lnTo>
                  <a:pt x="490" y="974"/>
                </a:lnTo>
                <a:lnTo>
                  <a:pt x="490" y="974"/>
                </a:lnTo>
                <a:lnTo>
                  <a:pt x="494" y="970"/>
                </a:lnTo>
                <a:lnTo>
                  <a:pt x="487" y="966"/>
                </a:lnTo>
                <a:lnTo>
                  <a:pt x="487" y="966"/>
                </a:lnTo>
                <a:lnTo>
                  <a:pt x="505" y="946"/>
                </a:lnTo>
                <a:lnTo>
                  <a:pt x="525" y="928"/>
                </a:lnTo>
                <a:lnTo>
                  <a:pt x="566" y="891"/>
                </a:lnTo>
                <a:lnTo>
                  <a:pt x="531" y="886"/>
                </a:lnTo>
                <a:lnTo>
                  <a:pt x="531" y="886"/>
                </a:lnTo>
                <a:lnTo>
                  <a:pt x="511" y="918"/>
                </a:lnTo>
                <a:lnTo>
                  <a:pt x="489" y="948"/>
                </a:lnTo>
                <a:lnTo>
                  <a:pt x="466" y="977"/>
                </a:lnTo>
                <a:lnTo>
                  <a:pt x="444" y="1008"/>
                </a:lnTo>
                <a:lnTo>
                  <a:pt x="444" y="1008"/>
                </a:lnTo>
                <a:lnTo>
                  <a:pt x="442" y="1011"/>
                </a:lnTo>
                <a:lnTo>
                  <a:pt x="444" y="1011"/>
                </a:lnTo>
                <a:lnTo>
                  <a:pt x="448" y="1009"/>
                </a:lnTo>
                <a:lnTo>
                  <a:pt x="452" y="1008"/>
                </a:lnTo>
                <a:lnTo>
                  <a:pt x="458" y="1007"/>
                </a:lnTo>
                <a:lnTo>
                  <a:pt x="458" y="1007"/>
                </a:lnTo>
                <a:lnTo>
                  <a:pt x="452" y="1012"/>
                </a:lnTo>
                <a:lnTo>
                  <a:pt x="446" y="1018"/>
                </a:lnTo>
                <a:lnTo>
                  <a:pt x="445" y="1021"/>
                </a:lnTo>
                <a:lnTo>
                  <a:pt x="444" y="1023"/>
                </a:lnTo>
                <a:lnTo>
                  <a:pt x="442" y="1026"/>
                </a:lnTo>
                <a:lnTo>
                  <a:pt x="444" y="1031"/>
                </a:lnTo>
                <a:lnTo>
                  <a:pt x="444" y="1031"/>
                </a:lnTo>
                <a:close/>
                <a:moveTo>
                  <a:pt x="1486" y="903"/>
                </a:moveTo>
                <a:lnTo>
                  <a:pt x="1486" y="903"/>
                </a:lnTo>
                <a:lnTo>
                  <a:pt x="1438" y="936"/>
                </a:lnTo>
                <a:lnTo>
                  <a:pt x="1416" y="953"/>
                </a:lnTo>
                <a:lnTo>
                  <a:pt x="1395" y="972"/>
                </a:lnTo>
                <a:lnTo>
                  <a:pt x="1374" y="991"/>
                </a:lnTo>
                <a:lnTo>
                  <a:pt x="1354" y="1012"/>
                </a:lnTo>
                <a:lnTo>
                  <a:pt x="1335" y="1035"/>
                </a:lnTo>
                <a:lnTo>
                  <a:pt x="1318" y="1059"/>
                </a:lnTo>
                <a:lnTo>
                  <a:pt x="1318" y="1059"/>
                </a:lnTo>
                <a:lnTo>
                  <a:pt x="1335" y="1061"/>
                </a:lnTo>
                <a:lnTo>
                  <a:pt x="1350" y="1063"/>
                </a:lnTo>
                <a:lnTo>
                  <a:pt x="1364" y="1063"/>
                </a:lnTo>
                <a:lnTo>
                  <a:pt x="1368" y="1061"/>
                </a:lnTo>
                <a:lnTo>
                  <a:pt x="1372" y="1059"/>
                </a:lnTo>
                <a:lnTo>
                  <a:pt x="1372" y="1059"/>
                </a:lnTo>
                <a:lnTo>
                  <a:pt x="1387" y="1039"/>
                </a:lnTo>
                <a:lnTo>
                  <a:pt x="1401" y="1019"/>
                </a:lnTo>
                <a:lnTo>
                  <a:pt x="1433" y="980"/>
                </a:lnTo>
                <a:lnTo>
                  <a:pt x="1464" y="942"/>
                </a:lnTo>
                <a:lnTo>
                  <a:pt x="1478" y="922"/>
                </a:lnTo>
                <a:lnTo>
                  <a:pt x="1490" y="903"/>
                </a:lnTo>
                <a:lnTo>
                  <a:pt x="1490" y="903"/>
                </a:lnTo>
                <a:lnTo>
                  <a:pt x="1488" y="903"/>
                </a:lnTo>
                <a:lnTo>
                  <a:pt x="1486" y="903"/>
                </a:lnTo>
                <a:lnTo>
                  <a:pt x="1486" y="903"/>
                </a:lnTo>
                <a:close/>
                <a:moveTo>
                  <a:pt x="505" y="866"/>
                </a:moveTo>
                <a:lnTo>
                  <a:pt x="505" y="866"/>
                </a:lnTo>
                <a:lnTo>
                  <a:pt x="529" y="872"/>
                </a:lnTo>
                <a:lnTo>
                  <a:pt x="556" y="876"/>
                </a:lnTo>
                <a:lnTo>
                  <a:pt x="609" y="882"/>
                </a:lnTo>
                <a:lnTo>
                  <a:pt x="664" y="884"/>
                </a:lnTo>
                <a:lnTo>
                  <a:pt x="722" y="884"/>
                </a:lnTo>
                <a:lnTo>
                  <a:pt x="779" y="883"/>
                </a:lnTo>
                <a:lnTo>
                  <a:pt x="837" y="879"/>
                </a:lnTo>
                <a:lnTo>
                  <a:pt x="893" y="875"/>
                </a:lnTo>
                <a:lnTo>
                  <a:pt x="948" y="869"/>
                </a:lnTo>
                <a:lnTo>
                  <a:pt x="948" y="869"/>
                </a:lnTo>
                <a:lnTo>
                  <a:pt x="869" y="866"/>
                </a:lnTo>
                <a:lnTo>
                  <a:pt x="792" y="863"/>
                </a:lnTo>
                <a:lnTo>
                  <a:pt x="713" y="860"/>
                </a:lnTo>
                <a:lnTo>
                  <a:pt x="674" y="860"/>
                </a:lnTo>
                <a:lnTo>
                  <a:pt x="633" y="862"/>
                </a:lnTo>
                <a:lnTo>
                  <a:pt x="633" y="862"/>
                </a:lnTo>
                <a:lnTo>
                  <a:pt x="570" y="863"/>
                </a:lnTo>
                <a:lnTo>
                  <a:pt x="538" y="865"/>
                </a:lnTo>
                <a:lnTo>
                  <a:pt x="505" y="866"/>
                </a:lnTo>
                <a:lnTo>
                  <a:pt x="505" y="866"/>
                </a:lnTo>
                <a:close/>
                <a:moveTo>
                  <a:pt x="2050" y="1008"/>
                </a:moveTo>
                <a:lnTo>
                  <a:pt x="2050" y="1008"/>
                </a:lnTo>
                <a:lnTo>
                  <a:pt x="2016" y="1042"/>
                </a:lnTo>
                <a:lnTo>
                  <a:pt x="1999" y="1059"/>
                </a:lnTo>
                <a:lnTo>
                  <a:pt x="1984" y="1077"/>
                </a:lnTo>
                <a:lnTo>
                  <a:pt x="1984" y="1077"/>
                </a:lnTo>
                <a:lnTo>
                  <a:pt x="1991" y="1080"/>
                </a:lnTo>
                <a:lnTo>
                  <a:pt x="1998" y="1081"/>
                </a:lnTo>
                <a:lnTo>
                  <a:pt x="2005" y="1081"/>
                </a:lnTo>
                <a:lnTo>
                  <a:pt x="2012" y="1081"/>
                </a:lnTo>
                <a:lnTo>
                  <a:pt x="2027" y="1080"/>
                </a:lnTo>
                <a:lnTo>
                  <a:pt x="2034" y="1080"/>
                </a:lnTo>
                <a:lnTo>
                  <a:pt x="2041" y="1081"/>
                </a:lnTo>
                <a:lnTo>
                  <a:pt x="2041" y="1081"/>
                </a:lnTo>
                <a:lnTo>
                  <a:pt x="2071" y="1040"/>
                </a:lnTo>
                <a:lnTo>
                  <a:pt x="2102" y="1001"/>
                </a:lnTo>
                <a:lnTo>
                  <a:pt x="2166" y="918"/>
                </a:lnTo>
                <a:lnTo>
                  <a:pt x="2166" y="918"/>
                </a:lnTo>
                <a:lnTo>
                  <a:pt x="2166" y="917"/>
                </a:lnTo>
                <a:lnTo>
                  <a:pt x="2165" y="912"/>
                </a:lnTo>
                <a:lnTo>
                  <a:pt x="2162" y="910"/>
                </a:lnTo>
                <a:lnTo>
                  <a:pt x="2161" y="910"/>
                </a:lnTo>
                <a:lnTo>
                  <a:pt x="2159" y="910"/>
                </a:lnTo>
                <a:lnTo>
                  <a:pt x="2159" y="910"/>
                </a:lnTo>
                <a:lnTo>
                  <a:pt x="2130" y="935"/>
                </a:lnTo>
                <a:lnTo>
                  <a:pt x="2102" y="959"/>
                </a:lnTo>
                <a:lnTo>
                  <a:pt x="2075" y="984"/>
                </a:lnTo>
                <a:lnTo>
                  <a:pt x="2050" y="1008"/>
                </a:lnTo>
                <a:lnTo>
                  <a:pt x="2050" y="1008"/>
                </a:lnTo>
                <a:close/>
                <a:moveTo>
                  <a:pt x="1558" y="893"/>
                </a:moveTo>
                <a:lnTo>
                  <a:pt x="1558" y="893"/>
                </a:lnTo>
                <a:lnTo>
                  <a:pt x="1533" y="911"/>
                </a:lnTo>
                <a:lnTo>
                  <a:pt x="1507" y="929"/>
                </a:lnTo>
                <a:lnTo>
                  <a:pt x="1485" y="949"/>
                </a:lnTo>
                <a:lnTo>
                  <a:pt x="1462" y="970"/>
                </a:lnTo>
                <a:lnTo>
                  <a:pt x="1443" y="991"/>
                </a:lnTo>
                <a:lnTo>
                  <a:pt x="1423" y="1014"/>
                </a:lnTo>
                <a:lnTo>
                  <a:pt x="1405" y="1038"/>
                </a:lnTo>
                <a:lnTo>
                  <a:pt x="1388" y="1061"/>
                </a:lnTo>
                <a:lnTo>
                  <a:pt x="1388" y="1061"/>
                </a:lnTo>
                <a:lnTo>
                  <a:pt x="1416" y="1063"/>
                </a:lnTo>
                <a:lnTo>
                  <a:pt x="1430" y="1064"/>
                </a:lnTo>
                <a:lnTo>
                  <a:pt x="1436" y="1063"/>
                </a:lnTo>
                <a:lnTo>
                  <a:pt x="1438" y="1061"/>
                </a:lnTo>
                <a:lnTo>
                  <a:pt x="1513" y="962"/>
                </a:lnTo>
                <a:lnTo>
                  <a:pt x="1513" y="962"/>
                </a:lnTo>
                <a:lnTo>
                  <a:pt x="1535" y="931"/>
                </a:lnTo>
                <a:lnTo>
                  <a:pt x="1548" y="914"/>
                </a:lnTo>
                <a:lnTo>
                  <a:pt x="1552" y="904"/>
                </a:lnTo>
                <a:lnTo>
                  <a:pt x="1558" y="893"/>
                </a:lnTo>
                <a:lnTo>
                  <a:pt x="1558" y="893"/>
                </a:lnTo>
                <a:close/>
                <a:moveTo>
                  <a:pt x="2788" y="931"/>
                </a:moveTo>
                <a:lnTo>
                  <a:pt x="2788" y="931"/>
                </a:lnTo>
                <a:lnTo>
                  <a:pt x="2786" y="929"/>
                </a:lnTo>
                <a:lnTo>
                  <a:pt x="2786" y="927"/>
                </a:lnTo>
                <a:lnTo>
                  <a:pt x="2788" y="924"/>
                </a:lnTo>
                <a:lnTo>
                  <a:pt x="2790" y="922"/>
                </a:lnTo>
                <a:lnTo>
                  <a:pt x="2796" y="921"/>
                </a:lnTo>
                <a:lnTo>
                  <a:pt x="2796" y="921"/>
                </a:lnTo>
                <a:lnTo>
                  <a:pt x="2796" y="915"/>
                </a:lnTo>
                <a:lnTo>
                  <a:pt x="2799" y="911"/>
                </a:lnTo>
                <a:lnTo>
                  <a:pt x="2806" y="903"/>
                </a:lnTo>
                <a:lnTo>
                  <a:pt x="2814" y="893"/>
                </a:lnTo>
                <a:lnTo>
                  <a:pt x="2818" y="886"/>
                </a:lnTo>
                <a:lnTo>
                  <a:pt x="2821" y="879"/>
                </a:lnTo>
                <a:lnTo>
                  <a:pt x="2821" y="879"/>
                </a:lnTo>
                <a:lnTo>
                  <a:pt x="2793" y="898"/>
                </a:lnTo>
                <a:lnTo>
                  <a:pt x="2765" y="918"/>
                </a:lnTo>
                <a:lnTo>
                  <a:pt x="2740" y="939"/>
                </a:lnTo>
                <a:lnTo>
                  <a:pt x="2714" y="962"/>
                </a:lnTo>
                <a:lnTo>
                  <a:pt x="2692" y="984"/>
                </a:lnTo>
                <a:lnTo>
                  <a:pt x="2669" y="1009"/>
                </a:lnTo>
                <a:lnTo>
                  <a:pt x="2648" y="1035"/>
                </a:lnTo>
                <a:lnTo>
                  <a:pt x="2629" y="1060"/>
                </a:lnTo>
                <a:lnTo>
                  <a:pt x="2629" y="1060"/>
                </a:lnTo>
                <a:lnTo>
                  <a:pt x="2647" y="1057"/>
                </a:lnTo>
                <a:lnTo>
                  <a:pt x="2662" y="1053"/>
                </a:lnTo>
                <a:lnTo>
                  <a:pt x="2677" y="1047"/>
                </a:lnTo>
                <a:lnTo>
                  <a:pt x="2689" y="1043"/>
                </a:lnTo>
                <a:lnTo>
                  <a:pt x="2776" y="941"/>
                </a:lnTo>
                <a:lnTo>
                  <a:pt x="2776" y="941"/>
                </a:lnTo>
                <a:lnTo>
                  <a:pt x="2780" y="939"/>
                </a:lnTo>
                <a:lnTo>
                  <a:pt x="2785" y="938"/>
                </a:lnTo>
                <a:lnTo>
                  <a:pt x="2788" y="935"/>
                </a:lnTo>
                <a:lnTo>
                  <a:pt x="2788" y="931"/>
                </a:lnTo>
                <a:lnTo>
                  <a:pt x="2788" y="931"/>
                </a:lnTo>
                <a:close/>
                <a:moveTo>
                  <a:pt x="1167" y="1049"/>
                </a:moveTo>
                <a:lnTo>
                  <a:pt x="1167" y="1049"/>
                </a:lnTo>
                <a:lnTo>
                  <a:pt x="1181" y="1053"/>
                </a:lnTo>
                <a:lnTo>
                  <a:pt x="1197" y="1056"/>
                </a:lnTo>
                <a:lnTo>
                  <a:pt x="1211" y="1057"/>
                </a:lnTo>
                <a:lnTo>
                  <a:pt x="1223" y="1057"/>
                </a:lnTo>
                <a:lnTo>
                  <a:pt x="1223" y="1057"/>
                </a:lnTo>
                <a:lnTo>
                  <a:pt x="1249" y="1021"/>
                </a:lnTo>
                <a:lnTo>
                  <a:pt x="1274" y="986"/>
                </a:lnTo>
                <a:lnTo>
                  <a:pt x="1323" y="915"/>
                </a:lnTo>
                <a:lnTo>
                  <a:pt x="1323" y="915"/>
                </a:lnTo>
                <a:lnTo>
                  <a:pt x="1329" y="907"/>
                </a:lnTo>
                <a:lnTo>
                  <a:pt x="1330" y="903"/>
                </a:lnTo>
                <a:lnTo>
                  <a:pt x="1332" y="897"/>
                </a:lnTo>
                <a:lnTo>
                  <a:pt x="1332" y="897"/>
                </a:lnTo>
                <a:lnTo>
                  <a:pt x="1315" y="908"/>
                </a:lnTo>
                <a:lnTo>
                  <a:pt x="1298" y="921"/>
                </a:lnTo>
                <a:lnTo>
                  <a:pt x="1283" y="934"/>
                </a:lnTo>
                <a:lnTo>
                  <a:pt x="1267" y="948"/>
                </a:lnTo>
                <a:lnTo>
                  <a:pt x="1239" y="976"/>
                </a:lnTo>
                <a:lnTo>
                  <a:pt x="1211" y="1007"/>
                </a:lnTo>
                <a:lnTo>
                  <a:pt x="1208" y="1000"/>
                </a:lnTo>
                <a:lnTo>
                  <a:pt x="1208" y="1000"/>
                </a:lnTo>
                <a:lnTo>
                  <a:pt x="1198" y="1011"/>
                </a:lnTo>
                <a:lnTo>
                  <a:pt x="1188" y="1023"/>
                </a:lnTo>
                <a:lnTo>
                  <a:pt x="1179" y="1036"/>
                </a:lnTo>
                <a:lnTo>
                  <a:pt x="1167" y="1049"/>
                </a:lnTo>
                <a:lnTo>
                  <a:pt x="1167" y="1049"/>
                </a:lnTo>
                <a:close/>
                <a:moveTo>
                  <a:pt x="1263" y="1026"/>
                </a:moveTo>
                <a:lnTo>
                  <a:pt x="1263" y="1026"/>
                </a:lnTo>
                <a:lnTo>
                  <a:pt x="1259" y="1032"/>
                </a:lnTo>
                <a:lnTo>
                  <a:pt x="1253" y="1040"/>
                </a:lnTo>
                <a:lnTo>
                  <a:pt x="1250" y="1050"/>
                </a:lnTo>
                <a:lnTo>
                  <a:pt x="1250" y="1054"/>
                </a:lnTo>
                <a:lnTo>
                  <a:pt x="1250" y="1060"/>
                </a:lnTo>
                <a:lnTo>
                  <a:pt x="1250" y="1060"/>
                </a:lnTo>
                <a:lnTo>
                  <a:pt x="1266" y="1059"/>
                </a:lnTo>
                <a:lnTo>
                  <a:pt x="1281" y="1060"/>
                </a:lnTo>
                <a:lnTo>
                  <a:pt x="1304" y="1061"/>
                </a:lnTo>
                <a:lnTo>
                  <a:pt x="1304" y="1061"/>
                </a:lnTo>
                <a:lnTo>
                  <a:pt x="1313" y="1040"/>
                </a:lnTo>
                <a:lnTo>
                  <a:pt x="1326" y="1021"/>
                </a:lnTo>
                <a:lnTo>
                  <a:pt x="1351" y="980"/>
                </a:lnTo>
                <a:lnTo>
                  <a:pt x="1377" y="943"/>
                </a:lnTo>
                <a:lnTo>
                  <a:pt x="1403" y="910"/>
                </a:lnTo>
                <a:lnTo>
                  <a:pt x="1403" y="910"/>
                </a:lnTo>
                <a:lnTo>
                  <a:pt x="1405" y="907"/>
                </a:lnTo>
                <a:lnTo>
                  <a:pt x="1405" y="904"/>
                </a:lnTo>
                <a:lnTo>
                  <a:pt x="1403" y="898"/>
                </a:lnTo>
                <a:lnTo>
                  <a:pt x="1403" y="898"/>
                </a:lnTo>
                <a:lnTo>
                  <a:pt x="1367" y="929"/>
                </a:lnTo>
                <a:lnTo>
                  <a:pt x="1330" y="962"/>
                </a:lnTo>
                <a:lnTo>
                  <a:pt x="1294" y="994"/>
                </a:lnTo>
                <a:lnTo>
                  <a:pt x="1263" y="1026"/>
                </a:lnTo>
                <a:lnTo>
                  <a:pt x="1263" y="1026"/>
                </a:lnTo>
                <a:close/>
                <a:moveTo>
                  <a:pt x="1104" y="904"/>
                </a:moveTo>
                <a:lnTo>
                  <a:pt x="1104" y="904"/>
                </a:lnTo>
                <a:lnTo>
                  <a:pt x="1082" y="920"/>
                </a:lnTo>
                <a:lnTo>
                  <a:pt x="1062" y="936"/>
                </a:lnTo>
                <a:lnTo>
                  <a:pt x="1041" y="953"/>
                </a:lnTo>
                <a:lnTo>
                  <a:pt x="1021" y="970"/>
                </a:lnTo>
                <a:lnTo>
                  <a:pt x="1003" y="988"/>
                </a:lnTo>
                <a:lnTo>
                  <a:pt x="985" y="1007"/>
                </a:lnTo>
                <a:lnTo>
                  <a:pt x="966" y="1026"/>
                </a:lnTo>
                <a:lnTo>
                  <a:pt x="949" y="1046"/>
                </a:lnTo>
                <a:lnTo>
                  <a:pt x="949" y="1046"/>
                </a:lnTo>
                <a:lnTo>
                  <a:pt x="964" y="1047"/>
                </a:lnTo>
                <a:lnTo>
                  <a:pt x="978" y="1047"/>
                </a:lnTo>
                <a:lnTo>
                  <a:pt x="1010" y="1047"/>
                </a:lnTo>
                <a:lnTo>
                  <a:pt x="1010" y="1047"/>
                </a:lnTo>
                <a:lnTo>
                  <a:pt x="1011" y="1046"/>
                </a:lnTo>
                <a:lnTo>
                  <a:pt x="1014" y="1045"/>
                </a:lnTo>
                <a:lnTo>
                  <a:pt x="1017" y="1039"/>
                </a:lnTo>
                <a:lnTo>
                  <a:pt x="1020" y="1032"/>
                </a:lnTo>
                <a:lnTo>
                  <a:pt x="1024" y="1026"/>
                </a:lnTo>
                <a:lnTo>
                  <a:pt x="1024" y="1026"/>
                </a:lnTo>
                <a:lnTo>
                  <a:pt x="1069" y="964"/>
                </a:lnTo>
                <a:lnTo>
                  <a:pt x="1091" y="934"/>
                </a:lnTo>
                <a:lnTo>
                  <a:pt x="1110" y="903"/>
                </a:lnTo>
                <a:lnTo>
                  <a:pt x="1110" y="903"/>
                </a:lnTo>
                <a:lnTo>
                  <a:pt x="1105" y="903"/>
                </a:lnTo>
                <a:lnTo>
                  <a:pt x="1104" y="904"/>
                </a:lnTo>
                <a:lnTo>
                  <a:pt x="1104" y="904"/>
                </a:lnTo>
                <a:close/>
                <a:moveTo>
                  <a:pt x="1107" y="1032"/>
                </a:moveTo>
                <a:lnTo>
                  <a:pt x="1107" y="1032"/>
                </a:lnTo>
                <a:lnTo>
                  <a:pt x="1103" y="1033"/>
                </a:lnTo>
                <a:lnTo>
                  <a:pt x="1101" y="1035"/>
                </a:lnTo>
                <a:lnTo>
                  <a:pt x="1100" y="1038"/>
                </a:lnTo>
                <a:lnTo>
                  <a:pt x="1098" y="1042"/>
                </a:lnTo>
                <a:lnTo>
                  <a:pt x="1098" y="1042"/>
                </a:lnTo>
                <a:lnTo>
                  <a:pt x="1098" y="1046"/>
                </a:lnTo>
                <a:lnTo>
                  <a:pt x="1098" y="1049"/>
                </a:lnTo>
                <a:lnTo>
                  <a:pt x="1101" y="1052"/>
                </a:lnTo>
                <a:lnTo>
                  <a:pt x="1104" y="1053"/>
                </a:lnTo>
                <a:lnTo>
                  <a:pt x="1111" y="1056"/>
                </a:lnTo>
                <a:lnTo>
                  <a:pt x="1121" y="1057"/>
                </a:lnTo>
                <a:lnTo>
                  <a:pt x="1129" y="1057"/>
                </a:lnTo>
                <a:lnTo>
                  <a:pt x="1138" y="1056"/>
                </a:lnTo>
                <a:lnTo>
                  <a:pt x="1145" y="1053"/>
                </a:lnTo>
                <a:lnTo>
                  <a:pt x="1149" y="1052"/>
                </a:lnTo>
                <a:lnTo>
                  <a:pt x="1261" y="898"/>
                </a:lnTo>
                <a:lnTo>
                  <a:pt x="1261" y="898"/>
                </a:lnTo>
                <a:lnTo>
                  <a:pt x="1257" y="898"/>
                </a:lnTo>
                <a:lnTo>
                  <a:pt x="1256" y="897"/>
                </a:lnTo>
                <a:lnTo>
                  <a:pt x="1254" y="896"/>
                </a:lnTo>
                <a:lnTo>
                  <a:pt x="1256" y="894"/>
                </a:lnTo>
                <a:lnTo>
                  <a:pt x="1233" y="908"/>
                </a:lnTo>
                <a:lnTo>
                  <a:pt x="1238" y="908"/>
                </a:lnTo>
                <a:lnTo>
                  <a:pt x="1240" y="905"/>
                </a:lnTo>
                <a:lnTo>
                  <a:pt x="1238" y="908"/>
                </a:lnTo>
                <a:lnTo>
                  <a:pt x="1238" y="908"/>
                </a:lnTo>
                <a:lnTo>
                  <a:pt x="1222" y="921"/>
                </a:lnTo>
                <a:lnTo>
                  <a:pt x="1208" y="934"/>
                </a:lnTo>
                <a:lnTo>
                  <a:pt x="1180" y="962"/>
                </a:lnTo>
                <a:lnTo>
                  <a:pt x="1152" y="990"/>
                </a:lnTo>
                <a:lnTo>
                  <a:pt x="1136" y="1002"/>
                </a:lnTo>
                <a:lnTo>
                  <a:pt x="1122" y="1014"/>
                </a:lnTo>
                <a:lnTo>
                  <a:pt x="1122" y="1014"/>
                </a:lnTo>
                <a:lnTo>
                  <a:pt x="1118" y="1015"/>
                </a:lnTo>
                <a:lnTo>
                  <a:pt x="1114" y="1015"/>
                </a:lnTo>
                <a:lnTo>
                  <a:pt x="1114" y="1015"/>
                </a:lnTo>
                <a:lnTo>
                  <a:pt x="1115" y="1021"/>
                </a:lnTo>
                <a:lnTo>
                  <a:pt x="1115" y="1026"/>
                </a:lnTo>
                <a:lnTo>
                  <a:pt x="1112" y="1031"/>
                </a:lnTo>
                <a:lnTo>
                  <a:pt x="1107" y="1032"/>
                </a:lnTo>
                <a:lnTo>
                  <a:pt x="1107" y="1032"/>
                </a:lnTo>
                <a:close/>
                <a:moveTo>
                  <a:pt x="663" y="1039"/>
                </a:moveTo>
                <a:lnTo>
                  <a:pt x="663" y="1039"/>
                </a:lnTo>
                <a:lnTo>
                  <a:pt x="695" y="1042"/>
                </a:lnTo>
                <a:lnTo>
                  <a:pt x="711" y="1042"/>
                </a:lnTo>
                <a:lnTo>
                  <a:pt x="725" y="1042"/>
                </a:lnTo>
                <a:lnTo>
                  <a:pt x="725" y="1042"/>
                </a:lnTo>
                <a:lnTo>
                  <a:pt x="747" y="1005"/>
                </a:lnTo>
                <a:lnTo>
                  <a:pt x="770" y="970"/>
                </a:lnTo>
                <a:lnTo>
                  <a:pt x="792" y="938"/>
                </a:lnTo>
                <a:lnTo>
                  <a:pt x="816" y="910"/>
                </a:lnTo>
                <a:lnTo>
                  <a:pt x="816" y="910"/>
                </a:lnTo>
                <a:lnTo>
                  <a:pt x="817" y="907"/>
                </a:lnTo>
                <a:lnTo>
                  <a:pt x="817" y="904"/>
                </a:lnTo>
                <a:lnTo>
                  <a:pt x="817" y="898"/>
                </a:lnTo>
                <a:lnTo>
                  <a:pt x="817" y="898"/>
                </a:lnTo>
                <a:lnTo>
                  <a:pt x="799" y="910"/>
                </a:lnTo>
                <a:lnTo>
                  <a:pt x="782" y="922"/>
                </a:lnTo>
                <a:lnTo>
                  <a:pt x="765" y="935"/>
                </a:lnTo>
                <a:lnTo>
                  <a:pt x="750" y="949"/>
                </a:lnTo>
                <a:lnTo>
                  <a:pt x="720" y="979"/>
                </a:lnTo>
                <a:lnTo>
                  <a:pt x="691" y="1008"/>
                </a:lnTo>
                <a:lnTo>
                  <a:pt x="688" y="1007"/>
                </a:lnTo>
                <a:lnTo>
                  <a:pt x="688" y="1007"/>
                </a:lnTo>
                <a:lnTo>
                  <a:pt x="682" y="1009"/>
                </a:lnTo>
                <a:lnTo>
                  <a:pt x="678" y="1012"/>
                </a:lnTo>
                <a:lnTo>
                  <a:pt x="674" y="1016"/>
                </a:lnTo>
                <a:lnTo>
                  <a:pt x="671" y="1021"/>
                </a:lnTo>
                <a:lnTo>
                  <a:pt x="667" y="1031"/>
                </a:lnTo>
                <a:lnTo>
                  <a:pt x="663" y="1039"/>
                </a:lnTo>
                <a:lnTo>
                  <a:pt x="663" y="1039"/>
                </a:lnTo>
                <a:close/>
                <a:moveTo>
                  <a:pt x="2196" y="964"/>
                </a:moveTo>
                <a:lnTo>
                  <a:pt x="2196" y="964"/>
                </a:lnTo>
                <a:lnTo>
                  <a:pt x="2200" y="957"/>
                </a:lnTo>
                <a:lnTo>
                  <a:pt x="2203" y="953"/>
                </a:lnTo>
                <a:lnTo>
                  <a:pt x="2210" y="945"/>
                </a:lnTo>
                <a:lnTo>
                  <a:pt x="2217" y="936"/>
                </a:lnTo>
                <a:lnTo>
                  <a:pt x="2220" y="931"/>
                </a:lnTo>
                <a:lnTo>
                  <a:pt x="2221" y="922"/>
                </a:lnTo>
                <a:lnTo>
                  <a:pt x="2221" y="922"/>
                </a:lnTo>
                <a:lnTo>
                  <a:pt x="2200" y="939"/>
                </a:lnTo>
                <a:lnTo>
                  <a:pt x="2179" y="956"/>
                </a:lnTo>
                <a:lnTo>
                  <a:pt x="2159" y="973"/>
                </a:lnTo>
                <a:lnTo>
                  <a:pt x="2140" y="991"/>
                </a:lnTo>
                <a:lnTo>
                  <a:pt x="2102" y="1028"/>
                </a:lnTo>
                <a:lnTo>
                  <a:pt x="2068" y="1067"/>
                </a:lnTo>
                <a:lnTo>
                  <a:pt x="2068" y="1067"/>
                </a:lnTo>
                <a:lnTo>
                  <a:pt x="2065" y="1073"/>
                </a:lnTo>
                <a:lnTo>
                  <a:pt x="2064" y="1077"/>
                </a:lnTo>
                <a:lnTo>
                  <a:pt x="2064" y="1078"/>
                </a:lnTo>
                <a:lnTo>
                  <a:pt x="2065" y="1080"/>
                </a:lnTo>
                <a:lnTo>
                  <a:pt x="2068" y="1081"/>
                </a:lnTo>
                <a:lnTo>
                  <a:pt x="2071" y="1081"/>
                </a:lnTo>
                <a:lnTo>
                  <a:pt x="2071" y="1081"/>
                </a:lnTo>
                <a:lnTo>
                  <a:pt x="2093" y="1080"/>
                </a:lnTo>
                <a:lnTo>
                  <a:pt x="2103" y="1080"/>
                </a:lnTo>
                <a:lnTo>
                  <a:pt x="2113" y="1080"/>
                </a:lnTo>
                <a:lnTo>
                  <a:pt x="2193" y="969"/>
                </a:lnTo>
                <a:lnTo>
                  <a:pt x="2196" y="964"/>
                </a:lnTo>
                <a:close/>
                <a:moveTo>
                  <a:pt x="1741" y="910"/>
                </a:moveTo>
                <a:lnTo>
                  <a:pt x="1741" y="910"/>
                </a:lnTo>
                <a:lnTo>
                  <a:pt x="1720" y="927"/>
                </a:lnTo>
                <a:lnTo>
                  <a:pt x="1698" y="945"/>
                </a:lnTo>
                <a:lnTo>
                  <a:pt x="1679" y="964"/>
                </a:lnTo>
                <a:lnTo>
                  <a:pt x="1661" y="984"/>
                </a:lnTo>
                <a:lnTo>
                  <a:pt x="1624" y="1026"/>
                </a:lnTo>
                <a:lnTo>
                  <a:pt x="1589" y="1068"/>
                </a:lnTo>
                <a:lnTo>
                  <a:pt x="1589" y="1068"/>
                </a:lnTo>
                <a:lnTo>
                  <a:pt x="1596" y="1073"/>
                </a:lnTo>
                <a:lnTo>
                  <a:pt x="1604" y="1074"/>
                </a:lnTo>
                <a:lnTo>
                  <a:pt x="1611" y="1074"/>
                </a:lnTo>
                <a:lnTo>
                  <a:pt x="1616" y="1071"/>
                </a:lnTo>
                <a:lnTo>
                  <a:pt x="1616" y="1071"/>
                </a:lnTo>
                <a:lnTo>
                  <a:pt x="1655" y="1032"/>
                </a:lnTo>
                <a:lnTo>
                  <a:pt x="1693" y="991"/>
                </a:lnTo>
                <a:lnTo>
                  <a:pt x="1711" y="970"/>
                </a:lnTo>
                <a:lnTo>
                  <a:pt x="1728" y="949"/>
                </a:lnTo>
                <a:lnTo>
                  <a:pt x="1743" y="927"/>
                </a:lnTo>
                <a:lnTo>
                  <a:pt x="1759" y="904"/>
                </a:lnTo>
                <a:lnTo>
                  <a:pt x="1759" y="904"/>
                </a:lnTo>
                <a:lnTo>
                  <a:pt x="1749" y="905"/>
                </a:lnTo>
                <a:lnTo>
                  <a:pt x="1741" y="910"/>
                </a:lnTo>
                <a:lnTo>
                  <a:pt x="1741" y="910"/>
                </a:lnTo>
                <a:close/>
                <a:moveTo>
                  <a:pt x="1836" y="1078"/>
                </a:moveTo>
                <a:lnTo>
                  <a:pt x="1836" y="1078"/>
                </a:lnTo>
                <a:lnTo>
                  <a:pt x="1852" y="1081"/>
                </a:lnTo>
                <a:lnTo>
                  <a:pt x="1870" y="1084"/>
                </a:lnTo>
                <a:lnTo>
                  <a:pt x="1878" y="1083"/>
                </a:lnTo>
                <a:lnTo>
                  <a:pt x="1887" y="1081"/>
                </a:lnTo>
                <a:lnTo>
                  <a:pt x="1892" y="1078"/>
                </a:lnTo>
                <a:lnTo>
                  <a:pt x="1898" y="1074"/>
                </a:lnTo>
                <a:lnTo>
                  <a:pt x="1898" y="1074"/>
                </a:lnTo>
                <a:lnTo>
                  <a:pt x="1908" y="1059"/>
                </a:lnTo>
                <a:lnTo>
                  <a:pt x="1912" y="1052"/>
                </a:lnTo>
                <a:lnTo>
                  <a:pt x="1915" y="1043"/>
                </a:lnTo>
                <a:lnTo>
                  <a:pt x="1915" y="1043"/>
                </a:lnTo>
                <a:lnTo>
                  <a:pt x="1915" y="1042"/>
                </a:lnTo>
                <a:lnTo>
                  <a:pt x="1916" y="1038"/>
                </a:lnTo>
                <a:lnTo>
                  <a:pt x="1923" y="1028"/>
                </a:lnTo>
                <a:lnTo>
                  <a:pt x="1942" y="1007"/>
                </a:lnTo>
                <a:lnTo>
                  <a:pt x="1942" y="1007"/>
                </a:lnTo>
                <a:lnTo>
                  <a:pt x="1943" y="1007"/>
                </a:lnTo>
                <a:lnTo>
                  <a:pt x="2015" y="908"/>
                </a:lnTo>
                <a:lnTo>
                  <a:pt x="2015" y="908"/>
                </a:lnTo>
                <a:lnTo>
                  <a:pt x="1980" y="938"/>
                </a:lnTo>
                <a:lnTo>
                  <a:pt x="1946" y="967"/>
                </a:lnTo>
                <a:lnTo>
                  <a:pt x="1913" y="1000"/>
                </a:lnTo>
                <a:lnTo>
                  <a:pt x="1881" y="1032"/>
                </a:lnTo>
                <a:lnTo>
                  <a:pt x="1880" y="1026"/>
                </a:lnTo>
                <a:lnTo>
                  <a:pt x="1880" y="1026"/>
                </a:lnTo>
                <a:lnTo>
                  <a:pt x="1874" y="1032"/>
                </a:lnTo>
                <a:lnTo>
                  <a:pt x="1869" y="1038"/>
                </a:lnTo>
                <a:lnTo>
                  <a:pt x="1860" y="1052"/>
                </a:lnTo>
                <a:lnTo>
                  <a:pt x="1849" y="1066"/>
                </a:lnTo>
                <a:lnTo>
                  <a:pt x="1843" y="1073"/>
                </a:lnTo>
                <a:lnTo>
                  <a:pt x="1836" y="1078"/>
                </a:lnTo>
                <a:lnTo>
                  <a:pt x="1836" y="1078"/>
                </a:lnTo>
                <a:close/>
                <a:moveTo>
                  <a:pt x="2650" y="918"/>
                </a:moveTo>
                <a:lnTo>
                  <a:pt x="2650" y="918"/>
                </a:lnTo>
                <a:lnTo>
                  <a:pt x="2608" y="952"/>
                </a:lnTo>
                <a:lnTo>
                  <a:pt x="2588" y="970"/>
                </a:lnTo>
                <a:lnTo>
                  <a:pt x="2568" y="988"/>
                </a:lnTo>
                <a:lnTo>
                  <a:pt x="2549" y="1008"/>
                </a:lnTo>
                <a:lnTo>
                  <a:pt x="2530" y="1028"/>
                </a:lnTo>
                <a:lnTo>
                  <a:pt x="2512" y="1049"/>
                </a:lnTo>
                <a:lnTo>
                  <a:pt x="2495" y="1071"/>
                </a:lnTo>
                <a:lnTo>
                  <a:pt x="2495" y="1071"/>
                </a:lnTo>
                <a:lnTo>
                  <a:pt x="2509" y="1071"/>
                </a:lnTo>
                <a:lnTo>
                  <a:pt x="2525" y="1073"/>
                </a:lnTo>
                <a:lnTo>
                  <a:pt x="2533" y="1073"/>
                </a:lnTo>
                <a:lnTo>
                  <a:pt x="2540" y="1071"/>
                </a:lnTo>
                <a:lnTo>
                  <a:pt x="2544" y="1070"/>
                </a:lnTo>
                <a:lnTo>
                  <a:pt x="2549" y="1067"/>
                </a:lnTo>
                <a:lnTo>
                  <a:pt x="2549" y="1067"/>
                </a:lnTo>
                <a:lnTo>
                  <a:pt x="2570" y="1033"/>
                </a:lnTo>
                <a:lnTo>
                  <a:pt x="2592" y="1001"/>
                </a:lnTo>
                <a:lnTo>
                  <a:pt x="2603" y="986"/>
                </a:lnTo>
                <a:lnTo>
                  <a:pt x="2616" y="972"/>
                </a:lnTo>
                <a:lnTo>
                  <a:pt x="2629" y="957"/>
                </a:lnTo>
                <a:lnTo>
                  <a:pt x="2643" y="945"/>
                </a:lnTo>
                <a:lnTo>
                  <a:pt x="2643" y="945"/>
                </a:lnTo>
                <a:lnTo>
                  <a:pt x="2644" y="943"/>
                </a:lnTo>
                <a:lnTo>
                  <a:pt x="2641" y="946"/>
                </a:lnTo>
                <a:lnTo>
                  <a:pt x="2639" y="948"/>
                </a:lnTo>
                <a:lnTo>
                  <a:pt x="2640" y="945"/>
                </a:lnTo>
                <a:lnTo>
                  <a:pt x="2640" y="945"/>
                </a:lnTo>
                <a:lnTo>
                  <a:pt x="2644" y="939"/>
                </a:lnTo>
                <a:lnTo>
                  <a:pt x="2648" y="931"/>
                </a:lnTo>
                <a:lnTo>
                  <a:pt x="2650" y="924"/>
                </a:lnTo>
                <a:lnTo>
                  <a:pt x="2654" y="917"/>
                </a:lnTo>
                <a:lnTo>
                  <a:pt x="2654" y="917"/>
                </a:lnTo>
                <a:lnTo>
                  <a:pt x="2650" y="918"/>
                </a:lnTo>
                <a:lnTo>
                  <a:pt x="2650" y="918"/>
                </a:lnTo>
                <a:close/>
                <a:moveTo>
                  <a:pt x="23" y="461"/>
                </a:moveTo>
                <a:lnTo>
                  <a:pt x="23" y="461"/>
                </a:lnTo>
                <a:lnTo>
                  <a:pt x="35" y="439"/>
                </a:lnTo>
                <a:lnTo>
                  <a:pt x="46" y="415"/>
                </a:lnTo>
                <a:lnTo>
                  <a:pt x="71" y="370"/>
                </a:lnTo>
                <a:lnTo>
                  <a:pt x="71" y="370"/>
                </a:lnTo>
                <a:lnTo>
                  <a:pt x="61" y="380"/>
                </a:lnTo>
                <a:lnTo>
                  <a:pt x="53" y="391"/>
                </a:lnTo>
                <a:lnTo>
                  <a:pt x="45" y="401"/>
                </a:lnTo>
                <a:lnTo>
                  <a:pt x="35" y="409"/>
                </a:lnTo>
                <a:lnTo>
                  <a:pt x="35" y="409"/>
                </a:lnTo>
                <a:lnTo>
                  <a:pt x="39" y="394"/>
                </a:lnTo>
                <a:lnTo>
                  <a:pt x="45" y="378"/>
                </a:lnTo>
                <a:lnTo>
                  <a:pt x="57" y="349"/>
                </a:lnTo>
                <a:lnTo>
                  <a:pt x="73" y="319"/>
                </a:lnTo>
                <a:lnTo>
                  <a:pt x="87" y="293"/>
                </a:lnTo>
                <a:lnTo>
                  <a:pt x="52" y="339"/>
                </a:lnTo>
                <a:lnTo>
                  <a:pt x="52" y="339"/>
                </a:lnTo>
                <a:lnTo>
                  <a:pt x="49" y="342"/>
                </a:lnTo>
                <a:lnTo>
                  <a:pt x="47" y="343"/>
                </a:lnTo>
                <a:lnTo>
                  <a:pt x="46" y="341"/>
                </a:lnTo>
                <a:lnTo>
                  <a:pt x="45" y="339"/>
                </a:lnTo>
                <a:lnTo>
                  <a:pt x="45" y="332"/>
                </a:lnTo>
                <a:lnTo>
                  <a:pt x="46" y="326"/>
                </a:lnTo>
                <a:lnTo>
                  <a:pt x="46" y="326"/>
                </a:lnTo>
                <a:lnTo>
                  <a:pt x="68" y="290"/>
                </a:lnTo>
                <a:lnTo>
                  <a:pt x="89" y="252"/>
                </a:lnTo>
                <a:lnTo>
                  <a:pt x="111" y="214"/>
                </a:lnTo>
                <a:lnTo>
                  <a:pt x="132" y="178"/>
                </a:lnTo>
                <a:lnTo>
                  <a:pt x="122" y="185"/>
                </a:lnTo>
                <a:lnTo>
                  <a:pt x="122" y="185"/>
                </a:lnTo>
                <a:lnTo>
                  <a:pt x="99" y="208"/>
                </a:lnTo>
                <a:lnTo>
                  <a:pt x="78" y="235"/>
                </a:lnTo>
                <a:lnTo>
                  <a:pt x="68" y="251"/>
                </a:lnTo>
                <a:lnTo>
                  <a:pt x="60" y="266"/>
                </a:lnTo>
                <a:lnTo>
                  <a:pt x="52" y="282"/>
                </a:lnTo>
                <a:lnTo>
                  <a:pt x="43" y="298"/>
                </a:lnTo>
                <a:lnTo>
                  <a:pt x="37" y="315"/>
                </a:lnTo>
                <a:lnTo>
                  <a:pt x="32" y="334"/>
                </a:lnTo>
                <a:lnTo>
                  <a:pt x="26" y="353"/>
                </a:lnTo>
                <a:lnTo>
                  <a:pt x="23" y="373"/>
                </a:lnTo>
                <a:lnTo>
                  <a:pt x="21" y="394"/>
                </a:lnTo>
                <a:lnTo>
                  <a:pt x="21" y="415"/>
                </a:lnTo>
                <a:lnTo>
                  <a:pt x="21" y="438"/>
                </a:lnTo>
                <a:lnTo>
                  <a:pt x="23" y="461"/>
                </a:lnTo>
                <a:lnTo>
                  <a:pt x="23" y="461"/>
                </a:lnTo>
                <a:close/>
                <a:moveTo>
                  <a:pt x="926" y="1002"/>
                </a:moveTo>
                <a:lnTo>
                  <a:pt x="926" y="1002"/>
                </a:lnTo>
                <a:lnTo>
                  <a:pt x="919" y="1005"/>
                </a:lnTo>
                <a:lnTo>
                  <a:pt x="913" y="1008"/>
                </a:lnTo>
                <a:lnTo>
                  <a:pt x="906" y="1012"/>
                </a:lnTo>
                <a:lnTo>
                  <a:pt x="900" y="1018"/>
                </a:lnTo>
                <a:lnTo>
                  <a:pt x="895" y="1025"/>
                </a:lnTo>
                <a:lnTo>
                  <a:pt x="890" y="1032"/>
                </a:lnTo>
                <a:lnTo>
                  <a:pt x="888" y="1040"/>
                </a:lnTo>
                <a:lnTo>
                  <a:pt x="886" y="1049"/>
                </a:lnTo>
                <a:lnTo>
                  <a:pt x="886" y="1049"/>
                </a:lnTo>
                <a:lnTo>
                  <a:pt x="909" y="1050"/>
                </a:lnTo>
                <a:lnTo>
                  <a:pt x="923" y="1050"/>
                </a:lnTo>
                <a:lnTo>
                  <a:pt x="928" y="1050"/>
                </a:lnTo>
                <a:lnTo>
                  <a:pt x="931" y="1049"/>
                </a:lnTo>
                <a:lnTo>
                  <a:pt x="931" y="1049"/>
                </a:lnTo>
                <a:lnTo>
                  <a:pt x="935" y="1046"/>
                </a:lnTo>
                <a:lnTo>
                  <a:pt x="940" y="1040"/>
                </a:lnTo>
                <a:lnTo>
                  <a:pt x="949" y="1028"/>
                </a:lnTo>
                <a:lnTo>
                  <a:pt x="965" y="1004"/>
                </a:lnTo>
                <a:lnTo>
                  <a:pt x="965" y="1004"/>
                </a:lnTo>
                <a:lnTo>
                  <a:pt x="985" y="977"/>
                </a:lnTo>
                <a:lnTo>
                  <a:pt x="1006" y="949"/>
                </a:lnTo>
                <a:lnTo>
                  <a:pt x="1024" y="920"/>
                </a:lnTo>
                <a:lnTo>
                  <a:pt x="1041" y="891"/>
                </a:lnTo>
                <a:lnTo>
                  <a:pt x="1041" y="891"/>
                </a:lnTo>
                <a:lnTo>
                  <a:pt x="1010" y="917"/>
                </a:lnTo>
                <a:lnTo>
                  <a:pt x="980" y="942"/>
                </a:lnTo>
                <a:lnTo>
                  <a:pt x="952" y="972"/>
                </a:lnTo>
                <a:lnTo>
                  <a:pt x="926" y="1002"/>
                </a:lnTo>
                <a:lnTo>
                  <a:pt x="926" y="1002"/>
                </a:lnTo>
                <a:close/>
                <a:moveTo>
                  <a:pt x="948" y="901"/>
                </a:moveTo>
                <a:lnTo>
                  <a:pt x="948" y="901"/>
                </a:lnTo>
                <a:lnTo>
                  <a:pt x="930" y="914"/>
                </a:lnTo>
                <a:lnTo>
                  <a:pt x="913" y="929"/>
                </a:lnTo>
                <a:lnTo>
                  <a:pt x="879" y="960"/>
                </a:lnTo>
                <a:lnTo>
                  <a:pt x="845" y="991"/>
                </a:lnTo>
                <a:lnTo>
                  <a:pt x="829" y="1005"/>
                </a:lnTo>
                <a:lnTo>
                  <a:pt x="810" y="1021"/>
                </a:lnTo>
                <a:lnTo>
                  <a:pt x="810" y="1021"/>
                </a:lnTo>
                <a:lnTo>
                  <a:pt x="810" y="1023"/>
                </a:lnTo>
                <a:lnTo>
                  <a:pt x="810" y="1026"/>
                </a:lnTo>
                <a:lnTo>
                  <a:pt x="808" y="1031"/>
                </a:lnTo>
                <a:lnTo>
                  <a:pt x="803" y="1033"/>
                </a:lnTo>
                <a:lnTo>
                  <a:pt x="798" y="1035"/>
                </a:lnTo>
                <a:lnTo>
                  <a:pt x="798" y="1035"/>
                </a:lnTo>
                <a:lnTo>
                  <a:pt x="795" y="1036"/>
                </a:lnTo>
                <a:lnTo>
                  <a:pt x="793" y="1038"/>
                </a:lnTo>
                <a:lnTo>
                  <a:pt x="793" y="1040"/>
                </a:lnTo>
                <a:lnTo>
                  <a:pt x="793" y="1040"/>
                </a:lnTo>
                <a:lnTo>
                  <a:pt x="795" y="1042"/>
                </a:lnTo>
                <a:lnTo>
                  <a:pt x="796" y="1040"/>
                </a:lnTo>
                <a:lnTo>
                  <a:pt x="798" y="1039"/>
                </a:lnTo>
                <a:lnTo>
                  <a:pt x="798" y="1039"/>
                </a:lnTo>
                <a:lnTo>
                  <a:pt x="802" y="1042"/>
                </a:lnTo>
                <a:lnTo>
                  <a:pt x="809" y="1043"/>
                </a:lnTo>
                <a:lnTo>
                  <a:pt x="816" y="1045"/>
                </a:lnTo>
                <a:lnTo>
                  <a:pt x="824" y="1045"/>
                </a:lnTo>
                <a:lnTo>
                  <a:pt x="840" y="1043"/>
                </a:lnTo>
                <a:lnTo>
                  <a:pt x="855" y="1043"/>
                </a:lnTo>
                <a:lnTo>
                  <a:pt x="855" y="1043"/>
                </a:lnTo>
                <a:lnTo>
                  <a:pt x="867" y="1023"/>
                </a:lnTo>
                <a:lnTo>
                  <a:pt x="879" y="1005"/>
                </a:lnTo>
                <a:lnTo>
                  <a:pt x="906" y="967"/>
                </a:lnTo>
                <a:lnTo>
                  <a:pt x="933" y="931"/>
                </a:lnTo>
                <a:lnTo>
                  <a:pt x="959" y="898"/>
                </a:lnTo>
                <a:lnTo>
                  <a:pt x="959" y="898"/>
                </a:lnTo>
                <a:lnTo>
                  <a:pt x="954" y="898"/>
                </a:lnTo>
                <a:lnTo>
                  <a:pt x="948" y="901"/>
                </a:lnTo>
                <a:lnTo>
                  <a:pt x="948" y="901"/>
                </a:lnTo>
                <a:close/>
                <a:moveTo>
                  <a:pt x="2724" y="912"/>
                </a:moveTo>
                <a:lnTo>
                  <a:pt x="2724" y="912"/>
                </a:lnTo>
                <a:lnTo>
                  <a:pt x="2702" y="929"/>
                </a:lnTo>
                <a:lnTo>
                  <a:pt x="2679" y="946"/>
                </a:lnTo>
                <a:lnTo>
                  <a:pt x="2658" y="964"/>
                </a:lnTo>
                <a:lnTo>
                  <a:pt x="2639" y="983"/>
                </a:lnTo>
                <a:lnTo>
                  <a:pt x="2619" y="1002"/>
                </a:lnTo>
                <a:lnTo>
                  <a:pt x="2599" y="1023"/>
                </a:lnTo>
                <a:lnTo>
                  <a:pt x="2581" y="1046"/>
                </a:lnTo>
                <a:lnTo>
                  <a:pt x="2564" y="1068"/>
                </a:lnTo>
                <a:lnTo>
                  <a:pt x="2564" y="1068"/>
                </a:lnTo>
                <a:lnTo>
                  <a:pt x="2578" y="1068"/>
                </a:lnTo>
                <a:lnTo>
                  <a:pt x="2591" y="1070"/>
                </a:lnTo>
                <a:lnTo>
                  <a:pt x="2602" y="1068"/>
                </a:lnTo>
                <a:lnTo>
                  <a:pt x="2606" y="1067"/>
                </a:lnTo>
                <a:lnTo>
                  <a:pt x="2609" y="1064"/>
                </a:lnTo>
                <a:lnTo>
                  <a:pt x="2692" y="962"/>
                </a:lnTo>
                <a:lnTo>
                  <a:pt x="2692" y="962"/>
                </a:lnTo>
                <a:lnTo>
                  <a:pt x="2698" y="959"/>
                </a:lnTo>
                <a:lnTo>
                  <a:pt x="2703" y="953"/>
                </a:lnTo>
                <a:lnTo>
                  <a:pt x="2709" y="948"/>
                </a:lnTo>
                <a:lnTo>
                  <a:pt x="2714" y="941"/>
                </a:lnTo>
                <a:lnTo>
                  <a:pt x="2720" y="932"/>
                </a:lnTo>
                <a:lnTo>
                  <a:pt x="2724" y="924"/>
                </a:lnTo>
                <a:lnTo>
                  <a:pt x="2729" y="915"/>
                </a:lnTo>
                <a:lnTo>
                  <a:pt x="2730" y="907"/>
                </a:lnTo>
                <a:lnTo>
                  <a:pt x="2730" y="907"/>
                </a:lnTo>
                <a:lnTo>
                  <a:pt x="2724" y="912"/>
                </a:lnTo>
                <a:lnTo>
                  <a:pt x="2724" y="912"/>
                </a:lnTo>
                <a:close/>
                <a:moveTo>
                  <a:pt x="81" y="737"/>
                </a:moveTo>
                <a:lnTo>
                  <a:pt x="81" y="737"/>
                </a:lnTo>
                <a:lnTo>
                  <a:pt x="75" y="747"/>
                </a:lnTo>
                <a:lnTo>
                  <a:pt x="71" y="757"/>
                </a:lnTo>
                <a:lnTo>
                  <a:pt x="71" y="757"/>
                </a:lnTo>
                <a:lnTo>
                  <a:pt x="92" y="730"/>
                </a:lnTo>
                <a:lnTo>
                  <a:pt x="113" y="703"/>
                </a:lnTo>
                <a:lnTo>
                  <a:pt x="136" y="679"/>
                </a:lnTo>
                <a:lnTo>
                  <a:pt x="161" y="657"/>
                </a:lnTo>
                <a:lnTo>
                  <a:pt x="161" y="657"/>
                </a:lnTo>
                <a:lnTo>
                  <a:pt x="160" y="601"/>
                </a:lnTo>
                <a:lnTo>
                  <a:pt x="158" y="574"/>
                </a:lnTo>
                <a:lnTo>
                  <a:pt x="156" y="549"/>
                </a:lnTo>
                <a:lnTo>
                  <a:pt x="156" y="549"/>
                </a:lnTo>
                <a:lnTo>
                  <a:pt x="151" y="558"/>
                </a:lnTo>
                <a:lnTo>
                  <a:pt x="144" y="570"/>
                </a:lnTo>
                <a:lnTo>
                  <a:pt x="137" y="577"/>
                </a:lnTo>
                <a:lnTo>
                  <a:pt x="136" y="578"/>
                </a:lnTo>
                <a:lnTo>
                  <a:pt x="134" y="577"/>
                </a:lnTo>
                <a:lnTo>
                  <a:pt x="134" y="577"/>
                </a:lnTo>
                <a:lnTo>
                  <a:pt x="132" y="577"/>
                </a:lnTo>
                <a:lnTo>
                  <a:pt x="130" y="578"/>
                </a:lnTo>
                <a:lnTo>
                  <a:pt x="129" y="581"/>
                </a:lnTo>
                <a:lnTo>
                  <a:pt x="130" y="584"/>
                </a:lnTo>
                <a:lnTo>
                  <a:pt x="130" y="589"/>
                </a:lnTo>
                <a:lnTo>
                  <a:pt x="130" y="589"/>
                </a:lnTo>
                <a:lnTo>
                  <a:pt x="101" y="636"/>
                </a:lnTo>
                <a:lnTo>
                  <a:pt x="87" y="661"/>
                </a:lnTo>
                <a:lnTo>
                  <a:pt x="73" y="686"/>
                </a:lnTo>
                <a:lnTo>
                  <a:pt x="73" y="686"/>
                </a:lnTo>
                <a:lnTo>
                  <a:pt x="87" y="668"/>
                </a:lnTo>
                <a:lnTo>
                  <a:pt x="101" y="653"/>
                </a:lnTo>
                <a:lnTo>
                  <a:pt x="130" y="622"/>
                </a:lnTo>
                <a:lnTo>
                  <a:pt x="130" y="622"/>
                </a:lnTo>
                <a:lnTo>
                  <a:pt x="136" y="616"/>
                </a:lnTo>
                <a:lnTo>
                  <a:pt x="141" y="612"/>
                </a:lnTo>
                <a:lnTo>
                  <a:pt x="146" y="610"/>
                </a:lnTo>
                <a:lnTo>
                  <a:pt x="148" y="610"/>
                </a:lnTo>
                <a:lnTo>
                  <a:pt x="151" y="610"/>
                </a:lnTo>
                <a:lnTo>
                  <a:pt x="156" y="613"/>
                </a:lnTo>
                <a:lnTo>
                  <a:pt x="112" y="683"/>
                </a:lnTo>
                <a:lnTo>
                  <a:pt x="112" y="683"/>
                </a:lnTo>
                <a:lnTo>
                  <a:pt x="111" y="682"/>
                </a:lnTo>
                <a:lnTo>
                  <a:pt x="112" y="679"/>
                </a:lnTo>
                <a:lnTo>
                  <a:pt x="113" y="675"/>
                </a:lnTo>
                <a:lnTo>
                  <a:pt x="113" y="672"/>
                </a:lnTo>
                <a:lnTo>
                  <a:pt x="94" y="706"/>
                </a:lnTo>
                <a:lnTo>
                  <a:pt x="94" y="707"/>
                </a:lnTo>
                <a:lnTo>
                  <a:pt x="92" y="712"/>
                </a:lnTo>
                <a:lnTo>
                  <a:pt x="89" y="713"/>
                </a:lnTo>
                <a:lnTo>
                  <a:pt x="89" y="713"/>
                </a:lnTo>
                <a:lnTo>
                  <a:pt x="84" y="717"/>
                </a:lnTo>
                <a:lnTo>
                  <a:pt x="82" y="720"/>
                </a:lnTo>
                <a:lnTo>
                  <a:pt x="84" y="723"/>
                </a:lnTo>
                <a:lnTo>
                  <a:pt x="85" y="723"/>
                </a:lnTo>
                <a:lnTo>
                  <a:pt x="85" y="723"/>
                </a:lnTo>
                <a:lnTo>
                  <a:pt x="82" y="727"/>
                </a:lnTo>
                <a:lnTo>
                  <a:pt x="81" y="733"/>
                </a:lnTo>
                <a:lnTo>
                  <a:pt x="81" y="733"/>
                </a:lnTo>
                <a:lnTo>
                  <a:pt x="81" y="737"/>
                </a:lnTo>
                <a:lnTo>
                  <a:pt x="81" y="737"/>
                </a:lnTo>
                <a:close/>
                <a:moveTo>
                  <a:pt x="147" y="324"/>
                </a:moveTo>
                <a:lnTo>
                  <a:pt x="60" y="433"/>
                </a:lnTo>
                <a:lnTo>
                  <a:pt x="60" y="433"/>
                </a:lnTo>
                <a:lnTo>
                  <a:pt x="42" y="454"/>
                </a:lnTo>
                <a:lnTo>
                  <a:pt x="35" y="467"/>
                </a:lnTo>
                <a:lnTo>
                  <a:pt x="28" y="478"/>
                </a:lnTo>
                <a:lnTo>
                  <a:pt x="22" y="492"/>
                </a:lnTo>
                <a:lnTo>
                  <a:pt x="19" y="506"/>
                </a:lnTo>
                <a:lnTo>
                  <a:pt x="19" y="515"/>
                </a:lnTo>
                <a:lnTo>
                  <a:pt x="19" y="523"/>
                </a:lnTo>
                <a:lnTo>
                  <a:pt x="21" y="532"/>
                </a:lnTo>
                <a:lnTo>
                  <a:pt x="23" y="540"/>
                </a:lnTo>
                <a:lnTo>
                  <a:pt x="125" y="370"/>
                </a:lnTo>
                <a:lnTo>
                  <a:pt x="125" y="370"/>
                </a:lnTo>
                <a:lnTo>
                  <a:pt x="130" y="360"/>
                </a:lnTo>
                <a:lnTo>
                  <a:pt x="139" y="349"/>
                </a:lnTo>
                <a:lnTo>
                  <a:pt x="143" y="342"/>
                </a:lnTo>
                <a:lnTo>
                  <a:pt x="146" y="336"/>
                </a:lnTo>
                <a:lnTo>
                  <a:pt x="148" y="331"/>
                </a:lnTo>
                <a:lnTo>
                  <a:pt x="147" y="324"/>
                </a:lnTo>
                <a:lnTo>
                  <a:pt x="147" y="324"/>
                </a:lnTo>
                <a:close/>
                <a:moveTo>
                  <a:pt x="883" y="898"/>
                </a:moveTo>
                <a:lnTo>
                  <a:pt x="883" y="898"/>
                </a:lnTo>
                <a:lnTo>
                  <a:pt x="844" y="929"/>
                </a:lnTo>
                <a:lnTo>
                  <a:pt x="824" y="946"/>
                </a:lnTo>
                <a:lnTo>
                  <a:pt x="805" y="963"/>
                </a:lnTo>
                <a:lnTo>
                  <a:pt x="788" y="981"/>
                </a:lnTo>
                <a:lnTo>
                  <a:pt x="771" y="1001"/>
                </a:lnTo>
                <a:lnTo>
                  <a:pt x="756" y="1021"/>
                </a:lnTo>
                <a:lnTo>
                  <a:pt x="742" y="1043"/>
                </a:lnTo>
                <a:lnTo>
                  <a:pt x="775" y="1045"/>
                </a:lnTo>
                <a:lnTo>
                  <a:pt x="775" y="1045"/>
                </a:lnTo>
                <a:lnTo>
                  <a:pt x="782" y="1033"/>
                </a:lnTo>
                <a:lnTo>
                  <a:pt x="789" y="1022"/>
                </a:lnTo>
                <a:lnTo>
                  <a:pt x="799" y="1011"/>
                </a:lnTo>
                <a:lnTo>
                  <a:pt x="809" y="1002"/>
                </a:lnTo>
                <a:lnTo>
                  <a:pt x="809" y="1000"/>
                </a:lnTo>
                <a:lnTo>
                  <a:pt x="809" y="1000"/>
                </a:lnTo>
                <a:lnTo>
                  <a:pt x="829" y="976"/>
                </a:lnTo>
                <a:lnTo>
                  <a:pt x="850" y="952"/>
                </a:lnTo>
                <a:lnTo>
                  <a:pt x="868" y="925"/>
                </a:lnTo>
                <a:lnTo>
                  <a:pt x="883" y="898"/>
                </a:lnTo>
                <a:lnTo>
                  <a:pt x="883" y="898"/>
                </a:lnTo>
                <a:close/>
                <a:moveTo>
                  <a:pt x="25" y="554"/>
                </a:moveTo>
                <a:lnTo>
                  <a:pt x="25" y="554"/>
                </a:lnTo>
                <a:lnTo>
                  <a:pt x="23" y="558"/>
                </a:lnTo>
                <a:lnTo>
                  <a:pt x="22" y="564"/>
                </a:lnTo>
                <a:lnTo>
                  <a:pt x="22" y="577"/>
                </a:lnTo>
                <a:lnTo>
                  <a:pt x="22" y="603"/>
                </a:lnTo>
                <a:lnTo>
                  <a:pt x="22" y="603"/>
                </a:lnTo>
                <a:lnTo>
                  <a:pt x="39" y="579"/>
                </a:lnTo>
                <a:lnTo>
                  <a:pt x="56" y="554"/>
                </a:lnTo>
                <a:lnTo>
                  <a:pt x="88" y="502"/>
                </a:lnTo>
                <a:lnTo>
                  <a:pt x="119" y="449"/>
                </a:lnTo>
                <a:lnTo>
                  <a:pt x="151" y="398"/>
                </a:lnTo>
                <a:lnTo>
                  <a:pt x="151" y="398"/>
                </a:lnTo>
                <a:lnTo>
                  <a:pt x="133" y="415"/>
                </a:lnTo>
                <a:lnTo>
                  <a:pt x="116" y="433"/>
                </a:lnTo>
                <a:lnTo>
                  <a:pt x="99" y="452"/>
                </a:lnTo>
                <a:lnTo>
                  <a:pt x="82" y="471"/>
                </a:lnTo>
                <a:lnTo>
                  <a:pt x="67" y="491"/>
                </a:lnTo>
                <a:lnTo>
                  <a:pt x="53" y="512"/>
                </a:lnTo>
                <a:lnTo>
                  <a:pt x="39" y="533"/>
                </a:lnTo>
                <a:lnTo>
                  <a:pt x="25" y="554"/>
                </a:lnTo>
                <a:lnTo>
                  <a:pt x="25" y="554"/>
                </a:lnTo>
                <a:close/>
                <a:moveTo>
                  <a:pt x="527" y="1033"/>
                </a:moveTo>
                <a:lnTo>
                  <a:pt x="527" y="1033"/>
                </a:lnTo>
                <a:lnTo>
                  <a:pt x="549" y="1038"/>
                </a:lnTo>
                <a:lnTo>
                  <a:pt x="560" y="1038"/>
                </a:lnTo>
                <a:lnTo>
                  <a:pt x="564" y="1038"/>
                </a:lnTo>
                <a:lnTo>
                  <a:pt x="566" y="1035"/>
                </a:lnTo>
                <a:lnTo>
                  <a:pt x="566" y="1035"/>
                </a:lnTo>
                <a:lnTo>
                  <a:pt x="576" y="1022"/>
                </a:lnTo>
                <a:lnTo>
                  <a:pt x="584" y="1009"/>
                </a:lnTo>
                <a:lnTo>
                  <a:pt x="605" y="987"/>
                </a:lnTo>
                <a:lnTo>
                  <a:pt x="626" y="964"/>
                </a:lnTo>
                <a:lnTo>
                  <a:pt x="636" y="952"/>
                </a:lnTo>
                <a:lnTo>
                  <a:pt x="645" y="939"/>
                </a:lnTo>
                <a:lnTo>
                  <a:pt x="645" y="939"/>
                </a:lnTo>
                <a:lnTo>
                  <a:pt x="652" y="929"/>
                </a:lnTo>
                <a:lnTo>
                  <a:pt x="659" y="922"/>
                </a:lnTo>
                <a:lnTo>
                  <a:pt x="666" y="915"/>
                </a:lnTo>
                <a:lnTo>
                  <a:pt x="668" y="911"/>
                </a:lnTo>
                <a:lnTo>
                  <a:pt x="670" y="904"/>
                </a:lnTo>
                <a:lnTo>
                  <a:pt x="670" y="904"/>
                </a:lnTo>
                <a:lnTo>
                  <a:pt x="654" y="914"/>
                </a:lnTo>
                <a:lnTo>
                  <a:pt x="639" y="925"/>
                </a:lnTo>
                <a:lnTo>
                  <a:pt x="609" y="948"/>
                </a:lnTo>
                <a:lnTo>
                  <a:pt x="581" y="973"/>
                </a:lnTo>
                <a:lnTo>
                  <a:pt x="555" y="998"/>
                </a:lnTo>
                <a:lnTo>
                  <a:pt x="555" y="998"/>
                </a:lnTo>
                <a:lnTo>
                  <a:pt x="550" y="998"/>
                </a:lnTo>
                <a:lnTo>
                  <a:pt x="546" y="1001"/>
                </a:lnTo>
                <a:lnTo>
                  <a:pt x="543" y="1005"/>
                </a:lnTo>
                <a:lnTo>
                  <a:pt x="539" y="1011"/>
                </a:lnTo>
                <a:lnTo>
                  <a:pt x="527" y="1033"/>
                </a:lnTo>
                <a:lnTo>
                  <a:pt x="527" y="1033"/>
                </a:lnTo>
                <a:close/>
                <a:moveTo>
                  <a:pt x="1916" y="949"/>
                </a:moveTo>
                <a:lnTo>
                  <a:pt x="1916" y="949"/>
                </a:lnTo>
                <a:lnTo>
                  <a:pt x="1915" y="955"/>
                </a:lnTo>
                <a:lnTo>
                  <a:pt x="1913" y="959"/>
                </a:lnTo>
                <a:lnTo>
                  <a:pt x="1906" y="969"/>
                </a:lnTo>
                <a:lnTo>
                  <a:pt x="1906" y="969"/>
                </a:lnTo>
                <a:lnTo>
                  <a:pt x="1888" y="993"/>
                </a:lnTo>
                <a:lnTo>
                  <a:pt x="1870" y="1016"/>
                </a:lnTo>
                <a:lnTo>
                  <a:pt x="1852" y="1043"/>
                </a:lnTo>
                <a:lnTo>
                  <a:pt x="1835" y="1071"/>
                </a:lnTo>
                <a:lnTo>
                  <a:pt x="1835" y="1071"/>
                </a:lnTo>
                <a:lnTo>
                  <a:pt x="1839" y="1070"/>
                </a:lnTo>
                <a:lnTo>
                  <a:pt x="1842" y="1067"/>
                </a:lnTo>
                <a:lnTo>
                  <a:pt x="1843" y="1063"/>
                </a:lnTo>
                <a:lnTo>
                  <a:pt x="1843" y="1063"/>
                </a:lnTo>
                <a:lnTo>
                  <a:pt x="1861" y="1040"/>
                </a:lnTo>
                <a:lnTo>
                  <a:pt x="1880" y="1019"/>
                </a:lnTo>
                <a:lnTo>
                  <a:pt x="1919" y="979"/>
                </a:lnTo>
                <a:lnTo>
                  <a:pt x="1961" y="941"/>
                </a:lnTo>
                <a:lnTo>
                  <a:pt x="2002" y="903"/>
                </a:lnTo>
                <a:lnTo>
                  <a:pt x="1951" y="903"/>
                </a:lnTo>
                <a:lnTo>
                  <a:pt x="1951" y="903"/>
                </a:lnTo>
                <a:lnTo>
                  <a:pt x="1943" y="915"/>
                </a:lnTo>
                <a:lnTo>
                  <a:pt x="1932" y="927"/>
                </a:lnTo>
                <a:lnTo>
                  <a:pt x="1920" y="938"/>
                </a:lnTo>
                <a:lnTo>
                  <a:pt x="1909" y="949"/>
                </a:lnTo>
                <a:lnTo>
                  <a:pt x="1916" y="949"/>
                </a:lnTo>
                <a:close/>
                <a:moveTo>
                  <a:pt x="144" y="488"/>
                </a:moveTo>
                <a:lnTo>
                  <a:pt x="144" y="488"/>
                </a:lnTo>
                <a:lnTo>
                  <a:pt x="129" y="504"/>
                </a:lnTo>
                <a:lnTo>
                  <a:pt x="113" y="519"/>
                </a:lnTo>
                <a:lnTo>
                  <a:pt x="85" y="550"/>
                </a:lnTo>
                <a:lnTo>
                  <a:pt x="59" y="584"/>
                </a:lnTo>
                <a:lnTo>
                  <a:pt x="33" y="619"/>
                </a:lnTo>
                <a:lnTo>
                  <a:pt x="33" y="619"/>
                </a:lnTo>
                <a:lnTo>
                  <a:pt x="29" y="626"/>
                </a:lnTo>
                <a:lnTo>
                  <a:pt x="26" y="631"/>
                </a:lnTo>
                <a:lnTo>
                  <a:pt x="23" y="645"/>
                </a:lnTo>
                <a:lnTo>
                  <a:pt x="22" y="662"/>
                </a:lnTo>
                <a:lnTo>
                  <a:pt x="18" y="681"/>
                </a:lnTo>
                <a:lnTo>
                  <a:pt x="18" y="681"/>
                </a:lnTo>
                <a:lnTo>
                  <a:pt x="64" y="620"/>
                </a:lnTo>
                <a:lnTo>
                  <a:pt x="85" y="589"/>
                </a:lnTo>
                <a:lnTo>
                  <a:pt x="94" y="574"/>
                </a:lnTo>
                <a:lnTo>
                  <a:pt x="102" y="557"/>
                </a:lnTo>
                <a:lnTo>
                  <a:pt x="102" y="557"/>
                </a:lnTo>
                <a:lnTo>
                  <a:pt x="125" y="523"/>
                </a:lnTo>
                <a:lnTo>
                  <a:pt x="134" y="506"/>
                </a:lnTo>
                <a:lnTo>
                  <a:pt x="144" y="488"/>
                </a:lnTo>
                <a:lnTo>
                  <a:pt x="144" y="488"/>
                </a:lnTo>
                <a:close/>
                <a:moveTo>
                  <a:pt x="871" y="1045"/>
                </a:moveTo>
                <a:lnTo>
                  <a:pt x="871" y="1045"/>
                </a:lnTo>
                <a:lnTo>
                  <a:pt x="909" y="1001"/>
                </a:lnTo>
                <a:lnTo>
                  <a:pt x="948" y="959"/>
                </a:lnTo>
                <a:lnTo>
                  <a:pt x="990" y="918"/>
                </a:lnTo>
                <a:lnTo>
                  <a:pt x="1032" y="880"/>
                </a:lnTo>
                <a:lnTo>
                  <a:pt x="1032" y="880"/>
                </a:lnTo>
                <a:lnTo>
                  <a:pt x="1023" y="877"/>
                </a:lnTo>
                <a:lnTo>
                  <a:pt x="1010" y="876"/>
                </a:lnTo>
                <a:lnTo>
                  <a:pt x="1004" y="876"/>
                </a:lnTo>
                <a:lnTo>
                  <a:pt x="999" y="877"/>
                </a:lnTo>
                <a:lnTo>
                  <a:pt x="994" y="879"/>
                </a:lnTo>
                <a:lnTo>
                  <a:pt x="990" y="882"/>
                </a:lnTo>
                <a:lnTo>
                  <a:pt x="990" y="882"/>
                </a:lnTo>
                <a:lnTo>
                  <a:pt x="958" y="921"/>
                </a:lnTo>
                <a:lnTo>
                  <a:pt x="927" y="960"/>
                </a:lnTo>
                <a:lnTo>
                  <a:pt x="897" y="1002"/>
                </a:lnTo>
                <a:lnTo>
                  <a:pt x="883" y="1023"/>
                </a:lnTo>
                <a:lnTo>
                  <a:pt x="871" y="1045"/>
                </a:lnTo>
                <a:lnTo>
                  <a:pt x="871" y="1045"/>
                </a:lnTo>
                <a:close/>
                <a:moveTo>
                  <a:pt x="638" y="1032"/>
                </a:moveTo>
                <a:lnTo>
                  <a:pt x="638" y="1032"/>
                </a:lnTo>
                <a:lnTo>
                  <a:pt x="643" y="1031"/>
                </a:lnTo>
                <a:lnTo>
                  <a:pt x="647" y="1026"/>
                </a:lnTo>
                <a:lnTo>
                  <a:pt x="654" y="1016"/>
                </a:lnTo>
                <a:lnTo>
                  <a:pt x="661" y="1007"/>
                </a:lnTo>
                <a:lnTo>
                  <a:pt x="670" y="995"/>
                </a:lnTo>
                <a:lnTo>
                  <a:pt x="670" y="993"/>
                </a:lnTo>
                <a:lnTo>
                  <a:pt x="670" y="993"/>
                </a:lnTo>
                <a:lnTo>
                  <a:pt x="675" y="983"/>
                </a:lnTo>
                <a:lnTo>
                  <a:pt x="678" y="979"/>
                </a:lnTo>
                <a:lnTo>
                  <a:pt x="682" y="976"/>
                </a:lnTo>
                <a:lnTo>
                  <a:pt x="685" y="973"/>
                </a:lnTo>
                <a:lnTo>
                  <a:pt x="685" y="973"/>
                </a:lnTo>
                <a:lnTo>
                  <a:pt x="690" y="966"/>
                </a:lnTo>
                <a:lnTo>
                  <a:pt x="695" y="959"/>
                </a:lnTo>
                <a:lnTo>
                  <a:pt x="706" y="946"/>
                </a:lnTo>
                <a:lnTo>
                  <a:pt x="718" y="932"/>
                </a:lnTo>
                <a:lnTo>
                  <a:pt x="722" y="924"/>
                </a:lnTo>
                <a:lnTo>
                  <a:pt x="725" y="915"/>
                </a:lnTo>
                <a:lnTo>
                  <a:pt x="725" y="915"/>
                </a:lnTo>
                <a:lnTo>
                  <a:pt x="698" y="934"/>
                </a:lnTo>
                <a:lnTo>
                  <a:pt x="673" y="953"/>
                </a:lnTo>
                <a:lnTo>
                  <a:pt x="650" y="976"/>
                </a:lnTo>
                <a:lnTo>
                  <a:pt x="629" y="998"/>
                </a:lnTo>
                <a:lnTo>
                  <a:pt x="629" y="998"/>
                </a:lnTo>
                <a:lnTo>
                  <a:pt x="628" y="1000"/>
                </a:lnTo>
                <a:lnTo>
                  <a:pt x="628" y="998"/>
                </a:lnTo>
                <a:lnTo>
                  <a:pt x="629" y="994"/>
                </a:lnTo>
                <a:lnTo>
                  <a:pt x="629" y="993"/>
                </a:lnTo>
                <a:lnTo>
                  <a:pt x="629" y="991"/>
                </a:lnTo>
                <a:lnTo>
                  <a:pt x="626" y="991"/>
                </a:lnTo>
                <a:lnTo>
                  <a:pt x="623" y="995"/>
                </a:lnTo>
                <a:lnTo>
                  <a:pt x="623" y="995"/>
                </a:lnTo>
                <a:lnTo>
                  <a:pt x="616" y="1005"/>
                </a:lnTo>
                <a:lnTo>
                  <a:pt x="611" y="1015"/>
                </a:lnTo>
                <a:lnTo>
                  <a:pt x="604" y="1025"/>
                </a:lnTo>
                <a:lnTo>
                  <a:pt x="597" y="1033"/>
                </a:lnTo>
                <a:lnTo>
                  <a:pt x="597" y="1033"/>
                </a:lnTo>
                <a:lnTo>
                  <a:pt x="602" y="1036"/>
                </a:lnTo>
                <a:lnTo>
                  <a:pt x="607" y="1038"/>
                </a:lnTo>
                <a:lnTo>
                  <a:pt x="616" y="1038"/>
                </a:lnTo>
                <a:lnTo>
                  <a:pt x="628" y="1036"/>
                </a:lnTo>
                <a:lnTo>
                  <a:pt x="638" y="1032"/>
                </a:lnTo>
                <a:lnTo>
                  <a:pt x="638" y="1032"/>
                </a:lnTo>
                <a:close/>
                <a:moveTo>
                  <a:pt x="50" y="891"/>
                </a:moveTo>
                <a:lnTo>
                  <a:pt x="50" y="891"/>
                </a:lnTo>
                <a:lnTo>
                  <a:pt x="53" y="893"/>
                </a:lnTo>
                <a:lnTo>
                  <a:pt x="53" y="894"/>
                </a:lnTo>
                <a:lnTo>
                  <a:pt x="54" y="896"/>
                </a:lnTo>
                <a:lnTo>
                  <a:pt x="53" y="897"/>
                </a:lnTo>
                <a:lnTo>
                  <a:pt x="50" y="898"/>
                </a:lnTo>
                <a:lnTo>
                  <a:pt x="46" y="898"/>
                </a:lnTo>
                <a:lnTo>
                  <a:pt x="54" y="908"/>
                </a:lnTo>
                <a:lnTo>
                  <a:pt x="94" y="849"/>
                </a:lnTo>
                <a:lnTo>
                  <a:pt x="94" y="849"/>
                </a:lnTo>
                <a:lnTo>
                  <a:pt x="123" y="806"/>
                </a:lnTo>
                <a:lnTo>
                  <a:pt x="139" y="782"/>
                </a:lnTo>
                <a:lnTo>
                  <a:pt x="144" y="771"/>
                </a:lnTo>
                <a:lnTo>
                  <a:pt x="150" y="759"/>
                </a:lnTo>
                <a:lnTo>
                  <a:pt x="150" y="759"/>
                </a:lnTo>
                <a:lnTo>
                  <a:pt x="122" y="783"/>
                </a:lnTo>
                <a:lnTo>
                  <a:pt x="95" y="807"/>
                </a:lnTo>
                <a:lnTo>
                  <a:pt x="70" y="834"/>
                </a:lnTo>
                <a:lnTo>
                  <a:pt x="49" y="860"/>
                </a:lnTo>
                <a:lnTo>
                  <a:pt x="49" y="860"/>
                </a:lnTo>
                <a:lnTo>
                  <a:pt x="50" y="860"/>
                </a:lnTo>
                <a:lnTo>
                  <a:pt x="50" y="863"/>
                </a:lnTo>
                <a:lnTo>
                  <a:pt x="47" y="872"/>
                </a:lnTo>
                <a:lnTo>
                  <a:pt x="45" y="880"/>
                </a:lnTo>
                <a:lnTo>
                  <a:pt x="45" y="886"/>
                </a:lnTo>
                <a:lnTo>
                  <a:pt x="46" y="889"/>
                </a:lnTo>
                <a:lnTo>
                  <a:pt x="46" y="889"/>
                </a:lnTo>
                <a:lnTo>
                  <a:pt x="50" y="891"/>
                </a:lnTo>
                <a:lnTo>
                  <a:pt x="50" y="891"/>
                </a:lnTo>
                <a:close/>
                <a:moveTo>
                  <a:pt x="101" y="943"/>
                </a:moveTo>
                <a:lnTo>
                  <a:pt x="101" y="943"/>
                </a:lnTo>
                <a:lnTo>
                  <a:pt x="104" y="952"/>
                </a:lnTo>
                <a:lnTo>
                  <a:pt x="105" y="957"/>
                </a:lnTo>
                <a:lnTo>
                  <a:pt x="109" y="963"/>
                </a:lnTo>
                <a:lnTo>
                  <a:pt x="116" y="969"/>
                </a:lnTo>
                <a:lnTo>
                  <a:pt x="116" y="969"/>
                </a:lnTo>
                <a:lnTo>
                  <a:pt x="119" y="969"/>
                </a:lnTo>
                <a:lnTo>
                  <a:pt x="123" y="969"/>
                </a:lnTo>
                <a:lnTo>
                  <a:pt x="126" y="966"/>
                </a:lnTo>
                <a:lnTo>
                  <a:pt x="129" y="963"/>
                </a:lnTo>
                <a:lnTo>
                  <a:pt x="129" y="963"/>
                </a:lnTo>
                <a:lnTo>
                  <a:pt x="167" y="904"/>
                </a:lnTo>
                <a:lnTo>
                  <a:pt x="185" y="875"/>
                </a:lnTo>
                <a:lnTo>
                  <a:pt x="206" y="846"/>
                </a:lnTo>
                <a:lnTo>
                  <a:pt x="206" y="846"/>
                </a:lnTo>
                <a:lnTo>
                  <a:pt x="209" y="846"/>
                </a:lnTo>
                <a:lnTo>
                  <a:pt x="212" y="846"/>
                </a:lnTo>
                <a:lnTo>
                  <a:pt x="215" y="845"/>
                </a:lnTo>
                <a:lnTo>
                  <a:pt x="216" y="842"/>
                </a:lnTo>
                <a:lnTo>
                  <a:pt x="216" y="842"/>
                </a:lnTo>
                <a:lnTo>
                  <a:pt x="212" y="844"/>
                </a:lnTo>
                <a:lnTo>
                  <a:pt x="209" y="844"/>
                </a:lnTo>
                <a:lnTo>
                  <a:pt x="209" y="842"/>
                </a:lnTo>
                <a:lnTo>
                  <a:pt x="212" y="839"/>
                </a:lnTo>
                <a:lnTo>
                  <a:pt x="212" y="839"/>
                </a:lnTo>
                <a:lnTo>
                  <a:pt x="213" y="838"/>
                </a:lnTo>
                <a:lnTo>
                  <a:pt x="215" y="835"/>
                </a:lnTo>
                <a:lnTo>
                  <a:pt x="215" y="828"/>
                </a:lnTo>
                <a:lnTo>
                  <a:pt x="215" y="828"/>
                </a:lnTo>
                <a:lnTo>
                  <a:pt x="184" y="855"/>
                </a:lnTo>
                <a:lnTo>
                  <a:pt x="154" y="883"/>
                </a:lnTo>
                <a:lnTo>
                  <a:pt x="126" y="912"/>
                </a:lnTo>
                <a:lnTo>
                  <a:pt x="101" y="943"/>
                </a:lnTo>
                <a:lnTo>
                  <a:pt x="101" y="943"/>
                </a:lnTo>
                <a:close/>
                <a:moveTo>
                  <a:pt x="2304" y="1023"/>
                </a:moveTo>
                <a:lnTo>
                  <a:pt x="2446" y="908"/>
                </a:lnTo>
                <a:lnTo>
                  <a:pt x="2446" y="908"/>
                </a:lnTo>
                <a:lnTo>
                  <a:pt x="2410" y="910"/>
                </a:lnTo>
                <a:lnTo>
                  <a:pt x="2393" y="911"/>
                </a:lnTo>
                <a:lnTo>
                  <a:pt x="2377" y="910"/>
                </a:lnTo>
                <a:lnTo>
                  <a:pt x="2377" y="910"/>
                </a:lnTo>
                <a:lnTo>
                  <a:pt x="2360" y="939"/>
                </a:lnTo>
                <a:lnTo>
                  <a:pt x="2342" y="967"/>
                </a:lnTo>
                <a:lnTo>
                  <a:pt x="2304" y="1023"/>
                </a:lnTo>
                <a:lnTo>
                  <a:pt x="2304" y="1023"/>
                </a:lnTo>
                <a:close/>
                <a:moveTo>
                  <a:pt x="583" y="924"/>
                </a:moveTo>
                <a:lnTo>
                  <a:pt x="583" y="924"/>
                </a:lnTo>
                <a:lnTo>
                  <a:pt x="580" y="928"/>
                </a:lnTo>
                <a:lnTo>
                  <a:pt x="576" y="929"/>
                </a:lnTo>
                <a:lnTo>
                  <a:pt x="573" y="928"/>
                </a:lnTo>
                <a:lnTo>
                  <a:pt x="570" y="927"/>
                </a:lnTo>
                <a:lnTo>
                  <a:pt x="570" y="927"/>
                </a:lnTo>
                <a:lnTo>
                  <a:pt x="566" y="934"/>
                </a:lnTo>
                <a:lnTo>
                  <a:pt x="564" y="938"/>
                </a:lnTo>
                <a:lnTo>
                  <a:pt x="566" y="941"/>
                </a:lnTo>
                <a:lnTo>
                  <a:pt x="569" y="939"/>
                </a:lnTo>
                <a:lnTo>
                  <a:pt x="569" y="939"/>
                </a:lnTo>
                <a:lnTo>
                  <a:pt x="536" y="983"/>
                </a:lnTo>
                <a:lnTo>
                  <a:pt x="519" y="1005"/>
                </a:lnTo>
                <a:lnTo>
                  <a:pt x="505" y="1029"/>
                </a:lnTo>
                <a:lnTo>
                  <a:pt x="505" y="1029"/>
                </a:lnTo>
                <a:lnTo>
                  <a:pt x="508" y="1029"/>
                </a:lnTo>
                <a:lnTo>
                  <a:pt x="512" y="1029"/>
                </a:lnTo>
                <a:lnTo>
                  <a:pt x="515" y="1026"/>
                </a:lnTo>
                <a:lnTo>
                  <a:pt x="515" y="1025"/>
                </a:lnTo>
                <a:lnTo>
                  <a:pt x="515" y="1022"/>
                </a:lnTo>
                <a:lnTo>
                  <a:pt x="515" y="1022"/>
                </a:lnTo>
                <a:lnTo>
                  <a:pt x="548" y="990"/>
                </a:lnTo>
                <a:lnTo>
                  <a:pt x="581" y="959"/>
                </a:lnTo>
                <a:lnTo>
                  <a:pt x="616" y="928"/>
                </a:lnTo>
                <a:lnTo>
                  <a:pt x="635" y="914"/>
                </a:lnTo>
                <a:lnTo>
                  <a:pt x="653" y="901"/>
                </a:lnTo>
                <a:lnTo>
                  <a:pt x="600" y="898"/>
                </a:lnTo>
                <a:lnTo>
                  <a:pt x="600" y="898"/>
                </a:lnTo>
                <a:lnTo>
                  <a:pt x="595" y="904"/>
                </a:lnTo>
                <a:lnTo>
                  <a:pt x="591" y="911"/>
                </a:lnTo>
                <a:lnTo>
                  <a:pt x="586" y="917"/>
                </a:lnTo>
                <a:lnTo>
                  <a:pt x="583" y="924"/>
                </a:lnTo>
                <a:lnTo>
                  <a:pt x="583" y="924"/>
                </a:lnTo>
                <a:close/>
                <a:moveTo>
                  <a:pt x="140" y="863"/>
                </a:moveTo>
                <a:lnTo>
                  <a:pt x="144" y="862"/>
                </a:lnTo>
                <a:lnTo>
                  <a:pt x="144" y="862"/>
                </a:lnTo>
                <a:lnTo>
                  <a:pt x="151" y="855"/>
                </a:lnTo>
                <a:lnTo>
                  <a:pt x="153" y="853"/>
                </a:lnTo>
                <a:lnTo>
                  <a:pt x="151" y="853"/>
                </a:lnTo>
                <a:lnTo>
                  <a:pt x="144" y="856"/>
                </a:lnTo>
                <a:lnTo>
                  <a:pt x="144" y="856"/>
                </a:lnTo>
                <a:lnTo>
                  <a:pt x="153" y="841"/>
                </a:lnTo>
                <a:lnTo>
                  <a:pt x="164" y="827"/>
                </a:lnTo>
                <a:lnTo>
                  <a:pt x="175" y="811"/>
                </a:lnTo>
                <a:lnTo>
                  <a:pt x="179" y="804"/>
                </a:lnTo>
                <a:lnTo>
                  <a:pt x="184" y="796"/>
                </a:lnTo>
                <a:lnTo>
                  <a:pt x="184" y="796"/>
                </a:lnTo>
                <a:lnTo>
                  <a:pt x="156" y="824"/>
                </a:lnTo>
                <a:lnTo>
                  <a:pt x="129" y="852"/>
                </a:lnTo>
                <a:lnTo>
                  <a:pt x="80" y="908"/>
                </a:lnTo>
                <a:lnTo>
                  <a:pt x="80" y="908"/>
                </a:lnTo>
                <a:lnTo>
                  <a:pt x="71" y="915"/>
                </a:lnTo>
                <a:lnTo>
                  <a:pt x="70" y="915"/>
                </a:lnTo>
                <a:lnTo>
                  <a:pt x="71" y="914"/>
                </a:lnTo>
                <a:lnTo>
                  <a:pt x="71" y="914"/>
                </a:lnTo>
                <a:lnTo>
                  <a:pt x="66" y="918"/>
                </a:lnTo>
                <a:lnTo>
                  <a:pt x="64" y="922"/>
                </a:lnTo>
                <a:lnTo>
                  <a:pt x="64" y="927"/>
                </a:lnTo>
                <a:lnTo>
                  <a:pt x="66" y="931"/>
                </a:lnTo>
                <a:lnTo>
                  <a:pt x="68" y="935"/>
                </a:lnTo>
                <a:lnTo>
                  <a:pt x="73" y="939"/>
                </a:lnTo>
                <a:lnTo>
                  <a:pt x="84" y="948"/>
                </a:lnTo>
                <a:lnTo>
                  <a:pt x="137" y="865"/>
                </a:lnTo>
                <a:lnTo>
                  <a:pt x="140" y="863"/>
                </a:lnTo>
                <a:close/>
                <a:moveTo>
                  <a:pt x="1419" y="903"/>
                </a:moveTo>
                <a:lnTo>
                  <a:pt x="1354" y="997"/>
                </a:lnTo>
                <a:lnTo>
                  <a:pt x="1354" y="997"/>
                </a:lnTo>
                <a:lnTo>
                  <a:pt x="1387" y="967"/>
                </a:lnTo>
                <a:lnTo>
                  <a:pt x="1420" y="938"/>
                </a:lnTo>
                <a:lnTo>
                  <a:pt x="1438" y="922"/>
                </a:lnTo>
                <a:lnTo>
                  <a:pt x="1455" y="910"/>
                </a:lnTo>
                <a:lnTo>
                  <a:pt x="1475" y="897"/>
                </a:lnTo>
                <a:lnTo>
                  <a:pt x="1495" y="884"/>
                </a:lnTo>
                <a:lnTo>
                  <a:pt x="1495" y="884"/>
                </a:lnTo>
                <a:lnTo>
                  <a:pt x="1479" y="887"/>
                </a:lnTo>
                <a:lnTo>
                  <a:pt x="1461" y="886"/>
                </a:lnTo>
                <a:lnTo>
                  <a:pt x="1444" y="886"/>
                </a:lnTo>
                <a:lnTo>
                  <a:pt x="1429" y="883"/>
                </a:lnTo>
                <a:lnTo>
                  <a:pt x="1429" y="883"/>
                </a:lnTo>
                <a:lnTo>
                  <a:pt x="1424" y="894"/>
                </a:lnTo>
                <a:lnTo>
                  <a:pt x="1419" y="903"/>
                </a:lnTo>
                <a:lnTo>
                  <a:pt x="1419" y="903"/>
                </a:lnTo>
                <a:close/>
                <a:moveTo>
                  <a:pt x="1075" y="1008"/>
                </a:moveTo>
                <a:lnTo>
                  <a:pt x="1075" y="1008"/>
                </a:lnTo>
                <a:lnTo>
                  <a:pt x="1075" y="1007"/>
                </a:lnTo>
                <a:lnTo>
                  <a:pt x="1076" y="1005"/>
                </a:lnTo>
                <a:lnTo>
                  <a:pt x="1079" y="1001"/>
                </a:lnTo>
                <a:lnTo>
                  <a:pt x="1080" y="1000"/>
                </a:lnTo>
                <a:lnTo>
                  <a:pt x="1079" y="998"/>
                </a:lnTo>
                <a:lnTo>
                  <a:pt x="1077" y="998"/>
                </a:lnTo>
                <a:lnTo>
                  <a:pt x="1077" y="998"/>
                </a:lnTo>
                <a:lnTo>
                  <a:pt x="1068" y="1008"/>
                </a:lnTo>
                <a:lnTo>
                  <a:pt x="1058" y="1021"/>
                </a:lnTo>
                <a:lnTo>
                  <a:pt x="1049" y="1033"/>
                </a:lnTo>
                <a:lnTo>
                  <a:pt x="1046" y="1040"/>
                </a:lnTo>
                <a:lnTo>
                  <a:pt x="1044" y="1047"/>
                </a:lnTo>
                <a:lnTo>
                  <a:pt x="1044" y="1047"/>
                </a:lnTo>
                <a:lnTo>
                  <a:pt x="1053" y="1050"/>
                </a:lnTo>
                <a:lnTo>
                  <a:pt x="1063" y="1050"/>
                </a:lnTo>
                <a:lnTo>
                  <a:pt x="1069" y="1050"/>
                </a:lnTo>
                <a:lnTo>
                  <a:pt x="1075" y="1047"/>
                </a:lnTo>
                <a:lnTo>
                  <a:pt x="1079" y="1045"/>
                </a:lnTo>
                <a:lnTo>
                  <a:pt x="1083" y="1039"/>
                </a:lnTo>
                <a:lnTo>
                  <a:pt x="1083" y="1039"/>
                </a:lnTo>
                <a:lnTo>
                  <a:pt x="1103" y="1008"/>
                </a:lnTo>
                <a:lnTo>
                  <a:pt x="1125" y="979"/>
                </a:lnTo>
                <a:lnTo>
                  <a:pt x="1169" y="920"/>
                </a:lnTo>
                <a:lnTo>
                  <a:pt x="1169" y="920"/>
                </a:lnTo>
                <a:lnTo>
                  <a:pt x="1148" y="936"/>
                </a:lnTo>
                <a:lnTo>
                  <a:pt x="1128" y="955"/>
                </a:lnTo>
                <a:lnTo>
                  <a:pt x="1110" y="974"/>
                </a:lnTo>
                <a:lnTo>
                  <a:pt x="1091" y="994"/>
                </a:lnTo>
                <a:lnTo>
                  <a:pt x="1091" y="994"/>
                </a:lnTo>
                <a:lnTo>
                  <a:pt x="1089" y="995"/>
                </a:lnTo>
                <a:lnTo>
                  <a:pt x="1086" y="995"/>
                </a:lnTo>
                <a:lnTo>
                  <a:pt x="1086" y="995"/>
                </a:lnTo>
                <a:lnTo>
                  <a:pt x="1084" y="1000"/>
                </a:lnTo>
                <a:lnTo>
                  <a:pt x="1082" y="1004"/>
                </a:lnTo>
                <a:lnTo>
                  <a:pt x="1075" y="1008"/>
                </a:lnTo>
                <a:lnTo>
                  <a:pt x="1073" y="1011"/>
                </a:lnTo>
                <a:lnTo>
                  <a:pt x="1075" y="1008"/>
                </a:lnTo>
                <a:close/>
                <a:moveTo>
                  <a:pt x="25" y="699"/>
                </a:moveTo>
                <a:lnTo>
                  <a:pt x="25" y="699"/>
                </a:lnTo>
                <a:lnTo>
                  <a:pt x="23" y="705"/>
                </a:lnTo>
                <a:lnTo>
                  <a:pt x="22" y="709"/>
                </a:lnTo>
                <a:lnTo>
                  <a:pt x="23" y="720"/>
                </a:lnTo>
                <a:lnTo>
                  <a:pt x="25" y="731"/>
                </a:lnTo>
                <a:lnTo>
                  <a:pt x="26" y="742"/>
                </a:lnTo>
                <a:lnTo>
                  <a:pt x="26" y="742"/>
                </a:lnTo>
                <a:lnTo>
                  <a:pt x="75" y="655"/>
                </a:lnTo>
                <a:lnTo>
                  <a:pt x="101" y="613"/>
                </a:lnTo>
                <a:lnTo>
                  <a:pt x="129" y="571"/>
                </a:lnTo>
                <a:lnTo>
                  <a:pt x="129" y="571"/>
                </a:lnTo>
                <a:lnTo>
                  <a:pt x="101" y="601"/>
                </a:lnTo>
                <a:lnTo>
                  <a:pt x="74" y="631"/>
                </a:lnTo>
                <a:lnTo>
                  <a:pt x="49" y="664"/>
                </a:lnTo>
                <a:lnTo>
                  <a:pt x="25" y="699"/>
                </a:lnTo>
                <a:lnTo>
                  <a:pt x="25" y="699"/>
                </a:lnTo>
                <a:close/>
                <a:moveTo>
                  <a:pt x="67" y="821"/>
                </a:moveTo>
                <a:lnTo>
                  <a:pt x="119" y="769"/>
                </a:lnTo>
                <a:lnTo>
                  <a:pt x="119" y="769"/>
                </a:lnTo>
                <a:lnTo>
                  <a:pt x="129" y="761"/>
                </a:lnTo>
                <a:lnTo>
                  <a:pt x="141" y="752"/>
                </a:lnTo>
                <a:lnTo>
                  <a:pt x="153" y="745"/>
                </a:lnTo>
                <a:lnTo>
                  <a:pt x="165" y="741"/>
                </a:lnTo>
                <a:lnTo>
                  <a:pt x="161" y="683"/>
                </a:lnTo>
                <a:lnTo>
                  <a:pt x="148" y="697"/>
                </a:lnTo>
                <a:lnTo>
                  <a:pt x="148" y="697"/>
                </a:lnTo>
                <a:lnTo>
                  <a:pt x="146" y="697"/>
                </a:lnTo>
                <a:lnTo>
                  <a:pt x="141" y="699"/>
                </a:lnTo>
                <a:lnTo>
                  <a:pt x="139" y="703"/>
                </a:lnTo>
                <a:lnTo>
                  <a:pt x="136" y="707"/>
                </a:lnTo>
                <a:lnTo>
                  <a:pt x="134" y="710"/>
                </a:lnTo>
                <a:lnTo>
                  <a:pt x="134" y="713"/>
                </a:lnTo>
                <a:lnTo>
                  <a:pt x="136" y="714"/>
                </a:lnTo>
                <a:lnTo>
                  <a:pt x="139" y="713"/>
                </a:lnTo>
                <a:lnTo>
                  <a:pt x="139" y="713"/>
                </a:lnTo>
                <a:lnTo>
                  <a:pt x="120" y="740"/>
                </a:lnTo>
                <a:lnTo>
                  <a:pt x="102" y="768"/>
                </a:lnTo>
                <a:lnTo>
                  <a:pt x="84" y="794"/>
                </a:lnTo>
                <a:lnTo>
                  <a:pt x="67" y="821"/>
                </a:lnTo>
                <a:lnTo>
                  <a:pt x="67" y="821"/>
                </a:lnTo>
                <a:close/>
                <a:moveTo>
                  <a:pt x="801" y="896"/>
                </a:moveTo>
                <a:lnTo>
                  <a:pt x="801" y="896"/>
                </a:lnTo>
                <a:lnTo>
                  <a:pt x="785" y="897"/>
                </a:lnTo>
                <a:lnTo>
                  <a:pt x="772" y="898"/>
                </a:lnTo>
                <a:lnTo>
                  <a:pt x="758" y="898"/>
                </a:lnTo>
                <a:lnTo>
                  <a:pt x="747" y="900"/>
                </a:lnTo>
                <a:lnTo>
                  <a:pt x="747" y="900"/>
                </a:lnTo>
                <a:lnTo>
                  <a:pt x="742" y="911"/>
                </a:lnTo>
                <a:lnTo>
                  <a:pt x="736" y="922"/>
                </a:lnTo>
                <a:lnTo>
                  <a:pt x="729" y="932"/>
                </a:lnTo>
                <a:lnTo>
                  <a:pt x="720" y="942"/>
                </a:lnTo>
                <a:lnTo>
                  <a:pt x="712" y="950"/>
                </a:lnTo>
                <a:lnTo>
                  <a:pt x="704" y="959"/>
                </a:lnTo>
                <a:lnTo>
                  <a:pt x="685" y="973"/>
                </a:lnTo>
                <a:lnTo>
                  <a:pt x="682" y="976"/>
                </a:lnTo>
                <a:lnTo>
                  <a:pt x="677" y="988"/>
                </a:lnTo>
                <a:lnTo>
                  <a:pt x="677" y="988"/>
                </a:lnTo>
                <a:lnTo>
                  <a:pt x="684" y="984"/>
                </a:lnTo>
                <a:lnTo>
                  <a:pt x="687" y="983"/>
                </a:lnTo>
                <a:lnTo>
                  <a:pt x="685" y="986"/>
                </a:lnTo>
                <a:lnTo>
                  <a:pt x="685" y="986"/>
                </a:lnTo>
                <a:lnTo>
                  <a:pt x="674" y="1001"/>
                </a:lnTo>
                <a:lnTo>
                  <a:pt x="668" y="1009"/>
                </a:lnTo>
                <a:lnTo>
                  <a:pt x="664" y="1019"/>
                </a:lnTo>
                <a:lnTo>
                  <a:pt x="664" y="1019"/>
                </a:lnTo>
                <a:lnTo>
                  <a:pt x="697" y="987"/>
                </a:lnTo>
                <a:lnTo>
                  <a:pt x="729" y="955"/>
                </a:lnTo>
                <a:lnTo>
                  <a:pt x="764" y="924"/>
                </a:lnTo>
                <a:lnTo>
                  <a:pt x="801" y="896"/>
                </a:lnTo>
                <a:lnTo>
                  <a:pt x="801" y="896"/>
                </a:lnTo>
                <a:close/>
                <a:moveTo>
                  <a:pt x="40" y="959"/>
                </a:moveTo>
                <a:lnTo>
                  <a:pt x="40" y="959"/>
                </a:lnTo>
                <a:lnTo>
                  <a:pt x="81" y="980"/>
                </a:lnTo>
                <a:lnTo>
                  <a:pt x="101" y="990"/>
                </a:lnTo>
                <a:lnTo>
                  <a:pt x="122" y="1000"/>
                </a:lnTo>
                <a:lnTo>
                  <a:pt x="146" y="1007"/>
                </a:lnTo>
                <a:lnTo>
                  <a:pt x="170" y="1012"/>
                </a:lnTo>
                <a:lnTo>
                  <a:pt x="196" y="1016"/>
                </a:lnTo>
                <a:lnTo>
                  <a:pt x="224" y="1016"/>
                </a:lnTo>
                <a:lnTo>
                  <a:pt x="224" y="1016"/>
                </a:lnTo>
                <a:lnTo>
                  <a:pt x="199" y="1014"/>
                </a:lnTo>
                <a:lnTo>
                  <a:pt x="174" y="1008"/>
                </a:lnTo>
                <a:lnTo>
                  <a:pt x="151" y="1001"/>
                </a:lnTo>
                <a:lnTo>
                  <a:pt x="129" y="993"/>
                </a:lnTo>
                <a:lnTo>
                  <a:pt x="108" y="983"/>
                </a:lnTo>
                <a:lnTo>
                  <a:pt x="88" y="973"/>
                </a:lnTo>
                <a:lnTo>
                  <a:pt x="50" y="949"/>
                </a:lnTo>
                <a:lnTo>
                  <a:pt x="50" y="949"/>
                </a:lnTo>
                <a:lnTo>
                  <a:pt x="37" y="920"/>
                </a:lnTo>
                <a:lnTo>
                  <a:pt x="29" y="903"/>
                </a:lnTo>
                <a:lnTo>
                  <a:pt x="25" y="897"/>
                </a:lnTo>
                <a:lnTo>
                  <a:pt x="21" y="893"/>
                </a:lnTo>
                <a:lnTo>
                  <a:pt x="21" y="893"/>
                </a:lnTo>
                <a:lnTo>
                  <a:pt x="25" y="911"/>
                </a:lnTo>
                <a:lnTo>
                  <a:pt x="29" y="928"/>
                </a:lnTo>
                <a:lnTo>
                  <a:pt x="35" y="945"/>
                </a:lnTo>
                <a:lnTo>
                  <a:pt x="40" y="959"/>
                </a:lnTo>
                <a:lnTo>
                  <a:pt x="40" y="959"/>
                </a:lnTo>
                <a:close/>
                <a:moveTo>
                  <a:pt x="26" y="783"/>
                </a:moveTo>
                <a:lnTo>
                  <a:pt x="26" y="783"/>
                </a:lnTo>
                <a:lnTo>
                  <a:pt x="25" y="789"/>
                </a:lnTo>
                <a:lnTo>
                  <a:pt x="25" y="796"/>
                </a:lnTo>
                <a:lnTo>
                  <a:pt x="26" y="801"/>
                </a:lnTo>
                <a:lnTo>
                  <a:pt x="28" y="804"/>
                </a:lnTo>
                <a:lnTo>
                  <a:pt x="32" y="807"/>
                </a:lnTo>
                <a:lnTo>
                  <a:pt x="32" y="807"/>
                </a:lnTo>
                <a:lnTo>
                  <a:pt x="52" y="766"/>
                </a:lnTo>
                <a:lnTo>
                  <a:pt x="73" y="726"/>
                </a:lnTo>
                <a:lnTo>
                  <a:pt x="95" y="688"/>
                </a:lnTo>
                <a:lnTo>
                  <a:pt x="119" y="651"/>
                </a:lnTo>
                <a:lnTo>
                  <a:pt x="119" y="651"/>
                </a:lnTo>
                <a:lnTo>
                  <a:pt x="92" y="681"/>
                </a:lnTo>
                <a:lnTo>
                  <a:pt x="78" y="695"/>
                </a:lnTo>
                <a:lnTo>
                  <a:pt x="66" y="710"/>
                </a:lnTo>
                <a:lnTo>
                  <a:pt x="54" y="727"/>
                </a:lnTo>
                <a:lnTo>
                  <a:pt x="43" y="744"/>
                </a:lnTo>
                <a:lnTo>
                  <a:pt x="33" y="764"/>
                </a:lnTo>
                <a:lnTo>
                  <a:pt x="26" y="783"/>
                </a:lnTo>
                <a:lnTo>
                  <a:pt x="26" y="783"/>
                </a:lnTo>
                <a:close/>
                <a:moveTo>
                  <a:pt x="59" y="418"/>
                </a:moveTo>
                <a:lnTo>
                  <a:pt x="59" y="418"/>
                </a:lnTo>
                <a:lnTo>
                  <a:pt x="81" y="390"/>
                </a:lnTo>
                <a:lnTo>
                  <a:pt x="94" y="376"/>
                </a:lnTo>
                <a:lnTo>
                  <a:pt x="105" y="362"/>
                </a:lnTo>
                <a:lnTo>
                  <a:pt x="105" y="362"/>
                </a:lnTo>
                <a:lnTo>
                  <a:pt x="112" y="352"/>
                </a:lnTo>
                <a:lnTo>
                  <a:pt x="120" y="342"/>
                </a:lnTo>
                <a:lnTo>
                  <a:pt x="137" y="324"/>
                </a:lnTo>
                <a:lnTo>
                  <a:pt x="144" y="312"/>
                </a:lnTo>
                <a:lnTo>
                  <a:pt x="150" y="300"/>
                </a:lnTo>
                <a:lnTo>
                  <a:pt x="151" y="293"/>
                </a:lnTo>
                <a:lnTo>
                  <a:pt x="153" y="286"/>
                </a:lnTo>
                <a:lnTo>
                  <a:pt x="153" y="276"/>
                </a:lnTo>
                <a:lnTo>
                  <a:pt x="153" y="266"/>
                </a:lnTo>
                <a:lnTo>
                  <a:pt x="153" y="266"/>
                </a:lnTo>
                <a:lnTo>
                  <a:pt x="148" y="275"/>
                </a:lnTo>
                <a:lnTo>
                  <a:pt x="143" y="282"/>
                </a:lnTo>
                <a:lnTo>
                  <a:pt x="132" y="293"/>
                </a:lnTo>
                <a:lnTo>
                  <a:pt x="122" y="305"/>
                </a:lnTo>
                <a:lnTo>
                  <a:pt x="118" y="312"/>
                </a:lnTo>
                <a:lnTo>
                  <a:pt x="113" y="319"/>
                </a:lnTo>
                <a:lnTo>
                  <a:pt x="113" y="319"/>
                </a:lnTo>
                <a:lnTo>
                  <a:pt x="101" y="345"/>
                </a:lnTo>
                <a:lnTo>
                  <a:pt x="85" y="369"/>
                </a:lnTo>
                <a:lnTo>
                  <a:pt x="71" y="393"/>
                </a:lnTo>
                <a:lnTo>
                  <a:pt x="59" y="418"/>
                </a:lnTo>
                <a:lnTo>
                  <a:pt x="59" y="418"/>
                </a:lnTo>
                <a:close/>
                <a:moveTo>
                  <a:pt x="129" y="439"/>
                </a:moveTo>
                <a:lnTo>
                  <a:pt x="137" y="442"/>
                </a:lnTo>
                <a:lnTo>
                  <a:pt x="70" y="553"/>
                </a:lnTo>
                <a:lnTo>
                  <a:pt x="70" y="553"/>
                </a:lnTo>
                <a:lnTo>
                  <a:pt x="82" y="536"/>
                </a:lnTo>
                <a:lnTo>
                  <a:pt x="97" y="520"/>
                </a:lnTo>
                <a:lnTo>
                  <a:pt x="129" y="488"/>
                </a:lnTo>
                <a:lnTo>
                  <a:pt x="129" y="488"/>
                </a:lnTo>
                <a:lnTo>
                  <a:pt x="136" y="484"/>
                </a:lnTo>
                <a:lnTo>
                  <a:pt x="143" y="478"/>
                </a:lnTo>
                <a:lnTo>
                  <a:pt x="150" y="471"/>
                </a:lnTo>
                <a:lnTo>
                  <a:pt x="154" y="461"/>
                </a:lnTo>
                <a:lnTo>
                  <a:pt x="157" y="452"/>
                </a:lnTo>
                <a:lnTo>
                  <a:pt x="158" y="440"/>
                </a:lnTo>
                <a:lnTo>
                  <a:pt x="157" y="429"/>
                </a:lnTo>
                <a:lnTo>
                  <a:pt x="154" y="418"/>
                </a:lnTo>
                <a:lnTo>
                  <a:pt x="154" y="418"/>
                </a:lnTo>
                <a:lnTo>
                  <a:pt x="151" y="422"/>
                </a:lnTo>
                <a:lnTo>
                  <a:pt x="148" y="425"/>
                </a:lnTo>
                <a:lnTo>
                  <a:pt x="146" y="428"/>
                </a:lnTo>
                <a:lnTo>
                  <a:pt x="143" y="429"/>
                </a:lnTo>
                <a:lnTo>
                  <a:pt x="136" y="432"/>
                </a:lnTo>
                <a:lnTo>
                  <a:pt x="132" y="435"/>
                </a:lnTo>
                <a:lnTo>
                  <a:pt x="129" y="439"/>
                </a:lnTo>
                <a:lnTo>
                  <a:pt x="129" y="439"/>
                </a:lnTo>
                <a:close/>
                <a:moveTo>
                  <a:pt x="146" y="215"/>
                </a:moveTo>
                <a:lnTo>
                  <a:pt x="146" y="215"/>
                </a:lnTo>
                <a:lnTo>
                  <a:pt x="134" y="231"/>
                </a:lnTo>
                <a:lnTo>
                  <a:pt x="125" y="248"/>
                </a:lnTo>
                <a:lnTo>
                  <a:pt x="105" y="282"/>
                </a:lnTo>
                <a:lnTo>
                  <a:pt x="88" y="317"/>
                </a:lnTo>
                <a:lnTo>
                  <a:pt x="71" y="352"/>
                </a:lnTo>
                <a:lnTo>
                  <a:pt x="71" y="352"/>
                </a:lnTo>
                <a:lnTo>
                  <a:pt x="89" y="326"/>
                </a:lnTo>
                <a:lnTo>
                  <a:pt x="108" y="301"/>
                </a:lnTo>
                <a:lnTo>
                  <a:pt x="129" y="276"/>
                </a:lnTo>
                <a:lnTo>
                  <a:pt x="140" y="263"/>
                </a:lnTo>
                <a:lnTo>
                  <a:pt x="151" y="252"/>
                </a:lnTo>
                <a:lnTo>
                  <a:pt x="151" y="252"/>
                </a:lnTo>
                <a:lnTo>
                  <a:pt x="153" y="249"/>
                </a:lnTo>
                <a:lnTo>
                  <a:pt x="154" y="246"/>
                </a:lnTo>
                <a:lnTo>
                  <a:pt x="153" y="235"/>
                </a:lnTo>
                <a:lnTo>
                  <a:pt x="151" y="211"/>
                </a:lnTo>
                <a:lnTo>
                  <a:pt x="151" y="211"/>
                </a:lnTo>
                <a:lnTo>
                  <a:pt x="146" y="215"/>
                </a:lnTo>
                <a:lnTo>
                  <a:pt x="146" y="215"/>
                </a:lnTo>
                <a:close/>
                <a:moveTo>
                  <a:pt x="75" y="900"/>
                </a:moveTo>
                <a:lnTo>
                  <a:pt x="75" y="900"/>
                </a:lnTo>
                <a:lnTo>
                  <a:pt x="97" y="872"/>
                </a:lnTo>
                <a:lnTo>
                  <a:pt x="120" y="845"/>
                </a:lnTo>
                <a:lnTo>
                  <a:pt x="146" y="818"/>
                </a:lnTo>
                <a:lnTo>
                  <a:pt x="171" y="794"/>
                </a:lnTo>
                <a:lnTo>
                  <a:pt x="171" y="794"/>
                </a:lnTo>
                <a:lnTo>
                  <a:pt x="175" y="790"/>
                </a:lnTo>
                <a:lnTo>
                  <a:pt x="177" y="785"/>
                </a:lnTo>
                <a:lnTo>
                  <a:pt x="177" y="780"/>
                </a:lnTo>
                <a:lnTo>
                  <a:pt x="175" y="775"/>
                </a:lnTo>
                <a:lnTo>
                  <a:pt x="171" y="766"/>
                </a:lnTo>
                <a:lnTo>
                  <a:pt x="167" y="758"/>
                </a:lnTo>
                <a:lnTo>
                  <a:pt x="167" y="758"/>
                </a:lnTo>
                <a:lnTo>
                  <a:pt x="161" y="769"/>
                </a:lnTo>
                <a:lnTo>
                  <a:pt x="154" y="779"/>
                </a:lnTo>
                <a:lnTo>
                  <a:pt x="139" y="800"/>
                </a:lnTo>
                <a:lnTo>
                  <a:pt x="136" y="803"/>
                </a:lnTo>
                <a:lnTo>
                  <a:pt x="134" y="808"/>
                </a:lnTo>
                <a:lnTo>
                  <a:pt x="134" y="808"/>
                </a:lnTo>
                <a:lnTo>
                  <a:pt x="104" y="853"/>
                </a:lnTo>
                <a:lnTo>
                  <a:pt x="88" y="876"/>
                </a:lnTo>
                <a:lnTo>
                  <a:pt x="75" y="900"/>
                </a:lnTo>
                <a:lnTo>
                  <a:pt x="75" y="900"/>
                </a:lnTo>
                <a:close/>
                <a:moveTo>
                  <a:pt x="40" y="824"/>
                </a:moveTo>
                <a:lnTo>
                  <a:pt x="40" y="824"/>
                </a:lnTo>
                <a:lnTo>
                  <a:pt x="32" y="821"/>
                </a:lnTo>
                <a:lnTo>
                  <a:pt x="29" y="820"/>
                </a:lnTo>
                <a:lnTo>
                  <a:pt x="28" y="821"/>
                </a:lnTo>
                <a:lnTo>
                  <a:pt x="28" y="823"/>
                </a:lnTo>
                <a:lnTo>
                  <a:pt x="28" y="827"/>
                </a:lnTo>
                <a:lnTo>
                  <a:pt x="28" y="827"/>
                </a:lnTo>
                <a:lnTo>
                  <a:pt x="29" y="832"/>
                </a:lnTo>
                <a:lnTo>
                  <a:pt x="30" y="841"/>
                </a:lnTo>
                <a:lnTo>
                  <a:pt x="30" y="855"/>
                </a:lnTo>
                <a:lnTo>
                  <a:pt x="30" y="855"/>
                </a:lnTo>
                <a:lnTo>
                  <a:pt x="57" y="814"/>
                </a:lnTo>
                <a:lnTo>
                  <a:pt x="85" y="773"/>
                </a:lnTo>
                <a:lnTo>
                  <a:pt x="112" y="733"/>
                </a:lnTo>
                <a:lnTo>
                  <a:pt x="139" y="693"/>
                </a:lnTo>
                <a:lnTo>
                  <a:pt x="139" y="693"/>
                </a:lnTo>
                <a:lnTo>
                  <a:pt x="112" y="723"/>
                </a:lnTo>
                <a:lnTo>
                  <a:pt x="85" y="754"/>
                </a:lnTo>
                <a:lnTo>
                  <a:pt x="73" y="771"/>
                </a:lnTo>
                <a:lnTo>
                  <a:pt x="61" y="787"/>
                </a:lnTo>
                <a:lnTo>
                  <a:pt x="50" y="804"/>
                </a:lnTo>
                <a:lnTo>
                  <a:pt x="40" y="824"/>
                </a:lnTo>
                <a:lnTo>
                  <a:pt x="40" y="824"/>
                </a:lnTo>
                <a:close/>
                <a:moveTo>
                  <a:pt x="2481" y="1001"/>
                </a:moveTo>
                <a:lnTo>
                  <a:pt x="2481" y="1001"/>
                </a:lnTo>
                <a:lnTo>
                  <a:pt x="2532" y="955"/>
                </a:lnTo>
                <a:lnTo>
                  <a:pt x="2560" y="931"/>
                </a:lnTo>
                <a:lnTo>
                  <a:pt x="2587" y="908"/>
                </a:lnTo>
                <a:lnTo>
                  <a:pt x="2587" y="908"/>
                </a:lnTo>
                <a:lnTo>
                  <a:pt x="2580" y="910"/>
                </a:lnTo>
                <a:lnTo>
                  <a:pt x="2574" y="910"/>
                </a:lnTo>
                <a:lnTo>
                  <a:pt x="2560" y="908"/>
                </a:lnTo>
                <a:lnTo>
                  <a:pt x="2550" y="908"/>
                </a:lnTo>
                <a:lnTo>
                  <a:pt x="2546" y="910"/>
                </a:lnTo>
                <a:lnTo>
                  <a:pt x="2543" y="911"/>
                </a:lnTo>
                <a:lnTo>
                  <a:pt x="2481" y="1001"/>
                </a:lnTo>
                <a:close/>
                <a:moveTo>
                  <a:pt x="333" y="936"/>
                </a:moveTo>
                <a:lnTo>
                  <a:pt x="333" y="929"/>
                </a:lnTo>
                <a:lnTo>
                  <a:pt x="333" y="929"/>
                </a:lnTo>
                <a:lnTo>
                  <a:pt x="344" y="920"/>
                </a:lnTo>
                <a:lnTo>
                  <a:pt x="354" y="907"/>
                </a:lnTo>
                <a:lnTo>
                  <a:pt x="363" y="893"/>
                </a:lnTo>
                <a:lnTo>
                  <a:pt x="371" y="877"/>
                </a:lnTo>
                <a:lnTo>
                  <a:pt x="371" y="877"/>
                </a:lnTo>
                <a:lnTo>
                  <a:pt x="371" y="872"/>
                </a:lnTo>
                <a:lnTo>
                  <a:pt x="369" y="870"/>
                </a:lnTo>
                <a:lnTo>
                  <a:pt x="365" y="869"/>
                </a:lnTo>
                <a:lnTo>
                  <a:pt x="362" y="870"/>
                </a:lnTo>
                <a:lnTo>
                  <a:pt x="362" y="870"/>
                </a:lnTo>
                <a:lnTo>
                  <a:pt x="335" y="889"/>
                </a:lnTo>
                <a:lnTo>
                  <a:pt x="323" y="900"/>
                </a:lnTo>
                <a:lnTo>
                  <a:pt x="312" y="910"/>
                </a:lnTo>
                <a:lnTo>
                  <a:pt x="300" y="922"/>
                </a:lnTo>
                <a:lnTo>
                  <a:pt x="289" y="935"/>
                </a:lnTo>
                <a:lnTo>
                  <a:pt x="279" y="948"/>
                </a:lnTo>
                <a:lnTo>
                  <a:pt x="271" y="962"/>
                </a:lnTo>
                <a:lnTo>
                  <a:pt x="351" y="889"/>
                </a:lnTo>
                <a:lnTo>
                  <a:pt x="351" y="889"/>
                </a:lnTo>
                <a:lnTo>
                  <a:pt x="348" y="896"/>
                </a:lnTo>
                <a:lnTo>
                  <a:pt x="344" y="903"/>
                </a:lnTo>
                <a:lnTo>
                  <a:pt x="335" y="915"/>
                </a:lnTo>
                <a:lnTo>
                  <a:pt x="327" y="927"/>
                </a:lnTo>
                <a:lnTo>
                  <a:pt x="323" y="934"/>
                </a:lnTo>
                <a:lnTo>
                  <a:pt x="320" y="941"/>
                </a:lnTo>
                <a:lnTo>
                  <a:pt x="333" y="936"/>
                </a:lnTo>
                <a:close/>
                <a:moveTo>
                  <a:pt x="1122" y="1014"/>
                </a:moveTo>
                <a:lnTo>
                  <a:pt x="1122" y="1014"/>
                </a:lnTo>
                <a:lnTo>
                  <a:pt x="1136" y="1002"/>
                </a:lnTo>
                <a:lnTo>
                  <a:pt x="1152" y="990"/>
                </a:lnTo>
                <a:lnTo>
                  <a:pt x="1180" y="962"/>
                </a:lnTo>
                <a:lnTo>
                  <a:pt x="1208" y="934"/>
                </a:lnTo>
                <a:lnTo>
                  <a:pt x="1222" y="921"/>
                </a:lnTo>
                <a:lnTo>
                  <a:pt x="1238" y="908"/>
                </a:lnTo>
                <a:lnTo>
                  <a:pt x="1233" y="908"/>
                </a:lnTo>
                <a:lnTo>
                  <a:pt x="1256" y="894"/>
                </a:lnTo>
                <a:lnTo>
                  <a:pt x="1256" y="894"/>
                </a:lnTo>
                <a:lnTo>
                  <a:pt x="1260" y="889"/>
                </a:lnTo>
                <a:lnTo>
                  <a:pt x="1263" y="887"/>
                </a:lnTo>
                <a:lnTo>
                  <a:pt x="1266" y="887"/>
                </a:lnTo>
                <a:lnTo>
                  <a:pt x="1266" y="887"/>
                </a:lnTo>
                <a:lnTo>
                  <a:pt x="1266" y="884"/>
                </a:lnTo>
                <a:lnTo>
                  <a:pt x="1267" y="883"/>
                </a:lnTo>
                <a:lnTo>
                  <a:pt x="1270" y="880"/>
                </a:lnTo>
                <a:lnTo>
                  <a:pt x="1270" y="880"/>
                </a:lnTo>
                <a:lnTo>
                  <a:pt x="1259" y="886"/>
                </a:lnTo>
                <a:lnTo>
                  <a:pt x="1247" y="891"/>
                </a:lnTo>
                <a:lnTo>
                  <a:pt x="1225" y="907"/>
                </a:lnTo>
                <a:lnTo>
                  <a:pt x="1204" y="925"/>
                </a:lnTo>
                <a:lnTo>
                  <a:pt x="1186" y="942"/>
                </a:lnTo>
                <a:lnTo>
                  <a:pt x="1120" y="1007"/>
                </a:lnTo>
                <a:lnTo>
                  <a:pt x="1117" y="1009"/>
                </a:lnTo>
                <a:lnTo>
                  <a:pt x="1114" y="1015"/>
                </a:lnTo>
                <a:lnTo>
                  <a:pt x="1114" y="1015"/>
                </a:lnTo>
                <a:lnTo>
                  <a:pt x="1118" y="1015"/>
                </a:lnTo>
                <a:lnTo>
                  <a:pt x="1122" y="1014"/>
                </a:lnTo>
                <a:lnTo>
                  <a:pt x="1122" y="1014"/>
                </a:lnTo>
                <a:close/>
                <a:moveTo>
                  <a:pt x="200" y="776"/>
                </a:moveTo>
                <a:lnTo>
                  <a:pt x="200" y="776"/>
                </a:lnTo>
                <a:lnTo>
                  <a:pt x="200" y="783"/>
                </a:lnTo>
                <a:lnTo>
                  <a:pt x="203" y="789"/>
                </a:lnTo>
                <a:lnTo>
                  <a:pt x="208" y="793"/>
                </a:lnTo>
                <a:lnTo>
                  <a:pt x="212" y="797"/>
                </a:lnTo>
                <a:lnTo>
                  <a:pt x="223" y="803"/>
                </a:lnTo>
                <a:lnTo>
                  <a:pt x="234" y="807"/>
                </a:lnTo>
                <a:lnTo>
                  <a:pt x="234" y="807"/>
                </a:lnTo>
                <a:lnTo>
                  <a:pt x="224" y="794"/>
                </a:lnTo>
                <a:lnTo>
                  <a:pt x="216" y="780"/>
                </a:lnTo>
                <a:lnTo>
                  <a:pt x="209" y="765"/>
                </a:lnTo>
                <a:lnTo>
                  <a:pt x="202" y="748"/>
                </a:lnTo>
                <a:lnTo>
                  <a:pt x="189" y="716"/>
                </a:lnTo>
                <a:lnTo>
                  <a:pt x="178" y="681"/>
                </a:lnTo>
                <a:lnTo>
                  <a:pt x="178" y="681"/>
                </a:lnTo>
                <a:lnTo>
                  <a:pt x="178" y="706"/>
                </a:lnTo>
                <a:lnTo>
                  <a:pt x="181" y="730"/>
                </a:lnTo>
                <a:lnTo>
                  <a:pt x="184" y="752"/>
                </a:lnTo>
                <a:lnTo>
                  <a:pt x="191" y="772"/>
                </a:lnTo>
                <a:lnTo>
                  <a:pt x="191" y="772"/>
                </a:lnTo>
                <a:lnTo>
                  <a:pt x="192" y="775"/>
                </a:lnTo>
                <a:lnTo>
                  <a:pt x="196" y="775"/>
                </a:lnTo>
                <a:lnTo>
                  <a:pt x="199" y="775"/>
                </a:lnTo>
                <a:lnTo>
                  <a:pt x="200" y="776"/>
                </a:lnTo>
                <a:lnTo>
                  <a:pt x="200" y="776"/>
                </a:lnTo>
                <a:close/>
                <a:moveTo>
                  <a:pt x="907" y="887"/>
                </a:moveTo>
                <a:lnTo>
                  <a:pt x="861" y="960"/>
                </a:lnTo>
                <a:lnTo>
                  <a:pt x="861" y="960"/>
                </a:lnTo>
                <a:lnTo>
                  <a:pt x="883" y="939"/>
                </a:lnTo>
                <a:lnTo>
                  <a:pt x="907" y="920"/>
                </a:lnTo>
                <a:lnTo>
                  <a:pt x="931" y="900"/>
                </a:lnTo>
                <a:lnTo>
                  <a:pt x="958" y="882"/>
                </a:lnTo>
                <a:lnTo>
                  <a:pt x="958" y="882"/>
                </a:lnTo>
                <a:lnTo>
                  <a:pt x="935" y="884"/>
                </a:lnTo>
                <a:lnTo>
                  <a:pt x="926" y="884"/>
                </a:lnTo>
                <a:lnTo>
                  <a:pt x="916" y="884"/>
                </a:lnTo>
                <a:lnTo>
                  <a:pt x="916" y="884"/>
                </a:lnTo>
                <a:lnTo>
                  <a:pt x="907" y="887"/>
                </a:lnTo>
                <a:lnTo>
                  <a:pt x="907" y="887"/>
                </a:lnTo>
                <a:close/>
                <a:moveTo>
                  <a:pt x="2720" y="903"/>
                </a:moveTo>
                <a:lnTo>
                  <a:pt x="2720" y="903"/>
                </a:lnTo>
                <a:lnTo>
                  <a:pt x="2709" y="901"/>
                </a:lnTo>
                <a:lnTo>
                  <a:pt x="2699" y="901"/>
                </a:lnTo>
                <a:lnTo>
                  <a:pt x="2675" y="903"/>
                </a:lnTo>
                <a:lnTo>
                  <a:pt x="2675" y="903"/>
                </a:lnTo>
                <a:lnTo>
                  <a:pt x="2664" y="922"/>
                </a:lnTo>
                <a:lnTo>
                  <a:pt x="2653" y="942"/>
                </a:lnTo>
                <a:lnTo>
                  <a:pt x="2627" y="980"/>
                </a:lnTo>
                <a:lnTo>
                  <a:pt x="2627" y="980"/>
                </a:lnTo>
                <a:lnTo>
                  <a:pt x="2671" y="941"/>
                </a:lnTo>
                <a:lnTo>
                  <a:pt x="2695" y="921"/>
                </a:lnTo>
                <a:lnTo>
                  <a:pt x="2720" y="903"/>
                </a:lnTo>
                <a:lnTo>
                  <a:pt x="2720" y="903"/>
                </a:lnTo>
                <a:close/>
                <a:moveTo>
                  <a:pt x="2737" y="51"/>
                </a:moveTo>
                <a:lnTo>
                  <a:pt x="2744" y="47"/>
                </a:lnTo>
                <a:lnTo>
                  <a:pt x="2744" y="47"/>
                </a:lnTo>
                <a:lnTo>
                  <a:pt x="2712" y="44"/>
                </a:lnTo>
                <a:lnTo>
                  <a:pt x="2675" y="41"/>
                </a:lnTo>
                <a:lnTo>
                  <a:pt x="2591" y="36"/>
                </a:lnTo>
                <a:lnTo>
                  <a:pt x="2516" y="34"/>
                </a:lnTo>
                <a:lnTo>
                  <a:pt x="2491" y="34"/>
                </a:lnTo>
                <a:lnTo>
                  <a:pt x="2477" y="36"/>
                </a:lnTo>
                <a:lnTo>
                  <a:pt x="2737" y="51"/>
                </a:lnTo>
                <a:close/>
                <a:moveTo>
                  <a:pt x="725" y="898"/>
                </a:moveTo>
                <a:lnTo>
                  <a:pt x="725" y="898"/>
                </a:lnTo>
                <a:lnTo>
                  <a:pt x="711" y="898"/>
                </a:lnTo>
                <a:lnTo>
                  <a:pt x="705" y="898"/>
                </a:lnTo>
                <a:lnTo>
                  <a:pt x="698" y="900"/>
                </a:lnTo>
                <a:lnTo>
                  <a:pt x="698" y="900"/>
                </a:lnTo>
                <a:lnTo>
                  <a:pt x="697" y="904"/>
                </a:lnTo>
                <a:lnTo>
                  <a:pt x="697" y="905"/>
                </a:lnTo>
                <a:lnTo>
                  <a:pt x="695" y="905"/>
                </a:lnTo>
                <a:lnTo>
                  <a:pt x="694" y="903"/>
                </a:lnTo>
                <a:lnTo>
                  <a:pt x="694" y="900"/>
                </a:lnTo>
                <a:lnTo>
                  <a:pt x="694" y="900"/>
                </a:lnTo>
                <a:lnTo>
                  <a:pt x="684" y="907"/>
                </a:lnTo>
                <a:lnTo>
                  <a:pt x="678" y="914"/>
                </a:lnTo>
                <a:lnTo>
                  <a:pt x="666" y="932"/>
                </a:lnTo>
                <a:lnTo>
                  <a:pt x="666" y="932"/>
                </a:lnTo>
                <a:lnTo>
                  <a:pt x="660" y="938"/>
                </a:lnTo>
                <a:lnTo>
                  <a:pt x="654" y="942"/>
                </a:lnTo>
                <a:lnTo>
                  <a:pt x="649" y="942"/>
                </a:lnTo>
                <a:lnTo>
                  <a:pt x="647" y="941"/>
                </a:lnTo>
                <a:lnTo>
                  <a:pt x="645" y="939"/>
                </a:lnTo>
                <a:lnTo>
                  <a:pt x="645" y="939"/>
                </a:lnTo>
                <a:lnTo>
                  <a:pt x="646" y="945"/>
                </a:lnTo>
                <a:lnTo>
                  <a:pt x="646" y="948"/>
                </a:lnTo>
                <a:lnTo>
                  <a:pt x="646" y="950"/>
                </a:lnTo>
                <a:lnTo>
                  <a:pt x="646" y="950"/>
                </a:lnTo>
                <a:lnTo>
                  <a:pt x="642" y="957"/>
                </a:lnTo>
                <a:lnTo>
                  <a:pt x="638" y="964"/>
                </a:lnTo>
                <a:lnTo>
                  <a:pt x="628" y="977"/>
                </a:lnTo>
                <a:lnTo>
                  <a:pt x="616" y="991"/>
                </a:lnTo>
                <a:lnTo>
                  <a:pt x="608" y="1004"/>
                </a:lnTo>
                <a:lnTo>
                  <a:pt x="608" y="1004"/>
                </a:lnTo>
                <a:lnTo>
                  <a:pt x="635" y="976"/>
                </a:lnTo>
                <a:lnTo>
                  <a:pt x="663" y="949"/>
                </a:lnTo>
                <a:lnTo>
                  <a:pt x="694" y="922"/>
                </a:lnTo>
                <a:lnTo>
                  <a:pt x="725" y="898"/>
                </a:lnTo>
                <a:lnTo>
                  <a:pt x="725" y="898"/>
                </a:lnTo>
                <a:close/>
                <a:moveTo>
                  <a:pt x="2397" y="1012"/>
                </a:moveTo>
                <a:lnTo>
                  <a:pt x="2397" y="1012"/>
                </a:lnTo>
                <a:lnTo>
                  <a:pt x="2449" y="962"/>
                </a:lnTo>
                <a:lnTo>
                  <a:pt x="2476" y="936"/>
                </a:lnTo>
                <a:lnTo>
                  <a:pt x="2502" y="912"/>
                </a:lnTo>
                <a:lnTo>
                  <a:pt x="2502" y="912"/>
                </a:lnTo>
                <a:lnTo>
                  <a:pt x="2494" y="910"/>
                </a:lnTo>
                <a:lnTo>
                  <a:pt x="2485" y="908"/>
                </a:lnTo>
                <a:lnTo>
                  <a:pt x="2477" y="908"/>
                </a:lnTo>
                <a:lnTo>
                  <a:pt x="2474" y="908"/>
                </a:lnTo>
                <a:lnTo>
                  <a:pt x="2471" y="911"/>
                </a:lnTo>
                <a:lnTo>
                  <a:pt x="2397" y="1012"/>
                </a:lnTo>
                <a:close/>
                <a:moveTo>
                  <a:pt x="2128" y="981"/>
                </a:moveTo>
                <a:lnTo>
                  <a:pt x="2128" y="981"/>
                </a:lnTo>
                <a:lnTo>
                  <a:pt x="2133" y="983"/>
                </a:lnTo>
                <a:lnTo>
                  <a:pt x="2133" y="983"/>
                </a:lnTo>
                <a:lnTo>
                  <a:pt x="2173" y="948"/>
                </a:lnTo>
                <a:lnTo>
                  <a:pt x="2195" y="929"/>
                </a:lnTo>
                <a:lnTo>
                  <a:pt x="2218" y="914"/>
                </a:lnTo>
                <a:lnTo>
                  <a:pt x="2179" y="911"/>
                </a:lnTo>
                <a:lnTo>
                  <a:pt x="2140" y="969"/>
                </a:lnTo>
                <a:lnTo>
                  <a:pt x="2137" y="972"/>
                </a:lnTo>
                <a:lnTo>
                  <a:pt x="2140" y="969"/>
                </a:lnTo>
                <a:lnTo>
                  <a:pt x="2140" y="969"/>
                </a:lnTo>
                <a:lnTo>
                  <a:pt x="2141" y="963"/>
                </a:lnTo>
                <a:lnTo>
                  <a:pt x="2144" y="959"/>
                </a:lnTo>
                <a:lnTo>
                  <a:pt x="2147" y="955"/>
                </a:lnTo>
                <a:lnTo>
                  <a:pt x="2148" y="949"/>
                </a:lnTo>
                <a:lnTo>
                  <a:pt x="2148" y="949"/>
                </a:lnTo>
                <a:lnTo>
                  <a:pt x="2141" y="955"/>
                </a:lnTo>
                <a:lnTo>
                  <a:pt x="2137" y="963"/>
                </a:lnTo>
                <a:lnTo>
                  <a:pt x="2128" y="979"/>
                </a:lnTo>
                <a:lnTo>
                  <a:pt x="2128" y="979"/>
                </a:lnTo>
                <a:lnTo>
                  <a:pt x="2131" y="979"/>
                </a:lnTo>
                <a:lnTo>
                  <a:pt x="2131" y="980"/>
                </a:lnTo>
                <a:lnTo>
                  <a:pt x="2131" y="981"/>
                </a:lnTo>
                <a:lnTo>
                  <a:pt x="2128" y="981"/>
                </a:lnTo>
                <a:lnTo>
                  <a:pt x="2128" y="981"/>
                </a:lnTo>
                <a:close/>
                <a:moveTo>
                  <a:pt x="2352" y="912"/>
                </a:moveTo>
                <a:lnTo>
                  <a:pt x="2313" y="911"/>
                </a:lnTo>
                <a:lnTo>
                  <a:pt x="2313" y="911"/>
                </a:lnTo>
                <a:lnTo>
                  <a:pt x="2306" y="931"/>
                </a:lnTo>
                <a:lnTo>
                  <a:pt x="2294" y="949"/>
                </a:lnTo>
                <a:lnTo>
                  <a:pt x="2284" y="967"/>
                </a:lnTo>
                <a:lnTo>
                  <a:pt x="2275" y="984"/>
                </a:lnTo>
                <a:lnTo>
                  <a:pt x="2352" y="912"/>
                </a:lnTo>
                <a:close/>
                <a:moveTo>
                  <a:pt x="2279" y="914"/>
                </a:moveTo>
                <a:lnTo>
                  <a:pt x="2279" y="914"/>
                </a:lnTo>
                <a:lnTo>
                  <a:pt x="2269" y="911"/>
                </a:lnTo>
                <a:lnTo>
                  <a:pt x="2258" y="911"/>
                </a:lnTo>
                <a:lnTo>
                  <a:pt x="2249" y="912"/>
                </a:lnTo>
                <a:lnTo>
                  <a:pt x="2247" y="914"/>
                </a:lnTo>
                <a:lnTo>
                  <a:pt x="2244" y="915"/>
                </a:lnTo>
                <a:lnTo>
                  <a:pt x="2244" y="915"/>
                </a:lnTo>
                <a:lnTo>
                  <a:pt x="2237" y="928"/>
                </a:lnTo>
                <a:lnTo>
                  <a:pt x="2228" y="941"/>
                </a:lnTo>
                <a:lnTo>
                  <a:pt x="2218" y="952"/>
                </a:lnTo>
                <a:lnTo>
                  <a:pt x="2209" y="962"/>
                </a:lnTo>
                <a:lnTo>
                  <a:pt x="2195" y="987"/>
                </a:lnTo>
                <a:lnTo>
                  <a:pt x="2279" y="914"/>
                </a:lnTo>
                <a:close/>
                <a:moveTo>
                  <a:pt x="2051" y="993"/>
                </a:moveTo>
                <a:lnTo>
                  <a:pt x="2141" y="912"/>
                </a:lnTo>
                <a:lnTo>
                  <a:pt x="2110" y="911"/>
                </a:lnTo>
                <a:lnTo>
                  <a:pt x="2110" y="911"/>
                </a:lnTo>
                <a:lnTo>
                  <a:pt x="2096" y="932"/>
                </a:lnTo>
                <a:lnTo>
                  <a:pt x="2081" y="952"/>
                </a:lnTo>
                <a:lnTo>
                  <a:pt x="2065" y="972"/>
                </a:lnTo>
                <a:lnTo>
                  <a:pt x="2051" y="993"/>
                </a:lnTo>
                <a:lnTo>
                  <a:pt x="2051" y="993"/>
                </a:lnTo>
                <a:close/>
                <a:moveTo>
                  <a:pt x="1571" y="891"/>
                </a:moveTo>
                <a:lnTo>
                  <a:pt x="1571" y="891"/>
                </a:lnTo>
                <a:lnTo>
                  <a:pt x="1568" y="901"/>
                </a:lnTo>
                <a:lnTo>
                  <a:pt x="1564" y="910"/>
                </a:lnTo>
                <a:lnTo>
                  <a:pt x="1559" y="918"/>
                </a:lnTo>
                <a:lnTo>
                  <a:pt x="1554" y="927"/>
                </a:lnTo>
                <a:lnTo>
                  <a:pt x="1548" y="934"/>
                </a:lnTo>
                <a:lnTo>
                  <a:pt x="1542" y="939"/>
                </a:lnTo>
                <a:lnTo>
                  <a:pt x="1535" y="945"/>
                </a:lnTo>
                <a:lnTo>
                  <a:pt x="1528" y="948"/>
                </a:lnTo>
                <a:lnTo>
                  <a:pt x="1528" y="948"/>
                </a:lnTo>
                <a:lnTo>
                  <a:pt x="1527" y="949"/>
                </a:lnTo>
                <a:lnTo>
                  <a:pt x="1527" y="948"/>
                </a:lnTo>
                <a:lnTo>
                  <a:pt x="1530" y="946"/>
                </a:lnTo>
                <a:lnTo>
                  <a:pt x="1533" y="945"/>
                </a:lnTo>
                <a:lnTo>
                  <a:pt x="1534" y="945"/>
                </a:lnTo>
                <a:lnTo>
                  <a:pt x="1535" y="946"/>
                </a:lnTo>
                <a:lnTo>
                  <a:pt x="1537" y="949"/>
                </a:lnTo>
                <a:lnTo>
                  <a:pt x="1537" y="949"/>
                </a:lnTo>
                <a:lnTo>
                  <a:pt x="1554" y="935"/>
                </a:lnTo>
                <a:lnTo>
                  <a:pt x="1573" y="918"/>
                </a:lnTo>
                <a:lnTo>
                  <a:pt x="1596" y="901"/>
                </a:lnTo>
                <a:lnTo>
                  <a:pt x="1607" y="893"/>
                </a:lnTo>
                <a:lnTo>
                  <a:pt x="1618" y="887"/>
                </a:lnTo>
                <a:lnTo>
                  <a:pt x="1568" y="890"/>
                </a:lnTo>
                <a:lnTo>
                  <a:pt x="1571" y="891"/>
                </a:lnTo>
                <a:close/>
                <a:moveTo>
                  <a:pt x="98" y="438"/>
                </a:moveTo>
                <a:lnTo>
                  <a:pt x="98" y="438"/>
                </a:lnTo>
                <a:lnTo>
                  <a:pt x="125" y="408"/>
                </a:lnTo>
                <a:lnTo>
                  <a:pt x="139" y="393"/>
                </a:lnTo>
                <a:lnTo>
                  <a:pt x="154" y="378"/>
                </a:lnTo>
                <a:lnTo>
                  <a:pt x="154" y="378"/>
                </a:lnTo>
                <a:lnTo>
                  <a:pt x="156" y="376"/>
                </a:lnTo>
                <a:lnTo>
                  <a:pt x="157" y="371"/>
                </a:lnTo>
                <a:lnTo>
                  <a:pt x="157" y="362"/>
                </a:lnTo>
                <a:lnTo>
                  <a:pt x="153" y="338"/>
                </a:lnTo>
                <a:lnTo>
                  <a:pt x="153" y="338"/>
                </a:lnTo>
                <a:lnTo>
                  <a:pt x="150" y="346"/>
                </a:lnTo>
                <a:lnTo>
                  <a:pt x="146" y="353"/>
                </a:lnTo>
                <a:lnTo>
                  <a:pt x="139" y="366"/>
                </a:lnTo>
                <a:lnTo>
                  <a:pt x="139" y="366"/>
                </a:lnTo>
                <a:lnTo>
                  <a:pt x="136" y="367"/>
                </a:lnTo>
                <a:lnTo>
                  <a:pt x="98" y="438"/>
                </a:lnTo>
                <a:close/>
                <a:moveTo>
                  <a:pt x="146" y="876"/>
                </a:moveTo>
                <a:lnTo>
                  <a:pt x="146" y="876"/>
                </a:lnTo>
                <a:lnTo>
                  <a:pt x="163" y="860"/>
                </a:lnTo>
                <a:lnTo>
                  <a:pt x="179" y="845"/>
                </a:lnTo>
                <a:lnTo>
                  <a:pt x="213" y="817"/>
                </a:lnTo>
                <a:lnTo>
                  <a:pt x="213" y="817"/>
                </a:lnTo>
                <a:lnTo>
                  <a:pt x="209" y="813"/>
                </a:lnTo>
                <a:lnTo>
                  <a:pt x="203" y="810"/>
                </a:lnTo>
                <a:lnTo>
                  <a:pt x="199" y="807"/>
                </a:lnTo>
                <a:lnTo>
                  <a:pt x="195" y="804"/>
                </a:lnTo>
                <a:lnTo>
                  <a:pt x="195" y="804"/>
                </a:lnTo>
                <a:lnTo>
                  <a:pt x="179" y="820"/>
                </a:lnTo>
                <a:lnTo>
                  <a:pt x="168" y="837"/>
                </a:lnTo>
                <a:lnTo>
                  <a:pt x="157" y="855"/>
                </a:lnTo>
                <a:lnTo>
                  <a:pt x="146" y="876"/>
                </a:lnTo>
                <a:lnTo>
                  <a:pt x="146" y="876"/>
                </a:lnTo>
                <a:close/>
                <a:moveTo>
                  <a:pt x="874" y="889"/>
                </a:moveTo>
                <a:lnTo>
                  <a:pt x="874" y="889"/>
                </a:lnTo>
                <a:lnTo>
                  <a:pt x="864" y="890"/>
                </a:lnTo>
                <a:lnTo>
                  <a:pt x="855" y="891"/>
                </a:lnTo>
                <a:lnTo>
                  <a:pt x="845" y="894"/>
                </a:lnTo>
                <a:lnTo>
                  <a:pt x="837" y="897"/>
                </a:lnTo>
                <a:lnTo>
                  <a:pt x="837" y="897"/>
                </a:lnTo>
                <a:lnTo>
                  <a:pt x="833" y="901"/>
                </a:lnTo>
                <a:lnTo>
                  <a:pt x="829" y="905"/>
                </a:lnTo>
                <a:lnTo>
                  <a:pt x="820" y="917"/>
                </a:lnTo>
                <a:lnTo>
                  <a:pt x="812" y="928"/>
                </a:lnTo>
                <a:lnTo>
                  <a:pt x="808" y="932"/>
                </a:lnTo>
                <a:lnTo>
                  <a:pt x="803" y="936"/>
                </a:lnTo>
                <a:lnTo>
                  <a:pt x="808" y="936"/>
                </a:lnTo>
                <a:lnTo>
                  <a:pt x="808" y="936"/>
                </a:lnTo>
                <a:lnTo>
                  <a:pt x="798" y="950"/>
                </a:lnTo>
                <a:lnTo>
                  <a:pt x="793" y="957"/>
                </a:lnTo>
                <a:lnTo>
                  <a:pt x="789" y="964"/>
                </a:lnTo>
                <a:lnTo>
                  <a:pt x="789" y="964"/>
                </a:lnTo>
                <a:lnTo>
                  <a:pt x="830" y="925"/>
                </a:lnTo>
                <a:lnTo>
                  <a:pt x="851" y="905"/>
                </a:lnTo>
                <a:lnTo>
                  <a:pt x="862" y="897"/>
                </a:lnTo>
                <a:lnTo>
                  <a:pt x="874" y="889"/>
                </a:lnTo>
                <a:lnTo>
                  <a:pt x="874" y="889"/>
                </a:lnTo>
                <a:close/>
                <a:moveTo>
                  <a:pt x="1683" y="943"/>
                </a:moveTo>
                <a:lnTo>
                  <a:pt x="1749" y="891"/>
                </a:lnTo>
                <a:lnTo>
                  <a:pt x="1749" y="891"/>
                </a:lnTo>
                <a:lnTo>
                  <a:pt x="1741" y="891"/>
                </a:lnTo>
                <a:lnTo>
                  <a:pt x="1735" y="893"/>
                </a:lnTo>
                <a:lnTo>
                  <a:pt x="1729" y="894"/>
                </a:lnTo>
                <a:lnTo>
                  <a:pt x="1725" y="894"/>
                </a:lnTo>
                <a:lnTo>
                  <a:pt x="1725" y="894"/>
                </a:lnTo>
                <a:lnTo>
                  <a:pt x="1717" y="891"/>
                </a:lnTo>
                <a:lnTo>
                  <a:pt x="1708" y="890"/>
                </a:lnTo>
                <a:lnTo>
                  <a:pt x="1704" y="891"/>
                </a:lnTo>
                <a:lnTo>
                  <a:pt x="1701" y="893"/>
                </a:lnTo>
                <a:lnTo>
                  <a:pt x="1700" y="896"/>
                </a:lnTo>
                <a:lnTo>
                  <a:pt x="1700" y="900"/>
                </a:lnTo>
                <a:lnTo>
                  <a:pt x="1700" y="900"/>
                </a:lnTo>
                <a:lnTo>
                  <a:pt x="1700" y="907"/>
                </a:lnTo>
                <a:lnTo>
                  <a:pt x="1698" y="914"/>
                </a:lnTo>
                <a:lnTo>
                  <a:pt x="1694" y="920"/>
                </a:lnTo>
                <a:lnTo>
                  <a:pt x="1691" y="925"/>
                </a:lnTo>
                <a:lnTo>
                  <a:pt x="1684" y="935"/>
                </a:lnTo>
                <a:lnTo>
                  <a:pt x="1683" y="939"/>
                </a:lnTo>
                <a:lnTo>
                  <a:pt x="1683" y="943"/>
                </a:lnTo>
                <a:lnTo>
                  <a:pt x="1683" y="943"/>
                </a:lnTo>
                <a:close/>
                <a:moveTo>
                  <a:pt x="115" y="550"/>
                </a:moveTo>
                <a:lnTo>
                  <a:pt x="115" y="550"/>
                </a:lnTo>
                <a:lnTo>
                  <a:pt x="122" y="540"/>
                </a:lnTo>
                <a:lnTo>
                  <a:pt x="125" y="537"/>
                </a:lnTo>
                <a:lnTo>
                  <a:pt x="127" y="534"/>
                </a:lnTo>
                <a:lnTo>
                  <a:pt x="127" y="534"/>
                </a:lnTo>
                <a:lnTo>
                  <a:pt x="122" y="546"/>
                </a:lnTo>
                <a:lnTo>
                  <a:pt x="115" y="558"/>
                </a:lnTo>
                <a:lnTo>
                  <a:pt x="106" y="571"/>
                </a:lnTo>
                <a:lnTo>
                  <a:pt x="99" y="584"/>
                </a:lnTo>
                <a:lnTo>
                  <a:pt x="99" y="584"/>
                </a:lnTo>
                <a:lnTo>
                  <a:pt x="125" y="557"/>
                </a:lnTo>
                <a:lnTo>
                  <a:pt x="137" y="546"/>
                </a:lnTo>
                <a:lnTo>
                  <a:pt x="150" y="534"/>
                </a:lnTo>
                <a:lnTo>
                  <a:pt x="150" y="534"/>
                </a:lnTo>
                <a:lnTo>
                  <a:pt x="153" y="530"/>
                </a:lnTo>
                <a:lnTo>
                  <a:pt x="156" y="526"/>
                </a:lnTo>
                <a:lnTo>
                  <a:pt x="156" y="522"/>
                </a:lnTo>
                <a:lnTo>
                  <a:pt x="156" y="518"/>
                </a:lnTo>
                <a:lnTo>
                  <a:pt x="154" y="509"/>
                </a:lnTo>
                <a:lnTo>
                  <a:pt x="153" y="502"/>
                </a:lnTo>
                <a:lnTo>
                  <a:pt x="153" y="502"/>
                </a:lnTo>
                <a:lnTo>
                  <a:pt x="148" y="508"/>
                </a:lnTo>
                <a:lnTo>
                  <a:pt x="144" y="513"/>
                </a:lnTo>
                <a:lnTo>
                  <a:pt x="133" y="523"/>
                </a:lnTo>
                <a:lnTo>
                  <a:pt x="127" y="527"/>
                </a:lnTo>
                <a:lnTo>
                  <a:pt x="123" y="534"/>
                </a:lnTo>
                <a:lnTo>
                  <a:pt x="119" y="542"/>
                </a:lnTo>
                <a:lnTo>
                  <a:pt x="115" y="550"/>
                </a:lnTo>
                <a:lnTo>
                  <a:pt x="115" y="550"/>
                </a:lnTo>
                <a:close/>
                <a:moveTo>
                  <a:pt x="1607" y="946"/>
                </a:moveTo>
                <a:lnTo>
                  <a:pt x="1607" y="946"/>
                </a:lnTo>
                <a:lnTo>
                  <a:pt x="1645" y="917"/>
                </a:lnTo>
                <a:lnTo>
                  <a:pt x="1663" y="903"/>
                </a:lnTo>
                <a:lnTo>
                  <a:pt x="1683" y="891"/>
                </a:lnTo>
                <a:lnTo>
                  <a:pt x="1683" y="891"/>
                </a:lnTo>
                <a:lnTo>
                  <a:pt x="1673" y="889"/>
                </a:lnTo>
                <a:lnTo>
                  <a:pt x="1662" y="887"/>
                </a:lnTo>
                <a:lnTo>
                  <a:pt x="1651" y="887"/>
                </a:lnTo>
                <a:lnTo>
                  <a:pt x="1646" y="889"/>
                </a:lnTo>
                <a:lnTo>
                  <a:pt x="1644" y="891"/>
                </a:lnTo>
                <a:lnTo>
                  <a:pt x="1644" y="891"/>
                </a:lnTo>
                <a:lnTo>
                  <a:pt x="1634" y="903"/>
                </a:lnTo>
                <a:lnTo>
                  <a:pt x="1625" y="915"/>
                </a:lnTo>
                <a:lnTo>
                  <a:pt x="1617" y="931"/>
                </a:lnTo>
                <a:lnTo>
                  <a:pt x="1607" y="946"/>
                </a:lnTo>
                <a:lnTo>
                  <a:pt x="1607" y="946"/>
                </a:lnTo>
                <a:close/>
                <a:moveTo>
                  <a:pt x="2613" y="912"/>
                </a:moveTo>
                <a:lnTo>
                  <a:pt x="2613" y="912"/>
                </a:lnTo>
                <a:lnTo>
                  <a:pt x="2603" y="928"/>
                </a:lnTo>
                <a:lnTo>
                  <a:pt x="2591" y="943"/>
                </a:lnTo>
                <a:lnTo>
                  <a:pt x="2580" y="957"/>
                </a:lnTo>
                <a:lnTo>
                  <a:pt x="2570" y="973"/>
                </a:lnTo>
                <a:lnTo>
                  <a:pt x="2570" y="973"/>
                </a:lnTo>
                <a:lnTo>
                  <a:pt x="2606" y="939"/>
                </a:lnTo>
                <a:lnTo>
                  <a:pt x="2626" y="924"/>
                </a:lnTo>
                <a:lnTo>
                  <a:pt x="2647" y="908"/>
                </a:lnTo>
                <a:lnTo>
                  <a:pt x="2647" y="908"/>
                </a:lnTo>
                <a:lnTo>
                  <a:pt x="2637" y="908"/>
                </a:lnTo>
                <a:lnTo>
                  <a:pt x="2627" y="910"/>
                </a:lnTo>
                <a:lnTo>
                  <a:pt x="2627" y="910"/>
                </a:lnTo>
                <a:lnTo>
                  <a:pt x="2623" y="910"/>
                </a:lnTo>
                <a:lnTo>
                  <a:pt x="2620" y="910"/>
                </a:lnTo>
                <a:lnTo>
                  <a:pt x="2616" y="910"/>
                </a:lnTo>
                <a:lnTo>
                  <a:pt x="2613" y="912"/>
                </a:lnTo>
                <a:lnTo>
                  <a:pt x="2613" y="912"/>
                </a:lnTo>
                <a:close/>
                <a:moveTo>
                  <a:pt x="1510" y="894"/>
                </a:moveTo>
                <a:lnTo>
                  <a:pt x="1510" y="894"/>
                </a:lnTo>
                <a:lnTo>
                  <a:pt x="1505" y="904"/>
                </a:lnTo>
                <a:lnTo>
                  <a:pt x="1499" y="914"/>
                </a:lnTo>
                <a:lnTo>
                  <a:pt x="1490" y="924"/>
                </a:lnTo>
                <a:lnTo>
                  <a:pt x="1483" y="935"/>
                </a:lnTo>
                <a:lnTo>
                  <a:pt x="1483" y="935"/>
                </a:lnTo>
                <a:lnTo>
                  <a:pt x="1499" y="922"/>
                </a:lnTo>
                <a:lnTo>
                  <a:pt x="1516" y="910"/>
                </a:lnTo>
                <a:lnTo>
                  <a:pt x="1533" y="897"/>
                </a:lnTo>
                <a:lnTo>
                  <a:pt x="1548" y="887"/>
                </a:lnTo>
                <a:lnTo>
                  <a:pt x="1548" y="887"/>
                </a:lnTo>
                <a:lnTo>
                  <a:pt x="1526" y="887"/>
                </a:lnTo>
                <a:lnTo>
                  <a:pt x="1517" y="887"/>
                </a:lnTo>
                <a:lnTo>
                  <a:pt x="1510" y="889"/>
                </a:lnTo>
                <a:lnTo>
                  <a:pt x="1510" y="889"/>
                </a:lnTo>
                <a:lnTo>
                  <a:pt x="1510" y="894"/>
                </a:lnTo>
                <a:lnTo>
                  <a:pt x="1510" y="894"/>
                </a:lnTo>
                <a:close/>
                <a:moveTo>
                  <a:pt x="2731" y="1011"/>
                </a:moveTo>
                <a:lnTo>
                  <a:pt x="2731" y="1011"/>
                </a:lnTo>
                <a:lnTo>
                  <a:pt x="2751" y="993"/>
                </a:lnTo>
                <a:lnTo>
                  <a:pt x="2769" y="973"/>
                </a:lnTo>
                <a:lnTo>
                  <a:pt x="2788" y="950"/>
                </a:lnTo>
                <a:lnTo>
                  <a:pt x="2803" y="929"/>
                </a:lnTo>
                <a:lnTo>
                  <a:pt x="2803" y="929"/>
                </a:lnTo>
                <a:lnTo>
                  <a:pt x="2803" y="924"/>
                </a:lnTo>
                <a:lnTo>
                  <a:pt x="2771" y="960"/>
                </a:lnTo>
                <a:lnTo>
                  <a:pt x="2771" y="960"/>
                </a:lnTo>
                <a:lnTo>
                  <a:pt x="2759" y="973"/>
                </a:lnTo>
                <a:lnTo>
                  <a:pt x="2751" y="986"/>
                </a:lnTo>
                <a:lnTo>
                  <a:pt x="2731" y="1011"/>
                </a:lnTo>
                <a:lnTo>
                  <a:pt x="2731" y="1011"/>
                </a:lnTo>
                <a:close/>
                <a:moveTo>
                  <a:pt x="2751" y="896"/>
                </a:moveTo>
                <a:lnTo>
                  <a:pt x="2751" y="896"/>
                </a:lnTo>
                <a:lnTo>
                  <a:pt x="2738" y="918"/>
                </a:lnTo>
                <a:lnTo>
                  <a:pt x="2724" y="939"/>
                </a:lnTo>
                <a:lnTo>
                  <a:pt x="2783" y="891"/>
                </a:lnTo>
                <a:lnTo>
                  <a:pt x="2783" y="891"/>
                </a:lnTo>
                <a:lnTo>
                  <a:pt x="2776" y="891"/>
                </a:lnTo>
                <a:lnTo>
                  <a:pt x="2769" y="891"/>
                </a:lnTo>
                <a:lnTo>
                  <a:pt x="2754" y="894"/>
                </a:lnTo>
                <a:lnTo>
                  <a:pt x="2754" y="894"/>
                </a:lnTo>
                <a:lnTo>
                  <a:pt x="2751" y="896"/>
                </a:lnTo>
                <a:lnTo>
                  <a:pt x="2751" y="896"/>
                </a:lnTo>
                <a:close/>
                <a:moveTo>
                  <a:pt x="151" y="151"/>
                </a:moveTo>
                <a:lnTo>
                  <a:pt x="151" y="151"/>
                </a:lnTo>
                <a:lnTo>
                  <a:pt x="156" y="155"/>
                </a:lnTo>
                <a:lnTo>
                  <a:pt x="157" y="155"/>
                </a:lnTo>
                <a:lnTo>
                  <a:pt x="157" y="155"/>
                </a:lnTo>
                <a:lnTo>
                  <a:pt x="158" y="148"/>
                </a:lnTo>
                <a:lnTo>
                  <a:pt x="158" y="148"/>
                </a:lnTo>
                <a:lnTo>
                  <a:pt x="160" y="142"/>
                </a:lnTo>
                <a:lnTo>
                  <a:pt x="158" y="138"/>
                </a:lnTo>
                <a:lnTo>
                  <a:pt x="158" y="134"/>
                </a:lnTo>
                <a:lnTo>
                  <a:pt x="160" y="130"/>
                </a:lnTo>
                <a:lnTo>
                  <a:pt x="160" y="130"/>
                </a:lnTo>
                <a:lnTo>
                  <a:pt x="150" y="140"/>
                </a:lnTo>
                <a:lnTo>
                  <a:pt x="140" y="149"/>
                </a:lnTo>
                <a:lnTo>
                  <a:pt x="122" y="172"/>
                </a:lnTo>
                <a:lnTo>
                  <a:pt x="122" y="172"/>
                </a:lnTo>
                <a:lnTo>
                  <a:pt x="120" y="173"/>
                </a:lnTo>
                <a:lnTo>
                  <a:pt x="120" y="175"/>
                </a:lnTo>
                <a:lnTo>
                  <a:pt x="120" y="175"/>
                </a:lnTo>
                <a:lnTo>
                  <a:pt x="129" y="172"/>
                </a:lnTo>
                <a:lnTo>
                  <a:pt x="137" y="166"/>
                </a:lnTo>
                <a:lnTo>
                  <a:pt x="146" y="161"/>
                </a:lnTo>
                <a:lnTo>
                  <a:pt x="148" y="156"/>
                </a:lnTo>
                <a:lnTo>
                  <a:pt x="151" y="151"/>
                </a:lnTo>
                <a:lnTo>
                  <a:pt x="151" y="151"/>
                </a:lnTo>
                <a:close/>
                <a:moveTo>
                  <a:pt x="1625" y="1074"/>
                </a:moveTo>
                <a:lnTo>
                  <a:pt x="1625" y="1074"/>
                </a:lnTo>
                <a:lnTo>
                  <a:pt x="1631" y="1075"/>
                </a:lnTo>
                <a:lnTo>
                  <a:pt x="1637" y="1075"/>
                </a:lnTo>
                <a:lnTo>
                  <a:pt x="1642" y="1074"/>
                </a:lnTo>
                <a:lnTo>
                  <a:pt x="1645" y="1073"/>
                </a:lnTo>
                <a:lnTo>
                  <a:pt x="1646" y="1071"/>
                </a:lnTo>
                <a:lnTo>
                  <a:pt x="1646" y="1071"/>
                </a:lnTo>
                <a:lnTo>
                  <a:pt x="1659" y="1050"/>
                </a:lnTo>
                <a:lnTo>
                  <a:pt x="1665" y="1039"/>
                </a:lnTo>
                <a:lnTo>
                  <a:pt x="1668" y="1032"/>
                </a:lnTo>
                <a:lnTo>
                  <a:pt x="1668" y="1032"/>
                </a:lnTo>
                <a:lnTo>
                  <a:pt x="1656" y="1043"/>
                </a:lnTo>
                <a:lnTo>
                  <a:pt x="1645" y="1053"/>
                </a:lnTo>
                <a:lnTo>
                  <a:pt x="1635" y="1063"/>
                </a:lnTo>
                <a:lnTo>
                  <a:pt x="1625" y="1074"/>
                </a:lnTo>
                <a:lnTo>
                  <a:pt x="1625" y="1074"/>
                </a:lnTo>
                <a:close/>
                <a:moveTo>
                  <a:pt x="132" y="210"/>
                </a:moveTo>
                <a:lnTo>
                  <a:pt x="132" y="210"/>
                </a:lnTo>
                <a:lnTo>
                  <a:pt x="137" y="207"/>
                </a:lnTo>
                <a:lnTo>
                  <a:pt x="141" y="201"/>
                </a:lnTo>
                <a:lnTo>
                  <a:pt x="150" y="187"/>
                </a:lnTo>
                <a:lnTo>
                  <a:pt x="150" y="187"/>
                </a:lnTo>
                <a:lnTo>
                  <a:pt x="153" y="182"/>
                </a:lnTo>
                <a:lnTo>
                  <a:pt x="154" y="173"/>
                </a:lnTo>
                <a:lnTo>
                  <a:pt x="153" y="168"/>
                </a:lnTo>
                <a:lnTo>
                  <a:pt x="151" y="165"/>
                </a:lnTo>
                <a:lnTo>
                  <a:pt x="150" y="165"/>
                </a:lnTo>
                <a:lnTo>
                  <a:pt x="150" y="165"/>
                </a:lnTo>
                <a:lnTo>
                  <a:pt x="150" y="166"/>
                </a:lnTo>
                <a:lnTo>
                  <a:pt x="150" y="169"/>
                </a:lnTo>
                <a:lnTo>
                  <a:pt x="147" y="175"/>
                </a:lnTo>
                <a:lnTo>
                  <a:pt x="139" y="192"/>
                </a:lnTo>
                <a:lnTo>
                  <a:pt x="130" y="207"/>
                </a:lnTo>
                <a:lnTo>
                  <a:pt x="130" y="211"/>
                </a:lnTo>
                <a:lnTo>
                  <a:pt x="130" y="211"/>
                </a:lnTo>
                <a:lnTo>
                  <a:pt x="132" y="210"/>
                </a:lnTo>
                <a:lnTo>
                  <a:pt x="132" y="210"/>
                </a:lnTo>
                <a:close/>
                <a:moveTo>
                  <a:pt x="140" y="977"/>
                </a:moveTo>
                <a:lnTo>
                  <a:pt x="140" y="977"/>
                </a:lnTo>
                <a:lnTo>
                  <a:pt x="144" y="980"/>
                </a:lnTo>
                <a:lnTo>
                  <a:pt x="150" y="980"/>
                </a:lnTo>
                <a:lnTo>
                  <a:pt x="156" y="977"/>
                </a:lnTo>
                <a:lnTo>
                  <a:pt x="157" y="974"/>
                </a:lnTo>
                <a:lnTo>
                  <a:pt x="158" y="973"/>
                </a:lnTo>
                <a:lnTo>
                  <a:pt x="158" y="973"/>
                </a:lnTo>
                <a:lnTo>
                  <a:pt x="161" y="967"/>
                </a:lnTo>
                <a:lnTo>
                  <a:pt x="165" y="962"/>
                </a:lnTo>
                <a:lnTo>
                  <a:pt x="172" y="952"/>
                </a:lnTo>
                <a:lnTo>
                  <a:pt x="172" y="952"/>
                </a:lnTo>
                <a:lnTo>
                  <a:pt x="163" y="957"/>
                </a:lnTo>
                <a:lnTo>
                  <a:pt x="153" y="962"/>
                </a:lnTo>
                <a:lnTo>
                  <a:pt x="148" y="964"/>
                </a:lnTo>
                <a:lnTo>
                  <a:pt x="144" y="969"/>
                </a:lnTo>
                <a:lnTo>
                  <a:pt x="141" y="973"/>
                </a:lnTo>
                <a:lnTo>
                  <a:pt x="140" y="977"/>
                </a:lnTo>
                <a:lnTo>
                  <a:pt x="140" y="977"/>
                </a:lnTo>
                <a:close/>
                <a:moveTo>
                  <a:pt x="473" y="981"/>
                </a:moveTo>
                <a:lnTo>
                  <a:pt x="473" y="981"/>
                </a:lnTo>
                <a:lnTo>
                  <a:pt x="467" y="984"/>
                </a:lnTo>
                <a:lnTo>
                  <a:pt x="462" y="991"/>
                </a:lnTo>
                <a:lnTo>
                  <a:pt x="458" y="998"/>
                </a:lnTo>
                <a:lnTo>
                  <a:pt x="456" y="1002"/>
                </a:lnTo>
                <a:lnTo>
                  <a:pt x="458" y="1007"/>
                </a:lnTo>
                <a:lnTo>
                  <a:pt x="458" y="1007"/>
                </a:lnTo>
                <a:lnTo>
                  <a:pt x="462" y="1005"/>
                </a:lnTo>
                <a:lnTo>
                  <a:pt x="465" y="1002"/>
                </a:lnTo>
                <a:lnTo>
                  <a:pt x="466" y="1000"/>
                </a:lnTo>
                <a:lnTo>
                  <a:pt x="467" y="995"/>
                </a:lnTo>
                <a:lnTo>
                  <a:pt x="470" y="988"/>
                </a:lnTo>
                <a:lnTo>
                  <a:pt x="472" y="984"/>
                </a:lnTo>
                <a:lnTo>
                  <a:pt x="473" y="981"/>
                </a:lnTo>
                <a:lnTo>
                  <a:pt x="473" y="981"/>
                </a:lnTo>
                <a:close/>
                <a:moveTo>
                  <a:pt x="313" y="983"/>
                </a:moveTo>
                <a:lnTo>
                  <a:pt x="313" y="983"/>
                </a:lnTo>
                <a:lnTo>
                  <a:pt x="312" y="988"/>
                </a:lnTo>
                <a:lnTo>
                  <a:pt x="309" y="991"/>
                </a:lnTo>
                <a:lnTo>
                  <a:pt x="307" y="994"/>
                </a:lnTo>
                <a:lnTo>
                  <a:pt x="307" y="998"/>
                </a:lnTo>
                <a:lnTo>
                  <a:pt x="324" y="983"/>
                </a:lnTo>
                <a:lnTo>
                  <a:pt x="324" y="983"/>
                </a:lnTo>
                <a:lnTo>
                  <a:pt x="327" y="976"/>
                </a:lnTo>
                <a:lnTo>
                  <a:pt x="328" y="972"/>
                </a:lnTo>
                <a:lnTo>
                  <a:pt x="327" y="972"/>
                </a:lnTo>
                <a:lnTo>
                  <a:pt x="324" y="974"/>
                </a:lnTo>
                <a:lnTo>
                  <a:pt x="317" y="980"/>
                </a:lnTo>
                <a:lnTo>
                  <a:pt x="314" y="983"/>
                </a:lnTo>
                <a:lnTo>
                  <a:pt x="313" y="983"/>
                </a:lnTo>
                <a:lnTo>
                  <a:pt x="313" y="983"/>
                </a:lnTo>
                <a:close/>
                <a:moveTo>
                  <a:pt x="2824" y="898"/>
                </a:moveTo>
                <a:lnTo>
                  <a:pt x="2824" y="898"/>
                </a:lnTo>
                <a:lnTo>
                  <a:pt x="2830" y="891"/>
                </a:lnTo>
                <a:lnTo>
                  <a:pt x="2834" y="886"/>
                </a:lnTo>
                <a:lnTo>
                  <a:pt x="2838" y="879"/>
                </a:lnTo>
                <a:lnTo>
                  <a:pt x="2841" y="870"/>
                </a:lnTo>
                <a:lnTo>
                  <a:pt x="2841" y="870"/>
                </a:lnTo>
                <a:lnTo>
                  <a:pt x="2835" y="877"/>
                </a:lnTo>
                <a:lnTo>
                  <a:pt x="2830" y="883"/>
                </a:lnTo>
                <a:lnTo>
                  <a:pt x="2827" y="891"/>
                </a:lnTo>
                <a:lnTo>
                  <a:pt x="2824" y="898"/>
                </a:lnTo>
                <a:lnTo>
                  <a:pt x="2824" y="898"/>
                </a:lnTo>
                <a:close/>
                <a:moveTo>
                  <a:pt x="2332" y="969"/>
                </a:moveTo>
                <a:lnTo>
                  <a:pt x="2332" y="969"/>
                </a:lnTo>
                <a:lnTo>
                  <a:pt x="2342" y="960"/>
                </a:lnTo>
                <a:lnTo>
                  <a:pt x="2346" y="955"/>
                </a:lnTo>
                <a:lnTo>
                  <a:pt x="2349" y="949"/>
                </a:lnTo>
                <a:lnTo>
                  <a:pt x="2349" y="949"/>
                </a:lnTo>
                <a:lnTo>
                  <a:pt x="2348" y="948"/>
                </a:lnTo>
                <a:lnTo>
                  <a:pt x="2346" y="948"/>
                </a:lnTo>
                <a:lnTo>
                  <a:pt x="2343" y="949"/>
                </a:lnTo>
                <a:lnTo>
                  <a:pt x="2341" y="950"/>
                </a:lnTo>
                <a:lnTo>
                  <a:pt x="2341" y="950"/>
                </a:lnTo>
                <a:lnTo>
                  <a:pt x="2339" y="955"/>
                </a:lnTo>
                <a:lnTo>
                  <a:pt x="2338" y="957"/>
                </a:lnTo>
                <a:lnTo>
                  <a:pt x="2336" y="957"/>
                </a:lnTo>
                <a:lnTo>
                  <a:pt x="2334" y="962"/>
                </a:lnTo>
                <a:lnTo>
                  <a:pt x="2332" y="964"/>
                </a:lnTo>
                <a:lnTo>
                  <a:pt x="2332" y="969"/>
                </a:lnTo>
                <a:close/>
                <a:moveTo>
                  <a:pt x="136" y="803"/>
                </a:moveTo>
                <a:lnTo>
                  <a:pt x="139" y="800"/>
                </a:lnTo>
                <a:lnTo>
                  <a:pt x="139" y="800"/>
                </a:lnTo>
                <a:lnTo>
                  <a:pt x="139" y="796"/>
                </a:lnTo>
                <a:lnTo>
                  <a:pt x="137" y="793"/>
                </a:lnTo>
                <a:lnTo>
                  <a:pt x="136" y="793"/>
                </a:lnTo>
                <a:lnTo>
                  <a:pt x="133" y="796"/>
                </a:lnTo>
                <a:lnTo>
                  <a:pt x="133" y="796"/>
                </a:lnTo>
                <a:lnTo>
                  <a:pt x="129" y="806"/>
                </a:lnTo>
                <a:lnTo>
                  <a:pt x="126" y="810"/>
                </a:lnTo>
                <a:lnTo>
                  <a:pt x="126" y="814"/>
                </a:lnTo>
                <a:lnTo>
                  <a:pt x="134" y="808"/>
                </a:lnTo>
                <a:lnTo>
                  <a:pt x="136" y="803"/>
                </a:lnTo>
                <a:close/>
                <a:moveTo>
                  <a:pt x="71" y="364"/>
                </a:moveTo>
                <a:lnTo>
                  <a:pt x="71" y="364"/>
                </a:lnTo>
                <a:lnTo>
                  <a:pt x="78" y="360"/>
                </a:lnTo>
                <a:lnTo>
                  <a:pt x="84" y="353"/>
                </a:lnTo>
                <a:lnTo>
                  <a:pt x="88" y="346"/>
                </a:lnTo>
                <a:lnTo>
                  <a:pt x="88" y="343"/>
                </a:lnTo>
                <a:lnTo>
                  <a:pt x="87" y="342"/>
                </a:lnTo>
                <a:lnTo>
                  <a:pt x="87" y="342"/>
                </a:lnTo>
                <a:lnTo>
                  <a:pt x="78" y="353"/>
                </a:lnTo>
                <a:lnTo>
                  <a:pt x="75" y="359"/>
                </a:lnTo>
                <a:lnTo>
                  <a:pt x="71" y="364"/>
                </a:lnTo>
                <a:lnTo>
                  <a:pt x="71" y="364"/>
                </a:lnTo>
                <a:close/>
                <a:moveTo>
                  <a:pt x="538" y="964"/>
                </a:moveTo>
                <a:lnTo>
                  <a:pt x="538" y="964"/>
                </a:lnTo>
                <a:lnTo>
                  <a:pt x="541" y="964"/>
                </a:lnTo>
                <a:lnTo>
                  <a:pt x="545" y="963"/>
                </a:lnTo>
                <a:lnTo>
                  <a:pt x="550" y="956"/>
                </a:lnTo>
                <a:lnTo>
                  <a:pt x="553" y="953"/>
                </a:lnTo>
                <a:lnTo>
                  <a:pt x="553" y="950"/>
                </a:lnTo>
                <a:lnTo>
                  <a:pt x="550" y="950"/>
                </a:lnTo>
                <a:lnTo>
                  <a:pt x="546" y="950"/>
                </a:lnTo>
                <a:lnTo>
                  <a:pt x="538" y="964"/>
                </a:lnTo>
                <a:close/>
                <a:moveTo>
                  <a:pt x="2571" y="957"/>
                </a:moveTo>
                <a:lnTo>
                  <a:pt x="2571" y="957"/>
                </a:lnTo>
                <a:lnTo>
                  <a:pt x="2581" y="949"/>
                </a:lnTo>
                <a:lnTo>
                  <a:pt x="2584" y="945"/>
                </a:lnTo>
                <a:lnTo>
                  <a:pt x="2585" y="942"/>
                </a:lnTo>
                <a:lnTo>
                  <a:pt x="2585" y="939"/>
                </a:lnTo>
                <a:lnTo>
                  <a:pt x="2571" y="952"/>
                </a:lnTo>
                <a:lnTo>
                  <a:pt x="2571" y="957"/>
                </a:lnTo>
                <a:close/>
                <a:moveTo>
                  <a:pt x="2421" y="967"/>
                </a:moveTo>
                <a:lnTo>
                  <a:pt x="2428" y="960"/>
                </a:lnTo>
                <a:lnTo>
                  <a:pt x="2429" y="957"/>
                </a:lnTo>
                <a:lnTo>
                  <a:pt x="2429" y="957"/>
                </a:lnTo>
                <a:lnTo>
                  <a:pt x="2431" y="955"/>
                </a:lnTo>
                <a:lnTo>
                  <a:pt x="2432" y="952"/>
                </a:lnTo>
                <a:lnTo>
                  <a:pt x="2433" y="950"/>
                </a:lnTo>
                <a:lnTo>
                  <a:pt x="2433" y="946"/>
                </a:lnTo>
                <a:lnTo>
                  <a:pt x="2433" y="946"/>
                </a:lnTo>
                <a:lnTo>
                  <a:pt x="2429" y="950"/>
                </a:lnTo>
                <a:lnTo>
                  <a:pt x="2425" y="956"/>
                </a:lnTo>
                <a:lnTo>
                  <a:pt x="2418" y="964"/>
                </a:lnTo>
                <a:lnTo>
                  <a:pt x="2418" y="964"/>
                </a:lnTo>
                <a:lnTo>
                  <a:pt x="2418" y="969"/>
                </a:lnTo>
                <a:lnTo>
                  <a:pt x="2421" y="967"/>
                </a:lnTo>
                <a:close/>
                <a:moveTo>
                  <a:pt x="198" y="685"/>
                </a:moveTo>
                <a:lnTo>
                  <a:pt x="198" y="685"/>
                </a:lnTo>
                <a:lnTo>
                  <a:pt x="198" y="676"/>
                </a:lnTo>
                <a:lnTo>
                  <a:pt x="195" y="669"/>
                </a:lnTo>
                <a:lnTo>
                  <a:pt x="191" y="657"/>
                </a:lnTo>
                <a:lnTo>
                  <a:pt x="191" y="657"/>
                </a:lnTo>
                <a:lnTo>
                  <a:pt x="189" y="657"/>
                </a:lnTo>
                <a:lnTo>
                  <a:pt x="189" y="660"/>
                </a:lnTo>
                <a:lnTo>
                  <a:pt x="191" y="665"/>
                </a:lnTo>
                <a:lnTo>
                  <a:pt x="191" y="665"/>
                </a:lnTo>
                <a:lnTo>
                  <a:pt x="193" y="675"/>
                </a:lnTo>
                <a:lnTo>
                  <a:pt x="195" y="679"/>
                </a:lnTo>
                <a:lnTo>
                  <a:pt x="198" y="685"/>
                </a:lnTo>
                <a:lnTo>
                  <a:pt x="198" y="685"/>
                </a:lnTo>
                <a:close/>
                <a:moveTo>
                  <a:pt x="861" y="948"/>
                </a:moveTo>
                <a:lnTo>
                  <a:pt x="861" y="948"/>
                </a:lnTo>
                <a:lnTo>
                  <a:pt x="872" y="936"/>
                </a:lnTo>
                <a:lnTo>
                  <a:pt x="876" y="931"/>
                </a:lnTo>
                <a:lnTo>
                  <a:pt x="875" y="931"/>
                </a:lnTo>
                <a:lnTo>
                  <a:pt x="874" y="932"/>
                </a:lnTo>
                <a:lnTo>
                  <a:pt x="874" y="932"/>
                </a:lnTo>
                <a:lnTo>
                  <a:pt x="864" y="941"/>
                </a:lnTo>
                <a:lnTo>
                  <a:pt x="862" y="943"/>
                </a:lnTo>
                <a:lnTo>
                  <a:pt x="861" y="948"/>
                </a:lnTo>
                <a:lnTo>
                  <a:pt x="861" y="948"/>
                </a:lnTo>
                <a:close/>
                <a:moveTo>
                  <a:pt x="2209" y="962"/>
                </a:moveTo>
                <a:lnTo>
                  <a:pt x="2209" y="962"/>
                </a:lnTo>
                <a:lnTo>
                  <a:pt x="2209" y="959"/>
                </a:lnTo>
                <a:lnTo>
                  <a:pt x="2209" y="956"/>
                </a:lnTo>
                <a:lnTo>
                  <a:pt x="2207" y="956"/>
                </a:lnTo>
                <a:lnTo>
                  <a:pt x="2206" y="957"/>
                </a:lnTo>
                <a:lnTo>
                  <a:pt x="2203" y="960"/>
                </a:lnTo>
                <a:lnTo>
                  <a:pt x="2200" y="963"/>
                </a:lnTo>
                <a:lnTo>
                  <a:pt x="2196" y="964"/>
                </a:lnTo>
                <a:lnTo>
                  <a:pt x="2193" y="969"/>
                </a:lnTo>
                <a:lnTo>
                  <a:pt x="2193" y="969"/>
                </a:lnTo>
                <a:lnTo>
                  <a:pt x="2196" y="969"/>
                </a:lnTo>
                <a:lnTo>
                  <a:pt x="2199" y="969"/>
                </a:lnTo>
                <a:lnTo>
                  <a:pt x="2202" y="967"/>
                </a:lnTo>
                <a:lnTo>
                  <a:pt x="2204" y="964"/>
                </a:lnTo>
                <a:lnTo>
                  <a:pt x="2209" y="962"/>
                </a:lnTo>
                <a:lnTo>
                  <a:pt x="2209" y="962"/>
                </a:lnTo>
                <a:close/>
                <a:moveTo>
                  <a:pt x="1086" y="995"/>
                </a:moveTo>
                <a:lnTo>
                  <a:pt x="1082" y="994"/>
                </a:lnTo>
                <a:lnTo>
                  <a:pt x="1077" y="998"/>
                </a:lnTo>
                <a:lnTo>
                  <a:pt x="1077" y="998"/>
                </a:lnTo>
                <a:lnTo>
                  <a:pt x="1079" y="998"/>
                </a:lnTo>
                <a:lnTo>
                  <a:pt x="1080" y="1000"/>
                </a:lnTo>
                <a:lnTo>
                  <a:pt x="1079" y="1001"/>
                </a:lnTo>
                <a:lnTo>
                  <a:pt x="1076" y="1005"/>
                </a:lnTo>
                <a:lnTo>
                  <a:pt x="1075" y="1007"/>
                </a:lnTo>
                <a:lnTo>
                  <a:pt x="1075" y="1008"/>
                </a:lnTo>
                <a:lnTo>
                  <a:pt x="1075" y="1008"/>
                </a:lnTo>
                <a:lnTo>
                  <a:pt x="1082" y="1004"/>
                </a:lnTo>
                <a:lnTo>
                  <a:pt x="1084" y="1000"/>
                </a:lnTo>
                <a:lnTo>
                  <a:pt x="1086" y="995"/>
                </a:lnTo>
                <a:lnTo>
                  <a:pt x="1086" y="995"/>
                </a:lnTo>
                <a:close/>
                <a:moveTo>
                  <a:pt x="671" y="994"/>
                </a:moveTo>
                <a:lnTo>
                  <a:pt x="674" y="991"/>
                </a:lnTo>
                <a:lnTo>
                  <a:pt x="677" y="988"/>
                </a:lnTo>
                <a:lnTo>
                  <a:pt x="682" y="976"/>
                </a:lnTo>
                <a:lnTo>
                  <a:pt x="682" y="976"/>
                </a:lnTo>
                <a:lnTo>
                  <a:pt x="678" y="979"/>
                </a:lnTo>
                <a:lnTo>
                  <a:pt x="675" y="983"/>
                </a:lnTo>
                <a:lnTo>
                  <a:pt x="670" y="993"/>
                </a:lnTo>
                <a:lnTo>
                  <a:pt x="671" y="994"/>
                </a:lnTo>
                <a:close/>
                <a:moveTo>
                  <a:pt x="46" y="898"/>
                </a:moveTo>
                <a:lnTo>
                  <a:pt x="46" y="898"/>
                </a:lnTo>
                <a:lnTo>
                  <a:pt x="50" y="898"/>
                </a:lnTo>
                <a:lnTo>
                  <a:pt x="53" y="897"/>
                </a:lnTo>
                <a:lnTo>
                  <a:pt x="54" y="896"/>
                </a:lnTo>
                <a:lnTo>
                  <a:pt x="53" y="894"/>
                </a:lnTo>
                <a:lnTo>
                  <a:pt x="53" y="893"/>
                </a:lnTo>
                <a:lnTo>
                  <a:pt x="50" y="891"/>
                </a:lnTo>
                <a:lnTo>
                  <a:pt x="50" y="891"/>
                </a:lnTo>
                <a:lnTo>
                  <a:pt x="46" y="889"/>
                </a:lnTo>
                <a:lnTo>
                  <a:pt x="46" y="898"/>
                </a:lnTo>
                <a:close/>
                <a:moveTo>
                  <a:pt x="42" y="894"/>
                </a:moveTo>
                <a:lnTo>
                  <a:pt x="46" y="898"/>
                </a:lnTo>
                <a:lnTo>
                  <a:pt x="46" y="889"/>
                </a:lnTo>
                <a:lnTo>
                  <a:pt x="42" y="894"/>
                </a:lnTo>
                <a:close/>
                <a:moveTo>
                  <a:pt x="269" y="915"/>
                </a:moveTo>
                <a:lnTo>
                  <a:pt x="269" y="915"/>
                </a:lnTo>
                <a:lnTo>
                  <a:pt x="269" y="920"/>
                </a:lnTo>
                <a:lnTo>
                  <a:pt x="269" y="920"/>
                </a:lnTo>
                <a:lnTo>
                  <a:pt x="272" y="920"/>
                </a:lnTo>
                <a:lnTo>
                  <a:pt x="275" y="915"/>
                </a:lnTo>
                <a:lnTo>
                  <a:pt x="278" y="914"/>
                </a:lnTo>
                <a:lnTo>
                  <a:pt x="278" y="914"/>
                </a:lnTo>
                <a:lnTo>
                  <a:pt x="278" y="911"/>
                </a:lnTo>
                <a:lnTo>
                  <a:pt x="276" y="908"/>
                </a:lnTo>
                <a:lnTo>
                  <a:pt x="275" y="908"/>
                </a:lnTo>
                <a:lnTo>
                  <a:pt x="274" y="908"/>
                </a:lnTo>
                <a:lnTo>
                  <a:pt x="272" y="912"/>
                </a:lnTo>
                <a:lnTo>
                  <a:pt x="269" y="915"/>
                </a:lnTo>
                <a:lnTo>
                  <a:pt x="269" y="915"/>
                </a:lnTo>
                <a:close/>
                <a:moveTo>
                  <a:pt x="2776" y="941"/>
                </a:moveTo>
                <a:lnTo>
                  <a:pt x="2776" y="941"/>
                </a:lnTo>
                <a:lnTo>
                  <a:pt x="2771" y="950"/>
                </a:lnTo>
                <a:lnTo>
                  <a:pt x="2769" y="955"/>
                </a:lnTo>
                <a:lnTo>
                  <a:pt x="2769" y="957"/>
                </a:lnTo>
                <a:lnTo>
                  <a:pt x="2771" y="960"/>
                </a:lnTo>
                <a:lnTo>
                  <a:pt x="2771" y="960"/>
                </a:lnTo>
                <a:lnTo>
                  <a:pt x="2772" y="955"/>
                </a:lnTo>
                <a:lnTo>
                  <a:pt x="2773" y="950"/>
                </a:lnTo>
                <a:lnTo>
                  <a:pt x="2776" y="946"/>
                </a:lnTo>
                <a:lnTo>
                  <a:pt x="2776" y="941"/>
                </a:lnTo>
                <a:lnTo>
                  <a:pt x="2776" y="941"/>
                </a:lnTo>
                <a:close/>
                <a:moveTo>
                  <a:pt x="2283" y="955"/>
                </a:moveTo>
                <a:lnTo>
                  <a:pt x="2276" y="960"/>
                </a:lnTo>
                <a:lnTo>
                  <a:pt x="2275" y="962"/>
                </a:lnTo>
                <a:lnTo>
                  <a:pt x="2272" y="972"/>
                </a:lnTo>
                <a:lnTo>
                  <a:pt x="2272" y="972"/>
                </a:lnTo>
                <a:lnTo>
                  <a:pt x="2276" y="969"/>
                </a:lnTo>
                <a:lnTo>
                  <a:pt x="2279" y="964"/>
                </a:lnTo>
                <a:lnTo>
                  <a:pt x="2283" y="955"/>
                </a:lnTo>
                <a:lnTo>
                  <a:pt x="2283" y="955"/>
                </a:lnTo>
                <a:close/>
                <a:moveTo>
                  <a:pt x="584" y="1026"/>
                </a:moveTo>
                <a:lnTo>
                  <a:pt x="584" y="1026"/>
                </a:lnTo>
                <a:lnTo>
                  <a:pt x="586" y="1029"/>
                </a:lnTo>
                <a:lnTo>
                  <a:pt x="587" y="1032"/>
                </a:lnTo>
                <a:lnTo>
                  <a:pt x="590" y="1032"/>
                </a:lnTo>
                <a:lnTo>
                  <a:pt x="594" y="1032"/>
                </a:lnTo>
                <a:lnTo>
                  <a:pt x="597" y="1033"/>
                </a:lnTo>
                <a:lnTo>
                  <a:pt x="597" y="1033"/>
                </a:lnTo>
                <a:lnTo>
                  <a:pt x="597" y="1026"/>
                </a:lnTo>
                <a:lnTo>
                  <a:pt x="597" y="1026"/>
                </a:lnTo>
                <a:lnTo>
                  <a:pt x="595" y="1026"/>
                </a:lnTo>
                <a:lnTo>
                  <a:pt x="591" y="1028"/>
                </a:lnTo>
                <a:lnTo>
                  <a:pt x="588" y="1028"/>
                </a:lnTo>
                <a:lnTo>
                  <a:pt x="584" y="1026"/>
                </a:lnTo>
                <a:lnTo>
                  <a:pt x="584" y="1026"/>
                </a:lnTo>
                <a:close/>
                <a:moveTo>
                  <a:pt x="2521" y="931"/>
                </a:moveTo>
                <a:lnTo>
                  <a:pt x="2521" y="931"/>
                </a:lnTo>
                <a:lnTo>
                  <a:pt x="2518" y="934"/>
                </a:lnTo>
                <a:lnTo>
                  <a:pt x="2516" y="936"/>
                </a:lnTo>
                <a:lnTo>
                  <a:pt x="2514" y="942"/>
                </a:lnTo>
                <a:lnTo>
                  <a:pt x="2514" y="942"/>
                </a:lnTo>
                <a:lnTo>
                  <a:pt x="2518" y="941"/>
                </a:lnTo>
                <a:lnTo>
                  <a:pt x="2521" y="938"/>
                </a:lnTo>
                <a:lnTo>
                  <a:pt x="2522" y="934"/>
                </a:lnTo>
                <a:lnTo>
                  <a:pt x="2521" y="931"/>
                </a:lnTo>
                <a:lnTo>
                  <a:pt x="2521" y="931"/>
                </a:lnTo>
                <a:close/>
                <a:moveTo>
                  <a:pt x="2270" y="973"/>
                </a:moveTo>
                <a:lnTo>
                  <a:pt x="2272" y="972"/>
                </a:lnTo>
                <a:lnTo>
                  <a:pt x="2275" y="962"/>
                </a:lnTo>
                <a:lnTo>
                  <a:pt x="2263" y="977"/>
                </a:lnTo>
                <a:lnTo>
                  <a:pt x="2270" y="973"/>
                </a:lnTo>
                <a:close/>
                <a:moveTo>
                  <a:pt x="81" y="733"/>
                </a:moveTo>
                <a:lnTo>
                  <a:pt x="82" y="727"/>
                </a:lnTo>
                <a:lnTo>
                  <a:pt x="84" y="723"/>
                </a:lnTo>
                <a:lnTo>
                  <a:pt x="84" y="723"/>
                </a:lnTo>
                <a:lnTo>
                  <a:pt x="78" y="730"/>
                </a:lnTo>
                <a:lnTo>
                  <a:pt x="75" y="733"/>
                </a:lnTo>
                <a:lnTo>
                  <a:pt x="74" y="737"/>
                </a:lnTo>
                <a:lnTo>
                  <a:pt x="81" y="733"/>
                </a:lnTo>
                <a:close/>
                <a:moveTo>
                  <a:pt x="1646" y="973"/>
                </a:moveTo>
                <a:lnTo>
                  <a:pt x="1646" y="973"/>
                </a:lnTo>
                <a:lnTo>
                  <a:pt x="1654" y="967"/>
                </a:lnTo>
                <a:lnTo>
                  <a:pt x="1656" y="964"/>
                </a:lnTo>
                <a:lnTo>
                  <a:pt x="1658" y="960"/>
                </a:lnTo>
                <a:lnTo>
                  <a:pt x="1658" y="960"/>
                </a:lnTo>
                <a:lnTo>
                  <a:pt x="1649" y="966"/>
                </a:lnTo>
                <a:lnTo>
                  <a:pt x="1648" y="969"/>
                </a:lnTo>
                <a:lnTo>
                  <a:pt x="1646" y="973"/>
                </a:lnTo>
                <a:lnTo>
                  <a:pt x="1646" y="973"/>
                </a:lnTo>
                <a:close/>
                <a:moveTo>
                  <a:pt x="1235" y="942"/>
                </a:moveTo>
                <a:lnTo>
                  <a:pt x="1235" y="942"/>
                </a:lnTo>
                <a:lnTo>
                  <a:pt x="1239" y="938"/>
                </a:lnTo>
                <a:lnTo>
                  <a:pt x="1243" y="934"/>
                </a:lnTo>
                <a:lnTo>
                  <a:pt x="1243" y="932"/>
                </a:lnTo>
                <a:lnTo>
                  <a:pt x="1242" y="932"/>
                </a:lnTo>
                <a:lnTo>
                  <a:pt x="1235" y="936"/>
                </a:lnTo>
                <a:lnTo>
                  <a:pt x="1235" y="936"/>
                </a:lnTo>
                <a:lnTo>
                  <a:pt x="1235" y="942"/>
                </a:lnTo>
                <a:lnTo>
                  <a:pt x="1235" y="942"/>
                </a:lnTo>
                <a:close/>
                <a:moveTo>
                  <a:pt x="1035" y="922"/>
                </a:moveTo>
                <a:lnTo>
                  <a:pt x="1035" y="922"/>
                </a:lnTo>
                <a:lnTo>
                  <a:pt x="1037" y="918"/>
                </a:lnTo>
                <a:lnTo>
                  <a:pt x="1035" y="917"/>
                </a:lnTo>
                <a:lnTo>
                  <a:pt x="1035" y="917"/>
                </a:lnTo>
                <a:lnTo>
                  <a:pt x="1032" y="917"/>
                </a:lnTo>
                <a:lnTo>
                  <a:pt x="1030" y="921"/>
                </a:lnTo>
                <a:lnTo>
                  <a:pt x="1028" y="924"/>
                </a:lnTo>
                <a:lnTo>
                  <a:pt x="1028" y="924"/>
                </a:lnTo>
                <a:lnTo>
                  <a:pt x="1028" y="925"/>
                </a:lnTo>
                <a:lnTo>
                  <a:pt x="1030" y="927"/>
                </a:lnTo>
                <a:lnTo>
                  <a:pt x="1032" y="925"/>
                </a:lnTo>
                <a:lnTo>
                  <a:pt x="1035" y="922"/>
                </a:lnTo>
                <a:close/>
                <a:moveTo>
                  <a:pt x="1935" y="920"/>
                </a:moveTo>
                <a:lnTo>
                  <a:pt x="1935" y="920"/>
                </a:lnTo>
                <a:lnTo>
                  <a:pt x="1933" y="918"/>
                </a:lnTo>
                <a:lnTo>
                  <a:pt x="1933" y="917"/>
                </a:lnTo>
                <a:lnTo>
                  <a:pt x="1932" y="915"/>
                </a:lnTo>
                <a:lnTo>
                  <a:pt x="1930" y="915"/>
                </a:lnTo>
                <a:lnTo>
                  <a:pt x="1926" y="918"/>
                </a:lnTo>
                <a:lnTo>
                  <a:pt x="1926" y="918"/>
                </a:lnTo>
                <a:lnTo>
                  <a:pt x="1926" y="920"/>
                </a:lnTo>
                <a:lnTo>
                  <a:pt x="1928" y="922"/>
                </a:lnTo>
                <a:lnTo>
                  <a:pt x="1928" y="924"/>
                </a:lnTo>
                <a:lnTo>
                  <a:pt x="1929" y="924"/>
                </a:lnTo>
                <a:lnTo>
                  <a:pt x="1930" y="922"/>
                </a:lnTo>
                <a:lnTo>
                  <a:pt x="1935" y="920"/>
                </a:lnTo>
                <a:lnTo>
                  <a:pt x="1935" y="920"/>
                </a:lnTo>
                <a:close/>
                <a:moveTo>
                  <a:pt x="659" y="1038"/>
                </a:moveTo>
                <a:lnTo>
                  <a:pt x="659" y="1038"/>
                </a:lnTo>
                <a:lnTo>
                  <a:pt x="659" y="1032"/>
                </a:lnTo>
                <a:lnTo>
                  <a:pt x="659" y="1029"/>
                </a:lnTo>
                <a:lnTo>
                  <a:pt x="657" y="1028"/>
                </a:lnTo>
                <a:lnTo>
                  <a:pt x="657" y="1028"/>
                </a:lnTo>
                <a:lnTo>
                  <a:pt x="657" y="1029"/>
                </a:lnTo>
                <a:lnTo>
                  <a:pt x="656" y="1031"/>
                </a:lnTo>
                <a:lnTo>
                  <a:pt x="653" y="1035"/>
                </a:lnTo>
                <a:lnTo>
                  <a:pt x="652" y="1038"/>
                </a:lnTo>
                <a:lnTo>
                  <a:pt x="653" y="1038"/>
                </a:lnTo>
                <a:lnTo>
                  <a:pt x="654" y="1039"/>
                </a:lnTo>
                <a:lnTo>
                  <a:pt x="659" y="1038"/>
                </a:lnTo>
                <a:lnTo>
                  <a:pt x="659" y="1038"/>
                </a:lnTo>
                <a:close/>
                <a:moveTo>
                  <a:pt x="2811" y="914"/>
                </a:moveTo>
                <a:lnTo>
                  <a:pt x="2811" y="914"/>
                </a:lnTo>
                <a:lnTo>
                  <a:pt x="2806" y="918"/>
                </a:lnTo>
                <a:lnTo>
                  <a:pt x="2804" y="921"/>
                </a:lnTo>
                <a:lnTo>
                  <a:pt x="2803" y="924"/>
                </a:lnTo>
                <a:lnTo>
                  <a:pt x="2803" y="924"/>
                </a:lnTo>
                <a:lnTo>
                  <a:pt x="2807" y="922"/>
                </a:lnTo>
                <a:lnTo>
                  <a:pt x="2810" y="921"/>
                </a:lnTo>
                <a:lnTo>
                  <a:pt x="2811" y="917"/>
                </a:lnTo>
                <a:lnTo>
                  <a:pt x="2811" y="914"/>
                </a:lnTo>
                <a:lnTo>
                  <a:pt x="2811" y="914"/>
                </a:lnTo>
                <a:close/>
                <a:moveTo>
                  <a:pt x="213" y="735"/>
                </a:moveTo>
                <a:lnTo>
                  <a:pt x="213" y="735"/>
                </a:lnTo>
                <a:lnTo>
                  <a:pt x="215" y="734"/>
                </a:lnTo>
                <a:lnTo>
                  <a:pt x="215" y="731"/>
                </a:lnTo>
                <a:lnTo>
                  <a:pt x="213" y="726"/>
                </a:lnTo>
                <a:lnTo>
                  <a:pt x="210" y="723"/>
                </a:lnTo>
                <a:lnTo>
                  <a:pt x="210" y="723"/>
                </a:lnTo>
                <a:lnTo>
                  <a:pt x="210" y="727"/>
                </a:lnTo>
                <a:lnTo>
                  <a:pt x="210" y="727"/>
                </a:lnTo>
                <a:lnTo>
                  <a:pt x="212" y="733"/>
                </a:lnTo>
                <a:lnTo>
                  <a:pt x="213" y="735"/>
                </a:lnTo>
                <a:lnTo>
                  <a:pt x="213" y="735"/>
                </a:lnTo>
                <a:close/>
              </a:path>
            </a:pathLst>
          </a:custGeom>
          <a:solidFill>
            <a:schemeClr val="tx1">
              <a:lumMod val="85000"/>
              <a:lumOff val="15000"/>
            </a:schemeClr>
          </a:solidFill>
          <a:ln w="9525">
            <a:solidFill>
              <a:srgbClr val="262626"/>
            </a:solidFill>
            <a:round/>
          </a:ln>
        </p:spPr>
        <p:txBody>
          <a:bodyPr vert="horz" wrap="square" lIns="121920" tIns="60960" rIns="121920" bIns="60960" numCol="1" anchor="t" anchorCtr="0" compatLnSpc="1"/>
          <a:lstStyle/>
          <a:p>
            <a:endParaRPr lang="zh-CN" altLang="en-US" sz="2400"/>
          </a:p>
        </p:txBody>
      </p:sp>
      <p:sp>
        <p:nvSpPr>
          <p:cNvPr id="8" name="Freeform 128"/>
          <p:cNvSpPr>
            <a:spLocks noEditPoints="1"/>
          </p:cNvSpPr>
          <p:nvPr/>
        </p:nvSpPr>
        <p:spPr bwMode="auto">
          <a:xfrm rot="4727043" flipH="1">
            <a:off x="6415984" y="4271417"/>
            <a:ext cx="1667549" cy="790275"/>
          </a:xfrm>
          <a:custGeom>
            <a:avLst/>
            <a:gdLst/>
            <a:ahLst/>
            <a:cxnLst>
              <a:cxn ang="0">
                <a:pos x="7" y="475"/>
              </a:cxn>
              <a:cxn ang="0">
                <a:pos x="2824" y="83"/>
              </a:cxn>
              <a:cxn ang="0">
                <a:pos x="649" y="1056"/>
              </a:cxn>
              <a:cxn ang="0">
                <a:pos x="2076" y="27"/>
              </a:cxn>
              <a:cxn ang="0">
                <a:pos x="172" y="526"/>
              </a:cxn>
              <a:cxn ang="0">
                <a:pos x="1718" y="1039"/>
              </a:cxn>
              <a:cxn ang="0">
                <a:pos x="1774" y="1068"/>
              </a:cxn>
              <a:cxn ang="0">
                <a:pos x="1781" y="1032"/>
              </a:cxn>
              <a:cxn ang="0">
                <a:pos x="333" y="936"/>
              </a:cxn>
              <a:cxn ang="0">
                <a:pos x="392" y="925"/>
              </a:cxn>
              <a:cxn ang="0">
                <a:pos x="363" y="1000"/>
              </a:cxn>
              <a:cxn ang="0">
                <a:pos x="503" y="880"/>
              </a:cxn>
              <a:cxn ang="0">
                <a:pos x="1070" y="1002"/>
              </a:cxn>
              <a:cxn ang="0">
                <a:pos x="1231" y="969"/>
              </a:cxn>
              <a:cxn ang="0">
                <a:pos x="1562" y="1066"/>
              </a:cxn>
              <a:cxn ang="0">
                <a:pos x="2570" y="952"/>
              </a:cxn>
              <a:cxn ang="0">
                <a:pos x="2350" y="939"/>
              </a:cxn>
              <a:cxn ang="0">
                <a:pos x="2269" y="1060"/>
              </a:cxn>
              <a:cxn ang="0">
                <a:pos x="2003" y="943"/>
              </a:cxn>
              <a:cxn ang="0">
                <a:pos x="290" y="863"/>
              </a:cxn>
              <a:cxn ang="0">
                <a:pos x="2193" y="1080"/>
              </a:cxn>
              <a:cxn ang="0">
                <a:pos x="444" y="1031"/>
              </a:cxn>
              <a:cxn ang="0">
                <a:pos x="1999" y="1059"/>
              </a:cxn>
              <a:cxn ang="0">
                <a:pos x="2788" y="924"/>
              </a:cxn>
              <a:cxn ang="0">
                <a:pos x="1208" y="1000"/>
              </a:cxn>
              <a:cxn ang="0">
                <a:pos x="1020" y="1032"/>
              </a:cxn>
              <a:cxn ang="0">
                <a:pos x="1107" y="1032"/>
              </a:cxn>
              <a:cxn ang="0">
                <a:pos x="2071" y="1081"/>
              </a:cxn>
              <a:cxn ang="0">
                <a:pos x="1980" y="938"/>
              </a:cxn>
              <a:cxn ang="0">
                <a:pos x="46" y="415"/>
              </a:cxn>
              <a:cxn ang="0">
                <a:pos x="886" y="1049"/>
              </a:cxn>
              <a:cxn ang="0">
                <a:pos x="867" y="1023"/>
              </a:cxn>
              <a:cxn ang="0">
                <a:pos x="151" y="558"/>
              </a:cxn>
              <a:cxn ang="0">
                <a:pos x="28" y="478"/>
              </a:cxn>
              <a:cxn ang="0">
                <a:pos x="116" y="433"/>
              </a:cxn>
              <a:cxn ang="0">
                <a:pos x="1842" y="1067"/>
              </a:cxn>
              <a:cxn ang="0">
                <a:pos x="958" y="921"/>
              </a:cxn>
              <a:cxn ang="0">
                <a:pos x="50" y="891"/>
              </a:cxn>
              <a:cxn ang="0">
                <a:pos x="209" y="842"/>
              </a:cxn>
              <a:cxn ang="0">
                <a:pos x="595" y="904"/>
              </a:cxn>
              <a:cxn ang="0">
                <a:pos x="1419" y="903"/>
              </a:cxn>
              <a:cxn ang="0">
                <a:pos x="129" y="571"/>
              </a:cxn>
              <a:cxn ang="0">
                <a:pos x="668" y="1009"/>
              </a:cxn>
              <a:cxn ang="0">
                <a:pos x="54" y="727"/>
              </a:cxn>
              <a:cxn ang="0">
                <a:pos x="146" y="428"/>
              </a:cxn>
              <a:cxn ang="0">
                <a:pos x="40" y="824"/>
              </a:cxn>
              <a:cxn ang="0">
                <a:pos x="300" y="922"/>
              </a:cxn>
              <a:cxn ang="0">
                <a:pos x="234" y="807"/>
              </a:cxn>
              <a:cxn ang="0">
                <a:pos x="2516" y="34"/>
              </a:cxn>
              <a:cxn ang="0">
                <a:pos x="2397" y="1012"/>
              </a:cxn>
              <a:cxn ang="0">
                <a:pos x="2110" y="911"/>
              </a:cxn>
              <a:cxn ang="0">
                <a:pos x="179" y="845"/>
              </a:cxn>
              <a:cxn ang="0">
                <a:pos x="1700" y="907"/>
              </a:cxn>
              <a:cxn ang="0">
                <a:pos x="1617" y="931"/>
              </a:cxn>
              <a:cxn ang="0">
                <a:pos x="2731" y="1011"/>
              </a:cxn>
              <a:cxn ang="0">
                <a:pos x="1645" y="1053"/>
              </a:cxn>
              <a:cxn ang="0">
                <a:pos x="462" y="1005"/>
              </a:cxn>
              <a:cxn ang="0">
                <a:pos x="2332" y="969"/>
              </a:cxn>
              <a:cxn ang="0">
                <a:pos x="2433" y="946"/>
              </a:cxn>
              <a:cxn ang="0">
                <a:pos x="1077" y="998"/>
              </a:cxn>
              <a:cxn ang="0">
                <a:pos x="2776" y="941"/>
              </a:cxn>
              <a:cxn ang="0">
                <a:pos x="82" y="727"/>
              </a:cxn>
              <a:cxn ang="0">
                <a:pos x="1930" y="922"/>
              </a:cxn>
            </a:cxnLst>
            <a:rect l="0" t="0" r="r" b="b"/>
            <a:pathLst>
              <a:path w="2921" h="1098">
                <a:moveTo>
                  <a:pt x="633" y="1063"/>
                </a:moveTo>
                <a:lnTo>
                  <a:pt x="633" y="1063"/>
                </a:lnTo>
                <a:lnTo>
                  <a:pt x="629" y="1063"/>
                </a:lnTo>
                <a:lnTo>
                  <a:pt x="626" y="1063"/>
                </a:lnTo>
                <a:lnTo>
                  <a:pt x="625" y="1060"/>
                </a:lnTo>
                <a:lnTo>
                  <a:pt x="626" y="1054"/>
                </a:lnTo>
                <a:lnTo>
                  <a:pt x="626" y="1054"/>
                </a:lnTo>
                <a:lnTo>
                  <a:pt x="586" y="1053"/>
                </a:lnTo>
                <a:lnTo>
                  <a:pt x="542" y="1053"/>
                </a:lnTo>
                <a:lnTo>
                  <a:pt x="452" y="1052"/>
                </a:lnTo>
                <a:lnTo>
                  <a:pt x="406" y="1050"/>
                </a:lnTo>
                <a:lnTo>
                  <a:pt x="362" y="1046"/>
                </a:lnTo>
                <a:lnTo>
                  <a:pt x="320" y="1042"/>
                </a:lnTo>
                <a:lnTo>
                  <a:pt x="279" y="1035"/>
                </a:lnTo>
                <a:lnTo>
                  <a:pt x="279" y="1035"/>
                </a:lnTo>
                <a:lnTo>
                  <a:pt x="278" y="1035"/>
                </a:lnTo>
                <a:lnTo>
                  <a:pt x="275" y="1036"/>
                </a:lnTo>
                <a:lnTo>
                  <a:pt x="268" y="1042"/>
                </a:lnTo>
                <a:lnTo>
                  <a:pt x="265" y="1043"/>
                </a:lnTo>
                <a:lnTo>
                  <a:pt x="262" y="1043"/>
                </a:lnTo>
                <a:lnTo>
                  <a:pt x="260" y="1043"/>
                </a:lnTo>
                <a:lnTo>
                  <a:pt x="257" y="1039"/>
                </a:lnTo>
                <a:lnTo>
                  <a:pt x="257" y="1039"/>
                </a:lnTo>
                <a:lnTo>
                  <a:pt x="254" y="1036"/>
                </a:lnTo>
                <a:lnTo>
                  <a:pt x="250" y="1033"/>
                </a:lnTo>
                <a:lnTo>
                  <a:pt x="243" y="1032"/>
                </a:lnTo>
                <a:lnTo>
                  <a:pt x="237" y="1032"/>
                </a:lnTo>
                <a:lnTo>
                  <a:pt x="223" y="1033"/>
                </a:lnTo>
                <a:lnTo>
                  <a:pt x="210" y="1033"/>
                </a:lnTo>
                <a:lnTo>
                  <a:pt x="210" y="1033"/>
                </a:lnTo>
                <a:lnTo>
                  <a:pt x="181" y="1031"/>
                </a:lnTo>
                <a:lnTo>
                  <a:pt x="154" y="1025"/>
                </a:lnTo>
                <a:lnTo>
                  <a:pt x="130" y="1018"/>
                </a:lnTo>
                <a:lnTo>
                  <a:pt x="106" y="1008"/>
                </a:lnTo>
                <a:lnTo>
                  <a:pt x="85" y="998"/>
                </a:lnTo>
                <a:lnTo>
                  <a:pt x="64" y="987"/>
                </a:lnTo>
                <a:lnTo>
                  <a:pt x="45" y="974"/>
                </a:lnTo>
                <a:lnTo>
                  <a:pt x="26" y="962"/>
                </a:lnTo>
                <a:lnTo>
                  <a:pt x="26" y="962"/>
                </a:lnTo>
                <a:lnTo>
                  <a:pt x="18" y="934"/>
                </a:lnTo>
                <a:lnTo>
                  <a:pt x="11" y="904"/>
                </a:lnTo>
                <a:lnTo>
                  <a:pt x="7" y="875"/>
                </a:lnTo>
                <a:lnTo>
                  <a:pt x="4" y="845"/>
                </a:lnTo>
                <a:lnTo>
                  <a:pt x="2" y="814"/>
                </a:lnTo>
                <a:lnTo>
                  <a:pt x="4" y="785"/>
                </a:lnTo>
                <a:lnTo>
                  <a:pt x="7" y="755"/>
                </a:lnTo>
                <a:lnTo>
                  <a:pt x="11" y="727"/>
                </a:lnTo>
                <a:lnTo>
                  <a:pt x="11" y="727"/>
                </a:lnTo>
                <a:lnTo>
                  <a:pt x="7" y="629"/>
                </a:lnTo>
                <a:lnTo>
                  <a:pt x="5" y="578"/>
                </a:lnTo>
                <a:lnTo>
                  <a:pt x="5" y="526"/>
                </a:lnTo>
                <a:lnTo>
                  <a:pt x="7" y="475"/>
                </a:lnTo>
                <a:lnTo>
                  <a:pt x="8" y="423"/>
                </a:lnTo>
                <a:lnTo>
                  <a:pt x="11" y="374"/>
                </a:lnTo>
                <a:lnTo>
                  <a:pt x="16" y="326"/>
                </a:lnTo>
                <a:lnTo>
                  <a:pt x="16" y="326"/>
                </a:lnTo>
                <a:lnTo>
                  <a:pt x="14" y="331"/>
                </a:lnTo>
                <a:lnTo>
                  <a:pt x="11" y="335"/>
                </a:lnTo>
                <a:lnTo>
                  <a:pt x="7" y="339"/>
                </a:lnTo>
                <a:lnTo>
                  <a:pt x="4" y="341"/>
                </a:lnTo>
                <a:lnTo>
                  <a:pt x="0" y="341"/>
                </a:lnTo>
                <a:lnTo>
                  <a:pt x="0" y="341"/>
                </a:lnTo>
                <a:lnTo>
                  <a:pt x="40" y="273"/>
                </a:lnTo>
                <a:lnTo>
                  <a:pt x="82" y="208"/>
                </a:lnTo>
                <a:lnTo>
                  <a:pt x="104" y="178"/>
                </a:lnTo>
                <a:lnTo>
                  <a:pt x="126" y="147"/>
                </a:lnTo>
                <a:lnTo>
                  <a:pt x="148" y="117"/>
                </a:lnTo>
                <a:lnTo>
                  <a:pt x="172" y="89"/>
                </a:lnTo>
                <a:lnTo>
                  <a:pt x="172" y="89"/>
                </a:lnTo>
                <a:lnTo>
                  <a:pt x="178" y="74"/>
                </a:lnTo>
                <a:lnTo>
                  <a:pt x="185" y="61"/>
                </a:lnTo>
                <a:lnTo>
                  <a:pt x="195" y="51"/>
                </a:lnTo>
                <a:lnTo>
                  <a:pt x="205" y="41"/>
                </a:lnTo>
                <a:lnTo>
                  <a:pt x="217" y="34"/>
                </a:lnTo>
                <a:lnTo>
                  <a:pt x="231" y="29"/>
                </a:lnTo>
                <a:lnTo>
                  <a:pt x="245" y="23"/>
                </a:lnTo>
                <a:lnTo>
                  <a:pt x="262" y="19"/>
                </a:lnTo>
                <a:lnTo>
                  <a:pt x="262" y="19"/>
                </a:lnTo>
                <a:lnTo>
                  <a:pt x="281" y="13"/>
                </a:lnTo>
                <a:lnTo>
                  <a:pt x="299" y="10"/>
                </a:lnTo>
                <a:lnTo>
                  <a:pt x="340" y="5"/>
                </a:lnTo>
                <a:lnTo>
                  <a:pt x="383" y="2"/>
                </a:lnTo>
                <a:lnTo>
                  <a:pt x="428" y="0"/>
                </a:lnTo>
                <a:lnTo>
                  <a:pt x="475" y="0"/>
                </a:lnTo>
                <a:lnTo>
                  <a:pt x="519" y="3"/>
                </a:lnTo>
                <a:lnTo>
                  <a:pt x="608" y="9"/>
                </a:lnTo>
                <a:lnTo>
                  <a:pt x="608" y="9"/>
                </a:lnTo>
                <a:lnTo>
                  <a:pt x="715" y="6"/>
                </a:lnTo>
                <a:lnTo>
                  <a:pt x="819" y="6"/>
                </a:lnTo>
                <a:lnTo>
                  <a:pt x="1030" y="8"/>
                </a:lnTo>
                <a:lnTo>
                  <a:pt x="1134" y="8"/>
                </a:lnTo>
                <a:lnTo>
                  <a:pt x="1239" y="8"/>
                </a:lnTo>
                <a:lnTo>
                  <a:pt x="1346" y="5"/>
                </a:lnTo>
                <a:lnTo>
                  <a:pt x="1451" y="0"/>
                </a:lnTo>
                <a:lnTo>
                  <a:pt x="2653" y="23"/>
                </a:lnTo>
                <a:lnTo>
                  <a:pt x="2653" y="23"/>
                </a:lnTo>
                <a:lnTo>
                  <a:pt x="2681" y="24"/>
                </a:lnTo>
                <a:lnTo>
                  <a:pt x="2706" y="27"/>
                </a:lnTo>
                <a:lnTo>
                  <a:pt x="2730" y="33"/>
                </a:lnTo>
                <a:lnTo>
                  <a:pt x="2752" y="40"/>
                </a:lnTo>
                <a:lnTo>
                  <a:pt x="2772" y="48"/>
                </a:lnTo>
                <a:lnTo>
                  <a:pt x="2790" y="58"/>
                </a:lnTo>
                <a:lnTo>
                  <a:pt x="2809" y="69"/>
                </a:lnTo>
                <a:lnTo>
                  <a:pt x="2824" y="83"/>
                </a:lnTo>
                <a:lnTo>
                  <a:pt x="2838" y="97"/>
                </a:lnTo>
                <a:lnTo>
                  <a:pt x="2849" y="114"/>
                </a:lnTo>
                <a:lnTo>
                  <a:pt x="2861" y="131"/>
                </a:lnTo>
                <a:lnTo>
                  <a:pt x="2870" y="151"/>
                </a:lnTo>
                <a:lnTo>
                  <a:pt x="2879" y="171"/>
                </a:lnTo>
                <a:lnTo>
                  <a:pt x="2884" y="193"/>
                </a:lnTo>
                <a:lnTo>
                  <a:pt x="2890" y="215"/>
                </a:lnTo>
                <a:lnTo>
                  <a:pt x="2894" y="239"/>
                </a:lnTo>
                <a:lnTo>
                  <a:pt x="2894" y="239"/>
                </a:lnTo>
                <a:lnTo>
                  <a:pt x="2893" y="270"/>
                </a:lnTo>
                <a:lnTo>
                  <a:pt x="2893" y="301"/>
                </a:lnTo>
                <a:lnTo>
                  <a:pt x="2896" y="363"/>
                </a:lnTo>
                <a:lnTo>
                  <a:pt x="2901" y="423"/>
                </a:lnTo>
                <a:lnTo>
                  <a:pt x="2907" y="482"/>
                </a:lnTo>
                <a:lnTo>
                  <a:pt x="2907" y="482"/>
                </a:lnTo>
                <a:lnTo>
                  <a:pt x="2910" y="516"/>
                </a:lnTo>
                <a:lnTo>
                  <a:pt x="2911" y="551"/>
                </a:lnTo>
                <a:lnTo>
                  <a:pt x="2913" y="619"/>
                </a:lnTo>
                <a:lnTo>
                  <a:pt x="2914" y="688"/>
                </a:lnTo>
                <a:lnTo>
                  <a:pt x="2917" y="723"/>
                </a:lnTo>
                <a:lnTo>
                  <a:pt x="2921" y="758"/>
                </a:lnTo>
                <a:lnTo>
                  <a:pt x="2921" y="758"/>
                </a:lnTo>
                <a:lnTo>
                  <a:pt x="2900" y="800"/>
                </a:lnTo>
                <a:lnTo>
                  <a:pt x="2879" y="841"/>
                </a:lnTo>
                <a:lnTo>
                  <a:pt x="2855" y="882"/>
                </a:lnTo>
                <a:lnTo>
                  <a:pt x="2831" y="920"/>
                </a:lnTo>
                <a:lnTo>
                  <a:pt x="2804" y="956"/>
                </a:lnTo>
                <a:lnTo>
                  <a:pt x="2790" y="973"/>
                </a:lnTo>
                <a:lnTo>
                  <a:pt x="2775" y="990"/>
                </a:lnTo>
                <a:lnTo>
                  <a:pt x="2759" y="1005"/>
                </a:lnTo>
                <a:lnTo>
                  <a:pt x="2743" y="1021"/>
                </a:lnTo>
                <a:lnTo>
                  <a:pt x="2726" y="1036"/>
                </a:lnTo>
                <a:lnTo>
                  <a:pt x="2709" y="1050"/>
                </a:lnTo>
                <a:lnTo>
                  <a:pt x="2709" y="1050"/>
                </a:lnTo>
                <a:lnTo>
                  <a:pt x="2699" y="1056"/>
                </a:lnTo>
                <a:lnTo>
                  <a:pt x="2689" y="1061"/>
                </a:lnTo>
                <a:lnTo>
                  <a:pt x="2668" y="1070"/>
                </a:lnTo>
                <a:lnTo>
                  <a:pt x="2644" y="1077"/>
                </a:lnTo>
                <a:lnTo>
                  <a:pt x="2619" y="1081"/>
                </a:lnTo>
                <a:lnTo>
                  <a:pt x="2594" y="1085"/>
                </a:lnTo>
                <a:lnTo>
                  <a:pt x="2565" y="1087"/>
                </a:lnTo>
                <a:lnTo>
                  <a:pt x="2508" y="1090"/>
                </a:lnTo>
                <a:lnTo>
                  <a:pt x="2508" y="1090"/>
                </a:lnTo>
                <a:lnTo>
                  <a:pt x="2363" y="1092"/>
                </a:lnTo>
                <a:lnTo>
                  <a:pt x="2224" y="1095"/>
                </a:lnTo>
                <a:lnTo>
                  <a:pt x="1942" y="1098"/>
                </a:lnTo>
                <a:lnTo>
                  <a:pt x="1942" y="1098"/>
                </a:lnTo>
                <a:lnTo>
                  <a:pt x="1909" y="1098"/>
                </a:lnTo>
                <a:lnTo>
                  <a:pt x="1880" y="1098"/>
                </a:lnTo>
                <a:lnTo>
                  <a:pt x="1818" y="1095"/>
                </a:lnTo>
                <a:lnTo>
                  <a:pt x="649" y="1056"/>
                </a:lnTo>
                <a:lnTo>
                  <a:pt x="649" y="1056"/>
                </a:lnTo>
                <a:lnTo>
                  <a:pt x="645" y="1057"/>
                </a:lnTo>
                <a:lnTo>
                  <a:pt x="640" y="1059"/>
                </a:lnTo>
                <a:lnTo>
                  <a:pt x="633" y="1063"/>
                </a:lnTo>
                <a:lnTo>
                  <a:pt x="633" y="1063"/>
                </a:lnTo>
                <a:close/>
                <a:moveTo>
                  <a:pt x="2785" y="862"/>
                </a:moveTo>
                <a:lnTo>
                  <a:pt x="2785" y="862"/>
                </a:lnTo>
                <a:lnTo>
                  <a:pt x="2797" y="860"/>
                </a:lnTo>
                <a:lnTo>
                  <a:pt x="2809" y="858"/>
                </a:lnTo>
                <a:lnTo>
                  <a:pt x="2820" y="853"/>
                </a:lnTo>
                <a:lnTo>
                  <a:pt x="2830" y="849"/>
                </a:lnTo>
                <a:lnTo>
                  <a:pt x="2838" y="844"/>
                </a:lnTo>
                <a:lnTo>
                  <a:pt x="2848" y="838"/>
                </a:lnTo>
                <a:lnTo>
                  <a:pt x="2855" y="832"/>
                </a:lnTo>
                <a:lnTo>
                  <a:pt x="2862" y="824"/>
                </a:lnTo>
                <a:lnTo>
                  <a:pt x="2869" y="817"/>
                </a:lnTo>
                <a:lnTo>
                  <a:pt x="2875" y="808"/>
                </a:lnTo>
                <a:lnTo>
                  <a:pt x="2886" y="790"/>
                </a:lnTo>
                <a:lnTo>
                  <a:pt x="2893" y="769"/>
                </a:lnTo>
                <a:lnTo>
                  <a:pt x="2900" y="748"/>
                </a:lnTo>
                <a:lnTo>
                  <a:pt x="2900" y="748"/>
                </a:lnTo>
                <a:lnTo>
                  <a:pt x="2899" y="688"/>
                </a:lnTo>
                <a:lnTo>
                  <a:pt x="2897" y="629"/>
                </a:lnTo>
                <a:lnTo>
                  <a:pt x="2893" y="512"/>
                </a:lnTo>
                <a:lnTo>
                  <a:pt x="2884" y="395"/>
                </a:lnTo>
                <a:lnTo>
                  <a:pt x="2877" y="279"/>
                </a:lnTo>
                <a:lnTo>
                  <a:pt x="2877" y="279"/>
                </a:lnTo>
                <a:lnTo>
                  <a:pt x="2877" y="260"/>
                </a:lnTo>
                <a:lnTo>
                  <a:pt x="2877" y="244"/>
                </a:lnTo>
                <a:lnTo>
                  <a:pt x="2876" y="227"/>
                </a:lnTo>
                <a:lnTo>
                  <a:pt x="2873" y="211"/>
                </a:lnTo>
                <a:lnTo>
                  <a:pt x="2869" y="196"/>
                </a:lnTo>
                <a:lnTo>
                  <a:pt x="2865" y="182"/>
                </a:lnTo>
                <a:lnTo>
                  <a:pt x="2861" y="169"/>
                </a:lnTo>
                <a:lnTo>
                  <a:pt x="2854" y="155"/>
                </a:lnTo>
                <a:lnTo>
                  <a:pt x="2848" y="144"/>
                </a:lnTo>
                <a:lnTo>
                  <a:pt x="2840" y="133"/>
                </a:lnTo>
                <a:lnTo>
                  <a:pt x="2824" y="111"/>
                </a:lnTo>
                <a:lnTo>
                  <a:pt x="2806" y="92"/>
                </a:lnTo>
                <a:lnTo>
                  <a:pt x="2786" y="75"/>
                </a:lnTo>
                <a:lnTo>
                  <a:pt x="2786" y="75"/>
                </a:lnTo>
                <a:lnTo>
                  <a:pt x="2734" y="68"/>
                </a:lnTo>
                <a:lnTo>
                  <a:pt x="2682" y="62"/>
                </a:lnTo>
                <a:lnTo>
                  <a:pt x="2629" y="60"/>
                </a:lnTo>
                <a:lnTo>
                  <a:pt x="2574" y="55"/>
                </a:lnTo>
                <a:lnTo>
                  <a:pt x="2466" y="50"/>
                </a:lnTo>
                <a:lnTo>
                  <a:pt x="2412" y="45"/>
                </a:lnTo>
                <a:lnTo>
                  <a:pt x="2360" y="41"/>
                </a:lnTo>
                <a:lnTo>
                  <a:pt x="2360" y="41"/>
                </a:lnTo>
                <a:lnTo>
                  <a:pt x="2314" y="37"/>
                </a:lnTo>
                <a:lnTo>
                  <a:pt x="2268" y="34"/>
                </a:lnTo>
                <a:lnTo>
                  <a:pt x="2172" y="30"/>
                </a:lnTo>
                <a:lnTo>
                  <a:pt x="2076" y="27"/>
                </a:lnTo>
                <a:lnTo>
                  <a:pt x="1980" y="27"/>
                </a:lnTo>
                <a:lnTo>
                  <a:pt x="1786" y="27"/>
                </a:lnTo>
                <a:lnTo>
                  <a:pt x="1689" y="26"/>
                </a:lnTo>
                <a:lnTo>
                  <a:pt x="1593" y="22"/>
                </a:lnTo>
                <a:lnTo>
                  <a:pt x="1593" y="22"/>
                </a:lnTo>
                <a:lnTo>
                  <a:pt x="1550" y="20"/>
                </a:lnTo>
                <a:lnTo>
                  <a:pt x="1505" y="19"/>
                </a:lnTo>
                <a:lnTo>
                  <a:pt x="1416" y="19"/>
                </a:lnTo>
                <a:lnTo>
                  <a:pt x="1329" y="22"/>
                </a:lnTo>
                <a:lnTo>
                  <a:pt x="1243" y="24"/>
                </a:lnTo>
                <a:lnTo>
                  <a:pt x="1157" y="27"/>
                </a:lnTo>
                <a:lnTo>
                  <a:pt x="1070" y="30"/>
                </a:lnTo>
                <a:lnTo>
                  <a:pt x="986" y="30"/>
                </a:lnTo>
                <a:lnTo>
                  <a:pt x="942" y="29"/>
                </a:lnTo>
                <a:lnTo>
                  <a:pt x="900" y="27"/>
                </a:lnTo>
                <a:lnTo>
                  <a:pt x="900" y="27"/>
                </a:lnTo>
                <a:lnTo>
                  <a:pt x="848" y="26"/>
                </a:lnTo>
                <a:lnTo>
                  <a:pt x="796" y="24"/>
                </a:lnTo>
                <a:lnTo>
                  <a:pt x="694" y="26"/>
                </a:lnTo>
                <a:lnTo>
                  <a:pt x="642" y="27"/>
                </a:lnTo>
                <a:lnTo>
                  <a:pt x="590" y="27"/>
                </a:lnTo>
                <a:lnTo>
                  <a:pt x="536" y="26"/>
                </a:lnTo>
                <a:lnTo>
                  <a:pt x="483" y="22"/>
                </a:lnTo>
                <a:lnTo>
                  <a:pt x="483" y="22"/>
                </a:lnTo>
                <a:lnTo>
                  <a:pt x="487" y="24"/>
                </a:lnTo>
                <a:lnTo>
                  <a:pt x="493" y="27"/>
                </a:lnTo>
                <a:lnTo>
                  <a:pt x="493" y="27"/>
                </a:lnTo>
                <a:lnTo>
                  <a:pt x="489" y="29"/>
                </a:lnTo>
                <a:lnTo>
                  <a:pt x="484" y="27"/>
                </a:lnTo>
                <a:lnTo>
                  <a:pt x="477" y="26"/>
                </a:lnTo>
                <a:lnTo>
                  <a:pt x="477" y="26"/>
                </a:lnTo>
                <a:lnTo>
                  <a:pt x="448" y="24"/>
                </a:lnTo>
                <a:lnTo>
                  <a:pt x="418" y="26"/>
                </a:lnTo>
                <a:lnTo>
                  <a:pt x="359" y="29"/>
                </a:lnTo>
                <a:lnTo>
                  <a:pt x="302" y="33"/>
                </a:lnTo>
                <a:lnTo>
                  <a:pt x="248" y="38"/>
                </a:lnTo>
                <a:lnTo>
                  <a:pt x="248" y="38"/>
                </a:lnTo>
                <a:lnTo>
                  <a:pt x="240" y="44"/>
                </a:lnTo>
                <a:lnTo>
                  <a:pt x="231" y="50"/>
                </a:lnTo>
                <a:lnTo>
                  <a:pt x="217" y="64"/>
                </a:lnTo>
                <a:lnTo>
                  <a:pt x="193" y="90"/>
                </a:lnTo>
                <a:lnTo>
                  <a:pt x="193" y="90"/>
                </a:lnTo>
                <a:lnTo>
                  <a:pt x="188" y="106"/>
                </a:lnTo>
                <a:lnTo>
                  <a:pt x="185" y="123"/>
                </a:lnTo>
                <a:lnTo>
                  <a:pt x="181" y="138"/>
                </a:lnTo>
                <a:lnTo>
                  <a:pt x="175" y="155"/>
                </a:lnTo>
                <a:lnTo>
                  <a:pt x="175" y="155"/>
                </a:lnTo>
                <a:lnTo>
                  <a:pt x="171" y="275"/>
                </a:lnTo>
                <a:lnTo>
                  <a:pt x="170" y="336"/>
                </a:lnTo>
                <a:lnTo>
                  <a:pt x="170" y="400"/>
                </a:lnTo>
                <a:lnTo>
                  <a:pt x="171" y="463"/>
                </a:lnTo>
                <a:lnTo>
                  <a:pt x="172" y="526"/>
                </a:lnTo>
                <a:lnTo>
                  <a:pt x="177" y="588"/>
                </a:lnTo>
                <a:lnTo>
                  <a:pt x="182" y="648"/>
                </a:lnTo>
                <a:lnTo>
                  <a:pt x="182" y="648"/>
                </a:lnTo>
                <a:lnTo>
                  <a:pt x="189" y="676"/>
                </a:lnTo>
                <a:lnTo>
                  <a:pt x="198" y="705"/>
                </a:lnTo>
                <a:lnTo>
                  <a:pt x="208" y="731"/>
                </a:lnTo>
                <a:lnTo>
                  <a:pt x="219" y="755"/>
                </a:lnTo>
                <a:lnTo>
                  <a:pt x="231" y="779"/>
                </a:lnTo>
                <a:lnTo>
                  <a:pt x="245" y="799"/>
                </a:lnTo>
                <a:lnTo>
                  <a:pt x="254" y="808"/>
                </a:lnTo>
                <a:lnTo>
                  <a:pt x="262" y="817"/>
                </a:lnTo>
                <a:lnTo>
                  <a:pt x="271" y="824"/>
                </a:lnTo>
                <a:lnTo>
                  <a:pt x="281" y="831"/>
                </a:lnTo>
                <a:lnTo>
                  <a:pt x="281" y="831"/>
                </a:lnTo>
                <a:lnTo>
                  <a:pt x="302" y="837"/>
                </a:lnTo>
                <a:lnTo>
                  <a:pt x="321" y="841"/>
                </a:lnTo>
                <a:lnTo>
                  <a:pt x="363" y="846"/>
                </a:lnTo>
                <a:lnTo>
                  <a:pt x="408" y="849"/>
                </a:lnTo>
                <a:lnTo>
                  <a:pt x="453" y="851"/>
                </a:lnTo>
                <a:lnTo>
                  <a:pt x="498" y="851"/>
                </a:lnTo>
                <a:lnTo>
                  <a:pt x="543" y="849"/>
                </a:lnTo>
                <a:lnTo>
                  <a:pt x="632" y="848"/>
                </a:lnTo>
                <a:lnTo>
                  <a:pt x="632" y="848"/>
                </a:lnTo>
                <a:lnTo>
                  <a:pt x="791" y="849"/>
                </a:lnTo>
                <a:lnTo>
                  <a:pt x="948" y="852"/>
                </a:lnTo>
                <a:lnTo>
                  <a:pt x="1104" y="855"/>
                </a:lnTo>
                <a:lnTo>
                  <a:pt x="1259" y="859"/>
                </a:lnTo>
                <a:lnTo>
                  <a:pt x="1569" y="870"/>
                </a:lnTo>
                <a:lnTo>
                  <a:pt x="1883" y="883"/>
                </a:lnTo>
                <a:lnTo>
                  <a:pt x="1883" y="883"/>
                </a:lnTo>
                <a:lnTo>
                  <a:pt x="2019" y="889"/>
                </a:lnTo>
                <a:lnTo>
                  <a:pt x="2157" y="893"/>
                </a:lnTo>
                <a:lnTo>
                  <a:pt x="2296" y="896"/>
                </a:lnTo>
                <a:lnTo>
                  <a:pt x="2366" y="896"/>
                </a:lnTo>
                <a:lnTo>
                  <a:pt x="2436" y="894"/>
                </a:lnTo>
                <a:lnTo>
                  <a:pt x="2436" y="894"/>
                </a:lnTo>
                <a:lnTo>
                  <a:pt x="2516" y="893"/>
                </a:lnTo>
                <a:lnTo>
                  <a:pt x="2596" y="891"/>
                </a:lnTo>
                <a:lnTo>
                  <a:pt x="2637" y="890"/>
                </a:lnTo>
                <a:lnTo>
                  <a:pt x="2679" y="887"/>
                </a:lnTo>
                <a:lnTo>
                  <a:pt x="2720" y="883"/>
                </a:lnTo>
                <a:lnTo>
                  <a:pt x="2761" y="877"/>
                </a:lnTo>
                <a:lnTo>
                  <a:pt x="2761" y="877"/>
                </a:lnTo>
                <a:lnTo>
                  <a:pt x="2762" y="872"/>
                </a:lnTo>
                <a:lnTo>
                  <a:pt x="2765" y="868"/>
                </a:lnTo>
                <a:lnTo>
                  <a:pt x="2768" y="866"/>
                </a:lnTo>
                <a:lnTo>
                  <a:pt x="2771" y="863"/>
                </a:lnTo>
                <a:lnTo>
                  <a:pt x="2778" y="862"/>
                </a:lnTo>
                <a:lnTo>
                  <a:pt x="2785" y="862"/>
                </a:lnTo>
                <a:lnTo>
                  <a:pt x="2785" y="862"/>
                </a:lnTo>
                <a:close/>
                <a:moveTo>
                  <a:pt x="1718" y="1039"/>
                </a:moveTo>
                <a:lnTo>
                  <a:pt x="1718" y="1039"/>
                </a:lnTo>
                <a:lnTo>
                  <a:pt x="1727" y="1025"/>
                </a:lnTo>
                <a:lnTo>
                  <a:pt x="1734" y="1012"/>
                </a:lnTo>
                <a:lnTo>
                  <a:pt x="1748" y="983"/>
                </a:lnTo>
                <a:lnTo>
                  <a:pt x="1763" y="955"/>
                </a:lnTo>
                <a:lnTo>
                  <a:pt x="1772" y="942"/>
                </a:lnTo>
                <a:lnTo>
                  <a:pt x="1781" y="929"/>
                </a:lnTo>
                <a:lnTo>
                  <a:pt x="1749" y="998"/>
                </a:lnTo>
                <a:lnTo>
                  <a:pt x="1749" y="998"/>
                </a:lnTo>
                <a:lnTo>
                  <a:pt x="1798" y="945"/>
                </a:lnTo>
                <a:lnTo>
                  <a:pt x="1824" y="921"/>
                </a:lnTo>
                <a:lnTo>
                  <a:pt x="1850" y="897"/>
                </a:lnTo>
                <a:lnTo>
                  <a:pt x="1850" y="897"/>
                </a:lnTo>
                <a:lnTo>
                  <a:pt x="1842" y="896"/>
                </a:lnTo>
                <a:lnTo>
                  <a:pt x="1831" y="896"/>
                </a:lnTo>
                <a:lnTo>
                  <a:pt x="1809" y="896"/>
                </a:lnTo>
                <a:lnTo>
                  <a:pt x="1809" y="896"/>
                </a:lnTo>
                <a:lnTo>
                  <a:pt x="1807" y="896"/>
                </a:lnTo>
                <a:lnTo>
                  <a:pt x="1804" y="897"/>
                </a:lnTo>
                <a:lnTo>
                  <a:pt x="1801" y="901"/>
                </a:lnTo>
                <a:lnTo>
                  <a:pt x="1800" y="907"/>
                </a:lnTo>
                <a:lnTo>
                  <a:pt x="1798" y="910"/>
                </a:lnTo>
                <a:lnTo>
                  <a:pt x="1795" y="912"/>
                </a:lnTo>
                <a:lnTo>
                  <a:pt x="1795" y="912"/>
                </a:lnTo>
                <a:lnTo>
                  <a:pt x="1794" y="910"/>
                </a:lnTo>
                <a:lnTo>
                  <a:pt x="1794" y="907"/>
                </a:lnTo>
                <a:lnTo>
                  <a:pt x="1795" y="901"/>
                </a:lnTo>
                <a:lnTo>
                  <a:pt x="1798" y="897"/>
                </a:lnTo>
                <a:lnTo>
                  <a:pt x="1798" y="896"/>
                </a:lnTo>
                <a:lnTo>
                  <a:pt x="1797" y="894"/>
                </a:lnTo>
                <a:lnTo>
                  <a:pt x="1797" y="894"/>
                </a:lnTo>
                <a:lnTo>
                  <a:pt x="1791" y="893"/>
                </a:lnTo>
                <a:lnTo>
                  <a:pt x="1783" y="893"/>
                </a:lnTo>
                <a:lnTo>
                  <a:pt x="1770" y="894"/>
                </a:lnTo>
                <a:lnTo>
                  <a:pt x="1770" y="894"/>
                </a:lnTo>
                <a:lnTo>
                  <a:pt x="1773" y="898"/>
                </a:lnTo>
                <a:lnTo>
                  <a:pt x="1772" y="903"/>
                </a:lnTo>
                <a:lnTo>
                  <a:pt x="1770" y="907"/>
                </a:lnTo>
                <a:lnTo>
                  <a:pt x="1769" y="911"/>
                </a:lnTo>
                <a:lnTo>
                  <a:pt x="1769" y="911"/>
                </a:lnTo>
                <a:lnTo>
                  <a:pt x="1739" y="952"/>
                </a:lnTo>
                <a:lnTo>
                  <a:pt x="1710" y="991"/>
                </a:lnTo>
                <a:lnTo>
                  <a:pt x="1682" y="1032"/>
                </a:lnTo>
                <a:lnTo>
                  <a:pt x="1668" y="1053"/>
                </a:lnTo>
                <a:lnTo>
                  <a:pt x="1655" y="1074"/>
                </a:lnTo>
                <a:lnTo>
                  <a:pt x="1655" y="1074"/>
                </a:lnTo>
                <a:lnTo>
                  <a:pt x="1673" y="1077"/>
                </a:lnTo>
                <a:lnTo>
                  <a:pt x="1691" y="1078"/>
                </a:lnTo>
                <a:lnTo>
                  <a:pt x="1710" y="1078"/>
                </a:lnTo>
                <a:lnTo>
                  <a:pt x="1728" y="1078"/>
                </a:lnTo>
                <a:lnTo>
                  <a:pt x="1745" y="1077"/>
                </a:lnTo>
                <a:lnTo>
                  <a:pt x="1760" y="1074"/>
                </a:lnTo>
                <a:lnTo>
                  <a:pt x="1774" y="1068"/>
                </a:lnTo>
                <a:lnTo>
                  <a:pt x="1784" y="1063"/>
                </a:lnTo>
                <a:lnTo>
                  <a:pt x="1784" y="1063"/>
                </a:lnTo>
                <a:lnTo>
                  <a:pt x="1783" y="1060"/>
                </a:lnTo>
                <a:lnTo>
                  <a:pt x="1784" y="1057"/>
                </a:lnTo>
                <a:lnTo>
                  <a:pt x="1786" y="1056"/>
                </a:lnTo>
                <a:lnTo>
                  <a:pt x="1788" y="1054"/>
                </a:lnTo>
                <a:lnTo>
                  <a:pt x="1790" y="1053"/>
                </a:lnTo>
                <a:lnTo>
                  <a:pt x="1793" y="1053"/>
                </a:lnTo>
                <a:lnTo>
                  <a:pt x="1794" y="1054"/>
                </a:lnTo>
                <a:lnTo>
                  <a:pt x="1793" y="1057"/>
                </a:lnTo>
                <a:lnTo>
                  <a:pt x="1793" y="1057"/>
                </a:lnTo>
                <a:lnTo>
                  <a:pt x="1788" y="1064"/>
                </a:lnTo>
                <a:lnTo>
                  <a:pt x="1783" y="1070"/>
                </a:lnTo>
                <a:lnTo>
                  <a:pt x="1772" y="1080"/>
                </a:lnTo>
                <a:lnTo>
                  <a:pt x="1822" y="1080"/>
                </a:lnTo>
                <a:lnTo>
                  <a:pt x="1822" y="1080"/>
                </a:lnTo>
                <a:lnTo>
                  <a:pt x="1832" y="1061"/>
                </a:lnTo>
                <a:lnTo>
                  <a:pt x="1843" y="1045"/>
                </a:lnTo>
                <a:lnTo>
                  <a:pt x="1866" y="1011"/>
                </a:lnTo>
                <a:lnTo>
                  <a:pt x="1866" y="1011"/>
                </a:lnTo>
                <a:lnTo>
                  <a:pt x="1866" y="1011"/>
                </a:lnTo>
                <a:lnTo>
                  <a:pt x="1870" y="1008"/>
                </a:lnTo>
                <a:lnTo>
                  <a:pt x="1873" y="1004"/>
                </a:lnTo>
                <a:lnTo>
                  <a:pt x="1878" y="993"/>
                </a:lnTo>
                <a:lnTo>
                  <a:pt x="1874" y="993"/>
                </a:lnTo>
                <a:lnTo>
                  <a:pt x="1874" y="993"/>
                </a:lnTo>
                <a:lnTo>
                  <a:pt x="1888" y="976"/>
                </a:lnTo>
                <a:lnTo>
                  <a:pt x="1901" y="957"/>
                </a:lnTo>
                <a:lnTo>
                  <a:pt x="1912" y="939"/>
                </a:lnTo>
                <a:lnTo>
                  <a:pt x="1923" y="921"/>
                </a:lnTo>
                <a:lnTo>
                  <a:pt x="1791" y="1049"/>
                </a:lnTo>
                <a:lnTo>
                  <a:pt x="1791" y="1049"/>
                </a:lnTo>
                <a:lnTo>
                  <a:pt x="1824" y="1009"/>
                </a:lnTo>
                <a:lnTo>
                  <a:pt x="1857" y="972"/>
                </a:lnTo>
                <a:lnTo>
                  <a:pt x="1892" y="936"/>
                </a:lnTo>
                <a:lnTo>
                  <a:pt x="1929" y="901"/>
                </a:lnTo>
                <a:lnTo>
                  <a:pt x="1929" y="901"/>
                </a:lnTo>
                <a:lnTo>
                  <a:pt x="1918" y="898"/>
                </a:lnTo>
                <a:lnTo>
                  <a:pt x="1905" y="898"/>
                </a:lnTo>
                <a:lnTo>
                  <a:pt x="1878" y="898"/>
                </a:lnTo>
                <a:lnTo>
                  <a:pt x="1878" y="898"/>
                </a:lnTo>
                <a:lnTo>
                  <a:pt x="1866" y="921"/>
                </a:lnTo>
                <a:lnTo>
                  <a:pt x="1853" y="943"/>
                </a:lnTo>
                <a:lnTo>
                  <a:pt x="1825" y="987"/>
                </a:lnTo>
                <a:lnTo>
                  <a:pt x="1825" y="987"/>
                </a:lnTo>
                <a:lnTo>
                  <a:pt x="1821" y="984"/>
                </a:lnTo>
                <a:lnTo>
                  <a:pt x="1818" y="984"/>
                </a:lnTo>
                <a:lnTo>
                  <a:pt x="1818" y="984"/>
                </a:lnTo>
                <a:lnTo>
                  <a:pt x="1818" y="984"/>
                </a:lnTo>
                <a:lnTo>
                  <a:pt x="1800" y="1011"/>
                </a:lnTo>
                <a:lnTo>
                  <a:pt x="1788" y="1023"/>
                </a:lnTo>
                <a:lnTo>
                  <a:pt x="1781" y="1032"/>
                </a:lnTo>
                <a:lnTo>
                  <a:pt x="1781" y="1032"/>
                </a:lnTo>
                <a:lnTo>
                  <a:pt x="1793" y="1014"/>
                </a:lnTo>
                <a:lnTo>
                  <a:pt x="1804" y="997"/>
                </a:lnTo>
                <a:lnTo>
                  <a:pt x="1817" y="980"/>
                </a:lnTo>
                <a:lnTo>
                  <a:pt x="1831" y="966"/>
                </a:lnTo>
                <a:lnTo>
                  <a:pt x="1829" y="962"/>
                </a:lnTo>
                <a:lnTo>
                  <a:pt x="1829" y="962"/>
                </a:lnTo>
                <a:lnTo>
                  <a:pt x="1838" y="949"/>
                </a:lnTo>
                <a:lnTo>
                  <a:pt x="1846" y="936"/>
                </a:lnTo>
                <a:lnTo>
                  <a:pt x="1854" y="922"/>
                </a:lnTo>
                <a:lnTo>
                  <a:pt x="1863" y="908"/>
                </a:lnTo>
                <a:lnTo>
                  <a:pt x="1863" y="908"/>
                </a:lnTo>
                <a:lnTo>
                  <a:pt x="1864" y="904"/>
                </a:lnTo>
                <a:lnTo>
                  <a:pt x="1863" y="903"/>
                </a:lnTo>
                <a:lnTo>
                  <a:pt x="1860" y="903"/>
                </a:lnTo>
                <a:lnTo>
                  <a:pt x="1856" y="905"/>
                </a:lnTo>
                <a:lnTo>
                  <a:pt x="1856" y="905"/>
                </a:lnTo>
                <a:lnTo>
                  <a:pt x="1818" y="941"/>
                </a:lnTo>
                <a:lnTo>
                  <a:pt x="1780" y="977"/>
                </a:lnTo>
                <a:lnTo>
                  <a:pt x="1745" y="1014"/>
                </a:lnTo>
                <a:lnTo>
                  <a:pt x="1711" y="1053"/>
                </a:lnTo>
                <a:lnTo>
                  <a:pt x="1711" y="1053"/>
                </a:lnTo>
                <a:lnTo>
                  <a:pt x="1711" y="1049"/>
                </a:lnTo>
                <a:lnTo>
                  <a:pt x="1711" y="1042"/>
                </a:lnTo>
                <a:lnTo>
                  <a:pt x="1711" y="1040"/>
                </a:lnTo>
                <a:lnTo>
                  <a:pt x="1713" y="1038"/>
                </a:lnTo>
                <a:lnTo>
                  <a:pt x="1714" y="1038"/>
                </a:lnTo>
                <a:lnTo>
                  <a:pt x="1718" y="1039"/>
                </a:lnTo>
                <a:lnTo>
                  <a:pt x="1718" y="1039"/>
                </a:lnTo>
                <a:close/>
                <a:moveTo>
                  <a:pt x="231" y="993"/>
                </a:moveTo>
                <a:lnTo>
                  <a:pt x="231" y="993"/>
                </a:lnTo>
                <a:lnTo>
                  <a:pt x="236" y="990"/>
                </a:lnTo>
                <a:lnTo>
                  <a:pt x="240" y="986"/>
                </a:lnTo>
                <a:lnTo>
                  <a:pt x="248" y="974"/>
                </a:lnTo>
                <a:lnTo>
                  <a:pt x="257" y="964"/>
                </a:lnTo>
                <a:lnTo>
                  <a:pt x="261" y="959"/>
                </a:lnTo>
                <a:lnTo>
                  <a:pt x="267" y="955"/>
                </a:lnTo>
                <a:lnTo>
                  <a:pt x="267" y="955"/>
                </a:lnTo>
                <a:lnTo>
                  <a:pt x="260" y="967"/>
                </a:lnTo>
                <a:lnTo>
                  <a:pt x="254" y="977"/>
                </a:lnTo>
                <a:lnTo>
                  <a:pt x="248" y="988"/>
                </a:lnTo>
                <a:lnTo>
                  <a:pt x="244" y="994"/>
                </a:lnTo>
                <a:lnTo>
                  <a:pt x="237" y="1000"/>
                </a:lnTo>
                <a:lnTo>
                  <a:pt x="237" y="1000"/>
                </a:lnTo>
                <a:lnTo>
                  <a:pt x="245" y="1001"/>
                </a:lnTo>
                <a:lnTo>
                  <a:pt x="255" y="1002"/>
                </a:lnTo>
                <a:lnTo>
                  <a:pt x="275" y="1005"/>
                </a:lnTo>
                <a:lnTo>
                  <a:pt x="275" y="1005"/>
                </a:lnTo>
                <a:lnTo>
                  <a:pt x="286" y="984"/>
                </a:lnTo>
                <a:lnTo>
                  <a:pt x="300" y="966"/>
                </a:lnTo>
                <a:lnTo>
                  <a:pt x="316" y="950"/>
                </a:lnTo>
                <a:lnTo>
                  <a:pt x="333" y="936"/>
                </a:lnTo>
                <a:lnTo>
                  <a:pt x="320" y="941"/>
                </a:lnTo>
                <a:lnTo>
                  <a:pt x="317" y="942"/>
                </a:lnTo>
                <a:lnTo>
                  <a:pt x="316" y="946"/>
                </a:lnTo>
                <a:lnTo>
                  <a:pt x="317" y="942"/>
                </a:lnTo>
                <a:lnTo>
                  <a:pt x="320" y="941"/>
                </a:lnTo>
                <a:lnTo>
                  <a:pt x="320" y="941"/>
                </a:lnTo>
                <a:lnTo>
                  <a:pt x="323" y="934"/>
                </a:lnTo>
                <a:lnTo>
                  <a:pt x="327" y="927"/>
                </a:lnTo>
                <a:lnTo>
                  <a:pt x="335" y="915"/>
                </a:lnTo>
                <a:lnTo>
                  <a:pt x="344" y="903"/>
                </a:lnTo>
                <a:lnTo>
                  <a:pt x="348" y="896"/>
                </a:lnTo>
                <a:lnTo>
                  <a:pt x="351" y="889"/>
                </a:lnTo>
                <a:lnTo>
                  <a:pt x="271" y="962"/>
                </a:lnTo>
                <a:lnTo>
                  <a:pt x="271" y="962"/>
                </a:lnTo>
                <a:lnTo>
                  <a:pt x="279" y="948"/>
                </a:lnTo>
                <a:lnTo>
                  <a:pt x="289" y="935"/>
                </a:lnTo>
                <a:lnTo>
                  <a:pt x="300" y="922"/>
                </a:lnTo>
                <a:lnTo>
                  <a:pt x="312" y="910"/>
                </a:lnTo>
                <a:lnTo>
                  <a:pt x="323" y="900"/>
                </a:lnTo>
                <a:lnTo>
                  <a:pt x="335" y="889"/>
                </a:lnTo>
                <a:lnTo>
                  <a:pt x="362" y="870"/>
                </a:lnTo>
                <a:lnTo>
                  <a:pt x="362" y="870"/>
                </a:lnTo>
                <a:lnTo>
                  <a:pt x="365" y="869"/>
                </a:lnTo>
                <a:lnTo>
                  <a:pt x="369" y="870"/>
                </a:lnTo>
                <a:lnTo>
                  <a:pt x="371" y="872"/>
                </a:lnTo>
                <a:lnTo>
                  <a:pt x="371" y="877"/>
                </a:lnTo>
                <a:lnTo>
                  <a:pt x="371" y="877"/>
                </a:lnTo>
                <a:lnTo>
                  <a:pt x="363" y="893"/>
                </a:lnTo>
                <a:lnTo>
                  <a:pt x="354" y="907"/>
                </a:lnTo>
                <a:lnTo>
                  <a:pt x="344" y="920"/>
                </a:lnTo>
                <a:lnTo>
                  <a:pt x="333" y="929"/>
                </a:lnTo>
                <a:lnTo>
                  <a:pt x="337" y="929"/>
                </a:lnTo>
                <a:lnTo>
                  <a:pt x="292" y="1001"/>
                </a:lnTo>
                <a:lnTo>
                  <a:pt x="292" y="1001"/>
                </a:lnTo>
                <a:lnTo>
                  <a:pt x="290" y="1005"/>
                </a:lnTo>
                <a:lnTo>
                  <a:pt x="290" y="1009"/>
                </a:lnTo>
                <a:lnTo>
                  <a:pt x="292" y="1009"/>
                </a:lnTo>
                <a:lnTo>
                  <a:pt x="293" y="1009"/>
                </a:lnTo>
                <a:lnTo>
                  <a:pt x="296" y="1005"/>
                </a:lnTo>
                <a:lnTo>
                  <a:pt x="296" y="1005"/>
                </a:lnTo>
                <a:lnTo>
                  <a:pt x="297" y="1002"/>
                </a:lnTo>
                <a:lnTo>
                  <a:pt x="299" y="1001"/>
                </a:lnTo>
                <a:lnTo>
                  <a:pt x="300" y="1001"/>
                </a:lnTo>
                <a:lnTo>
                  <a:pt x="302" y="1002"/>
                </a:lnTo>
                <a:lnTo>
                  <a:pt x="303" y="1005"/>
                </a:lnTo>
                <a:lnTo>
                  <a:pt x="303" y="1009"/>
                </a:lnTo>
                <a:lnTo>
                  <a:pt x="303" y="1009"/>
                </a:lnTo>
                <a:lnTo>
                  <a:pt x="309" y="1012"/>
                </a:lnTo>
                <a:lnTo>
                  <a:pt x="314" y="1014"/>
                </a:lnTo>
                <a:lnTo>
                  <a:pt x="320" y="1015"/>
                </a:lnTo>
                <a:lnTo>
                  <a:pt x="327" y="1015"/>
                </a:lnTo>
                <a:lnTo>
                  <a:pt x="392" y="925"/>
                </a:lnTo>
                <a:lnTo>
                  <a:pt x="392" y="925"/>
                </a:lnTo>
                <a:lnTo>
                  <a:pt x="375" y="939"/>
                </a:lnTo>
                <a:lnTo>
                  <a:pt x="358" y="956"/>
                </a:lnTo>
                <a:lnTo>
                  <a:pt x="342" y="972"/>
                </a:lnTo>
                <a:lnTo>
                  <a:pt x="326" y="988"/>
                </a:lnTo>
                <a:lnTo>
                  <a:pt x="324" y="983"/>
                </a:lnTo>
                <a:lnTo>
                  <a:pt x="307" y="998"/>
                </a:lnTo>
                <a:lnTo>
                  <a:pt x="307" y="998"/>
                </a:lnTo>
                <a:lnTo>
                  <a:pt x="307" y="994"/>
                </a:lnTo>
                <a:lnTo>
                  <a:pt x="309" y="991"/>
                </a:lnTo>
                <a:lnTo>
                  <a:pt x="312" y="988"/>
                </a:lnTo>
                <a:lnTo>
                  <a:pt x="313" y="983"/>
                </a:lnTo>
                <a:lnTo>
                  <a:pt x="313" y="983"/>
                </a:lnTo>
                <a:lnTo>
                  <a:pt x="314" y="983"/>
                </a:lnTo>
                <a:lnTo>
                  <a:pt x="317" y="980"/>
                </a:lnTo>
                <a:lnTo>
                  <a:pt x="324" y="974"/>
                </a:lnTo>
                <a:lnTo>
                  <a:pt x="327" y="972"/>
                </a:lnTo>
                <a:lnTo>
                  <a:pt x="328" y="972"/>
                </a:lnTo>
                <a:lnTo>
                  <a:pt x="327" y="976"/>
                </a:lnTo>
                <a:lnTo>
                  <a:pt x="324" y="983"/>
                </a:lnTo>
                <a:lnTo>
                  <a:pt x="324" y="983"/>
                </a:lnTo>
                <a:lnTo>
                  <a:pt x="328" y="980"/>
                </a:lnTo>
                <a:lnTo>
                  <a:pt x="333" y="976"/>
                </a:lnTo>
                <a:lnTo>
                  <a:pt x="338" y="967"/>
                </a:lnTo>
                <a:lnTo>
                  <a:pt x="338" y="964"/>
                </a:lnTo>
                <a:lnTo>
                  <a:pt x="338" y="964"/>
                </a:lnTo>
                <a:lnTo>
                  <a:pt x="340" y="960"/>
                </a:lnTo>
                <a:lnTo>
                  <a:pt x="340" y="960"/>
                </a:lnTo>
                <a:lnTo>
                  <a:pt x="362" y="936"/>
                </a:lnTo>
                <a:lnTo>
                  <a:pt x="386" y="914"/>
                </a:lnTo>
                <a:lnTo>
                  <a:pt x="411" y="893"/>
                </a:lnTo>
                <a:lnTo>
                  <a:pt x="439" y="875"/>
                </a:lnTo>
                <a:lnTo>
                  <a:pt x="439" y="875"/>
                </a:lnTo>
                <a:lnTo>
                  <a:pt x="437" y="882"/>
                </a:lnTo>
                <a:lnTo>
                  <a:pt x="432" y="890"/>
                </a:lnTo>
                <a:lnTo>
                  <a:pt x="421" y="907"/>
                </a:lnTo>
                <a:lnTo>
                  <a:pt x="407" y="922"/>
                </a:lnTo>
                <a:lnTo>
                  <a:pt x="394" y="935"/>
                </a:lnTo>
                <a:lnTo>
                  <a:pt x="394" y="935"/>
                </a:lnTo>
                <a:lnTo>
                  <a:pt x="396" y="939"/>
                </a:lnTo>
                <a:lnTo>
                  <a:pt x="396" y="942"/>
                </a:lnTo>
                <a:lnTo>
                  <a:pt x="392" y="949"/>
                </a:lnTo>
                <a:lnTo>
                  <a:pt x="392" y="949"/>
                </a:lnTo>
                <a:lnTo>
                  <a:pt x="379" y="964"/>
                </a:lnTo>
                <a:lnTo>
                  <a:pt x="366" y="981"/>
                </a:lnTo>
                <a:lnTo>
                  <a:pt x="354" y="1000"/>
                </a:lnTo>
                <a:lnTo>
                  <a:pt x="342" y="1019"/>
                </a:lnTo>
                <a:lnTo>
                  <a:pt x="342" y="1019"/>
                </a:lnTo>
                <a:lnTo>
                  <a:pt x="349" y="1015"/>
                </a:lnTo>
                <a:lnTo>
                  <a:pt x="355" y="1011"/>
                </a:lnTo>
                <a:lnTo>
                  <a:pt x="359" y="1005"/>
                </a:lnTo>
                <a:lnTo>
                  <a:pt x="363" y="1000"/>
                </a:lnTo>
                <a:lnTo>
                  <a:pt x="372" y="988"/>
                </a:lnTo>
                <a:lnTo>
                  <a:pt x="376" y="984"/>
                </a:lnTo>
                <a:lnTo>
                  <a:pt x="383" y="979"/>
                </a:lnTo>
                <a:lnTo>
                  <a:pt x="383" y="979"/>
                </a:lnTo>
                <a:lnTo>
                  <a:pt x="383" y="981"/>
                </a:lnTo>
                <a:lnTo>
                  <a:pt x="382" y="986"/>
                </a:lnTo>
                <a:lnTo>
                  <a:pt x="378" y="991"/>
                </a:lnTo>
                <a:lnTo>
                  <a:pt x="373" y="997"/>
                </a:lnTo>
                <a:lnTo>
                  <a:pt x="372" y="1001"/>
                </a:lnTo>
                <a:lnTo>
                  <a:pt x="372" y="1005"/>
                </a:lnTo>
                <a:lnTo>
                  <a:pt x="372" y="1005"/>
                </a:lnTo>
                <a:lnTo>
                  <a:pt x="371" y="1007"/>
                </a:lnTo>
                <a:lnTo>
                  <a:pt x="368" y="1008"/>
                </a:lnTo>
                <a:lnTo>
                  <a:pt x="362" y="1014"/>
                </a:lnTo>
                <a:lnTo>
                  <a:pt x="361" y="1015"/>
                </a:lnTo>
                <a:lnTo>
                  <a:pt x="361" y="1018"/>
                </a:lnTo>
                <a:lnTo>
                  <a:pt x="362" y="1019"/>
                </a:lnTo>
                <a:lnTo>
                  <a:pt x="366" y="1022"/>
                </a:lnTo>
                <a:lnTo>
                  <a:pt x="366" y="1022"/>
                </a:lnTo>
                <a:lnTo>
                  <a:pt x="380" y="1025"/>
                </a:lnTo>
                <a:lnTo>
                  <a:pt x="394" y="1026"/>
                </a:lnTo>
                <a:lnTo>
                  <a:pt x="421" y="1029"/>
                </a:lnTo>
                <a:lnTo>
                  <a:pt x="421" y="1029"/>
                </a:lnTo>
                <a:lnTo>
                  <a:pt x="424" y="1018"/>
                </a:lnTo>
                <a:lnTo>
                  <a:pt x="430" y="1007"/>
                </a:lnTo>
                <a:lnTo>
                  <a:pt x="437" y="997"/>
                </a:lnTo>
                <a:lnTo>
                  <a:pt x="444" y="987"/>
                </a:lnTo>
                <a:lnTo>
                  <a:pt x="459" y="970"/>
                </a:lnTo>
                <a:lnTo>
                  <a:pt x="465" y="963"/>
                </a:lnTo>
                <a:lnTo>
                  <a:pt x="466" y="957"/>
                </a:lnTo>
                <a:lnTo>
                  <a:pt x="466" y="957"/>
                </a:lnTo>
                <a:lnTo>
                  <a:pt x="479" y="939"/>
                </a:lnTo>
                <a:lnTo>
                  <a:pt x="493" y="921"/>
                </a:lnTo>
                <a:lnTo>
                  <a:pt x="507" y="903"/>
                </a:lnTo>
                <a:lnTo>
                  <a:pt x="514" y="893"/>
                </a:lnTo>
                <a:lnTo>
                  <a:pt x="519" y="880"/>
                </a:lnTo>
                <a:lnTo>
                  <a:pt x="519" y="880"/>
                </a:lnTo>
                <a:lnTo>
                  <a:pt x="500" y="893"/>
                </a:lnTo>
                <a:lnTo>
                  <a:pt x="482" y="905"/>
                </a:lnTo>
                <a:lnTo>
                  <a:pt x="463" y="918"/>
                </a:lnTo>
                <a:lnTo>
                  <a:pt x="446" y="932"/>
                </a:lnTo>
                <a:lnTo>
                  <a:pt x="414" y="960"/>
                </a:lnTo>
                <a:lnTo>
                  <a:pt x="385" y="988"/>
                </a:lnTo>
                <a:lnTo>
                  <a:pt x="385" y="988"/>
                </a:lnTo>
                <a:lnTo>
                  <a:pt x="396" y="972"/>
                </a:lnTo>
                <a:lnTo>
                  <a:pt x="407" y="956"/>
                </a:lnTo>
                <a:lnTo>
                  <a:pt x="420" y="942"/>
                </a:lnTo>
                <a:lnTo>
                  <a:pt x="435" y="928"/>
                </a:lnTo>
                <a:lnTo>
                  <a:pt x="451" y="915"/>
                </a:lnTo>
                <a:lnTo>
                  <a:pt x="467" y="903"/>
                </a:lnTo>
                <a:lnTo>
                  <a:pt x="503" y="880"/>
                </a:lnTo>
                <a:lnTo>
                  <a:pt x="503" y="880"/>
                </a:lnTo>
                <a:lnTo>
                  <a:pt x="480" y="875"/>
                </a:lnTo>
                <a:lnTo>
                  <a:pt x="458" y="870"/>
                </a:lnTo>
                <a:lnTo>
                  <a:pt x="434" y="868"/>
                </a:lnTo>
                <a:lnTo>
                  <a:pt x="408" y="868"/>
                </a:lnTo>
                <a:lnTo>
                  <a:pt x="359" y="865"/>
                </a:lnTo>
                <a:lnTo>
                  <a:pt x="335" y="862"/>
                </a:lnTo>
                <a:lnTo>
                  <a:pt x="313" y="859"/>
                </a:lnTo>
                <a:lnTo>
                  <a:pt x="313" y="859"/>
                </a:lnTo>
                <a:lnTo>
                  <a:pt x="307" y="872"/>
                </a:lnTo>
                <a:lnTo>
                  <a:pt x="297" y="887"/>
                </a:lnTo>
                <a:lnTo>
                  <a:pt x="278" y="914"/>
                </a:lnTo>
                <a:lnTo>
                  <a:pt x="278" y="914"/>
                </a:lnTo>
                <a:lnTo>
                  <a:pt x="252" y="952"/>
                </a:lnTo>
                <a:lnTo>
                  <a:pt x="240" y="973"/>
                </a:lnTo>
                <a:lnTo>
                  <a:pt x="234" y="983"/>
                </a:lnTo>
                <a:lnTo>
                  <a:pt x="231" y="993"/>
                </a:lnTo>
                <a:lnTo>
                  <a:pt x="231" y="993"/>
                </a:lnTo>
                <a:close/>
                <a:moveTo>
                  <a:pt x="992" y="986"/>
                </a:moveTo>
                <a:lnTo>
                  <a:pt x="992" y="986"/>
                </a:lnTo>
                <a:lnTo>
                  <a:pt x="1021" y="956"/>
                </a:lnTo>
                <a:lnTo>
                  <a:pt x="1037" y="942"/>
                </a:lnTo>
                <a:lnTo>
                  <a:pt x="1053" y="928"/>
                </a:lnTo>
                <a:lnTo>
                  <a:pt x="1070" y="914"/>
                </a:lnTo>
                <a:lnTo>
                  <a:pt x="1089" y="901"/>
                </a:lnTo>
                <a:lnTo>
                  <a:pt x="1110" y="890"/>
                </a:lnTo>
                <a:lnTo>
                  <a:pt x="1131" y="879"/>
                </a:lnTo>
                <a:lnTo>
                  <a:pt x="1131" y="879"/>
                </a:lnTo>
                <a:lnTo>
                  <a:pt x="1129" y="890"/>
                </a:lnTo>
                <a:lnTo>
                  <a:pt x="1127" y="901"/>
                </a:lnTo>
                <a:lnTo>
                  <a:pt x="1122" y="911"/>
                </a:lnTo>
                <a:lnTo>
                  <a:pt x="1115" y="921"/>
                </a:lnTo>
                <a:lnTo>
                  <a:pt x="1108" y="931"/>
                </a:lnTo>
                <a:lnTo>
                  <a:pt x="1101" y="938"/>
                </a:lnTo>
                <a:lnTo>
                  <a:pt x="1090" y="950"/>
                </a:lnTo>
                <a:lnTo>
                  <a:pt x="1093" y="949"/>
                </a:lnTo>
                <a:lnTo>
                  <a:pt x="1090" y="950"/>
                </a:lnTo>
                <a:lnTo>
                  <a:pt x="1090" y="950"/>
                </a:lnTo>
                <a:lnTo>
                  <a:pt x="1075" y="973"/>
                </a:lnTo>
                <a:lnTo>
                  <a:pt x="1056" y="998"/>
                </a:lnTo>
                <a:lnTo>
                  <a:pt x="1039" y="1022"/>
                </a:lnTo>
                <a:lnTo>
                  <a:pt x="1024" y="1046"/>
                </a:lnTo>
                <a:lnTo>
                  <a:pt x="1024" y="1046"/>
                </a:lnTo>
                <a:lnTo>
                  <a:pt x="1032" y="1045"/>
                </a:lnTo>
                <a:lnTo>
                  <a:pt x="1037" y="1043"/>
                </a:lnTo>
                <a:lnTo>
                  <a:pt x="1037" y="1042"/>
                </a:lnTo>
                <a:lnTo>
                  <a:pt x="1035" y="1042"/>
                </a:lnTo>
                <a:lnTo>
                  <a:pt x="1030" y="1043"/>
                </a:lnTo>
                <a:lnTo>
                  <a:pt x="1030" y="1043"/>
                </a:lnTo>
                <a:lnTo>
                  <a:pt x="1042" y="1032"/>
                </a:lnTo>
                <a:lnTo>
                  <a:pt x="1053" y="1019"/>
                </a:lnTo>
                <a:lnTo>
                  <a:pt x="1065" y="1007"/>
                </a:lnTo>
                <a:lnTo>
                  <a:pt x="1070" y="1002"/>
                </a:lnTo>
                <a:lnTo>
                  <a:pt x="1077" y="998"/>
                </a:lnTo>
                <a:lnTo>
                  <a:pt x="1082" y="994"/>
                </a:lnTo>
                <a:lnTo>
                  <a:pt x="1083" y="991"/>
                </a:lnTo>
                <a:lnTo>
                  <a:pt x="1083" y="991"/>
                </a:lnTo>
                <a:lnTo>
                  <a:pt x="1084" y="988"/>
                </a:lnTo>
                <a:lnTo>
                  <a:pt x="1084" y="986"/>
                </a:lnTo>
                <a:lnTo>
                  <a:pt x="1084" y="986"/>
                </a:lnTo>
                <a:lnTo>
                  <a:pt x="1094" y="974"/>
                </a:lnTo>
                <a:lnTo>
                  <a:pt x="1104" y="964"/>
                </a:lnTo>
                <a:lnTo>
                  <a:pt x="1125" y="943"/>
                </a:lnTo>
                <a:lnTo>
                  <a:pt x="1125" y="943"/>
                </a:lnTo>
                <a:lnTo>
                  <a:pt x="1143" y="927"/>
                </a:lnTo>
                <a:lnTo>
                  <a:pt x="1164" y="908"/>
                </a:lnTo>
                <a:lnTo>
                  <a:pt x="1176" y="900"/>
                </a:lnTo>
                <a:lnTo>
                  <a:pt x="1187" y="891"/>
                </a:lnTo>
                <a:lnTo>
                  <a:pt x="1200" y="886"/>
                </a:lnTo>
                <a:lnTo>
                  <a:pt x="1212" y="879"/>
                </a:lnTo>
                <a:lnTo>
                  <a:pt x="1212" y="879"/>
                </a:lnTo>
                <a:lnTo>
                  <a:pt x="1209" y="887"/>
                </a:lnTo>
                <a:lnTo>
                  <a:pt x="1205" y="896"/>
                </a:lnTo>
                <a:lnTo>
                  <a:pt x="1193" y="911"/>
                </a:lnTo>
                <a:lnTo>
                  <a:pt x="1181" y="924"/>
                </a:lnTo>
                <a:lnTo>
                  <a:pt x="1177" y="927"/>
                </a:lnTo>
                <a:lnTo>
                  <a:pt x="1174" y="927"/>
                </a:lnTo>
                <a:lnTo>
                  <a:pt x="1174" y="927"/>
                </a:lnTo>
                <a:lnTo>
                  <a:pt x="1173" y="927"/>
                </a:lnTo>
                <a:lnTo>
                  <a:pt x="1170" y="927"/>
                </a:lnTo>
                <a:lnTo>
                  <a:pt x="1167" y="929"/>
                </a:lnTo>
                <a:lnTo>
                  <a:pt x="1166" y="934"/>
                </a:lnTo>
                <a:lnTo>
                  <a:pt x="1166" y="938"/>
                </a:lnTo>
                <a:lnTo>
                  <a:pt x="1172" y="939"/>
                </a:lnTo>
                <a:lnTo>
                  <a:pt x="1172" y="939"/>
                </a:lnTo>
                <a:lnTo>
                  <a:pt x="1143" y="972"/>
                </a:lnTo>
                <a:lnTo>
                  <a:pt x="1131" y="988"/>
                </a:lnTo>
                <a:lnTo>
                  <a:pt x="1120" y="1007"/>
                </a:lnTo>
                <a:lnTo>
                  <a:pt x="1186" y="942"/>
                </a:lnTo>
                <a:lnTo>
                  <a:pt x="1186" y="942"/>
                </a:lnTo>
                <a:lnTo>
                  <a:pt x="1204" y="925"/>
                </a:lnTo>
                <a:lnTo>
                  <a:pt x="1225" y="907"/>
                </a:lnTo>
                <a:lnTo>
                  <a:pt x="1247" y="891"/>
                </a:lnTo>
                <a:lnTo>
                  <a:pt x="1259" y="886"/>
                </a:lnTo>
                <a:lnTo>
                  <a:pt x="1270" y="880"/>
                </a:lnTo>
                <a:lnTo>
                  <a:pt x="1270" y="880"/>
                </a:lnTo>
                <a:lnTo>
                  <a:pt x="1274" y="882"/>
                </a:lnTo>
                <a:lnTo>
                  <a:pt x="1278" y="883"/>
                </a:lnTo>
                <a:lnTo>
                  <a:pt x="1281" y="886"/>
                </a:lnTo>
                <a:lnTo>
                  <a:pt x="1281" y="887"/>
                </a:lnTo>
                <a:lnTo>
                  <a:pt x="1281" y="889"/>
                </a:lnTo>
                <a:lnTo>
                  <a:pt x="1198" y="1004"/>
                </a:lnTo>
                <a:lnTo>
                  <a:pt x="1198" y="1004"/>
                </a:lnTo>
                <a:lnTo>
                  <a:pt x="1214" y="986"/>
                </a:lnTo>
                <a:lnTo>
                  <a:pt x="1231" y="969"/>
                </a:lnTo>
                <a:lnTo>
                  <a:pt x="1247" y="953"/>
                </a:lnTo>
                <a:lnTo>
                  <a:pt x="1264" y="938"/>
                </a:lnTo>
                <a:lnTo>
                  <a:pt x="1283" y="922"/>
                </a:lnTo>
                <a:lnTo>
                  <a:pt x="1301" y="908"/>
                </a:lnTo>
                <a:lnTo>
                  <a:pt x="1319" y="896"/>
                </a:lnTo>
                <a:lnTo>
                  <a:pt x="1339" y="883"/>
                </a:lnTo>
                <a:lnTo>
                  <a:pt x="1339" y="883"/>
                </a:lnTo>
                <a:lnTo>
                  <a:pt x="1342" y="883"/>
                </a:lnTo>
                <a:lnTo>
                  <a:pt x="1343" y="883"/>
                </a:lnTo>
                <a:lnTo>
                  <a:pt x="1344" y="884"/>
                </a:lnTo>
                <a:lnTo>
                  <a:pt x="1346" y="887"/>
                </a:lnTo>
                <a:lnTo>
                  <a:pt x="1347" y="893"/>
                </a:lnTo>
                <a:lnTo>
                  <a:pt x="1347" y="896"/>
                </a:lnTo>
                <a:lnTo>
                  <a:pt x="1285" y="991"/>
                </a:lnTo>
                <a:lnTo>
                  <a:pt x="1285" y="991"/>
                </a:lnTo>
                <a:lnTo>
                  <a:pt x="1315" y="963"/>
                </a:lnTo>
                <a:lnTo>
                  <a:pt x="1344" y="935"/>
                </a:lnTo>
                <a:lnTo>
                  <a:pt x="1377" y="907"/>
                </a:lnTo>
                <a:lnTo>
                  <a:pt x="1394" y="894"/>
                </a:lnTo>
                <a:lnTo>
                  <a:pt x="1410" y="882"/>
                </a:lnTo>
                <a:lnTo>
                  <a:pt x="1410" y="882"/>
                </a:lnTo>
                <a:lnTo>
                  <a:pt x="1367" y="879"/>
                </a:lnTo>
                <a:lnTo>
                  <a:pt x="1323" y="877"/>
                </a:lnTo>
                <a:lnTo>
                  <a:pt x="1235" y="877"/>
                </a:lnTo>
                <a:lnTo>
                  <a:pt x="1149" y="877"/>
                </a:lnTo>
                <a:lnTo>
                  <a:pt x="1107" y="877"/>
                </a:lnTo>
                <a:lnTo>
                  <a:pt x="1065" y="877"/>
                </a:lnTo>
                <a:lnTo>
                  <a:pt x="1065" y="877"/>
                </a:lnTo>
                <a:lnTo>
                  <a:pt x="1059" y="889"/>
                </a:lnTo>
                <a:lnTo>
                  <a:pt x="1052" y="900"/>
                </a:lnTo>
                <a:lnTo>
                  <a:pt x="1035" y="922"/>
                </a:lnTo>
                <a:lnTo>
                  <a:pt x="1032" y="925"/>
                </a:lnTo>
                <a:lnTo>
                  <a:pt x="1032" y="925"/>
                </a:lnTo>
                <a:lnTo>
                  <a:pt x="1024" y="941"/>
                </a:lnTo>
                <a:lnTo>
                  <a:pt x="1013" y="956"/>
                </a:lnTo>
                <a:lnTo>
                  <a:pt x="992" y="986"/>
                </a:lnTo>
                <a:lnTo>
                  <a:pt x="992" y="986"/>
                </a:lnTo>
                <a:close/>
                <a:moveTo>
                  <a:pt x="1617" y="898"/>
                </a:moveTo>
                <a:lnTo>
                  <a:pt x="1617" y="898"/>
                </a:lnTo>
                <a:lnTo>
                  <a:pt x="1593" y="917"/>
                </a:lnTo>
                <a:lnTo>
                  <a:pt x="1571" y="935"/>
                </a:lnTo>
                <a:lnTo>
                  <a:pt x="1548" y="953"/>
                </a:lnTo>
                <a:lnTo>
                  <a:pt x="1527" y="974"/>
                </a:lnTo>
                <a:lnTo>
                  <a:pt x="1507" y="994"/>
                </a:lnTo>
                <a:lnTo>
                  <a:pt x="1488" y="1016"/>
                </a:lnTo>
                <a:lnTo>
                  <a:pt x="1469" y="1039"/>
                </a:lnTo>
                <a:lnTo>
                  <a:pt x="1451" y="1063"/>
                </a:lnTo>
                <a:lnTo>
                  <a:pt x="1451" y="1063"/>
                </a:lnTo>
                <a:lnTo>
                  <a:pt x="1509" y="1066"/>
                </a:lnTo>
                <a:lnTo>
                  <a:pt x="1535" y="1067"/>
                </a:lnTo>
                <a:lnTo>
                  <a:pt x="1562" y="1066"/>
                </a:lnTo>
                <a:lnTo>
                  <a:pt x="1562" y="1066"/>
                </a:lnTo>
                <a:lnTo>
                  <a:pt x="1594" y="1026"/>
                </a:lnTo>
                <a:lnTo>
                  <a:pt x="1628" y="987"/>
                </a:lnTo>
                <a:lnTo>
                  <a:pt x="1645" y="967"/>
                </a:lnTo>
                <a:lnTo>
                  <a:pt x="1661" y="946"/>
                </a:lnTo>
                <a:lnTo>
                  <a:pt x="1675" y="925"/>
                </a:lnTo>
                <a:lnTo>
                  <a:pt x="1687" y="904"/>
                </a:lnTo>
                <a:lnTo>
                  <a:pt x="1687" y="904"/>
                </a:lnTo>
                <a:lnTo>
                  <a:pt x="1663" y="920"/>
                </a:lnTo>
                <a:lnTo>
                  <a:pt x="1639" y="936"/>
                </a:lnTo>
                <a:lnTo>
                  <a:pt x="1616" y="953"/>
                </a:lnTo>
                <a:lnTo>
                  <a:pt x="1594" y="973"/>
                </a:lnTo>
                <a:lnTo>
                  <a:pt x="1572" y="993"/>
                </a:lnTo>
                <a:lnTo>
                  <a:pt x="1552" y="1012"/>
                </a:lnTo>
                <a:lnTo>
                  <a:pt x="1533" y="1033"/>
                </a:lnTo>
                <a:lnTo>
                  <a:pt x="1513" y="1054"/>
                </a:lnTo>
                <a:lnTo>
                  <a:pt x="1513" y="1054"/>
                </a:lnTo>
                <a:lnTo>
                  <a:pt x="1541" y="1015"/>
                </a:lnTo>
                <a:lnTo>
                  <a:pt x="1571" y="974"/>
                </a:lnTo>
                <a:lnTo>
                  <a:pt x="1602" y="934"/>
                </a:lnTo>
                <a:lnTo>
                  <a:pt x="1632" y="891"/>
                </a:lnTo>
                <a:lnTo>
                  <a:pt x="1632" y="891"/>
                </a:lnTo>
                <a:lnTo>
                  <a:pt x="1617" y="898"/>
                </a:lnTo>
                <a:lnTo>
                  <a:pt x="1617" y="898"/>
                </a:lnTo>
                <a:close/>
                <a:moveTo>
                  <a:pt x="2529" y="905"/>
                </a:moveTo>
                <a:lnTo>
                  <a:pt x="2529" y="905"/>
                </a:lnTo>
                <a:lnTo>
                  <a:pt x="2512" y="918"/>
                </a:lnTo>
                <a:lnTo>
                  <a:pt x="2495" y="931"/>
                </a:lnTo>
                <a:lnTo>
                  <a:pt x="2480" y="945"/>
                </a:lnTo>
                <a:lnTo>
                  <a:pt x="2464" y="959"/>
                </a:lnTo>
                <a:lnTo>
                  <a:pt x="2436" y="988"/>
                </a:lnTo>
                <a:lnTo>
                  <a:pt x="2422" y="1001"/>
                </a:lnTo>
                <a:lnTo>
                  <a:pt x="2407" y="1014"/>
                </a:lnTo>
                <a:lnTo>
                  <a:pt x="2407" y="1014"/>
                </a:lnTo>
                <a:lnTo>
                  <a:pt x="2393" y="1028"/>
                </a:lnTo>
                <a:lnTo>
                  <a:pt x="2380" y="1045"/>
                </a:lnTo>
                <a:lnTo>
                  <a:pt x="2369" y="1061"/>
                </a:lnTo>
                <a:lnTo>
                  <a:pt x="2356" y="1077"/>
                </a:lnTo>
                <a:lnTo>
                  <a:pt x="2356" y="1077"/>
                </a:lnTo>
                <a:lnTo>
                  <a:pt x="2388" y="1077"/>
                </a:lnTo>
                <a:lnTo>
                  <a:pt x="2419" y="1077"/>
                </a:lnTo>
                <a:lnTo>
                  <a:pt x="2480" y="1074"/>
                </a:lnTo>
                <a:lnTo>
                  <a:pt x="2480" y="1074"/>
                </a:lnTo>
                <a:lnTo>
                  <a:pt x="2498" y="1046"/>
                </a:lnTo>
                <a:lnTo>
                  <a:pt x="2518" y="1019"/>
                </a:lnTo>
                <a:lnTo>
                  <a:pt x="2557" y="966"/>
                </a:lnTo>
                <a:lnTo>
                  <a:pt x="2560" y="964"/>
                </a:lnTo>
                <a:lnTo>
                  <a:pt x="2563" y="962"/>
                </a:lnTo>
                <a:lnTo>
                  <a:pt x="2564" y="960"/>
                </a:lnTo>
                <a:lnTo>
                  <a:pt x="2567" y="957"/>
                </a:lnTo>
                <a:lnTo>
                  <a:pt x="2567" y="957"/>
                </a:lnTo>
                <a:lnTo>
                  <a:pt x="2568" y="953"/>
                </a:lnTo>
                <a:lnTo>
                  <a:pt x="2570" y="952"/>
                </a:lnTo>
                <a:lnTo>
                  <a:pt x="2571" y="952"/>
                </a:lnTo>
                <a:lnTo>
                  <a:pt x="2571" y="952"/>
                </a:lnTo>
                <a:lnTo>
                  <a:pt x="2573" y="948"/>
                </a:lnTo>
                <a:lnTo>
                  <a:pt x="2573" y="948"/>
                </a:lnTo>
                <a:lnTo>
                  <a:pt x="2575" y="942"/>
                </a:lnTo>
                <a:lnTo>
                  <a:pt x="2581" y="938"/>
                </a:lnTo>
                <a:lnTo>
                  <a:pt x="2585" y="935"/>
                </a:lnTo>
                <a:lnTo>
                  <a:pt x="2591" y="932"/>
                </a:lnTo>
                <a:lnTo>
                  <a:pt x="2591" y="932"/>
                </a:lnTo>
                <a:lnTo>
                  <a:pt x="2591" y="931"/>
                </a:lnTo>
                <a:lnTo>
                  <a:pt x="2591" y="928"/>
                </a:lnTo>
                <a:lnTo>
                  <a:pt x="2592" y="924"/>
                </a:lnTo>
                <a:lnTo>
                  <a:pt x="2592" y="920"/>
                </a:lnTo>
                <a:lnTo>
                  <a:pt x="2591" y="920"/>
                </a:lnTo>
                <a:lnTo>
                  <a:pt x="2589" y="921"/>
                </a:lnTo>
                <a:lnTo>
                  <a:pt x="2589" y="921"/>
                </a:lnTo>
                <a:lnTo>
                  <a:pt x="2554" y="949"/>
                </a:lnTo>
                <a:lnTo>
                  <a:pt x="2519" y="979"/>
                </a:lnTo>
                <a:lnTo>
                  <a:pt x="2487" y="1011"/>
                </a:lnTo>
                <a:lnTo>
                  <a:pt x="2456" y="1043"/>
                </a:lnTo>
                <a:lnTo>
                  <a:pt x="2456" y="1043"/>
                </a:lnTo>
                <a:lnTo>
                  <a:pt x="2450" y="1052"/>
                </a:lnTo>
                <a:lnTo>
                  <a:pt x="2445" y="1060"/>
                </a:lnTo>
                <a:lnTo>
                  <a:pt x="2440" y="1064"/>
                </a:lnTo>
                <a:lnTo>
                  <a:pt x="2436" y="1067"/>
                </a:lnTo>
                <a:lnTo>
                  <a:pt x="2431" y="1068"/>
                </a:lnTo>
                <a:lnTo>
                  <a:pt x="2424" y="1068"/>
                </a:lnTo>
                <a:lnTo>
                  <a:pt x="2424" y="1068"/>
                </a:lnTo>
                <a:lnTo>
                  <a:pt x="2443" y="1035"/>
                </a:lnTo>
                <a:lnTo>
                  <a:pt x="2464" y="1002"/>
                </a:lnTo>
                <a:lnTo>
                  <a:pt x="2487" y="972"/>
                </a:lnTo>
                <a:lnTo>
                  <a:pt x="2508" y="942"/>
                </a:lnTo>
                <a:lnTo>
                  <a:pt x="2508" y="942"/>
                </a:lnTo>
                <a:lnTo>
                  <a:pt x="2509" y="938"/>
                </a:lnTo>
                <a:lnTo>
                  <a:pt x="2512" y="934"/>
                </a:lnTo>
                <a:lnTo>
                  <a:pt x="2519" y="927"/>
                </a:lnTo>
                <a:lnTo>
                  <a:pt x="2522" y="924"/>
                </a:lnTo>
                <a:lnTo>
                  <a:pt x="2526" y="920"/>
                </a:lnTo>
                <a:lnTo>
                  <a:pt x="2528" y="912"/>
                </a:lnTo>
                <a:lnTo>
                  <a:pt x="2529" y="905"/>
                </a:lnTo>
                <a:lnTo>
                  <a:pt x="2529" y="905"/>
                </a:lnTo>
                <a:close/>
                <a:moveTo>
                  <a:pt x="2329" y="969"/>
                </a:moveTo>
                <a:lnTo>
                  <a:pt x="2332" y="964"/>
                </a:lnTo>
                <a:lnTo>
                  <a:pt x="2334" y="962"/>
                </a:lnTo>
                <a:lnTo>
                  <a:pt x="2336" y="957"/>
                </a:lnTo>
                <a:lnTo>
                  <a:pt x="2336" y="957"/>
                </a:lnTo>
                <a:lnTo>
                  <a:pt x="2338" y="953"/>
                </a:lnTo>
                <a:lnTo>
                  <a:pt x="2339" y="952"/>
                </a:lnTo>
                <a:lnTo>
                  <a:pt x="2341" y="950"/>
                </a:lnTo>
                <a:lnTo>
                  <a:pt x="2341" y="950"/>
                </a:lnTo>
                <a:lnTo>
                  <a:pt x="2345" y="945"/>
                </a:lnTo>
                <a:lnTo>
                  <a:pt x="2350" y="939"/>
                </a:lnTo>
                <a:lnTo>
                  <a:pt x="2352" y="936"/>
                </a:lnTo>
                <a:lnTo>
                  <a:pt x="2353" y="932"/>
                </a:lnTo>
                <a:lnTo>
                  <a:pt x="2355" y="929"/>
                </a:lnTo>
                <a:lnTo>
                  <a:pt x="2353" y="927"/>
                </a:lnTo>
                <a:lnTo>
                  <a:pt x="2353" y="927"/>
                </a:lnTo>
                <a:lnTo>
                  <a:pt x="2314" y="962"/>
                </a:lnTo>
                <a:lnTo>
                  <a:pt x="2277" y="1000"/>
                </a:lnTo>
                <a:lnTo>
                  <a:pt x="2242" y="1039"/>
                </a:lnTo>
                <a:lnTo>
                  <a:pt x="2209" y="1081"/>
                </a:lnTo>
                <a:lnTo>
                  <a:pt x="2343" y="1077"/>
                </a:lnTo>
                <a:lnTo>
                  <a:pt x="2343" y="1077"/>
                </a:lnTo>
                <a:lnTo>
                  <a:pt x="2358" y="1050"/>
                </a:lnTo>
                <a:lnTo>
                  <a:pt x="2372" y="1026"/>
                </a:lnTo>
                <a:lnTo>
                  <a:pt x="2387" y="1004"/>
                </a:lnTo>
                <a:lnTo>
                  <a:pt x="2402" y="984"/>
                </a:lnTo>
                <a:lnTo>
                  <a:pt x="2405" y="984"/>
                </a:lnTo>
                <a:lnTo>
                  <a:pt x="2418" y="969"/>
                </a:lnTo>
                <a:lnTo>
                  <a:pt x="2418" y="969"/>
                </a:lnTo>
                <a:lnTo>
                  <a:pt x="2418" y="964"/>
                </a:lnTo>
                <a:lnTo>
                  <a:pt x="2418" y="964"/>
                </a:lnTo>
                <a:lnTo>
                  <a:pt x="2425" y="956"/>
                </a:lnTo>
                <a:lnTo>
                  <a:pt x="2429" y="950"/>
                </a:lnTo>
                <a:lnTo>
                  <a:pt x="2433" y="946"/>
                </a:lnTo>
                <a:lnTo>
                  <a:pt x="2433" y="946"/>
                </a:lnTo>
                <a:lnTo>
                  <a:pt x="2433" y="950"/>
                </a:lnTo>
                <a:lnTo>
                  <a:pt x="2432" y="952"/>
                </a:lnTo>
                <a:lnTo>
                  <a:pt x="2431" y="955"/>
                </a:lnTo>
                <a:lnTo>
                  <a:pt x="2429" y="957"/>
                </a:lnTo>
                <a:lnTo>
                  <a:pt x="2429" y="957"/>
                </a:lnTo>
                <a:lnTo>
                  <a:pt x="2432" y="957"/>
                </a:lnTo>
                <a:lnTo>
                  <a:pt x="2435" y="956"/>
                </a:lnTo>
                <a:lnTo>
                  <a:pt x="2436" y="953"/>
                </a:lnTo>
                <a:lnTo>
                  <a:pt x="2438" y="950"/>
                </a:lnTo>
                <a:lnTo>
                  <a:pt x="2438" y="950"/>
                </a:lnTo>
                <a:lnTo>
                  <a:pt x="2439" y="943"/>
                </a:lnTo>
                <a:lnTo>
                  <a:pt x="2442" y="936"/>
                </a:lnTo>
                <a:lnTo>
                  <a:pt x="2446" y="929"/>
                </a:lnTo>
                <a:lnTo>
                  <a:pt x="2449" y="921"/>
                </a:lnTo>
                <a:lnTo>
                  <a:pt x="2449" y="921"/>
                </a:lnTo>
                <a:lnTo>
                  <a:pt x="2402" y="956"/>
                </a:lnTo>
                <a:lnTo>
                  <a:pt x="2356" y="993"/>
                </a:lnTo>
                <a:lnTo>
                  <a:pt x="2334" y="1011"/>
                </a:lnTo>
                <a:lnTo>
                  <a:pt x="2311" y="1031"/>
                </a:lnTo>
                <a:lnTo>
                  <a:pt x="2291" y="1052"/>
                </a:lnTo>
                <a:lnTo>
                  <a:pt x="2272" y="1073"/>
                </a:lnTo>
                <a:lnTo>
                  <a:pt x="2272" y="1073"/>
                </a:lnTo>
                <a:lnTo>
                  <a:pt x="2270" y="1074"/>
                </a:lnTo>
                <a:lnTo>
                  <a:pt x="2270" y="1073"/>
                </a:lnTo>
                <a:lnTo>
                  <a:pt x="2269" y="1068"/>
                </a:lnTo>
                <a:lnTo>
                  <a:pt x="2268" y="1064"/>
                </a:lnTo>
                <a:lnTo>
                  <a:pt x="2269" y="1060"/>
                </a:lnTo>
                <a:lnTo>
                  <a:pt x="2269" y="1060"/>
                </a:lnTo>
                <a:lnTo>
                  <a:pt x="2282" y="1036"/>
                </a:lnTo>
                <a:lnTo>
                  <a:pt x="2296" y="1014"/>
                </a:lnTo>
                <a:lnTo>
                  <a:pt x="2327" y="970"/>
                </a:lnTo>
                <a:lnTo>
                  <a:pt x="2329" y="969"/>
                </a:lnTo>
                <a:close/>
                <a:moveTo>
                  <a:pt x="1899" y="1078"/>
                </a:moveTo>
                <a:lnTo>
                  <a:pt x="1899" y="1078"/>
                </a:lnTo>
                <a:lnTo>
                  <a:pt x="1904" y="1078"/>
                </a:lnTo>
                <a:lnTo>
                  <a:pt x="1908" y="1075"/>
                </a:lnTo>
                <a:lnTo>
                  <a:pt x="1911" y="1074"/>
                </a:lnTo>
                <a:lnTo>
                  <a:pt x="1912" y="1071"/>
                </a:lnTo>
                <a:lnTo>
                  <a:pt x="1916" y="1066"/>
                </a:lnTo>
                <a:lnTo>
                  <a:pt x="1918" y="1064"/>
                </a:lnTo>
                <a:lnTo>
                  <a:pt x="1919" y="1064"/>
                </a:lnTo>
                <a:lnTo>
                  <a:pt x="1919" y="1064"/>
                </a:lnTo>
                <a:lnTo>
                  <a:pt x="1922" y="1066"/>
                </a:lnTo>
                <a:lnTo>
                  <a:pt x="1923" y="1067"/>
                </a:lnTo>
                <a:lnTo>
                  <a:pt x="1923" y="1068"/>
                </a:lnTo>
                <a:lnTo>
                  <a:pt x="1922" y="1071"/>
                </a:lnTo>
                <a:lnTo>
                  <a:pt x="1912" y="1080"/>
                </a:lnTo>
                <a:lnTo>
                  <a:pt x="1912" y="1080"/>
                </a:lnTo>
                <a:lnTo>
                  <a:pt x="1919" y="1078"/>
                </a:lnTo>
                <a:lnTo>
                  <a:pt x="1926" y="1080"/>
                </a:lnTo>
                <a:lnTo>
                  <a:pt x="1942" y="1081"/>
                </a:lnTo>
                <a:lnTo>
                  <a:pt x="1954" y="1081"/>
                </a:lnTo>
                <a:lnTo>
                  <a:pt x="1960" y="1080"/>
                </a:lnTo>
                <a:lnTo>
                  <a:pt x="1963" y="1078"/>
                </a:lnTo>
                <a:lnTo>
                  <a:pt x="1963" y="1078"/>
                </a:lnTo>
                <a:lnTo>
                  <a:pt x="2032" y="994"/>
                </a:lnTo>
                <a:lnTo>
                  <a:pt x="2067" y="953"/>
                </a:lnTo>
                <a:lnTo>
                  <a:pt x="2099" y="910"/>
                </a:lnTo>
                <a:lnTo>
                  <a:pt x="2099" y="910"/>
                </a:lnTo>
                <a:lnTo>
                  <a:pt x="2084" y="915"/>
                </a:lnTo>
                <a:lnTo>
                  <a:pt x="2076" y="918"/>
                </a:lnTo>
                <a:lnTo>
                  <a:pt x="2071" y="922"/>
                </a:lnTo>
                <a:lnTo>
                  <a:pt x="1923" y="1057"/>
                </a:lnTo>
                <a:lnTo>
                  <a:pt x="1923" y="1057"/>
                </a:lnTo>
                <a:lnTo>
                  <a:pt x="1958" y="1018"/>
                </a:lnTo>
                <a:lnTo>
                  <a:pt x="1995" y="979"/>
                </a:lnTo>
                <a:lnTo>
                  <a:pt x="2034" y="942"/>
                </a:lnTo>
                <a:lnTo>
                  <a:pt x="2055" y="925"/>
                </a:lnTo>
                <a:lnTo>
                  <a:pt x="2075" y="908"/>
                </a:lnTo>
                <a:lnTo>
                  <a:pt x="2075" y="908"/>
                </a:lnTo>
                <a:lnTo>
                  <a:pt x="2064" y="905"/>
                </a:lnTo>
                <a:lnTo>
                  <a:pt x="2053" y="904"/>
                </a:lnTo>
                <a:lnTo>
                  <a:pt x="2029" y="905"/>
                </a:lnTo>
                <a:lnTo>
                  <a:pt x="2029" y="905"/>
                </a:lnTo>
                <a:lnTo>
                  <a:pt x="2023" y="915"/>
                </a:lnTo>
                <a:lnTo>
                  <a:pt x="2016" y="924"/>
                </a:lnTo>
                <a:lnTo>
                  <a:pt x="2010" y="932"/>
                </a:lnTo>
                <a:lnTo>
                  <a:pt x="2005" y="941"/>
                </a:lnTo>
                <a:lnTo>
                  <a:pt x="2003" y="943"/>
                </a:lnTo>
                <a:lnTo>
                  <a:pt x="2003" y="943"/>
                </a:lnTo>
                <a:lnTo>
                  <a:pt x="1978" y="977"/>
                </a:lnTo>
                <a:lnTo>
                  <a:pt x="1951" y="1009"/>
                </a:lnTo>
                <a:lnTo>
                  <a:pt x="1925" y="1043"/>
                </a:lnTo>
                <a:lnTo>
                  <a:pt x="1899" y="1078"/>
                </a:lnTo>
                <a:lnTo>
                  <a:pt x="1899" y="1078"/>
                </a:lnTo>
                <a:close/>
                <a:moveTo>
                  <a:pt x="248" y="839"/>
                </a:moveTo>
                <a:lnTo>
                  <a:pt x="248" y="839"/>
                </a:lnTo>
                <a:lnTo>
                  <a:pt x="243" y="858"/>
                </a:lnTo>
                <a:lnTo>
                  <a:pt x="234" y="877"/>
                </a:lnTo>
                <a:lnTo>
                  <a:pt x="224" y="894"/>
                </a:lnTo>
                <a:lnTo>
                  <a:pt x="213" y="912"/>
                </a:lnTo>
                <a:lnTo>
                  <a:pt x="191" y="945"/>
                </a:lnTo>
                <a:lnTo>
                  <a:pt x="168" y="977"/>
                </a:lnTo>
                <a:lnTo>
                  <a:pt x="168" y="977"/>
                </a:lnTo>
                <a:lnTo>
                  <a:pt x="177" y="970"/>
                </a:lnTo>
                <a:lnTo>
                  <a:pt x="184" y="963"/>
                </a:lnTo>
                <a:lnTo>
                  <a:pt x="189" y="956"/>
                </a:lnTo>
                <a:lnTo>
                  <a:pt x="198" y="949"/>
                </a:lnTo>
                <a:lnTo>
                  <a:pt x="203" y="943"/>
                </a:lnTo>
                <a:lnTo>
                  <a:pt x="203" y="943"/>
                </a:lnTo>
                <a:lnTo>
                  <a:pt x="203" y="945"/>
                </a:lnTo>
                <a:lnTo>
                  <a:pt x="203" y="948"/>
                </a:lnTo>
                <a:lnTo>
                  <a:pt x="200" y="949"/>
                </a:lnTo>
                <a:lnTo>
                  <a:pt x="198" y="949"/>
                </a:lnTo>
                <a:lnTo>
                  <a:pt x="198" y="949"/>
                </a:lnTo>
                <a:lnTo>
                  <a:pt x="196" y="955"/>
                </a:lnTo>
                <a:lnTo>
                  <a:pt x="193" y="960"/>
                </a:lnTo>
                <a:lnTo>
                  <a:pt x="188" y="970"/>
                </a:lnTo>
                <a:lnTo>
                  <a:pt x="170" y="987"/>
                </a:lnTo>
                <a:lnTo>
                  <a:pt x="170" y="987"/>
                </a:lnTo>
                <a:lnTo>
                  <a:pt x="181" y="991"/>
                </a:lnTo>
                <a:lnTo>
                  <a:pt x="193" y="995"/>
                </a:lnTo>
                <a:lnTo>
                  <a:pt x="202" y="995"/>
                </a:lnTo>
                <a:lnTo>
                  <a:pt x="206" y="995"/>
                </a:lnTo>
                <a:lnTo>
                  <a:pt x="208" y="994"/>
                </a:lnTo>
                <a:lnTo>
                  <a:pt x="208" y="994"/>
                </a:lnTo>
                <a:lnTo>
                  <a:pt x="229" y="963"/>
                </a:lnTo>
                <a:lnTo>
                  <a:pt x="250" y="932"/>
                </a:lnTo>
                <a:lnTo>
                  <a:pt x="293" y="875"/>
                </a:lnTo>
                <a:lnTo>
                  <a:pt x="293" y="875"/>
                </a:lnTo>
                <a:lnTo>
                  <a:pt x="271" y="891"/>
                </a:lnTo>
                <a:lnTo>
                  <a:pt x="250" y="910"/>
                </a:lnTo>
                <a:lnTo>
                  <a:pt x="229" y="929"/>
                </a:lnTo>
                <a:lnTo>
                  <a:pt x="209" y="948"/>
                </a:lnTo>
                <a:lnTo>
                  <a:pt x="209" y="948"/>
                </a:lnTo>
                <a:lnTo>
                  <a:pt x="219" y="935"/>
                </a:lnTo>
                <a:lnTo>
                  <a:pt x="229" y="921"/>
                </a:lnTo>
                <a:lnTo>
                  <a:pt x="238" y="908"/>
                </a:lnTo>
                <a:lnTo>
                  <a:pt x="251" y="896"/>
                </a:lnTo>
                <a:lnTo>
                  <a:pt x="262" y="884"/>
                </a:lnTo>
                <a:lnTo>
                  <a:pt x="276" y="873"/>
                </a:lnTo>
                <a:lnTo>
                  <a:pt x="290" y="863"/>
                </a:lnTo>
                <a:lnTo>
                  <a:pt x="304" y="853"/>
                </a:lnTo>
                <a:lnTo>
                  <a:pt x="304" y="853"/>
                </a:lnTo>
                <a:lnTo>
                  <a:pt x="267" y="842"/>
                </a:lnTo>
                <a:lnTo>
                  <a:pt x="248" y="837"/>
                </a:lnTo>
                <a:lnTo>
                  <a:pt x="240" y="832"/>
                </a:lnTo>
                <a:lnTo>
                  <a:pt x="233" y="827"/>
                </a:lnTo>
                <a:lnTo>
                  <a:pt x="233" y="827"/>
                </a:lnTo>
                <a:lnTo>
                  <a:pt x="230" y="832"/>
                </a:lnTo>
                <a:lnTo>
                  <a:pt x="226" y="838"/>
                </a:lnTo>
                <a:lnTo>
                  <a:pt x="216" y="848"/>
                </a:lnTo>
                <a:lnTo>
                  <a:pt x="205" y="858"/>
                </a:lnTo>
                <a:lnTo>
                  <a:pt x="200" y="862"/>
                </a:lnTo>
                <a:lnTo>
                  <a:pt x="196" y="868"/>
                </a:lnTo>
                <a:lnTo>
                  <a:pt x="200" y="869"/>
                </a:lnTo>
                <a:lnTo>
                  <a:pt x="200" y="869"/>
                </a:lnTo>
                <a:lnTo>
                  <a:pt x="200" y="872"/>
                </a:lnTo>
                <a:lnTo>
                  <a:pt x="199" y="875"/>
                </a:lnTo>
                <a:lnTo>
                  <a:pt x="140" y="960"/>
                </a:lnTo>
                <a:lnTo>
                  <a:pt x="140" y="960"/>
                </a:lnTo>
                <a:lnTo>
                  <a:pt x="146" y="959"/>
                </a:lnTo>
                <a:lnTo>
                  <a:pt x="150" y="956"/>
                </a:lnTo>
                <a:lnTo>
                  <a:pt x="160" y="949"/>
                </a:lnTo>
                <a:lnTo>
                  <a:pt x="164" y="946"/>
                </a:lnTo>
                <a:lnTo>
                  <a:pt x="168" y="945"/>
                </a:lnTo>
                <a:lnTo>
                  <a:pt x="172" y="945"/>
                </a:lnTo>
                <a:lnTo>
                  <a:pt x="175" y="946"/>
                </a:lnTo>
                <a:lnTo>
                  <a:pt x="175" y="946"/>
                </a:lnTo>
                <a:lnTo>
                  <a:pt x="195" y="922"/>
                </a:lnTo>
                <a:lnTo>
                  <a:pt x="215" y="896"/>
                </a:lnTo>
                <a:lnTo>
                  <a:pt x="231" y="868"/>
                </a:lnTo>
                <a:lnTo>
                  <a:pt x="248" y="839"/>
                </a:lnTo>
                <a:lnTo>
                  <a:pt x="248" y="839"/>
                </a:lnTo>
                <a:close/>
                <a:moveTo>
                  <a:pt x="2275" y="962"/>
                </a:moveTo>
                <a:lnTo>
                  <a:pt x="2276" y="960"/>
                </a:lnTo>
                <a:lnTo>
                  <a:pt x="2276" y="960"/>
                </a:lnTo>
                <a:lnTo>
                  <a:pt x="2283" y="950"/>
                </a:lnTo>
                <a:lnTo>
                  <a:pt x="2289" y="939"/>
                </a:lnTo>
                <a:lnTo>
                  <a:pt x="2293" y="929"/>
                </a:lnTo>
                <a:lnTo>
                  <a:pt x="2297" y="917"/>
                </a:lnTo>
                <a:lnTo>
                  <a:pt x="2297" y="917"/>
                </a:lnTo>
                <a:lnTo>
                  <a:pt x="2289" y="921"/>
                </a:lnTo>
                <a:lnTo>
                  <a:pt x="2282" y="925"/>
                </a:lnTo>
                <a:lnTo>
                  <a:pt x="2282" y="925"/>
                </a:lnTo>
                <a:lnTo>
                  <a:pt x="2241" y="960"/>
                </a:lnTo>
                <a:lnTo>
                  <a:pt x="2200" y="998"/>
                </a:lnTo>
                <a:lnTo>
                  <a:pt x="2162" y="1038"/>
                </a:lnTo>
                <a:lnTo>
                  <a:pt x="2124" y="1080"/>
                </a:lnTo>
                <a:lnTo>
                  <a:pt x="2124" y="1080"/>
                </a:lnTo>
                <a:lnTo>
                  <a:pt x="2144" y="1081"/>
                </a:lnTo>
                <a:lnTo>
                  <a:pt x="2161" y="1081"/>
                </a:lnTo>
                <a:lnTo>
                  <a:pt x="2178" y="1080"/>
                </a:lnTo>
                <a:lnTo>
                  <a:pt x="2193" y="1080"/>
                </a:lnTo>
                <a:lnTo>
                  <a:pt x="2193" y="1080"/>
                </a:lnTo>
                <a:lnTo>
                  <a:pt x="2210" y="1054"/>
                </a:lnTo>
                <a:lnTo>
                  <a:pt x="2227" y="1029"/>
                </a:lnTo>
                <a:lnTo>
                  <a:pt x="2244" y="1005"/>
                </a:lnTo>
                <a:lnTo>
                  <a:pt x="2263" y="981"/>
                </a:lnTo>
                <a:lnTo>
                  <a:pt x="2263" y="977"/>
                </a:lnTo>
                <a:lnTo>
                  <a:pt x="2275" y="962"/>
                </a:lnTo>
                <a:close/>
                <a:moveTo>
                  <a:pt x="444" y="1031"/>
                </a:moveTo>
                <a:lnTo>
                  <a:pt x="489" y="1033"/>
                </a:lnTo>
                <a:lnTo>
                  <a:pt x="489" y="1033"/>
                </a:lnTo>
                <a:lnTo>
                  <a:pt x="501" y="1011"/>
                </a:lnTo>
                <a:lnTo>
                  <a:pt x="515" y="990"/>
                </a:lnTo>
                <a:lnTo>
                  <a:pt x="546" y="950"/>
                </a:lnTo>
                <a:lnTo>
                  <a:pt x="546" y="950"/>
                </a:lnTo>
                <a:lnTo>
                  <a:pt x="546" y="949"/>
                </a:lnTo>
                <a:lnTo>
                  <a:pt x="590" y="893"/>
                </a:lnTo>
                <a:lnTo>
                  <a:pt x="590" y="893"/>
                </a:lnTo>
                <a:lnTo>
                  <a:pt x="573" y="903"/>
                </a:lnTo>
                <a:lnTo>
                  <a:pt x="556" y="915"/>
                </a:lnTo>
                <a:lnTo>
                  <a:pt x="539" y="931"/>
                </a:lnTo>
                <a:lnTo>
                  <a:pt x="522" y="946"/>
                </a:lnTo>
                <a:lnTo>
                  <a:pt x="522" y="946"/>
                </a:lnTo>
                <a:lnTo>
                  <a:pt x="501" y="966"/>
                </a:lnTo>
                <a:lnTo>
                  <a:pt x="491" y="974"/>
                </a:lnTo>
                <a:lnTo>
                  <a:pt x="490" y="974"/>
                </a:lnTo>
                <a:lnTo>
                  <a:pt x="490" y="974"/>
                </a:lnTo>
                <a:lnTo>
                  <a:pt x="494" y="970"/>
                </a:lnTo>
                <a:lnTo>
                  <a:pt x="487" y="966"/>
                </a:lnTo>
                <a:lnTo>
                  <a:pt x="487" y="966"/>
                </a:lnTo>
                <a:lnTo>
                  <a:pt x="505" y="946"/>
                </a:lnTo>
                <a:lnTo>
                  <a:pt x="525" y="928"/>
                </a:lnTo>
                <a:lnTo>
                  <a:pt x="566" y="891"/>
                </a:lnTo>
                <a:lnTo>
                  <a:pt x="531" y="886"/>
                </a:lnTo>
                <a:lnTo>
                  <a:pt x="531" y="886"/>
                </a:lnTo>
                <a:lnTo>
                  <a:pt x="511" y="918"/>
                </a:lnTo>
                <a:lnTo>
                  <a:pt x="489" y="948"/>
                </a:lnTo>
                <a:lnTo>
                  <a:pt x="466" y="977"/>
                </a:lnTo>
                <a:lnTo>
                  <a:pt x="444" y="1008"/>
                </a:lnTo>
                <a:lnTo>
                  <a:pt x="444" y="1008"/>
                </a:lnTo>
                <a:lnTo>
                  <a:pt x="442" y="1011"/>
                </a:lnTo>
                <a:lnTo>
                  <a:pt x="444" y="1011"/>
                </a:lnTo>
                <a:lnTo>
                  <a:pt x="448" y="1009"/>
                </a:lnTo>
                <a:lnTo>
                  <a:pt x="452" y="1008"/>
                </a:lnTo>
                <a:lnTo>
                  <a:pt x="458" y="1007"/>
                </a:lnTo>
                <a:lnTo>
                  <a:pt x="458" y="1007"/>
                </a:lnTo>
                <a:lnTo>
                  <a:pt x="452" y="1012"/>
                </a:lnTo>
                <a:lnTo>
                  <a:pt x="446" y="1018"/>
                </a:lnTo>
                <a:lnTo>
                  <a:pt x="445" y="1021"/>
                </a:lnTo>
                <a:lnTo>
                  <a:pt x="444" y="1023"/>
                </a:lnTo>
                <a:lnTo>
                  <a:pt x="442" y="1026"/>
                </a:lnTo>
                <a:lnTo>
                  <a:pt x="444" y="1031"/>
                </a:lnTo>
                <a:lnTo>
                  <a:pt x="444" y="1031"/>
                </a:lnTo>
                <a:close/>
                <a:moveTo>
                  <a:pt x="1486" y="903"/>
                </a:moveTo>
                <a:lnTo>
                  <a:pt x="1486" y="903"/>
                </a:lnTo>
                <a:lnTo>
                  <a:pt x="1438" y="936"/>
                </a:lnTo>
                <a:lnTo>
                  <a:pt x="1416" y="953"/>
                </a:lnTo>
                <a:lnTo>
                  <a:pt x="1395" y="972"/>
                </a:lnTo>
                <a:lnTo>
                  <a:pt x="1374" y="991"/>
                </a:lnTo>
                <a:lnTo>
                  <a:pt x="1354" y="1012"/>
                </a:lnTo>
                <a:lnTo>
                  <a:pt x="1335" y="1035"/>
                </a:lnTo>
                <a:lnTo>
                  <a:pt x="1318" y="1059"/>
                </a:lnTo>
                <a:lnTo>
                  <a:pt x="1318" y="1059"/>
                </a:lnTo>
                <a:lnTo>
                  <a:pt x="1335" y="1061"/>
                </a:lnTo>
                <a:lnTo>
                  <a:pt x="1350" y="1063"/>
                </a:lnTo>
                <a:lnTo>
                  <a:pt x="1364" y="1063"/>
                </a:lnTo>
                <a:lnTo>
                  <a:pt x="1368" y="1061"/>
                </a:lnTo>
                <a:lnTo>
                  <a:pt x="1372" y="1059"/>
                </a:lnTo>
                <a:lnTo>
                  <a:pt x="1372" y="1059"/>
                </a:lnTo>
                <a:lnTo>
                  <a:pt x="1387" y="1039"/>
                </a:lnTo>
                <a:lnTo>
                  <a:pt x="1401" y="1019"/>
                </a:lnTo>
                <a:lnTo>
                  <a:pt x="1433" y="980"/>
                </a:lnTo>
                <a:lnTo>
                  <a:pt x="1464" y="942"/>
                </a:lnTo>
                <a:lnTo>
                  <a:pt x="1478" y="922"/>
                </a:lnTo>
                <a:lnTo>
                  <a:pt x="1490" y="903"/>
                </a:lnTo>
                <a:lnTo>
                  <a:pt x="1490" y="903"/>
                </a:lnTo>
                <a:lnTo>
                  <a:pt x="1488" y="903"/>
                </a:lnTo>
                <a:lnTo>
                  <a:pt x="1486" y="903"/>
                </a:lnTo>
                <a:lnTo>
                  <a:pt x="1486" y="903"/>
                </a:lnTo>
                <a:close/>
                <a:moveTo>
                  <a:pt x="505" y="866"/>
                </a:moveTo>
                <a:lnTo>
                  <a:pt x="505" y="866"/>
                </a:lnTo>
                <a:lnTo>
                  <a:pt x="529" y="872"/>
                </a:lnTo>
                <a:lnTo>
                  <a:pt x="556" y="876"/>
                </a:lnTo>
                <a:lnTo>
                  <a:pt x="609" y="882"/>
                </a:lnTo>
                <a:lnTo>
                  <a:pt x="664" y="884"/>
                </a:lnTo>
                <a:lnTo>
                  <a:pt x="722" y="884"/>
                </a:lnTo>
                <a:lnTo>
                  <a:pt x="779" y="883"/>
                </a:lnTo>
                <a:lnTo>
                  <a:pt x="837" y="879"/>
                </a:lnTo>
                <a:lnTo>
                  <a:pt x="893" y="875"/>
                </a:lnTo>
                <a:lnTo>
                  <a:pt x="948" y="869"/>
                </a:lnTo>
                <a:lnTo>
                  <a:pt x="948" y="869"/>
                </a:lnTo>
                <a:lnTo>
                  <a:pt x="869" y="866"/>
                </a:lnTo>
                <a:lnTo>
                  <a:pt x="792" y="863"/>
                </a:lnTo>
                <a:lnTo>
                  <a:pt x="713" y="860"/>
                </a:lnTo>
                <a:lnTo>
                  <a:pt x="674" y="860"/>
                </a:lnTo>
                <a:lnTo>
                  <a:pt x="633" y="862"/>
                </a:lnTo>
                <a:lnTo>
                  <a:pt x="633" y="862"/>
                </a:lnTo>
                <a:lnTo>
                  <a:pt x="570" y="863"/>
                </a:lnTo>
                <a:lnTo>
                  <a:pt x="538" y="865"/>
                </a:lnTo>
                <a:lnTo>
                  <a:pt x="505" y="866"/>
                </a:lnTo>
                <a:lnTo>
                  <a:pt x="505" y="866"/>
                </a:lnTo>
                <a:close/>
                <a:moveTo>
                  <a:pt x="2050" y="1008"/>
                </a:moveTo>
                <a:lnTo>
                  <a:pt x="2050" y="1008"/>
                </a:lnTo>
                <a:lnTo>
                  <a:pt x="2016" y="1042"/>
                </a:lnTo>
                <a:lnTo>
                  <a:pt x="1999" y="1059"/>
                </a:lnTo>
                <a:lnTo>
                  <a:pt x="1984" y="1077"/>
                </a:lnTo>
                <a:lnTo>
                  <a:pt x="1984" y="1077"/>
                </a:lnTo>
                <a:lnTo>
                  <a:pt x="1991" y="1080"/>
                </a:lnTo>
                <a:lnTo>
                  <a:pt x="1998" y="1081"/>
                </a:lnTo>
                <a:lnTo>
                  <a:pt x="2005" y="1081"/>
                </a:lnTo>
                <a:lnTo>
                  <a:pt x="2012" y="1081"/>
                </a:lnTo>
                <a:lnTo>
                  <a:pt x="2027" y="1080"/>
                </a:lnTo>
                <a:lnTo>
                  <a:pt x="2034" y="1080"/>
                </a:lnTo>
                <a:lnTo>
                  <a:pt x="2041" y="1081"/>
                </a:lnTo>
                <a:lnTo>
                  <a:pt x="2041" y="1081"/>
                </a:lnTo>
                <a:lnTo>
                  <a:pt x="2071" y="1040"/>
                </a:lnTo>
                <a:lnTo>
                  <a:pt x="2102" y="1001"/>
                </a:lnTo>
                <a:lnTo>
                  <a:pt x="2166" y="918"/>
                </a:lnTo>
                <a:lnTo>
                  <a:pt x="2166" y="918"/>
                </a:lnTo>
                <a:lnTo>
                  <a:pt x="2166" y="917"/>
                </a:lnTo>
                <a:lnTo>
                  <a:pt x="2165" y="912"/>
                </a:lnTo>
                <a:lnTo>
                  <a:pt x="2162" y="910"/>
                </a:lnTo>
                <a:lnTo>
                  <a:pt x="2161" y="910"/>
                </a:lnTo>
                <a:lnTo>
                  <a:pt x="2159" y="910"/>
                </a:lnTo>
                <a:lnTo>
                  <a:pt x="2159" y="910"/>
                </a:lnTo>
                <a:lnTo>
                  <a:pt x="2130" y="935"/>
                </a:lnTo>
                <a:lnTo>
                  <a:pt x="2102" y="959"/>
                </a:lnTo>
                <a:lnTo>
                  <a:pt x="2075" y="984"/>
                </a:lnTo>
                <a:lnTo>
                  <a:pt x="2050" y="1008"/>
                </a:lnTo>
                <a:lnTo>
                  <a:pt x="2050" y="1008"/>
                </a:lnTo>
                <a:close/>
                <a:moveTo>
                  <a:pt x="1558" y="893"/>
                </a:moveTo>
                <a:lnTo>
                  <a:pt x="1558" y="893"/>
                </a:lnTo>
                <a:lnTo>
                  <a:pt x="1533" y="911"/>
                </a:lnTo>
                <a:lnTo>
                  <a:pt x="1507" y="929"/>
                </a:lnTo>
                <a:lnTo>
                  <a:pt x="1485" y="949"/>
                </a:lnTo>
                <a:lnTo>
                  <a:pt x="1462" y="970"/>
                </a:lnTo>
                <a:lnTo>
                  <a:pt x="1443" y="991"/>
                </a:lnTo>
                <a:lnTo>
                  <a:pt x="1423" y="1014"/>
                </a:lnTo>
                <a:lnTo>
                  <a:pt x="1405" y="1038"/>
                </a:lnTo>
                <a:lnTo>
                  <a:pt x="1388" y="1061"/>
                </a:lnTo>
                <a:lnTo>
                  <a:pt x="1388" y="1061"/>
                </a:lnTo>
                <a:lnTo>
                  <a:pt x="1416" y="1063"/>
                </a:lnTo>
                <a:lnTo>
                  <a:pt x="1430" y="1064"/>
                </a:lnTo>
                <a:lnTo>
                  <a:pt x="1436" y="1063"/>
                </a:lnTo>
                <a:lnTo>
                  <a:pt x="1438" y="1061"/>
                </a:lnTo>
                <a:lnTo>
                  <a:pt x="1513" y="962"/>
                </a:lnTo>
                <a:lnTo>
                  <a:pt x="1513" y="962"/>
                </a:lnTo>
                <a:lnTo>
                  <a:pt x="1535" y="931"/>
                </a:lnTo>
                <a:lnTo>
                  <a:pt x="1548" y="914"/>
                </a:lnTo>
                <a:lnTo>
                  <a:pt x="1552" y="904"/>
                </a:lnTo>
                <a:lnTo>
                  <a:pt x="1558" y="893"/>
                </a:lnTo>
                <a:lnTo>
                  <a:pt x="1558" y="893"/>
                </a:lnTo>
                <a:close/>
                <a:moveTo>
                  <a:pt x="2788" y="931"/>
                </a:moveTo>
                <a:lnTo>
                  <a:pt x="2788" y="931"/>
                </a:lnTo>
                <a:lnTo>
                  <a:pt x="2786" y="929"/>
                </a:lnTo>
                <a:lnTo>
                  <a:pt x="2786" y="927"/>
                </a:lnTo>
                <a:lnTo>
                  <a:pt x="2788" y="924"/>
                </a:lnTo>
                <a:lnTo>
                  <a:pt x="2790" y="922"/>
                </a:lnTo>
                <a:lnTo>
                  <a:pt x="2796" y="921"/>
                </a:lnTo>
                <a:lnTo>
                  <a:pt x="2796" y="921"/>
                </a:lnTo>
                <a:lnTo>
                  <a:pt x="2796" y="915"/>
                </a:lnTo>
                <a:lnTo>
                  <a:pt x="2799" y="911"/>
                </a:lnTo>
                <a:lnTo>
                  <a:pt x="2806" y="903"/>
                </a:lnTo>
                <a:lnTo>
                  <a:pt x="2814" y="893"/>
                </a:lnTo>
                <a:lnTo>
                  <a:pt x="2818" y="886"/>
                </a:lnTo>
                <a:lnTo>
                  <a:pt x="2821" y="879"/>
                </a:lnTo>
                <a:lnTo>
                  <a:pt x="2821" y="879"/>
                </a:lnTo>
                <a:lnTo>
                  <a:pt x="2793" y="898"/>
                </a:lnTo>
                <a:lnTo>
                  <a:pt x="2765" y="918"/>
                </a:lnTo>
                <a:lnTo>
                  <a:pt x="2740" y="939"/>
                </a:lnTo>
                <a:lnTo>
                  <a:pt x="2714" y="962"/>
                </a:lnTo>
                <a:lnTo>
                  <a:pt x="2692" y="984"/>
                </a:lnTo>
                <a:lnTo>
                  <a:pt x="2669" y="1009"/>
                </a:lnTo>
                <a:lnTo>
                  <a:pt x="2648" y="1035"/>
                </a:lnTo>
                <a:lnTo>
                  <a:pt x="2629" y="1060"/>
                </a:lnTo>
                <a:lnTo>
                  <a:pt x="2629" y="1060"/>
                </a:lnTo>
                <a:lnTo>
                  <a:pt x="2647" y="1057"/>
                </a:lnTo>
                <a:lnTo>
                  <a:pt x="2662" y="1053"/>
                </a:lnTo>
                <a:lnTo>
                  <a:pt x="2677" y="1047"/>
                </a:lnTo>
                <a:lnTo>
                  <a:pt x="2689" y="1043"/>
                </a:lnTo>
                <a:lnTo>
                  <a:pt x="2776" y="941"/>
                </a:lnTo>
                <a:lnTo>
                  <a:pt x="2776" y="941"/>
                </a:lnTo>
                <a:lnTo>
                  <a:pt x="2780" y="939"/>
                </a:lnTo>
                <a:lnTo>
                  <a:pt x="2785" y="938"/>
                </a:lnTo>
                <a:lnTo>
                  <a:pt x="2788" y="935"/>
                </a:lnTo>
                <a:lnTo>
                  <a:pt x="2788" y="931"/>
                </a:lnTo>
                <a:lnTo>
                  <a:pt x="2788" y="931"/>
                </a:lnTo>
                <a:close/>
                <a:moveTo>
                  <a:pt x="1167" y="1049"/>
                </a:moveTo>
                <a:lnTo>
                  <a:pt x="1167" y="1049"/>
                </a:lnTo>
                <a:lnTo>
                  <a:pt x="1181" y="1053"/>
                </a:lnTo>
                <a:lnTo>
                  <a:pt x="1197" y="1056"/>
                </a:lnTo>
                <a:lnTo>
                  <a:pt x="1211" y="1057"/>
                </a:lnTo>
                <a:lnTo>
                  <a:pt x="1223" y="1057"/>
                </a:lnTo>
                <a:lnTo>
                  <a:pt x="1223" y="1057"/>
                </a:lnTo>
                <a:lnTo>
                  <a:pt x="1249" y="1021"/>
                </a:lnTo>
                <a:lnTo>
                  <a:pt x="1274" y="986"/>
                </a:lnTo>
                <a:lnTo>
                  <a:pt x="1323" y="915"/>
                </a:lnTo>
                <a:lnTo>
                  <a:pt x="1323" y="915"/>
                </a:lnTo>
                <a:lnTo>
                  <a:pt x="1329" y="907"/>
                </a:lnTo>
                <a:lnTo>
                  <a:pt x="1330" y="903"/>
                </a:lnTo>
                <a:lnTo>
                  <a:pt x="1332" y="897"/>
                </a:lnTo>
                <a:lnTo>
                  <a:pt x="1332" y="897"/>
                </a:lnTo>
                <a:lnTo>
                  <a:pt x="1315" y="908"/>
                </a:lnTo>
                <a:lnTo>
                  <a:pt x="1298" y="921"/>
                </a:lnTo>
                <a:lnTo>
                  <a:pt x="1283" y="934"/>
                </a:lnTo>
                <a:lnTo>
                  <a:pt x="1267" y="948"/>
                </a:lnTo>
                <a:lnTo>
                  <a:pt x="1239" y="976"/>
                </a:lnTo>
                <a:lnTo>
                  <a:pt x="1211" y="1007"/>
                </a:lnTo>
                <a:lnTo>
                  <a:pt x="1208" y="1000"/>
                </a:lnTo>
                <a:lnTo>
                  <a:pt x="1208" y="1000"/>
                </a:lnTo>
                <a:lnTo>
                  <a:pt x="1198" y="1011"/>
                </a:lnTo>
                <a:lnTo>
                  <a:pt x="1188" y="1023"/>
                </a:lnTo>
                <a:lnTo>
                  <a:pt x="1179" y="1036"/>
                </a:lnTo>
                <a:lnTo>
                  <a:pt x="1167" y="1049"/>
                </a:lnTo>
                <a:lnTo>
                  <a:pt x="1167" y="1049"/>
                </a:lnTo>
                <a:close/>
                <a:moveTo>
                  <a:pt x="1263" y="1026"/>
                </a:moveTo>
                <a:lnTo>
                  <a:pt x="1263" y="1026"/>
                </a:lnTo>
                <a:lnTo>
                  <a:pt x="1259" y="1032"/>
                </a:lnTo>
                <a:lnTo>
                  <a:pt x="1253" y="1040"/>
                </a:lnTo>
                <a:lnTo>
                  <a:pt x="1250" y="1050"/>
                </a:lnTo>
                <a:lnTo>
                  <a:pt x="1250" y="1054"/>
                </a:lnTo>
                <a:lnTo>
                  <a:pt x="1250" y="1060"/>
                </a:lnTo>
                <a:lnTo>
                  <a:pt x="1250" y="1060"/>
                </a:lnTo>
                <a:lnTo>
                  <a:pt x="1266" y="1059"/>
                </a:lnTo>
                <a:lnTo>
                  <a:pt x="1281" y="1060"/>
                </a:lnTo>
                <a:lnTo>
                  <a:pt x="1304" y="1061"/>
                </a:lnTo>
                <a:lnTo>
                  <a:pt x="1304" y="1061"/>
                </a:lnTo>
                <a:lnTo>
                  <a:pt x="1313" y="1040"/>
                </a:lnTo>
                <a:lnTo>
                  <a:pt x="1326" y="1021"/>
                </a:lnTo>
                <a:lnTo>
                  <a:pt x="1351" y="980"/>
                </a:lnTo>
                <a:lnTo>
                  <a:pt x="1377" y="943"/>
                </a:lnTo>
                <a:lnTo>
                  <a:pt x="1403" y="910"/>
                </a:lnTo>
                <a:lnTo>
                  <a:pt x="1403" y="910"/>
                </a:lnTo>
                <a:lnTo>
                  <a:pt x="1405" y="907"/>
                </a:lnTo>
                <a:lnTo>
                  <a:pt x="1405" y="904"/>
                </a:lnTo>
                <a:lnTo>
                  <a:pt x="1403" y="898"/>
                </a:lnTo>
                <a:lnTo>
                  <a:pt x="1403" y="898"/>
                </a:lnTo>
                <a:lnTo>
                  <a:pt x="1367" y="929"/>
                </a:lnTo>
                <a:lnTo>
                  <a:pt x="1330" y="962"/>
                </a:lnTo>
                <a:lnTo>
                  <a:pt x="1294" y="994"/>
                </a:lnTo>
                <a:lnTo>
                  <a:pt x="1263" y="1026"/>
                </a:lnTo>
                <a:lnTo>
                  <a:pt x="1263" y="1026"/>
                </a:lnTo>
                <a:close/>
                <a:moveTo>
                  <a:pt x="1104" y="904"/>
                </a:moveTo>
                <a:lnTo>
                  <a:pt x="1104" y="904"/>
                </a:lnTo>
                <a:lnTo>
                  <a:pt x="1082" y="920"/>
                </a:lnTo>
                <a:lnTo>
                  <a:pt x="1062" y="936"/>
                </a:lnTo>
                <a:lnTo>
                  <a:pt x="1041" y="953"/>
                </a:lnTo>
                <a:lnTo>
                  <a:pt x="1021" y="970"/>
                </a:lnTo>
                <a:lnTo>
                  <a:pt x="1003" y="988"/>
                </a:lnTo>
                <a:lnTo>
                  <a:pt x="985" y="1007"/>
                </a:lnTo>
                <a:lnTo>
                  <a:pt x="966" y="1026"/>
                </a:lnTo>
                <a:lnTo>
                  <a:pt x="949" y="1046"/>
                </a:lnTo>
                <a:lnTo>
                  <a:pt x="949" y="1046"/>
                </a:lnTo>
                <a:lnTo>
                  <a:pt x="964" y="1047"/>
                </a:lnTo>
                <a:lnTo>
                  <a:pt x="978" y="1047"/>
                </a:lnTo>
                <a:lnTo>
                  <a:pt x="1010" y="1047"/>
                </a:lnTo>
                <a:lnTo>
                  <a:pt x="1010" y="1047"/>
                </a:lnTo>
                <a:lnTo>
                  <a:pt x="1011" y="1046"/>
                </a:lnTo>
                <a:lnTo>
                  <a:pt x="1014" y="1045"/>
                </a:lnTo>
                <a:lnTo>
                  <a:pt x="1017" y="1039"/>
                </a:lnTo>
                <a:lnTo>
                  <a:pt x="1020" y="1032"/>
                </a:lnTo>
                <a:lnTo>
                  <a:pt x="1024" y="1026"/>
                </a:lnTo>
                <a:lnTo>
                  <a:pt x="1024" y="1026"/>
                </a:lnTo>
                <a:lnTo>
                  <a:pt x="1069" y="964"/>
                </a:lnTo>
                <a:lnTo>
                  <a:pt x="1091" y="934"/>
                </a:lnTo>
                <a:lnTo>
                  <a:pt x="1110" y="903"/>
                </a:lnTo>
                <a:lnTo>
                  <a:pt x="1110" y="903"/>
                </a:lnTo>
                <a:lnTo>
                  <a:pt x="1105" y="903"/>
                </a:lnTo>
                <a:lnTo>
                  <a:pt x="1104" y="904"/>
                </a:lnTo>
                <a:lnTo>
                  <a:pt x="1104" y="904"/>
                </a:lnTo>
                <a:close/>
                <a:moveTo>
                  <a:pt x="1107" y="1032"/>
                </a:moveTo>
                <a:lnTo>
                  <a:pt x="1107" y="1032"/>
                </a:lnTo>
                <a:lnTo>
                  <a:pt x="1103" y="1033"/>
                </a:lnTo>
                <a:lnTo>
                  <a:pt x="1101" y="1035"/>
                </a:lnTo>
                <a:lnTo>
                  <a:pt x="1100" y="1038"/>
                </a:lnTo>
                <a:lnTo>
                  <a:pt x="1098" y="1042"/>
                </a:lnTo>
                <a:lnTo>
                  <a:pt x="1098" y="1042"/>
                </a:lnTo>
                <a:lnTo>
                  <a:pt x="1098" y="1046"/>
                </a:lnTo>
                <a:lnTo>
                  <a:pt x="1098" y="1049"/>
                </a:lnTo>
                <a:lnTo>
                  <a:pt x="1101" y="1052"/>
                </a:lnTo>
                <a:lnTo>
                  <a:pt x="1104" y="1053"/>
                </a:lnTo>
                <a:lnTo>
                  <a:pt x="1111" y="1056"/>
                </a:lnTo>
                <a:lnTo>
                  <a:pt x="1121" y="1057"/>
                </a:lnTo>
                <a:lnTo>
                  <a:pt x="1129" y="1057"/>
                </a:lnTo>
                <a:lnTo>
                  <a:pt x="1138" y="1056"/>
                </a:lnTo>
                <a:lnTo>
                  <a:pt x="1145" y="1053"/>
                </a:lnTo>
                <a:lnTo>
                  <a:pt x="1149" y="1052"/>
                </a:lnTo>
                <a:lnTo>
                  <a:pt x="1261" y="898"/>
                </a:lnTo>
                <a:lnTo>
                  <a:pt x="1261" y="898"/>
                </a:lnTo>
                <a:lnTo>
                  <a:pt x="1257" y="898"/>
                </a:lnTo>
                <a:lnTo>
                  <a:pt x="1256" y="897"/>
                </a:lnTo>
                <a:lnTo>
                  <a:pt x="1254" y="896"/>
                </a:lnTo>
                <a:lnTo>
                  <a:pt x="1256" y="894"/>
                </a:lnTo>
                <a:lnTo>
                  <a:pt x="1233" y="908"/>
                </a:lnTo>
                <a:lnTo>
                  <a:pt x="1238" y="908"/>
                </a:lnTo>
                <a:lnTo>
                  <a:pt x="1240" y="905"/>
                </a:lnTo>
                <a:lnTo>
                  <a:pt x="1238" y="908"/>
                </a:lnTo>
                <a:lnTo>
                  <a:pt x="1238" y="908"/>
                </a:lnTo>
                <a:lnTo>
                  <a:pt x="1222" y="921"/>
                </a:lnTo>
                <a:lnTo>
                  <a:pt x="1208" y="934"/>
                </a:lnTo>
                <a:lnTo>
                  <a:pt x="1180" y="962"/>
                </a:lnTo>
                <a:lnTo>
                  <a:pt x="1152" y="990"/>
                </a:lnTo>
                <a:lnTo>
                  <a:pt x="1136" y="1002"/>
                </a:lnTo>
                <a:lnTo>
                  <a:pt x="1122" y="1014"/>
                </a:lnTo>
                <a:lnTo>
                  <a:pt x="1122" y="1014"/>
                </a:lnTo>
                <a:lnTo>
                  <a:pt x="1118" y="1015"/>
                </a:lnTo>
                <a:lnTo>
                  <a:pt x="1114" y="1015"/>
                </a:lnTo>
                <a:lnTo>
                  <a:pt x="1114" y="1015"/>
                </a:lnTo>
                <a:lnTo>
                  <a:pt x="1115" y="1021"/>
                </a:lnTo>
                <a:lnTo>
                  <a:pt x="1115" y="1026"/>
                </a:lnTo>
                <a:lnTo>
                  <a:pt x="1112" y="1031"/>
                </a:lnTo>
                <a:lnTo>
                  <a:pt x="1107" y="1032"/>
                </a:lnTo>
                <a:lnTo>
                  <a:pt x="1107" y="1032"/>
                </a:lnTo>
                <a:close/>
                <a:moveTo>
                  <a:pt x="663" y="1039"/>
                </a:moveTo>
                <a:lnTo>
                  <a:pt x="663" y="1039"/>
                </a:lnTo>
                <a:lnTo>
                  <a:pt x="695" y="1042"/>
                </a:lnTo>
                <a:lnTo>
                  <a:pt x="711" y="1042"/>
                </a:lnTo>
                <a:lnTo>
                  <a:pt x="725" y="1042"/>
                </a:lnTo>
                <a:lnTo>
                  <a:pt x="725" y="1042"/>
                </a:lnTo>
                <a:lnTo>
                  <a:pt x="747" y="1005"/>
                </a:lnTo>
                <a:lnTo>
                  <a:pt x="770" y="970"/>
                </a:lnTo>
                <a:lnTo>
                  <a:pt x="792" y="938"/>
                </a:lnTo>
                <a:lnTo>
                  <a:pt x="816" y="910"/>
                </a:lnTo>
                <a:lnTo>
                  <a:pt x="816" y="910"/>
                </a:lnTo>
                <a:lnTo>
                  <a:pt x="817" y="907"/>
                </a:lnTo>
                <a:lnTo>
                  <a:pt x="817" y="904"/>
                </a:lnTo>
                <a:lnTo>
                  <a:pt x="817" y="898"/>
                </a:lnTo>
                <a:lnTo>
                  <a:pt x="817" y="898"/>
                </a:lnTo>
                <a:lnTo>
                  <a:pt x="799" y="910"/>
                </a:lnTo>
                <a:lnTo>
                  <a:pt x="782" y="922"/>
                </a:lnTo>
                <a:lnTo>
                  <a:pt x="765" y="935"/>
                </a:lnTo>
                <a:lnTo>
                  <a:pt x="750" y="949"/>
                </a:lnTo>
                <a:lnTo>
                  <a:pt x="720" y="979"/>
                </a:lnTo>
                <a:lnTo>
                  <a:pt x="691" y="1008"/>
                </a:lnTo>
                <a:lnTo>
                  <a:pt x="688" y="1007"/>
                </a:lnTo>
                <a:lnTo>
                  <a:pt x="688" y="1007"/>
                </a:lnTo>
                <a:lnTo>
                  <a:pt x="682" y="1009"/>
                </a:lnTo>
                <a:lnTo>
                  <a:pt x="678" y="1012"/>
                </a:lnTo>
                <a:lnTo>
                  <a:pt x="674" y="1016"/>
                </a:lnTo>
                <a:lnTo>
                  <a:pt x="671" y="1021"/>
                </a:lnTo>
                <a:lnTo>
                  <a:pt x="667" y="1031"/>
                </a:lnTo>
                <a:lnTo>
                  <a:pt x="663" y="1039"/>
                </a:lnTo>
                <a:lnTo>
                  <a:pt x="663" y="1039"/>
                </a:lnTo>
                <a:close/>
                <a:moveTo>
                  <a:pt x="2196" y="964"/>
                </a:moveTo>
                <a:lnTo>
                  <a:pt x="2196" y="964"/>
                </a:lnTo>
                <a:lnTo>
                  <a:pt x="2200" y="957"/>
                </a:lnTo>
                <a:lnTo>
                  <a:pt x="2203" y="953"/>
                </a:lnTo>
                <a:lnTo>
                  <a:pt x="2210" y="945"/>
                </a:lnTo>
                <a:lnTo>
                  <a:pt x="2217" y="936"/>
                </a:lnTo>
                <a:lnTo>
                  <a:pt x="2220" y="931"/>
                </a:lnTo>
                <a:lnTo>
                  <a:pt x="2221" y="922"/>
                </a:lnTo>
                <a:lnTo>
                  <a:pt x="2221" y="922"/>
                </a:lnTo>
                <a:lnTo>
                  <a:pt x="2200" y="939"/>
                </a:lnTo>
                <a:lnTo>
                  <a:pt x="2179" y="956"/>
                </a:lnTo>
                <a:lnTo>
                  <a:pt x="2159" y="973"/>
                </a:lnTo>
                <a:lnTo>
                  <a:pt x="2140" y="991"/>
                </a:lnTo>
                <a:lnTo>
                  <a:pt x="2102" y="1028"/>
                </a:lnTo>
                <a:lnTo>
                  <a:pt x="2068" y="1067"/>
                </a:lnTo>
                <a:lnTo>
                  <a:pt x="2068" y="1067"/>
                </a:lnTo>
                <a:lnTo>
                  <a:pt x="2065" y="1073"/>
                </a:lnTo>
                <a:lnTo>
                  <a:pt x="2064" y="1077"/>
                </a:lnTo>
                <a:lnTo>
                  <a:pt x="2064" y="1078"/>
                </a:lnTo>
                <a:lnTo>
                  <a:pt x="2065" y="1080"/>
                </a:lnTo>
                <a:lnTo>
                  <a:pt x="2068" y="1081"/>
                </a:lnTo>
                <a:lnTo>
                  <a:pt x="2071" y="1081"/>
                </a:lnTo>
                <a:lnTo>
                  <a:pt x="2071" y="1081"/>
                </a:lnTo>
                <a:lnTo>
                  <a:pt x="2093" y="1080"/>
                </a:lnTo>
                <a:lnTo>
                  <a:pt x="2103" y="1080"/>
                </a:lnTo>
                <a:lnTo>
                  <a:pt x="2113" y="1080"/>
                </a:lnTo>
                <a:lnTo>
                  <a:pt x="2193" y="969"/>
                </a:lnTo>
                <a:lnTo>
                  <a:pt x="2196" y="964"/>
                </a:lnTo>
                <a:close/>
                <a:moveTo>
                  <a:pt x="1741" y="910"/>
                </a:moveTo>
                <a:lnTo>
                  <a:pt x="1741" y="910"/>
                </a:lnTo>
                <a:lnTo>
                  <a:pt x="1720" y="927"/>
                </a:lnTo>
                <a:lnTo>
                  <a:pt x="1698" y="945"/>
                </a:lnTo>
                <a:lnTo>
                  <a:pt x="1679" y="964"/>
                </a:lnTo>
                <a:lnTo>
                  <a:pt x="1661" y="984"/>
                </a:lnTo>
                <a:lnTo>
                  <a:pt x="1624" y="1026"/>
                </a:lnTo>
                <a:lnTo>
                  <a:pt x="1589" y="1068"/>
                </a:lnTo>
                <a:lnTo>
                  <a:pt x="1589" y="1068"/>
                </a:lnTo>
                <a:lnTo>
                  <a:pt x="1596" y="1073"/>
                </a:lnTo>
                <a:lnTo>
                  <a:pt x="1604" y="1074"/>
                </a:lnTo>
                <a:lnTo>
                  <a:pt x="1611" y="1074"/>
                </a:lnTo>
                <a:lnTo>
                  <a:pt x="1616" y="1071"/>
                </a:lnTo>
                <a:lnTo>
                  <a:pt x="1616" y="1071"/>
                </a:lnTo>
                <a:lnTo>
                  <a:pt x="1655" y="1032"/>
                </a:lnTo>
                <a:lnTo>
                  <a:pt x="1693" y="991"/>
                </a:lnTo>
                <a:lnTo>
                  <a:pt x="1711" y="970"/>
                </a:lnTo>
                <a:lnTo>
                  <a:pt x="1728" y="949"/>
                </a:lnTo>
                <a:lnTo>
                  <a:pt x="1743" y="927"/>
                </a:lnTo>
                <a:lnTo>
                  <a:pt x="1759" y="904"/>
                </a:lnTo>
                <a:lnTo>
                  <a:pt x="1759" y="904"/>
                </a:lnTo>
                <a:lnTo>
                  <a:pt x="1749" y="905"/>
                </a:lnTo>
                <a:lnTo>
                  <a:pt x="1741" y="910"/>
                </a:lnTo>
                <a:lnTo>
                  <a:pt x="1741" y="910"/>
                </a:lnTo>
                <a:close/>
                <a:moveTo>
                  <a:pt x="1836" y="1078"/>
                </a:moveTo>
                <a:lnTo>
                  <a:pt x="1836" y="1078"/>
                </a:lnTo>
                <a:lnTo>
                  <a:pt x="1852" y="1081"/>
                </a:lnTo>
                <a:lnTo>
                  <a:pt x="1870" y="1084"/>
                </a:lnTo>
                <a:lnTo>
                  <a:pt x="1878" y="1083"/>
                </a:lnTo>
                <a:lnTo>
                  <a:pt x="1887" y="1081"/>
                </a:lnTo>
                <a:lnTo>
                  <a:pt x="1892" y="1078"/>
                </a:lnTo>
                <a:lnTo>
                  <a:pt x="1898" y="1074"/>
                </a:lnTo>
                <a:lnTo>
                  <a:pt x="1898" y="1074"/>
                </a:lnTo>
                <a:lnTo>
                  <a:pt x="1908" y="1059"/>
                </a:lnTo>
                <a:lnTo>
                  <a:pt x="1912" y="1052"/>
                </a:lnTo>
                <a:lnTo>
                  <a:pt x="1915" y="1043"/>
                </a:lnTo>
                <a:lnTo>
                  <a:pt x="1915" y="1043"/>
                </a:lnTo>
                <a:lnTo>
                  <a:pt x="1915" y="1042"/>
                </a:lnTo>
                <a:lnTo>
                  <a:pt x="1916" y="1038"/>
                </a:lnTo>
                <a:lnTo>
                  <a:pt x="1923" y="1028"/>
                </a:lnTo>
                <a:lnTo>
                  <a:pt x="1942" y="1007"/>
                </a:lnTo>
                <a:lnTo>
                  <a:pt x="1942" y="1007"/>
                </a:lnTo>
                <a:lnTo>
                  <a:pt x="1943" y="1007"/>
                </a:lnTo>
                <a:lnTo>
                  <a:pt x="2015" y="908"/>
                </a:lnTo>
                <a:lnTo>
                  <a:pt x="2015" y="908"/>
                </a:lnTo>
                <a:lnTo>
                  <a:pt x="1980" y="938"/>
                </a:lnTo>
                <a:lnTo>
                  <a:pt x="1946" y="967"/>
                </a:lnTo>
                <a:lnTo>
                  <a:pt x="1913" y="1000"/>
                </a:lnTo>
                <a:lnTo>
                  <a:pt x="1881" y="1032"/>
                </a:lnTo>
                <a:lnTo>
                  <a:pt x="1880" y="1026"/>
                </a:lnTo>
                <a:lnTo>
                  <a:pt x="1880" y="1026"/>
                </a:lnTo>
                <a:lnTo>
                  <a:pt x="1874" y="1032"/>
                </a:lnTo>
                <a:lnTo>
                  <a:pt x="1869" y="1038"/>
                </a:lnTo>
                <a:lnTo>
                  <a:pt x="1860" y="1052"/>
                </a:lnTo>
                <a:lnTo>
                  <a:pt x="1849" y="1066"/>
                </a:lnTo>
                <a:lnTo>
                  <a:pt x="1843" y="1073"/>
                </a:lnTo>
                <a:lnTo>
                  <a:pt x="1836" y="1078"/>
                </a:lnTo>
                <a:lnTo>
                  <a:pt x="1836" y="1078"/>
                </a:lnTo>
                <a:close/>
                <a:moveTo>
                  <a:pt x="2650" y="918"/>
                </a:moveTo>
                <a:lnTo>
                  <a:pt x="2650" y="918"/>
                </a:lnTo>
                <a:lnTo>
                  <a:pt x="2608" y="952"/>
                </a:lnTo>
                <a:lnTo>
                  <a:pt x="2588" y="970"/>
                </a:lnTo>
                <a:lnTo>
                  <a:pt x="2568" y="988"/>
                </a:lnTo>
                <a:lnTo>
                  <a:pt x="2549" y="1008"/>
                </a:lnTo>
                <a:lnTo>
                  <a:pt x="2530" y="1028"/>
                </a:lnTo>
                <a:lnTo>
                  <a:pt x="2512" y="1049"/>
                </a:lnTo>
                <a:lnTo>
                  <a:pt x="2495" y="1071"/>
                </a:lnTo>
                <a:lnTo>
                  <a:pt x="2495" y="1071"/>
                </a:lnTo>
                <a:lnTo>
                  <a:pt x="2509" y="1071"/>
                </a:lnTo>
                <a:lnTo>
                  <a:pt x="2525" y="1073"/>
                </a:lnTo>
                <a:lnTo>
                  <a:pt x="2533" y="1073"/>
                </a:lnTo>
                <a:lnTo>
                  <a:pt x="2540" y="1071"/>
                </a:lnTo>
                <a:lnTo>
                  <a:pt x="2544" y="1070"/>
                </a:lnTo>
                <a:lnTo>
                  <a:pt x="2549" y="1067"/>
                </a:lnTo>
                <a:lnTo>
                  <a:pt x="2549" y="1067"/>
                </a:lnTo>
                <a:lnTo>
                  <a:pt x="2570" y="1033"/>
                </a:lnTo>
                <a:lnTo>
                  <a:pt x="2592" y="1001"/>
                </a:lnTo>
                <a:lnTo>
                  <a:pt x="2603" y="986"/>
                </a:lnTo>
                <a:lnTo>
                  <a:pt x="2616" y="972"/>
                </a:lnTo>
                <a:lnTo>
                  <a:pt x="2629" y="957"/>
                </a:lnTo>
                <a:lnTo>
                  <a:pt x="2643" y="945"/>
                </a:lnTo>
                <a:lnTo>
                  <a:pt x="2643" y="945"/>
                </a:lnTo>
                <a:lnTo>
                  <a:pt x="2644" y="943"/>
                </a:lnTo>
                <a:lnTo>
                  <a:pt x="2641" y="946"/>
                </a:lnTo>
                <a:lnTo>
                  <a:pt x="2639" y="948"/>
                </a:lnTo>
                <a:lnTo>
                  <a:pt x="2640" y="945"/>
                </a:lnTo>
                <a:lnTo>
                  <a:pt x="2640" y="945"/>
                </a:lnTo>
                <a:lnTo>
                  <a:pt x="2644" y="939"/>
                </a:lnTo>
                <a:lnTo>
                  <a:pt x="2648" y="931"/>
                </a:lnTo>
                <a:lnTo>
                  <a:pt x="2650" y="924"/>
                </a:lnTo>
                <a:lnTo>
                  <a:pt x="2654" y="917"/>
                </a:lnTo>
                <a:lnTo>
                  <a:pt x="2654" y="917"/>
                </a:lnTo>
                <a:lnTo>
                  <a:pt x="2650" y="918"/>
                </a:lnTo>
                <a:lnTo>
                  <a:pt x="2650" y="918"/>
                </a:lnTo>
                <a:close/>
                <a:moveTo>
                  <a:pt x="23" y="461"/>
                </a:moveTo>
                <a:lnTo>
                  <a:pt x="23" y="461"/>
                </a:lnTo>
                <a:lnTo>
                  <a:pt x="35" y="439"/>
                </a:lnTo>
                <a:lnTo>
                  <a:pt x="46" y="415"/>
                </a:lnTo>
                <a:lnTo>
                  <a:pt x="71" y="370"/>
                </a:lnTo>
                <a:lnTo>
                  <a:pt x="71" y="370"/>
                </a:lnTo>
                <a:lnTo>
                  <a:pt x="61" y="380"/>
                </a:lnTo>
                <a:lnTo>
                  <a:pt x="53" y="391"/>
                </a:lnTo>
                <a:lnTo>
                  <a:pt x="45" y="401"/>
                </a:lnTo>
                <a:lnTo>
                  <a:pt x="35" y="409"/>
                </a:lnTo>
                <a:lnTo>
                  <a:pt x="35" y="409"/>
                </a:lnTo>
                <a:lnTo>
                  <a:pt x="39" y="394"/>
                </a:lnTo>
                <a:lnTo>
                  <a:pt x="45" y="378"/>
                </a:lnTo>
                <a:lnTo>
                  <a:pt x="57" y="349"/>
                </a:lnTo>
                <a:lnTo>
                  <a:pt x="73" y="319"/>
                </a:lnTo>
                <a:lnTo>
                  <a:pt x="87" y="293"/>
                </a:lnTo>
                <a:lnTo>
                  <a:pt x="52" y="339"/>
                </a:lnTo>
                <a:lnTo>
                  <a:pt x="52" y="339"/>
                </a:lnTo>
                <a:lnTo>
                  <a:pt x="49" y="342"/>
                </a:lnTo>
                <a:lnTo>
                  <a:pt x="47" y="343"/>
                </a:lnTo>
                <a:lnTo>
                  <a:pt x="46" y="341"/>
                </a:lnTo>
                <a:lnTo>
                  <a:pt x="45" y="339"/>
                </a:lnTo>
                <a:lnTo>
                  <a:pt x="45" y="332"/>
                </a:lnTo>
                <a:lnTo>
                  <a:pt x="46" y="326"/>
                </a:lnTo>
                <a:lnTo>
                  <a:pt x="46" y="326"/>
                </a:lnTo>
                <a:lnTo>
                  <a:pt x="68" y="290"/>
                </a:lnTo>
                <a:lnTo>
                  <a:pt x="89" y="252"/>
                </a:lnTo>
                <a:lnTo>
                  <a:pt x="111" y="214"/>
                </a:lnTo>
                <a:lnTo>
                  <a:pt x="132" y="178"/>
                </a:lnTo>
                <a:lnTo>
                  <a:pt x="122" y="185"/>
                </a:lnTo>
                <a:lnTo>
                  <a:pt x="122" y="185"/>
                </a:lnTo>
                <a:lnTo>
                  <a:pt x="99" y="208"/>
                </a:lnTo>
                <a:lnTo>
                  <a:pt x="78" y="235"/>
                </a:lnTo>
                <a:lnTo>
                  <a:pt x="68" y="251"/>
                </a:lnTo>
                <a:lnTo>
                  <a:pt x="60" y="266"/>
                </a:lnTo>
                <a:lnTo>
                  <a:pt x="52" y="282"/>
                </a:lnTo>
                <a:lnTo>
                  <a:pt x="43" y="298"/>
                </a:lnTo>
                <a:lnTo>
                  <a:pt x="37" y="315"/>
                </a:lnTo>
                <a:lnTo>
                  <a:pt x="32" y="334"/>
                </a:lnTo>
                <a:lnTo>
                  <a:pt x="26" y="353"/>
                </a:lnTo>
                <a:lnTo>
                  <a:pt x="23" y="373"/>
                </a:lnTo>
                <a:lnTo>
                  <a:pt x="21" y="394"/>
                </a:lnTo>
                <a:lnTo>
                  <a:pt x="21" y="415"/>
                </a:lnTo>
                <a:lnTo>
                  <a:pt x="21" y="438"/>
                </a:lnTo>
                <a:lnTo>
                  <a:pt x="23" y="461"/>
                </a:lnTo>
                <a:lnTo>
                  <a:pt x="23" y="461"/>
                </a:lnTo>
                <a:close/>
                <a:moveTo>
                  <a:pt x="926" y="1002"/>
                </a:moveTo>
                <a:lnTo>
                  <a:pt x="926" y="1002"/>
                </a:lnTo>
                <a:lnTo>
                  <a:pt x="919" y="1005"/>
                </a:lnTo>
                <a:lnTo>
                  <a:pt x="913" y="1008"/>
                </a:lnTo>
                <a:lnTo>
                  <a:pt x="906" y="1012"/>
                </a:lnTo>
                <a:lnTo>
                  <a:pt x="900" y="1018"/>
                </a:lnTo>
                <a:lnTo>
                  <a:pt x="895" y="1025"/>
                </a:lnTo>
                <a:lnTo>
                  <a:pt x="890" y="1032"/>
                </a:lnTo>
                <a:lnTo>
                  <a:pt x="888" y="1040"/>
                </a:lnTo>
                <a:lnTo>
                  <a:pt x="886" y="1049"/>
                </a:lnTo>
                <a:lnTo>
                  <a:pt x="886" y="1049"/>
                </a:lnTo>
                <a:lnTo>
                  <a:pt x="909" y="1050"/>
                </a:lnTo>
                <a:lnTo>
                  <a:pt x="923" y="1050"/>
                </a:lnTo>
                <a:lnTo>
                  <a:pt x="928" y="1050"/>
                </a:lnTo>
                <a:lnTo>
                  <a:pt x="931" y="1049"/>
                </a:lnTo>
                <a:lnTo>
                  <a:pt x="931" y="1049"/>
                </a:lnTo>
                <a:lnTo>
                  <a:pt x="935" y="1046"/>
                </a:lnTo>
                <a:lnTo>
                  <a:pt x="940" y="1040"/>
                </a:lnTo>
                <a:lnTo>
                  <a:pt x="949" y="1028"/>
                </a:lnTo>
                <a:lnTo>
                  <a:pt x="965" y="1004"/>
                </a:lnTo>
                <a:lnTo>
                  <a:pt x="965" y="1004"/>
                </a:lnTo>
                <a:lnTo>
                  <a:pt x="985" y="977"/>
                </a:lnTo>
                <a:lnTo>
                  <a:pt x="1006" y="949"/>
                </a:lnTo>
                <a:lnTo>
                  <a:pt x="1024" y="920"/>
                </a:lnTo>
                <a:lnTo>
                  <a:pt x="1041" y="891"/>
                </a:lnTo>
                <a:lnTo>
                  <a:pt x="1041" y="891"/>
                </a:lnTo>
                <a:lnTo>
                  <a:pt x="1010" y="917"/>
                </a:lnTo>
                <a:lnTo>
                  <a:pt x="980" y="942"/>
                </a:lnTo>
                <a:lnTo>
                  <a:pt x="952" y="972"/>
                </a:lnTo>
                <a:lnTo>
                  <a:pt x="926" y="1002"/>
                </a:lnTo>
                <a:lnTo>
                  <a:pt x="926" y="1002"/>
                </a:lnTo>
                <a:close/>
                <a:moveTo>
                  <a:pt x="948" y="901"/>
                </a:moveTo>
                <a:lnTo>
                  <a:pt x="948" y="901"/>
                </a:lnTo>
                <a:lnTo>
                  <a:pt x="930" y="914"/>
                </a:lnTo>
                <a:lnTo>
                  <a:pt x="913" y="929"/>
                </a:lnTo>
                <a:lnTo>
                  <a:pt x="879" y="960"/>
                </a:lnTo>
                <a:lnTo>
                  <a:pt x="845" y="991"/>
                </a:lnTo>
                <a:lnTo>
                  <a:pt x="829" y="1005"/>
                </a:lnTo>
                <a:lnTo>
                  <a:pt x="810" y="1021"/>
                </a:lnTo>
                <a:lnTo>
                  <a:pt x="810" y="1021"/>
                </a:lnTo>
                <a:lnTo>
                  <a:pt x="810" y="1023"/>
                </a:lnTo>
                <a:lnTo>
                  <a:pt x="810" y="1026"/>
                </a:lnTo>
                <a:lnTo>
                  <a:pt x="808" y="1031"/>
                </a:lnTo>
                <a:lnTo>
                  <a:pt x="803" y="1033"/>
                </a:lnTo>
                <a:lnTo>
                  <a:pt x="798" y="1035"/>
                </a:lnTo>
                <a:lnTo>
                  <a:pt x="798" y="1035"/>
                </a:lnTo>
                <a:lnTo>
                  <a:pt x="795" y="1036"/>
                </a:lnTo>
                <a:lnTo>
                  <a:pt x="793" y="1038"/>
                </a:lnTo>
                <a:lnTo>
                  <a:pt x="793" y="1040"/>
                </a:lnTo>
                <a:lnTo>
                  <a:pt x="793" y="1040"/>
                </a:lnTo>
                <a:lnTo>
                  <a:pt x="795" y="1042"/>
                </a:lnTo>
                <a:lnTo>
                  <a:pt x="796" y="1040"/>
                </a:lnTo>
                <a:lnTo>
                  <a:pt x="798" y="1039"/>
                </a:lnTo>
                <a:lnTo>
                  <a:pt x="798" y="1039"/>
                </a:lnTo>
                <a:lnTo>
                  <a:pt x="802" y="1042"/>
                </a:lnTo>
                <a:lnTo>
                  <a:pt x="809" y="1043"/>
                </a:lnTo>
                <a:lnTo>
                  <a:pt x="816" y="1045"/>
                </a:lnTo>
                <a:lnTo>
                  <a:pt x="824" y="1045"/>
                </a:lnTo>
                <a:lnTo>
                  <a:pt x="840" y="1043"/>
                </a:lnTo>
                <a:lnTo>
                  <a:pt x="855" y="1043"/>
                </a:lnTo>
                <a:lnTo>
                  <a:pt x="855" y="1043"/>
                </a:lnTo>
                <a:lnTo>
                  <a:pt x="867" y="1023"/>
                </a:lnTo>
                <a:lnTo>
                  <a:pt x="879" y="1005"/>
                </a:lnTo>
                <a:lnTo>
                  <a:pt x="906" y="967"/>
                </a:lnTo>
                <a:lnTo>
                  <a:pt x="933" y="931"/>
                </a:lnTo>
                <a:lnTo>
                  <a:pt x="959" y="898"/>
                </a:lnTo>
                <a:lnTo>
                  <a:pt x="959" y="898"/>
                </a:lnTo>
                <a:lnTo>
                  <a:pt x="954" y="898"/>
                </a:lnTo>
                <a:lnTo>
                  <a:pt x="948" y="901"/>
                </a:lnTo>
                <a:lnTo>
                  <a:pt x="948" y="901"/>
                </a:lnTo>
                <a:close/>
                <a:moveTo>
                  <a:pt x="2724" y="912"/>
                </a:moveTo>
                <a:lnTo>
                  <a:pt x="2724" y="912"/>
                </a:lnTo>
                <a:lnTo>
                  <a:pt x="2702" y="929"/>
                </a:lnTo>
                <a:lnTo>
                  <a:pt x="2679" y="946"/>
                </a:lnTo>
                <a:lnTo>
                  <a:pt x="2658" y="964"/>
                </a:lnTo>
                <a:lnTo>
                  <a:pt x="2639" y="983"/>
                </a:lnTo>
                <a:lnTo>
                  <a:pt x="2619" y="1002"/>
                </a:lnTo>
                <a:lnTo>
                  <a:pt x="2599" y="1023"/>
                </a:lnTo>
                <a:lnTo>
                  <a:pt x="2581" y="1046"/>
                </a:lnTo>
                <a:lnTo>
                  <a:pt x="2564" y="1068"/>
                </a:lnTo>
                <a:lnTo>
                  <a:pt x="2564" y="1068"/>
                </a:lnTo>
                <a:lnTo>
                  <a:pt x="2578" y="1068"/>
                </a:lnTo>
                <a:lnTo>
                  <a:pt x="2591" y="1070"/>
                </a:lnTo>
                <a:lnTo>
                  <a:pt x="2602" y="1068"/>
                </a:lnTo>
                <a:lnTo>
                  <a:pt x="2606" y="1067"/>
                </a:lnTo>
                <a:lnTo>
                  <a:pt x="2609" y="1064"/>
                </a:lnTo>
                <a:lnTo>
                  <a:pt x="2692" y="962"/>
                </a:lnTo>
                <a:lnTo>
                  <a:pt x="2692" y="962"/>
                </a:lnTo>
                <a:lnTo>
                  <a:pt x="2698" y="959"/>
                </a:lnTo>
                <a:lnTo>
                  <a:pt x="2703" y="953"/>
                </a:lnTo>
                <a:lnTo>
                  <a:pt x="2709" y="948"/>
                </a:lnTo>
                <a:lnTo>
                  <a:pt x="2714" y="941"/>
                </a:lnTo>
                <a:lnTo>
                  <a:pt x="2720" y="932"/>
                </a:lnTo>
                <a:lnTo>
                  <a:pt x="2724" y="924"/>
                </a:lnTo>
                <a:lnTo>
                  <a:pt x="2729" y="915"/>
                </a:lnTo>
                <a:lnTo>
                  <a:pt x="2730" y="907"/>
                </a:lnTo>
                <a:lnTo>
                  <a:pt x="2730" y="907"/>
                </a:lnTo>
                <a:lnTo>
                  <a:pt x="2724" y="912"/>
                </a:lnTo>
                <a:lnTo>
                  <a:pt x="2724" y="912"/>
                </a:lnTo>
                <a:close/>
                <a:moveTo>
                  <a:pt x="81" y="737"/>
                </a:moveTo>
                <a:lnTo>
                  <a:pt x="81" y="737"/>
                </a:lnTo>
                <a:lnTo>
                  <a:pt x="75" y="747"/>
                </a:lnTo>
                <a:lnTo>
                  <a:pt x="71" y="757"/>
                </a:lnTo>
                <a:lnTo>
                  <a:pt x="71" y="757"/>
                </a:lnTo>
                <a:lnTo>
                  <a:pt x="92" y="730"/>
                </a:lnTo>
                <a:lnTo>
                  <a:pt x="113" y="703"/>
                </a:lnTo>
                <a:lnTo>
                  <a:pt x="136" y="679"/>
                </a:lnTo>
                <a:lnTo>
                  <a:pt x="161" y="657"/>
                </a:lnTo>
                <a:lnTo>
                  <a:pt x="161" y="657"/>
                </a:lnTo>
                <a:lnTo>
                  <a:pt x="160" y="601"/>
                </a:lnTo>
                <a:lnTo>
                  <a:pt x="158" y="574"/>
                </a:lnTo>
                <a:lnTo>
                  <a:pt x="156" y="549"/>
                </a:lnTo>
                <a:lnTo>
                  <a:pt x="156" y="549"/>
                </a:lnTo>
                <a:lnTo>
                  <a:pt x="151" y="558"/>
                </a:lnTo>
                <a:lnTo>
                  <a:pt x="144" y="570"/>
                </a:lnTo>
                <a:lnTo>
                  <a:pt x="137" y="577"/>
                </a:lnTo>
                <a:lnTo>
                  <a:pt x="136" y="578"/>
                </a:lnTo>
                <a:lnTo>
                  <a:pt x="134" y="577"/>
                </a:lnTo>
                <a:lnTo>
                  <a:pt x="134" y="577"/>
                </a:lnTo>
                <a:lnTo>
                  <a:pt x="132" y="577"/>
                </a:lnTo>
                <a:lnTo>
                  <a:pt x="130" y="578"/>
                </a:lnTo>
                <a:lnTo>
                  <a:pt x="129" y="581"/>
                </a:lnTo>
                <a:lnTo>
                  <a:pt x="130" y="584"/>
                </a:lnTo>
                <a:lnTo>
                  <a:pt x="130" y="589"/>
                </a:lnTo>
                <a:lnTo>
                  <a:pt x="130" y="589"/>
                </a:lnTo>
                <a:lnTo>
                  <a:pt x="101" y="636"/>
                </a:lnTo>
                <a:lnTo>
                  <a:pt x="87" y="661"/>
                </a:lnTo>
                <a:lnTo>
                  <a:pt x="73" y="686"/>
                </a:lnTo>
                <a:lnTo>
                  <a:pt x="73" y="686"/>
                </a:lnTo>
                <a:lnTo>
                  <a:pt x="87" y="668"/>
                </a:lnTo>
                <a:lnTo>
                  <a:pt x="101" y="653"/>
                </a:lnTo>
                <a:lnTo>
                  <a:pt x="130" y="622"/>
                </a:lnTo>
                <a:lnTo>
                  <a:pt x="130" y="622"/>
                </a:lnTo>
                <a:lnTo>
                  <a:pt x="136" y="616"/>
                </a:lnTo>
                <a:lnTo>
                  <a:pt x="141" y="612"/>
                </a:lnTo>
                <a:lnTo>
                  <a:pt x="146" y="610"/>
                </a:lnTo>
                <a:lnTo>
                  <a:pt x="148" y="610"/>
                </a:lnTo>
                <a:lnTo>
                  <a:pt x="151" y="610"/>
                </a:lnTo>
                <a:lnTo>
                  <a:pt x="156" y="613"/>
                </a:lnTo>
                <a:lnTo>
                  <a:pt x="112" y="683"/>
                </a:lnTo>
                <a:lnTo>
                  <a:pt x="112" y="683"/>
                </a:lnTo>
                <a:lnTo>
                  <a:pt x="111" y="682"/>
                </a:lnTo>
                <a:lnTo>
                  <a:pt x="112" y="679"/>
                </a:lnTo>
                <a:lnTo>
                  <a:pt x="113" y="675"/>
                </a:lnTo>
                <a:lnTo>
                  <a:pt x="113" y="672"/>
                </a:lnTo>
                <a:lnTo>
                  <a:pt x="94" y="706"/>
                </a:lnTo>
                <a:lnTo>
                  <a:pt x="94" y="707"/>
                </a:lnTo>
                <a:lnTo>
                  <a:pt x="92" y="712"/>
                </a:lnTo>
                <a:lnTo>
                  <a:pt x="89" y="713"/>
                </a:lnTo>
                <a:lnTo>
                  <a:pt x="89" y="713"/>
                </a:lnTo>
                <a:lnTo>
                  <a:pt x="84" y="717"/>
                </a:lnTo>
                <a:lnTo>
                  <a:pt x="82" y="720"/>
                </a:lnTo>
                <a:lnTo>
                  <a:pt x="84" y="723"/>
                </a:lnTo>
                <a:lnTo>
                  <a:pt x="85" y="723"/>
                </a:lnTo>
                <a:lnTo>
                  <a:pt x="85" y="723"/>
                </a:lnTo>
                <a:lnTo>
                  <a:pt x="82" y="727"/>
                </a:lnTo>
                <a:lnTo>
                  <a:pt x="81" y="733"/>
                </a:lnTo>
                <a:lnTo>
                  <a:pt x="81" y="733"/>
                </a:lnTo>
                <a:lnTo>
                  <a:pt x="81" y="737"/>
                </a:lnTo>
                <a:lnTo>
                  <a:pt x="81" y="737"/>
                </a:lnTo>
                <a:close/>
                <a:moveTo>
                  <a:pt x="147" y="324"/>
                </a:moveTo>
                <a:lnTo>
                  <a:pt x="60" y="433"/>
                </a:lnTo>
                <a:lnTo>
                  <a:pt x="60" y="433"/>
                </a:lnTo>
                <a:lnTo>
                  <a:pt x="42" y="454"/>
                </a:lnTo>
                <a:lnTo>
                  <a:pt x="35" y="467"/>
                </a:lnTo>
                <a:lnTo>
                  <a:pt x="28" y="478"/>
                </a:lnTo>
                <a:lnTo>
                  <a:pt x="22" y="492"/>
                </a:lnTo>
                <a:lnTo>
                  <a:pt x="19" y="506"/>
                </a:lnTo>
                <a:lnTo>
                  <a:pt x="19" y="515"/>
                </a:lnTo>
                <a:lnTo>
                  <a:pt x="19" y="523"/>
                </a:lnTo>
                <a:lnTo>
                  <a:pt x="21" y="532"/>
                </a:lnTo>
                <a:lnTo>
                  <a:pt x="23" y="540"/>
                </a:lnTo>
                <a:lnTo>
                  <a:pt x="125" y="370"/>
                </a:lnTo>
                <a:lnTo>
                  <a:pt x="125" y="370"/>
                </a:lnTo>
                <a:lnTo>
                  <a:pt x="130" y="360"/>
                </a:lnTo>
                <a:lnTo>
                  <a:pt x="139" y="349"/>
                </a:lnTo>
                <a:lnTo>
                  <a:pt x="143" y="342"/>
                </a:lnTo>
                <a:lnTo>
                  <a:pt x="146" y="336"/>
                </a:lnTo>
                <a:lnTo>
                  <a:pt x="148" y="331"/>
                </a:lnTo>
                <a:lnTo>
                  <a:pt x="147" y="324"/>
                </a:lnTo>
                <a:lnTo>
                  <a:pt x="147" y="324"/>
                </a:lnTo>
                <a:close/>
                <a:moveTo>
                  <a:pt x="883" y="898"/>
                </a:moveTo>
                <a:lnTo>
                  <a:pt x="883" y="898"/>
                </a:lnTo>
                <a:lnTo>
                  <a:pt x="844" y="929"/>
                </a:lnTo>
                <a:lnTo>
                  <a:pt x="824" y="946"/>
                </a:lnTo>
                <a:lnTo>
                  <a:pt x="805" y="963"/>
                </a:lnTo>
                <a:lnTo>
                  <a:pt x="788" y="981"/>
                </a:lnTo>
                <a:lnTo>
                  <a:pt x="771" y="1001"/>
                </a:lnTo>
                <a:lnTo>
                  <a:pt x="756" y="1021"/>
                </a:lnTo>
                <a:lnTo>
                  <a:pt x="742" y="1043"/>
                </a:lnTo>
                <a:lnTo>
                  <a:pt x="775" y="1045"/>
                </a:lnTo>
                <a:lnTo>
                  <a:pt x="775" y="1045"/>
                </a:lnTo>
                <a:lnTo>
                  <a:pt x="782" y="1033"/>
                </a:lnTo>
                <a:lnTo>
                  <a:pt x="789" y="1022"/>
                </a:lnTo>
                <a:lnTo>
                  <a:pt x="799" y="1011"/>
                </a:lnTo>
                <a:lnTo>
                  <a:pt x="809" y="1002"/>
                </a:lnTo>
                <a:lnTo>
                  <a:pt x="809" y="1000"/>
                </a:lnTo>
                <a:lnTo>
                  <a:pt x="809" y="1000"/>
                </a:lnTo>
                <a:lnTo>
                  <a:pt x="829" y="976"/>
                </a:lnTo>
                <a:lnTo>
                  <a:pt x="850" y="952"/>
                </a:lnTo>
                <a:lnTo>
                  <a:pt x="868" y="925"/>
                </a:lnTo>
                <a:lnTo>
                  <a:pt x="883" y="898"/>
                </a:lnTo>
                <a:lnTo>
                  <a:pt x="883" y="898"/>
                </a:lnTo>
                <a:close/>
                <a:moveTo>
                  <a:pt x="25" y="554"/>
                </a:moveTo>
                <a:lnTo>
                  <a:pt x="25" y="554"/>
                </a:lnTo>
                <a:lnTo>
                  <a:pt x="23" y="558"/>
                </a:lnTo>
                <a:lnTo>
                  <a:pt x="22" y="564"/>
                </a:lnTo>
                <a:lnTo>
                  <a:pt x="22" y="577"/>
                </a:lnTo>
                <a:lnTo>
                  <a:pt x="22" y="603"/>
                </a:lnTo>
                <a:lnTo>
                  <a:pt x="22" y="603"/>
                </a:lnTo>
                <a:lnTo>
                  <a:pt x="39" y="579"/>
                </a:lnTo>
                <a:lnTo>
                  <a:pt x="56" y="554"/>
                </a:lnTo>
                <a:lnTo>
                  <a:pt x="88" y="502"/>
                </a:lnTo>
                <a:lnTo>
                  <a:pt x="119" y="449"/>
                </a:lnTo>
                <a:lnTo>
                  <a:pt x="151" y="398"/>
                </a:lnTo>
                <a:lnTo>
                  <a:pt x="151" y="398"/>
                </a:lnTo>
                <a:lnTo>
                  <a:pt x="133" y="415"/>
                </a:lnTo>
                <a:lnTo>
                  <a:pt x="116" y="433"/>
                </a:lnTo>
                <a:lnTo>
                  <a:pt x="99" y="452"/>
                </a:lnTo>
                <a:lnTo>
                  <a:pt x="82" y="471"/>
                </a:lnTo>
                <a:lnTo>
                  <a:pt x="67" y="491"/>
                </a:lnTo>
                <a:lnTo>
                  <a:pt x="53" y="512"/>
                </a:lnTo>
                <a:lnTo>
                  <a:pt x="39" y="533"/>
                </a:lnTo>
                <a:lnTo>
                  <a:pt x="25" y="554"/>
                </a:lnTo>
                <a:lnTo>
                  <a:pt x="25" y="554"/>
                </a:lnTo>
                <a:close/>
                <a:moveTo>
                  <a:pt x="527" y="1033"/>
                </a:moveTo>
                <a:lnTo>
                  <a:pt x="527" y="1033"/>
                </a:lnTo>
                <a:lnTo>
                  <a:pt x="549" y="1038"/>
                </a:lnTo>
                <a:lnTo>
                  <a:pt x="560" y="1038"/>
                </a:lnTo>
                <a:lnTo>
                  <a:pt x="564" y="1038"/>
                </a:lnTo>
                <a:lnTo>
                  <a:pt x="566" y="1035"/>
                </a:lnTo>
                <a:lnTo>
                  <a:pt x="566" y="1035"/>
                </a:lnTo>
                <a:lnTo>
                  <a:pt x="576" y="1022"/>
                </a:lnTo>
                <a:lnTo>
                  <a:pt x="584" y="1009"/>
                </a:lnTo>
                <a:lnTo>
                  <a:pt x="605" y="987"/>
                </a:lnTo>
                <a:lnTo>
                  <a:pt x="626" y="964"/>
                </a:lnTo>
                <a:lnTo>
                  <a:pt x="636" y="952"/>
                </a:lnTo>
                <a:lnTo>
                  <a:pt x="645" y="939"/>
                </a:lnTo>
                <a:lnTo>
                  <a:pt x="645" y="939"/>
                </a:lnTo>
                <a:lnTo>
                  <a:pt x="652" y="929"/>
                </a:lnTo>
                <a:lnTo>
                  <a:pt x="659" y="922"/>
                </a:lnTo>
                <a:lnTo>
                  <a:pt x="666" y="915"/>
                </a:lnTo>
                <a:lnTo>
                  <a:pt x="668" y="911"/>
                </a:lnTo>
                <a:lnTo>
                  <a:pt x="670" y="904"/>
                </a:lnTo>
                <a:lnTo>
                  <a:pt x="670" y="904"/>
                </a:lnTo>
                <a:lnTo>
                  <a:pt x="654" y="914"/>
                </a:lnTo>
                <a:lnTo>
                  <a:pt x="639" y="925"/>
                </a:lnTo>
                <a:lnTo>
                  <a:pt x="609" y="948"/>
                </a:lnTo>
                <a:lnTo>
                  <a:pt x="581" y="973"/>
                </a:lnTo>
                <a:lnTo>
                  <a:pt x="555" y="998"/>
                </a:lnTo>
                <a:lnTo>
                  <a:pt x="555" y="998"/>
                </a:lnTo>
                <a:lnTo>
                  <a:pt x="550" y="998"/>
                </a:lnTo>
                <a:lnTo>
                  <a:pt x="546" y="1001"/>
                </a:lnTo>
                <a:lnTo>
                  <a:pt x="543" y="1005"/>
                </a:lnTo>
                <a:lnTo>
                  <a:pt x="539" y="1011"/>
                </a:lnTo>
                <a:lnTo>
                  <a:pt x="527" y="1033"/>
                </a:lnTo>
                <a:lnTo>
                  <a:pt x="527" y="1033"/>
                </a:lnTo>
                <a:close/>
                <a:moveTo>
                  <a:pt x="1916" y="949"/>
                </a:moveTo>
                <a:lnTo>
                  <a:pt x="1916" y="949"/>
                </a:lnTo>
                <a:lnTo>
                  <a:pt x="1915" y="955"/>
                </a:lnTo>
                <a:lnTo>
                  <a:pt x="1913" y="959"/>
                </a:lnTo>
                <a:lnTo>
                  <a:pt x="1906" y="969"/>
                </a:lnTo>
                <a:lnTo>
                  <a:pt x="1906" y="969"/>
                </a:lnTo>
                <a:lnTo>
                  <a:pt x="1888" y="993"/>
                </a:lnTo>
                <a:lnTo>
                  <a:pt x="1870" y="1016"/>
                </a:lnTo>
                <a:lnTo>
                  <a:pt x="1852" y="1043"/>
                </a:lnTo>
                <a:lnTo>
                  <a:pt x="1835" y="1071"/>
                </a:lnTo>
                <a:lnTo>
                  <a:pt x="1835" y="1071"/>
                </a:lnTo>
                <a:lnTo>
                  <a:pt x="1839" y="1070"/>
                </a:lnTo>
                <a:lnTo>
                  <a:pt x="1842" y="1067"/>
                </a:lnTo>
                <a:lnTo>
                  <a:pt x="1843" y="1063"/>
                </a:lnTo>
                <a:lnTo>
                  <a:pt x="1843" y="1063"/>
                </a:lnTo>
                <a:lnTo>
                  <a:pt x="1861" y="1040"/>
                </a:lnTo>
                <a:lnTo>
                  <a:pt x="1880" y="1019"/>
                </a:lnTo>
                <a:lnTo>
                  <a:pt x="1919" y="979"/>
                </a:lnTo>
                <a:lnTo>
                  <a:pt x="1961" y="941"/>
                </a:lnTo>
                <a:lnTo>
                  <a:pt x="2002" y="903"/>
                </a:lnTo>
                <a:lnTo>
                  <a:pt x="1951" y="903"/>
                </a:lnTo>
                <a:lnTo>
                  <a:pt x="1951" y="903"/>
                </a:lnTo>
                <a:lnTo>
                  <a:pt x="1943" y="915"/>
                </a:lnTo>
                <a:lnTo>
                  <a:pt x="1932" y="927"/>
                </a:lnTo>
                <a:lnTo>
                  <a:pt x="1920" y="938"/>
                </a:lnTo>
                <a:lnTo>
                  <a:pt x="1909" y="949"/>
                </a:lnTo>
                <a:lnTo>
                  <a:pt x="1916" y="949"/>
                </a:lnTo>
                <a:close/>
                <a:moveTo>
                  <a:pt x="144" y="488"/>
                </a:moveTo>
                <a:lnTo>
                  <a:pt x="144" y="488"/>
                </a:lnTo>
                <a:lnTo>
                  <a:pt x="129" y="504"/>
                </a:lnTo>
                <a:lnTo>
                  <a:pt x="113" y="519"/>
                </a:lnTo>
                <a:lnTo>
                  <a:pt x="85" y="550"/>
                </a:lnTo>
                <a:lnTo>
                  <a:pt x="59" y="584"/>
                </a:lnTo>
                <a:lnTo>
                  <a:pt x="33" y="619"/>
                </a:lnTo>
                <a:lnTo>
                  <a:pt x="33" y="619"/>
                </a:lnTo>
                <a:lnTo>
                  <a:pt x="29" y="626"/>
                </a:lnTo>
                <a:lnTo>
                  <a:pt x="26" y="631"/>
                </a:lnTo>
                <a:lnTo>
                  <a:pt x="23" y="645"/>
                </a:lnTo>
                <a:lnTo>
                  <a:pt x="22" y="662"/>
                </a:lnTo>
                <a:lnTo>
                  <a:pt x="18" y="681"/>
                </a:lnTo>
                <a:lnTo>
                  <a:pt x="18" y="681"/>
                </a:lnTo>
                <a:lnTo>
                  <a:pt x="64" y="620"/>
                </a:lnTo>
                <a:lnTo>
                  <a:pt x="85" y="589"/>
                </a:lnTo>
                <a:lnTo>
                  <a:pt x="94" y="574"/>
                </a:lnTo>
                <a:lnTo>
                  <a:pt x="102" y="557"/>
                </a:lnTo>
                <a:lnTo>
                  <a:pt x="102" y="557"/>
                </a:lnTo>
                <a:lnTo>
                  <a:pt x="125" y="523"/>
                </a:lnTo>
                <a:lnTo>
                  <a:pt x="134" y="506"/>
                </a:lnTo>
                <a:lnTo>
                  <a:pt x="144" y="488"/>
                </a:lnTo>
                <a:lnTo>
                  <a:pt x="144" y="488"/>
                </a:lnTo>
                <a:close/>
                <a:moveTo>
                  <a:pt x="871" y="1045"/>
                </a:moveTo>
                <a:lnTo>
                  <a:pt x="871" y="1045"/>
                </a:lnTo>
                <a:lnTo>
                  <a:pt x="909" y="1001"/>
                </a:lnTo>
                <a:lnTo>
                  <a:pt x="948" y="959"/>
                </a:lnTo>
                <a:lnTo>
                  <a:pt x="990" y="918"/>
                </a:lnTo>
                <a:lnTo>
                  <a:pt x="1032" y="880"/>
                </a:lnTo>
                <a:lnTo>
                  <a:pt x="1032" y="880"/>
                </a:lnTo>
                <a:lnTo>
                  <a:pt x="1023" y="877"/>
                </a:lnTo>
                <a:lnTo>
                  <a:pt x="1010" y="876"/>
                </a:lnTo>
                <a:lnTo>
                  <a:pt x="1004" y="876"/>
                </a:lnTo>
                <a:lnTo>
                  <a:pt x="999" y="877"/>
                </a:lnTo>
                <a:lnTo>
                  <a:pt x="994" y="879"/>
                </a:lnTo>
                <a:lnTo>
                  <a:pt x="990" y="882"/>
                </a:lnTo>
                <a:lnTo>
                  <a:pt x="990" y="882"/>
                </a:lnTo>
                <a:lnTo>
                  <a:pt x="958" y="921"/>
                </a:lnTo>
                <a:lnTo>
                  <a:pt x="927" y="960"/>
                </a:lnTo>
                <a:lnTo>
                  <a:pt x="897" y="1002"/>
                </a:lnTo>
                <a:lnTo>
                  <a:pt x="883" y="1023"/>
                </a:lnTo>
                <a:lnTo>
                  <a:pt x="871" y="1045"/>
                </a:lnTo>
                <a:lnTo>
                  <a:pt x="871" y="1045"/>
                </a:lnTo>
                <a:close/>
                <a:moveTo>
                  <a:pt x="638" y="1032"/>
                </a:moveTo>
                <a:lnTo>
                  <a:pt x="638" y="1032"/>
                </a:lnTo>
                <a:lnTo>
                  <a:pt x="643" y="1031"/>
                </a:lnTo>
                <a:lnTo>
                  <a:pt x="647" y="1026"/>
                </a:lnTo>
                <a:lnTo>
                  <a:pt x="654" y="1016"/>
                </a:lnTo>
                <a:lnTo>
                  <a:pt x="661" y="1007"/>
                </a:lnTo>
                <a:lnTo>
                  <a:pt x="670" y="995"/>
                </a:lnTo>
                <a:lnTo>
                  <a:pt x="670" y="993"/>
                </a:lnTo>
                <a:lnTo>
                  <a:pt x="670" y="993"/>
                </a:lnTo>
                <a:lnTo>
                  <a:pt x="675" y="983"/>
                </a:lnTo>
                <a:lnTo>
                  <a:pt x="678" y="979"/>
                </a:lnTo>
                <a:lnTo>
                  <a:pt x="682" y="976"/>
                </a:lnTo>
                <a:lnTo>
                  <a:pt x="685" y="973"/>
                </a:lnTo>
                <a:lnTo>
                  <a:pt x="685" y="973"/>
                </a:lnTo>
                <a:lnTo>
                  <a:pt x="690" y="966"/>
                </a:lnTo>
                <a:lnTo>
                  <a:pt x="695" y="959"/>
                </a:lnTo>
                <a:lnTo>
                  <a:pt x="706" y="946"/>
                </a:lnTo>
                <a:lnTo>
                  <a:pt x="718" y="932"/>
                </a:lnTo>
                <a:lnTo>
                  <a:pt x="722" y="924"/>
                </a:lnTo>
                <a:lnTo>
                  <a:pt x="725" y="915"/>
                </a:lnTo>
                <a:lnTo>
                  <a:pt x="725" y="915"/>
                </a:lnTo>
                <a:lnTo>
                  <a:pt x="698" y="934"/>
                </a:lnTo>
                <a:lnTo>
                  <a:pt x="673" y="953"/>
                </a:lnTo>
                <a:lnTo>
                  <a:pt x="650" y="976"/>
                </a:lnTo>
                <a:lnTo>
                  <a:pt x="629" y="998"/>
                </a:lnTo>
                <a:lnTo>
                  <a:pt x="629" y="998"/>
                </a:lnTo>
                <a:lnTo>
                  <a:pt x="628" y="1000"/>
                </a:lnTo>
                <a:lnTo>
                  <a:pt x="628" y="998"/>
                </a:lnTo>
                <a:lnTo>
                  <a:pt x="629" y="994"/>
                </a:lnTo>
                <a:lnTo>
                  <a:pt x="629" y="993"/>
                </a:lnTo>
                <a:lnTo>
                  <a:pt x="629" y="991"/>
                </a:lnTo>
                <a:lnTo>
                  <a:pt x="626" y="991"/>
                </a:lnTo>
                <a:lnTo>
                  <a:pt x="623" y="995"/>
                </a:lnTo>
                <a:lnTo>
                  <a:pt x="623" y="995"/>
                </a:lnTo>
                <a:lnTo>
                  <a:pt x="616" y="1005"/>
                </a:lnTo>
                <a:lnTo>
                  <a:pt x="611" y="1015"/>
                </a:lnTo>
                <a:lnTo>
                  <a:pt x="604" y="1025"/>
                </a:lnTo>
                <a:lnTo>
                  <a:pt x="597" y="1033"/>
                </a:lnTo>
                <a:lnTo>
                  <a:pt x="597" y="1033"/>
                </a:lnTo>
                <a:lnTo>
                  <a:pt x="602" y="1036"/>
                </a:lnTo>
                <a:lnTo>
                  <a:pt x="607" y="1038"/>
                </a:lnTo>
                <a:lnTo>
                  <a:pt x="616" y="1038"/>
                </a:lnTo>
                <a:lnTo>
                  <a:pt x="628" y="1036"/>
                </a:lnTo>
                <a:lnTo>
                  <a:pt x="638" y="1032"/>
                </a:lnTo>
                <a:lnTo>
                  <a:pt x="638" y="1032"/>
                </a:lnTo>
                <a:close/>
                <a:moveTo>
                  <a:pt x="50" y="891"/>
                </a:moveTo>
                <a:lnTo>
                  <a:pt x="50" y="891"/>
                </a:lnTo>
                <a:lnTo>
                  <a:pt x="53" y="893"/>
                </a:lnTo>
                <a:lnTo>
                  <a:pt x="53" y="894"/>
                </a:lnTo>
                <a:lnTo>
                  <a:pt x="54" y="896"/>
                </a:lnTo>
                <a:lnTo>
                  <a:pt x="53" y="897"/>
                </a:lnTo>
                <a:lnTo>
                  <a:pt x="50" y="898"/>
                </a:lnTo>
                <a:lnTo>
                  <a:pt x="46" y="898"/>
                </a:lnTo>
                <a:lnTo>
                  <a:pt x="54" y="908"/>
                </a:lnTo>
                <a:lnTo>
                  <a:pt x="94" y="849"/>
                </a:lnTo>
                <a:lnTo>
                  <a:pt x="94" y="849"/>
                </a:lnTo>
                <a:lnTo>
                  <a:pt x="123" y="806"/>
                </a:lnTo>
                <a:lnTo>
                  <a:pt x="139" y="782"/>
                </a:lnTo>
                <a:lnTo>
                  <a:pt x="144" y="771"/>
                </a:lnTo>
                <a:lnTo>
                  <a:pt x="150" y="759"/>
                </a:lnTo>
                <a:lnTo>
                  <a:pt x="150" y="759"/>
                </a:lnTo>
                <a:lnTo>
                  <a:pt x="122" y="783"/>
                </a:lnTo>
                <a:lnTo>
                  <a:pt x="95" y="807"/>
                </a:lnTo>
                <a:lnTo>
                  <a:pt x="70" y="834"/>
                </a:lnTo>
                <a:lnTo>
                  <a:pt x="49" y="860"/>
                </a:lnTo>
                <a:lnTo>
                  <a:pt x="49" y="860"/>
                </a:lnTo>
                <a:lnTo>
                  <a:pt x="50" y="860"/>
                </a:lnTo>
                <a:lnTo>
                  <a:pt x="50" y="863"/>
                </a:lnTo>
                <a:lnTo>
                  <a:pt x="47" y="872"/>
                </a:lnTo>
                <a:lnTo>
                  <a:pt x="45" y="880"/>
                </a:lnTo>
                <a:lnTo>
                  <a:pt x="45" y="886"/>
                </a:lnTo>
                <a:lnTo>
                  <a:pt x="46" y="889"/>
                </a:lnTo>
                <a:lnTo>
                  <a:pt x="46" y="889"/>
                </a:lnTo>
                <a:lnTo>
                  <a:pt x="50" y="891"/>
                </a:lnTo>
                <a:lnTo>
                  <a:pt x="50" y="891"/>
                </a:lnTo>
                <a:close/>
                <a:moveTo>
                  <a:pt x="101" y="943"/>
                </a:moveTo>
                <a:lnTo>
                  <a:pt x="101" y="943"/>
                </a:lnTo>
                <a:lnTo>
                  <a:pt x="104" y="952"/>
                </a:lnTo>
                <a:lnTo>
                  <a:pt x="105" y="957"/>
                </a:lnTo>
                <a:lnTo>
                  <a:pt x="109" y="963"/>
                </a:lnTo>
                <a:lnTo>
                  <a:pt x="116" y="969"/>
                </a:lnTo>
                <a:lnTo>
                  <a:pt x="116" y="969"/>
                </a:lnTo>
                <a:lnTo>
                  <a:pt x="119" y="969"/>
                </a:lnTo>
                <a:lnTo>
                  <a:pt x="123" y="969"/>
                </a:lnTo>
                <a:lnTo>
                  <a:pt x="126" y="966"/>
                </a:lnTo>
                <a:lnTo>
                  <a:pt x="129" y="963"/>
                </a:lnTo>
                <a:lnTo>
                  <a:pt x="129" y="963"/>
                </a:lnTo>
                <a:lnTo>
                  <a:pt x="167" y="904"/>
                </a:lnTo>
                <a:lnTo>
                  <a:pt x="185" y="875"/>
                </a:lnTo>
                <a:lnTo>
                  <a:pt x="206" y="846"/>
                </a:lnTo>
                <a:lnTo>
                  <a:pt x="206" y="846"/>
                </a:lnTo>
                <a:lnTo>
                  <a:pt x="209" y="846"/>
                </a:lnTo>
                <a:lnTo>
                  <a:pt x="212" y="846"/>
                </a:lnTo>
                <a:lnTo>
                  <a:pt x="215" y="845"/>
                </a:lnTo>
                <a:lnTo>
                  <a:pt x="216" y="842"/>
                </a:lnTo>
                <a:lnTo>
                  <a:pt x="216" y="842"/>
                </a:lnTo>
                <a:lnTo>
                  <a:pt x="212" y="844"/>
                </a:lnTo>
                <a:lnTo>
                  <a:pt x="209" y="844"/>
                </a:lnTo>
                <a:lnTo>
                  <a:pt x="209" y="842"/>
                </a:lnTo>
                <a:lnTo>
                  <a:pt x="212" y="839"/>
                </a:lnTo>
                <a:lnTo>
                  <a:pt x="212" y="839"/>
                </a:lnTo>
                <a:lnTo>
                  <a:pt x="213" y="838"/>
                </a:lnTo>
                <a:lnTo>
                  <a:pt x="215" y="835"/>
                </a:lnTo>
                <a:lnTo>
                  <a:pt x="215" y="828"/>
                </a:lnTo>
                <a:lnTo>
                  <a:pt x="215" y="828"/>
                </a:lnTo>
                <a:lnTo>
                  <a:pt x="184" y="855"/>
                </a:lnTo>
                <a:lnTo>
                  <a:pt x="154" y="883"/>
                </a:lnTo>
                <a:lnTo>
                  <a:pt x="126" y="912"/>
                </a:lnTo>
                <a:lnTo>
                  <a:pt x="101" y="943"/>
                </a:lnTo>
                <a:lnTo>
                  <a:pt x="101" y="943"/>
                </a:lnTo>
                <a:close/>
                <a:moveTo>
                  <a:pt x="2304" y="1023"/>
                </a:moveTo>
                <a:lnTo>
                  <a:pt x="2446" y="908"/>
                </a:lnTo>
                <a:lnTo>
                  <a:pt x="2446" y="908"/>
                </a:lnTo>
                <a:lnTo>
                  <a:pt x="2410" y="910"/>
                </a:lnTo>
                <a:lnTo>
                  <a:pt x="2393" y="911"/>
                </a:lnTo>
                <a:lnTo>
                  <a:pt x="2377" y="910"/>
                </a:lnTo>
                <a:lnTo>
                  <a:pt x="2377" y="910"/>
                </a:lnTo>
                <a:lnTo>
                  <a:pt x="2360" y="939"/>
                </a:lnTo>
                <a:lnTo>
                  <a:pt x="2342" y="967"/>
                </a:lnTo>
                <a:lnTo>
                  <a:pt x="2304" y="1023"/>
                </a:lnTo>
                <a:lnTo>
                  <a:pt x="2304" y="1023"/>
                </a:lnTo>
                <a:close/>
                <a:moveTo>
                  <a:pt x="583" y="924"/>
                </a:moveTo>
                <a:lnTo>
                  <a:pt x="583" y="924"/>
                </a:lnTo>
                <a:lnTo>
                  <a:pt x="580" y="928"/>
                </a:lnTo>
                <a:lnTo>
                  <a:pt x="576" y="929"/>
                </a:lnTo>
                <a:lnTo>
                  <a:pt x="573" y="928"/>
                </a:lnTo>
                <a:lnTo>
                  <a:pt x="570" y="927"/>
                </a:lnTo>
                <a:lnTo>
                  <a:pt x="570" y="927"/>
                </a:lnTo>
                <a:lnTo>
                  <a:pt x="566" y="934"/>
                </a:lnTo>
                <a:lnTo>
                  <a:pt x="564" y="938"/>
                </a:lnTo>
                <a:lnTo>
                  <a:pt x="566" y="941"/>
                </a:lnTo>
                <a:lnTo>
                  <a:pt x="569" y="939"/>
                </a:lnTo>
                <a:lnTo>
                  <a:pt x="569" y="939"/>
                </a:lnTo>
                <a:lnTo>
                  <a:pt x="536" y="983"/>
                </a:lnTo>
                <a:lnTo>
                  <a:pt x="519" y="1005"/>
                </a:lnTo>
                <a:lnTo>
                  <a:pt x="505" y="1029"/>
                </a:lnTo>
                <a:lnTo>
                  <a:pt x="505" y="1029"/>
                </a:lnTo>
                <a:lnTo>
                  <a:pt x="508" y="1029"/>
                </a:lnTo>
                <a:lnTo>
                  <a:pt x="512" y="1029"/>
                </a:lnTo>
                <a:lnTo>
                  <a:pt x="515" y="1026"/>
                </a:lnTo>
                <a:lnTo>
                  <a:pt x="515" y="1025"/>
                </a:lnTo>
                <a:lnTo>
                  <a:pt x="515" y="1022"/>
                </a:lnTo>
                <a:lnTo>
                  <a:pt x="515" y="1022"/>
                </a:lnTo>
                <a:lnTo>
                  <a:pt x="548" y="990"/>
                </a:lnTo>
                <a:lnTo>
                  <a:pt x="581" y="959"/>
                </a:lnTo>
                <a:lnTo>
                  <a:pt x="616" y="928"/>
                </a:lnTo>
                <a:lnTo>
                  <a:pt x="635" y="914"/>
                </a:lnTo>
                <a:lnTo>
                  <a:pt x="653" y="901"/>
                </a:lnTo>
                <a:lnTo>
                  <a:pt x="600" y="898"/>
                </a:lnTo>
                <a:lnTo>
                  <a:pt x="600" y="898"/>
                </a:lnTo>
                <a:lnTo>
                  <a:pt x="595" y="904"/>
                </a:lnTo>
                <a:lnTo>
                  <a:pt x="591" y="911"/>
                </a:lnTo>
                <a:lnTo>
                  <a:pt x="586" y="917"/>
                </a:lnTo>
                <a:lnTo>
                  <a:pt x="583" y="924"/>
                </a:lnTo>
                <a:lnTo>
                  <a:pt x="583" y="924"/>
                </a:lnTo>
                <a:close/>
                <a:moveTo>
                  <a:pt x="140" y="863"/>
                </a:moveTo>
                <a:lnTo>
                  <a:pt x="144" y="862"/>
                </a:lnTo>
                <a:lnTo>
                  <a:pt x="144" y="862"/>
                </a:lnTo>
                <a:lnTo>
                  <a:pt x="151" y="855"/>
                </a:lnTo>
                <a:lnTo>
                  <a:pt x="153" y="853"/>
                </a:lnTo>
                <a:lnTo>
                  <a:pt x="151" y="853"/>
                </a:lnTo>
                <a:lnTo>
                  <a:pt x="144" y="856"/>
                </a:lnTo>
                <a:lnTo>
                  <a:pt x="144" y="856"/>
                </a:lnTo>
                <a:lnTo>
                  <a:pt x="153" y="841"/>
                </a:lnTo>
                <a:lnTo>
                  <a:pt x="164" y="827"/>
                </a:lnTo>
                <a:lnTo>
                  <a:pt x="175" y="811"/>
                </a:lnTo>
                <a:lnTo>
                  <a:pt x="179" y="804"/>
                </a:lnTo>
                <a:lnTo>
                  <a:pt x="184" y="796"/>
                </a:lnTo>
                <a:lnTo>
                  <a:pt x="184" y="796"/>
                </a:lnTo>
                <a:lnTo>
                  <a:pt x="156" y="824"/>
                </a:lnTo>
                <a:lnTo>
                  <a:pt x="129" y="852"/>
                </a:lnTo>
                <a:lnTo>
                  <a:pt x="80" y="908"/>
                </a:lnTo>
                <a:lnTo>
                  <a:pt x="80" y="908"/>
                </a:lnTo>
                <a:lnTo>
                  <a:pt x="71" y="915"/>
                </a:lnTo>
                <a:lnTo>
                  <a:pt x="70" y="915"/>
                </a:lnTo>
                <a:lnTo>
                  <a:pt x="71" y="914"/>
                </a:lnTo>
                <a:lnTo>
                  <a:pt x="71" y="914"/>
                </a:lnTo>
                <a:lnTo>
                  <a:pt x="66" y="918"/>
                </a:lnTo>
                <a:lnTo>
                  <a:pt x="64" y="922"/>
                </a:lnTo>
                <a:lnTo>
                  <a:pt x="64" y="927"/>
                </a:lnTo>
                <a:lnTo>
                  <a:pt x="66" y="931"/>
                </a:lnTo>
                <a:lnTo>
                  <a:pt x="68" y="935"/>
                </a:lnTo>
                <a:lnTo>
                  <a:pt x="73" y="939"/>
                </a:lnTo>
                <a:lnTo>
                  <a:pt x="84" y="948"/>
                </a:lnTo>
                <a:lnTo>
                  <a:pt x="137" y="865"/>
                </a:lnTo>
                <a:lnTo>
                  <a:pt x="140" y="863"/>
                </a:lnTo>
                <a:close/>
                <a:moveTo>
                  <a:pt x="1419" y="903"/>
                </a:moveTo>
                <a:lnTo>
                  <a:pt x="1354" y="997"/>
                </a:lnTo>
                <a:lnTo>
                  <a:pt x="1354" y="997"/>
                </a:lnTo>
                <a:lnTo>
                  <a:pt x="1387" y="967"/>
                </a:lnTo>
                <a:lnTo>
                  <a:pt x="1420" y="938"/>
                </a:lnTo>
                <a:lnTo>
                  <a:pt x="1438" y="922"/>
                </a:lnTo>
                <a:lnTo>
                  <a:pt x="1455" y="910"/>
                </a:lnTo>
                <a:lnTo>
                  <a:pt x="1475" y="897"/>
                </a:lnTo>
                <a:lnTo>
                  <a:pt x="1495" y="884"/>
                </a:lnTo>
                <a:lnTo>
                  <a:pt x="1495" y="884"/>
                </a:lnTo>
                <a:lnTo>
                  <a:pt x="1479" y="887"/>
                </a:lnTo>
                <a:lnTo>
                  <a:pt x="1461" y="886"/>
                </a:lnTo>
                <a:lnTo>
                  <a:pt x="1444" y="886"/>
                </a:lnTo>
                <a:lnTo>
                  <a:pt x="1429" y="883"/>
                </a:lnTo>
                <a:lnTo>
                  <a:pt x="1429" y="883"/>
                </a:lnTo>
                <a:lnTo>
                  <a:pt x="1424" y="894"/>
                </a:lnTo>
                <a:lnTo>
                  <a:pt x="1419" y="903"/>
                </a:lnTo>
                <a:lnTo>
                  <a:pt x="1419" y="903"/>
                </a:lnTo>
                <a:close/>
                <a:moveTo>
                  <a:pt x="1075" y="1008"/>
                </a:moveTo>
                <a:lnTo>
                  <a:pt x="1075" y="1008"/>
                </a:lnTo>
                <a:lnTo>
                  <a:pt x="1075" y="1007"/>
                </a:lnTo>
                <a:lnTo>
                  <a:pt x="1076" y="1005"/>
                </a:lnTo>
                <a:lnTo>
                  <a:pt x="1079" y="1001"/>
                </a:lnTo>
                <a:lnTo>
                  <a:pt x="1080" y="1000"/>
                </a:lnTo>
                <a:lnTo>
                  <a:pt x="1079" y="998"/>
                </a:lnTo>
                <a:lnTo>
                  <a:pt x="1077" y="998"/>
                </a:lnTo>
                <a:lnTo>
                  <a:pt x="1077" y="998"/>
                </a:lnTo>
                <a:lnTo>
                  <a:pt x="1068" y="1008"/>
                </a:lnTo>
                <a:lnTo>
                  <a:pt x="1058" y="1021"/>
                </a:lnTo>
                <a:lnTo>
                  <a:pt x="1049" y="1033"/>
                </a:lnTo>
                <a:lnTo>
                  <a:pt x="1046" y="1040"/>
                </a:lnTo>
                <a:lnTo>
                  <a:pt x="1044" y="1047"/>
                </a:lnTo>
                <a:lnTo>
                  <a:pt x="1044" y="1047"/>
                </a:lnTo>
                <a:lnTo>
                  <a:pt x="1053" y="1050"/>
                </a:lnTo>
                <a:lnTo>
                  <a:pt x="1063" y="1050"/>
                </a:lnTo>
                <a:lnTo>
                  <a:pt x="1069" y="1050"/>
                </a:lnTo>
                <a:lnTo>
                  <a:pt x="1075" y="1047"/>
                </a:lnTo>
                <a:lnTo>
                  <a:pt x="1079" y="1045"/>
                </a:lnTo>
                <a:lnTo>
                  <a:pt x="1083" y="1039"/>
                </a:lnTo>
                <a:lnTo>
                  <a:pt x="1083" y="1039"/>
                </a:lnTo>
                <a:lnTo>
                  <a:pt x="1103" y="1008"/>
                </a:lnTo>
                <a:lnTo>
                  <a:pt x="1125" y="979"/>
                </a:lnTo>
                <a:lnTo>
                  <a:pt x="1169" y="920"/>
                </a:lnTo>
                <a:lnTo>
                  <a:pt x="1169" y="920"/>
                </a:lnTo>
                <a:lnTo>
                  <a:pt x="1148" y="936"/>
                </a:lnTo>
                <a:lnTo>
                  <a:pt x="1128" y="955"/>
                </a:lnTo>
                <a:lnTo>
                  <a:pt x="1110" y="974"/>
                </a:lnTo>
                <a:lnTo>
                  <a:pt x="1091" y="994"/>
                </a:lnTo>
                <a:lnTo>
                  <a:pt x="1091" y="994"/>
                </a:lnTo>
                <a:lnTo>
                  <a:pt x="1089" y="995"/>
                </a:lnTo>
                <a:lnTo>
                  <a:pt x="1086" y="995"/>
                </a:lnTo>
                <a:lnTo>
                  <a:pt x="1086" y="995"/>
                </a:lnTo>
                <a:lnTo>
                  <a:pt x="1084" y="1000"/>
                </a:lnTo>
                <a:lnTo>
                  <a:pt x="1082" y="1004"/>
                </a:lnTo>
                <a:lnTo>
                  <a:pt x="1075" y="1008"/>
                </a:lnTo>
                <a:lnTo>
                  <a:pt x="1073" y="1011"/>
                </a:lnTo>
                <a:lnTo>
                  <a:pt x="1075" y="1008"/>
                </a:lnTo>
                <a:close/>
                <a:moveTo>
                  <a:pt x="25" y="699"/>
                </a:moveTo>
                <a:lnTo>
                  <a:pt x="25" y="699"/>
                </a:lnTo>
                <a:lnTo>
                  <a:pt x="23" y="705"/>
                </a:lnTo>
                <a:lnTo>
                  <a:pt x="22" y="709"/>
                </a:lnTo>
                <a:lnTo>
                  <a:pt x="23" y="720"/>
                </a:lnTo>
                <a:lnTo>
                  <a:pt x="25" y="731"/>
                </a:lnTo>
                <a:lnTo>
                  <a:pt x="26" y="742"/>
                </a:lnTo>
                <a:lnTo>
                  <a:pt x="26" y="742"/>
                </a:lnTo>
                <a:lnTo>
                  <a:pt x="75" y="655"/>
                </a:lnTo>
                <a:lnTo>
                  <a:pt x="101" y="613"/>
                </a:lnTo>
                <a:lnTo>
                  <a:pt x="129" y="571"/>
                </a:lnTo>
                <a:lnTo>
                  <a:pt x="129" y="571"/>
                </a:lnTo>
                <a:lnTo>
                  <a:pt x="101" y="601"/>
                </a:lnTo>
                <a:lnTo>
                  <a:pt x="74" y="631"/>
                </a:lnTo>
                <a:lnTo>
                  <a:pt x="49" y="664"/>
                </a:lnTo>
                <a:lnTo>
                  <a:pt x="25" y="699"/>
                </a:lnTo>
                <a:lnTo>
                  <a:pt x="25" y="699"/>
                </a:lnTo>
                <a:close/>
                <a:moveTo>
                  <a:pt x="67" y="821"/>
                </a:moveTo>
                <a:lnTo>
                  <a:pt x="119" y="769"/>
                </a:lnTo>
                <a:lnTo>
                  <a:pt x="119" y="769"/>
                </a:lnTo>
                <a:lnTo>
                  <a:pt x="129" y="761"/>
                </a:lnTo>
                <a:lnTo>
                  <a:pt x="141" y="752"/>
                </a:lnTo>
                <a:lnTo>
                  <a:pt x="153" y="745"/>
                </a:lnTo>
                <a:lnTo>
                  <a:pt x="165" y="741"/>
                </a:lnTo>
                <a:lnTo>
                  <a:pt x="161" y="683"/>
                </a:lnTo>
                <a:lnTo>
                  <a:pt x="148" y="697"/>
                </a:lnTo>
                <a:lnTo>
                  <a:pt x="148" y="697"/>
                </a:lnTo>
                <a:lnTo>
                  <a:pt x="146" y="697"/>
                </a:lnTo>
                <a:lnTo>
                  <a:pt x="141" y="699"/>
                </a:lnTo>
                <a:lnTo>
                  <a:pt x="139" y="703"/>
                </a:lnTo>
                <a:lnTo>
                  <a:pt x="136" y="707"/>
                </a:lnTo>
                <a:lnTo>
                  <a:pt x="134" y="710"/>
                </a:lnTo>
                <a:lnTo>
                  <a:pt x="134" y="713"/>
                </a:lnTo>
                <a:lnTo>
                  <a:pt x="136" y="714"/>
                </a:lnTo>
                <a:lnTo>
                  <a:pt x="139" y="713"/>
                </a:lnTo>
                <a:lnTo>
                  <a:pt x="139" y="713"/>
                </a:lnTo>
                <a:lnTo>
                  <a:pt x="120" y="740"/>
                </a:lnTo>
                <a:lnTo>
                  <a:pt x="102" y="768"/>
                </a:lnTo>
                <a:lnTo>
                  <a:pt x="84" y="794"/>
                </a:lnTo>
                <a:lnTo>
                  <a:pt x="67" y="821"/>
                </a:lnTo>
                <a:lnTo>
                  <a:pt x="67" y="821"/>
                </a:lnTo>
                <a:close/>
                <a:moveTo>
                  <a:pt x="801" y="896"/>
                </a:moveTo>
                <a:lnTo>
                  <a:pt x="801" y="896"/>
                </a:lnTo>
                <a:lnTo>
                  <a:pt x="785" y="897"/>
                </a:lnTo>
                <a:lnTo>
                  <a:pt x="772" y="898"/>
                </a:lnTo>
                <a:lnTo>
                  <a:pt x="758" y="898"/>
                </a:lnTo>
                <a:lnTo>
                  <a:pt x="747" y="900"/>
                </a:lnTo>
                <a:lnTo>
                  <a:pt x="747" y="900"/>
                </a:lnTo>
                <a:lnTo>
                  <a:pt x="742" y="911"/>
                </a:lnTo>
                <a:lnTo>
                  <a:pt x="736" y="922"/>
                </a:lnTo>
                <a:lnTo>
                  <a:pt x="729" y="932"/>
                </a:lnTo>
                <a:lnTo>
                  <a:pt x="720" y="942"/>
                </a:lnTo>
                <a:lnTo>
                  <a:pt x="712" y="950"/>
                </a:lnTo>
                <a:lnTo>
                  <a:pt x="704" y="959"/>
                </a:lnTo>
                <a:lnTo>
                  <a:pt x="685" y="973"/>
                </a:lnTo>
                <a:lnTo>
                  <a:pt x="682" y="976"/>
                </a:lnTo>
                <a:lnTo>
                  <a:pt x="677" y="988"/>
                </a:lnTo>
                <a:lnTo>
                  <a:pt x="677" y="988"/>
                </a:lnTo>
                <a:lnTo>
                  <a:pt x="684" y="984"/>
                </a:lnTo>
                <a:lnTo>
                  <a:pt x="687" y="983"/>
                </a:lnTo>
                <a:lnTo>
                  <a:pt x="685" y="986"/>
                </a:lnTo>
                <a:lnTo>
                  <a:pt x="685" y="986"/>
                </a:lnTo>
                <a:lnTo>
                  <a:pt x="674" y="1001"/>
                </a:lnTo>
                <a:lnTo>
                  <a:pt x="668" y="1009"/>
                </a:lnTo>
                <a:lnTo>
                  <a:pt x="664" y="1019"/>
                </a:lnTo>
                <a:lnTo>
                  <a:pt x="664" y="1019"/>
                </a:lnTo>
                <a:lnTo>
                  <a:pt x="697" y="987"/>
                </a:lnTo>
                <a:lnTo>
                  <a:pt x="729" y="955"/>
                </a:lnTo>
                <a:lnTo>
                  <a:pt x="764" y="924"/>
                </a:lnTo>
                <a:lnTo>
                  <a:pt x="801" y="896"/>
                </a:lnTo>
                <a:lnTo>
                  <a:pt x="801" y="896"/>
                </a:lnTo>
                <a:close/>
                <a:moveTo>
                  <a:pt x="40" y="959"/>
                </a:moveTo>
                <a:lnTo>
                  <a:pt x="40" y="959"/>
                </a:lnTo>
                <a:lnTo>
                  <a:pt x="81" y="980"/>
                </a:lnTo>
                <a:lnTo>
                  <a:pt x="101" y="990"/>
                </a:lnTo>
                <a:lnTo>
                  <a:pt x="122" y="1000"/>
                </a:lnTo>
                <a:lnTo>
                  <a:pt x="146" y="1007"/>
                </a:lnTo>
                <a:lnTo>
                  <a:pt x="170" y="1012"/>
                </a:lnTo>
                <a:lnTo>
                  <a:pt x="196" y="1016"/>
                </a:lnTo>
                <a:lnTo>
                  <a:pt x="224" y="1016"/>
                </a:lnTo>
                <a:lnTo>
                  <a:pt x="224" y="1016"/>
                </a:lnTo>
                <a:lnTo>
                  <a:pt x="199" y="1014"/>
                </a:lnTo>
                <a:lnTo>
                  <a:pt x="174" y="1008"/>
                </a:lnTo>
                <a:lnTo>
                  <a:pt x="151" y="1001"/>
                </a:lnTo>
                <a:lnTo>
                  <a:pt x="129" y="993"/>
                </a:lnTo>
                <a:lnTo>
                  <a:pt x="108" y="983"/>
                </a:lnTo>
                <a:lnTo>
                  <a:pt x="88" y="973"/>
                </a:lnTo>
                <a:lnTo>
                  <a:pt x="50" y="949"/>
                </a:lnTo>
                <a:lnTo>
                  <a:pt x="50" y="949"/>
                </a:lnTo>
                <a:lnTo>
                  <a:pt x="37" y="920"/>
                </a:lnTo>
                <a:lnTo>
                  <a:pt x="29" y="903"/>
                </a:lnTo>
                <a:lnTo>
                  <a:pt x="25" y="897"/>
                </a:lnTo>
                <a:lnTo>
                  <a:pt x="21" y="893"/>
                </a:lnTo>
                <a:lnTo>
                  <a:pt x="21" y="893"/>
                </a:lnTo>
                <a:lnTo>
                  <a:pt x="25" y="911"/>
                </a:lnTo>
                <a:lnTo>
                  <a:pt x="29" y="928"/>
                </a:lnTo>
                <a:lnTo>
                  <a:pt x="35" y="945"/>
                </a:lnTo>
                <a:lnTo>
                  <a:pt x="40" y="959"/>
                </a:lnTo>
                <a:lnTo>
                  <a:pt x="40" y="959"/>
                </a:lnTo>
                <a:close/>
                <a:moveTo>
                  <a:pt x="26" y="783"/>
                </a:moveTo>
                <a:lnTo>
                  <a:pt x="26" y="783"/>
                </a:lnTo>
                <a:lnTo>
                  <a:pt x="25" y="789"/>
                </a:lnTo>
                <a:lnTo>
                  <a:pt x="25" y="796"/>
                </a:lnTo>
                <a:lnTo>
                  <a:pt x="26" y="801"/>
                </a:lnTo>
                <a:lnTo>
                  <a:pt x="28" y="804"/>
                </a:lnTo>
                <a:lnTo>
                  <a:pt x="32" y="807"/>
                </a:lnTo>
                <a:lnTo>
                  <a:pt x="32" y="807"/>
                </a:lnTo>
                <a:lnTo>
                  <a:pt x="52" y="766"/>
                </a:lnTo>
                <a:lnTo>
                  <a:pt x="73" y="726"/>
                </a:lnTo>
                <a:lnTo>
                  <a:pt x="95" y="688"/>
                </a:lnTo>
                <a:lnTo>
                  <a:pt x="119" y="651"/>
                </a:lnTo>
                <a:lnTo>
                  <a:pt x="119" y="651"/>
                </a:lnTo>
                <a:lnTo>
                  <a:pt x="92" y="681"/>
                </a:lnTo>
                <a:lnTo>
                  <a:pt x="78" y="695"/>
                </a:lnTo>
                <a:lnTo>
                  <a:pt x="66" y="710"/>
                </a:lnTo>
                <a:lnTo>
                  <a:pt x="54" y="727"/>
                </a:lnTo>
                <a:lnTo>
                  <a:pt x="43" y="744"/>
                </a:lnTo>
                <a:lnTo>
                  <a:pt x="33" y="764"/>
                </a:lnTo>
                <a:lnTo>
                  <a:pt x="26" y="783"/>
                </a:lnTo>
                <a:lnTo>
                  <a:pt x="26" y="783"/>
                </a:lnTo>
                <a:close/>
                <a:moveTo>
                  <a:pt x="59" y="418"/>
                </a:moveTo>
                <a:lnTo>
                  <a:pt x="59" y="418"/>
                </a:lnTo>
                <a:lnTo>
                  <a:pt x="81" y="390"/>
                </a:lnTo>
                <a:lnTo>
                  <a:pt x="94" y="376"/>
                </a:lnTo>
                <a:lnTo>
                  <a:pt x="105" y="362"/>
                </a:lnTo>
                <a:lnTo>
                  <a:pt x="105" y="362"/>
                </a:lnTo>
                <a:lnTo>
                  <a:pt x="112" y="352"/>
                </a:lnTo>
                <a:lnTo>
                  <a:pt x="120" y="342"/>
                </a:lnTo>
                <a:lnTo>
                  <a:pt x="137" y="324"/>
                </a:lnTo>
                <a:lnTo>
                  <a:pt x="144" y="312"/>
                </a:lnTo>
                <a:lnTo>
                  <a:pt x="150" y="300"/>
                </a:lnTo>
                <a:lnTo>
                  <a:pt x="151" y="293"/>
                </a:lnTo>
                <a:lnTo>
                  <a:pt x="153" y="286"/>
                </a:lnTo>
                <a:lnTo>
                  <a:pt x="153" y="276"/>
                </a:lnTo>
                <a:lnTo>
                  <a:pt x="153" y="266"/>
                </a:lnTo>
                <a:lnTo>
                  <a:pt x="153" y="266"/>
                </a:lnTo>
                <a:lnTo>
                  <a:pt x="148" y="275"/>
                </a:lnTo>
                <a:lnTo>
                  <a:pt x="143" y="282"/>
                </a:lnTo>
                <a:lnTo>
                  <a:pt x="132" y="293"/>
                </a:lnTo>
                <a:lnTo>
                  <a:pt x="122" y="305"/>
                </a:lnTo>
                <a:lnTo>
                  <a:pt x="118" y="312"/>
                </a:lnTo>
                <a:lnTo>
                  <a:pt x="113" y="319"/>
                </a:lnTo>
                <a:lnTo>
                  <a:pt x="113" y="319"/>
                </a:lnTo>
                <a:lnTo>
                  <a:pt x="101" y="345"/>
                </a:lnTo>
                <a:lnTo>
                  <a:pt x="85" y="369"/>
                </a:lnTo>
                <a:lnTo>
                  <a:pt x="71" y="393"/>
                </a:lnTo>
                <a:lnTo>
                  <a:pt x="59" y="418"/>
                </a:lnTo>
                <a:lnTo>
                  <a:pt x="59" y="418"/>
                </a:lnTo>
                <a:close/>
                <a:moveTo>
                  <a:pt x="129" y="439"/>
                </a:moveTo>
                <a:lnTo>
                  <a:pt x="137" y="442"/>
                </a:lnTo>
                <a:lnTo>
                  <a:pt x="70" y="553"/>
                </a:lnTo>
                <a:lnTo>
                  <a:pt x="70" y="553"/>
                </a:lnTo>
                <a:lnTo>
                  <a:pt x="82" y="536"/>
                </a:lnTo>
                <a:lnTo>
                  <a:pt x="97" y="520"/>
                </a:lnTo>
                <a:lnTo>
                  <a:pt x="129" y="488"/>
                </a:lnTo>
                <a:lnTo>
                  <a:pt x="129" y="488"/>
                </a:lnTo>
                <a:lnTo>
                  <a:pt x="136" y="484"/>
                </a:lnTo>
                <a:lnTo>
                  <a:pt x="143" y="478"/>
                </a:lnTo>
                <a:lnTo>
                  <a:pt x="150" y="471"/>
                </a:lnTo>
                <a:lnTo>
                  <a:pt x="154" y="461"/>
                </a:lnTo>
                <a:lnTo>
                  <a:pt x="157" y="452"/>
                </a:lnTo>
                <a:lnTo>
                  <a:pt x="158" y="440"/>
                </a:lnTo>
                <a:lnTo>
                  <a:pt x="157" y="429"/>
                </a:lnTo>
                <a:lnTo>
                  <a:pt x="154" y="418"/>
                </a:lnTo>
                <a:lnTo>
                  <a:pt x="154" y="418"/>
                </a:lnTo>
                <a:lnTo>
                  <a:pt x="151" y="422"/>
                </a:lnTo>
                <a:lnTo>
                  <a:pt x="148" y="425"/>
                </a:lnTo>
                <a:lnTo>
                  <a:pt x="146" y="428"/>
                </a:lnTo>
                <a:lnTo>
                  <a:pt x="143" y="429"/>
                </a:lnTo>
                <a:lnTo>
                  <a:pt x="136" y="432"/>
                </a:lnTo>
                <a:lnTo>
                  <a:pt x="132" y="435"/>
                </a:lnTo>
                <a:lnTo>
                  <a:pt x="129" y="439"/>
                </a:lnTo>
                <a:lnTo>
                  <a:pt x="129" y="439"/>
                </a:lnTo>
                <a:close/>
                <a:moveTo>
                  <a:pt x="146" y="215"/>
                </a:moveTo>
                <a:lnTo>
                  <a:pt x="146" y="215"/>
                </a:lnTo>
                <a:lnTo>
                  <a:pt x="134" y="231"/>
                </a:lnTo>
                <a:lnTo>
                  <a:pt x="125" y="248"/>
                </a:lnTo>
                <a:lnTo>
                  <a:pt x="105" y="282"/>
                </a:lnTo>
                <a:lnTo>
                  <a:pt x="88" y="317"/>
                </a:lnTo>
                <a:lnTo>
                  <a:pt x="71" y="352"/>
                </a:lnTo>
                <a:lnTo>
                  <a:pt x="71" y="352"/>
                </a:lnTo>
                <a:lnTo>
                  <a:pt x="89" y="326"/>
                </a:lnTo>
                <a:lnTo>
                  <a:pt x="108" y="301"/>
                </a:lnTo>
                <a:lnTo>
                  <a:pt x="129" y="276"/>
                </a:lnTo>
                <a:lnTo>
                  <a:pt x="140" y="263"/>
                </a:lnTo>
                <a:lnTo>
                  <a:pt x="151" y="252"/>
                </a:lnTo>
                <a:lnTo>
                  <a:pt x="151" y="252"/>
                </a:lnTo>
                <a:lnTo>
                  <a:pt x="153" y="249"/>
                </a:lnTo>
                <a:lnTo>
                  <a:pt x="154" y="246"/>
                </a:lnTo>
                <a:lnTo>
                  <a:pt x="153" y="235"/>
                </a:lnTo>
                <a:lnTo>
                  <a:pt x="151" y="211"/>
                </a:lnTo>
                <a:lnTo>
                  <a:pt x="151" y="211"/>
                </a:lnTo>
                <a:lnTo>
                  <a:pt x="146" y="215"/>
                </a:lnTo>
                <a:lnTo>
                  <a:pt x="146" y="215"/>
                </a:lnTo>
                <a:close/>
                <a:moveTo>
                  <a:pt x="75" y="900"/>
                </a:moveTo>
                <a:lnTo>
                  <a:pt x="75" y="900"/>
                </a:lnTo>
                <a:lnTo>
                  <a:pt x="97" y="872"/>
                </a:lnTo>
                <a:lnTo>
                  <a:pt x="120" y="845"/>
                </a:lnTo>
                <a:lnTo>
                  <a:pt x="146" y="818"/>
                </a:lnTo>
                <a:lnTo>
                  <a:pt x="171" y="794"/>
                </a:lnTo>
                <a:lnTo>
                  <a:pt x="171" y="794"/>
                </a:lnTo>
                <a:lnTo>
                  <a:pt x="175" y="790"/>
                </a:lnTo>
                <a:lnTo>
                  <a:pt x="177" y="785"/>
                </a:lnTo>
                <a:lnTo>
                  <a:pt x="177" y="780"/>
                </a:lnTo>
                <a:lnTo>
                  <a:pt x="175" y="775"/>
                </a:lnTo>
                <a:lnTo>
                  <a:pt x="171" y="766"/>
                </a:lnTo>
                <a:lnTo>
                  <a:pt x="167" y="758"/>
                </a:lnTo>
                <a:lnTo>
                  <a:pt x="167" y="758"/>
                </a:lnTo>
                <a:lnTo>
                  <a:pt x="161" y="769"/>
                </a:lnTo>
                <a:lnTo>
                  <a:pt x="154" y="779"/>
                </a:lnTo>
                <a:lnTo>
                  <a:pt x="139" y="800"/>
                </a:lnTo>
                <a:lnTo>
                  <a:pt x="136" y="803"/>
                </a:lnTo>
                <a:lnTo>
                  <a:pt x="134" y="808"/>
                </a:lnTo>
                <a:lnTo>
                  <a:pt x="134" y="808"/>
                </a:lnTo>
                <a:lnTo>
                  <a:pt x="104" y="853"/>
                </a:lnTo>
                <a:lnTo>
                  <a:pt x="88" y="876"/>
                </a:lnTo>
                <a:lnTo>
                  <a:pt x="75" y="900"/>
                </a:lnTo>
                <a:lnTo>
                  <a:pt x="75" y="900"/>
                </a:lnTo>
                <a:close/>
                <a:moveTo>
                  <a:pt x="40" y="824"/>
                </a:moveTo>
                <a:lnTo>
                  <a:pt x="40" y="824"/>
                </a:lnTo>
                <a:lnTo>
                  <a:pt x="32" y="821"/>
                </a:lnTo>
                <a:lnTo>
                  <a:pt x="29" y="820"/>
                </a:lnTo>
                <a:lnTo>
                  <a:pt x="28" y="821"/>
                </a:lnTo>
                <a:lnTo>
                  <a:pt x="28" y="823"/>
                </a:lnTo>
                <a:lnTo>
                  <a:pt x="28" y="827"/>
                </a:lnTo>
                <a:lnTo>
                  <a:pt x="28" y="827"/>
                </a:lnTo>
                <a:lnTo>
                  <a:pt x="29" y="832"/>
                </a:lnTo>
                <a:lnTo>
                  <a:pt x="30" y="841"/>
                </a:lnTo>
                <a:lnTo>
                  <a:pt x="30" y="855"/>
                </a:lnTo>
                <a:lnTo>
                  <a:pt x="30" y="855"/>
                </a:lnTo>
                <a:lnTo>
                  <a:pt x="57" y="814"/>
                </a:lnTo>
                <a:lnTo>
                  <a:pt x="85" y="773"/>
                </a:lnTo>
                <a:lnTo>
                  <a:pt x="112" y="733"/>
                </a:lnTo>
                <a:lnTo>
                  <a:pt x="139" y="693"/>
                </a:lnTo>
                <a:lnTo>
                  <a:pt x="139" y="693"/>
                </a:lnTo>
                <a:lnTo>
                  <a:pt x="112" y="723"/>
                </a:lnTo>
                <a:lnTo>
                  <a:pt x="85" y="754"/>
                </a:lnTo>
                <a:lnTo>
                  <a:pt x="73" y="771"/>
                </a:lnTo>
                <a:lnTo>
                  <a:pt x="61" y="787"/>
                </a:lnTo>
                <a:lnTo>
                  <a:pt x="50" y="804"/>
                </a:lnTo>
                <a:lnTo>
                  <a:pt x="40" y="824"/>
                </a:lnTo>
                <a:lnTo>
                  <a:pt x="40" y="824"/>
                </a:lnTo>
                <a:close/>
                <a:moveTo>
                  <a:pt x="2481" y="1001"/>
                </a:moveTo>
                <a:lnTo>
                  <a:pt x="2481" y="1001"/>
                </a:lnTo>
                <a:lnTo>
                  <a:pt x="2532" y="955"/>
                </a:lnTo>
                <a:lnTo>
                  <a:pt x="2560" y="931"/>
                </a:lnTo>
                <a:lnTo>
                  <a:pt x="2587" y="908"/>
                </a:lnTo>
                <a:lnTo>
                  <a:pt x="2587" y="908"/>
                </a:lnTo>
                <a:lnTo>
                  <a:pt x="2580" y="910"/>
                </a:lnTo>
                <a:lnTo>
                  <a:pt x="2574" y="910"/>
                </a:lnTo>
                <a:lnTo>
                  <a:pt x="2560" y="908"/>
                </a:lnTo>
                <a:lnTo>
                  <a:pt x="2550" y="908"/>
                </a:lnTo>
                <a:lnTo>
                  <a:pt x="2546" y="910"/>
                </a:lnTo>
                <a:lnTo>
                  <a:pt x="2543" y="911"/>
                </a:lnTo>
                <a:lnTo>
                  <a:pt x="2481" y="1001"/>
                </a:lnTo>
                <a:close/>
                <a:moveTo>
                  <a:pt x="333" y="936"/>
                </a:moveTo>
                <a:lnTo>
                  <a:pt x="333" y="929"/>
                </a:lnTo>
                <a:lnTo>
                  <a:pt x="333" y="929"/>
                </a:lnTo>
                <a:lnTo>
                  <a:pt x="344" y="920"/>
                </a:lnTo>
                <a:lnTo>
                  <a:pt x="354" y="907"/>
                </a:lnTo>
                <a:lnTo>
                  <a:pt x="363" y="893"/>
                </a:lnTo>
                <a:lnTo>
                  <a:pt x="371" y="877"/>
                </a:lnTo>
                <a:lnTo>
                  <a:pt x="371" y="877"/>
                </a:lnTo>
                <a:lnTo>
                  <a:pt x="371" y="872"/>
                </a:lnTo>
                <a:lnTo>
                  <a:pt x="369" y="870"/>
                </a:lnTo>
                <a:lnTo>
                  <a:pt x="365" y="869"/>
                </a:lnTo>
                <a:lnTo>
                  <a:pt x="362" y="870"/>
                </a:lnTo>
                <a:lnTo>
                  <a:pt x="362" y="870"/>
                </a:lnTo>
                <a:lnTo>
                  <a:pt x="335" y="889"/>
                </a:lnTo>
                <a:lnTo>
                  <a:pt x="323" y="900"/>
                </a:lnTo>
                <a:lnTo>
                  <a:pt x="312" y="910"/>
                </a:lnTo>
                <a:lnTo>
                  <a:pt x="300" y="922"/>
                </a:lnTo>
                <a:lnTo>
                  <a:pt x="289" y="935"/>
                </a:lnTo>
                <a:lnTo>
                  <a:pt x="279" y="948"/>
                </a:lnTo>
                <a:lnTo>
                  <a:pt x="271" y="962"/>
                </a:lnTo>
                <a:lnTo>
                  <a:pt x="351" y="889"/>
                </a:lnTo>
                <a:lnTo>
                  <a:pt x="351" y="889"/>
                </a:lnTo>
                <a:lnTo>
                  <a:pt x="348" y="896"/>
                </a:lnTo>
                <a:lnTo>
                  <a:pt x="344" y="903"/>
                </a:lnTo>
                <a:lnTo>
                  <a:pt x="335" y="915"/>
                </a:lnTo>
                <a:lnTo>
                  <a:pt x="327" y="927"/>
                </a:lnTo>
                <a:lnTo>
                  <a:pt x="323" y="934"/>
                </a:lnTo>
                <a:lnTo>
                  <a:pt x="320" y="941"/>
                </a:lnTo>
                <a:lnTo>
                  <a:pt x="333" y="936"/>
                </a:lnTo>
                <a:close/>
                <a:moveTo>
                  <a:pt x="1122" y="1014"/>
                </a:moveTo>
                <a:lnTo>
                  <a:pt x="1122" y="1014"/>
                </a:lnTo>
                <a:lnTo>
                  <a:pt x="1136" y="1002"/>
                </a:lnTo>
                <a:lnTo>
                  <a:pt x="1152" y="990"/>
                </a:lnTo>
                <a:lnTo>
                  <a:pt x="1180" y="962"/>
                </a:lnTo>
                <a:lnTo>
                  <a:pt x="1208" y="934"/>
                </a:lnTo>
                <a:lnTo>
                  <a:pt x="1222" y="921"/>
                </a:lnTo>
                <a:lnTo>
                  <a:pt x="1238" y="908"/>
                </a:lnTo>
                <a:lnTo>
                  <a:pt x="1233" y="908"/>
                </a:lnTo>
                <a:lnTo>
                  <a:pt x="1256" y="894"/>
                </a:lnTo>
                <a:lnTo>
                  <a:pt x="1256" y="894"/>
                </a:lnTo>
                <a:lnTo>
                  <a:pt x="1260" y="889"/>
                </a:lnTo>
                <a:lnTo>
                  <a:pt x="1263" y="887"/>
                </a:lnTo>
                <a:lnTo>
                  <a:pt x="1266" y="887"/>
                </a:lnTo>
                <a:lnTo>
                  <a:pt x="1266" y="887"/>
                </a:lnTo>
                <a:lnTo>
                  <a:pt x="1266" y="884"/>
                </a:lnTo>
                <a:lnTo>
                  <a:pt x="1267" y="883"/>
                </a:lnTo>
                <a:lnTo>
                  <a:pt x="1270" y="880"/>
                </a:lnTo>
                <a:lnTo>
                  <a:pt x="1270" y="880"/>
                </a:lnTo>
                <a:lnTo>
                  <a:pt x="1259" y="886"/>
                </a:lnTo>
                <a:lnTo>
                  <a:pt x="1247" y="891"/>
                </a:lnTo>
                <a:lnTo>
                  <a:pt x="1225" y="907"/>
                </a:lnTo>
                <a:lnTo>
                  <a:pt x="1204" y="925"/>
                </a:lnTo>
                <a:lnTo>
                  <a:pt x="1186" y="942"/>
                </a:lnTo>
                <a:lnTo>
                  <a:pt x="1120" y="1007"/>
                </a:lnTo>
                <a:lnTo>
                  <a:pt x="1117" y="1009"/>
                </a:lnTo>
                <a:lnTo>
                  <a:pt x="1114" y="1015"/>
                </a:lnTo>
                <a:lnTo>
                  <a:pt x="1114" y="1015"/>
                </a:lnTo>
                <a:lnTo>
                  <a:pt x="1118" y="1015"/>
                </a:lnTo>
                <a:lnTo>
                  <a:pt x="1122" y="1014"/>
                </a:lnTo>
                <a:lnTo>
                  <a:pt x="1122" y="1014"/>
                </a:lnTo>
                <a:close/>
                <a:moveTo>
                  <a:pt x="200" y="776"/>
                </a:moveTo>
                <a:lnTo>
                  <a:pt x="200" y="776"/>
                </a:lnTo>
                <a:lnTo>
                  <a:pt x="200" y="783"/>
                </a:lnTo>
                <a:lnTo>
                  <a:pt x="203" y="789"/>
                </a:lnTo>
                <a:lnTo>
                  <a:pt x="208" y="793"/>
                </a:lnTo>
                <a:lnTo>
                  <a:pt x="212" y="797"/>
                </a:lnTo>
                <a:lnTo>
                  <a:pt x="223" y="803"/>
                </a:lnTo>
                <a:lnTo>
                  <a:pt x="234" y="807"/>
                </a:lnTo>
                <a:lnTo>
                  <a:pt x="234" y="807"/>
                </a:lnTo>
                <a:lnTo>
                  <a:pt x="224" y="794"/>
                </a:lnTo>
                <a:lnTo>
                  <a:pt x="216" y="780"/>
                </a:lnTo>
                <a:lnTo>
                  <a:pt x="209" y="765"/>
                </a:lnTo>
                <a:lnTo>
                  <a:pt x="202" y="748"/>
                </a:lnTo>
                <a:lnTo>
                  <a:pt x="189" y="716"/>
                </a:lnTo>
                <a:lnTo>
                  <a:pt x="178" y="681"/>
                </a:lnTo>
                <a:lnTo>
                  <a:pt x="178" y="681"/>
                </a:lnTo>
                <a:lnTo>
                  <a:pt x="178" y="706"/>
                </a:lnTo>
                <a:lnTo>
                  <a:pt x="181" y="730"/>
                </a:lnTo>
                <a:lnTo>
                  <a:pt x="184" y="752"/>
                </a:lnTo>
                <a:lnTo>
                  <a:pt x="191" y="772"/>
                </a:lnTo>
                <a:lnTo>
                  <a:pt x="191" y="772"/>
                </a:lnTo>
                <a:lnTo>
                  <a:pt x="192" y="775"/>
                </a:lnTo>
                <a:lnTo>
                  <a:pt x="196" y="775"/>
                </a:lnTo>
                <a:lnTo>
                  <a:pt x="199" y="775"/>
                </a:lnTo>
                <a:lnTo>
                  <a:pt x="200" y="776"/>
                </a:lnTo>
                <a:lnTo>
                  <a:pt x="200" y="776"/>
                </a:lnTo>
                <a:close/>
                <a:moveTo>
                  <a:pt x="907" y="887"/>
                </a:moveTo>
                <a:lnTo>
                  <a:pt x="861" y="960"/>
                </a:lnTo>
                <a:lnTo>
                  <a:pt x="861" y="960"/>
                </a:lnTo>
                <a:lnTo>
                  <a:pt x="883" y="939"/>
                </a:lnTo>
                <a:lnTo>
                  <a:pt x="907" y="920"/>
                </a:lnTo>
                <a:lnTo>
                  <a:pt x="931" y="900"/>
                </a:lnTo>
                <a:lnTo>
                  <a:pt x="958" y="882"/>
                </a:lnTo>
                <a:lnTo>
                  <a:pt x="958" y="882"/>
                </a:lnTo>
                <a:lnTo>
                  <a:pt x="935" y="884"/>
                </a:lnTo>
                <a:lnTo>
                  <a:pt x="926" y="884"/>
                </a:lnTo>
                <a:lnTo>
                  <a:pt x="916" y="884"/>
                </a:lnTo>
                <a:lnTo>
                  <a:pt x="916" y="884"/>
                </a:lnTo>
                <a:lnTo>
                  <a:pt x="907" y="887"/>
                </a:lnTo>
                <a:lnTo>
                  <a:pt x="907" y="887"/>
                </a:lnTo>
                <a:close/>
                <a:moveTo>
                  <a:pt x="2720" y="903"/>
                </a:moveTo>
                <a:lnTo>
                  <a:pt x="2720" y="903"/>
                </a:lnTo>
                <a:lnTo>
                  <a:pt x="2709" y="901"/>
                </a:lnTo>
                <a:lnTo>
                  <a:pt x="2699" y="901"/>
                </a:lnTo>
                <a:lnTo>
                  <a:pt x="2675" y="903"/>
                </a:lnTo>
                <a:lnTo>
                  <a:pt x="2675" y="903"/>
                </a:lnTo>
                <a:lnTo>
                  <a:pt x="2664" y="922"/>
                </a:lnTo>
                <a:lnTo>
                  <a:pt x="2653" y="942"/>
                </a:lnTo>
                <a:lnTo>
                  <a:pt x="2627" y="980"/>
                </a:lnTo>
                <a:lnTo>
                  <a:pt x="2627" y="980"/>
                </a:lnTo>
                <a:lnTo>
                  <a:pt x="2671" y="941"/>
                </a:lnTo>
                <a:lnTo>
                  <a:pt x="2695" y="921"/>
                </a:lnTo>
                <a:lnTo>
                  <a:pt x="2720" y="903"/>
                </a:lnTo>
                <a:lnTo>
                  <a:pt x="2720" y="903"/>
                </a:lnTo>
                <a:close/>
                <a:moveTo>
                  <a:pt x="2737" y="51"/>
                </a:moveTo>
                <a:lnTo>
                  <a:pt x="2744" y="47"/>
                </a:lnTo>
                <a:lnTo>
                  <a:pt x="2744" y="47"/>
                </a:lnTo>
                <a:lnTo>
                  <a:pt x="2712" y="44"/>
                </a:lnTo>
                <a:lnTo>
                  <a:pt x="2675" y="41"/>
                </a:lnTo>
                <a:lnTo>
                  <a:pt x="2591" y="36"/>
                </a:lnTo>
                <a:lnTo>
                  <a:pt x="2516" y="34"/>
                </a:lnTo>
                <a:lnTo>
                  <a:pt x="2491" y="34"/>
                </a:lnTo>
                <a:lnTo>
                  <a:pt x="2477" y="36"/>
                </a:lnTo>
                <a:lnTo>
                  <a:pt x="2737" y="51"/>
                </a:lnTo>
                <a:close/>
                <a:moveTo>
                  <a:pt x="725" y="898"/>
                </a:moveTo>
                <a:lnTo>
                  <a:pt x="725" y="898"/>
                </a:lnTo>
                <a:lnTo>
                  <a:pt x="711" y="898"/>
                </a:lnTo>
                <a:lnTo>
                  <a:pt x="705" y="898"/>
                </a:lnTo>
                <a:lnTo>
                  <a:pt x="698" y="900"/>
                </a:lnTo>
                <a:lnTo>
                  <a:pt x="698" y="900"/>
                </a:lnTo>
                <a:lnTo>
                  <a:pt x="697" y="904"/>
                </a:lnTo>
                <a:lnTo>
                  <a:pt x="697" y="905"/>
                </a:lnTo>
                <a:lnTo>
                  <a:pt x="695" y="905"/>
                </a:lnTo>
                <a:lnTo>
                  <a:pt x="694" y="903"/>
                </a:lnTo>
                <a:lnTo>
                  <a:pt x="694" y="900"/>
                </a:lnTo>
                <a:lnTo>
                  <a:pt x="694" y="900"/>
                </a:lnTo>
                <a:lnTo>
                  <a:pt x="684" y="907"/>
                </a:lnTo>
                <a:lnTo>
                  <a:pt x="678" y="914"/>
                </a:lnTo>
                <a:lnTo>
                  <a:pt x="666" y="932"/>
                </a:lnTo>
                <a:lnTo>
                  <a:pt x="666" y="932"/>
                </a:lnTo>
                <a:lnTo>
                  <a:pt x="660" y="938"/>
                </a:lnTo>
                <a:lnTo>
                  <a:pt x="654" y="942"/>
                </a:lnTo>
                <a:lnTo>
                  <a:pt x="649" y="942"/>
                </a:lnTo>
                <a:lnTo>
                  <a:pt x="647" y="941"/>
                </a:lnTo>
                <a:lnTo>
                  <a:pt x="645" y="939"/>
                </a:lnTo>
                <a:lnTo>
                  <a:pt x="645" y="939"/>
                </a:lnTo>
                <a:lnTo>
                  <a:pt x="646" y="945"/>
                </a:lnTo>
                <a:lnTo>
                  <a:pt x="646" y="948"/>
                </a:lnTo>
                <a:lnTo>
                  <a:pt x="646" y="950"/>
                </a:lnTo>
                <a:lnTo>
                  <a:pt x="646" y="950"/>
                </a:lnTo>
                <a:lnTo>
                  <a:pt x="642" y="957"/>
                </a:lnTo>
                <a:lnTo>
                  <a:pt x="638" y="964"/>
                </a:lnTo>
                <a:lnTo>
                  <a:pt x="628" y="977"/>
                </a:lnTo>
                <a:lnTo>
                  <a:pt x="616" y="991"/>
                </a:lnTo>
                <a:lnTo>
                  <a:pt x="608" y="1004"/>
                </a:lnTo>
                <a:lnTo>
                  <a:pt x="608" y="1004"/>
                </a:lnTo>
                <a:lnTo>
                  <a:pt x="635" y="976"/>
                </a:lnTo>
                <a:lnTo>
                  <a:pt x="663" y="949"/>
                </a:lnTo>
                <a:lnTo>
                  <a:pt x="694" y="922"/>
                </a:lnTo>
                <a:lnTo>
                  <a:pt x="725" y="898"/>
                </a:lnTo>
                <a:lnTo>
                  <a:pt x="725" y="898"/>
                </a:lnTo>
                <a:close/>
                <a:moveTo>
                  <a:pt x="2397" y="1012"/>
                </a:moveTo>
                <a:lnTo>
                  <a:pt x="2397" y="1012"/>
                </a:lnTo>
                <a:lnTo>
                  <a:pt x="2449" y="962"/>
                </a:lnTo>
                <a:lnTo>
                  <a:pt x="2476" y="936"/>
                </a:lnTo>
                <a:lnTo>
                  <a:pt x="2502" y="912"/>
                </a:lnTo>
                <a:lnTo>
                  <a:pt x="2502" y="912"/>
                </a:lnTo>
                <a:lnTo>
                  <a:pt x="2494" y="910"/>
                </a:lnTo>
                <a:lnTo>
                  <a:pt x="2485" y="908"/>
                </a:lnTo>
                <a:lnTo>
                  <a:pt x="2477" y="908"/>
                </a:lnTo>
                <a:lnTo>
                  <a:pt x="2474" y="908"/>
                </a:lnTo>
                <a:lnTo>
                  <a:pt x="2471" y="911"/>
                </a:lnTo>
                <a:lnTo>
                  <a:pt x="2397" y="1012"/>
                </a:lnTo>
                <a:close/>
                <a:moveTo>
                  <a:pt x="2128" y="981"/>
                </a:moveTo>
                <a:lnTo>
                  <a:pt x="2128" y="981"/>
                </a:lnTo>
                <a:lnTo>
                  <a:pt x="2133" y="983"/>
                </a:lnTo>
                <a:lnTo>
                  <a:pt x="2133" y="983"/>
                </a:lnTo>
                <a:lnTo>
                  <a:pt x="2173" y="948"/>
                </a:lnTo>
                <a:lnTo>
                  <a:pt x="2195" y="929"/>
                </a:lnTo>
                <a:lnTo>
                  <a:pt x="2218" y="914"/>
                </a:lnTo>
                <a:lnTo>
                  <a:pt x="2179" y="911"/>
                </a:lnTo>
                <a:lnTo>
                  <a:pt x="2140" y="969"/>
                </a:lnTo>
                <a:lnTo>
                  <a:pt x="2137" y="972"/>
                </a:lnTo>
                <a:lnTo>
                  <a:pt x="2140" y="969"/>
                </a:lnTo>
                <a:lnTo>
                  <a:pt x="2140" y="969"/>
                </a:lnTo>
                <a:lnTo>
                  <a:pt x="2141" y="963"/>
                </a:lnTo>
                <a:lnTo>
                  <a:pt x="2144" y="959"/>
                </a:lnTo>
                <a:lnTo>
                  <a:pt x="2147" y="955"/>
                </a:lnTo>
                <a:lnTo>
                  <a:pt x="2148" y="949"/>
                </a:lnTo>
                <a:lnTo>
                  <a:pt x="2148" y="949"/>
                </a:lnTo>
                <a:lnTo>
                  <a:pt x="2141" y="955"/>
                </a:lnTo>
                <a:lnTo>
                  <a:pt x="2137" y="963"/>
                </a:lnTo>
                <a:lnTo>
                  <a:pt x="2128" y="979"/>
                </a:lnTo>
                <a:lnTo>
                  <a:pt x="2128" y="979"/>
                </a:lnTo>
                <a:lnTo>
                  <a:pt x="2131" y="979"/>
                </a:lnTo>
                <a:lnTo>
                  <a:pt x="2131" y="980"/>
                </a:lnTo>
                <a:lnTo>
                  <a:pt x="2131" y="981"/>
                </a:lnTo>
                <a:lnTo>
                  <a:pt x="2128" y="981"/>
                </a:lnTo>
                <a:lnTo>
                  <a:pt x="2128" y="981"/>
                </a:lnTo>
                <a:close/>
                <a:moveTo>
                  <a:pt x="2352" y="912"/>
                </a:moveTo>
                <a:lnTo>
                  <a:pt x="2313" y="911"/>
                </a:lnTo>
                <a:lnTo>
                  <a:pt x="2313" y="911"/>
                </a:lnTo>
                <a:lnTo>
                  <a:pt x="2306" y="931"/>
                </a:lnTo>
                <a:lnTo>
                  <a:pt x="2294" y="949"/>
                </a:lnTo>
                <a:lnTo>
                  <a:pt x="2284" y="967"/>
                </a:lnTo>
                <a:lnTo>
                  <a:pt x="2275" y="984"/>
                </a:lnTo>
                <a:lnTo>
                  <a:pt x="2352" y="912"/>
                </a:lnTo>
                <a:close/>
                <a:moveTo>
                  <a:pt x="2279" y="914"/>
                </a:moveTo>
                <a:lnTo>
                  <a:pt x="2279" y="914"/>
                </a:lnTo>
                <a:lnTo>
                  <a:pt x="2269" y="911"/>
                </a:lnTo>
                <a:lnTo>
                  <a:pt x="2258" y="911"/>
                </a:lnTo>
                <a:lnTo>
                  <a:pt x="2249" y="912"/>
                </a:lnTo>
                <a:lnTo>
                  <a:pt x="2247" y="914"/>
                </a:lnTo>
                <a:lnTo>
                  <a:pt x="2244" y="915"/>
                </a:lnTo>
                <a:lnTo>
                  <a:pt x="2244" y="915"/>
                </a:lnTo>
                <a:lnTo>
                  <a:pt x="2237" y="928"/>
                </a:lnTo>
                <a:lnTo>
                  <a:pt x="2228" y="941"/>
                </a:lnTo>
                <a:lnTo>
                  <a:pt x="2218" y="952"/>
                </a:lnTo>
                <a:lnTo>
                  <a:pt x="2209" y="962"/>
                </a:lnTo>
                <a:lnTo>
                  <a:pt x="2195" y="987"/>
                </a:lnTo>
                <a:lnTo>
                  <a:pt x="2279" y="914"/>
                </a:lnTo>
                <a:close/>
                <a:moveTo>
                  <a:pt x="2051" y="993"/>
                </a:moveTo>
                <a:lnTo>
                  <a:pt x="2141" y="912"/>
                </a:lnTo>
                <a:lnTo>
                  <a:pt x="2110" y="911"/>
                </a:lnTo>
                <a:lnTo>
                  <a:pt x="2110" y="911"/>
                </a:lnTo>
                <a:lnTo>
                  <a:pt x="2096" y="932"/>
                </a:lnTo>
                <a:lnTo>
                  <a:pt x="2081" y="952"/>
                </a:lnTo>
                <a:lnTo>
                  <a:pt x="2065" y="972"/>
                </a:lnTo>
                <a:lnTo>
                  <a:pt x="2051" y="993"/>
                </a:lnTo>
                <a:lnTo>
                  <a:pt x="2051" y="993"/>
                </a:lnTo>
                <a:close/>
                <a:moveTo>
                  <a:pt x="1571" y="891"/>
                </a:moveTo>
                <a:lnTo>
                  <a:pt x="1571" y="891"/>
                </a:lnTo>
                <a:lnTo>
                  <a:pt x="1568" y="901"/>
                </a:lnTo>
                <a:lnTo>
                  <a:pt x="1564" y="910"/>
                </a:lnTo>
                <a:lnTo>
                  <a:pt x="1559" y="918"/>
                </a:lnTo>
                <a:lnTo>
                  <a:pt x="1554" y="927"/>
                </a:lnTo>
                <a:lnTo>
                  <a:pt x="1548" y="934"/>
                </a:lnTo>
                <a:lnTo>
                  <a:pt x="1542" y="939"/>
                </a:lnTo>
                <a:lnTo>
                  <a:pt x="1535" y="945"/>
                </a:lnTo>
                <a:lnTo>
                  <a:pt x="1528" y="948"/>
                </a:lnTo>
                <a:lnTo>
                  <a:pt x="1528" y="948"/>
                </a:lnTo>
                <a:lnTo>
                  <a:pt x="1527" y="949"/>
                </a:lnTo>
                <a:lnTo>
                  <a:pt x="1527" y="948"/>
                </a:lnTo>
                <a:lnTo>
                  <a:pt x="1530" y="946"/>
                </a:lnTo>
                <a:lnTo>
                  <a:pt x="1533" y="945"/>
                </a:lnTo>
                <a:lnTo>
                  <a:pt x="1534" y="945"/>
                </a:lnTo>
                <a:lnTo>
                  <a:pt x="1535" y="946"/>
                </a:lnTo>
                <a:lnTo>
                  <a:pt x="1537" y="949"/>
                </a:lnTo>
                <a:lnTo>
                  <a:pt x="1537" y="949"/>
                </a:lnTo>
                <a:lnTo>
                  <a:pt x="1554" y="935"/>
                </a:lnTo>
                <a:lnTo>
                  <a:pt x="1573" y="918"/>
                </a:lnTo>
                <a:lnTo>
                  <a:pt x="1596" y="901"/>
                </a:lnTo>
                <a:lnTo>
                  <a:pt x="1607" y="893"/>
                </a:lnTo>
                <a:lnTo>
                  <a:pt x="1618" y="887"/>
                </a:lnTo>
                <a:lnTo>
                  <a:pt x="1568" y="890"/>
                </a:lnTo>
                <a:lnTo>
                  <a:pt x="1571" y="891"/>
                </a:lnTo>
                <a:close/>
                <a:moveTo>
                  <a:pt x="98" y="438"/>
                </a:moveTo>
                <a:lnTo>
                  <a:pt x="98" y="438"/>
                </a:lnTo>
                <a:lnTo>
                  <a:pt x="125" y="408"/>
                </a:lnTo>
                <a:lnTo>
                  <a:pt x="139" y="393"/>
                </a:lnTo>
                <a:lnTo>
                  <a:pt x="154" y="378"/>
                </a:lnTo>
                <a:lnTo>
                  <a:pt x="154" y="378"/>
                </a:lnTo>
                <a:lnTo>
                  <a:pt x="156" y="376"/>
                </a:lnTo>
                <a:lnTo>
                  <a:pt x="157" y="371"/>
                </a:lnTo>
                <a:lnTo>
                  <a:pt x="157" y="362"/>
                </a:lnTo>
                <a:lnTo>
                  <a:pt x="153" y="338"/>
                </a:lnTo>
                <a:lnTo>
                  <a:pt x="153" y="338"/>
                </a:lnTo>
                <a:lnTo>
                  <a:pt x="150" y="346"/>
                </a:lnTo>
                <a:lnTo>
                  <a:pt x="146" y="353"/>
                </a:lnTo>
                <a:lnTo>
                  <a:pt x="139" y="366"/>
                </a:lnTo>
                <a:lnTo>
                  <a:pt x="139" y="366"/>
                </a:lnTo>
                <a:lnTo>
                  <a:pt x="136" y="367"/>
                </a:lnTo>
                <a:lnTo>
                  <a:pt x="98" y="438"/>
                </a:lnTo>
                <a:close/>
                <a:moveTo>
                  <a:pt x="146" y="876"/>
                </a:moveTo>
                <a:lnTo>
                  <a:pt x="146" y="876"/>
                </a:lnTo>
                <a:lnTo>
                  <a:pt x="163" y="860"/>
                </a:lnTo>
                <a:lnTo>
                  <a:pt x="179" y="845"/>
                </a:lnTo>
                <a:lnTo>
                  <a:pt x="213" y="817"/>
                </a:lnTo>
                <a:lnTo>
                  <a:pt x="213" y="817"/>
                </a:lnTo>
                <a:lnTo>
                  <a:pt x="209" y="813"/>
                </a:lnTo>
                <a:lnTo>
                  <a:pt x="203" y="810"/>
                </a:lnTo>
                <a:lnTo>
                  <a:pt x="199" y="807"/>
                </a:lnTo>
                <a:lnTo>
                  <a:pt x="195" y="804"/>
                </a:lnTo>
                <a:lnTo>
                  <a:pt x="195" y="804"/>
                </a:lnTo>
                <a:lnTo>
                  <a:pt x="179" y="820"/>
                </a:lnTo>
                <a:lnTo>
                  <a:pt x="168" y="837"/>
                </a:lnTo>
                <a:lnTo>
                  <a:pt x="157" y="855"/>
                </a:lnTo>
                <a:lnTo>
                  <a:pt x="146" y="876"/>
                </a:lnTo>
                <a:lnTo>
                  <a:pt x="146" y="876"/>
                </a:lnTo>
                <a:close/>
                <a:moveTo>
                  <a:pt x="874" y="889"/>
                </a:moveTo>
                <a:lnTo>
                  <a:pt x="874" y="889"/>
                </a:lnTo>
                <a:lnTo>
                  <a:pt x="864" y="890"/>
                </a:lnTo>
                <a:lnTo>
                  <a:pt x="855" y="891"/>
                </a:lnTo>
                <a:lnTo>
                  <a:pt x="845" y="894"/>
                </a:lnTo>
                <a:lnTo>
                  <a:pt x="837" y="897"/>
                </a:lnTo>
                <a:lnTo>
                  <a:pt x="837" y="897"/>
                </a:lnTo>
                <a:lnTo>
                  <a:pt x="833" y="901"/>
                </a:lnTo>
                <a:lnTo>
                  <a:pt x="829" y="905"/>
                </a:lnTo>
                <a:lnTo>
                  <a:pt x="820" y="917"/>
                </a:lnTo>
                <a:lnTo>
                  <a:pt x="812" y="928"/>
                </a:lnTo>
                <a:lnTo>
                  <a:pt x="808" y="932"/>
                </a:lnTo>
                <a:lnTo>
                  <a:pt x="803" y="936"/>
                </a:lnTo>
                <a:lnTo>
                  <a:pt x="808" y="936"/>
                </a:lnTo>
                <a:lnTo>
                  <a:pt x="808" y="936"/>
                </a:lnTo>
                <a:lnTo>
                  <a:pt x="798" y="950"/>
                </a:lnTo>
                <a:lnTo>
                  <a:pt x="793" y="957"/>
                </a:lnTo>
                <a:lnTo>
                  <a:pt x="789" y="964"/>
                </a:lnTo>
                <a:lnTo>
                  <a:pt x="789" y="964"/>
                </a:lnTo>
                <a:lnTo>
                  <a:pt x="830" y="925"/>
                </a:lnTo>
                <a:lnTo>
                  <a:pt x="851" y="905"/>
                </a:lnTo>
                <a:lnTo>
                  <a:pt x="862" y="897"/>
                </a:lnTo>
                <a:lnTo>
                  <a:pt x="874" y="889"/>
                </a:lnTo>
                <a:lnTo>
                  <a:pt x="874" y="889"/>
                </a:lnTo>
                <a:close/>
                <a:moveTo>
                  <a:pt x="1683" y="943"/>
                </a:moveTo>
                <a:lnTo>
                  <a:pt x="1749" y="891"/>
                </a:lnTo>
                <a:lnTo>
                  <a:pt x="1749" y="891"/>
                </a:lnTo>
                <a:lnTo>
                  <a:pt x="1741" y="891"/>
                </a:lnTo>
                <a:lnTo>
                  <a:pt x="1735" y="893"/>
                </a:lnTo>
                <a:lnTo>
                  <a:pt x="1729" y="894"/>
                </a:lnTo>
                <a:lnTo>
                  <a:pt x="1725" y="894"/>
                </a:lnTo>
                <a:lnTo>
                  <a:pt x="1725" y="894"/>
                </a:lnTo>
                <a:lnTo>
                  <a:pt x="1717" y="891"/>
                </a:lnTo>
                <a:lnTo>
                  <a:pt x="1708" y="890"/>
                </a:lnTo>
                <a:lnTo>
                  <a:pt x="1704" y="891"/>
                </a:lnTo>
                <a:lnTo>
                  <a:pt x="1701" y="893"/>
                </a:lnTo>
                <a:lnTo>
                  <a:pt x="1700" y="896"/>
                </a:lnTo>
                <a:lnTo>
                  <a:pt x="1700" y="900"/>
                </a:lnTo>
                <a:lnTo>
                  <a:pt x="1700" y="900"/>
                </a:lnTo>
                <a:lnTo>
                  <a:pt x="1700" y="907"/>
                </a:lnTo>
                <a:lnTo>
                  <a:pt x="1698" y="914"/>
                </a:lnTo>
                <a:lnTo>
                  <a:pt x="1694" y="920"/>
                </a:lnTo>
                <a:lnTo>
                  <a:pt x="1691" y="925"/>
                </a:lnTo>
                <a:lnTo>
                  <a:pt x="1684" y="935"/>
                </a:lnTo>
                <a:lnTo>
                  <a:pt x="1683" y="939"/>
                </a:lnTo>
                <a:lnTo>
                  <a:pt x="1683" y="943"/>
                </a:lnTo>
                <a:lnTo>
                  <a:pt x="1683" y="943"/>
                </a:lnTo>
                <a:close/>
                <a:moveTo>
                  <a:pt x="115" y="550"/>
                </a:moveTo>
                <a:lnTo>
                  <a:pt x="115" y="550"/>
                </a:lnTo>
                <a:lnTo>
                  <a:pt x="122" y="540"/>
                </a:lnTo>
                <a:lnTo>
                  <a:pt x="125" y="537"/>
                </a:lnTo>
                <a:lnTo>
                  <a:pt x="127" y="534"/>
                </a:lnTo>
                <a:lnTo>
                  <a:pt x="127" y="534"/>
                </a:lnTo>
                <a:lnTo>
                  <a:pt x="122" y="546"/>
                </a:lnTo>
                <a:lnTo>
                  <a:pt x="115" y="558"/>
                </a:lnTo>
                <a:lnTo>
                  <a:pt x="106" y="571"/>
                </a:lnTo>
                <a:lnTo>
                  <a:pt x="99" y="584"/>
                </a:lnTo>
                <a:lnTo>
                  <a:pt x="99" y="584"/>
                </a:lnTo>
                <a:lnTo>
                  <a:pt x="125" y="557"/>
                </a:lnTo>
                <a:lnTo>
                  <a:pt x="137" y="546"/>
                </a:lnTo>
                <a:lnTo>
                  <a:pt x="150" y="534"/>
                </a:lnTo>
                <a:lnTo>
                  <a:pt x="150" y="534"/>
                </a:lnTo>
                <a:lnTo>
                  <a:pt x="153" y="530"/>
                </a:lnTo>
                <a:lnTo>
                  <a:pt x="156" y="526"/>
                </a:lnTo>
                <a:lnTo>
                  <a:pt x="156" y="522"/>
                </a:lnTo>
                <a:lnTo>
                  <a:pt x="156" y="518"/>
                </a:lnTo>
                <a:lnTo>
                  <a:pt x="154" y="509"/>
                </a:lnTo>
                <a:lnTo>
                  <a:pt x="153" y="502"/>
                </a:lnTo>
                <a:lnTo>
                  <a:pt x="153" y="502"/>
                </a:lnTo>
                <a:lnTo>
                  <a:pt x="148" y="508"/>
                </a:lnTo>
                <a:lnTo>
                  <a:pt x="144" y="513"/>
                </a:lnTo>
                <a:lnTo>
                  <a:pt x="133" y="523"/>
                </a:lnTo>
                <a:lnTo>
                  <a:pt x="127" y="527"/>
                </a:lnTo>
                <a:lnTo>
                  <a:pt x="123" y="534"/>
                </a:lnTo>
                <a:lnTo>
                  <a:pt x="119" y="542"/>
                </a:lnTo>
                <a:lnTo>
                  <a:pt x="115" y="550"/>
                </a:lnTo>
                <a:lnTo>
                  <a:pt x="115" y="550"/>
                </a:lnTo>
                <a:close/>
                <a:moveTo>
                  <a:pt x="1607" y="946"/>
                </a:moveTo>
                <a:lnTo>
                  <a:pt x="1607" y="946"/>
                </a:lnTo>
                <a:lnTo>
                  <a:pt x="1645" y="917"/>
                </a:lnTo>
                <a:lnTo>
                  <a:pt x="1663" y="903"/>
                </a:lnTo>
                <a:lnTo>
                  <a:pt x="1683" y="891"/>
                </a:lnTo>
                <a:lnTo>
                  <a:pt x="1683" y="891"/>
                </a:lnTo>
                <a:lnTo>
                  <a:pt x="1673" y="889"/>
                </a:lnTo>
                <a:lnTo>
                  <a:pt x="1662" y="887"/>
                </a:lnTo>
                <a:lnTo>
                  <a:pt x="1651" y="887"/>
                </a:lnTo>
                <a:lnTo>
                  <a:pt x="1646" y="889"/>
                </a:lnTo>
                <a:lnTo>
                  <a:pt x="1644" y="891"/>
                </a:lnTo>
                <a:lnTo>
                  <a:pt x="1644" y="891"/>
                </a:lnTo>
                <a:lnTo>
                  <a:pt x="1634" y="903"/>
                </a:lnTo>
                <a:lnTo>
                  <a:pt x="1625" y="915"/>
                </a:lnTo>
                <a:lnTo>
                  <a:pt x="1617" y="931"/>
                </a:lnTo>
                <a:lnTo>
                  <a:pt x="1607" y="946"/>
                </a:lnTo>
                <a:lnTo>
                  <a:pt x="1607" y="946"/>
                </a:lnTo>
                <a:close/>
                <a:moveTo>
                  <a:pt x="2613" y="912"/>
                </a:moveTo>
                <a:lnTo>
                  <a:pt x="2613" y="912"/>
                </a:lnTo>
                <a:lnTo>
                  <a:pt x="2603" y="928"/>
                </a:lnTo>
                <a:lnTo>
                  <a:pt x="2591" y="943"/>
                </a:lnTo>
                <a:lnTo>
                  <a:pt x="2580" y="957"/>
                </a:lnTo>
                <a:lnTo>
                  <a:pt x="2570" y="973"/>
                </a:lnTo>
                <a:lnTo>
                  <a:pt x="2570" y="973"/>
                </a:lnTo>
                <a:lnTo>
                  <a:pt x="2606" y="939"/>
                </a:lnTo>
                <a:lnTo>
                  <a:pt x="2626" y="924"/>
                </a:lnTo>
                <a:lnTo>
                  <a:pt x="2647" y="908"/>
                </a:lnTo>
                <a:lnTo>
                  <a:pt x="2647" y="908"/>
                </a:lnTo>
                <a:lnTo>
                  <a:pt x="2637" y="908"/>
                </a:lnTo>
                <a:lnTo>
                  <a:pt x="2627" y="910"/>
                </a:lnTo>
                <a:lnTo>
                  <a:pt x="2627" y="910"/>
                </a:lnTo>
                <a:lnTo>
                  <a:pt x="2623" y="910"/>
                </a:lnTo>
                <a:lnTo>
                  <a:pt x="2620" y="910"/>
                </a:lnTo>
                <a:lnTo>
                  <a:pt x="2616" y="910"/>
                </a:lnTo>
                <a:lnTo>
                  <a:pt x="2613" y="912"/>
                </a:lnTo>
                <a:lnTo>
                  <a:pt x="2613" y="912"/>
                </a:lnTo>
                <a:close/>
                <a:moveTo>
                  <a:pt x="1510" y="894"/>
                </a:moveTo>
                <a:lnTo>
                  <a:pt x="1510" y="894"/>
                </a:lnTo>
                <a:lnTo>
                  <a:pt x="1505" y="904"/>
                </a:lnTo>
                <a:lnTo>
                  <a:pt x="1499" y="914"/>
                </a:lnTo>
                <a:lnTo>
                  <a:pt x="1490" y="924"/>
                </a:lnTo>
                <a:lnTo>
                  <a:pt x="1483" y="935"/>
                </a:lnTo>
                <a:lnTo>
                  <a:pt x="1483" y="935"/>
                </a:lnTo>
                <a:lnTo>
                  <a:pt x="1499" y="922"/>
                </a:lnTo>
                <a:lnTo>
                  <a:pt x="1516" y="910"/>
                </a:lnTo>
                <a:lnTo>
                  <a:pt x="1533" y="897"/>
                </a:lnTo>
                <a:lnTo>
                  <a:pt x="1548" y="887"/>
                </a:lnTo>
                <a:lnTo>
                  <a:pt x="1548" y="887"/>
                </a:lnTo>
                <a:lnTo>
                  <a:pt x="1526" y="887"/>
                </a:lnTo>
                <a:lnTo>
                  <a:pt x="1517" y="887"/>
                </a:lnTo>
                <a:lnTo>
                  <a:pt x="1510" y="889"/>
                </a:lnTo>
                <a:lnTo>
                  <a:pt x="1510" y="889"/>
                </a:lnTo>
                <a:lnTo>
                  <a:pt x="1510" y="894"/>
                </a:lnTo>
                <a:lnTo>
                  <a:pt x="1510" y="894"/>
                </a:lnTo>
                <a:close/>
                <a:moveTo>
                  <a:pt x="2731" y="1011"/>
                </a:moveTo>
                <a:lnTo>
                  <a:pt x="2731" y="1011"/>
                </a:lnTo>
                <a:lnTo>
                  <a:pt x="2751" y="993"/>
                </a:lnTo>
                <a:lnTo>
                  <a:pt x="2769" y="973"/>
                </a:lnTo>
                <a:lnTo>
                  <a:pt x="2788" y="950"/>
                </a:lnTo>
                <a:lnTo>
                  <a:pt x="2803" y="929"/>
                </a:lnTo>
                <a:lnTo>
                  <a:pt x="2803" y="929"/>
                </a:lnTo>
                <a:lnTo>
                  <a:pt x="2803" y="924"/>
                </a:lnTo>
                <a:lnTo>
                  <a:pt x="2771" y="960"/>
                </a:lnTo>
                <a:lnTo>
                  <a:pt x="2771" y="960"/>
                </a:lnTo>
                <a:lnTo>
                  <a:pt x="2759" y="973"/>
                </a:lnTo>
                <a:lnTo>
                  <a:pt x="2751" y="986"/>
                </a:lnTo>
                <a:lnTo>
                  <a:pt x="2731" y="1011"/>
                </a:lnTo>
                <a:lnTo>
                  <a:pt x="2731" y="1011"/>
                </a:lnTo>
                <a:close/>
                <a:moveTo>
                  <a:pt x="2751" y="896"/>
                </a:moveTo>
                <a:lnTo>
                  <a:pt x="2751" y="896"/>
                </a:lnTo>
                <a:lnTo>
                  <a:pt x="2738" y="918"/>
                </a:lnTo>
                <a:lnTo>
                  <a:pt x="2724" y="939"/>
                </a:lnTo>
                <a:lnTo>
                  <a:pt x="2783" y="891"/>
                </a:lnTo>
                <a:lnTo>
                  <a:pt x="2783" y="891"/>
                </a:lnTo>
                <a:lnTo>
                  <a:pt x="2776" y="891"/>
                </a:lnTo>
                <a:lnTo>
                  <a:pt x="2769" y="891"/>
                </a:lnTo>
                <a:lnTo>
                  <a:pt x="2754" y="894"/>
                </a:lnTo>
                <a:lnTo>
                  <a:pt x="2754" y="894"/>
                </a:lnTo>
                <a:lnTo>
                  <a:pt x="2751" y="896"/>
                </a:lnTo>
                <a:lnTo>
                  <a:pt x="2751" y="896"/>
                </a:lnTo>
                <a:close/>
                <a:moveTo>
                  <a:pt x="151" y="151"/>
                </a:moveTo>
                <a:lnTo>
                  <a:pt x="151" y="151"/>
                </a:lnTo>
                <a:lnTo>
                  <a:pt x="156" y="155"/>
                </a:lnTo>
                <a:lnTo>
                  <a:pt x="157" y="155"/>
                </a:lnTo>
                <a:lnTo>
                  <a:pt x="157" y="155"/>
                </a:lnTo>
                <a:lnTo>
                  <a:pt x="158" y="148"/>
                </a:lnTo>
                <a:lnTo>
                  <a:pt x="158" y="148"/>
                </a:lnTo>
                <a:lnTo>
                  <a:pt x="160" y="142"/>
                </a:lnTo>
                <a:lnTo>
                  <a:pt x="158" y="138"/>
                </a:lnTo>
                <a:lnTo>
                  <a:pt x="158" y="134"/>
                </a:lnTo>
                <a:lnTo>
                  <a:pt x="160" y="130"/>
                </a:lnTo>
                <a:lnTo>
                  <a:pt x="160" y="130"/>
                </a:lnTo>
                <a:lnTo>
                  <a:pt x="150" y="140"/>
                </a:lnTo>
                <a:lnTo>
                  <a:pt x="140" y="149"/>
                </a:lnTo>
                <a:lnTo>
                  <a:pt x="122" y="172"/>
                </a:lnTo>
                <a:lnTo>
                  <a:pt x="122" y="172"/>
                </a:lnTo>
                <a:lnTo>
                  <a:pt x="120" y="173"/>
                </a:lnTo>
                <a:lnTo>
                  <a:pt x="120" y="175"/>
                </a:lnTo>
                <a:lnTo>
                  <a:pt x="120" y="175"/>
                </a:lnTo>
                <a:lnTo>
                  <a:pt x="129" y="172"/>
                </a:lnTo>
                <a:lnTo>
                  <a:pt x="137" y="166"/>
                </a:lnTo>
                <a:lnTo>
                  <a:pt x="146" y="161"/>
                </a:lnTo>
                <a:lnTo>
                  <a:pt x="148" y="156"/>
                </a:lnTo>
                <a:lnTo>
                  <a:pt x="151" y="151"/>
                </a:lnTo>
                <a:lnTo>
                  <a:pt x="151" y="151"/>
                </a:lnTo>
                <a:close/>
                <a:moveTo>
                  <a:pt x="1625" y="1074"/>
                </a:moveTo>
                <a:lnTo>
                  <a:pt x="1625" y="1074"/>
                </a:lnTo>
                <a:lnTo>
                  <a:pt x="1631" y="1075"/>
                </a:lnTo>
                <a:lnTo>
                  <a:pt x="1637" y="1075"/>
                </a:lnTo>
                <a:lnTo>
                  <a:pt x="1642" y="1074"/>
                </a:lnTo>
                <a:lnTo>
                  <a:pt x="1645" y="1073"/>
                </a:lnTo>
                <a:lnTo>
                  <a:pt x="1646" y="1071"/>
                </a:lnTo>
                <a:lnTo>
                  <a:pt x="1646" y="1071"/>
                </a:lnTo>
                <a:lnTo>
                  <a:pt x="1659" y="1050"/>
                </a:lnTo>
                <a:lnTo>
                  <a:pt x="1665" y="1039"/>
                </a:lnTo>
                <a:lnTo>
                  <a:pt x="1668" y="1032"/>
                </a:lnTo>
                <a:lnTo>
                  <a:pt x="1668" y="1032"/>
                </a:lnTo>
                <a:lnTo>
                  <a:pt x="1656" y="1043"/>
                </a:lnTo>
                <a:lnTo>
                  <a:pt x="1645" y="1053"/>
                </a:lnTo>
                <a:lnTo>
                  <a:pt x="1635" y="1063"/>
                </a:lnTo>
                <a:lnTo>
                  <a:pt x="1625" y="1074"/>
                </a:lnTo>
                <a:lnTo>
                  <a:pt x="1625" y="1074"/>
                </a:lnTo>
                <a:close/>
                <a:moveTo>
                  <a:pt x="132" y="210"/>
                </a:moveTo>
                <a:lnTo>
                  <a:pt x="132" y="210"/>
                </a:lnTo>
                <a:lnTo>
                  <a:pt x="137" y="207"/>
                </a:lnTo>
                <a:lnTo>
                  <a:pt x="141" y="201"/>
                </a:lnTo>
                <a:lnTo>
                  <a:pt x="150" y="187"/>
                </a:lnTo>
                <a:lnTo>
                  <a:pt x="150" y="187"/>
                </a:lnTo>
                <a:lnTo>
                  <a:pt x="153" y="182"/>
                </a:lnTo>
                <a:lnTo>
                  <a:pt x="154" y="173"/>
                </a:lnTo>
                <a:lnTo>
                  <a:pt x="153" y="168"/>
                </a:lnTo>
                <a:lnTo>
                  <a:pt x="151" y="165"/>
                </a:lnTo>
                <a:lnTo>
                  <a:pt x="150" y="165"/>
                </a:lnTo>
                <a:lnTo>
                  <a:pt x="150" y="165"/>
                </a:lnTo>
                <a:lnTo>
                  <a:pt x="150" y="166"/>
                </a:lnTo>
                <a:lnTo>
                  <a:pt x="150" y="169"/>
                </a:lnTo>
                <a:lnTo>
                  <a:pt x="147" y="175"/>
                </a:lnTo>
                <a:lnTo>
                  <a:pt x="139" y="192"/>
                </a:lnTo>
                <a:lnTo>
                  <a:pt x="130" y="207"/>
                </a:lnTo>
                <a:lnTo>
                  <a:pt x="130" y="211"/>
                </a:lnTo>
                <a:lnTo>
                  <a:pt x="130" y="211"/>
                </a:lnTo>
                <a:lnTo>
                  <a:pt x="132" y="210"/>
                </a:lnTo>
                <a:lnTo>
                  <a:pt x="132" y="210"/>
                </a:lnTo>
                <a:close/>
                <a:moveTo>
                  <a:pt x="140" y="977"/>
                </a:moveTo>
                <a:lnTo>
                  <a:pt x="140" y="977"/>
                </a:lnTo>
                <a:lnTo>
                  <a:pt x="144" y="980"/>
                </a:lnTo>
                <a:lnTo>
                  <a:pt x="150" y="980"/>
                </a:lnTo>
                <a:lnTo>
                  <a:pt x="156" y="977"/>
                </a:lnTo>
                <a:lnTo>
                  <a:pt x="157" y="974"/>
                </a:lnTo>
                <a:lnTo>
                  <a:pt x="158" y="973"/>
                </a:lnTo>
                <a:lnTo>
                  <a:pt x="158" y="973"/>
                </a:lnTo>
                <a:lnTo>
                  <a:pt x="161" y="967"/>
                </a:lnTo>
                <a:lnTo>
                  <a:pt x="165" y="962"/>
                </a:lnTo>
                <a:lnTo>
                  <a:pt x="172" y="952"/>
                </a:lnTo>
                <a:lnTo>
                  <a:pt x="172" y="952"/>
                </a:lnTo>
                <a:lnTo>
                  <a:pt x="163" y="957"/>
                </a:lnTo>
                <a:lnTo>
                  <a:pt x="153" y="962"/>
                </a:lnTo>
                <a:lnTo>
                  <a:pt x="148" y="964"/>
                </a:lnTo>
                <a:lnTo>
                  <a:pt x="144" y="969"/>
                </a:lnTo>
                <a:lnTo>
                  <a:pt x="141" y="973"/>
                </a:lnTo>
                <a:lnTo>
                  <a:pt x="140" y="977"/>
                </a:lnTo>
                <a:lnTo>
                  <a:pt x="140" y="977"/>
                </a:lnTo>
                <a:close/>
                <a:moveTo>
                  <a:pt x="473" y="981"/>
                </a:moveTo>
                <a:lnTo>
                  <a:pt x="473" y="981"/>
                </a:lnTo>
                <a:lnTo>
                  <a:pt x="467" y="984"/>
                </a:lnTo>
                <a:lnTo>
                  <a:pt x="462" y="991"/>
                </a:lnTo>
                <a:lnTo>
                  <a:pt x="458" y="998"/>
                </a:lnTo>
                <a:lnTo>
                  <a:pt x="456" y="1002"/>
                </a:lnTo>
                <a:lnTo>
                  <a:pt x="458" y="1007"/>
                </a:lnTo>
                <a:lnTo>
                  <a:pt x="458" y="1007"/>
                </a:lnTo>
                <a:lnTo>
                  <a:pt x="462" y="1005"/>
                </a:lnTo>
                <a:lnTo>
                  <a:pt x="465" y="1002"/>
                </a:lnTo>
                <a:lnTo>
                  <a:pt x="466" y="1000"/>
                </a:lnTo>
                <a:lnTo>
                  <a:pt x="467" y="995"/>
                </a:lnTo>
                <a:lnTo>
                  <a:pt x="470" y="988"/>
                </a:lnTo>
                <a:lnTo>
                  <a:pt x="472" y="984"/>
                </a:lnTo>
                <a:lnTo>
                  <a:pt x="473" y="981"/>
                </a:lnTo>
                <a:lnTo>
                  <a:pt x="473" y="981"/>
                </a:lnTo>
                <a:close/>
                <a:moveTo>
                  <a:pt x="313" y="983"/>
                </a:moveTo>
                <a:lnTo>
                  <a:pt x="313" y="983"/>
                </a:lnTo>
                <a:lnTo>
                  <a:pt x="312" y="988"/>
                </a:lnTo>
                <a:lnTo>
                  <a:pt x="309" y="991"/>
                </a:lnTo>
                <a:lnTo>
                  <a:pt x="307" y="994"/>
                </a:lnTo>
                <a:lnTo>
                  <a:pt x="307" y="998"/>
                </a:lnTo>
                <a:lnTo>
                  <a:pt x="324" y="983"/>
                </a:lnTo>
                <a:lnTo>
                  <a:pt x="324" y="983"/>
                </a:lnTo>
                <a:lnTo>
                  <a:pt x="327" y="976"/>
                </a:lnTo>
                <a:lnTo>
                  <a:pt x="328" y="972"/>
                </a:lnTo>
                <a:lnTo>
                  <a:pt x="327" y="972"/>
                </a:lnTo>
                <a:lnTo>
                  <a:pt x="324" y="974"/>
                </a:lnTo>
                <a:lnTo>
                  <a:pt x="317" y="980"/>
                </a:lnTo>
                <a:lnTo>
                  <a:pt x="314" y="983"/>
                </a:lnTo>
                <a:lnTo>
                  <a:pt x="313" y="983"/>
                </a:lnTo>
                <a:lnTo>
                  <a:pt x="313" y="983"/>
                </a:lnTo>
                <a:close/>
                <a:moveTo>
                  <a:pt x="2824" y="898"/>
                </a:moveTo>
                <a:lnTo>
                  <a:pt x="2824" y="898"/>
                </a:lnTo>
                <a:lnTo>
                  <a:pt x="2830" y="891"/>
                </a:lnTo>
                <a:lnTo>
                  <a:pt x="2834" y="886"/>
                </a:lnTo>
                <a:lnTo>
                  <a:pt x="2838" y="879"/>
                </a:lnTo>
                <a:lnTo>
                  <a:pt x="2841" y="870"/>
                </a:lnTo>
                <a:lnTo>
                  <a:pt x="2841" y="870"/>
                </a:lnTo>
                <a:lnTo>
                  <a:pt x="2835" y="877"/>
                </a:lnTo>
                <a:lnTo>
                  <a:pt x="2830" y="883"/>
                </a:lnTo>
                <a:lnTo>
                  <a:pt x="2827" y="891"/>
                </a:lnTo>
                <a:lnTo>
                  <a:pt x="2824" y="898"/>
                </a:lnTo>
                <a:lnTo>
                  <a:pt x="2824" y="898"/>
                </a:lnTo>
                <a:close/>
                <a:moveTo>
                  <a:pt x="2332" y="969"/>
                </a:moveTo>
                <a:lnTo>
                  <a:pt x="2332" y="969"/>
                </a:lnTo>
                <a:lnTo>
                  <a:pt x="2342" y="960"/>
                </a:lnTo>
                <a:lnTo>
                  <a:pt x="2346" y="955"/>
                </a:lnTo>
                <a:lnTo>
                  <a:pt x="2349" y="949"/>
                </a:lnTo>
                <a:lnTo>
                  <a:pt x="2349" y="949"/>
                </a:lnTo>
                <a:lnTo>
                  <a:pt x="2348" y="948"/>
                </a:lnTo>
                <a:lnTo>
                  <a:pt x="2346" y="948"/>
                </a:lnTo>
                <a:lnTo>
                  <a:pt x="2343" y="949"/>
                </a:lnTo>
                <a:lnTo>
                  <a:pt x="2341" y="950"/>
                </a:lnTo>
                <a:lnTo>
                  <a:pt x="2341" y="950"/>
                </a:lnTo>
                <a:lnTo>
                  <a:pt x="2339" y="955"/>
                </a:lnTo>
                <a:lnTo>
                  <a:pt x="2338" y="957"/>
                </a:lnTo>
                <a:lnTo>
                  <a:pt x="2336" y="957"/>
                </a:lnTo>
                <a:lnTo>
                  <a:pt x="2334" y="962"/>
                </a:lnTo>
                <a:lnTo>
                  <a:pt x="2332" y="964"/>
                </a:lnTo>
                <a:lnTo>
                  <a:pt x="2332" y="969"/>
                </a:lnTo>
                <a:close/>
                <a:moveTo>
                  <a:pt x="136" y="803"/>
                </a:moveTo>
                <a:lnTo>
                  <a:pt x="139" y="800"/>
                </a:lnTo>
                <a:lnTo>
                  <a:pt x="139" y="800"/>
                </a:lnTo>
                <a:lnTo>
                  <a:pt x="139" y="796"/>
                </a:lnTo>
                <a:lnTo>
                  <a:pt x="137" y="793"/>
                </a:lnTo>
                <a:lnTo>
                  <a:pt x="136" y="793"/>
                </a:lnTo>
                <a:lnTo>
                  <a:pt x="133" y="796"/>
                </a:lnTo>
                <a:lnTo>
                  <a:pt x="133" y="796"/>
                </a:lnTo>
                <a:lnTo>
                  <a:pt x="129" y="806"/>
                </a:lnTo>
                <a:lnTo>
                  <a:pt x="126" y="810"/>
                </a:lnTo>
                <a:lnTo>
                  <a:pt x="126" y="814"/>
                </a:lnTo>
                <a:lnTo>
                  <a:pt x="134" y="808"/>
                </a:lnTo>
                <a:lnTo>
                  <a:pt x="136" y="803"/>
                </a:lnTo>
                <a:close/>
                <a:moveTo>
                  <a:pt x="71" y="364"/>
                </a:moveTo>
                <a:lnTo>
                  <a:pt x="71" y="364"/>
                </a:lnTo>
                <a:lnTo>
                  <a:pt x="78" y="360"/>
                </a:lnTo>
                <a:lnTo>
                  <a:pt x="84" y="353"/>
                </a:lnTo>
                <a:lnTo>
                  <a:pt x="88" y="346"/>
                </a:lnTo>
                <a:lnTo>
                  <a:pt x="88" y="343"/>
                </a:lnTo>
                <a:lnTo>
                  <a:pt x="87" y="342"/>
                </a:lnTo>
                <a:lnTo>
                  <a:pt x="87" y="342"/>
                </a:lnTo>
                <a:lnTo>
                  <a:pt x="78" y="353"/>
                </a:lnTo>
                <a:lnTo>
                  <a:pt x="75" y="359"/>
                </a:lnTo>
                <a:lnTo>
                  <a:pt x="71" y="364"/>
                </a:lnTo>
                <a:lnTo>
                  <a:pt x="71" y="364"/>
                </a:lnTo>
                <a:close/>
                <a:moveTo>
                  <a:pt x="538" y="964"/>
                </a:moveTo>
                <a:lnTo>
                  <a:pt x="538" y="964"/>
                </a:lnTo>
                <a:lnTo>
                  <a:pt x="541" y="964"/>
                </a:lnTo>
                <a:lnTo>
                  <a:pt x="545" y="963"/>
                </a:lnTo>
                <a:lnTo>
                  <a:pt x="550" y="956"/>
                </a:lnTo>
                <a:lnTo>
                  <a:pt x="553" y="953"/>
                </a:lnTo>
                <a:lnTo>
                  <a:pt x="553" y="950"/>
                </a:lnTo>
                <a:lnTo>
                  <a:pt x="550" y="950"/>
                </a:lnTo>
                <a:lnTo>
                  <a:pt x="546" y="950"/>
                </a:lnTo>
                <a:lnTo>
                  <a:pt x="538" y="964"/>
                </a:lnTo>
                <a:close/>
                <a:moveTo>
                  <a:pt x="2571" y="957"/>
                </a:moveTo>
                <a:lnTo>
                  <a:pt x="2571" y="957"/>
                </a:lnTo>
                <a:lnTo>
                  <a:pt x="2581" y="949"/>
                </a:lnTo>
                <a:lnTo>
                  <a:pt x="2584" y="945"/>
                </a:lnTo>
                <a:lnTo>
                  <a:pt x="2585" y="942"/>
                </a:lnTo>
                <a:lnTo>
                  <a:pt x="2585" y="939"/>
                </a:lnTo>
                <a:lnTo>
                  <a:pt x="2571" y="952"/>
                </a:lnTo>
                <a:lnTo>
                  <a:pt x="2571" y="957"/>
                </a:lnTo>
                <a:close/>
                <a:moveTo>
                  <a:pt x="2421" y="967"/>
                </a:moveTo>
                <a:lnTo>
                  <a:pt x="2428" y="960"/>
                </a:lnTo>
                <a:lnTo>
                  <a:pt x="2429" y="957"/>
                </a:lnTo>
                <a:lnTo>
                  <a:pt x="2429" y="957"/>
                </a:lnTo>
                <a:lnTo>
                  <a:pt x="2431" y="955"/>
                </a:lnTo>
                <a:lnTo>
                  <a:pt x="2432" y="952"/>
                </a:lnTo>
                <a:lnTo>
                  <a:pt x="2433" y="950"/>
                </a:lnTo>
                <a:lnTo>
                  <a:pt x="2433" y="946"/>
                </a:lnTo>
                <a:lnTo>
                  <a:pt x="2433" y="946"/>
                </a:lnTo>
                <a:lnTo>
                  <a:pt x="2429" y="950"/>
                </a:lnTo>
                <a:lnTo>
                  <a:pt x="2425" y="956"/>
                </a:lnTo>
                <a:lnTo>
                  <a:pt x="2418" y="964"/>
                </a:lnTo>
                <a:lnTo>
                  <a:pt x="2418" y="964"/>
                </a:lnTo>
                <a:lnTo>
                  <a:pt x="2418" y="969"/>
                </a:lnTo>
                <a:lnTo>
                  <a:pt x="2421" y="967"/>
                </a:lnTo>
                <a:close/>
                <a:moveTo>
                  <a:pt x="198" y="685"/>
                </a:moveTo>
                <a:lnTo>
                  <a:pt x="198" y="685"/>
                </a:lnTo>
                <a:lnTo>
                  <a:pt x="198" y="676"/>
                </a:lnTo>
                <a:lnTo>
                  <a:pt x="195" y="669"/>
                </a:lnTo>
                <a:lnTo>
                  <a:pt x="191" y="657"/>
                </a:lnTo>
                <a:lnTo>
                  <a:pt x="191" y="657"/>
                </a:lnTo>
                <a:lnTo>
                  <a:pt x="189" y="657"/>
                </a:lnTo>
                <a:lnTo>
                  <a:pt x="189" y="660"/>
                </a:lnTo>
                <a:lnTo>
                  <a:pt x="191" y="665"/>
                </a:lnTo>
                <a:lnTo>
                  <a:pt x="191" y="665"/>
                </a:lnTo>
                <a:lnTo>
                  <a:pt x="193" y="675"/>
                </a:lnTo>
                <a:lnTo>
                  <a:pt x="195" y="679"/>
                </a:lnTo>
                <a:lnTo>
                  <a:pt x="198" y="685"/>
                </a:lnTo>
                <a:lnTo>
                  <a:pt x="198" y="685"/>
                </a:lnTo>
                <a:close/>
                <a:moveTo>
                  <a:pt x="861" y="948"/>
                </a:moveTo>
                <a:lnTo>
                  <a:pt x="861" y="948"/>
                </a:lnTo>
                <a:lnTo>
                  <a:pt x="872" y="936"/>
                </a:lnTo>
                <a:lnTo>
                  <a:pt x="876" y="931"/>
                </a:lnTo>
                <a:lnTo>
                  <a:pt x="875" y="931"/>
                </a:lnTo>
                <a:lnTo>
                  <a:pt x="874" y="932"/>
                </a:lnTo>
                <a:lnTo>
                  <a:pt x="874" y="932"/>
                </a:lnTo>
                <a:lnTo>
                  <a:pt x="864" y="941"/>
                </a:lnTo>
                <a:lnTo>
                  <a:pt x="862" y="943"/>
                </a:lnTo>
                <a:lnTo>
                  <a:pt x="861" y="948"/>
                </a:lnTo>
                <a:lnTo>
                  <a:pt x="861" y="948"/>
                </a:lnTo>
                <a:close/>
                <a:moveTo>
                  <a:pt x="2209" y="962"/>
                </a:moveTo>
                <a:lnTo>
                  <a:pt x="2209" y="962"/>
                </a:lnTo>
                <a:lnTo>
                  <a:pt x="2209" y="959"/>
                </a:lnTo>
                <a:lnTo>
                  <a:pt x="2209" y="956"/>
                </a:lnTo>
                <a:lnTo>
                  <a:pt x="2207" y="956"/>
                </a:lnTo>
                <a:lnTo>
                  <a:pt x="2206" y="957"/>
                </a:lnTo>
                <a:lnTo>
                  <a:pt x="2203" y="960"/>
                </a:lnTo>
                <a:lnTo>
                  <a:pt x="2200" y="963"/>
                </a:lnTo>
                <a:lnTo>
                  <a:pt x="2196" y="964"/>
                </a:lnTo>
                <a:lnTo>
                  <a:pt x="2193" y="969"/>
                </a:lnTo>
                <a:lnTo>
                  <a:pt x="2193" y="969"/>
                </a:lnTo>
                <a:lnTo>
                  <a:pt x="2196" y="969"/>
                </a:lnTo>
                <a:lnTo>
                  <a:pt x="2199" y="969"/>
                </a:lnTo>
                <a:lnTo>
                  <a:pt x="2202" y="967"/>
                </a:lnTo>
                <a:lnTo>
                  <a:pt x="2204" y="964"/>
                </a:lnTo>
                <a:lnTo>
                  <a:pt x="2209" y="962"/>
                </a:lnTo>
                <a:lnTo>
                  <a:pt x="2209" y="962"/>
                </a:lnTo>
                <a:close/>
                <a:moveTo>
                  <a:pt x="1086" y="995"/>
                </a:moveTo>
                <a:lnTo>
                  <a:pt x="1082" y="994"/>
                </a:lnTo>
                <a:lnTo>
                  <a:pt x="1077" y="998"/>
                </a:lnTo>
                <a:lnTo>
                  <a:pt x="1077" y="998"/>
                </a:lnTo>
                <a:lnTo>
                  <a:pt x="1079" y="998"/>
                </a:lnTo>
                <a:lnTo>
                  <a:pt x="1080" y="1000"/>
                </a:lnTo>
                <a:lnTo>
                  <a:pt x="1079" y="1001"/>
                </a:lnTo>
                <a:lnTo>
                  <a:pt x="1076" y="1005"/>
                </a:lnTo>
                <a:lnTo>
                  <a:pt x="1075" y="1007"/>
                </a:lnTo>
                <a:lnTo>
                  <a:pt x="1075" y="1008"/>
                </a:lnTo>
                <a:lnTo>
                  <a:pt x="1075" y="1008"/>
                </a:lnTo>
                <a:lnTo>
                  <a:pt x="1082" y="1004"/>
                </a:lnTo>
                <a:lnTo>
                  <a:pt x="1084" y="1000"/>
                </a:lnTo>
                <a:lnTo>
                  <a:pt x="1086" y="995"/>
                </a:lnTo>
                <a:lnTo>
                  <a:pt x="1086" y="995"/>
                </a:lnTo>
                <a:close/>
                <a:moveTo>
                  <a:pt x="671" y="994"/>
                </a:moveTo>
                <a:lnTo>
                  <a:pt x="674" y="991"/>
                </a:lnTo>
                <a:lnTo>
                  <a:pt x="677" y="988"/>
                </a:lnTo>
                <a:lnTo>
                  <a:pt x="682" y="976"/>
                </a:lnTo>
                <a:lnTo>
                  <a:pt x="682" y="976"/>
                </a:lnTo>
                <a:lnTo>
                  <a:pt x="678" y="979"/>
                </a:lnTo>
                <a:lnTo>
                  <a:pt x="675" y="983"/>
                </a:lnTo>
                <a:lnTo>
                  <a:pt x="670" y="993"/>
                </a:lnTo>
                <a:lnTo>
                  <a:pt x="671" y="994"/>
                </a:lnTo>
                <a:close/>
                <a:moveTo>
                  <a:pt x="46" y="898"/>
                </a:moveTo>
                <a:lnTo>
                  <a:pt x="46" y="898"/>
                </a:lnTo>
                <a:lnTo>
                  <a:pt x="50" y="898"/>
                </a:lnTo>
                <a:lnTo>
                  <a:pt x="53" y="897"/>
                </a:lnTo>
                <a:lnTo>
                  <a:pt x="54" y="896"/>
                </a:lnTo>
                <a:lnTo>
                  <a:pt x="53" y="894"/>
                </a:lnTo>
                <a:lnTo>
                  <a:pt x="53" y="893"/>
                </a:lnTo>
                <a:lnTo>
                  <a:pt x="50" y="891"/>
                </a:lnTo>
                <a:lnTo>
                  <a:pt x="50" y="891"/>
                </a:lnTo>
                <a:lnTo>
                  <a:pt x="46" y="889"/>
                </a:lnTo>
                <a:lnTo>
                  <a:pt x="46" y="898"/>
                </a:lnTo>
                <a:close/>
                <a:moveTo>
                  <a:pt x="42" y="894"/>
                </a:moveTo>
                <a:lnTo>
                  <a:pt x="46" y="898"/>
                </a:lnTo>
                <a:lnTo>
                  <a:pt x="46" y="889"/>
                </a:lnTo>
                <a:lnTo>
                  <a:pt x="42" y="894"/>
                </a:lnTo>
                <a:close/>
                <a:moveTo>
                  <a:pt x="269" y="915"/>
                </a:moveTo>
                <a:lnTo>
                  <a:pt x="269" y="915"/>
                </a:lnTo>
                <a:lnTo>
                  <a:pt x="269" y="920"/>
                </a:lnTo>
                <a:lnTo>
                  <a:pt x="269" y="920"/>
                </a:lnTo>
                <a:lnTo>
                  <a:pt x="272" y="920"/>
                </a:lnTo>
                <a:lnTo>
                  <a:pt x="275" y="915"/>
                </a:lnTo>
                <a:lnTo>
                  <a:pt x="278" y="914"/>
                </a:lnTo>
                <a:lnTo>
                  <a:pt x="278" y="914"/>
                </a:lnTo>
                <a:lnTo>
                  <a:pt x="278" y="911"/>
                </a:lnTo>
                <a:lnTo>
                  <a:pt x="276" y="908"/>
                </a:lnTo>
                <a:lnTo>
                  <a:pt x="275" y="908"/>
                </a:lnTo>
                <a:lnTo>
                  <a:pt x="274" y="908"/>
                </a:lnTo>
                <a:lnTo>
                  <a:pt x="272" y="912"/>
                </a:lnTo>
                <a:lnTo>
                  <a:pt x="269" y="915"/>
                </a:lnTo>
                <a:lnTo>
                  <a:pt x="269" y="915"/>
                </a:lnTo>
                <a:close/>
                <a:moveTo>
                  <a:pt x="2776" y="941"/>
                </a:moveTo>
                <a:lnTo>
                  <a:pt x="2776" y="941"/>
                </a:lnTo>
                <a:lnTo>
                  <a:pt x="2771" y="950"/>
                </a:lnTo>
                <a:lnTo>
                  <a:pt x="2769" y="955"/>
                </a:lnTo>
                <a:lnTo>
                  <a:pt x="2769" y="957"/>
                </a:lnTo>
                <a:lnTo>
                  <a:pt x="2771" y="960"/>
                </a:lnTo>
                <a:lnTo>
                  <a:pt x="2771" y="960"/>
                </a:lnTo>
                <a:lnTo>
                  <a:pt x="2772" y="955"/>
                </a:lnTo>
                <a:lnTo>
                  <a:pt x="2773" y="950"/>
                </a:lnTo>
                <a:lnTo>
                  <a:pt x="2776" y="946"/>
                </a:lnTo>
                <a:lnTo>
                  <a:pt x="2776" y="941"/>
                </a:lnTo>
                <a:lnTo>
                  <a:pt x="2776" y="941"/>
                </a:lnTo>
                <a:close/>
                <a:moveTo>
                  <a:pt x="2283" y="955"/>
                </a:moveTo>
                <a:lnTo>
                  <a:pt x="2276" y="960"/>
                </a:lnTo>
                <a:lnTo>
                  <a:pt x="2275" y="962"/>
                </a:lnTo>
                <a:lnTo>
                  <a:pt x="2272" y="972"/>
                </a:lnTo>
                <a:lnTo>
                  <a:pt x="2272" y="972"/>
                </a:lnTo>
                <a:lnTo>
                  <a:pt x="2276" y="969"/>
                </a:lnTo>
                <a:lnTo>
                  <a:pt x="2279" y="964"/>
                </a:lnTo>
                <a:lnTo>
                  <a:pt x="2283" y="955"/>
                </a:lnTo>
                <a:lnTo>
                  <a:pt x="2283" y="955"/>
                </a:lnTo>
                <a:close/>
                <a:moveTo>
                  <a:pt x="584" y="1026"/>
                </a:moveTo>
                <a:lnTo>
                  <a:pt x="584" y="1026"/>
                </a:lnTo>
                <a:lnTo>
                  <a:pt x="586" y="1029"/>
                </a:lnTo>
                <a:lnTo>
                  <a:pt x="587" y="1032"/>
                </a:lnTo>
                <a:lnTo>
                  <a:pt x="590" y="1032"/>
                </a:lnTo>
                <a:lnTo>
                  <a:pt x="594" y="1032"/>
                </a:lnTo>
                <a:lnTo>
                  <a:pt x="597" y="1033"/>
                </a:lnTo>
                <a:lnTo>
                  <a:pt x="597" y="1033"/>
                </a:lnTo>
                <a:lnTo>
                  <a:pt x="597" y="1026"/>
                </a:lnTo>
                <a:lnTo>
                  <a:pt x="597" y="1026"/>
                </a:lnTo>
                <a:lnTo>
                  <a:pt x="595" y="1026"/>
                </a:lnTo>
                <a:lnTo>
                  <a:pt x="591" y="1028"/>
                </a:lnTo>
                <a:lnTo>
                  <a:pt x="588" y="1028"/>
                </a:lnTo>
                <a:lnTo>
                  <a:pt x="584" y="1026"/>
                </a:lnTo>
                <a:lnTo>
                  <a:pt x="584" y="1026"/>
                </a:lnTo>
                <a:close/>
                <a:moveTo>
                  <a:pt x="2521" y="931"/>
                </a:moveTo>
                <a:lnTo>
                  <a:pt x="2521" y="931"/>
                </a:lnTo>
                <a:lnTo>
                  <a:pt x="2518" y="934"/>
                </a:lnTo>
                <a:lnTo>
                  <a:pt x="2516" y="936"/>
                </a:lnTo>
                <a:lnTo>
                  <a:pt x="2514" y="942"/>
                </a:lnTo>
                <a:lnTo>
                  <a:pt x="2514" y="942"/>
                </a:lnTo>
                <a:lnTo>
                  <a:pt x="2518" y="941"/>
                </a:lnTo>
                <a:lnTo>
                  <a:pt x="2521" y="938"/>
                </a:lnTo>
                <a:lnTo>
                  <a:pt x="2522" y="934"/>
                </a:lnTo>
                <a:lnTo>
                  <a:pt x="2521" y="931"/>
                </a:lnTo>
                <a:lnTo>
                  <a:pt x="2521" y="931"/>
                </a:lnTo>
                <a:close/>
                <a:moveTo>
                  <a:pt x="2270" y="973"/>
                </a:moveTo>
                <a:lnTo>
                  <a:pt x="2272" y="972"/>
                </a:lnTo>
                <a:lnTo>
                  <a:pt x="2275" y="962"/>
                </a:lnTo>
                <a:lnTo>
                  <a:pt x="2263" y="977"/>
                </a:lnTo>
                <a:lnTo>
                  <a:pt x="2270" y="973"/>
                </a:lnTo>
                <a:close/>
                <a:moveTo>
                  <a:pt x="81" y="733"/>
                </a:moveTo>
                <a:lnTo>
                  <a:pt x="82" y="727"/>
                </a:lnTo>
                <a:lnTo>
                  <a:pt x="84" y="723"/>
                </a:lnTo>
                <a:lnTo>
                  <a:pt x="84" y="723"/>
                </a:lnTo>
                <a:lnTo>
                  <a:pt x="78" y="730"/>
                </a:lnTo>
                <a:lnTo>
                  <a:pt x="75" y="733"/>
                </a:lnTo>
                <a:lnTo>
                  <a:pt x="74" y="737"/>
                </a:lnTo>
                <a:lnTo>
                  <a:pt x="81" y="733"/>
                </a:lnTo>
                <a:close/>
                <a:moveTo>
                  <a:pt x="1646" y="973"/>
                </a:moveTo>
                <a:lnTo>
                  <a:pt x="1646" y="973"/>
                </a:lnTo>
                <a:lnTo>
                  <a:pt x="1654" y="967"/>
                </a:lnTo>
                <a:lnTo>
                  <a:pt x="1656" y="964"/>
                </a:lnTo>
                <a:lnTo>
                  <a:pt x="1658" y="960"/>
                </a:lnTo>
                <a:lnTo>
                  <a:pt x="1658" y="960"/>
                </a:lnTo>
                <a:lnTo>
                  <a:pt x="1649" y="966"/>
                </a:lnTo>
                <a:lnTo>
                  <a:pt x="1648" y="969"/>
                </a:lnTo>
                <a:lnTo>
                  <a:pt x="1646" y="973"/>
                </a:lnTo>
                <a:lnTo>
                  <a:pt x="1646" y="973"/>
                </a:lnTo>
                <a:close/>
                <a:moveTo>
                  <a:pt x="1235" y="942"/>
                </a:moveTo>
                <a:lnTo>
                  <a:pt x="1235" y="942"/>
                </a:lnTo>
                <a:lnTo>
                  <a:pt x="1239" y="938"/>
                </a:lnTo>
                <a:lnTo>
                  <a:pt x="1243" y="934"/>
                </a:lnTo>
                <a:lnTo>
                  <a:pt x="1243" y="932"/>
                </a:lnTo>
                <a:lnTo>
                  <a:pt x="1242" y="932"/>
                </a:lnTo>
                <a:lnTo>
                  <a:pt x="1235" y="936"/>
                </a:lnTo>
                <a:lnTo>
                  <a:pt x="1235" y="936"/>
                </a:lnTo>
                <a:lnTo>
                  <a:pt x="1235" y="942"/>
                </a:lnTo>
                <a:lnTo>
                  <a:pt x="1235" y="942"/>
                </a:lnTo>
                <a:close/>
                <a:moveTo>
                  <a:pt x="1035" y="922"/>
                </a:moveTo>
                <a:lnTo>
                  <a:pt x="1035" y="922"/>
                </a:lnTo>
                <a:lnTo>
                  <a:pt x="1037" y="918"/>
                </a:lnTo>
                <a:lnTo>
                  <a:pt x="1035" y="917"/>
                </a:lnTo>
                <a:lnTo>
                  <a:pt x="1035" y="917"/>
                </a:lnTo>
                <a:lnTo>
                  <a:pt x="1032" y="917"/>
                </a:lnTo>
                <a:lnTo>
                  <a:pt x="1030" y="921"/>
                </a:lnTo>
                <a:lnTo>
                  <a:pt x="1028" y="924"/>
                </a:lnTo>
                <a:lnTo>
                  <a:pt x="1028" y="924"/>
                </a:lnTo>
                <a:lnTo>
                  <a:pt x="1028" y="925"/>
                </a:lnTo>
                <a:lnTo>
                  <a:pt x="1030" y="927"/>
                </a:lnTo>
                <a:lnTo>
                  <a:pt x="1032" y="925"/>
                </a:lnTo>
                <a:lnTo>
                  <a:pt x="1035" y="922"/>
                </a:lnTo>
                <a:close/>
                <a:moveTo>
                  <a:pt x="1935" y="920"/>
                </a:moveTo>
                <a:lnTo>
                  <a:pt x="1935" y="920"/>
                </a:lnTo>
                <a:lnTo>
                  <a:pt x="1933" y="918"/>
                </a:lnTo>
                <a:lnTo>
                  <a:pt x="1933" y="917"/>
                </a:lnTo>
                <a:lnTo>
                  <a:pt x="1932" y="915"/>
                </a:lnTo>
                <a:lnTo>
                  <a:pt x="1930" y="915"/>
                </a:lnTo>
                <a:lnTo>
                  <a:pt x="1926" y="918"/>
                </a:lnTo>
                <a:lnTo>
                  <a:pt x="1926" y="918"/>
                </a:lnTo>
                <a:lnTo>
                  <a:pt x="1926" y="920"/>
                </a:lnTo>
                <a:lnTo>
                  <a:pt x="1928" y="922"/>
                </a:lnTo>
                <a:lnTo>
                  <a:pt x="1928" y="924"/>
                </a:lnTo>
                <a:lnTo>
                  <a:pt x="1929" y="924"/>
                </a:lnTo>
                <a:lnTo>
                  <a:pt x="1930" y="922"/>
                </a:lnTo>
                <a:lnTo>
                  <a:pt x="1935" y="920"/>
                </a:lnTo>
                <a:lnTo>
                  <a:pt x="1935" y="920"/>
                </a:lnTo>
                <a:close/>
                <a:moveTo>
                  <a:pt x="659" y="1038"/>
                </a:moveTo>
                <a:lnTo>
                  <a:pt x="659" y="1038"/>
                </a:lnTo>
                <a:lnTo>
                  <a:pt x="659" y="1032"/>
                </a:lnTo>
                <a:lnTo>
                  <a:pt x="659" y="1029"/>
                </a:lnTo>
                <a:lnTo>
                  <a:pt x="657" y="1028"/>
                </a:lnTo>
                <a:lnTo>
                  <a:pt x="657" y="1028"/>
                </a:lnTo>
                <a:lnTo>
                  <a:pt x="657" y="1029"/>
                </a:lnTo>
                <a:lnTo>
                  <a:pt x="656" y="1031"/>
                </a:lnTo>
                <a:lnTo>
                  <a:pt x="653" y="1035"/>
                </a:lnTo>
                <a:lnTo>
                  <a:pt x="652" y="1038"/>
                </a:lnTo>
                <a:lnTo>
                  <a:pt x="653" y="1038"/>
                </a:lnTo>
                <a:lnTo>
                  <a:pt x="654" y="1039"/>
                </a:lnTo>
                <a:lnTo>
                  <a:pt x="659" y="1038"/>
                </a:lnTo>
                <a:lnTo>
                  <a:pt x="659" y="1038"/>
                </a:lnTo>
                <a:close/>
                <a:moveTo>
                  <a:pt x="2811" y="914"/>
                </a:moveTo>
                <a:lnTo>
                  <a:pt x="2811" y="914"/>
                </a:lnTo>
                <a:lnTo>
                  <a:pt x="2806" y="918"/>
                </a:lnTo>
                <a:lnTo>
                  <a:pt x="2804" y="921"/>
                </a:lnTo>
                <a:lnTo>
                  <a:pt x="2803" y="924"/>
                </a:lnTo>
                <a:lnTo>
                  <a:pt x="2803" y="924"/>
                </a:lnTo>
                <a:lnTo>
                  <a:pt x="2807" y="922"/>
                </a:lnTo>
                <a:lnTo>
                  <a:pt x="2810" y="921"/>
                </a:lnTo>
                <a:lnTo>
                  <a:pt x="2811" y="917"/>
                </a:lnTo>
                <a:lnTo>
                  <a:pt x="2811" y="914"/>
                </a:lnTo>
                <a:lnTo>
                  <a:pt x="2811" y="914"/>
                </a:lnTo>
                <a:close/>
                <a:moveTo>
                  <a:pt x="213" y="735"/>
                </a:moveTo>
                <a:lnTo>
                  <a:pt x="213" y="735"/>
                </a:lnTo>
                <a:lnTo>
                  <a:pt x="215" y="734"/>
                </a:lnTo>
                <a:lnTo>
                  <a:pt x="215" y="731"/>
                </a:lnTo>
                <a:lnTo>
                  <a:pt x="213" y="726"/>
                </a:lnTo>
                <a:lnTo>
                  <a:pt x="210" y="723"/>
                </a:lnTo>
                <a:lnTo>
                  <a:pt x="210" y="723"/>
                </a:lnTo>
                <a:lnTo>
                  <a:pt x="210" y="727"/>
                </a:lnTo>
                <a:lnTo>
                  <a:pt x="210" y="727"/>
                </a:lnTo>
                <a:lnTo>
                  <a:pt x="212" y="733"/>
                </a:lnTo>
                <a:lnTo>
                  <a:pt x="213" y="735"/>
                </a:lnTo>
                <a:lnTo>
                  <a:pt x="213" y="735"/>
                </a:lnTo>
                <a:close/>
              </a:path>
            </a:pathLst>
          </a:custGeom>
          <a:solidFill>
            <a:schemeClr val="tx1">
              <a:lumMod val="85000"/>
              <a:lumOff val="15000"/>
            </a:schemeClr>
          </a:solidFill>
          <a:ln w="9525">
            <a:solidFill>
              <a:srgbClr val="262626"/>
            </a:solidFill>
            <a:round/>
          </a:ln>
        </p:spPr>
        <p:txBody>
          <a:bodyPr vert="horz" wrap="square" lIns="121920" tIns="60960" rIns="121920" bIns="60960" numCol="1" anchor="t" anchorCtr="0" compatLnSpc="1"/>
          <a:lstStyle/>
          <a:p>
            <a:endParaRPr lang="zh-CN" altLang="en-US" sz="2400"/>
          </a:p>
        </p:txBody>
      </p:sp>
      <p:sp>
        <p:nvSpPr>
          <p:cNvPr id="9" name="Freeform 128"/>
          <p:cNvSpPr>
            <a:spLocks noEditPoints="1"/>
          </p:cNvSpPr>
          <p:nvPr/>
        </p:nvSpPr>
        <p:spPr bwMode="auto">
          <a:xfrm rot="4727043" flipH="1">
            <a:off x="3819821" y="4271417"/>
            <a:ext cx="1667549" cy="790275"/>
          </a:xfrm>
          <a:custGeom>
            <a:avLst/>
            <a:gdLst/>
            <a:ahLst/>
            <a:cxnLst>
              <a:cxn ang="0">
                <a:pos x="7" y="475"/>
              </a:cxn>
              <a:cxn ang="0">
                <a:pos x="2824" y="83"/>
              </a:cxn>
              <a:cxn ang="0">
                <a:pos x="649" y="1056"/>
              </a:cxn>
              <a:cxn ang="0">
                <a:pos x="2076" y="27"/>
              </a:cxn>
              <a:cxn ang="0">
                <a:pos x="172" y="526"/>
              </a:cxn>
              <a:cxn ang="0">
                <a:pos x="1718" y="1039"/>
              </a:cxn>
              <a:cxn ang="0">
                <a:pos x="1774" y="1068"/>
              </a:cxn>
              <a:cxn ang="0">
                <a:pos x="1781" y="1032"/>
              </a:cxn>
              <a:cxn ang="0">
                <a:pos x="333" y="936"/>
              </a:cxn>
              <a:cxn ang="0">
                <a:pos x="392" y="925"/>
              </a:cxn>
              <a:cxn ang="0">
                <a:pos x="363" y="1000"/>
              </a:cxn>
              <a:cxn ang="0">
                <a:pos x="503" y="880"/>
              </a:cxn>
              <a:cxn ang="0">
                <a:pos x="1070" y="1002"/>
              </a:cxn>
              <a:cxn ang="0">
                <a:pos x="1231" y="969"/>
              </a:cxn>
              <a:cxn ang="0">
                <a:pos x="1562" y="1066"/>
              </a:cxn>
              <a:cxn ang="0">
                <a:pos x="2570" y="952"/>
              </a:cxn>
              <a:cxn ang="0">
                <a:pos x="2350" y="939"/>
              </a:cxn>
              <a:cxn ang="0">
                <a:pos x="2269" y="1060"/>
              </a:cxn>
              <a:cxn ang="0">
                <a:pos x="2003" y="943"/>
              </a:cxn>
              <a:cxn ang="0">
                <a:pos x="290" y="863"/>
              </a:cxn>
              <a:cxn ang="0">
                <a:pos x="2193" y="1080"/>
              </a:cxn>
              <a:cxn ang="0">
                <a:pos x="444" y="1031"/>
              </a:cxn>
              <a:cxn ang="0">
                <a:pos x="1999" y="1059"/>
              </a:cxn>
              <a:cxn ang="0">
                <a:pos x="2788" y="924"/>
              </a:cxn>
              <a:cxn ang="0">
                <a:pos x="1208" y="1000"/>
              </a:cxn>
              <a:cxn ang="0">
                <a:pos x="1020" y="1032"/>
              </a:cxn>
              <a:cxn ang="0">
                <a:pos x="1107" y="1032"/>
              </a:cxn>
              <a:cxn ang="0">
                <a:pos x="2071" y="1081"/>
              </a:cxn>
              <a:cxn ang="0">
                <a:pos x="1980" y="938"/>
              </a:cxn>
              <a:cxn ang="0">
                <a:pos x="46" y="415"/>
              </a:cxn>
              <a:cxn ang="0">
                <a:pos x="886" y="1049"/>
              </a:cxn>
              <a:cxn ang="0">
                <a:pos x="867" y="1023"/>
              </a:cxn>
              <a:cxn ang="0">
                <a:pos x="151" y="558"/>
              </a:cxn>
              <a:cxn ang="0">
                <a:pos x="28" y="478"/>
              </a:cxn>
              <a:cxn ang="0">
                <a:pos x="116" y="433"/>
              </a:cxn>
              <a:cxn ang="0">
                <a:pos x="1842" y="1067"/>
              </a:cxn>
              <a:cxn ang="0">
                <a:pos x="958" y="921"/>
              </a:cxn>
              <a:cxn ang="0">
                <a:pos x="50" y="891"/>
              </a:cxn>
              <a:cxn ang="0">
                <a:pos x="209" y="842"/>
              </a:cxn>
              <a:cxn ang="0">
                <a:pos x="595" y="904"/>
              </a:cxn>
              <a:cxn ang="0">
                <a:pos x="1419" y="903"/>
              </a:cxn>
              <a:cxn ang="0">
                <a:pos x="129" y="571"/>
              </a:cxn>
              <a:cxn ang="0">
                <a:pos x="668" y="1009"/>
              </a:cxn>
              <a:cxn ang="0">
                <a:pos x="54" y="727"/>
              </a:cxn>
              <a:cxn ang="0">
                <a:pos x="146" y="428"/>
              </a:cxn>
              <a:cxn ang="0">
                <a:pos x="40" y="824"/>
              </a:cxn>
              <a:cxn ang="0">
                <a:pos x="300" y="922"/>
              </a:cxn>
              <a:cxn ang="0">
                <a:pos x="234" y="807"/>
              </a:cxn>
              <a:cxn ang="0">
                <a:pos x="2516" y="34"/>
              </a:cxn>
              <a:cxn ang="0">
                <a:pos x="2397" y="1012"/>
              </a:cxn>
              <a:cxn ang="0">
                <a:pos x="2110" y="911"/>
              </a:cxn>
              <a:cxn ang="0">
                <a:pos x="179" y="845"/>
              </a:cxn>
              <a:cxn ang="0">
                <a:pos x="1700" y="907"/>
              </a:cxn>
              <a:cxn ang="0">
                <a:pos x="1617" y="931"/>
              </a:cxn>
              <a:cxn ang="0">
                <a:pos x="2731" y="1011"/>
              </a:cxn>
              <a:cxn ang="0">
                <a:pos x="1645" y="1053"/>
              </a:cxn>
              <a:cxn ang="0">
                <a:pos x="462" y="1005"/>
              </a:cxn>
              <a:cxn ang="0">
                <a:pos x="2332" y="969"/>
              </a:cxn>
              <a:cxn ang="0">
                <a:pos x="2433" y="946"/>
              </a:cxn>
              <a:cxn ang="0">
                <a:pos x="1077" y="998"/>
              </a:cxn>
              <a:cxn ang="0">
                <a:pos x="2776" y="941"/>
              </a:cxn>
              <a:cxn ang="0">
                <a:pos x="82" y="727"/>
              </a:cxn>
              <a:cxn ang="0">
                <a:pos x="1930" y="922"/>
              </a:cxn>
            </a:cxnLst>
            <a:rect l="0" t="0" r="r" b="b"/>
            <a:pathLst>
              <a:path w="2921" h="1098">
                <a:moveTo>
                  <a:pt x="633" y="1063"/>
                </a:moveTo>
                <a:lnTo>
                  <a:pt x="633" y="1063"/>
                </a:lnTo>
                <a:lnTo>
                  <a:pt x="629" y="1063"/>
                </a:lnTo>
                <a:lnTo>
                  <a:pt x="626" y="1063"/>
                </a:lnTo>
                <a:lnTo>
                  <a:pt x="625" y="1060"/>
                </a:lnTo>
                <a:lnTo>
                  <a:pt x="626" y="1054"/>
                </a:lnTo>
                <a:lnTo>
                  <a:pt x="626" y="1054"/>
                </a:lnTo>
                <a:lnTo>
                  <a:pt x="586" y="1053"/>
                </a:lnTo>
                <a:lnTo>
                  <a:pt x="542" y="1053"/>
                </a:lnTo>
                <a:lnTo>
                  <a:pt x="452" y="1052"/>
                </a:lnTo>
                <a:lnTo>
                  <a:pt x="406" y="1050"/>
                </a:lnTo>
                <a:lnTo>
                  <a:pt x="362" y="1046"/>
                </a:lnTo>
                <a:lnTo>
                  <a:pt x="320" y="1042"/>
                </a:lnTo>
                <a:lnTo>
                  <a:pt x="279" y="1035"/>
                </a:lnTo>
                <a:lnTo>
                  <a:pt x="279" y="1035"/>
                </a:lnTo>
                <a:lnTo>
                  <a:pt x="278" y="1035"/>
                </a:lnTo>
                <a:lnTo>
                  <a:pt x="275" y="1036"/>
                </a:lnTo>
                <a:lnTo>
                  <a:pt x="268" y="1042"/>
                </a:lnTo>
                <a:lnTo>
                  <a:pt x="265" y="1043"/>
                </a:lnTo>
                <a:lnTo>
                  <a:pt x="262" y="1043"/>
                </a:lnTo>
                <a:lnTo>
                  <a:pt x="260" y="1043"/>
                </a:lnTo>
                <a:lnTo>
                  <a:pt x="257" y="1039"/>
                </a:lnTo>
                <a:lnTo>
                  <a:pt x="257" y="1039"/>
                </a:lnTo>
                <a:lnTo>
                  <a:pt x="254" y="1036"/>
                </a:lnTo>
                <a:lnTo>
                  <a:pt x="250" y="1033"/>
                </a:lnTo>
                <a:lnTo>
                  <a:pt x="243" y="1032"/>
                </a:lnTo>
                <a:lnTo>
                  <a:pt x="237" y="1032"/>
                </a:lnTo>
                <a:lnTo>
                  <a:pt x="223" y="1033"/>
                </a:lnTo>
                <a:lnTo>
                  <a:pt x="210" y="1033"/>
                </a:lnTo>
                <a:lnTo>
                  <a:pt x="210" y="1033"/>
                </a:lnTo>
                <a:lnTo>
                  <a:pt x="181" y="1031"/>
                </a:lnTo>
                <a:lnTo>
                  <a:pt x="154" y="1025"/>
                </a:lnTo>
                <a:lnTo>
                  <a:pt x="130" y="1018"/>
                </a:lnTo>
                <a:lnTo>
                  <a:pt x="106" y="1008"/>
                </a:lnTo>
                <a:lnTo>
                  <a:pt x="85" y="998"/>
                </a:lnTo>
                <a:lnTo>
                  <a:pt x="64" y="987"/>
                </a:lnTo>
                <a:lnTo>
                  <a:pt x="45" y="974"/>
                </a:lnTo>
                <a:lnTo>
                  <a:pt x="26" y="962"/>
                </a:lnTo>
                <a:lnTo>
                  <a:pt x="26" y="962"/>
                </a:lnTo>
                <a:lnTo>
                  <a:pt x="18" y="934"/>
                </a:lnTo>
                <a:lnTo>
                  <a:pt x="11" y="904"/>
                </a:lnTo>
                <a:lnTo>
                  <a:pt x="7" y="875"/>
                </a:lnTo>
                <a:lnTo>
                  <a:pt x="4" y="845"/>
                </a:lnTo>
                <a:lnTo>
                  <a:pt x="2" y="814"/>
                </a:lnTo>
                <a:lnTo>
                  <a:pt x="4" y="785"/>
                </a:lnTo>
                <a:lnTo>
                  <a:pt x="7" y="755"/>
                </a:lnTo>
                <a:lnTo>
                  <a:pt x="11" y="727"/>
                </a:lnTo>
                <a:lnTo>
                  <a:pt x="11" y="727"/>
                </a:lnTo>
                <a:lnTo>
                  <a:pt x="7" y="629"/>
                </a:lnTo>
                <a:lnTo>
                  <a:pt x="5" y="578"/>
                </a:lnTo>
                <a:lnTo>
                  <a:pt x="5" y="526"/>
                </a:lnTo>
                <a:lnTo>
                  <a:pt x="7" y="475"/>
                </a:lnTo>
                <a:lnTo>
                  <a:pt x="8" y="423"/>
                </a:lnTo>
                <a:lnTo>
                  <a:pt x="11" y="374"/>
                </a:lnTo>
                <a:lnTo>
                  <a:pt x="16" y="326"/>
                </a:lnTo>
                <a:lnTo>
                  <a:pt x="16" y="326"/>
                </a:lnTo>
                <a:lnTo>
                  <a:pt x="14" y="331"/>
                </a:lnTo>
                <a:lnTo>
                  <a:pt x="11" y="335"/>
                </a:lnTo>
                <a:lnTo>
                  <a:pt x="7" y="339"/>
                </a:lnTo>
                <a:lnTo>
                  <a:pt x="4" y="341"/>
                </a:lnTo>
                <a:lnTo>
                  <a:pt x="0" y="341"/>
                </a:lnTo>
                <a:lnTo>
                  <a:pt x="0" y="341"/>
                </a:lnTo>
                <a:lnTo>
                  <a:pt x="40" y="273"/>
                </a:lnTo>
                <a:lnTo>
                  <a:pt x="82" y="208"/>
                </a:lnTo>
                <a:lnTo>
                  <a:pt x="104" y="178"/>
                </a:lnTo>
                <a:lnTo>
                  <a:pt x="126" y="147"/>
                </a:lnTo>
                <a:lnTo>
                  <a:pt x="148" y="117"/>
                </a:lnTo>
                <a:lnTo>
                  <a:pt x="172" y="89"/>
                </a:lnTo>
                <a:lnTo>
                  <a:pt x="172" y="89"/>
                </a:lnTo>
                <a:lnTo>
                  <a:pt x="178" y="74"/>
                </a:lnTo>
                <a:lnTo>
                  <a:pt x="185" y="61"/>
                </a:lnTo>
                <a:lnTo>
                  <a:pt x="195" y="51"/>
                </a:lnTo>
                <a:lnTo>
                  <a:pt x="205" y="41"/>
                </a:lnTo>
                <a:lnTo>
                  <a:pt x="217" y="34"/>
                </a:lnTo>
                <a:lnTo>
                  <a:pt x="231" y="29"/>
                </a:lnTo>
                <a:lnTo>
                  <a:pt x="245" y="23"/>
                </a:lnTo>
                <a:lnTo>
                  <a:pt x="262" y="19"/>
                </a:lnTo>
                <a:lnTo>
                  <a:pt x="262" y="19"/>
                </a:lnTo>
                <a:lnTo>
                  <a:pt x="281" y="13"/>
                </a:lnTo>
                <a:lnTo>
                  <a:pt x="299" y="10"/>
                </a:lnTo>
                <a:lnTo>
                  <a:pt x="340" y="5"/>
                </a:lnTo>
                <a:lnTo>
                  <a:pt x="383" y="2"/>
                </a:lnTo>
                <a:lnTo>
                  <a:pt x="428" y="0"/>
                </a:lnTo>
                <a:lnTo>
                  <a:pt x="475" y="0"/>
                </a:lnTo>
                <a:lnTo>
                  <a:pt x="519" y="3"/>
                </a:lnTo>
                <a:lnTo>
                  <a:pt x="608" y="9"/>
                </a:lnTo>
                <a:lnTo>
                  <a:pt x="608" y="9"/>
                </a:lnTo>
                <a:lnTo>
                  <a:pt x="715" y="6"/>
                </a:lnTo>
                <a:lnTo>
                  <a:pt x="819" y="6"/>
                </a:lnTo>
                <a:lnTo>
                  <a:pt x="1030" y="8"/>
                </a:lnTo>
                <a:lnTo>
                  <a:pt x="1134" y="8"/>
                </a:lnTo>
                <a:lnTo>
                  <a:pt x="1239" y="8"/>
                </a:lnTo>
                <a:lnTo>
                  <a:pt x="1346" y="5"/>
                </a:lnTo>
                <a:lnTo>
                  <a:pt x="1451" y="0"/>
                </a:lnTo>
                <a:lnTo>
                  <a:pt x="2653" y="23"/>
                </a:lnTo>
                <a:lnTo>
                  <a:pt x="2653" y="23"/>
                </a:lnTo>
                <a:lnTo>
                  <a:pt x="2681" y="24"/>
                </a:lnTo>
                <a:lnTo>
                  <a:pt x="2706" y="27"/>
                </a:lnTo>
                <a:lnTo>
                  <a:pt x="2730" y="33"/>
                </a:lnTo>
                <a:lnTo>
                  <a:pt x="2752" y="40"/>
                </a:lnTo>
                <a:lnTo>
                  <a:pt x="2772" y="48"/>
                </a:lnTo>
                <a:lnTo>
                  <a:pt x="2790" y="58"/>
                </a:lnTo>
                <a:lnTo>
                  <a:pt x="2809" y="69"/>
                </a:lnTo>
                <a:lnTo>
                  <a:pt x="2824" y="83"/>
                </a:lnTo>
                <a:lnTo>
                  <a:pt x="2838" y="97"/>
                </a:lnTo>
                <a:lnTo>
                  <a:pt x="2849" y="114"/>
                </a:lnTo>
                <a:lnTo>
                  <a:pt x="2861" y="131"/>
                </a:lnTo>
                <a:lnTo>
                  <a:pt x="2870" y="151"/>
                </a:lnTo>
                <a:lnTo>
                  <a:pt x="2879" y="171"/>
                </a:lnTo>
                <a:lnTo>
                  <a:pt x="2884" y="193"/>
                </a:lnTo>
                <a:lnTo>
                  <a:pt x="2890" y="215"/>
                </a:lnTo>
                <a:lnTo>
                  <a:pt x="2894" y="239"/>
                </a:lnTo>
                <a:lnTo>
                  <a:pt x="2894" y="239"/>
                </a:lnTo>
                <a:lnTo>
                  <a:pt x="2893" y="270"/>
                </a:lnTo>
                <a:lnTo>
                  <a:pt x="2893" y="301"/>
                </a:lnTo>
                <a:lnTo>
                  <a:pt x="2896" y="363"/>
                </a:lnTo>
                <a:lnTo>
                  <a:pt x="2901" y="423"/>
                </a:lnTo>
                <a:lnTo>
                  <a:pt x="2907" y="482"/>
                </a:lnTo>
                <a:lnTo>
                  <a:pt x="2907" y="482"/>
                </a:lnTo>
                <a:lnTo>
                  <a:pt x="2910" y="516"/>
                </a:lnTo>
                <a:lnTo>
                  <a:pt x="2911" y="551"/>
                </a:lnTo>
                <a:lnTo>
                  <a:pt x="2913" y="619"/>
                </a:lnTo>
                <a:lnTo>
                  <a:pt x="2914" y="688"/>
                </a:lnTo>
                <a:lnTo>
                  <a:pt x="2917" y="723"/>
                </a:lnTo>
                <a:lnTo>
                  <a:pt x="2921" y="758"/>
                </a:lnTo>
                <a:lnTo>
                  <a:pt x="2921" y="758"/>
                </a:lnTo>
                <a:lnTo>
                  <a:pt x="2900" y="800"/>
                </a:lnTo>
                <a:lnTo>
                  <a:pt x="2879" y="841"/>
                </a:lnTo>
                <a:lnTo>
                  <a:pt x="2855" y="882"/>
                </a:lnTo>
                <a:lnTo>
                  <a:pt x="2831" y="920"/>
                </a:lnTo>
                <a:lnTo>
                  <a:pt x="2804" y="956"/>
                </a:lnTo>
                <a:lnTo>
                  <a:pt x="2790" y="973"/>
                </a:lnTo>
                <a:lnTo>
                  <a:pt x="2775" y="990"/>
                </a:lnTo>
                <a:lnTo>
                  <a:pt x="2759" y="1005"/>
                </a:lnTo>
                <a:lnTo>
                  <a:pt x="2743" y="1021"/>
                </a:lnTo>
                <a:lnTo>
                  <a:pt x="2726" y="1036"/>
                </a:lnTo>
                <a:lnTo>
                  <a:pt x="2709" y="1050"/>
                </a:lnTo>
                <a:lnTo>
                  <a:pt x="2709" y="1050"/>
                </a:lnTo>
                <a:lnTo>
                  <a:pt x="2699" y="1056"/>
                </a:lnTo>
                <a:lnTo>
                  <a:pt x="2689" y="1061"/>
                </a:lnTo>
                <a:lnTo>
                  <a:pt x="2668" y="1070"/>
                </a:lnTo>
                <a:lnTo>
                  <a:pt x="2644" y="1077"/>
                </a:lnTo>
                <a:lnTo>
                  <a:pt x="2619" y="1081"/>
                </a:lnTo>
                <a:lnTo>
                  <a:pt x="2594" y="1085"/>
                </a:lnTo>
                <a:lnTo>
                  <a:pt x="2565" y="1087"/>
                </a:lnTo>
                <a:lnTo>
                  <a:pt x="2508" y="1090"/>
                </a:lnTo>
                <a:lnTo>
                  <a:pt x="2508" y="1090"/>
                </a:lnTo>
                <a:lnTo>
                  <a:pt x="2363" y="1092"/>
                </a:lnTo>
                <a:lnTo>
                  <a:pt x="2224" y="1095"/>
                </a:lnTo>
                <a:lnTo>
                  <a:pt x="1942" y="1098"/>
                </a:lnTo>
                <a:lnTo>
                  <a:pt x="1942" y="1098"/>
                </a:lnTo>
                <a:lnTo>
                  <a:pt x="1909" y="1098"/>
                </a:lnTo>
                <a:lnTo>
                  <a:pt x="1880" y="1098"/>
                </a:lnTo>
                <a:lnTo>
                  <a:pt x="1818" y="1095"/>
                </a:lnTo>
                <a:lnTo>
                  <a:pt x="649" y="1056"/>
                </a:lnTo>
                <a:lnTo>
                  <a:pt x="649" y="1056"/>
                </a:lnTo>
                <a:lnTo>
                  <a:pt x="645" y="1057"/>
                </a:lnTo>
                <a:lnTo>
                  <a:pt x="640" y="1059"/>
                </a:lnTo>
                <a:lnTo>
                  <a:pt x="633" y="1063"/>
                </a:lnTo>
                <a:lnTo>
                  <a:pt x="633" y="1063"/>
                </a:lnTo>
                <a:close/>
                <a:moveTo>
                  <a:pt x="2785" y="862"/>
                </a:moveTo>
                <a:lnTo>
                  <a:pt x="2785" y="862"/>
                </a:lnTo>
                <a:lnTo>
                  <a:pt x="2797" y="860"/>
                </a:lnTo>
                <a:lnTo>
                  <a:pt x="2809" y="858"/>
                </a:lnTo>
                <a:lnTo>
                  <a:pt x="2820" y="853"/>
                </a:lnTo>
                <a:lnTo>
                  <a:pt x="2830" y="849"/>
                </a:lnTo>
                <a:lnTo>
                  <a:pt x="2838" y="844"/>
                </a:lnTo>
                <a:lnTo>
                  <a:pt x="2848" y="838"/>
                </a:lnTo>
                <a:lnTo>
                  <a:pt x="2855" y="832"/>
                </a:lnTo>
                <a:lnTo>
                  <a:pt x="2862" y="824"/>
                </a:lnTo>
                <a:lnTo>
                  <a:pt x="2869" y="817"/>
                </a:lnTo>
                <a:lnTo>
                  <a:pt x="2875" y="808"/>
                </a:lnTo>
                <a:lnTo>
                  <a:pt x="2886" y="790"/>
                </a:lnTo>
                <a:lnTo>
                  <a:pt x="2893" y="769"/>
                </a:lnTo>
                <a:lnTo>
                  <a:pt x="2900" y="748"/>
                </a:lnTo>
                <a:lnTo>
                  <a:pt x="2900" y="748"/>
                </a:lnTo>
                <a:lnTo>
                  <a:pt x="2899" y="688"/>
                </a:lnTo>
                <a:lnTo>
                  <a:pt x="2897" y="629"/>
                </a:lnTo>
                <a:lnTo>
                  <a:pt x="2893" y="512"/>
                </a:lnTo>
                <a:lnTo>
                  <a:pt x="2884" y="395"/>
                </a:lnTo>
                <a:lnTo>
                  <a:pt x="2877" y="279"/>
                </a:lnTo>
                <a:lnTo>
                  <a:pt x="2877" y="279"/>
                </a:lnTo>
                <a:lnTo>
                  <a:pt x="2877" y="260"/>
                </a:lnTo>
                <a:lnTo>
                  <a:pt x="2877" y="244"/>
                </a:lnTo>
                <a:lnTo>
                  <a:pt x="2876" y="227"/>
                </a:lnTo>
                <a:lnTo>
                  <a:pt x="2873" y="211"/>
                </a:lnTo>
                <a:lnTo>
                  <a:pt x="2869" y="196"/>
                </a:lnTo>
                <a:lnTo>
                  <a:pt x="2865" y="182"/>
                </a:lnTo>
                <a:lnTo>
                  <a:pt x="2861" y="169"/>
                </a:lnTo>
                <a:lnTo>
                  <a:pt x="2854" y="155"/>
                </a:lnTo>
                <a:lnTo>
                  <a:pt x="2848" y="144"/>
                </a:lnTo>
                <a:lnTo>
                  <a:pt x="2840" y="133"/>
                </a:lnTo>
                <a:lnTo>
                  <a:pt x="2824" y="111"/>
                </a:lnTo>
                <a:lnTo>
                  <a:pt x="2806" y="92"/>
                </a:lnTo>
                <a:lnTo>
                  <a:pt x="2786" y="75"/>
                </a:lnTo>
                <a:lnTo>
                  <a:pt x="2786" y="75"/>
                </a:lnTo>
                <a:lnTo>
                  <a:pt x="2734" y="68"/>
                </a:lnTo>
                <a:lnTo>
                  <a:pt x="2682" y="62"/>
                </a:lnTo>
                <a:lnTo>
                  <a:pt x="2629" y="60"/>
                </a:lnTo>
                <a:lnTo>
                  <a:pt x="2574" y="55"/>
                </a:lnTo>
                <a:lnTo>
                  <a:pt x="2466" y="50"/>
                </a:lnTo>
                <a:lnTo>
                  <a:pt x="2412" y="45"/>
                </a:lnTo>
                <a:lnTo>
                  <a:pt x="2360" y="41"/>
                </a:lnTo>
                <a:lnTo>
                  <a:pt x="2360" y="41"/>
                </a:lnTo>
                <a:lnTo>
                  <a:pt x="2314" y="37"/>
                </a:lnTo>
                <a:lnTo>
                  <a:pt x="2268" y="34"/>
                </a:lnTo>
                <a:lnTo>
                  <a:pt x="2172" y="30"/>
                </a:lnTo>
                <a:lnTo>
                  <a:pt x="2076" y="27"/>
                </a:lnTo>
                <a:lnTo>
                  <a:pt x="1980" y="27"/>
                </a:lnTo>
                <a:lnTo>
                  <a:pt x="1786" y="27"/>
                </a:lnTo>
                <a:lnTo>
                  <a:pt x="1689" y="26"/>
                </a:lnTo>
                <a:lnTo>
                  <a:pt x="1593" y="22"/>
                </a:lnTo>
                <a:lnTo>
                  <a:pt x="1593" y="22"/>
                </a:lnTo>
                <a:lnTo>
                  <a:pt x="1550" y="20"/>
                </a:lnTo>
                <a:lnTo>
                  <a:pt x="1505" y="19"/>
                </a:lnTo>
                <a:lnTo>
                  <a:pt x="1416" y="19"/>
                </a:lnTo>
                <a:lnTo>
                  <a:pt x="1329" y="22"/>
                </a:lnTo>
                <a:lnTo>
                  <a:pt x="1243" y="24"/>
                </a:lnTo>
                <a:lnTo>
                  <a:pt x="1157" y="27"/>
                </a:lnTo>
                <a:lnTo>
                  <a:pt x="1070" y="30"/>
                </a:lnTo>
                <a:lnTo>
                  <a:pt x="986" y="30"/>
                </a:lnTo>
                <a:lnTo>
                  <a:pt x="942" y="29"/>
                </a:lnTo>
                <a:lnTo>
                  <a:pt x="900" y="27"/>
                </a:lnTo>
                <a:lnTo>
                  <a:pt x="900" y="27"/>
                </a:lnTo>
                <a:lnTo>
                  <a:pt x="848" y="26"/>
                </a:lnTo>
                <a:lnTo>
                  <a:pt x="796" y="24"/>
                </a:lnTo>
                <a:lnTo>
                  <a:pt x="694" y="26"/>
                </a:lnTo>
                <a:lnTo>
                  <a:pt x="642" y="27"/>
                </a:lnTo>
                <a:lnTo>
                  <a:pt x="590" y="27"/>
                </a:lnTo>
                <a:lnTo>
                  <a:pt x="536" y="26"/>
                </a:lnTo>
                <a:lnTo>
                  <a:pt x="483" y="22"/>
                </a:lnTo>
                <a:lnTo>
                  <a:pt x="483" y="22"/>
                </a:lnTo>
                <a:lnTo>
                  <a:pt x="487" y="24"/>
                </a:lnTo>
                <a:lnTo>
                  <a:pt x="493" y="27"/>
                </a:lnTo>
                <a:lnTo>
                  <a:pt x="493" y="27"/>
                </a:lnTo>
                <a:lnTo>
                  <a:pt x="489" y="29"/>
                </a:lnTo>
                <a:lnTo>
                  <a:pt x="484" y="27"/>
                </a:lnTo>
                <a:lnTo>
                  <a:pt x="477" y="26"/>
                </a:lnTo>
                <a:lnTo>
                  <a:pt x="477" y="26"/>
                </a:lnTo>
                <a:lnTo>
                  <a:pt x="448" y="24"/>
                </a:lnTo>
                <a:lnTo>
                  <a:pt x="418" y="26"/>
                </a:lnTo>
                <a:lnTo>
                  <a:pt x="359" y="29"/>
                </a:lnTo>
                <a:lnTo>
                  <a:pt x="302" y="33"/>
                </a:lnTo>
                <a:lnTo>
                  <a:pt x="248" y="38"/>
                </a:lnTo>
                <a:lnTo>
                  <a:pt x="248" y="38"/>
                </a:lnTo>
                <a:lnTo>
                  <a:pt x="240" y="44"/>
                </a:lnTo>
                <a:lnTo>
                  <a:pt x="231" y="50"/>
                </a:lnTo>
                <a:lnTo>
                  <a:pt x="217" y="64"/>
                </a:lnTo>
                <a:lnTo>
                  <a:pt x="193" y="90"/>
                </a:lnTo>
                <a:lnTo>
                  <a:pt x="193" y="90"/>
                </a:lnTo>
                <a:lnTo>
                  <a:pt x="188" y="106"/>
                </a:lnTo>
                <a:lnTo>
                  <a:pt x="185" y="123"/>
                </a:lnTo>
                <a:lnTo>
                  <a:pt x="181" y="138"/>
                </a:lnTo>
                <a:lnTo>
                  <a:pt x="175" y="155"/>
                </a:lnTo>
                <a:lnTo>
                  <a:pt x="175" y="155"/>
                </a:lnTo>
                <a:lnTo>
                  <a:pt x="171" y="275"/>
                </a:lnTo>
                <a:lnTo>
                  <a:pt x="170" y="336"/>
                </a:lnTo>
                <a:lnTo>
                  <a:pt x="170" y="400"/>
                </a:lnTo>
                <a:lnTo>
                  <a:pt x="171" y="463"/>
                </a:lnTo>
                <a:lnTo>
                  <a:pt x="172" y="526"/>
                </a:lnTo>
                <a:lnTo>
                  <a:pt x="177" y="588"/>
                </a:lnTo>
                <a:lnTo>
                  <a:pt x="182" y="648"/>
                </a:lnTo>
                <a:lnTo>
                  <a:pt x="182" y="648"/>
                </a:lnTo>
                <a:lnTo>
                  <a:pt x="189" y="676"/>
                </a:lnTo>
                <a:lnTo>
                  <a:pt x="198" y="705"/>
                </a:lnTo>
                <a:lnTo>
                  <a:pt x="208" y="731"/>
                </a:lnTo>
                <a:lnTo>
                  <a:pt x="219" y="755"/>
                </a:lnTo>
                <a:lnTo>
                  <a:pt x="231" y="779"/>
                </a:lnTo>
                <a:lnTo>
                  <a:pt x="245" y="799"/>
                </a:lnTo>
                <a:lnTo>
                  <a:pt x="254" y="808"/>
                </a:lnTo>
                <a:lnTo>
                  <a:pt x="262" y="817"/>
                </a:lnTo>
                <a:lnTo>
                  <a:pt x="271" y="824"/>
                </a:lnTo>
                <a:lnTo>
                  <a:pt x="281" y="831"/>
                </a:lnTo>
                <a:lnTo>
                  <a:pt x="281" y="831"/>
                </a:lnTo>
                <a:lnTo>
                  <a:pt x="302" y="837"/>
                </a:lnTo>
                <a:lnTo>
                  <a:pt x="321" y="841"/>
                </a:lnTo>
                <a:lnTo>
                  <a:pt x="363" y="846"/>
                </a:lnTo>
                <a:lnTo>
                  <a:pt x="408" y="849"/>
                </a:lnTo>
                <a:lnTo>
                  <a:pt x="453" y="851"/>
                </a:lnTo>
                <a:lnTo>
                  <a:pt x="498" y="851"/>
                </a:lnTo>
                <a:lnTo>
                  <a:pt x="543" y="849"/>
                </a:lnTo>
                <a:lnTo>
                  <a:pt x="632" y="848"/>
                </a:lnTo>
                <a:lnTo>
                  <a:pt x="632" y="848"/>
                </a:lnTo>
                <a:lnTo>
                  <a:pt x="791" y="849"/>
                </a:lnTo>
                <a:lnTo>
                  <a:pt x="948" y="852"/>
                </a:lnTo>
                <a:lnTo>
                  <a:pt x="1104" y="855"/>
                </a:lnTo>
                <a:lnTo>
                  <a:pt x="1259" y="859"/>
                </a:lnTo>
                <a:lnTo>
                  <a:pt x="1569" y="870"/>
                </a:lnTo>
                <a:lnTo>
                  <a:pt x="1883" y="883"/>
                </a:lnTo>
                <a:lnTo>
                  <a:pt x="1883" y="883"/>
                </a:lnTo>
                <a:lnTo>
                  <a:pt x="2019" y="889"/>
                </a:lnTo>
                <a:lnTo>
                  <a:pt x="2157" y="893"/>
                </a:lnTo>
                <a:lnTo>
                  <a:pt x="2296" y="896"/>
                </a:lnTo>
                <a:lnTo>
                  <a:pt x="2366" y="896"/>
                </a:lnTo>
                <a:lnTo>
                  <a:pt x="2436" y="894"/>
                </a:lnTo>
                <a:lnTo>
                  <a:pt x="2436" y="894"/>
                </a:lnTo>
                <a:lnTo>
                  <a:pt x="2516" y="893"/>
                </a:lnTo>
                <a:lnTo>
                  <a:pt x="2596" y="891"/>
                </a:lnTo>
                <a:lnTo>
                  <a:pt x="2637" y="890"/>
                </a:lnTo>
                <a:lnTo>
                  <a:pt x="2679" y="887"/>
                </a:lnTo>
                <a:lnTo>
                  <a:pt x="2720" y="883"/>
                </a:lnTo>
                <a:lnTo>
                  <a:pt x="2761" y="877"/>
                </a:lnTo>
                <a:lnTo>
                  <a:pt x="2761" y="877"/>
                </a:lnTo>
                <a:lnTo>
                  <a:pt x="2762" y="872"/>
                </a:lnTo>
                <a:lnTo>
                  <a:pt x="2765" y="868"/>
                </a:lnTo>
                <a:lnTo>
                  <a:pt x="2768" y="866"/>
                </a:lnTo>
                <a:lnTo>
                  <a:pt x="2771" y="863"/>
                </a:lnTo>
                <a:lnTo>
                  <a:pt x="2778" y="862"/>
                </a:lnTo>
                <a:lnTo>
                  <a:pt x="2785" y="862"/>
                </a:lnTo>
                <a:lnTo>
                  <a:pt x="2785" y="862"/>
                </a:lnTo>
                <a:close/>
                <a:moveTo>
                  <a:pt x="1718" y="1039"/>
                </a:moveTo>
                <a:lnTo>
                  <a:pt x="1718" y="1039"/>
                </a:lnTo>
                <a:lnTo>
                  <a:pt x="1727" y="1025"/>
                </a:lnTo>
                <a:lnTo>
                  <a:pt x="1734" y="1012"/>
                </a:lnTo>
                <a:lnTo>
                  <a:pt x="1748" y="983"/>
                </a:lnTo>
                <a:lnTo>
                  <a:pt x="1763" y="955"/>
                </a:lnTo>
                <a:lnTo>
                  <a:pt x="1772" y="942"/>
                </a:lnTo>
                <a:lnTo>
                  <a:pt x="1781" y="929"/>
                </a:lnTo>
                <a:lnTo>
                  <a:pt x="1749" y="998"/>
                </a:lnTo>
                <a:lnTo>
                  <a:pt x="1749" y="998"/>
                </a:lnTo>
                <a:lnTo>
                  <a:pt x="1798" y="945"/>
                </a:lnTo>
                <a:lnTo>
                  <a:pt x="1824" y="921"/>
                </a:lnTo>
                <a:lnTo>
                  <a:pt x="1850" y="897"/>
                </a:lnTo>
                <a:lnTo>
                  <a:pt x="1850" y="897"/>
                </a:lnTo>
                <a:lnTo>
                  <a:pt x="1842" y="896"/>
                </a:lnTo>
                <a:lnTo>
                  <a:pt x="1831" y="896"/>
                </a:lnTo>
                <a:lnTo>
                  <a:pt x="1809" y="896"/>
                </a:lnTo>
                <a:lnTo>
                  <a:pt x="1809" y="896"/>
                </a:lnTo>
                <a:lnTo>
                  <a:pt x="1807" y="896"/>
                </a:lnTo>
                <a:lnTo>
                  <a:pt x="1804" y="897"/>
                </a:lnTo>
                <a:lnTo>
                  <a:pt x="1801" y="901"/>
                </a:lnTo>
                <a:lnTo>
                  <a:pt x="1800" y="907"/>
                </a:lnTo>
                <a:lnTo>
                  <a:pt x="1798" y="910"/>
                </a:lnTo>
                <a:lnTo>
                  <a:pt x="1795" y="912"/>
                </a:lnTo>
                <a:lnTo>
                  <a:pt x="1795" y="912"/>
                </a:lnTo>
                <a:lnTo>
                  <a:pt x="1794" y="910"/>
                </a:lnTo>
                <a:lnTo>
                  <a:pt x="1794" y="907"/>
                </a:lnTo>
                <a:lnTo>
                  <a:pt x="1795" y="901"/>
                </a:lnTo>
                <a:lnTo>
                  <a:pt x="1798" y="897"/>
                </a:lnTo>
                <a:lnTo>
                  <a:pt x="1798" y="896"/>
                </a:lnTo>
                <a:lnTo>
                  <a:pt x="1797" y="894"/>
                </a:lnTo>
                <a:lnTo>
                  <a:pt x="1797" y="894"/>
                </a:lnTo>
                <a:lnTo>
                  <a:pt x="1791" y="893"/>
                </a:lnTo>
                <a:lnTo>
                  <a:pt x="1783" y="893"/>
                </a:lnTo>
                <a:lnTo>
                  <a:pt x="1770" y="894"/>
                </a:lnTo>
                <a:lnTo>
                  <a:pt x="1770" y="894"/>
                </a:lnTo>
                <a:lnTo>
                  <a:pt x="1773" y="898"/>
                </a:lnTo>
                <a:lnTo>
                  <a:pt x="1772" y="903"/>
                </a:lnTo>
                <a:lnTo>
                  <a:pt x="1770" y="907"/>
                </a:lnTo>
                <a:lnTo>
                  <a:pt x="1769" y="911"/>
                </a:lnTo>
                <a:lnTo>
                  <a:pt x="1769" y="911"/>
                </a:lnTo>
                <a:lnTo>
                  <a:pt x="1739" y="952"/>
                </a:lnTo>
                <a:lnTo>
                  <a:pt x="1710" y="991"/>
                </a:lnTo>
                <a:lnTo>
                  <a:pt x="1682" y="1032"/>
                </a:lnTo>
                <a:lnTo>
                  <a:pt x="1668" y="1053"/>
                </a:lnTo>
                <a:lnTo>
                  <a:pt x="1655" y="1074"/>
                </a:lnTo>
                <a:lnTo>
                  <a:pt x="1655" y="1074"/>
                </a:lnTo>
                <a:lnTo>
                  <a:pt x="1673" y="1077"/>
                </a:lnTo>
                <a:lnTo>
                  <a:pt x="1691" y="1078"/>
                </a:lnTo>
                <a:lnTo>
                  <a:pt x="1710" y="1078"/>
                </a:lnTo>
                <a:lnTo>
                  <a:pt x="1728" y="1078"/>
                </a:lnTo>
                <a:lnTo>
                  <a:pt x="1745" y="1077"/>
                </a:lnTo>
                <a:lnTo>
                  <a:pt x="1760" y="1074"/>
                </a:lnTo>
                <a:lnTo>
                  <a:pt x="1774" y="1068"/>
                </a:lnTo>
                <a:lnTo>
                  <a:pt x="1784" y="1063"/>
                </a:lnTo>
                <a:lnTo>
                  <a:pt x="1784" y="1063"/>
                </a:lnTo>
                <a:lnTo>
                  <a:pt x="1783" y="1060"/>
                </a:lnTo>
                <a:lnTo>
                  <a:pt x="1784" y="1057"/>
                </a:lnTo>
                <a:lnTo>
                  <a:pt x="1786" y="1056"/>
                </a:lnTo>
                <a:lnTo>
                  <a:pt x="1788" y="1054"/>
                </a:lnTo>
                <a:lnTo>
                  <a:pt x="1790" y="1053"/>
                </a:lnTo>
                <a:lnTo>
                  <a:pt x="1793" y="1053"/>
                </a:lnTo>
                <a:lnTo>
                  <a:pt x="1794" y="1054"/>
                </a:lnTo>
                <a:lnTo>
                  <a:pt x="1793" y="1057"/>
                </a:lnTo>
                <a:lnTo>
                  <a:pt x="1793" y="1057"/>
                </a:lnTo>
                <a:lnTo>
                  <a:pt x="1788" y="1064"/>
                </a:lnTo>
                <a:lnTo>
                  <a:pt x="1783" y="1070"/>
                </a:lnTo>
                <a:lnTo>
                  <a:pt x="1772" y="1080"/>
                </a:lnTo>
                <a:lnTo>
                  <a:pt x="1822" y="1080"/>
                </a:lnTo>
                <a:lnTo>
                  <a:pt x="1822" y="1080"/>
                </a:lnTo>
                <a:lnTo>
                  <a:pt x="1832" y="1061"/>
                </a:lnTo>
                <a:lnTo>
                  <a:pt x="1843" y="1045"/>
                </a:lnTo>
                <a:lnTo>
                  <a:pt x="1866" y="1011"/>
                </a:lnTo>
                <a:lnTo>
                  <a:pt x="1866" y="1011"/>
                </a:lnTo>
                <a:lnTo>
                  <a:pt x="1866" y="1011"/>
                </a:lnTo>
                <a:lnTo>
                  <a:pt x="1870" y="1008"/>
                </a:lnTo>
                <a:lnTo>
                  <a:pt x="1873" y="1004"/>
                </a:lnTo>
                <a:lnTo>
                  <a:pt x="1878" y="993"/>
                </a:lnTo>
                <a:lnTo>
                  <a:pt x="1874" y="993"/>
                </a:lnTo>
                <a:lnTo>
                  <a:pt x="1874" y="993"/>
                </a:lnTo>
                <a:lnTo>
                  <a:pt x="1888" y="976"/>
                </a:lnTo>
                <a:lnTo>
                  <a:pt x="1901" y="957"/>
                </a:lnTo>
                <a:lnTo>
                  <a:pt x="1912" y="939"/>
                </a:lnTo>
                <a:lnTo>
                  <a:pt x="1923" y="921"/>
                </a:lnTo>
                <a:lnTo>
                  <a:pt x="1791" y="1049"/>
                </a:lnTo>
                <a:lnTo>
                  <a:pt x="1791" y="1049"/>
                </a:lnTo>
                <a:lnTo>
                  <a:pt x="1824" y="1009"/>
                </a:lnTo>
                <a:lnTo>
                  <a:pt x="1857" y="972"/>
                </a:lnTo>
                <a:lnTo>
                  <a:pt x="1892" y="936"/>
                </a:lnTo>
                <a:lnTo>
                  <a:pt x="1929" y="901"/>
                </a:lnTo>
                <a:lnTo>
                  <a:pt x="1929" y="901"/>
                </a:lnTo>
                <a:lnTo>
                  <a:pt x="1918" y="898"/>
                </a:lnTo>
                <a:lnTo>
                  <a:pt x="1905" y="898"/>
                </a:lnTo>
                <a:lnTo>
                  <a:pt x="1878" y="898"/>
                </a:lnTo>
                <a:lnTo>
                  <a:pt x="1878" y="898"/>
                </a:lnTo>
                <a:lnTo>
                  <a:pt x="1866" y="921"/>
                </a:lnTo>
                <a:lnTo>
                  <a:pt x="1853" y="943"/>
                </a:lnTo>
                <a:lnTo>
                  <a:pt x="1825" y="987"/>
                </a:lnTo>
                <a:lnTo>
                  <a:pt x="1825" y="987"/>
                </a:lnTo>
                <a:lnTo>
                  <a:pt x="1821" y="984"/>
                </a:lnTo>
                <a:lnTo>
                  <a:pt x="1818" y="984"/>
                </a:lnTo>
                <a:lnTo>
                  <a:pt x="1818" y="984"/>
                </a:lnTo>
                <a:lnTo>
                  <a:pt x="1818" y="984"/>
                </a:lnTo>
                <a:lnTo>
                  <a:pt x="1800" y="1011"/>
                </a:lnTo>
                <a:lnTo>
                  <a:pt x="1788" y="1023"/>
                </a:lnTo>
                <a:lnTo>
                  <a:pt x="1781" y="1032"/>
                </a:lnTo>
                <a:lnTo>
                  <a:pt x="1781" y="1032"/>
                </a:lnTo>
                <a:lnTo>
                  <a:pt x="1793" y="1014"/>
                </a:lnTo>
                <a:lnTo>
                  <a:pt x="1804" y="997"/>
                </a:lnTo>
                <a:lnTo>
                  <a:pt x="1817" y="980"/>
                </a:lnTo>
                <a:lnTo>
                  <a:pt x="1831" y="966"/>
                </a:lnTo>
                <a:lnTo>
                  <a:pt x="1829" y="962"/>
                </a:lnTo>
                <a:lnTo>
                  <a:pt x="1829" y="962"/>
                </a:lnTo>
                <a:lnTo>
                  <a:pt x="1838" y="949"/>
                </a:lnTo>
                <a:lnTo>
                  <a:pt x="1846" y="936"/>
                </a:lnTo>
                <a:lnTo>
                  <a:pt x="1854" y="922"/>
                </a:lnTo>
                <a:lnTo>
                  <a:pt x="1863" y="908"/>
                </a:lnTo>
                <a:lnTo>
                  <a:pt x="1863" y="908"/>
                </a:lnTo>
                <a:lnTo>
                  <a:pt x="1864" y="904"/>
                </a:lnTo>
                <a:lnTo>
                  <a:pt x="1863" y="903"/>
                </a:lnTo>
                <a:lnTo>
                  <a:pt x="1860" y="903"/>
                </a:lnTo>
                <a:lnTo>
                  <a:pt x="1856" y="905"/>
                </a:lnTo>
                <a:lnTo>
                  <a:pt x="1856" y="905"/>
                </a:lnTo>
                <a:lnTo>
                  <a:pt x="1818" y="941"/>
                </a:lnTo>
                <a:lnTo>
                  <a:pt x="1780" y="977"/>
                </a:lnTo>
                <a:lnTo>
                  <a:pt x="1745" y="1014"/>
                </a:lnTo>
                <a:lnTo>
                  <a:pt x="1711" y="1053"/>
                </a:lnTo>
                <a:lnTo>
                  <a:pt x="1711" y="1053"/>
                </a:lnTo>
                <a:lnTo>
                  <a:pt x="1711" y="1049"/>
                </a:lnTo>
                <a:lnTo>
                  <a:pt x="1711" y="1042"/>
                </a:lnTo>
                <a:lnTo>
                  <a:pt x="1711" y="1040"/>
                </a:lnTo>
                <a:lnTo>
                  <a:pt x="1713" y="1038"/>
                </a:lnTo>
                <a:lnTo>
                  <a:pt x="1714" y="1038"/>
                </a:lnTo>
                <a:lnTo>
                  <a:pt x="1718" y="1039"/>
                </a:lnTo>
                <a:lnTo>
                  <a:pt x="1718" y="1039"/>
                </a:lnTo>
                <a:close/>
                <a:moveTo>
                  <a:pt x="231" y="993"/>
                </a:moveTo>
                <a:lnTo>
                  <a:pt x="231" y="993"/>
                </a:lnTo>
                <a:lnTo>
                  <a:pt x="236" y="990"/>
                </a:lnTo>
                <a:lnTo>
                  <a:pt x="240" y="986"/>
                </a:lnTo>
                <a:lnTo>
                  <a:pt x="248" y="974"/>
                </a:lnTo>
                <a:lnTo>
                  <a:pt x="257" y="964"/>
                </a:lnTo>
                <a:lnTo>
                  <a:pt x="261" y="959"/>
                </a:lnTo>
                <a:lnTo>
                  <a:pt x="267" y="955"/>
                </a:lnTo>
                <a:lnTo>
                  <a:pt x="267" y="955"/>
                </a:lnTo>
                <a:lnTo>
                  <a:pt x="260" y="967"/>
                </a:lnTo>
                <a:lnTo>
                  <a:pt x="254" y="977"/>
                </a:lnTo>
                <a:lnTo>
                  <a:pt x="248" y="988"/>
                </a:lnTo>
                <a:lnTo>
                  <a:pt x="244" y="994"/>
                </a:lnTo>
                <a:lnTo>
                  <a:pt x="237" y="1000"/>
                </a:lnTo>
                <a:lnTo>
                  <a:pt x="237" y="1000"/>
                </a:lnTo>
                <a:lnTo>
                  <a:pt x="245" y="1001"/>
                </a:lnTo>
                <a:lnTo>
                  <a:pt x="255" y="1002"/>
                </a:lnTo>
                <a:lnTo>
                  <a:pt x="275" y="1005"/>
                </a:lnTo>
                <a:lnTo>
                  <a:pt x="275" y="1005"/>
                </a:lnTo>
                <a:lnTo>
                  <a:pt x="286" y="984"/>
                </a:lnTo>
                <a:lnTo>
                  <a:pt x="300" y="966"/>
                </a:lnTo>
                <a:lnTo>
                  <a:pt x="316" y="950"/>
                </a:lnTo>
                <a:lnTo>
                  <a:pt x="333" y="936"/>
                </a:lnTo>
                <a:lnTo>
                  <a:pt x="320" y="941"/>
                </a:lnTo>
                <a:lnTo>
                  <a:pt x="317" y="942"/>
                </a:lnTo>
                <a:lnTo>
                  <a:pt x="316" y="946"/>
                </a:lnTo>
                <a:lnTo>
                  <a:pt x="317" y="942"/>
                </a:lnTo>
                <a:lnTo>
                  <a:pt x="320" y="941"/>
                </a:lnTo>
                <a:lnTo>
                  <a:pt x="320" y="941"/>
                </a:lnTo>
                <a:lnTo>
                  <a:pt x="323" y="934"/>
                </a:lnTo>
                <a:lnTo>
                  <a:pt x="327" y="927"/>
                </a:lnTo>
                <a:lnTo>
                  <a:pt x="335" y="915"/>
                </a:lnTo>
                <a:lnTo>
                  <a:pt x="344" y="903"/>
                </a:lnTo>
                <a:lnTo>
                  <a:pt x="348" y="896"/>
                </a:lnTo>
                <a:lnTo>
                  <a:pt x="351" y="889"/>
                </a:lnTo>
                <a:lnTo>
                  <a:pt x="271" y="962"/>
                </a:lnTo>
                <a:lnTo>
                  <a:pt x="271" y="962"/>
                </a:lnTo>
                <a:lnTo>
                  <a:pt x="279" y="948"/>
                </a:lnTo>
                <a:lnTo>
                  <a:pt x="289" y="935"/>
                </a:lnTo>
                <a:lnTo>
                  <a:pt x="300" y="922"/>
                </a:lnTo>
                <a:lnTo>
                  <a:pt x="312" y="910"/>
                </a:lnTo>
                <a:lnTo>
                  <a:pt x="323" y="900"/>
                </a:lnTo>
                <a:lnTo>
                  <a:pt x="335" y="889"/>
                </a:lnTo>
                <a:lnTo>
                  <a:pt x="362" y="870"/>
                </a:lnTo>
                <a:lnTo>
                  <a:pt x="362" y="870"/>
                </a:lnTo>
                <a:lnTo>
                  <a:pt x="365" y="869"/>
                </a:lnTo>
                <a:lnTo>
                  <a:pt x="369" y="870"/>
                </a:lnTo>
                <a:lnTo>
                  <a:pt x="371" y="872"/>
                </a:lnTo>
                <a:lnTo>
                  <a:pt x="371" y="877"/>
                </a:lnTo>
                <a:lnTo>
                  <a:pt x="371" y="877"/>
                </a:lnTo>
                <a:lnTo>
                  <a:pt x="363" y="893"/>
                </a:lnTo>
                <a:lnTo>
                  <a:pt x="354" y="907"/>
                </a:lnTo>
                <a:lnTo>
                  <a:pt x="344" y="920"/>
                </a:lnTo>
                <a:lnTo>
                  <a:pt x="333" y="929"/>
                </a:lnTo>
                <a:lnTo>
                  <a:pt x="337" y="929"/>
                </a:lnTo>
                <a:lnTo>
                  <a:pt x="292" y="1001"/>
                </a:lnTo>
                <a:lnTo>
                  <a:pt x="292" y="1001"/>
                </a:lnTo>
                <a:lnTo>
                  <a:pt x="290" y="1005"/>
                </a:lnTo>
                <a:lnTo>
                  <a:pt x="290" y="1009"/>
                </a:lnTo>
                <a:lnTo>
                  <a:pt x="292" y="1009"/>
                </a:lnTo>
                <a:lnTo>
                  <a:pt x="293" y="1009"/>
                </a:lnTo>
                <a:lnTo>
                  <a:pt x="296" y="1005"/>
                </a:lnTo>
                <a:lnTo>
                  <a:pt x="296" y="1005"/>
                </a:lnTo>
                <a:lnTo>
                  <a:pt x="297" y="1002"/>
                </a:lnTo>
                <a:lnTo>
                  <a:pt x="299" y="1001"/>
                </a:lnTo>
                <a:lnTo>
                  <a:pt x="300" y="1001"/>
                </a:lnTo>
                <a:lnTo>
                  <a:pt x="302" y="1002"/>
                </a:lnTo>
                <a:lnTo>
                  <a:pt x="303" y="1005"/>
                </a:lnTo>
                <a:lnTo>
                  <a:pt x="303" y="1009"/>
                </a:lnTo>
                <a:lnTo>
                  <a:pt x="303" y="1009"/>
                </a:lnTo>
                <a:lnTo>
                  <a:pt x="309" y="1012"/>
                </a:lnTo>
                <a:lnTo>
                  <a:pt x="314" y="1014"/>
                </a:lnTo>
                <a:lnTo>
                  <a:pt x="320" y="1015"/>
                </a:lnTo>
                <a:lnTo>
                  <a:pt x="327" y="1015"/>
                </a:lnTo>
                <a:lnTo>
                  <a:pt x="392" y="925"/>
                </a:lnTo>
                <a:lnTo>
                  <a:pt x="392" y="925"/>
                </a:lnTo>
                <a:lnTo>
                  <a:pt x="375" y="939"/>
                </a:lnTo>
                <a:lnTo>
                  <a:pt x="358" y="956"/>
                </a:lnTo>
                <a:lnTo>
                  <a:pt x="342" y="972"/>
                </a:lnTo>
                <a:lnTo>
                  <a:pt x="326" y="988"/>
                </a:lnTo>
                <a:lnTo>
                  <a:pt x="324" y="983"/>
                </a:lnTo>
                <a:lnTo>
                  <a:pt x="307" y="998"/>
                </a:lnTo>
                <a:lnTo>
                  <a:pt x="307" y="998"/>
                </a:lnTo>
                <a:lnTo>
                  <a:pt x="307" y="994"/>
                </a:lnTo>
                <a:lnTo>
                  <a:pt x="309" y="991"/>
                </a:lnTo>
                <a:lnTo>
                  <a:pt x="312" y="988"/>
                </a:lnTo>
                <a:lnTo>
                  <a:pt x="313" y="983"/>
                </a:lnTo>
                <a:lnTo>
                  <a:pt x="313" y="983"/>
                </a:lnTo>
                <a:lnTo>
                  <a:pt x="314" y="983"/>
                </a:lnTo>
                <a:lnTo>
                  <a:pt x="317" y="980"/>
                </a:lnTo>
                <a:lnTo>
                  <a:pt x="324" y="974"/>
                </a:lnTo>
                <a:lnTo>
                  <a:pt x="327" y="972"/>
                </a:lnTo>
                <a:lnTo>
                  <a:pt x="328" y="972"/>
                </a:lnTo>
                <a:lnTo>
                  <a:pt x="327" y="976"/>
                </a:lnTo>
                <a:lnTo>
                  <a:pt x="324" y="983"/>
                </a:lnTo>
                <a:lnTo>
                  <a:pt x="324" y="983"/>
                </a:lnTo>
                <a:lnTo>
                  <a:pt x="328" y="980"/>
                </a:lnTo>
                <a:lnTo>
                  <a:pt x="333" y="976"/>
                </a:lnTo>
                <a:lnTo>
                  <a:pt x="338" y="967"/>
                </a:lnTo>
                <a:lnTo>
                  <a:pt x="338" y="964"/>
                </a:lnTo>
                <a:lnTo>
                  <a:pt x="338" y="964"/>
                </a:lnTo>
                <a:lnTo>
                  <a:pt x="340" y="960"/>
                </a:lnTo>
                <a:lnTo>
                  <a:pt x="340" y="960"/>
                </a:lnTo>
                <a:lnTo>
                  <a:pt x="362" y="936"/>
                </a:lnTo>
                <a:lnTo>
                  <a:pt x="386" y="914"/>
                </a:lnTo>
                <a:lnTo>
                  <a:pt x="411" y="893"/>
                </a:lnTo>
                <a:lnTo>
                  <a:pt x="439" y="875"/>
                </a:lnTo>
                <a:lnTo>
                  <a:pt x="439" y="875"/>
                </a:lnTo>
                <a:lnTo>
                  <a:pt x="437" y="882"/>
                </a:lnTo>
                <a:lnTo>
                  <a:pt x="432" y="890"/>
                </a:lnTo>
                <a:lnTo>
                  <a:pt x="421" y="907"/>
                </a:lnTo>
                <a:lnTo>
                  <a:pt x="407" y="922"/>
                </a:lnTo>
                <a:lnTo>
                  <a:pt x="394" y="935"/>
                </a:lnTo>
                <a:lnTo>
                  <a:pt x="394" y="935"/>
                </a:lnTo>
                <a:lnTo>
                  <a:pt x="396" y="939"/>
                </a:lnTo>
                <a:lnTo>
                  <a:pt x="396" y="942"/>
                </a:lnTo>
                <a:lnTo>
                  <a:pt x="392" y="949"/>
                </a:lnTo>
                <a:lnTo>
                  <a:pt x="392" y="949"/>
                </a:lnTo>
                <a:lnTo>
                  <a:pt x="379" y="964"/>
                </a:lnTo>
                <a:lnTo>
                  <a:pt x="366" y="981"/>
                </a:lnTo>
                <a:lnTo>
                  <a:pt x="354" y="1000"/>
                </a:lnTo>
                <a:lnTo>
                  <a:pt x="342" y="1019"/>
                </a:lnTo>
                <a:lnTo>
                  <a:pt x="342" y="1019"/>
                </a:lnTo>
                <a:lnTo>
                  <a:pt x="349" y="1015"/>
                </a:lnTo>
                <a:lnTo>
                  <a:pt x="355" y="1011"/>
                </a:lnTo>
                <a:lnTo>
                  <a:pt x="359" y="1005"/>
                </a:lnTo>
                <a:lnTo>
                  <a:pt x="363" y="1000"/>
                </a:lnTo>
                <a:lnTo>
                  <a:pt x="372" y="988"/>
                </a:lnTo>
                <a:lnTo>
                  <a:pt x="376" y="984"/>
                </a:lnTo>
                <a:lnTo>
                  <a:pt x="383" y="979"/>
                </a:lnTo>
                <a:lnTo>
                  <a:pt x="383" y="979"/>
                </a:lnTo>
                <a:lnTo>
                  <a:pt x="383" y="981"/>
                </a:lnTo>
                <a:lnTo>
                  <a:pt x="382" y="986"/>
                </a:lnTo>
                <a:lnTo>
                  <a:pt x="378" y="991"/>
                </a:lnTo>
                <a:lnTo>
                  <a:pt x="373" y="997"/>
                </a:lnTo>
                <a:lnTo>
                  <a:pt x="372" y="1001"/>
                </a:lnTo>
                <a:lnTo>
                  <a:pt x="372" y="1005"/>
                </a:lnTo>
                <a:lnTo>
                  <a:pt x="372" y="1005"/>
                </a:lnTo>
                <a:lnTo>
                  <a:pt x="371" y="1007"/>
                </a:lnTo>
                <a:lnTo>
                  <a:pt x="368" y="1008"/>
                </a:lnTo>
                <a:lnTo>
                  <a:pt x="362" y="1014"/>
                </a:lnTo>
                <a:lnTo>
                  <a:pt x="361" y="1015"/>
                </a:lnTo>
                <a:lnTo>
                  <a:pt x="361" y="1018"/>
                </a:lnTo>
                <a:lnTo>
                  <a:pt x="362" y="1019"/>
                </a:lnTo>
                <a:lnTo>
                  <a:pt x="366" y="1022"/>
                </a:lnTo>
                <a:lnTo>
                  <a:pt x="366" y="1022"/>
                </a:lnTo>
                <a:lnTo>
                  <a:pt x="380" y="1025"/>
                </a:lnTo>
                <a:lnTo>
                  <a:pt x="394" y="1026"/>
                </a:lnTo>
                <a:lnTo>
                  <a:pt x="421" y="1029"/>
                </a:lnTo>
                <a:lnTo>
                  <a:pt x="421" y="1029"/>
                </a:lnTo>
                <a:lnTo>
                  <a:pt x="424" y="1018"/>
                </a:lnTo>
                <a:lnTo>
                  <a:pt x="430" y="1007"/>
                </a:lnTo>
                <a:lnTo>
                  <a:pt x="437" y="997"/>
                </a:lnTo>
                <a:lnTo>
                  <a:pt x="444" y="987"/>
                </a:lnTo>
                <a:lnTo>
                  <a:pt x="459" y="970"/>
                </a:lnTo>
                <a:lnTo>
                  <a:pt x="465" y="963"/>
                </a:lnTo>
                <a:lnTo>
                  <a:pt x="466" y="957"/>
                </a:lnTo>
                <a:lnTo>
                  <a:pt x="466" y="957"/>
                </a:lnTo>
                <a:lnTo>
                  <a:pt x="479" y="939"/>
                </a:lnTo>
                <a:lnTo>
                  <a:pt x="493" y="921"/>
                </a:lnTo>
                <a:lnTo>
                  <a:pt x="507" y="903"/>
                </a:lnTo>
                <a:lnTo>
                  <a:pt x="514" y="893"/>
                </a:lnTo>
                <a:lnTo>
                  <a:pt x="519" y="880"/>
                </a:lnTo>
                <a:lnTo>
                  <a:pt x="519" y="880"/>
                </a:lnTo>
                <a:lnTo>
                  <a:pt x="500" y="893"/>
                </a:lnTo>
                <a:lnTo>
                  <a:pt x="482" y="905"/>
                </a:lnTo>
                <a:lnTo>
                  <a:pt x="463" y="918"/>
                </a:lnTo>
                <a:lnTo>
                  <a:pt x="446" y="932"/>
                </a:lnTo>
                <a:lnTo>
                  <a:pt x="414" y="960"/>
                </a:lnTo>
                <a:lnTo>
                  <a:pt x="385" y="988"/>
                </a:lnTo>
                <a:lnTo>
                  <a:pt x="385" y="988"/>
                </a:lnTo>
                <a:lnTo>
                  <a:pt x="396" y="972"/>
                </a:lnTo>
                <a:lnTo>
                  <a:pt x="407" y="956"/>
                </a:lnTo>
                <a:lnTo>
                  <a:pt x="420" y="942"/>
                </a:lnTo>
                <a:lnTo>
                  <a:pt x="435" y="928"/>
                </a:lnTo>
                <a:lnTo>
                  <a:pt x="451" y="915"/>
                </a:lnTo>
                <a:lnTo>
                  <a:pt x="467" y="903"/>
                </a:lnTo>
                <a:lnTo>
                  <a:pt x="503" y="880"/>
                </a:lnTo>
                <a:lnTo>
                  <a:pt x="503" y="880"/>
                </a:lnTo>
                <a:lnTo>
                  <a:pt x="480" y="875"/>
                </a:lnTo>
                <a:lnTo>
                  <a:pt x="458" y="870"/>
                </a:lnTo>
                <a:lnTo>
                  <a:pt x="434" y="868"/>
                </a:lnTo>
                <a:lnTo>
                  <a:pt x="408" y="868"/>
                </a:lnTo>
                <a:lnTo>
                  <a:pt x="359" y="865"/>
                </a:lnTo>
                <a:lnTo>
                  <a:pt x="335" y="862"/>
                </a:lnTo>
                <a:lnTo>
                  <a:pt x="313" y="859"/>
                </a:lnTo>
                <a:lnTo>
                  <a:pt x="313" y="859"/>
                </a:lnTo>
                <a:lnTo>
                  <a:pt x="307" y="872"/>
                </a:lnTo>
                <a:lnTo>
                  <a:pt x="297" y="887"/>
                </a:lnTo>
                <a:lnTo>
                  <a:pt x="278" y="914"/>
                </a:lnTo>
                <a:lnTo>
                  <a:pt x="278" y="914"/>
                </a:lnTo>
                <a:lnTo>
                  <a:pt x="252" y="952"/>
                </a:lnTo>
                <a:lnTo>
                  <a:pt x="240" y="973"/>
                </a:lnTo>
                <a:lnTo>
                  <a:pt x="234" y="983"/>
                </a:lnTo>
                <a:lnTo>
                  <a:pt x="231" y="993"/>
                </a:lnTo>
                <a:lnTo>
                  <a:pt x="231" y="993"/>
                </a:lnTo>
                <a:close/>
                <a:moveTo>
                  <a:pt x="992" y="986"/>
                </a:moveTo>
                <a:lnTo>
                  <a:pt x="992" y="986"/>
                </a:lnTo>
                <a:lnTo>
                  <a:pt x="1021" y="956"/>
                </a:lnTo>
                <a:lnTo>
                  <a:pt x="1037" y="942"/>
                </a:lnTo>
                <a:lnTo>
                  <a:pt x="1053" y="928"/>
                </a:lnTo>
                <a:lnTo>
                  <a:pt x="1070" y="914"/>
                </a:lnTo>
                <a:lnTo>
                  <a:pt x="1089" y="901"/>
                </a:lnTo>
                <a:lnTo>
                  <a:pt x="1110" y="890"/>
                </a:lnTo>
                <a:lnTo>
                  <a:pt x="1131" y="879"/>
                </a:lnTo>
                <a:lnTo>
                  <a:pt x="1131" y="879"/>
                </a:lnTo>
                <a:lnTo>
                  <a:pt x="1129" y="890"/>
                </a:lnTo>
                <a:lnTo>
                  <a:pt x="1127" y="901"/>
                </a:lnTo>
                <a:lnTo>
                  <a:pt x="1122" y="911"/>
                </a:lnTo>
                <a:lnTo>
                  <a:pt x="1115" y="921"/>
                </a:lnTo>
                <a:lnTo>
                  <a:pt x="1108" y="931"/>
                </a:lnTo>
                <a:lnTo>
                  <a:pt x="1101" y="938"/>
                </a:lnTo>
                <a:lnTo>
                  <a:pt x="1090" y="950"/>
                </a:lnTo>
                <a:lnTo>
                  <a:pt x="1093" y="949"/>
                </a:lnTo>
                <a:lnTo>
                  <a:pt x="1090" y="950"/>
                </a:lnTo>
                <a:lnTo>
                  <a:pt x="1090" y="950"/>
                </a:lnTo>
                <a:lnTo>
                  <a:pt x="1075" y="973"/>
                </a:lnTo>
                <a:lnTo>
                  <a:pt x="1056" y="998"/>
                </a:lnTo>
                <a:lnTo>
                  <a:pt x="1039" y="1022"/>
                </a:lnTo>
                <a:lnTo>
                  <a:pt x="1024" y="1046"/>
                </a:lnTo>
                <a:lnTo>
                  <a:pt x="1024" y="1046"/>
                </a:lnTo>
                <a:lnTo>
                  <a:pt x="1032" y="1045"/>
                </a:lnTo>
                <a:lnTo>
                  <a:pt x="1037" y="1043"/>
                </a:lnTo>
                <a:lnTo>
                  <a:pt x="1037" y="1042"/>
                </a:lnTo>
                <a:lnTo>
                  <a:pt x="1035" y="1042"/>
                </a:lnTo>
                <a:lnTo>
                  <a:pt x="1030" y="1043"/>
                </a:lnTo>
                <a:lnTo>
                  <a:pt x="1030" y="1043"/>
                </a:lnTo>
                <a:lnTo>
                  <a:pt x="1042" y="1032"/>
                </a:lnTo>
                <a:lnTo>
                  <a:pt x="1053" y="1019"/>
                </a:lnTo>
                <a:lnTo>
                  <a:pt x="1065" y="1007"/>
                </a:lnTo>
                <a:lnTo>
                  <a:pt x="1070" y="1002"/>
                </a:lnTo>
                <a:lnTo>
                  <a:pt x="1077" y="998"/>
                </a:lnTo>
                <a:lnTo>
                  <a:pt x="1082" y="994"/>
                </a:lnTo>
                <a:lnTo>
                  <a:pt x="1083" y="991"/>
                </a:lnTo>
                <a:lnTo>
                  <a:pt x="1083" y="991"/>
                </a:lnTo>
                <a:lnTo>
                  <a:pt x="1084" y="988"/>
                </a:lnTo>
                <a:lnTo>
                  <a:pt x="1084" y="986"/>
                </a:lnTo>
                <a:lnTo>
                  <a:pt x="1084" y="986"/>
                </a:lnTo>
                <a:lnTo>
                  <a:pt x="1094" y="974"/>
                </a:lnTo>
                <a:lnTo>
                  <a:pt x="1104" y="964"/>
                </a:lnTo>
                <a:lnTo>
                  <a:pt x="1125" y="943"/>
                </a:lnTo>
                <a:lnTo>
                  <a:pt x="1125" y="943"/>
                </a:lnTo>
                <a:lnTo>
                  <a:pt x="1143" y="927"/>
                </a:lnTo>
                <a:lnTo>
                  <a:pt x="1164" y="908"/>
                </a:lnTo>
                <a:lnTo>
                  <a:pt x="1176" y="900"/>
                </a:lnTo>
                <a:lnTo>
                  <a:pt x="1187" y="891"/>
                </a:lnTo>
                <a:lnTo>
                  <a:pt x="1200" y="886"/>
                </a:lnTo>
                <a:lnTo>
                  <a:pt x="1212" y="879"/>
                </a:lnTo>
                <a:lnTo>
                  <a:pt x="1212" y="879"/>
                </a:lnTo>
                <a:lnTo>
                  <a:pt x="1209" y="887"/>
                </a:lnTo>
                <a:lnTo>
                  <a:pt x="1205" y="896"/>
                </a:lnTo>
                <a:lnTo>
                  <a:pt x="1193" y="911"/>
                </a:lnTo>
                <a:lnTo>
                  <a:pt x="1181" y="924"/>
                </a:lnTo>
                <a:lnTo>
                  <a:pt x="1177" y="927"/>
                </a:lnTo>
                <a:lnTo>
                  <a:pt x="1174" y="927"/>
                </a:lnTo>
                <a:lnTo>
                  <a:pt x="1174" y="927"/>
                </a:lnTo>
                <a:lnTo>
                  <a:pt x="1173" y="927"/>
                </a:lnTo>
                <a:lnTo>
                  <a:pt x="1170" y="927"/>
                </a:lnTo>
                <a:lnTo>
                  <a:pt x="1167" y="929"/>
                </a:lnTo>
                <a:lnTo>
                  <a:pt x="1166" y="934"/>
                </a:lnTo>
                <a:lnTo>
                  <a:pt x="1166" y="938"/>
                </a:lnTo>
                <a:lnTo>
                  <a:pt x="1172" y="939"/>
                </a:lnTo>
                <a:lnTo>
                  <a:pt x="1172" y="939"/>
                </a:lnTo>
                <a:lnTo>
                  <a:pt x="1143" y="972"/>
                </a:lnTo>
                <a:lnTo>
                  <a:pt x="1131" y="988"/>
                </a:lnTo>
                <a:lnTo>
                  <a:pt x="1120" y="1007"/>
                </a:lnTo>
                <a:lnTo>
                  <a:pt x="1186" y="942"/>
                </a:lnTo>
                <a:lnTo>
                  <a:pt x="1186" y="942"/>
                </a:lnTo>
                <a:lnTo>
                  <a:pt x="1204" y="925"/>
                </a:lnTo>
                <a:lnTo>
                  <a:pt x="1225" y="907"/>
                </a:lnTo>
                <a:lnTo>
                  <a:pt x="1247" y="891"/>
                </a:lnTo>
                <a:lnTo>
                  <a:pt x="1259" y="886"/>
                </a:lnTo>
                <a:lnTo>
                  <a:pt x="1270" y="880"/>
                </a:lnTo>
                <a:lnTo>
                  <a:pt x="1270" y="880"/>
                </a:lnTo>
                <a:lnTo>
                  <a:pt x="1274" y="882"/>
                </a:lnTo>
                <a:lnTo>
                  <a:pt x="1278" y="883"/>
                </a:lnTo>
                <a:lnTo>
                  <a:pt x="1281" y="886"/>
                </a:lnTo>
                <a:lnTo>
                  <a:pt x="1281" y="887"/>
                </a:lnTo>
                <a:lnTo>
                  <a:pt x="1281" y="889"/>
                </a:lnTo>
                <a:lnTo>
                  <a:pt x="1198" y="1004"/>
                </a:lnTo>
                <a:lnTo>
                  <a:pt x="1198" y="1004"/>
                </a:lnTo>
                <a:lnTo>
                  <a:pt x="1214" y="986"/>
                </a:lnTo>
                <a:lnTo>
                  <a:pt x="1231" y="969"/>
                </a:lnTo>
                <a:lnTo>
                  <a:pt x="1247" y="953"/>
                </a:lnTo>
                <a:lnTo>
                  <a:pt x="1264" y="938"/>
                </a:lnTo>
                <a:lnTo>
                  <a:pt x="1283" y="922"/>
                </a:lnTo>
                <a:lnTo>
                  <a:pt x="1301" y="908"/>
                </a:lnTo>
                <a:lnTo>
                  <a:pt x="1319" y="896"/>
                </a:lnTo>
                <a:lnTo>
                  <a:pt x="1339" y="883"/>
                </a:lnTo>
                <a:lnTo>
                  <a:pt x="1339" y="883"/>
                </a:lnTo>
                <a:lnTo>
                  <a:pt x="1342" y="883"/>
                </a:lnTo>
                <a:lnTo>
                  <a:pt x="1343" y="883"/>
                </a:lnTo>
                <a:lnTo>
                  <a:pt x="1344" y="884"/>
                </a:lnTo>
                <a:lnTo>
                  <a:pt x="1346" y="887"/>
                </a:lnTo>
                <a:lnTo>
                  <a:pt x="1347" y="893"/>
                </a:lnTo>
                <a:lnTo>
                  <a:pt x="1347" y="896"/>
                </a:lnTo>
                <a:lnTo>
                  <a:pt x="1285" y="991"/>
                </a:lnTo>
                <a:lnTo>
                  <a:pt x="1285" y="991"/>
                </a:lnTo>
                <a:lnTo>
                  <a:pt x="1315" y="963"/>
                </a:lnTo>
                <a:lnTo>
                  <a:pt x="1344" y="935"/>
                </a:lnTo>
                <a:lnTo>
                  <a:pt x="1377" y="907"/>
                </a:lnTo>
                <a:lnTo>
                  <a:pt x="1394" y="894"/>
                </a:lnTo>
                <a:lnTo>
                  <a:pt x="1410" y="882"/>
                </a:lnTo>
                <a:lnTo>
                  <a:pt x="1410" y="882"/>
                </a:lnTo>
                <a:lnTo>
                  <a:pt x="1367" y="879"/>
                </a:lnTo>
                <a:lnTo>
                  <a:pt x="1323" y="877"/>
                </a:lnTo>
                <a:lnTo>
                  <a:pt x="1235" y="877"/>
                </a:lnTo>
                <a:lnTo>
                  <a:pt x="1149" y="877"/>
                </a:lnTo>
                <a:lnTo>
                  <a:pt x="1107" y="877"/>
                </a:lnTo>
                <a:lnTo>
                  <a:pt x="1065" y="877"/>
                </a:lnTo>
                <a:lnTo>
                  <a:pt x="1065" y="877"/>
                </a:lnTo>
                <a:lnTo>
                  <a:pt x="1059" y="889"/>
                </a:lnTo>
                <a:lnTo>
                  <a:pt x="1052" y="900"/>
                </a:lnTo>
                <a:lnTo>
                  <a:pt x="1035" y="922"/>
                </a:lnTo>
                <a:lnTo>
                  <a:pt x="1032" y="925"/>
                </a:lnTo>
                <a:lnTo>
                  <a:pt x="1032" y="925"/>
                </a:lnTo>
                <a:lnTo>
                  <a:pt x="1024" y="941"/>
                </a:lnTo>
                <a:lnTo>
                  <a:pt x="1013" y="956"/>
                </a:lnTo>
                <a:lnTo>
                  <a:pt x="992" y="986"/>
                </a:lnTo>
                <a:lnTo>
                  <a:pt x="992" y="986"/>
                </a:lnTo>
                <a:close/>
                <a:moveTo>
                  <a:pt x="1617" y="898"/>
                </a:moveTo>
                <a:lnTo>
                  <a:pt x="1617" y="898"/>
                </a:lnTo>
                <a:lnTo>
                  <a:pt x="1593" y="917"/>
                </a:lnTo>
                <a:lnTo>
                  <a:pt x="1571" y="935"/>
                </a:lnTo>
                <a:lnTo>
                  <a:pt x="1548" y="953"/>
                </a:lnTo>
                <a:lnTo>
                  <a:pt x="1527" y="974"/>
                </a:lnTo>
                <a:lnTo>
                  <a:pt x="1507" y="994"/>
                </a:lnTo>
                <a:lnTo>
                  <a:pt x="1488" y="1016"/>
                </a:lnTo>
                <a:lnTo>
                  <a:pt x="1469" y="1039"/>
                </a:lnTo>
                <a:lnTo>
                  <a:pt x="1451" y="1063"/>
                </a:lnTo>
                <a:lnTo>
                  <a:pt x="1451" y="1063"/>
                </a:lnTo>
                <a:lnTo>
                  <a:pt x="1509" y="1066"/>
                </a:lnTo>
                <a:lnTo>
                  <a:pt x="1535" y="1067"/>
                </a:lnTo>
                <a:lnTo>
                  <a:pt x="1562" y="1066"/>
                </a:lnTo>
                <a:lnTo>
                  <a:pt x="1562" y="1066"/>
                </a:lnTo>
                <a:lnTo>
                  <a:pt x="1594" y="1026"/>
                </a:lnTo>
                <a:lnTo>
                  <a:pt x="1628" y="987"/>
                </a:lnTo>
                <a:lnTo>
                  <a:pt x="1645" y="967"/>
                </a:lnTo>
                <a:lnTo>
                  <a:pt x="1661" y="946"/>
                </a:lnTo>
                <a:lnTo>
                  <a:pt x="1675" y="925"/>
                </a:lnTo>
                <a:lnTo>
                  <a:pt x="1687" y="904"/>
                </a:lnTo>
                <a:lnTo>
                  <a:pt x="1687" y="904"/>
                </a:lnTo>
                <a:lnTo>
                  <a:pt x="1663" y="920"/>
                </a:lnTo>
                <a:lnTo>
                  <a:pt x="1639" y="936"/>
                </a:lnTo>
                <a:lnTo>
                  <a:pt x="1616" y="953"/>
                </a:lnTo>
                <a:lnTo>
                  <a:pt x="1594" y="973"/>
                </a:lnTo>
                <a:lnTo>
                  <a:pt x="1572" y="993"/>
                </a:lnTo>
                <a:lnTo>
                  <a:pt x="1552" y="1012"/>
                </a:lnTo>
                <a:lnTo>
                  <a:pt x="1533" y="1033"/>
                </a:lnTo>
                <a:lnTo>
                  <a:pt x="1513" y="1054"/>
                </a:lnTo>
                <a:lnTo>
                  <a:pt x="1513" y="1054"/>
                </a:lnTo>
                <a:lnTo>
                  <a:pt x="1541" y="1015"/>
                </a:lnTo>
                <a:lnTo>
                  <a:pt x="1571" y="974"/>
                </a:lnTo>
                <a:lnTo>
                  <a:pt x="1602" y="934"/>
                </a:lnTo>
                <a:lnTo>
                  <a:pt x="1632" y="891"/>
                </a:lnTo>
                <a:lnTo>
                  <a:pt x="1632" y="891"/>
                </a:lnTo>
                <a:lnTo>
                  <a:pt x="1617" y="898"/>
                </a:lnTo>
                <a:lnTo>
                  <a:pt x="1617" y="898"/>
                </a:lnTo>
                <a:close/>
                <a:moveTo>
                  <a:pt x="2529" y="905"/>
                </a:moveTo>
                <a:lnTo>
                  <a:pt x="2529" y="905"/>
                </a:lnTo>
                <a:lnTo>
                  <a:pt x="2512" y="918"/>
                </a:lnTo>
                <a:lnTo>
                  <a:pt x="2495" y="931"/>
                </a:lnTo>
                <a:lnTo>
                  <a:pt x="2480" y="945"/>
                </a:lnTo>
                <a:lnTo>
                  <a:pt x="2464" y="959"/>
                </a:lnTo>
                <a:lnTo>
                  <a:pt x="2436" y="988"/>
                </a:lnTo>
                <a:lnTo>
                  <a:pt x="2422" y="1001"/>
                </a:lnTo>
                <a:lnTo>
                  <a:pt x="2407" y="1014"/>
                </a:lnTo>
                <a:lnTo>
                  <a:pt x="2407" y="1014"/>
                </a:lnTo>
                <a:lnTo>
                  <a:pt x="2393" y="1028"/>
                </a:lnTo>
                <a:lnTo>
                  <a:pt x="2380" y="1045"/>
                </a:lnTo>
                <a:lnTo>
                  <a:pt x="2369" y="1061"/>
                </a:lnTo>
                <a:lnTo>
                  <a:pt x="2356" y="1077"/>
                </a:lnTo>
                <a:lnTo>
                  <a:pt x="2356" y="1077"/>
                </a:lnTo>
                <a:lnTo>
                  <a:pt x="2388" y="1077"/>
                </a:lnTo>
                <a:lnTo>
                  <a:pt x="2419" y="1077"/>
                </a:lnTo>
                <a:lnTo>
                  <a:pt x="2480" y="1074"/>
                </a:lnTo>
                <a:lnTo>
                  <a:pt x="2480" y="1074"/>
                </a:lnTo>
                <a:lnTo>
                  <a:pt x="2498" y="1046"/>
                </a:lnTo>
                <a:lnTo>
                  <a:pt x="2518" y="1019"/>
                </a:lnTo>
                <a:lnTo>
                  <a:pt x="2557" y="966"/>
                </a:lnTo>
                <a:lnTo>
                  <a:pt x="2560" y="964"/>
                </a:lnTo>
                <a:lnTo>
                  <a:pt x="2563" y="962"/>
                </a:lnTo>
                <a:lnTo>
                  <a:pt x="2564" y="960"/>
                </a:lnTo>
                <a:lnTo>
                  <a:pt x="2567" y="957"/>
                </a:lnTo>
                <a:lnTo>
                  <a:pt x="2567" y="957"/>
                </a:lnTo>
                <a:lnTo>
                  <a:pt x="2568" y="953"/>
                </a:lnTo>
                <a:lnTo>
                  <a:pt x="2570" y="952"/>
                </a:lnTo>
                <a:lnTo>
                  <a:pt x="2571" y="952"/>
                </a:lnTo>
                <a:lnTo>
                  <a:pt x="2571" y="952"/>
                </a:lnTo>
                <a:lnTo>
                  <a:pt x="2573" y="948"/>
                </a:lnTo>
                <a:lnTo>
                  <a:pt x="2573" y="948"/>
                </a:lnTo>
                <a:lnTo>
                  <a:pt x="2575" y="942"/>
                </a:lnTo>
                <a:lnTo>
                  <a:pt x="2581" y="938"/>
                </a:lnTo>
                <a:lnTo>
                  <a:pt x="2585" y="935"/>
                </a:lnTo>
                <a:lnTo>
                  <a:pt x="2591" y="932"/>
                </a:lnTo>
                <a:lnTo>
                  <a:pt x="2591" y="932"/>
                </a:lnTo>
                <a:lnTo>
                  <a:pt x="2591" y="931"/>
                </a:lnTo>
                <a:lnTo>
                  <a:pt x="2591" y="928"/>
                </a:lnTo>
                <a:lnTo>
                  <a:pt x="2592" y="924"/>
                </a:lnTo>
                <a:lnTo>
                  <a:pt x="2592" y="920"/>
                </a:lnTo>
                <a:lnTo>
                  <a:pt x="2591" y="920"/>
                </a:lnTo>
                <a:lnTo>
                  <a:pt x="2589" y="921"/>
                </a:lnTo>
                <a:lnTo>
                  <a:pt x="2589" y="921"/>
                </a:lnTo>
                <a:lnTo>
                  <a:pt x="2554" y="949"/>
                </a:lnTo>
                <a:lnTo>
                  <a:pt x="2519" y="979"/>
                </a:lnTo>
                <a:lnTo>
                  <a:pt x="2487" y="1011"/>
                </a:lnTo>
                <a:lnTo>
                  <a:pt x="2456" y="1043"/>
                </a:lnTo>
                <a:lnTo>
                  <a:pt x="2456" y="1043"/>
                </a:lnTo>
                <a:lnTo>
                  <a:pt x="2450" y="1052"/>
                </a:lnTo>
                <a:lnTo>
                  <a:pt x="2445" y="1060"/>
                </a:lnTo>
                <a:lnTo>
                  <a:pt x="2440" y="1064"/>
                </a:lnTo>
                <a:lnTo>
                  <a:pt x="2436" y="1067"/>
                </a:lnTo>
                <a:lnTo>
                  <a:pt x="2431" y="1068"/>
                </a:lnTo>
                <a:lnTo>
                  <a:pt x="2424" y="1068"/>
                </a:lnTo>
                <a:lnTo>
                  <a:pt x="2424" y="1068"/>
                </a:lnTo>
                <a:lnTo>
                  <a:pt x="2443" y="1035"/>
                </a:lnTo>
                <a:lnTo>
                  <a:pt x="2464" y="1002"/>
                </a:lnTo>
                <a:lnTo>
                  <a:pt x="2487" y="972"/>
                </a:lnTo>
                <a:lnTo>
                  <a:pt x="2508" y="942"/>
                </a:lnTo>
                <a:lnTo>
                  <a:pt x="2508" y="942"/>
                </a:lnTo>
                <a:lnTo>
                  <a:pt x="2509" y="938"/>
                </a:lnTo>
                <a:lnTo>
                  <a:pt x="2512" y="934"/>
                </a:lnTo>
                <a:lnTo>
                  <a:pt x="2519" y="927"/>
                </a:lnTo>
                <a:lnTo>
                  <a:pt x="2522" y="924"/>
                </a:lnTo>
                <a:lnTo>
                  <a:pt x="2526" y="920"/>
                </a:lnTo>
                <a:lnTo>
                  <a:pt x="2528" y="912"/>
                </a:lnTo>
                <a:lnTo>
                  <a:pt x="2529" y="905"/>
                </a:lnTo>
                <a:lnTo>
                  <a:pt x="2529" y="905"/>
                </a:lnTo>
                <a:close/>
                <a:moveTo>
                  <a:pt x="2329" y="969"/>
                </a:moveTo>
                <a:lnTo>
                  <a:pt x="2332" y="964"/>
                </a:lnTo>
                <a:lnTo>
                  <a:pt x="2334" y="962"/>
                </a:lnTo>
                <a:lnTo>
                  <a:pt x="2336" y="957"/>
                </a:lnTo>
                <a:lnTo>
                  <a:pt x="2336" y="957"/>
                </a:lnTo>
                <a:lnTo>
                  <a:pt x="2338" y="953"/>
                </a:lnTo>
                <a:lnTo>
                  <a:pt x="2339" y="952"/>
                </a:lnTo>
                <a:lnTo>
                  <a:pt x="2341" y="950"/>
                </a:lnTo>
                <a:lnTo>
                  <a:pt x="2341" y="950"/>
                </a:lnTo>
                <a:lnTo>
                  <a:pt x="2345" y="945"/>
                </a:lnTo>
                <a:lnTo>
                  <a:pt x="2350" y="939"/>
                </a:lnTo>
                <a:lnTo>
                  <a:pt x="2352" y="936"/>
                </a:lnTo>
                <a:lnTo>
                  <a:pt x="2353" y="932"/>
                </a:lnTo>
                <a:lnTo>
                  <a:pt x="2355" y="929"/>
                </a:lnTo>
                <a:lnTo>
                  <a:pt x="2353" y="927"/>
                </a:lnTo>
                <a:lnTo>
                  <a:pt x="2353" y="927"/>
                </a:lnTo>
                <a:lnTo>
                  <a:pt x="2314" y="962"/>
                </a:lnTo>
                <a:lnTo>
                  <a:pt x="2277" y="1000"/>
                </a:lnTo>
                <a:lnTo>
                  <a:pt x="2242" y="1039"/>
                </a:lnTo>
                <a:lnTo>
                  <a:pt x="2209" y="1081"/>
                </a:lnTo>
                <a:lnTo>
                  <a:pt x="2343" y="1077"/>
                </a:lnTo>
                <a:lnTo>
                  <a:pt x="2343" y="1077"/>
                </a:lnTo>
                <a:lnTo>
                  <a:pt x="2358" y="1050"/>
                </a:lnTo>
                <a:lnTo>
                  <a:pt x="2372" y="1026"/>
                </a:lnTo>
                <a:lnTo>
                  <a:pt x="2387" y="1004"/>
                </a:lnTo>
                <a:lnTo>
                  <a:pt x="2402" y="984"/>
                </a:lnTo>
                <a:lnTo>
                  <a:pt x="2405" y="984"/>
                </a:lnTo>
                <a:lnTo>
                  <a:pt x="2418" y="969"/>
                </a:lnTo>
                <a:lnTo>
                  <a:pt x="2418" y="969"/>
                </a:lnTo>
                <a:lnTo>
                  <a:pt x="2418" y="964"/>
                </a:lnTo>
                <a:lnTo>
                  <a:pt x="2418" y="964"/>
                </a:lnTo>
                <a:lnTo>
                  <a:pt x="2425" y="956"/>
                </a:lnTo>
                <a:lnTo>
                  <a:pt x="2429" y="950"/>
                </a:lnTo>
                <a:lnTo>
                  <a:pt x="2433" y="946"/>
                </a:lnTo>
                <a:lnTo>
                  <a:pt x="2433" y="946"/>
                </a:lnTo>
                <a:lnTo>
                  <a:pt x="2433" y="950"/>
                </a:lnTo>
                <a:lnTo>
                  <a:pt x="2432" y="952"/>
                </a:lnTo>
                <a:lnTo>
                  <a:pt x="2431" y="955"/>
                </a:lnTo>
                <a:lnTo>
                  <a:pt x="2429" y="957"/>
                </a:lnTo>
                <a:lnTo>
                  <a:pt x="2429" y="957"/>
                </a:lnTo>
                <a:lnTo>
                  <a:pt x="2432" y="957"/>
                </a:lnTo>
                <a:lnTo>
                  <a:pt x="2435" y="956"/>
                </a:lnTo>
                <a:lnTo>
                  <a:pt x="2436" y="953"/>
                </a:lnTo>
                <a:lnTo>
                  <a:pt x="2438" y="950"/>
                </a:lnTo>
                <a:lnTo>
                  <a:pt x="2438" y="950"/>
                </a:lnTo>
                <a:lnTo>
                  <a:pt x="2439" y="943"/>
                </a:lnTo>
                <a:lnTo>
                  <a:pt x="2442" y="936"/>
                </a:lnTo>
                <a:lnTo>
                  <a:pt x="2446" y="929"/>
                </a:lnTo>
                <a:lnTo>
                  <a:pt x="2449" y="921"/>
                </a:lnTo>
                <a:lnTo>
                  <a:pt x="2449" y="921"/>
                </a:lnTo>
                <a:lnTo>
                  <a:pt x="2402" y="956"/>
                </a:lnTo>
                <a:lnTo>
                  <a:pt x="2356" y="993"/>
                </a:lnTo>
                <a:lnTo>
                  <a:pt x="2334" y="1011"/>
                </a:lnTo>
                <a:lnTo>
                  <a:pt x="2311" y="1031"/>
                </a:lnTo>
                <a:lnTo>
                  <a:pt x="2291" y="1052"/>
                </a:lnTo>
                <a:lnTo>
                  <a:pt x="2272" y="1073"/>
                </a:lnTo>
                <a:lnTo>
                  <a:pt x="2272" y="1073"/>
                </a:lnTo>
                <a:lnTo>
                  <a:pt x="2270" y="1074"/>
                </a:lnTo>
                <a:lnTo>
                  <a:pt x="2270" y="1073"/>
                </a:lnTo>
                <a:lnTo>
                  <a:pt x="2269" y="1068"/>
                </a:lnTo>
                <a:lnTo>
                  <a:pt x="2268" y="1064"/>
                </a:lnTo>
                <a:lnTo>
                  <a:pt x="2269" y="1060"/>
                </a:lnTo>
                <a:lnTo>
                  <a:pt x="2269" y="1060"/>
                </a:lnTo>
                <a:lnTo>
                  <a:pt x="2282" y="1036"/>
                </a:lnTo>
                <a:lnTo>
                  <a:pt x="2296" y="1014"/>
                </a:lnTo>
                <a:lnTo>
                  <a:pt x="2327" y="970"/>
                </a:lnTo>
                <a:lnTo>
                  <a:pt x="2329" y="969"/>
                </a:lnTo>
                <a:close/>
                <a:moveTo>
                  <a:pt x="1899" y="1078"/>
                </a:moveTo>
                <a:lnTo>
                  <a:pt x="1899" y="1078"/>
                </a:lnTo>
                <a:lnTo>
                  <a:pt x="1904" y="1078"/>
                </a:lnTo>
                <a:lnTo>
                  <a:pt x="1908" y="1075"/>
                </a:lnTo>
                <a:lnTo>
                  <a:pt x="1911" y="1074"/>
                </a:lnTo>
                <a:lnTo>
                  <a:pt x="1912" y="1071"/>
                </a:lnTo>
                <a:lnTo>
                  <a:pt x="1916" y="1066"/>
                </a:lnTo>
                <a:lnTo>
                  <a:pt x="1918" y="1064"/>
                </a:lnTo>
                <a:lnTo>
                  <a:pt x="1919" y="1064"/>
                </a:lnTo>
                <a:lnTo>
                  <a:pt x="1919" y="1064"/>
                </a:lnTo>
                <a:lnTo>
                  <a:pt x="1922" y="1066"/>
                </a:lnTo>
                <a:lnTo>
                  <a:pt x="1923" y="1067"/>
                </a:lnTo>
                <a:lnTo>
                  <a:pt x="1923" y="1068"/>
                </a:lnTo>
                <a:lnTo>
                  <a:pt x="1922" y="1071"/>
                </a:lnTo>
                <a:lnTo>
                  <a:pt x="1912" y="1080"/>
                </a:lnTo>
                <a:lnTo>
                  <a:pt x="1912" y="1080"/>
                </a:lnTo>
                <a:lnTo>
                  <a:pt x="1919" y="1078"/>
                </a:lnTo>
                <a:lnTo>
                  <a:pt x="1926" y="1080"/>
                </a:lnTo>
                <a:lnTo>
                  <a:pt x="1942" y="1081"/>
                </a:lnTo>
                <a:lnTo>
                  <a:pt x="1954" y="1081"/>
                </a:lnTo>
                <a:lnTo>
                  <a:pt x="1960" y="1080"/>
                </a:lnTo>
                <a:lnTo>
                  <a:pt x="1963" y="1078"/>
                </a:lnTo>
                <a:lnTo>
                  <a:pt x="1963" y="1078"/>
                </a:lnTo>
                <a:lnTo>
                  <a:pt x="2032" y="994"/>
                </a:lnTo>
                <a:lnTo>
                  <a:pt x="2067" y="953"/>
                </a:lnTo>
                <a:lnTo>
                  <a:pt x="2099" y="910"/>
                </a:lnTo>
                <a:lnTo>
                  <a:pt x="2099" y="910"/>
                </a:lnTo>
                <a:lnTo>
                  <a:pt x="2084" y="915"/>
                </a:lnTo>
                <a:lnTo>
                  <a:pt x="2076" y="918"/>
                </a:lnTo>
                <a:lnTo>
                  <a:pt x="2071" y="922"/>
                </a:lnTo>
                <a:lnTo>
                  <a:pt x="1923" y="1057"/>
                </a:lnTo>
                <a:lnTo>
                  <a:pt x="1923" y="1057"/>
                </a:lnTo>
                <a:lnTo>
                  <a:pt x="1958" y="1018"/>
                </a:lnTo>
                <a:lnTo>
                  <a:pt x="1995" y="979"/>
                </a:lnTo>
                <a:lnTo>
                  <a:pt x="2034" y="942"/>
                </a:lnTo>
                <a:lnTo>
                  <a:pt x="2055" y="925"/>
                </a:lnTo>
                <a:lnTo>
                  <a:pt x="2075" y="908"/>
                </a:lnTo>
                <a:lnTo>
                  <a:pt x="2075" y="908"/>
                </a:lnTo>
                <a:lnTo>
                  <a:pt x="2064" y="905"/>
                </a:lnTo>
                <a:lnTo>
                  <a:pt x="2053" y="904"/>
                </a:lnTo>
                <a:lnTo>
                  <a:pt x="2029" y="905"/>
                </a:lnTo>
                <a:lnTo>
                  <a:pt x="2029" y="905"/>
                </a:lnTo>
                <a:lnTo>
                  <a:pt x="2023" y="915"/>
                </a:lnTo>
                <a:lnTo>
                  <a:pt x="2016" y="924"/>
                </a:lnTo>
                <a:lnTo>
                  <a:pt x="2010" y="932"/>
                </a:lnTo>
                <a:lnTo>
                  <a:pt x="2005" y="941"/>
                </a:lnTo>
                <a:lnTo>
                  <a:pt x="2003" y="943"/>
                </a:lnTo>
                <a:lnTo>
                  <a:pt x="2003" y="943"/>
                </a:lnTo>
                <a:lnTo>
                  <a:pt x="1978" y="977"/>
                </a:lnTo>
                <a:lnTo>
                  <a:pt x="1951" y="1009"/>
                </a:lnTo>
                <a:lnTo>
                  <a:pt x="1925" y="1043"/>
                </a:lnTo>
                <a:lnTo>
                  <a:pt x="1899" y="1078"/>
                </a:lnTo>
                <a:lnTo>
                  <a:pt x="1899" y="1078"/>
                </a:lnTo>
                <a:close/>
                <a:moveTo>
                  <a:pt x="248" y="839"/>
                </a:moveTo>
                <a:lnTo>
                  <a:pt x="248" y="839"/>
                </a:lnTo>
                <a:lnTo>
                  <a:pt x="243" y="858"/>
                </a:lnTo>
                <a:lnTo>
                  <a:pt x="234" y="877"/>
                </a:lnTo>
                <a:lnTo>
                  <a:pt x="224" y="894"/>
                </a:lnTo>
                <a:lnTo>
                  <a:pt x="213" y="912"/>
                </a:lnTo>
                <a:lnTo>
                  <a:pt x="191" y="945"/>
                </a:lnTo>
                <a:lnTo>
                  <a:pt x="168" y="977"/>
                </a:lnTo>
                <a:lnTo>
                  <a:pt x="168" y="977"/>
                </a:lnTo>
                <a:lnTo>
                  <a:pt x="177" y="970"/>
                </a:lnTo>
                <a:lnTo>
                  <a:pt x="184" y="963"/>
                </a:lnTo>
                <a:lnTo>
                  <a:pt x="189" y="956"/>
                </a:lnTo>
                <a:lnTo>
                  <a:pt x="198" y="949"/>
                </a:lnTo>
                <a:lnTo>
                  <a:pt x="203" y="943"/>
                </a:lnTo>
                <a:lnTo>
                  <a:pt x="203" y="943"/>
                </a:lnTo>
                <a:lnTo>
                  <a:pt x="203" y="945"/>
                </a:lnTo>
                <a:lnTo>
                  <a:pt x="203" y="948"/>
                </a:lnTo>
                <a:lnTo>
                  <a:pt x="200" y="949"/>
                </a:lnTo>
                <a:lnTo>
                  <a:pt x="198" y="949"/>
                </a:lnTo>
                <a:lnTo>
                  <a:pt x="198" y="949"/>
                </a:lnTo>
                <a:lnTo>
                  <a:pt x="196" y="955"/>
                </a:lnTo>
                <a:lnTo>
                  <a:pt x="193" y="960"/>
                </a:lnTo>
                <a:lnTo>
                  <a:pt x="188" y="970"/>
                </a:lnTo>
                <a:lnTo>
                  <a:pt x="170" y="987"/>
                </a:lnTo>
                <a:lnTo>
                  <a:pt x="170" y="987"/>
                </a:lnTo>
                <a:lnTo>
                  <a:pt x="181" y="991"/>
                </a:lnTo>
                <a:lnTo>
                  <a:pt x="193" y="995"/>
                </a:lnTo>
                <a:lnTo>
                  <a:pt x="202" y="995"/>
                </a:lnTo>
                <a:lnTo>
                  <a:pt x="206" y="995"/>
                </a:lnTo>
                <a:lnTo>
                  <a:pt x="208" y="994"/>
                </a:lnTo>
                <a:lnTo>
                  <a:pt x="208" y="994"/>
                </a:lnTo>
                <a:lnTo>
                  <a:pt x="229" y="963"/>
                </a:lnTo>
                <a:lnTo>
                  <a:pt x="250" y="932"/>
                </a:lnTo>
                <a:lnTo>
                  <a:pt x="293" y="875"/>
                </a:lnTo>
                <a:lnTo>
                  <a:pt x="293" y="875"/>
                </a:lnTo>
                <a:lnTo>
                  <a:pt x="271" y="891"/>
                </a:lnTo>
                <a:lnTo>
                  <a:pt x="250" y="910"/>
                </a:lnTo>
                <a:lnTo>
                  <a:pt x="229" y="929"/>
                </a:lnTo>
                <a:lnTo>
                  <a:pt x="209" y="948"/>
                </a:lnTo>
                <a:lnTo>
                  <a:pt x="209" y="948"/>
                </a:lnTo>
                <a:lnTo>
                  <a:pt x="219" y="935"/>
                </a:lnTo>
                <a:lnTo>
                  <a:pt x="229" y="921"/>
                </a:lnTo>
                <a:lnTo>
                  <a:pt x="238" y="908"/>
                </a:lnTo>
                <a:lnTo>
                  <a:pt x="251" y="896"/>
                </a:lnTo>
                <a:lnTo>
                  <a:pt x="262" y="884"/>
                </a:lnTo>
                <a:lnTo>
                  <a:pt x="276" y="873"/>
                </a:lnTo>
                <a:lnTo>
                  <a:pt x="290" y="863"/>
                </a:lnTo>
                <a:lnTo>
                  <a:pt x="304" y="853"/>
                </a:lnTo>
                <a:lnTo>
                  <a:pt x="304" y="853"/>
                </a:lnTo>
                <a:lnTo>
                  <a:pt x="267" y="842"/>
                </a:lnTo>
                <a:lnTo>
                  <a:pt x="248" y="837"/>
                </a:lnTo>
                <a:lnTo>
                  <a:pt x="240" y="832"/>
                </a:lnTo>
                <a:lnTo>
                  <a:pt x="233" y="827"/>
                </a:lnTo>
                <a:lnTo>
                  <a:pt x="233" y="827"/>
                </a:lnTo>
                <a:lnTo>
                  <a:pt x="230" y="832"/>
                </a:lnTo>
                <a:lnTo>
                  <a:pt x="226" y="838"/>
                </a:lnTo>
                <a:lnTo>
                  <a:pt x="216" y="848"/>
                </a:lnTo>
                <a:lnTo>
                  <a:pt x="205" y="858"/>
                </a:lnTo>
                <a:lnTo>
                  <a:pt x="200" y="862"/>
                </a:lnTo>
                <a:lnTo>
                  <a:pt x="196" y="868"/>
                </a:lnTo>
                <a:lnTo>
                  <a:pt x="200" y="869"/>
                </a:lnTo>
                <a:lnTo>
                  <a:pt x="200" y="869"/>
                </a:lnTo>
                <a:lnTo>
                  <a:pt x="200" y="872"/>
                </a:lnTo>
                <a:lnTo>
                  <a:pt x="199" y="875"/>
                </a:lnTo>
                <a:lnTo>
                  <a:pt x="140" y="960"/>
                </a:lnTo>
                <a:lnTo>
                  <a:pt x="140" y="960"/>
                </a:lnTo>
                <a:lnTo>
                  <a:pt x="146" y="959"/>
                </a:lnTo>
                <a:lnTo>
                  <a:pt x="150" y="956"/>
                </a:lnTo>
                <a:lnTo>
                  <a:pt x="160" y="949"/>
                </a:lnTo>
                <a:lnTo>
                  <a:pt x="164" y="946"/>
                </a:lnTo>
                <a:lnTo>
                  <a:pt x="168" y="945"/>
                </a:lnTo>
                <a:lnTo>
                  <a:pt x="172" y="945"/>
                </a:lnTo>
                <a:lnTo>
                  <a:pt x="175" y="946"/>
                </a:lnTo>
                <a:lnTo>
                  <a:pt x="175" y="946"/>
                </a:lnTo>
                <a:lnTo>
                  <a:pt x="195" y="922"/>
                </a:lnTo>
                <a:lnTo>
                  <a:pt x="215" y="896"/>
                </a:lnTo>
                <a:lnTo>
                  <a:pt x="231" y="868"/>
                </a:lnTo>
                <a:lnTo>
                  <a:pt x="248" y="839"/>
                </a:lnTo>
                <a:lnTo>
                  <a:pt x="248" y="839"/>
                </a:lnTo>
                <a:close/>
                <a:moveTo>
                  <a:pt x="2275" y="962"/>
                </a:moveTo>
                <a:lnTo>
                  <a:pt x="2276" y="960"/>
                </a:lnTo>
                <a:lnTo>
                  <a:pt x="2276" y="960"/>
                </a:lnTo>
                <a:lnTo>
                  <a:pt x="2283" y="950"/>
                </a:lnTo>
                <a:lnTo>
                  <a:pt x="2289" y="939"/>
                </a:lnTo>
                <a:lnTo>
                  <a:pt x="2293" y="929"/>
                </a:lnTo>
                <a:lnTo>
                  <a:pt x="2297" y="917"/>
                </a:lnTo>
                <a:lnTo>
                  <a:pt x="2297" y="917"/>
                </a:lnTo>
                <a:lnTo>
                  <a:pt x="2289" y="921"/>
                </a:lnTo>
                <a:lnTo>
                  <a:pt x="2282" y="925"/>
                </a:lnTo>
                <a:lnTo>
                  <a:pt x="2282" y="925"/>
                </a:lnTo>
                <a:lnTo>
                  <a:pt x="2241" y="960"/>
                </a:lnTo>
                <a:lnTo>
                  <a:pt x="2200" y="998"/>
                </a:lnTo>
                <a:lnTo>
                  <a:pt x="2162" y="1038"/>
                </a:lnTo>
                <a:lnTo>
                  <a:pt x="2124" y="1080"/>
                </a:lnTo>
                <a:lnTo>
                  <a:pt x="2124" y="1080"/>
                </a:lnTo>
                <a:lnTo>
                  <a:pt x="2144" y="1081"/>
                </a:lnTo>
                <a:lnTo>
                  <a:pt x="2161" y="1081"/>
                </a:lnTo>
                <a:lnTo>
                  <a:pt x="2178" y="1080"/>
                </a:lnTo>
                <a:lnTo>
                  <a:pt x="2193" y="1080"/>
                </a:lnTo>
                <a:lnTo>
                  <a:pt x="2193" y="1080"/>
                </a:lnTo>
                <a:lnTo>
                  <a:pt x="2210" y="1054"/>
                </a:lnTo>
                <a:lnTo>
                  <a:pt x="2227" y="1029"/>
                </a:lnTo>
                <a:lnTo>
                  <a:pt x="2244" y="1005"/>
                </a:lnTo>
                <a:lnTo>
                  <a:pt x="2263" y="981"/>
                </a:lnTo>
                <a:lnTo>
                  <a:pt x="2263" y="977"/>
                </a:lnTo>
                <a:lnTo>
                  <a:pt x="2275" y="962"/>
                </a:lnTo>
                <a:close/>
                <a:moveTo>
                  <a:pt x="444" y="1031"/>
                </a:moveTo>
                <a:lnTo>
                  <a:pt x="489" y="1033"/>
                </a:lnTo>
                <a:lnTo>
                  <a:pt x="489" y="1033"/>
                </a:lnTo>
                <a:lnTo>
                  <a:pt x="501" y="1011"/>
                </a:lnTo>
                <a:lnTo>
                  <a:pt x="515" y="990"/>
                </a:lnTo>
                <a:lnTo>
                  <a:pt x="546" y="950"/>
                </a:lnTo>
                <a:lnTo>
                  <a:pt x="546" y="950"/>
                </a:lnTo>
                <a:lnTo>
                  <a:pt x="546" y="949"/>
                </a:lnTo>
                <a:lnTo>
                  <a:pt x="590" y="893"/>
                </a:lnTo>
                <a:lnTo>
                  <a:pt x="590" y="893"/>
                </a:lnTo>
                <a:lnTo>
                  <a:pt x="573" y="903"/>
                </a:lnTo>
                <a:lnTo>
                  <a:pt x="556" y="915"/>
                </a:lnTo>
                <a:lnTo>
                  <a:pt x="539" y="931"/>
                </a:lnTo>
                <a:lnTo>
                  <a:pt x="522" y="946"/>
                </a:lnTo>
                <a:lnTo>
                  <a:pt x="522" y="946"/>
                </a:lnTo>
                <a:lnTo>
                  <a:pt x="501" y="966"/>
                </a:lnTo>
                <a:lnTo>
                  <a:pt x="491" y="974"/>
                </a:lnTo>
                <a:lnTo>
                  <a:pt x="490" y="974"/>
                </a:lnTo>
                <a:lnTo>
                  <a:pt x="490" y="974"/>
                </a:lnTo>
                <a:lnTo>
                  <a:pt x="494" y="970"/>
                </a:lnTo>
                <a:lnTo>
                  <a:pt x="487" y="966"/>
                </a:lnTo>
                <a:lnTo>
                  <a:pt x="487" y="966"/>
                </a:lnTo>
                <a:lnTo>
                  <a:pt x="505" y="946"/>
                </a:lnTo>
                <a:lnTo>
                  <a:pt x="525" y="928"/>
                </a:lnTo>
                <a:lnTo>
                  <a:pt x="566" y="891"/>
                </a:lnTo>
                <a:lnTo>
                  <a:pt x="531" y="886"/>
                </a:lnTo>
                <a:lnTo>
                  <a:pt x="531" y="886"/>
                </a:lnTo>
                <a:lnTo>
                  <a:pt x="511" y="918"/>
                </a:lnTo>
                <a:lnTo>
                  <a:pt x="489" y="948"/>
                </a:lnTo>
                <a:lnTo>
                  <a:pt x="466" y="977"/>
                </a:lnTo>
                <a:lnTo>
                  <a:pt x="444" y="1008"/>
                </a:lnTo>
                <a:lnTo>
                  <a:pt x="444" y="1008"/>
                </a:lnTo>
                <a:lnTo>
                  <a:pt x="442" y="1011"/>
                </a:lnTo>
                <a:lnTo>
                  <a:pt x="444" y="1011"/>
                </a:lnTo>
                <a:lnTo>
                  <a:pt x="448" y="1009"/>
                </a:lnTo>
                <a:lnTo>
                  <a:pt x="452" y="1008"/>
                </a:lnTo>
                <a:lnTo>
                  <a:pt x="458" y="1007"/>
                </a:lnTo>
                <a:lnTo>
                  <a:pt x="458" y="1007"/>
                </a:lnTo>
                <a:lnTo>
                  <a:pt x="452" y="1012"/>
                </a:lnTo>
                <a:lnTo>
                  <a:pt x="446" y="1018"/>
                </a:lnTo>
                <a:lnTo>
                  <a:pt x="445" y="1021"/>
                </a:lnTo>
                <a:lnTo>
                  <a:pt x="444" y="1023"/>
                </a:lnTo>
                <a:lnTo>
                  <a:pt x="442" y="1026"/>
                </a:lnTo>
                <a:lnTo>
                  <a:pt x="444" y="1031"/>
                </a:lnTo>
                <a:lnTo>
                  <a:pt x="444" y="1031"/>
                </a:lnTo>
                <a:close/>
                <a:moveTo>
                  <a:pt x="1486" y="903"/>
                </a:moveTo>
                <a:lnTo>
                  <a:pt x="1486" y="903"/>
                </a:lnTo>
                <a:lnTo>
                  <a:pt x="1438" y="936"/>
                </a:lnTo>
                <a:lnTo>
                  <a:pt x="1416" y="953"/>
                </a:lnTo>
                <a:lnTo>
                  <a:pt x="1395" y="972"/>
                </a:lnTo>
                <a:lnTo>
                  <a:pt x="1374" y="991"/>
                </a:lnTo>
                <a:lnTo>
                  <a:pt x="1354" y="1012"/>
                </a:lnTo>
                <a:lnTo>
                  <a:pt x="1335" y="1035"/>
                </a:lnTo>
                <a:lnTo>
                  <a:pt x="1318" y="1059"/>
                </a:lnTo>
                <a:lnTo>
                  <a:pt x="1318" y="1059"/>
                </a:lnTo>
                <a:lnTo>
                  <a:pt x="1335" y="1061"/>
                </a:lnTo>
                <a:lnTo>
                  <a:pt x="1350" y="1063"/>
                </a:lnTo>
                <a:lnTo>
                  <a:pt x="1364" y="1063"/>
                </a:lnTo>
                <a:lnTo>
                  <a:pt x="1368" y="1061"/>
                </a:lnTo>
                <a:lnTo>
                  <a:pt x="1372" y="1059"/>
                </a:lnTo>
                <a:lnTo>
                  <a:pt x="1372" y="1059"/>
                </a:lnTo>
                <a:lnTo>
                  <a:pt x="1387" y="1039"/>
                </a:lnTo>
                <a:lnTo>
                  <a:pt x="1401" y="1019"/>
                </a:lnTo>
                <a:lnTo>
                  <a:pt x="1433" y="980"/>
                </a:lnTo>
                <a:lnTo>
                  <a:pt x="1464" y="942"/>
                </a:lnTo>
                <a:lnTo>
                  <a:pt x="1478" y="922"/>
                </a:lnTo>
                <a:lnTo>
                  <a:pt x="1490" y="903"/>
                </a:lnTo>
                <a:lnTo>
                  <a:pt x="1490" y="903"/>
                </a:lnTo>
                <a:lnTo>
                  <a:pt x="1488" y="903"/>
                </a:lnTo>
                <a:lnTo>
                  <a:pt x="1486" y="903"/>
                </a:lnTo>
                <a:lnTo>
                  <a:pt x="1486" y="903"/>
                </a:lnTo>
                <a:close/>
                <a:moveTo>
                  <a:pt x="505" y="866"/>
                </a:moveTo>
                <a:lnTo>
                  <a:pt x="505" y="866"/>
                </a:lnTo>
                <a:lnTo>
                  <a:pt x="529" y="872"/>
                </a:lnTo>
                <a:lnTo>
                  <a:pt x="556" y="876"/>
                </a:lnTo>
                <a:lnTo>
                  <a:pt x="609" y="882"/>
                </a:lnTo>
                <a:lnTo>
                  <a:pt x="664" y="884"/>
                </a:lnTo>
                <a:lnTo>
                  <a:pt x="722" y="884"/>
                </a:lnTo>
                <a:lnTo>
                  <a:pt x="779" y="883"/>
                </a:lnTo>
                <a:lnTo>
                  <a:pt x="837" y="879"/>
                </a:lnTo>
                <a:lnTo>
                  <a:pt x="893" y="875"/>
                </a:lnTo>
                <a:lnTo>
                  <a:pt x="948" y="869"/>
                </a:lnTo>
                <a:lnTo>
                  <a:pt x="948" y="869"/>
                </a:lnTo>
                <a:lnTo>
                  <a:pt x="869" y="866"/>
                </a:lnTo>
                <a:lnTo>
                  <a:pt x="792" y="863"/>
                </a:lnTo>
                <a:lnTo>
                  <a:pt x="713" y="860"/>
                </a:lnTo>
                <a:lnTo>
                  <a:pt x="674" y="860"/>
                </a:lnTo>
                <a:lnTo>
                  <a:pt x="633" y="862"/>
                </a:lnTo>
                <a:lnTo>
                  <a:pt x="633" y="862"/>
                </a:lnTo>
                <a:lnTo>
                  <a:pt x="570" y="863"/>
                </a:lnTo>
                <a:lnTo>
                  <a:pt x="538" y="865"/>
                </a:lnTo>
                <a:lnTo>
                  <a:pt x="505" y="866"/>
                </a:lnTo>
                <a:lnTo>
                  <a:pt x="505" y="866"/>
                </a:lnTo>
                <a:close/>
                <a:moveTo>
                  <a:pt x="2050" y="1008"/>
                </a:moveTo>
                <a:lnTo>
                  <a:pt x="2050" y="1008"/>
                </a:lnTo>
                <a:lnTo>
                  <a:pt x="2016" y="1042"/>
                </a:lnTo>
                <a:lnTo>
                  <a:pt x="1999" y="1059"/>
                </a:lnTo>
                <a:lnTo>
                  <a:pt x="1984" y="1077"/>
                </a:lnTo>
                <a:lnTo>
                  <a:pt x="1984" y="1077"/>
                </a:lnTo>
                <a:lnTo>
                  <a:pt x="1991" y="1080"/>
                </a:lnTo>
                <a:lnTo>
                  <a:pt x="1998" y="1081"/>
                </a:lnTo>
                <a:lnTo>
                  <a:pt x="2005" y="1081"/>
                </a:lnTo>
                <a:lnTo>
                  <a:pt x="2012" y="1081"/>
                </a:lnTo>
                <a:lnTo>
                  <a:pt x="2027" y="1080"/>
                </a:lnTo>
                <a:lnTo>
                  <a:pt x="2034" y="1080"/>
                </a:lnTo>
                <a:lnTo>
                  <a:pt x="2041" y="1081"/>
                </a:lnTo>
                <a:lnTo>
                  <a:pt x="2041" y="1081"/>
                </a:lnTo>
                <a:lnTo>
                  <a:pt x="2071" y="1040"/>
                </a:lnTo>
                <a:lnTo>
                  <a:pt x="2102" y="1001"/>
                </a:lnTo>
                <a:lnTo>
                  <a:pt x="2166" y="918"/>
                </a:lnTo>
                <a:lnTo>
                  <a:pt x="2166" y="918"/>
                </a:lnTo>
                <a:lnTo>
                  <a:pt x="2166" y="917"/>
                </a:lnTo>
                <a:lnTo>
                  <a:pt x="2165" y="912"/>
                </a:lnTo>
                <a:lnTo>
                  <a:pt x="2162" y="910"/>
                </a:lnTo>
                <a:lnTo>
                  <a:pt x="2161" y="910"/>
                </a:lnTo>
                <a:lnTo>
                  <a:pt x="2159" y="910"/>
                </a:lnTo>
                <a:lnTo>
                  <a:pt x="2159" y="910"/>
                </a:lnTo>
                <a:lnTo>
                  <a:pt x="2130" y="935"/>
                </a:lnTo>
                <a:lnTo>
                  <a:pt x="2102" y="959"/>
                </a:lnTo>
                <a:lnTo>
                  <a:pt x="2075" y="984"/>
                </a:lnTo>
                <a:lnTo>
                  <a:pt x="2050" y="1008"/>
                </a:lnTo>
                <a:lnTo>
                  <a:pt x="2050" y="1008"/>
                </a:lnTo>
                <a:close/>
                <a:moveTo>
                  <a:pt x="1558" y="893"/>
                </a:moveTo>
                <a:lnTo>
                  <a:pt x="1558" y="893"/>
                </a:lnTo>
                <a:lnTo>
                  <a:pt x="1533" y="911"/>
                </a:lnTo>
                <a:lnTo>
                  <a:pt x="1507" y="929"/>
                </a:lnTo>
                <a:lnTo>
                  <a:pt x="1485" y="949"/>
                </a:lnTo>
                <a:lnTo>
                  <a:pt x="1462" y="970"/>
                </a:lnTo>
                <a:lnTo>
                  <a:pt x="1443" y="991"/>
                </a:lnTo>
                <a:lnTo>
                  <a:pt x="1423" y="1014"/>
                </a:lnTo>
                <a:lnTo>
                  <a:pt x="1405" y="1038"/>
                </a:lnTo>
                <a:lnTo>
                  <a:pt x="1388" y="1061"/>
                </a:lnTo>
                <a:lnTo>
                  <a:pt x="1388" y="1061"/>
                </a:lnTo>
                <a:lnTo>
                  <a:pt x="1416" y="1063"/>
                </a:lnTo>
                <a:lnTo>
                  <a:pt x="1430" y="1064"/>
                </a:lnTo>
                <a:lnTo>
                  <a:pt x="1436" y="1063"/>
                </a:lnTo>
                <a:lnTo>
                  <a:pt x="1438" y="1061"/>
                </a:lnTo>
                <a:lnTo>
                  <a:pt x="1513" y="962"/>
                </a:lnTo>
                <a:lnTo>
                  <a:pt x="1513" y="962"/>
                </a:lnTo>
                <a:lnTo>
                  <a:pt x="1535" y="931"/>
                </a:lnTo>
                <a:lnTo>
                  <a:pt x="1548" y="914"/>
                </a:lnTo>
                <a:lnTo>
                  <a:pt x="1552" y="904"/>
                </a:lnTo>
                <a:lnTo>
                  <a:pt x="1558" y="893"/>
                </a:lnTo>
                <a:lnTo>
                  <a:pt x="1558" y="893"/>
                </a:lnTo>
                <a:close/>
                <a:moveTo>
                  <a:pt x="2788" y="931"/>
                </a:moveTo>
                <a:lnTo>
                  <a:pt x="2788" y="931"/>
                </a:lnTo>
                <a:lnTo>
                  <a:pt x="2786" y="929"/>
                </a:lnTo>
                <a:lnTo>
                  <a:pt x="2786" y="927"/>
                </a:lnTo>
                <a:lnTo>
                  <a:pt x="2788" y="924"/>
                </a:lnTo>
                <a:lnTo>
                  <a:pt x="2790" y="922"/>
                </a:lnTo>
                <a:lnTo>
                  <a:pt x="2796" y="921"/>
                </a:lnTo>
                <a:lnTo>
                  <a:pt x="2796" y="921"/>
                </a:lnTo>
                <a:lnTo>
                  <a:pt x="2796" y="915"/>
                </a:lnTo>
                <a:lnTo>
                  <a:pt x="2799" y="911"/>
                </a:lnTo>
                <a:lnTo>
                  <a:pt x="2806" y="903"/>
                </a:lnTo>
                <a:lnTo>
                  <a:pt x="2814" y="893"/>
                </a:lnTo>
                <a:lnTo>
                  <a:pt x="2818" y="886"/>
                </a:lnTo>
                <a:lnTo>
                  <a:pt x="2821" y="879"/>
                </a:lnTo>
                <a:lnTo>
                  <a:pt x="2821" y="879"/>
                </a:lnTo>
                <a:lnTo>
                  <a:pt x="2793" y="898"/>
                </a:lnTo>
                <a:lnTo>
                  <a:pt x="2765" y="918"/>
                </a:lnTo>
                <a:lnTo>
                  <a:pt x="2740" y="939"/>
                </a:lnTo>
                <a:lnTo>
                  <a:pt x="2714" y="962"/>
                </a:lnTo>
                <a:lnTo>
                  <a:pt x="2692" y="984"/>
                </a:lnTo>
                <a:lnTo>
                  <a:pt x="2669" y="1009"/>
                </a:lnTo>
                <a:lnTo>
                  <a:pt x="2648" y="1035"/>
                </a:lnTo>
                <a:lnTo>
                  <a:pt x="2629" y="1060"/>
                </a:lnTo>
                <a:lnTo>
                  <a:pt x="2629" y="1060"/>
                </a:lnTo>
                <a:lnTo>
                  <a:pt x="2647" y="1057"/>
                </a:lnTo>
                <a:lnTo>
                  <a:pt x="2662" y="1053"/>
                </a:lnTo>
                <a:lnTo>
                  <a:pt x="2677" y="1047"/>
                </a:lnTo>
                <a:lnTo>
                  <a:pt x="2689" y="1043"/>
                </a:lnTo>
                <a:lnTo>
                  <a:pt x="2776" y="941"/>
                </a:lnTo>
                <a:lnTo>
                  <a:pt x="2776" y="941"/>
                </a:lnTo>
                <a:lnTo>
                  <a:pt x="2780" y="939"/>
                </a:lnTo>
                <a:lnTo>
                  <a:pt x="2785" y="938"/>
                </a:lnTo>
                <a:lnTo>
                  <a:pt x="2788" y="935"/>
                </a:lnTo>
                <a:lnTo>
                  <a:pt x="2788" y="931"/>
                </a:lnTo>
                <a:lnTo>
                  <a:pt x="2788" y="931"/>
                </a:lnTo>
                <a:close/>
                <a:moveTo>
                  <a:pt x="1167" y="1049"/>
                </a:moveTo>
                <a:lnTo>
                  <a:pt x="1167" y="1049"/>
                </a:lnTo>
                <a:lnTo>
                  <a:pt x="1181" y="1053"/>
                </a:lnTo>
                <a:lnTo>
                  <a:pt x="1197" y="1056"/>
                </a:lnTo>
                <a:lnTo>
                  <a:pt x="1211" y="1057"/>
                </a:lnTo>
                <a:lnTo>
                  <a:pt x="1223" y="1057"/>
                </a:lnTo>
                <a:lnTo>
                  <a:pt x="1223" y="1057"/>
                </a:lnTo>
                <a:lnTo>
                  <a:pt x="1249" y="1021"/>
                </a:lnTo>
                <a:lnTo>
                  <a:pt x="1274" y="986"/>
                </a:lnTo>
                <a:lnTo>
                  <a:pt x="1323" y="915"/>
                </a:lnTo>
                <a:lnTo>
                  <a:pt x="1323" y="915"/>
                </a:lnTo>
                <a:lnTo>
                  <a:pt x="1329" y="907"/>
                </a:lnTo>
                <a:lnTo>
                  <a:pt x="1330" y="903"/>
                </a:lnTo>
                <a:lnTo>
                  <a:pt x="1332" y="897"/>
                </a:lnTo>
                <a:lnTo>
                  <a:pt x="1332" y="897"/>
                </a:lnTo>
                <a:lnTo>
                  <a:pt x="1315" y="908"/>
                </a:lnTo>
                <a:lnTo>
                  <a:pt x="1298" y="921"/>
                </a:lnTo>
                <a:lnTo>
                  <a:pt x="1283" y="934"/>
                </a:lnTo>
                <a:lnTo>
                  <a:pt x="1267" y="948"/>
                </a:lnTo>
                <a:lnTo>
                  <a:pt x="1239" y="976"/>
                </a:lnTo>
                <a:lnTo>
                  <a:pt x="1211" y="1007"/>
                </a:lnTo>
                <a:lnTo>
                  <a:pt x="1208" y="1000"/>
                </a:lnTo>
                <a:lnTo>
                  <a:pt x="1208" y="1000"/>
                </a:lnTo>
                <a:lnTo>
                  <a:pt x="1198" y="1011"/>
                </a:lnTo>
                <a:lnTo>
                  <a:pt x="1188" y="1023"/>
                </a:lnTo>
                <a:lnTo>
                  <a:pt x="1179" y="1036"/>
                </a:lnTo>
                <a:lnTo>
                  <a:pt x="1167" y="1049"/>
                </a:lnTo>
                <a:lnTo>
                  <a:pt x="1167" y="1049"/>
                </a:lnTo>
                <a:close/>
                <a:moveTo>
                  <a:pt x="1263" y="1026"/>
                </a:moveTo>
                <a:lnTo>
                  <a:pt x="1263" y="1026"/>
                </a:lnTo>
                <a:lnTo>
                  <a:pt x="1259" y="1032"/>
                </a:lnTo>
                <a:lnTo>
                  <a:pt x="1253" y="1040"/>
                </a:lnTo>
                <a:lnTo>
                  <a:pt x="1250" y="1050"/>
                </a:lnTo>
                <a:lnTo>
                  <a:pt x="1250" y="1054"/>
                </a:lnTo>
                <a:lnTo>
                  <a:pt x="1250" y="1060"/>
                </a:lnTo>
                <a:lnTo>
                  <a:pt x="1250" y="1060"/>
                </a:lnTo>
                <a:lnTo>
                  <a:pt x="1266" y="1059"/>
                </a:lnTo>
                <a:lnTo>
                  <a:pt x="1281" y="1060"/>
                </a:lnTo>
                <a:lnTo>
                  <a:pt x="1304" y="1061"/>
                </a:lnTo>
                <a:lnTo>
                  <a:pt x="1304" y="1061"/>
                </a:lnTo>
                <a:lnTo>
                  <a:pt x="1313" y="1040"/>
                </a:lnTo>
                <a:lnTo>
                  <a:pt x="1326" y="1021"/>
                </a:lnTo>
                <a:lnTo>
                  <a:pt x="1351" y="980"/>
                </a:lnTo>
                <a:lnTo>
                  <a:pt x="1377" y="943"/>
                </a:lnTo>
                <a:lnTo>
                  <a:pt x="1403" y="910"/>
                </a:lnTo>
                <a:lnTo>
                  <a:pt x="1403" y="910"/>
                </a:lnTo>
                <a:lnTo>
                  <a:pt x="1405" y="907"/>
                </a:lnTo>
                <a:lnTo>
                  <a:pt x="1405" y="904"/>
                </a:lnTo>
                <a:lnTo>
                  <a:pt x="1403" y="898"/>
                </a:lnTo>
                <a:lnTo>
                  <a:pt x="1403" y="898"/>
                </a:lnTo>
                <a:lnTo>
                  <a:pt x="1367" y="929"/>
                </a:lnTo>
                <a:lnTo>
                  <a:pt x="1330" y="962"/>
                </a:lnTo>
                <a:lnTo>
                  <a:pt x="1294" y="994"/>
                </a:lnTo>
                <a:lnTo>
                  <a:pt x="1263" y="1026"/>
                </a:lnTo>
                <a:lnTo>
                  <a:pt x="1263" y="1026"/>
                </a:lnTo>
                <a:close/>
                <a:moveTo>
                  <a:pt x="1104" y="904"/>
                </a:moveTo>
                <a:lnTo>
                  <a:pt x="1104" y="904"/>
                </a:lnTo>
                <a:lnTo>
                  <a:pt x="1082" y="920"/>
                </a:lnTo>
                <a:lnTo>
                  <a:pt x="1062" y="936"/>
                </a:lnTo>
                <a:lnTo>
                  <a:pt x="1041" y="953"/>
                </a:lnTo>
                <a:lnTo>
                  <a:pt x="1021" y="970"/>
                </a:lnTo>
                <a:lnTo>
                  <a:pt x="1003" y="988"/>
                </a:lnTo>
                <a:lnTo>
                  <a:pt x="985" y="1007"/>
                </a:lnTo>
                <a:lnTo>
                  <a:pt x="966" y="1026"/>
                </a:lnTo>
                <a:lnTo>
                  <a:pt x="949" y="1046"/>
                </a:lnTo>
                <a:lnTo>
                  <a:pt x="949" y="1046"/>
                </a:lnTo>
                <a:lnTo>
                  <a:pt x="964" y="1047"/>
                </a:lnTo>
                <a:lnTo>
                  <a:pt x="978" y="1047"/>
                </a:lnTo>
                <a:lnTo>
                  <a:pt x="1010" y="1047"/>
                </a:lnTo>
                <a:lnTo>
                  <a:pt x="1010" y="1047"/>
                </a:lnTo>
                <a:lnTo>
                  <a:pt x="1011" y="1046"/>
                </a:lnTo>
                <a:lnTo>
                  <a:pt x="1014" y="1045"/>
                </a:lnTo>
                <a:lnTo>
                  <a:pt x="1017" y="1039"/>
                </a:lnTo>
                <a:lnTo>
                  <a:pt x="1020" y="1032"/>
                </a:lnTo>
                <a:lnTo>
                  <a:pt x="1024" y="1026"/>
                </a:lnTo>
                <a:lnTo>
                  <a:pt x="1024" y="1026"/>
                </a:lnTo>
                <a:lnTo>
                  <a:pt x="1069" y="964"/>
                </a:lnTo>
                <a:lnTo>
                  <a:pt x="1091" y="934"/>
                </a:lnTo>
                <a:lnTo>
                  <a:pt x="1110" y="903"/>
                </a:lnTo>
                <a:lnTo>
                  <a:pt x="1110" y="903"/>
                </a:lnTo>
                <a:lnTo>
                  <a:pt x="1105" y="903"/>
                </a:lnTo>
                <a:lnTo>
                  <a:pt x="1104" y="904"/>
                </a:lnTo>
                <a:lnTo>
                  <a:pt x="1104" y="904"/>
                </a:lnTo>
                <a:close/>
                <a:moveTo>
                  <a:pt x="1107" y="1032"/>
                </a:moveTo>
                <a:lnTo>
                  <a:pt x="1107" y="1032"/>
                </a:lnTo>
                <a:lnTo>
                  <a:pt x="1103" y="1033"/>
                </a:lnTo>
                <a:lnTo>
                  <a:pt x="1101" y="1035"/>
                </a:lnTo>
                <a:lnTo>
                  <a:pt x="1100" y="1038"/>
                </a:lnTo>
                <a:lnTo>
                  <a:pt x="1098" y="1042"/>
                </a:lnTo>
                <a:lnTo>
                  <a:pt x="1098" y="1042"/>
                </a:lnTo>
                <a:lnTo>
                  <a:pt x="1098" y="1046"/>
                </a:lnTo>
                <a:lnTo>
                  <a:pt x="1098" y="1049"/>
                </a:lnTo>
                <a:lnTo>
                  <a:pt x="1101" y="1052"/>
                </a:lnTo>
                <a:lnTo>
                  <a:pt x="1104" y="1053"/>
                </a:lnTo>
                <a:lnTo>
                  <a:pt x="1111" y="1056"/>
                </a:lnTo>
                <a:lnTo>
                  <a:pt x="1121" y="1057"/>
                </a:lnTo>
                <a:lnTo>
                  <a:pt x="1129" y="1057"/>
                </a:lnTo>
                <a:lnTo>
                  <a:pt x="1138" y="1056"/>
                </a:lnTo>
                <a:lnTo>
                  <a:pt x="1145" y="1053"/>
                </a:lnTo>
                <a:lnTo>
                  <a:pt x="1149" y="1052"/>
                </a:lnTo>
                <a:lnTo>
                  <a:pt x="1261" y="898"/>
                </a:lnTo>
                <a:lnTo>
                  <a:pt x="1261" y="898"/>
                </a:lnTo>
                <a:lnTo>
                  <a:pt x="1257" y="898"/>
                </a:lnTo>
                <a:lnTo>
                  <a:pt x="1256" y="897"/>
                </a:lnTo>
                <a:lnTo>
                  <a:pt x="1254" y="896"/>
                </a:lnTo>
                <a:lnTo>
                  <a:pt x="1256" y="894"/>
                </a:lnTo>
                <a:lnTo>
                  <a:pt x="1233" y="908"/>
                </a:lnTo>
                <a:lnTo>
                  <a:pt x="1238" y="908"/>
                </a:lnTo>
                <a:lnTo>
                  <a:pt x="1240" y="905"/>
                </a:lnTo>
                <a:lnTo>
                  <a:pt x="1238" y="908"/>
                </a:lnTo>
                <a:lnTo>
                  <a:pt x="1238" y="908"/>
                </a:lnTo>
                <a:lnTo>
                  <a:pt x="1222" y="921"/>
                </a:lnTo>
                <a:lnTo>
                  <a:pt x="1208" y="934"/>
                </a:lnTo>
                <a:lnTo>
                  <a:pt x="1180" y="962"/>
                </a:lnTo>
                <a:lnTo>
                  <a:pt x="1152" y="990"/>
                </a:lnTo>
                <a:lnTo>
                  <a:pt x="1136" y="1002"/>
                </a:lnTo>
                <a:lnTo>
                  <a:pt x="1122" y="1014"/>
                </a:lnTo>
                <a:lnTo>
                  <a:pt x="1122" y="1014"/>
                </a:lnTo>
                <a:lnTo>
                  <a:pt x="1118" y="1015"/>
                </a:lnTo>
                <a:lnTo>
                  <a:pt x="1114" y="1015"/>
                </a:lnTo>
                <a:lnTo>
                  <a:pt x="1114" y="1015"/>
                </a:lnTo>
                <a:lnTo>
                  <a:pt x="1115" y="1021"/>
                </a:lnTo>
                <a:lnTo>
                  <a:pt x="1115" y="1026"/>
                </a:lnTo>
                <a:lnTo>
                  <a:pt x="1112" y="1031"/>
                </a:lnTo>
                <a:lnTo>
                  <a:pt x="1107" y="1032"/>
                </a:lnTo>
                <a:lnTo>
                  <a:pt x="1107" y="1032"/>
                </a:lnTo>
                <a:close/>
                <a:moveTo>
                  <a:pt x="663" y="1039"/>
                </a:moveTo>
                <a:lnTo>
                  <a:pt x="663" y="1039"/>
                </a:lnTo>
                <a:lnTo>
                  <a:pt x="695" y="1042"/>
                </a:lnTo>
                <a:lnTo>
                  <a:pt x="711" y="1042"/>
                </a:lnTo>
                <a:lnTo>
                  <a:pt x="725" y="1042"/>
                </a:lnTo>
                <a:lnTo>
                  <a:pt x="725" y="1042"/>
                </a:lnTo>
                <a:lnTo>
                  <a:pt x="747" y="1005"/>
                </a:lnTo>
                <a:lnTo>
                  <a:pt x="770" y="970"/>
                </a:lnTo>
                <a:lnTo>
                  <a:pt x="792" y="938"/>
                </a:lnTo>
                <a:lnTo>
                  <a:pt x="816" y="910"/>
                </a:lnTo>
                <a:lnTo>
                  <a:pt x="816" y="910"/>
                </a:lnTo>
                <a:lnTo>
                  <a:pt x="817" y="907"/>
                </a:lnTo>
                <a:lnTo>
                  <a:pt x="817" y="904"/>
                </a:lnTo>
                <a:lnTo>
                  <a:pt x="817" y="898"/>
                </a:lnTo>
                <a:lnTo>
                  <a:pt x="817" y="898"/>
                </a:lnTo>
                <a:lnTo>
                  <a:pt x="799" y="910"/>
                </a:lnTo>
                <a:lnTo>
                  <a:pt x="782" y="922"/>
                </a:lnTo>
                <a:lnTo>
                  <a:pt x="765" y="935"/>
                </a:lnTo>
                <a:lnTo>
                  <a:pt x="750" y="949"/>
                </a:lnTo>
                <a:lnTo>
                  <a:pt x="720" y="979"/>
                </a:lnTo>
                <a:lnTo>
                  <a:pt x="691" y="1008"/>
                </a:lnTo>
                <a:lnTo>
                  <a:pt x="688" y="1007"/>
                </a:lnTo>
                <a:lnTo>
                  <a:pt x="688" y="1007"/>
                </a:lnTo>
                <a:lnTo>
                  <a:pt x="682" y="1009"/>
                </a:lnTo>
                <a:lnTo>
                  <a:pt x="678" y="1012"/>
                </a:lnTo>
                <a:lnTo>
                  <a:pt x="674" y="1016"/>
                </a:lnTo>
                <a:lnTo>
                  <a:pt x="671" y="1021"/>
                </a:lnTo>
                <a:lnTo>
                  <a:pt x="667" y="1031"/>
                </a:lnTo>
                <a:lnTo>
                  <a:pt x="663" y="1039"/>
                </a:lnTo>
                <a:lnTo>
                  <a:pt x="663" y="1039"/>
                </a:lnTo>
                <a:close/>
                <a:moveTo>
                  <a:pt x="2196" y="964"/>
                </a:moveTo>
                <a:lnTo>
                  <a:pt x="2196" y="964"/>
                </a:lnTo>
                <a:lnTo>
                  <a:pt x="2200" y="957"/>
                </a:lnTo>
                <a:lnTo>
                  <a:pt x="2203" y="953"/>
                </a:lnTo>
                <a:lnTo>
                  <a:pt x="2210" y="945"/>
                </a:lnTo>
                <a:lnTo>
                  <a:pt x="2217" y="936"/>
                </a:lnTo>
                <a:lnTo>
                  <a:pt x="2220" y="931"/>
                </a:lnTo>
                <a:lnTo>
                  <a:pt x="2221" y="922"/>
                </a:lnTo>
                <a:lnTo>
                  <a:pt x="2221" y="922"/>
                </a:lnTo>
                <a:lnTo>
                  <a:pt x="2200" y="939"/>
                </a:lnTo>
                <a:lnTo>
                  <a:pt x="2179" y="956"/>
                </a:lnTo>
                <a:lnTo>
                  <a:pt x="2159" y="973"/>
                </a:lnTo>
                <a:lnTo>
                  <a:pt x="2140" y="991"/>
                </a:lnTo>
                <a:lnTo>
                  <a:pt x="2102" y="1028"/>
                </a:lnTo>
                <a:lnTo>
                  <a:pt x="2068" y="1067"/>
                </a:lnTo>
                <a:lnTo>
                  <a:pt x="2068" y="1067"/>
                </a:lnTo>
                <a:lnTo>
                  <a:pt x="2065" y="1073"/>
                </a:lnTo>
                <a:lnTo>
                  <a:pt x="2064" y="1077"/>
                </a:lnTo>
                <a:lnTo>
                  <a:pt x="2064" y="1078"/>
                </a:lnTo>
                <a:lnTo>
                  <a:pt x="2065" y="1080"/>
                </a:lnTo>
                <a:lnTo>
                  <a:pt x="2068" y="1081"/>
                </a:lnTo>
                <a:lnTo>
                  <a:pt x="2071" y="1081"/>
                </a:lnTo>
                <a:lnTo>
                  <a:pt x="2071" y="1081"/>
                </a:lnTo>
                <a:lnTo>
                  <a:pt x="2093" y="1080"/>
                </a:lnTo>
                <a:lnTo>
                  <a:pt x="2103" y="1080"/>
                </a:lnTo>
                <a:lnTo>
                  <a:pt x="2113" y="1080"/>
                </a:lnTo>
                <a:lnTo>
                  <a:pt x="2193" y="969"/>
                </a:lnTo>
                <a:lnTo>
                  <a:pt x="2196" y="964"/>
                </a:lnTo>
                <a:close/>
                <a:moveTo>
                  <a:pt x="1741" y="910"/>
                </a:moveTo>
                <a:lnTo>
                  <a:pt x="1741" y="910"/>
                </a:lnTo>
                <a:lnTo>
                  <a:pt x="1720" y="927"/>
                </a:lnTo>
                <a:lnTo>
                  <a:pt x="1698" y="945"/>
                </a:lnTo>
                <a:lnTo>
                  <a:pt x="1679" y="964"/>
                </a:lnTo>
                <a:lnTo>
                  <a:pt x="1661" y="984"/>
                </a:lnTo>
                <a:lnTo>
                  <a:pt x="1624" y="1026"/>
                </a:lnTo>
                <a:lnTo>
                  <a:pt x="1589" y="1068"/>
                </a:lnTo>
                <a:lnTo>
                  <a:pt x="1589" y="1068"/>
                </a:lnTo>
                <a:lnTo>
                  <a:pt x="1596" y="1073"/>
                </a:lnTo>
                <a:lnTo>
                  <a:pt x="1604" y="1074"/>
                </a:lnTo>
                <a:lnTo>
                  <a:pt x="1611" y="1074"/>
                </a:lnTo>
                <a:lnTo>
                  <a:pt x="1616" y="1071"/>
                </a:lnTo>
                <a:lnTo>
                  <a:pt x="1616" y="1071"/>
                </a:lnTo>
                <a:lnTo>
                  <a:pt x="1655" y="1032"/>
                </a:lnTo>
                <a:lnTo>
                  <a:pt x="1693" y="991"/>
                </a:lnTo>
                <a:lnTo>
                  <a:pt x="1711" y="970"/>
                </a:lnTo>
                <a:lnTo>
                  <a:pt x="1728" y="949"/>
                </a:lnTo>
                <a:lnTo>
                  <a:pt x="1743" y="927"/>
                </a:lnTo>
                <a:lnTo>
                  <a:pt x="1759" y="904"/>
                </a:lnTo>
                <a:lnTo>
                  <a:pt x="1759" y="904"/>
                </a:lnTo>
                <a:lnTo>
                  <a:pt x="1749" y="905"/>
                </a:lnTo>
                <a:lnTo>
                  <a:pt x="1741" y="910"/>
                </a:lnTo>
                <a:lnTo>
                  <a:pt x="1741" y="910"/>
                </a:lnTo>
                <a:close/>
                <a:moveTo>
                  <a:pt x="1836" y="1078"/>
                </a:moveTo>
                <a:lnTo>
                  <a:pt x="1836" y="1078"/>
                </a:lnTo>
                <a:lnTo>
                  <a:pt x="1852" y="1081"/>
                </a:lnTo>
                <a:lnTo>
                  <a:pt x="1870" y="1084"/>
                </a:lnTo>
                <a:lnTo>
                  <a:pt x="1878" y="1083"/>
                </a:lnTo>
                <a:lnTo>
                  <a:pt x="1887" y="1081"/>
                </a:lnTo>
                <a:lnTo>
                  <a:pt x="1892" y="1078"/>
                </a:lnTo>
                <a:lnTo>
                  <a:pt x="1898" y="1074"/>
                </a:lnTo>
                <a:lnTo>
                  <a:pt x="1898" y="1074"/>
                </a:lnTo>
                <a:lnTo>
                  <a:pt x="1908" y="1059"/>
                </a:lnTo>
                <a:lnTo>
                  <a:pt x="1912" y="1052"/>
                </a:lnTo>
                <a:lnTo>
                  <a:pt x="1915" y="1043"/>
                </a:lnTo>
                <a:lnTo>
                  <a:pt x="1915" y="1043"/>
                </a:lnTo>
                <a:lnTo>
                  <a:pt x="1915" y="1042"/>
                </a:lnTo>
                <a:lnTo>
                  <a:pt x="1916" y="1038"/>
                </a:lnTo>
                <a:lnTo>
                  <a:pt x="1923" y="1028"/>
                </a:lnTo>
                <a:lnTo>
                  <a:pt x="1942" y="1007"/>
                </a:lnTo>
                <a:lnTo>
                  <a:pt x="1942" y="1007"/>
                </a:lnTo>
                <a:lnTo>
                  <a:pt x="1943" y="1007"/>
                </a:lnTo>
                <a:lnTo>
                  <a:pt x="2015" y="908"/>
                </a:lnTo>
                <a:lnTo>
                  <a:pt x="2015" y="908"/>
                </a:lnTo>
                <a:lnTo>
                  <a:pt x="1980" y="938"/>
                </a:lnTo>
                <a:lnTo>
                  <a:pt x="1946" y="967"/>
                </a:lnTo>
                <a:lnTo>
                  <a:pt x="1913" y="1000"/>
                </a:lnTo>
                <a:lnTo>
                  <a:pt x="1881" y="1032"/>
                </a:lnTo>
                <a:lnTo>
                  <a:pt x="1880" y="1026"/>
                </a:lnTo>
                <a:lnTo>
                  <a:pt x="1880" y="1026"/>
                </a:lnTo>
                <a:lnTo>
                  <a:pt x="1874" y="1032"/>
                </a:lnTo>
                <a:lnTo>
                  <a:pt x="1869" y="1038"/>
                </a:lnTo>
                <a:lnTo>
                  <a:pt x="1860" y="1052"/>
                </a:lnTo>
                <a:lnTo>
                  <a:pt x="1849" y="1066"/>
                </a:lnTo>
                <a:lnTo>
                  <a:pt x="1843" y="1073"/>
                </a:lnTo>
                <a:lnTo>
                  <a:pt x="1836" y="1078"/>
                </a:lnTo>
                <a:lnTo>
                  <a:pt x="1836" y="1078"/>
                </a:lnTo>
                <a:close/>
                <a:moveTo>
                  <a:pt x="2650" y="918"/>
                </a:moveTo>
                <a:lnTo>
                  <a:pt x="2650" y="918"/>
                </a:lnTo>
                <a:lnTo>
                  <a:pt x="2608" y="952"/>
                </a:lnTo>
                <a:lnTo>
                  <a:pt x="2588" y="970"/>
                </a:lnTo>
                <a:lnTo>
                  <a:pt x="2568" y="988"/>
                </a:lnTo>
                <a:lnTo>
                  <a:pt x="2549" y="1008"/>
                </a:lnTo>
                <a:lnTo>
                  <a:pt x="2530" y="1028"/>
                </a:lnTo>
                <a:lnTo>
                  <a:pt x="2512" y="1049"/>
                </a:lnTo>
                <a:lnTo>
                  <a:pt x="2495" y="1071"/>
                </a:lnTo>
                <a:lnTo>
                  <a:pt x="2495" y="1071"/>
                </a:lnTo>
                <a:lnTo>
                  <a:pt x="2509" y="1071"/>
                </a:lnTo>
                <a:lnTo>
                  <a:pt x="2525" y="1073"/>
                </a:lnTo>
                <a:lnTo>
                  <a:pt x="2533" y="1073"/>
                </a:lnTo>
                <a:lnTo>
                  <a:pt x="2540" y="1071"/>
                </a:lnTo>
                <a:lnTo>
                  <a:pt x="2544" y="1070"/>
                </a:lnTo>
                <a:lnTo>
                  <a:pt x="2549" y="1067"/>
                </a:lnTo>
                <a:lnTo>
                  <a:pt x="2549" y="1067"/>
                </a:lnTo>
                <a:lnTo>
                  <a:pt x="2570" y="1033"/>
                </a:lnTo>
                <a:lnTo>
                  <a:pt x="2592" y="1001"/>
                </a:lnTo>
                <a:lnTo>
                  <a:pt x="2603" y="986"/>
                </a:lnTo>
                <a:lnTo>
                  <a:pt x="2616" y="972"/>
                </a:lnTo>
                <a:lnTo>
                  <a:pt x="2629" y="957"/>
                </a:lnTo>
                <a:lnTo>
                  <a:pt x="2643" y="945"/>
                </a:lnTo>
                <a:lnTo>
                  <a:pt x="2643" y="945"/>
                </a:lnTo>
                <a:lnTo>
                  <a:pt x="2644" y="943"/>
                </a:lnTo>
                <a:lnTo>
                  <a:pt x="2641" y="946"/>
                </a:lnTo>
                <a:lnTo>
                  <a:pt x="2639" y="948"/>
                </a:lnTo>
                <a:lnTo>
                  <a:pt x="2640" y="945"/>
                </a:lnTo>
                <a:lnTo>
                  <a:pt x="2640" y="945"/>
                </a:lnTo>
                <a:lnTo>
                  <a:pt x="2644" y="939"/>
                </a:lnTo>
                <a:lnTo>
                  <a:pt x="2648" y="931"/>
                </a:lnTo>
                <a:lnTo>
                  <a:pt x="2650" y="924"/>
                </a:lnTo>
                <a:lnTo>
                  <a:pt x="2654" y="917"/>
                </a:lnTo>
                <a:lnTo>
                  <a:pt x="2654" y="917"/>
                </a:lnTo>
                <a:lnTo>
                  <a:pt x="2650" y="918"/>
                </a:lnTo>
                <a:lnTo>
                  <a:pt x="2650" y="918"/>
                </a:lnTo>
                <a:close/>
                <a:moveTo>
                  <a:pt x="23" y="461"/>
                </a:moveTo>
                <a:lnTo>
                  <a:pt x="23" y="461"/>
                </a:lnTo>
                <a:lnTo>
                  <a:pt x="35" y="439"/>
                </a:lnTo>
                <a:lnTo>
                  <a:pt x="46" y="415"/>
                </a:lnTo>
                <a:lnTo>
                  <a:pt x="71" y="370"/>
                </a:lnTo>
                <a:lnTo>
                  <a:pt x="71" y="370"/>
                </a:lnTo>
                <a:lnTo>
                  <a:pt x="61" y="380"/>
                </a:lnTo>
                <a:lnTo>
                  <a:pt x="53" y="391"/>
                </a:lnTo>
                <a:lnTo>
                  <a:pt x="45" y="401"/>
                </a:lnTo>
                <a:lnTo>
                  <a:pt x="35" y="409"/>
                </a:lnTo>
                <a:lnTo>
                  <a:pt x="35" y="409"/>
                </a:lnTo>
                <a:lnTo>
                  <a:pt x="39" y="394"/>
                </a:lnTo>
                <a:lnTo>
                  <a:pt x="45" y="378"/>
                </a:lnTo>
                <a:lnTo>
                  <a:pt x="57" y="349"/>
                </a:lnTo>
                <a:lnTo>
                  <a:pt x="73" y="319"/>
                </a:lnTo>
                <a:lnTo>
                  <a:pt x="87" y="293"/>
                </a:lnTo>
                <a:lnTo>
                  <a:pt x="52" y="339"/>
                </a:lnTo>
                <a:lnTo>
                  <a:pt x="52" y="339"/>
                </a:lnTo>
                <a:lnTo>
                  <a:pt x="49" y="342"/>
                </a:lnTo>
                <a:lnTo>
                  <a:pt x="47" y="343"/>
                </a:lnTo>
                <a:lnTo>
                  <a:pt x="46" y="341"/>
                </a:lnTo>
                <a:lnTo>
                  <a:pt x="45" y="339"/>
                </a:lnTo>
                <a:lnTo>
                  <a:pt x="45" y="332"/>
                </a:lnTo>
                <a:lnTo>
                  <a:pt x="46" y="326"/>
                </a:lnTo>
                <a:lnTo>
                  <a:pt x="46" y="326"/>
                </a:lnTo>
                <a:lnTo>
                  <a:pt x="68" y="290"/>
                </a:lnTo>
                <a:lnTo>
                  <a:pt x="89" y="252"/>
                </a:lnTo>
                <a:lnTo>
                  <a:pt x="111" y="214"/>
                </a:lnTo>
                <a:lnTo>
                  <a:pt x="132" y="178"/>
                </a:lnTo>
                <a:lnTo>
                  <a:pt x="122" y="185"/>
                </a:lnTo>
                <a:lnTo>
                  <a:pt x="122" y="185"/>
                </a:lnTo>
                <a:lnTo>
                  <a:pt x="99" y="208"/>
                </a:lnTo>
                <a:lnTo>
                  <a:pt x="78" y="235"/>
                </a:lnTo>
                <a:lnTo>
                  <a:pt x="68" y="251"/>
                </a:lnTo>
                <a:lnTo>
                  <a:pt x="60" y="266"/>
                </a:lnTo>
                <a:lnTo>
                  <a:pt x="52" y="282"/>
                </a:lnTo>
                <a:lnTo>
                  <a:pt x="43" y="298"/>
                </a:lnTo>
                <a:lnTo>
                  <a:pt x="37" y="315"/>
                </a:lnTo>
                <a:lnTo>
                  <a:pt x="32" y="334"/>
                </a:lnTo>
                <a:lnTo>
                  <a:pt x="26" y="353"/>
                </a:lnTo>
                <a:lnTo>
                  <a:pt x="23" y="373"/>
                </a:lnTo>
                <a:lnTo>
                  <a:pt x="21" y="394"/>
                </a:lnTo>
                <a:lnTo>
                  <a:pt x="21" y="415"/>
                </a:lnTo>
                <a:lnTo>
                  <a:pt x="21" y="438"/>
                </a:lnTo>
                <a:lnTo>
                  <a:pt x="23" y="461"/>
                </a:lnTo>
                <a:lnTo>
                  <a:pt x="23" y="461"/>
                </a:lnTo>
                <a:close/>
                <a:moveTo>
                  <a:pt x="926" y="1002"/>
                </a:moveTo>
                <a:lnTo>
                  <a:pt x="926" y="1002"/>
                </a:lnTo>
                <a:lnTo>
                  <a:pt x="919" y="1005"/>
                </a:lnTo>
                <a:lnTo>
                  <a:pt x="913" y="1008"/>
                </a:lnTo>
                <a:lnTo>
                  <a:pt x="906" y="1012"/>
                </a:lnTo>
                <a:lnTo>
                  <a:pt x="900" y="1018"/>
                </a:lnTo>
                <a:lnTo>
                  <a:pt x="895" y="1025"/>
                </a:lnTo>
                <a:lnTo>
                  <a:pt x="890" y="1032"/>
                </a:lnTo>
                <a:lnTo>
                  <a:pt x="888" y="1040"/>
                </a:lnTo>
                <a:lnTo>
                  <a:pt x="886" y="1049"/>
                </a:lnTo>
                <a:lnTo>
                  <a:pt x="886" y="1049"/>
                </a:lnTo>
                <a:lnTo>
                  <a:pt x="909" y="1050"/>
                </a:lnTo>
                <a:lnTo>
                  <a:pt x="923" y="1050"/>
                </a:lnTo>
                <a:lnTo>
                  <a:pt x="928" y="1050"/>
                </a:lnTo>
                <a:lnTo>
                  <a:pt x="931" y="1049"/>
                </a:lnTo>
                <a:lnTo>
                  <a:pt x="931" y="1049"/>
                </a:lnTo>
                <a:lnTo>
                  <a:pt x="935" y="1046"/>
                </a:lnTo>
                <a:lnTo>
                  <a:pt x="940" y="1040"/>
                </a:lnTo>
                <a:lnTo>
                  <a:pt x="949" y="1028"/>
                </a:lnTo>
                <a:lnTo>
                  <a:pt x="965" y="1004"/>
                </a:lnTo>
                <a:lnTo>
                  <a:pt x="965" y="1004"/>
                </a:lnTo>
                <a:lnTo>
                  <a:pt x="985" y="977"/>
                </a:lnTo>
                <a:lnTo>
                  <a:pt x="1006" y="949"/>
                </a:lnTo>
                <a:lnTo>
                  <a:pt x="1024" y="920"/>
                </a:lnTo>
                <a:lnTo>
                  <a:pt x="1041" y="891"/>
                </a:lnTo>
                <a:lnTo>
                  <a:pt x="1041" y="891"/>
                </a:lnTo>
                <a:lnTo>
                  <a:pt x="1010" y="917"/>
                </a:lnTo>
                <a:lnTo>
                  <a:pt x="980" y="942"/>
                </a:lnTo>
                <a:lnTo>
                  <a:pt x="952" y="972"/>
                </a:lnTo>
                <a:lnTo>
                  <a:pt x="926" y="1002"/>
                </a:lnTo>
                <a:lnTo>
                  <a:pt x="926" y="1002"/>
                </a:lnTo>
                <a:close/>
                <a:moveTo>
                  <a:pt x="948" y="901"/>
                </a:moveTo>
                <a:lnTo>
                  <a:pt x="948" y="901"/>
                </a:lnTo>
                <a:lnTo>
                  <a:pt x="930" y="914"/>
                </a:lnTo>
                <a:lnTo>
                  <a:pt x="913" y="929"/>
                </a:lnTo>
                <a:lnTo>
                  <a:pt x="879" y="960"/>
                </a:lnTo>
                <a:lnTo>
                  <a:pt x="845" y="991"/>
                </a:lnTo>
                <a:lnTo>
                  <a:pt x="829" y="1005"/>
                </a:lnTo>
                <a:lnTo>
                  <a:pt x="810" y="1021"/>
                </a:lnTo>
                <a:lnTo>
                  <a:pt x="810" y="1021"/>
                </a:lnTo>
                <a:lnTo>
                  <a:pt x="810" y="1023"/>
                </a:lnTo>
                <a:lnTo>
                  <a:pt x="810" y="1026"/>
                </a:lnTo>
                <a:lnTo>
                  <a:pt x="808" y="1031"/>
                </a:lnTo>
                <a:lnTo>
                  <a:pt x="803" y="1033"/>
                </a:lnTo>
                <a:lnTo>
                  <a:pt x="798" y="1035"/>
                </a:lnTo>
                <a:lnTo>
                  <a:pt x="798" y="1035"/>
                </a:lnTo>
                <a:lnTo>
                  <a:pt x="795" y="1036"/>
                </a:lnTo>
                <a:lnTo>
                  <a:pt x="793" y="1038"/>
                </a:lnTo>
                <a:lnTo>
                  <a:pt x="793" y="1040"/>
                </a:lnTo>
                <a:lnTo>
                  <a:pt x="793" y="1040"/>
                </a:lnTo>
                <a:lnTo>
                  <a:pt x="795" y="1042"/>
                </a:lnTo>
                <a:lnTo>
                  <a:pt x="796" y="1040"/>
                </a:lnTo>
                <a:lnTo>
                  <a:pt x="798" y="1039"/>
                </a:lnTo>
                <a:lnTo>
                  <a:pt x="798" y="1039"/>
                </a:lnTo>
                <a:lnTo>
                  <a:pt x="802" y="1042"/>
                </a:lnTo>
                <a:lnTo>
                  <a:pt x="809" y="1043"/>
                </a:lnTo>
                <a:lnTo>
                  <a:pt x="816" y="1045"/>
                </a:lnTo>
                <a:lnTo>
                  <a:pt x="824" y="1045"/>
                </a:lnTo>
                <a:lnTo>
                  <a:pt x="840" y="1043"/>
                </a:lnTo>
                <a:lnTo>
                  <a:pt x="855" y="1043"/>
                </a:lnTo>
                <a:lnTo>
                  <a:pt x="855" y="1043"/>
                </a:lnTo>
                <a:lnTo>
                  <a:pt x="867" y="1023"/>
                </a:lnTo>
                <a:lnTo>
                  <a:pt x="879" y="1005"/>
                </a:lnTo>
                <a:lnTo>
                  <a:pt x="906" y="967"/>
                </a:lnTo>
                <a:lnTo>
                  <a:pt x="933" y="931"/>
                </a:lnTo>
                <a:lnTo>
                  <a:pt x="959" y="898"/>
                </a:lnTo>
                <a:lnTo>
                  <a:pt x="959" y="898"/>
                </a:lnTo>
                <a:lnTo>
                  <a:pt x="954" y="898"/>
                </a:lnTo>
                <a:lnTo>
                  <a:pt x="948" y="901"/>
                </a:lnTo>
                <a:lnTo>
                  <a:pt x="948" y="901"/>
                </a:lnTo>
                <a:close/>
                <a:moveTo>
                  <a:pt x="2724" y="912"/>
                </a:moveTo>
                <a:lnTo>
                  <a:pt x="2724" y="912"/>
                </a:lnTo>
                <a:lnTo>
                  <a:pt x="2702" y="929"/>
                </a:lnTo>
                <a:lnTo>
                  <a:pt x="2679" y="946"/>
                </a:lnTo>
                <a:lnTo>
                  <a:pt x="2658" y="964"/>
                </a:lnTo>
                <a:lnTo>
                  <a:pt x="2639" y="983"/>
                </a:lnTo>
                <a:lnTo>
                  <a:pt x="2619" y="1002"/>
                </a:lnTo>
                <a:lnTo>
                  <a:pt x="2599" y="1023"/>
                </a:lnTo>
                <a:lnTo>
                  <a:pt x="2581" y="1046"/>
                </a:lnTo>
                <a:lnTo>
                  <a:pt x="2564" y="1068"/>
                </a:lnTo>
                <a:lnTo>
                  <a:pt x="2564" y="1068"/>
                </a:lnTo>
                <a:lnTo>
                  <a:pt x="2578" y="1068"/>
                </a:lnTo>
                <a:lnTo>
                  <a:pt x="2591" y="1070"/>
                </a:lnTo>
                <a:lnTo>
                  <a:pt x="2602" y="1068"/>
                </a:lnTo>
                <a:lnTo>
                  <a:pt x="2606" y="1067"/>
                </a:lnTo>
                <a:lnTo>
                  <a:pt x="2609" y="1064"/>
                </a:lnTo>
                <a:lnTo>
                  <a:pt x="2692" y="962"/>
                </a:lnTo>
                <a:lnTo>
                  <a:pt x="2692" y="962"/>
                </a:lnTo>
                <a:lnTo>
                  <a:pt x="2698" y="959"/>
                </a:lnTo>
                <a:lnTo>
                  <a:pt x="2703" y="953"/>
                </a:lnTo>
                <a:lnTo>
                  <a:pt x="2709" y="948"/>
                </a:lnTo>
                <a:lnTo>
                  <a:pt x="2714" y="941"/>
                </a:lnTo>
                <a:lnTo>
                  <a:pt x="2720" y="932"/>
                </a:lnTo>
                <a:lnTo>
                  <a:pt x="2724" y="924"/>
                </a:lnTo>
                <a:lnTo>
                  <a:pt x="2729" y="915"/>
                </a:lnTo>
                <a:lnTo>
                  <a:pt x="2730" y="907"/>
                </a:lnTo>
                <a:lnTo>
                  <a:pt x="2730" y="907"/>
                </a:lnTo>
                <a:lnTo>
                  <a:pt x="2724" y="912"/>
                </a:lnTo>
                <a:lnTo>
                  <a:pt x="2724" y="912"/>
                </a:lnTo>
                <a:close/>
                <a:moveTo>
                  <a:pt x="81" y="737"/>
                </a:moveTo>
                <a:lnTo>
                  <a:pt x="81" y="737"/>
                </a:lnTo>
                <a:lnTo>
                  <a:pt x="75" y="747"/>
                </a:lnTo>
                <a:lnTo>
                  <a:pt x="71" y="757"/>
                </a:lnTo>
                <a:lnTo>
                  <a:pt x="71" y="757"/>
                </a:lnTo>
                <a:lnTo>
                  <a:pt x="92" y="730"/>
                </a:lnTo>
                <a:lnTo>
                  <a:pt x="113" y="703"/>
                </a:lnTo>
                <a:lnTo>
                  <a:pt x="136" y="679"/>
                </a:lnTo>
                <a:lnTo>
                  <a:pt x="161" y="657"/>
                </a:lnTo>
                <a:lnTo>
                  <a:pt x="161" y="657"/>
                </a:lnTo>
                <a:lnTo>
                  <a:pt x="160" y="601"/>
                </a:lnTo>
                <a:lnTo>
                  <a:pt x="158" y="574"/>
                </a:lnTo>
                <a:lnTo>
                  <a:pt x="156" y="549"/>
                </a:lnTo>
                <a:lnTo>
                  <a:pt x="156" y="549"/>
                </a:lnTo>
                <a:lnTo>
                  <a:pt x="151" y="558"/>
                </a:lnTo>
                <a:lnTo>
                  <a:pt x="144" y="570"/>
                </a:lnTo>
                <a:lnTo>
                  <a:pt x="137" y="577"/>
                </a:lnTo>
                <a:lnTo>
                  <a:pt x="136" y="578"/>
                </a:lnTo>
                <a:lnTo>
                  <a:pt x="134" y="577"/>
                </a:lnTo>
                <a:lnTo>
                  <a:pt x="134" y="577"/>
                </a:lnTo>
                <a:lnTo>
                  <a:pt x="132" y="577"/>
                </a:lnTo>
                <a:lnTo>
                  <a:pt x="130" y="578"/>
                </a:lnTo>
                <a:lnTo>
                  <a:pt x="129" y="581"/>
                </a:lnTo>
                <a:lnTo>
                  <a:pt x="130" y="584"/>
                </a:lnTo>
                <a:lnTo>
                  <a:pt x="130" y="589"/>
                </a:lnTo>
                <a:lnTo>
                  <a:pt x="130" y="589"/>
                </a:lnTo>
                <a:lnTo>
                  <a:pt x="101" y="636"/>
                </a:lnTo>
                <a:lnTo>
                  <a:pt x="87" y="661"/>
                </a:lnTo>
                <a:lnTo>
                  <a:pt x="73" y="686"/>
                </a:lnTo>
                <a:lnTo>
                  <a:pt x="73" y="686"/>
                </a:lnTo>
                <a:lnTo>
                  <a:pt x="87" y="668"/>
                </a:lnTo>
                <a:lnTo>
                  <a:pt x="101" y="653"/>
                </a:lnTo>
                <a:lnTo>
                  <a:pt x="130" y="622"/>
                </a:lnTo>
                <a:lnTo>
                  <a:pt x="130" y="622"/>
                </a:lnTo>
                <a:lnTo>
                  <a:pt x="136" y="616"/>
                </a:lnTo>
                <a:lnTo>
                  <a:pt x="141" y="612"/>
                </a:lnTo>
                <a:lnTo>
                  <a:pt x="146" y="610"/>
                </a:lnTo>
                <a:lnTo>
                  <a:pt x="148" y="610"/>
                </a:lnTo>
                <a:lnTo>
                  <a:pt x="151" y="610"/>
                </a:lnTo>
                <a:lnTo>
                  <a:pt x="156" y="613"/>
                </a:lnTo>
                <a:lnTo>
                  <a:pt x="112" y="683"/>
                </a:lnTo>
                <a:lnTo>
                  <a:pt x="112" y="683"/>
                </a:lnTo>
                <a:lnTo>
                  <a:pt x="111" y="682"/>
                </a:lnTo>
                <a:lnTo>
                  <a:pt x="112" y="679"/>
                </a:lnTo>
                <a:lnTo>
                  <a:pt x="113" y="675"/>
                </a:lnTo>
                <a:lnTo>
                  <a:pt x="113" y="672"/>
                </a:lnTo>
                <a:lnTo>
                  <a:pt x="94" y="706"/>
                </a:lnTo>
                <a:lnTo>
                  <a:pt x="94" y="707"/>
                </a:lnTo>
                <a:lnTo>
                  <a:pt x="92" y="712"/>
                </a:lnTo>
                <a:lnTo>
                  <a:pt x="89" y="713"/>
                </a:lnTo>
                <a:lnTo>
                  <a:pt x="89" y="713"/>
                </a:lnTo>
                <a:lnTo>
                  <a:pt x="84" y="717"/>
                </a:lnTo>
                <a:lnTo>
                  <a:pt x="82" y="720"/>
                </a:lnTo>
                <a:lnTo>
                  <a:pt x="84" y="723"/>
                </a:lnTo>
                <a:lnTo>
                  <a:pt x="85" y="723"/>
                </a:lnTo>
                <a:lnTo>
                  <a:pt x="85" y="723"/>
                </a:lnTo>
                <a:lnTo>
                  <a:pt x="82" y="727"/>
                </a:lnTo>
                <a:lnTo>
                  <a:pt x="81" y="733"/>
                </a:lnTo>
                <a:lnTo>
                  <a:pt x="81" y="733"/>
                </a:lnTo>
                <a:lnTo>
                  <a:pt x="81" y="737"/>
                </a:lnTo>
                <a:lnTo>
                  <a:pt x="81" y="737"/>
                </a:lnTo>
                <a:close/>
                <a:moveTo>
                  <a:pt x="147" y="324"/>
                </a:moveTo>
                <a:lnTo>
                  <a:pt x="60" y="433"/>
                </a:lnTo>
                <a:lnTo>
                  <a:pt x="60" y="433"/>
                </a:lnTo>
                <a:lnTo>
                  <a:pt x="42" y="454"/>
                </a:lnTo>
                <a:lnTo>
                  <a:pt x="35" y="467"/>
                </a:lnTo>
                <a:lnTo>
                  <a:pt x="28" y="478"/>
                </a:lnTo>
                <a:lnTo>
                  <a:pt x="22" y="492"/>
                </a:lnTo>
                <a:lnTo>
                  <a:pt x="19" y="506"/>
                </a:lnTo>
                <a:lnTo>
                  <a:pt x="19" y="515"/>
                </a:lnTo>
                <a:lnTo>
                  <a:pt x="19" y="523"/>
                </a:lnTo>
                <a:lnTo>
                  <a:pt x="21" y="532"/>
                </a:lnTo>
                <a:lnTo>
                  <a:pt x="23" y="540"/>
                </a:lnTo>
                <a:lnTo>
                  <a:pt x="125" y="370"/>
                </a:lnTo>
                <a:lnTo>
                  <a:pt x="125" y="370"/>
                </a:lnTo>
                <a:lnTo>
                  <a:pt x="130" y="360"/>
                </a:lnTo>
                <a:lnTo>
                  <a:pt x="139" y="349"/>
                </a:lnTo>
                <a:lnTo>
                  <a:pt x="143" y="342"/>
                </a:lnTo>
                <a:lnTo>
                  <a:pt x="146" y="336"/>
                </a:lnTo>
                <a:lnTo>
                  <a:pt x="148" y="331"/>
                </a:lnTo>
                <a:lnTo>
                  <a:pt x="147" y="324"/>
                </a:lnTo>
                <a:lnTo>
                  <a:pt x="147" y="324"/>
                </a:lnTo>
                <a:close/>
                <a:moveTo>
                  <a:pt x="883" y="898"/>
                </a:moveTo>
                <a:lnTo>
                  <a:pt x="883" y="898"/>
                </a:lnTo>
                <a:lnTo>
                  <a:pt x="844" y="929"/>
                </a:lnTo>
                <a:lnTo>
                  <a:pt x="824" y="946"/>
                </a:lnTo>
                <a:lnTo>
                  <a:pt x="805" y="963"/>
                </a:lnTo>
                <a:lnTo>
                  <a:pt x="788" y="981"/>
                </a:lnTo>
                <a:lnTo>
                  <a:pt x="771" y="1001"/>
                </a:lnTo>
                <a:lnTo>
                  <a:pt x="756" y="1021"/>
                </a:lnTo>
                <a:lnTo>
                  <a:pt x="742" y="1043"/>
                </a:lnTo>
                <a:lnTo>
                  <a:pt x="775" y="1045"/>
                </a:lnTo>
                <a:lnTo>
                  <a:pt x="775" y="1045"/>
                </a:lnTo>
                <a:lnTo>
                  <a:pt x="782" y="1033"/>
                </a:lnTo>
                <a:lnTo>
                  <a:pt x="789" y="1022"/>
                </a:lnTo>
                <a:lnTo>
                  <a:pt x="799" y="1011"/>
                </a:lnTo>
                <a:lnTo>
                  <a:pt x="809" y="1002"/>
                </a:lnTo>
                <a:lnTo>
                  <a:pt x="809" y="1000"/>
                </a:lnTo>
                <a:lnTo>
                  <a:pt x="809" y="1000"/>
                </a:lnTo>
                <a:lnTo>
                  <a:pt x="829" y="976"/>
                </a:lnTo>
                <a:lnTo>
                  <a:pt x="850" y="952"/>
                </a:lnTo>
                <a:lnTo>
                  <a:pt x="868" y="925"/>
                </a:lnTo>
                <a:lnTo>
                  <a:pt x="883" y="898"/>
                </a:lnTo>
                <a:lnTo>
                  <a:pt x="883" y="898"/>
                </a:lnTo>
                <a:close/>
                <a:moveTo>
                  <a:pt x="25" y="554"/>
                </a:moveTo>
                <a:lnTo>
                  <a:pt x="25" y="554"/>
                </a:lnTo>
                <a:lnTo>
                  <a:pt x="23" y="558"/>
                </a:lnTo>
                <a:lnTo>
                  <a:pt x="22" y="564"/>
                </a:lnTo>
                <a:lnTo>
                  <a:pt x="22" y="577"/>
                </a:lnTo>
                <a:lnTo>
                  <a:pt x="22" y="603"/>
                </a:lnTo>
                <a:lnTo>
                  <a:pt x="22" y="603"/>
                </a:lnTo>
                <a:lnTo>
                  <a:pt x="39" y="579"/>
                </a:lnTo>
                <a:lnTo>
                  <a:pt x="56" y="554"/>
                </a:lnTo>
                <a:lnTo>
                  <a:pt x="88" y="502"/>
                </a:lnTo>
                <a:lnTo>
                  <a:pt x="119" y="449"/>
                </a:lnTo>
                <a:lnTo>
                  <a:pt x="151" y="398"/>
                </a:lnTo>
                <a:lnTo>
                  <a:pt x="151" y="398"/>
                </a:lnTo>
                <a:lnTo>
                  <a:pt x="133" y="415"/>
                </a:lnTo>
                <a:lnTo>
                  <a:pt x="116" y="433"/>
                </a:lnTo>
                <a:lnTo>
                  <a:pt x="99" y="452"/>
                </a:lnTo>
                <a:lnTo>
                  <a:pt x="82" y="471"/>
                </a:lnTo>
                <a:lnTo>
                  <a:pt x="67" y="491"/>
                </a:lnTo>
                <a:lnTo>
                  <a:pt x="53" y="512"/>
                </a:lnTo>
                <a:lnTo>
                  <a:pt x="39" y="533"/>
                </a:lnTo>
                <a:lnTo>
                  <a:pt x="25" y="554"/>
                </a:lnTo>
                <a:lnTo>
                  <a:pt x="25" y="554"/>
                </a:lnTo>
                <a:close/>
                <a:moveTo>
                  <a:pt x="527" y="1033"/>
                </a:moveTo>
                <a:lnTo>
                  <a:pt x="527" y="1033"/>
                </a:lnTo>
                <a:lnTo>
                  <a:pt x="549" y="1038"/>
                </a:lnTo>
                <a:lnTo>
                  <a:pt x="560" y="1038"/>
                </a:lnTo>
                <a:lnTo>
                  <a:pt x="564" y="1038"/>
                </a:lnTo>
                <a:lnTo>
                  <a:pt x="566" y="1035"/>
                </a:lnTo>
                <a:lnTo>
                  <a:pt x="566" y="1035"/>
                </a:lnTo>
                <a:lnTo>
                  <a:pt x="576" y="1022"/>
                </a:lnTo>
                <a:lnTo>
                  <a:pt x="584" y="1009"/>
                </a:lnTo>
                <a:lnTo>
                  <a:pt x="605" y="987"/>
                </a:lnTo>
                <a:lnTo>
                  <a:pt x="626" y="964"/>
                </a:lnTo>
                <a:lnTo>
                  <a:pt x="636" y="952"/>
                </a:lnTo>
                <a:lnTo>
                  <a:pt x="645" y="939"/>
                </a:lnTo>
                <a:lnTo>
                  <a:pt x="645" y="939"/>
                </a:lnTo>
                <a:lnTo>
                  <a:pt x="652" y="929"/>
                </a:lnTo>
                <a:lnTo>
                  <a:pt x="659" y="922"/>
                </a:lnTo>
                <a:lnTo>
                  <a:pt x="666" y="915"/>
                </a:lnTo>
                <a:lnTo>
                  <a:pt x="668" y="911"/>
                </a:lnTo>
                <a:lnTo>
                  <a:pt x="670" y="904"/>
                </a:lnTo>
                <a:lnTo>
                  <a:pt x="670" y="904"/>
                </a:lnTo>
                <a:lnTo>
                  <a:pt x="654" y="914"/>
                </a:lnTo>
                <a:lnTo>
                  <a:pt x="639" y="925"/>
                </a:lnTo>
                <a:lnTo>
                  <a:pt x="609" y="948"/>
                </a:lnTo>
                <a:lnTo>
                  <a:pt x="581" y="973"/>
                </a:lnTo>
                <a:lnTo>
                  <a:pt x="555" y="998"/>
                </a:lnTo>
                <a:lnTo>
                  <a:pt x="555" y="998"/>
                </a:lnTo>
                <a:lnTo>
                  <a:pt x="550" y="998"/>
                </a:lnTo>
                <a:lnTo>
                  <a:pt x="546" y="1001"/>
                </a:lnTo>
                <a:lnTo>
                  <a:pt x="543" y="1005"/>
                </a:lnTo>
                <a:lnTo>
                  <a:pt x="539" y="1011"/>
                </a:lnTo>
                <a:lnTo>
                  <a:pt x="527" y="1033"/>
                </a:lnTo>
                <a:lnTo>
                  <a:pt x="527" y="1033"/>
                </a:lnTo>
                <a:close/>
                <a:moveTo>
                  <a:pt x="1916" y="949"/>
                </a:moveTo>
                <a:lnTo>
                  <a:pt x="1916" y="949"/>
                </a:lnTo>
                <a:lnTo>
                  <a:pt x="1915" y="955"/>
                </a:lnTo>
                <a:lnTo>
                  <a:pt x="1913" y="959"/>
                </a:lnTo>
                <a:lnTo>
                  <a:pt x="1906" y="969"/>
                </a:lnTo>
                <a:lnTo>
                  <a:pt x="1906" y="969"/>
                </a:lnTo>
                <a:lnTo>
                  <a:pt x="1888" y="993"/>
                </a:lnTo>
                <a:lnTo>
                  <a:pt x="1870" y="1016"/>
                </a:lnTo>
                <a:lnTo>
                  <a:pt x="1852" y="1043"/>
                </a:lnTo>
                <a:lnTo>
                  <a:pt x="1835" y="1071"/>
                </a:lnTo>
                <a:lnTo>
                  <a:pt x="1835" y="1071"/>
                </a:lnTo>
                <a:lnTo>
                  <a:pt x="1839" y="1070"/>
                </a:lnTo>
                <a:lnTo>
                  <a:pt x="1842" y="1067"/>
                </a:lnTo>
                <a:lnTo>
                  <a:pt x="1843" y="1063"/>
                </a:lnTo>
                <a:lnTo>
                  <a:pt x="1843" y="1063"/>
                </a:lnTo>
                <a:lnTo>
                  <a:pt x="1861" y="1040"/>
                </a:lnTo>
                <a:lnTo>
                  <a:pt x="1880" y="1019"/>
                </a:lnTo>
                <a:lnTo>
                  <a:pt x="1919" y="979"/>
                </a:lnTo>
                <a:lnTo>
                  <a:pt x="1961" y="941"/>
                </a:lnTo>
                <a:lnTo>
                  <a:pt x="2002" y="903"/>
                </a:lnTo>
                <a:lnTo>
                  <a:pt x="1951" y="903"/>
                </a:lnTo>
                <a:lnTo>
                  <a:pt x="1951" y="903"/>
                </a:lnTo>
                <a:lnTo>
                  <a:pt x="1943" y="915"/>
                </a:lnTo>
                <a:lnTo>
                  <a:pt x="1932" y="927"/>
                </a:lnTo>
                <a:lnTo>
                  <a:pt x="1920" y="938"/>
                </a:lnTo>
                <a:lnTo>
                  <a:pt x="1909" y="949"/>
                </a:lnTo>
                <a:lnTo>
                  <a:pt x="1916" y="949"/>
                </a:lnTo>
                <a:close/>
                <a:moveTo>
                  <a:pt x="144" y="488"/>
                </a:moveTo>
                <a:lnTo>
                  <a:pt x="144" y="488"/>
                </a:lnTo>
                <a:lnTo>
                  <a:pt x="129" y="504"/>
                </a:lnTo>
                <a:lnTo>
                  <a:pt x="113" y="519"/>
                </a:lnTo>
                <a:lnTo>
                  <a:pt x="85" y="550"/>
                </a:lnTo>
                <a:lnTo>
                  <a:pt x="59" y="584"/>
                </a:lnTo>
                <a:lnTo>
                  <a:pt x="33" y="619"/>
                </a:lnTo>
                <a:lnTo>
                  <a:pt x="33" y="619"/>
                </a:lnTo>
                <a:lnTo>
                  <a:pt x="29" y="626"/>
                </a:lnTo>
                <a:lnTo>
                  <a:pt x="26" y="631"/>
                </a:lnTo>
                <a:lnTo>
                  <a:pt x="23" y="645"/>
                </a:lnTo>
                <a:lnTo>
                  <a:pt x="22" y="662"/>
                </a:lnTo>
                <a:lnTo>
                  <a:pt x="18" y="681"/>
                </a:lnTo>
                <a:lnTo>
                  <a:pt x="18" y="681"/>
                </a:lnTo>
                <a:lnTo>
                  <a:pt x="64" y="620"/>
                </a:lnTo>
                <a:lnTo>
                  <a:pt x="85" y="589"/>
                </a:lnTo>
                <a:lnTo>
                  <a:pt x="94" y="574"/>
                </a:lnTo>
                <a:lnTo>
                  <a:pt x="102" y="557"/>
                </a:lnTo>
                <a:lnTo>
                  <a:pt x="102" y="557"/>
                </a:lnTo>
                <a:lnTo>
                  <a:pt x="125" y="523"/>
                </a:lnTo>
                <a:lnTo>
                  <a:pt x="134" y="506"/>
                </a:lnTo>
                <a:lnTo>
                  <a:pt x="144" y="488"/>
                </a:lnTo>
                <a:lnTo>
                  <a:pt x="144" y="488"/>
                </a:lnTo>
                <a:close/>
                <a:moveTo>
                  <a:pt x="871" y="1045"/>
                </a:moveTo>
                <a:lnTo>
                  <a:pt x="871" y="1045"/>
                </a:lnTo>
                <a:lnTo>
                  <a:pt x="909" y="1001"/>
                </a:lnTo>
                <a:lnTo>
                  <a:pt x="948" y="959"/>
                </a:lnTo>
                <a:lnTo>
                  <a:pt x="990" y="918"/>
                </a:lnTo>
                <a:lnTo>
                  <a:pt x="1032" y="880"/>
                </a:lnTo>
                <a:lnTo>
                  <a:pt x="1032" y="880"/>
                </a:lnTo>
                <a:lnTo>
                  <a:pt x="1023" y="877"/>
                </a:lnTo>
                <a:lnTo>
                  <a:pt x="1010" y="876"/>
                </a:lnTo>
                <a:lnTo>
                  <a:pt x="1004" y="876"/>
                </a:lnTo>
                <a:lnTo>
                  <a:pt x="999" y="877"/>
                </a:lnTo>
                <a:lnTo>
                  <a:pt x="994" y="879"/>
                </a:lnTo>
                <a:lnTo>
                  <a:pt x="990" y="882"/>
                </a:lnTo>
                <a:lnTo>
                  <a:pt x="990" y="882"/>
                </a:lnTo>
                <a:lnTo>
                  <a:pt x="958" y="921"/>
                </a:lnTo>
                <a:lnTo>
                  <a:pt x="927" y="960"/>
                </a:lnTo>
                <a:lnTo>
                  <a:pt x="897" y="1002"/>
                </a:lnTo>
                <a:lnTo>
                  <a:pt x="883" y="1023"/>
                </a:lnTo>
                <a:lnTo>
                  <a:pt x="871" y="1045"/>
                </a:lnTo>
                <a:lnTo>
                  <a:pt x="871" y="1045"/>
                </a:lnTo>
                <a:close/>
                <a:moveTo>
                  <a:pt x="638" y="1032"/>
                </a:moveTo>
                <a:lnTo>
                  <a:pt x="638" y="1032"/>
                </a:lnTo>
                <a:lnTo>
                  <a:pt x="643" y="1031"/>
                </a:lnTo>
                <a:lnTo>
                  <a:pt x="647" y="1026"/>
                </a:lnTo>
                <a:lnTo>
                  <a:pt x="654" y="1016"/>
                </a:lnTo>
                <a:lnTo>
                  <a:pt x="661" y="1007"/>
                </a:lnTo>
                <a:lnTo>
                  <a:pt x="670" y="995"/>
                </a:lnTo>
                <a:lnTo>
                  <a:pt x="670" y="993"/>
                </a:lnTo>
                <a:lnTo>
                  <a:pt x="670" y="993"/>
                </a:lnTo>
                <a:lnTo>
                  <a:pt x="675" y="983"/>
                </a:lnTo>
                <a:lnTo>
                  <a:pt x="678" y="979"/>
                </a:lnTo>
                <a:lnTo>
                  <a:pt x="682" y="976"/>
                </a:lnTo>
                <a:lnTo>
                  <a:pt x="685" y="973"/>
                </a:lnTo>
                <a:lnTo>
                  <a:pt x="685" y="973"/>
                </a:lnTo>
                <a:lnTo>
                  <a:pt x="690" y="966"/>
                </a:lnTo>
                <a:lnTo>
                  <a:pt x="695" y="959"/>
                </a:lnTo>
                <a:lnTo>
                  <a:pt x="706" y="946"/>
                </a:lnTo>
                <a:lnTo>
                  <a:pt x="718" y="932"/>
                </a:lnTo>
                <a:lnTo>
                  <a:pt x="722" y="924"/>
                </a:lnTo>
                <a:lnTo>
                  <a:pt x="725" y="915"/>
                </a:lnTo>
                <a:lnTo>
                  <a:pt x="725" y="915"/>
                </a:lnTo>
                <a:lnTo>
                  <a:pt x="698" y="934"/>
                </a:lnTo>
                <a:lnTo>
                  <a:pt x="673" y="953"/>
                </a:lnTo>
                <a:lnTo>
                  <a:pt x="650" y="976"/>
                </a:lnTo>
                <a:lnTo>
                  <a:pt x="629" y="998"/>
                </a:lnTo>
                <a:lnTo>
                  <a:pt x="629" y="998"/>
                </a:lnTo>
                <a:lnTo>
                  <a:pt x="628" y="1000"/>
                </a:lnTo>
                <a:lnTo>
                  <a:pt x="628" y="998"/>
                </a:lnTo>
                <a:lnTo>
                  <a:pt x="629" y="994"/>
                </a:lnTo>
                <a:lnTo>
                  <a:pt x="629" y="993"/>
                </a:lnTo>
                <a:lnTo>
                  <a:pt x="629" y="991"/>
                </a:lnTo>
                <a:lnTo>
                  <a:pt x="626" y="991"/>
                </a:lnTo>
                <a:lnTo>
                  <a:pt x="623" y="995"/>
                </a:lnTo>
                <a:lnTo>
                  <a:pt x="623" y="995"/>
                </a:lnTo>
                <a:lnTo>
                  <a:pt x="616" y="1005"/>
                </a:lnTo>
                <a:lnTo>
                  <a:pt x="611" y="1015"/>
                </a:lnTo>
                <a:lnTo>
                  <a:pt x="604" y="1025"/>
                </a:lnTo>
                <a:lnTo>
                  <a:pt x="597" y="1033"/>
                </a:lnTo>
                <a:lnTo>
                  <a:pt x="597" y="1033"/>
                </a:lnTo>
                <a:lnTo>
                  <a:pt x="602" y="1036"/>
                </a:lnTo>
                <a:lnTo>
                  <a:pt x="607" y="1038"/>
                </a:lnTo>
                <a:lnTo>
                  <a:pt x="616" y="1038"/>
                </a:lnTo>
                <a:lnTo>
                  <a:pt x="628" y="1036"/>
                </a:lnTo>
                <a:lnTo>
                  <a:pt x="638" y="1032"/>
                </a:lnTo>
                <a:lnTo>
                  <a:pt x="638" y="1032"/>
                </a:lnTo>
                <a:close/>
                <a:moveTo>
                  <a:pt x="50" y="891"/>
                </a:moveTo>
                <a:lnTo>
                  <a:pt x="50" y="891"/>
                </a:lnTo>
                <a:lnTo>
                  <a:pt x="53" y="893"/>
                </a:lnTo>
                <a:lnTo>
                  <a:pt x="53" y="894"/>
                </a:lnTo>
                <a:lnTo>
                  <a:pt x="54" y="896"/>
                </a:lnTo>
                <a:lnTo>
                  <a:pt x="53" y="897"/>
                </a:lnTo>
                <a:lnTo>
                  <a:pt x="50" y="898"/>
                </a:lnTo>
                <a:lnTo>
                  <a:pt x="46" y="898"/>
                </a:lnTo>
                <a:lnTo>
                  <a:pt x="54" y="908"/>
                </a:lnTo>
                <a:lnTo>
                  <a:pt x="94" y="849"/>
                </a:lnTo>
                <a:lnTo>
                  <a:pt x="94" y="849"/>
                </a:lnTo>
                <a:lnTo>
                  <a:pt x="123" y="806"/>
                </a:lnTo>
                <a:lnTo>
                  <a:pt x="139" y="782"/>
                </a:lnTo>
                <a:lnTo>
                  <a:pt x="144" y="771"/>
                </a:lnTo>
                <a:lnTo>
                  <a:pt x="150" y="759"/>
                </a:lnTo>
                <a:lnTo>
                  <a:pt x="150" y="759"/>
                </a:lnTo>
                <a:lnTo>
                  <a:pt x="122" y="783"/>
                </a:lnTo>
                <a:lnTo>
                  <a:pt x="95" y="807"/>
                </a:lnTo>
                <a:lnTo>
                  <a:pt x="70" y="834"/>
                </a:lnTo>
                <a:lnTo>
                  <a:pt x="49" y="860"/>
                </a:lnTo>
                <a:lnTo>
                  <a:pt x="49" y="860"/>
                </a:lnTo>
                <a:lnTo>
                  <a:pt x="50" y="860"/>
                </a:lnTo>
                <a:lnTo>
                  <a:pt x="50" y="863"/>
                </a:lnTo>
                <a:lnTo>
                  <a:pt x="47" y="872"/>
                </a:lnTo>
                <a:lnTo>
                  <a:pt x="45" y="880"/>
                </a:lnTo>
                <a:lnTo>
                  <a:pt x="45" y="886"/>
                </a:lnTo>
                <a:lnTo>
                  <a:pt x="46" y="889"/>
                </a:lnTo>
                <a:lnTo>
                  <a:pt x="46" y="889"/>
                </a:lnTo>
                <a:lnTo>
                  <a:pt x="50" y="891"/>
                </a:lnTo>
                <a:lnTo>
                  <a:pt x="50" y="891"/>
                </a:lnTo>
                <a:close/>
                <a:moveTo>
                  <a:pt x="101" y="943"/>
                </a:moveTo>
                <a:lnTo>
                  <a:pt x="101" y="943"/>
                </a:lnTo>
                <a:lnTo>
                  <a:pt x="104" y="952"/>
                </a:lnTo>
                <a:lnTo>
                  <a:pt x="105" y="957"/>
                </a:lnTo>
                <a:lnTo>
                  <a:pt x="109" y="963"/>
                </a:lnTo>
                <a:lnTo>
                  <a:pt x="116" y="969"/>
                </a:lnTo>
                <a:lnTo>
                  <a:pt x="116" y="969"/>
                </a:lnTo>
                <a:lnTo>
                  <a:pt x="119" y="969"/>
                </a:lnTo>
                <a:lnTo>
                  <a:pt x="123" y="969"/>
                </a:lnTo>
                <a:lnTo>
                  <a:pt x="126" y="966"/>
                </a:lnTo>
                <a:lnTo>
                  <a:pt x="129" y="963"/>
                </a:lnTo>
                <a:lnTo>
                  <a:pt x="129" y="963"/>
                </a:lnTo>
                <a:lnTo>
                  <a:pt x="167" y="904"/>
                </a:lnTo>
                <a:lnTo>
                  <a:pt x="185" y="875"/>
                </a:lnTo>
                <a:lnTo>
                  <a:pt x="206" y="846"/>
                </a:lnTo>
                <a:lnTo>
                  <a:pt x="206" y="846"/>
                </a:lnTo>
                <a:lnTo>
                  <a:pt x="209" y="846"/>
                </a:lnTo>
                <a:lnTo>
                  <a:pt x="212" y="846"/>
                </a:lnTo>
                <a:lnTo>
                  <a:pt x="215" y="845"/>
                </a:lnTo>
                <a:lnTo>
                  <a:pt x="216" y="842"/>
                </a:lnTo>
                <a:lnTo>
                  <a:pt x="216" y="842"/>
                </a:lnTo>
                <a:lnTo>
                  <a:pt x="212" y="844"/>
                </a:lnTo>
                <a:lnTo>
                  <a:pt x="209" y="844"/>
                </a:lnTo>
                <a:lnTo>
                  <a:pt x="209" y="842"/>
                </a:lnTo>
                <a:lnTo>
                  <a:pt x="212" y="839"/>
                </a:lnTo>
                <a:lnTo>
                  <a:pt x="212" y="839"/>
                </a:lnTo>
                <a:lnTo>
                  <a:pt x="213" y="838"/>
                </a:lnTo>
                <a:lnTo>
                  <a:pt x="215" y="835"/>
                </a:lnTo>
                <a:lnTo>
                  <a:pt x="215" y="828"/>
                </a:lnTo>
                <a:lnTo>
                  <a:pt x="215" y="828"/>
                </a:lnTo>
                <a:lnTo>
                  <a:pt x="184" y="855"/>
                </a:lnTo>
                <a:lnTo>
                  <a:pt x="154" y="883"/>
                </a:lnTo>
                <a:lnTo>
                  <a:pt x="126" y="912"/>
                </a:lnTo>
                <a:lnTo>
                  <a:pt x="101" y="943"/>
                </a:lnTo>
                <a:lnTo>
                  <a:pt x="101" y="943"/>
                </a:lnTo>
                <a:close/>
                <a:moveTo>
                  <a:pt x="2304" y="1023"/>
                </a:moveTo>
                <a:lnTo>
                  <a:pt x="2446" y="908"/>
                </a:lnTo>
                <a:lnTo>
                  <a:pt x="2446" y="908"/>
                </a:lnTo>
                <a:lnTo>
                  <a:pt x="2410" y="910"/>
                </a:lnTo>
                <a:lnTo>
                  <a:pt x="2393" y="911"/>
                </a:lnTo>
                <a:lnTo>
                  <a:pt x="2377" y="910"/>
                </a:lnTo>
                <a:lnTo>
                  <a:pt x="2377" y="910"/>
                </a:lnTo>
                <a:lnTo>
                  <a:pt x="2360" y="939"/>
                </a:lnTo>
                <a:lnTo>
                  <a:pt x="2342" y="967"/>
                </a:lnTo>
                <a:lnTo>
                  <a:pt x="2304" y="1023"/>
                </a:lnTo>
                <a:lnTo>
                  <a:pt x="2304" y="1023"/>
                </a:lnTo>
                <a:close/>
                <a:moveTo>
                  <a:pt x="583" y="924"/>
                </a:moveTo>
                <a:lnTo>
                  <a:pt x="583" y="924"/>
                </a:lnTo>
                <a:lnTo>
                  <a:pt x="580" y="928"/>
                </a:lnTo>
                <a:lnTo>
                  <a:pt x="576" y="929"/>
                </a:lnTo>
                <a:lnTo>
                  <a:pt x="573" y="928"/>
                </a:lnTo>
                <a:lnTo>
                  <a:pt x="570" y="927"/>
                </a:lnTo>
                <a:lnTo>
                  <a:pt x="570" y="927"/>
                </a:lnTo>
                <a:lnTo>
                  <a:pt x="566" y="934"/>
                </a:lnTo>
                <a:lnTo>
                  <a:pt x="564" y="938"/>
                </a:lnTo>
                <a:lnTo>
                  <a:pt x="566" y="941"/>
                </a:lnTo>
                <a:lnTo>
                  <a:pt x="569" y="939"/>
                </a:lnTo>
                <a:lnTo>
                  <a:pt x="569" y="939"/>
                </a:lnTo>
                <a:lnTo>
                  <a:pt x="536" y="983"/>
                </a:lnTo>
                <a:lnTo>
                  <a:pt x="519" y="1005"/>
                </a:lnTo>
                <a:lnTo>
                  <a:pt x="505" y="1029"/>
                </a:lnTo>
                <a:lnTo>
                  <a:pt x="505" y="1029"/>
                </a:lnTo>
                <a:lnTo>
                  <a:pt x="508" y="1029"/>
                </a:lnTo>
                <a:lnTo>
                  <a:pt x="512" y="1029"/>
                </a:lnTo>
                <a:lnTo>
                  <a:pt x="515" y="1026"/>
                </a:lnTo>
                <a:lnTo>
                  <a:pt x="515" y="1025"/>
                </a:lnTo>
                <a:lnTo>
                  <a:pt x="515" y="1022"/>
                </a:lnTo>
                <a:lnTo>
                  <a:pt x="515" y="1022"/>
                </a:lnTo>
                <a:lnTo>
                  <a:pt x="548" y="990"/>
                </a:lnTo>
                <a:lnTo>
                  <a:pt x="581" y="959"/>
                </a:lnTo>
                <a:lnTo>
                  <a:pt x="616" y="928"/>
                </a:lnTo>
                <a:lnTo>
                  <a:pt x="635" y="914"/>
                </a:lnTo>
                <a:lnTo>
                  <a:pt x="653" y="901"/>
                </a:lnTo>
                <a:lnTo>
                  <a:pt x="600" y="898"/>
                </a:lnTo>
                <a:lnTo>
                  <a:pt x="600" y="898"/>
                </a:lnTo>
                <a:lnTo>
                  <a:pt x="595" y="904"/>
                </a:lnTo>
                <a:lnTo>
                  <a:pt x="591" y="911"/>
                </a:lnTo>
                <a:lnTo>
                  <a:pt x="586" y="917"/>
                </a:lnTo>
                <a:lnTo>
                  <a:pt x="583" y="924"/>
                </a:lnTo>
                <a:lnTo>
                  <a:pt x="583" y="924"/>
                </a:lnTo>
                <a:close/>
                <a:moveTo>
                  <a:pt x="140" y="863"/>
                </a:moveTo>
                <a:lnTo>
                  <a:pt x="144" y="862"/>
                </a:lnTo>
                <a:lnTo>
                  <a:pt x="144" y="862"/>
                </a:lnTo>
                <a:lnTo>
                  <a:pt x="151" y="855"/>
                </a:lnTo>
                <a:lnTo>
                  <a:pt x="153" y="853"/>
                </a:lnTo>
                <a:lnTo>
                  <a:pt x="151" y="853"/>
                </a:lnTo>
                <a:lnTo>
                  <a:pt x="144" y="856"/>
                </a:lnTo>
                <a:lnTo>
                  <a:pt x="144" y="856"/>
                </a:lnTo>
                <a:lnTo>
                  <a:pt x="153" y="841"/>
                </a:lnTo>
                <a:lnTo>
                  <a:pt x="164" y="827"/>
                </a:lnTo>
                <a:lnTo>
                  <a:pt x="175" y="811"/>
                </a:lnTo>
                <a:lnTo>
                  <a:pt x="179" y="804"/>
                </a:lnTo>
                <a:lnTo>
                  <a:pt x="184" y="796"/>
                </a:lnTo>
                <a:lnTo>
                  <a:pt x="184" y="796"/>
                </a:lnTo>
                <a:lnTo>
                  <a:pt x="156" y="824"/>
                </a:lnTo>
                <a:lnTo>
                  <a:pt x="129" y="852"/>
                </a:lnTo>
                <a:lnTo>
                  <a:pt x="80" y="908"/>
                </a:lnTo>
                <a:lnTo>
                  <a:pt x="80" y="908"/>
                </a:lnTo>
                <a:lnTo>
                  <a:pt x="71" y="915"/>
                </a:lnTo>
                <a:lnTo>
                  <a:pt x="70" y="915"/>
                </a:lnTo>
                <a:lnTo>
                  <a:pt x="71" y="914"/>
                </a:lnTo>
                <a:lnTo>
                  <a:pt x="71" y="914"/>
                </a:lnTo>
                <a:lnTo>
                  <a:pt x="66" y="918"/>
                </a:lnTo>
                <a:lnTo>
                  <a:pt x="64" y="922"/>
                </a:lnTo>
                <a:lnTo>
                  <a:pt x="64" y="927"/>
                </a:lnTo>
                <a:lnTo>
                  <a:pt x="66" y="931"/>
                </a:lnTo>
                <a:lnTo>
                  <a:pt x="68" y="935"/>
                </a:lnTo>
                <a:lnTo>
                  <a:pt x="73" y="939"/>
                </a:lnTo>
                <a:lnTo>
                  <a:pt x="84" y="948"/>
                </a:lnTo>
                <a:lnTo>
                  <a:pt x="137" y="865"/>
                </a:lnTo>
                <a:lnTo>
                  <a:pt x="140" y="863"/>
                </a:lnTo>
                <a:close/>
                <a:moveTo>
                  <a:pt x="1419" y="903"/>
                </a:moveTo>
                <a:lnTo>
                  <a:pt x="1354" y="997"/>
                </a:lnTo>
                <a:lnTo>
                  <a:pt x="1354" y="997"/>
                </a:lnTo>
                <a:lnTo>
                  <a:pt x="1387" y="967"/>
                </a:lnTo>
                <a:lnTo>
                  <a:pt x="1420" y="938"/>
                </a:lnTo>
                <a:lnTo>
                  <a:pt x="1438" y="922"/>
                </a:lnTo>
                <a:lnTo>
                  <a:pt x="1455" y="910"/>
                </a:lnTo>
                <a:lnTo>
                  <a:pt x="1475" y="897"/>
                </a:lnTo>
                <a:lnTo>
                  <a:pt x="1495" y="884"/>
                </a:lnTo>
                <a:lnTo>
                  <a:pt x="1495" y="884"/>
                </a:lnTo>
                <a:lnTo>
                  <a:pt x="1479" y="887"/>
                </a:lnTo>
                <a:lnTo>
                  <a:pt x="1461" y="886"/>
                </a:lnTo>
                <a:lnTo>
                  <a:pt x="1444" y="886"/>
                </a:lnTo>
                <a:lnTo>
                  <a:pt x="1429" y="883"/>
                </a:lnTo>
                <a:lnTo>
                  <a:pt x="1429" y="883"/>
                </a:lnTo>
                <a:lnTo>
                  <a:pt x="1424" y="894"/>
                </a:lnTo>
                <a:lnTo>
                  <a:pt x="1419" y="903"/>
                </a:lnTo>
                <a:lnTo>
                  <a:pt x="1419" y="903"/>
                </a:lnTo>
                <a:close/>
                <a:moveTo>
                  <a:pt x="1075" y="1008"/>
                </a:moveTo>
                <a:lnTo>
                  <a:pt x="1075" y="1008"/>
                </a:lnTo>
                <a:lnTo>
                  <a:pt x="1075" y="1007"/>
                </a:lnTo>
                <a:lnTo>
                  <a:pt x="1076" y="1005"/>
                </a:lnTo>
                <a:lnTo>
                  <a:pt x="1079" y="1001"/>
                </a:lnTo>
                <a:lnTo>
                  <a:pt x="1080" y="1000"/>
                </a:lnTo>
                <a:lnTo>
                  <a:pt x="1079" y="998"/>
                </a:lnTo>
                <a:lnTo>
                  <a:pt x="1077" y="998"/>
                </a:lnTo>
                <a:lnTo>
                  <a:pt x="1077" y="998"/>
                </a:lnTo>
                <a:lnTo>
                  <a:pt x="1068" y="1008"/>
                </a:lnTo>
                <a:lnTo>
                  <a:pt x="1058" y="1021"/>
                </a:lnTo>
                <a:lnTo>
                  <a:pt x="1049" y="1033"/>
                </a:lnTo>
                <a:lnTo>
                  <a:pt x="1046" y="1040"/>
                </a:lnTo>
                <a:lnTo>
                  <a:pt x="1044" y="1047"/>
                </a:lnTo>
                <a:lnTo>
                  <a:pt x="1044" y="1047"/>
                </a:lnTo>
                <a:lnTo>
                  <a:pt x="1053" y="1050"/>
                </a:lnTo>
                <a:lnTo>
                  <a:pt x="1063" y="1050"/>
                </a:lnTo>
                <a:lnTo>
                  <a:pt x="1069" y="1050"/>
                </a:lnTo>
                <a:lnTo>
                  <a:pt x="1075" y="1047"/>
                </a:lnTo>
                <a:lnTo>
                  <a:pt x="1079" y="1045"/>
                </a:lnTo>
                <a:lnTo>
                  <a:pt x="1083" y="1039"/>
                </a:lnTo>
                <a:lnTo>
                  <a:pt x="1083" y="1039"/>
                </a:lnTo>
                <a:lnTo>
                  <a:pt x="1103" y="1008"/>
                </a:lnTo>
                <a:lnTo>
                  <a:pt x="1125" y="979"/>
                </a:lnTo>
                <a:lnTo>
                  <a:pt x="1169" y="920"/>
                </a:lnTo>
                <a:lnTo>
                  <a:pt x="1169" y="920"/>
                </a:lnTo>
                <a:lnTo>
                  <a:pt x="1148" y="936"/>
                </a:lnTo>
                <a:lnTo>
                  <a:pt x="1128" y="955"/>
                </a:lnTo>
                <a:lnTo>
                  <a:pt x="1110" y="974"/>
                </a:lnTo>
                <a:lnTo>
                  <a:pt x="1091" y="994"/>
                </a:lnTo>
                <a:lnTo>
                  <a:pt x="1091" y="994"/>
                </a:lnTo>
                <a:lnTo>
                  <a:pt x="1089" y="995"/>
                </a:lnTo>
                <a:lnTo>
                  <a:pt x="1086" y="995"/>
                </a:lnTo>
                <a:lnTo>
                  <a:pt x="1086" y="995"/>
                </a:lnTo>
                <a:lnTo>
                  <a:pt x="1084" y="1000"/>
                </a:lnTo>
                <a:lnTo>
                  <a:pt x="1082" y="1004"/>
                </a:lnTo>
                <a:lnTo>
                  <a:pt x="1075" y="1008"/>
                </a:lnTo>
                <a:lnTo>
                  <a:pt x="1073" y="1011"/>
                </a:lnTo>
                <a:lnTo>
                  <a:pt x="1075" y="1008"/>
                </a:lnTo>
                <a:close/>
                <a:moveTo>
                  <a:pt x="25" y="699"/>
                </a:moveTo>
                <a:lnTo>
                  <a:pt x="25" y="699"/>
                </a:lnTo>
                <a:lnTo>
                  <a:pt x="23" y="705"/>
                </a:lnTo>
                <a:lnTo>
                  <a:pt x="22" y="709"/>
                </a:lnTo>
                <a:lnTo>
                  <a:pt x="23" y="720"/>
                </a:lnTo>
                <a:lnTo>
                  <a:pt x="25" y="731"/>
                </a:lnTo>
                <a:lnTo>
                  <a:pt x="26" y="742"/>
                </a:lnTo>
                <a:lnTo>
                  <a:pt x="26" y="742"/>
                </a:lnTo>
                <a:lnTo>
                  <a:pt x="75" y="655"/>
                </a:lnTo>
                <a:lnTo>
                  <a:pt x="101" y="613"/>
                </a:lnTo>
                <a:lnTo>
                  <a:pt x="129" y="571"/>
                </a:lnTo>
                <a:lnTo>
                  <a:pt x="129" y="571"/>
                </a:lnTo>
                <a:lnTo>
                  <a:pt x="101" y="601"/>
                </a:lnTo>
                <a:lnTo>
                  <a:pt x="74" y="631"/>
                </a:lnTo>
                <a:lnTo>
                  <a:pt x="49" y="664"/>
                </a:lnTo>
                <a:lnTo>
                  <a:pt x="25" y="699"/>
                </a:lnTo>
                <a:lnTo>
                  <a:pt x="25" y="699"/>
                </a:lnTo>
                <a:close/>
                <a:moveTo>
                  <a:pt x="67" y="821"/>
                </a:moveTo>
                <a:lnTo>
                  <a:pt x="119" y="769"/>
                </a:lnTo>
                <a:lnTo>
                  <a:pt x="119" y="769"/>
                </a:lnTo>
                <a:lnTo>
                  <a:pt x="129" y="761"/>
                </a:lnTo>
                <a:lnTo>
                  <a:pt x="141" y="752"/>
                </a:lnTo>
                <a:lnTo>
                  <a:pt x="153" y="745"/>
                </a:lnTo>
                <a:lnTo>
                  <a:pt x="165" y="741"/>
                </a:lnTo>
                <a:lnTo>
                  <a:pt x="161" y="683"/>
                </a:lnTo>
                <a:lnTo>
                  <a:pt x="148" y="697"/>
                </a:lnTo>
                <a:lnTo>
                  <a:pt x="148" y="697"/>
                </a:lnTo>
                <a:lnTo>
                  <a:pt x="146" y="697"/>
                </a:lnTo>
                <a:lnTo>
                  <a:pt x="141" y="699"/>
                </a:lnTo>
                <a:lnTo>
                  <a:pt x="139" y="703"/>
                </a:lnTo>
                <a:lnTo>
                  <a:pt x="136" y="707"/>
                </a:lnTo>
                <a:lnTo>
                  <a:pt x="134" y="710"/>
                </a:lnTo>
                <a:lnTo>
                  <a:pt x="134" y="713"/>
                </a:lnTo>
                <a:lnTo>
                  <a:pt x="136" y="714"/>
                </a:lnTo>
                <a:lnTo>
                  <a:pt x="139" y="713"/>
                </a:lnTo>
                <a:lnTo>
                  <a:pt x="139" y="713"/>
                </a:lnTo>
                <a:lnTo>
                  <a:pt x="120" y="740"/>
                </a:lnTo>
                <a:lnTo>
                  <a:pt x="102" y="768"/>
                </a:lnTo>
                <a:lnTo>
                  <a:pt x="84" y="794"/>
                </a:lnTo>
                <a:lnTo>
                  <a:pt x="67" y="821"/>
                </a:lnTo>
                <a:lnTo>
                  <a:pt x="67" y="821"/>
                </a:lnTo>
                <a:close/>
                <a:moveTo>
                  <a:pt x="801" y="896"/>
                </a:moveTo>
                <a:lnTo>
                  <a:pt x="801" y="896"/>
                </a:lnTo>
                <a:lnTo>
                  <a:pt x="785" y="897"/>
                </a:lnTo>
                <a:lnTo>
                  <a:pt x="772" y="898"/>
                </a:lnTo>
                <a:lnTo>
                  <a:pt x="758" y="898"/>
                </a:lnTo>
                <a:lnTo>
                  <a:pt x="747" y="900"/>
                </a:lnTo>
                <a:lnTo>
                  <a:pt x="747" y="900"/>
                </a:lnTo>
                <a:lnTo>
                  <a:pt x="742" y="911"/>
                </a:lnTo>
                <a:lnTo>
                  <a:pt x="736" y="922"/>
                </a:lnTo>
                <a:lnTo>
                  <a:pt x="729" y="932"/>
                </a:lnTo>
                <a:lnTo>
                  <a:pt x="720" y="942"/>
                </a:lnTo>
                <a:lnTo>
                  <a:pt x="712" y="950"/>
                </a:lnTo>
                <a:lnTo>
                  <a:pt x="704" y="959"/>
                </a:lnTo>
                <a:lnTo>
                  <a:pt x="685" y="973"/>
                </a:lnTo>
                <a:lnTo>
                  <a:pt x="682" y="976"/>
                </a:lnTo>
                <a:lnTo>
                  <a:pt x="677" y="988"/>
                </a:lnTo>
                <a:lnTo>
                  <a:pt x="677" y="988"/>
                </a:lnTo>
                <a:lnTo>
                  <a:pt x="684" y="984"/>
                </a:lnTo>
                <a:lnTo>
                  <a:pt x="687" y="983"/>
                </a:lnTo>
                <a:lnTo>
                  <a:pt x="685" y="986"/>
                </a:lnTo>
                <a:lnTo>
                  <a:pt x="685" y="986"/>
                </a:lnTo>
                <a:lnTo>
                  <a:pt x="674" y="1001"/>
                </a:lnTo>
                <a:lnTo>
                  <a:pt x="668" y="1009"/>
                </a:lnTo>
                <a:lnTo>
                  <a:pt x="664" y="1019"/>
                </a:lnTo>
                <a:lnTo>
                  <a:pt x="664" y="1019"/>
                </a:lnTo>
                <a:lnTo>
                  <a:pt x="697" y="987"/>
                </a:lnTo>
                <a:lnTo>
                  <a:pt x="729" y="955"/>
                </a:lnTo>
                <a:lnTo>
                  <a:pt x="764" y="924"/>
                </a:lnTo>
                <a:lnTo>
                  <a:pt x="801" y="896"/>
                </a:lnTo>
                <a:lnTo>
                  <a:pt x="801" y="896"/>
                </a:lnTo>
                <a:close/>
                <a:moveTo>
                  <a:pt x="40" y="959"/>
                </a:moveTo>
                <a:lnTo>
                  <a:pt x="40" y="959"/>
                </a:lnTo>
                <a:lnTo>
                  <a:pt x="81" y="980"/>
                </a:lnTo>
                <a:lnTo>
                  <a:pt x="101" y="990"/>
                </a:lnTo>
                <a:lnTo>
                  <a:pt x="122" y="1000"/>
                </a:lnTo>
                <a:lnTo>
                  <a:pt x="146" y="1007"/>
                </a:lnTo>
                <a:lnTo>
                  <a:pt x="170" y="1012"/>
                </a:lnTo>
                <a:lnTo>
                  <a:pt x="196" y="1016"/>
                </a:lnTo>
                <a:lnTo>
                  <a:pt x="224" y="1016"/>
                </a:lnTo>
                <a:lnTo>
                  <a:pt x="224" y="1016"/>
                </a:lnTo>
                <a:lnTo>
                  <a:pt x="199" y="1014"/>
                </a:lnTo>
                <a:lnTo>
                  <a:pt x="174" y="1008"/>
                </a:lnTo>
                <a:lnTo>
                  <a:pt x="151" y="1001"/>
                </a:lnTo>
                <a:lnTo>
                  <a:pt x="129" y="993"/>
                </a:lnTo>
                <a:lnTo>
                  <a:pt x="108" y="983"/>
                </a:lnTo>
                <a:lnTo>
                  <a:pt x="88" y="973"/>
                </a:lnTo>
                <a:lnTo>
                  <a:pt x="50" y="949"/>
                </a:lnTo>
                <a:lnTo>
                  <a:pt x="50" y="949"/>
                </a:lnTo>
                <a:lnTo>
                  <a:pt x="37" y="920"/>
                </a:lnTo>
                <a:lnTo>
                  <a:pt x="29" y="903"/>
                </a:lnTo>
                <a:lnTo>
                  <a:pt x="25" y="897"/>
                </a:lnTo>
                <a:lnTo>
                  <a:pt x="21" y="893"/>
                </a:lnTo>
                <a:lnTo>
                  <a:pt x="21" y="893"/>
                </a:lnTo>
                <a:lnTo>
                  <a:pt x="25" y="911"/>
                </a:lnTo>
                <a:lnTo>
                  <a:pt x="29" y="928"/>
                </a:lnTo>
                <a:lnTo>
                  <a:pt x="35" y="945"/>
                </a:lnTo>
                <a:lnTo>
                  <a:pt x="40" y="959"/>
                </a:lnTo>
                <a:lnTo>
                  <a:pt x="40" y="959"/>
                </a:lnTo>
                <a:close/>
                <a:moveTo>
                  <a:pt x="26" y="783"/>
                </a:moveTo>
                <a:lnTo>
                  <a:pt x="26" y="783"/>
                </a:lnTo>
                <a:lnTo>
                  <a:pt x="25" y="789"/>
                </a:lnTo>
                <a:lnTo>
                  <a:pt x="25" y="796"/>
                </a:lnTo>
                <a:lnTo>
                  <a:pt x="26" y="801"/>
                </a:lnTo>
                <a:lnTo>
                  <a:pt x="28" y="804"/>
                </a:lnTo>
                <a:lnTo>
                  <a:pt x="32" y="807"/>
                </a:lnTo>
                <a:lnTo>
                  <a:pt x="32" y="807"/>
                </a:lnTo>
                <a:lnTo>
                  <a:pt x="52" y="766"/>
                </a:lnTo>
                <a:lnTo>
                  <a:pt x="73" y="726"/>
                </a:lnTo>
                <a:lnTo>
                  <a:pt x="95" y="688"/>
                </a:lnTo>
                <a:lnTo>
                  <a:pt x="119" y="651"/>
                </a:lnTo>
                <a:lnTo>
                  <a:pt x="119" y="651"/>
                </a:lnTo>
                <a:lnTo>
                  <a:pt x="92" y="681"/>
                </a:lnTo>
                <a:lnTo>
                  <a:pt x="78" y="695"/>
                </a:lnTo>
                <a:lnTo>
                  <a:pt x="66" y="710"/>
                </a:lnTo>
                <a:lnTo>
                  <a:pt x="54" y="727"/>
                </a:lnTo>
                <a:lnTo>
                  <a:pt x="43" y="744"/>
                </a:lnTo>
                <a:lnTo>
                  <a:pt x="33" y="764"/>
                </a:lnTo>
                <a:lnTo>
                  <a:pt x="26" y="783"/>
                </a:lnTo>
                <a:lnTo>
                  <a:pt x="26" y="783"/>
                </a:lnTo>
                <a:close/>
                <a:moveTo>
                  <a:pt x="59" y="418"/>
                </a:moveTo>
                <a:lnTo>
                  <a:pt x="59" y="418"/>
                </a:lnTo>
                <a:lnTo>
                  <a:pt x="81" y="390"/>
                </a:lnTo>
                <a:lnTo>
                  <a:pt x="94" y="376"/>
                </a:lnTo>
                <a:lnTo>
                  <a:pt x="105" y="362"/>
                </a:lnTo>
                <a:lnTo>
                  <a:pt x="105" y="362"/>
                </a:lnTo>
                <a:lnTo>
                  <a:pt x="112" y="352"/>
                </a:lnTo>
                <a:lnTo>
                  <a:pt x="120" y="342"/>
                </a:lnTo>
                <a:lnTo>
                  <a:pt x="137" y="324"/>
                </a:lnTo>
                <a:lnTo>
                  <a:pt x="144" y="312"/>
                </a:lnTo>
                <a:lnTo>
                  <a:pt x="150" y="300"/>
                </a:lnTo>
                <a:lnTo>
                  <a:pt x="151" y="293"/>
                </a:lnTo>
                <a:lnTo>
                  <a:pt x="153" y="286"/>
                </a:lnTo>
                <a:lnTo>
                  <a:pt x="153" y="276"/>
                </a:lnTo>
                <a:lnTo>
                  <a:pt x="153" y="266"/>
                </a:lnTo>
                <a:lnTo>
                  <a:pt x="153" y="266"/>
                </a:lnTo>
                <a:lnTo>
                  <a:pt x="148" y="275"/>
                </a:lnTo>
                <a:lnTo>
                  <a:pt x="143" y="282"/>
                </a:lnTo>
                <a:lnTo>
                  <a:pt x="132" y="293"/>
                </a:lnTo>
                <a:lnTo>
                  <a:pt x="122" y="305"/>
                </a:lnTo>
                <a:lnTo>
                  <a:pt x="118" y="312"/>
                </a:lnTo>
                <a:lnTo>
                  <a:pt x="113" y="319"/>
                </a:lnTo>
                <a:lnTo>
                  <a:pt x="113" y="319"/>
                </a:lnTo>
                <a:lnTo>
                  <a:pt x="101" y="345"/>
                </a:lnTo>
                <a:lnTo>
                  <a:pt x="85" y="369"/>
                </a:lnTo>
                <a:lnTo>
                  <a:pt x="71" y="393"/>
                </a:lnTo>
                <a:lnTo>
                  <a:pt x="59" y="418"/>
                </a:lnTo>
                <a:lnTo>
                  <a:pt x="59" y="418"/>
                </a:lnTo>
                <a:close/>
                <a:moveTo>
                  <a:pt x="129" y="439"/>
                </a:moveTo>
                <a:lnTo>
                  <a:pt x="137" y="442"/>
                </a:lnTo>
                <a:lnTo>
                  <a:pt x="70" y="553"/>
                </a:lnTo>
                <a:lnTo>
                  <a:pt x="70" y="553"/>
                </a:lnTo>
                <a:lnTo>
                  <a:pt x="82" y="536"/>
                </a:lnTo>
                <a:lnTo>
                  <a:pt x="97" y="520"/>
                </a:lnTo>
                <a:lnTo>
                  <a:pt x="129" y="488"/>
                </a:lnTo>
                <a:lnTo>
                  <a:pt x="129" y="488"/>
                </a:lnTo>
                <a:lnTo>
                  <a:pt x="136" y="484"/>
                </a:lnTo>
                <a:lnTo>
                  <a:pt x="143" y="478"/>
                </a:lnTo>
                <a:lnTo>
                  <a:pt x="150" y="471"/>
                </a:lnTo>
                <a:lnTo>
                  <a:pt x="154" y="461"/>
                </a:lnTo>
                <a:lnTo>
                  <a:pt x="157" y="452"/>
                </a:lnTo>
                <a:lnTo>
                  <a:pt x="158" y="440"/>
                </a:lnTo>
                <a:lnTo>
                  <a:pt x="157" y="429"/>
                </a:lnTo>
                <a:lnTo>
                  <a:pt x="154" y="418"/>
                </a:lnTo>
                <a:lnTo>
                  <a:pt x="154" y="418"/>
                </a:lnTo>
                <a:lnTo>
                  <a:pt x="151" y="422"/>
                </a:lnTo>
                <a:lnTo>
                  <a:pt x="148" y="425"/>
                </a:lnTo>
                <a:lnTo>
                  <a:pt x="146" y="428"/>
                </a:lnTo>
                <a:lnTo>
                  <a:pt x="143" y="429"/>
                </a:lnTo>
                <a:lnTo>
                  <a:pt x="136" y="432"/>
                </a:lnTo>
                <a:lnTo>
                  <a:pt x="132" y="435"/>
                </a:lnTo>
                <a:lnTo>
                  <a:pt x="129" y="439"/>
                </a:lnTo>
                <a:lnTo>
                  <a:pt x="129" y="439"/>
                </a:lnTo>
                <a:close/>
                <a:moveTo>
                  <a:pt x="146" y="215"/>
                </a:moveTo>
                <a:lnTo>
                  <a:pt x="146" y="215"/>
                </a:lnTo>
                <a:lnTo>
                  <a:pt x="134" y="231"/>
                </a:lnTo>
                <a:lnTo>
                  <a:pt x="125" y="248"/>
                </a:lnTo>
                <a:lnTo>
                  <a:pt x="105" y="282"/>
                </a:lnTo>
                <a:lnTo>
                  <a:pt x="88" y="317"/>
                </a:lnTo>
                <a:lnTo>
                  <a:pt x="71" y="352"/>
                </a:lnTo>
                <a:lnTo>
                  <a:pt x="71" y="352"/>
                </a:lnTo>
                <a:lnTo>
                  <a:pt x="89" y="326"/>
                </a:lnTo>
                <a:lnTo>
                  <a:pt x="108" y="301"/>
                </a:lnTo>
                <a:lnTo>
                  <a:pt x="129" y="276"/>
                </a:lnTo>
                <a:lnTo>
                  <a:pt x="140" y="263"/>
                </a:lnTo>
                <a:lnTo>
                  <a:pt x="151" y="252"/>
                </a:lnTo>
                <a:lnTo>
                  <a:pt x="151" y="252"/>
                </a:lnTo>
                <a:lnTo>
                  <a:pt x="153" y="249"/>
                </a:lnTo>
                <a:lnTo>
                  <a:pt x="154" y="246"/>
                </a:lnTo>
                <a:lnTo>
                  <a:pt x="153" y="235"/>
                </a:lnTo>
                <a:lnTo>
                  <a:pt x="151" y="211"/>
                </a:lnTo>
                <a:lnTo>
                  <a:pt x="151" y="211"/>
                </a:lnTo>
                <a:lnTo>
                  <a:pt x="146" y="215"/>
                </a:lnTo>
                <a:lnTo>
                  <a:pt x="146" y="215"/>
                </a:lnTo>
                <a:close/>
                <a:moveTo>
                  <a:pt x="75" y="900"/>
                </a:moveTo>
                <a:lnTo>
                  <a:pt x="75" y="900"/>
                </a:lnTo>
                <a:lnTo>
                  <a:pt x="97" y="872"/>
                </a:lnTo>
                <a:lnTo>
                  <a:pt x="120" y="845"/>
                </a:lnTo>
                <a:lnTo>
                  <a:pt x="146" y="818"/>
                </a:lnTo>
                <a:lnTo>
                  <a:pt x="171" y="794"/>
                </a:lnTo>
                <a:lnTo>
                  <a:pt x="171" y="794"/>
                </a:lnTo>
                <a:lnTo>
                  <a:pt x="175" y="790"/>
                </a:lnTo>
                <a:lnTo>
                  <a:pt x="177" y="785"/>
                </a:lnTo>
                <a:lnTo>
                  <a:pt x="177" y="780"/>
                </a:lnTo>
                <a:lnTo>
                  <a:pt x="175" y="775"/>
                </a:lnTo>
                <a:lnTo>
                  <a:pt x="171" y="766"/>
                </a:lnTo>
                <a:lnTo>
                  <a:pt x="167" y="758"/>
                </a:lnTo>
                <a:lnTo>
                  <a:pt x="167" y="758"/>
                </a:lnTo>
                <a:lnTo>
                  <a:pt x="161" y="769"/>
                </a:lnTo>
                <a:lnTo>
                  <a:pt x="154" y="779"/>
                </a:lnTo>
                <a:lnTo>
                  <a:pt x="139" y="800"/>
                </a:lnTo>
                <a:lnTo>
                  <a:pt x="136" y="803"/>
                </a:lnTo>
                <a:lnTo>
                  <a:pt x="134" y="808"/>
                </a:lnTo>
                <a:lnTo>
                  <a:pt x="134" y="808"/>
                </a:lnTo>
                <a:lnTo>
                  <a:pt x="104" y="853"/>
                </a:lnTo>
                <a:lnTo>
                  <a:pt x="88" y="876"/>
                </a:lnTo>
                <a:lnTo>
                  <a:pt x="75" y="900"/>
                </a:lnTo>
                <a:lnTo>
                  <a:pt x="75" y="900"/>
                </a:lnTo>
                <a:close/>
                <a:moveTo>
                  <a:pt x="40" y="824"/>
                </a:moveTo>
                <a:lnTo>
                  <a:pt x="40" y="824"/>
                </a:lnTo>
                <a:lnTo>
                  <a:pt x="32" y="821"/>
                </a:lnTo>
                <a:lnTo>
                  <a:pt x="29" y="820"/>
                </a:lnTo>
                <a:lnTo>
                  <a:pt x="28" y="821"/>
                </a:lnTo>
                <a:lnTo>
                  <a:pt x="28" y="823"/>
                </a:lnTo>
                <a:lnTo>
                  <a:pt x="28" y="827"/>
                </a:lnTo>
                <a:lnTo>
                  <a:pt x="28" y="827"/>
                </a:lnTo>
                <a:lnTo>
                  <a:pt x="29" y="832"/>
                </a:lnTo>
                <a:lnTo>
                  <a:pt x="30" y="841"/>
                </a:lnTo>
                <a:lnTo>
                  <a:pt x="30" y="855"/>
                </a:lnTo>
                <a:lnTo>
                  <a:pt x="30" y="855"/>
                </a:lnTo>
                <a:lnTo>
                  <a:pt x="57" y="814"/>
                </a:lnTo>
                <a:lnTo>
                  <a:pt x="85" y="773"/>
                </a:lnTo>
                <a:lnTo>
                  <a:pt x="112" y="733"/>
                </a:lnTo>
                <a:lnTo>
                  <a:pt x="139" y="693"/>
                </a:lnTo>
                <a:lnTo>
                  <a:pt x="139" y="693"/>
                </a:lnTo>
                <a:lnTo>
                  <a:pt x="112" y="723"/>
                </a:lnTo>
                <a:lnTo>
                  <a:pt x="85" y="754"/>
                </a:lnTo>
                <a:lnTo>
                  <a:pt x="73" y="771"/>
                </a:lnTo>
                <a:lnTo>
                  <a:pt x="61" y="787"/>
                </a:lnTo>
                <a:lnTo>
                  <a:pt x="50" y="804"/>
                </a:lnTo>
                <a:lnTo>
                  <a:pt x="40" y="824"/>
                </a:lnTo>
                <a:lnTo>
                  <a:pt x="40" y="824"/>
                </a:lnTo>
                <a:close/>
                <a:moveTo>
                  <a:pt x="2481" y="1001"/>
                </a:moveTo>
                <a:lnTo>
                  <a:pt x="2481" y="1001"/>
                </a:lnTo>
                <a:lnTo>
                  <a:pt x="2532" y="955"/>
                </a:lnTo>
                <a:lnTo>
                  <a:pt x="2560" y="931"/>
                </a:lnTo>
                <a:lnTo>
                  <a:pt x="2587" y="908"/>
                </a:lnTo>
                <a:lnTo>
                  <a:pt x="2587" y="908"/>
                </a:lnTo>
                <a:lnTo>
                  <a:pt x="2580" y="910"/>
                </a:lnTo>
                <a:lnTo>
                  <a:pt x="2574" y="910"/>
                </a:lnTo>
                <a:lnTo>
                  <a:pt x="2560" y="908"/>
                </a:lnTo>
                <a:lnTo>
                  <a:pt x="2550" y="908"/>
                </a:lnTo>
                <a:lnTo>
                  <a:pt x="2546" y="910"/>
                </a:lnTo>
                <a:lnTo>
                  <a:pt x="2543" y="911"/>
                </a:lnTo>
                <a:lnTo>
                  <a:pt x="2481" y="1001"/>
                </a:lnTo>
                <a:close/>
                <a:moveTo>
                  <a:pt x="333" y="936"/>
                </a:moveTo>
                <a:lnTo>
                  <a:pt x="333" y="929"/>
                </a:lnTo>
                <a:lnTo>
                  <a:pt x="333" y="929"/>
                </a:lnTo>
                <a:lnTo>
                  <a:pt x="344" y="920"/>
                </a:lnTo>
                <a:lnTo>
                  <a:pt x="354" y="907"/>
                </a:lnTo>
                <a:lnTo>
                  <a:pt x="363" y="893"/>
                </a:lnTo>
                <a:lnTo>
                  <a:pt x="371" y="877"/>
                </a:lnTo>
                <a:lnTo>
                  <a:pt x="371" y="877"/>
                </a:lnTo>
                <a:lnTo>
                  <a:pt x="371" y="872"/>
                </a:lnTo>
                <a:lnTo>
                  <a:pt x="369" y="870"/>
                </a:lnTo>
                <a:lnTo>
                  <a:pt x="365" y="869"/>
                </a:lnTo>
                <a:lnTo>
                  <a:pt x="362" y="870"/>
                </a:lnTo>
                <a:lnTo>
                  <a:pt x="362" y="870"/>
                </a:lnTo>
                <a:lnTo>
                  <a:pt x="335" y="889"/>
                </a:lnTo>
                <a:lnTo>
                  <a:pt x="323" y="900"/>
                </a:lnTo>
                <a:lnTo>
                  <a:pt x="312" y="910"/>
                </a:lnTo>
                <a:lnTo>
                  <a:pt x="300" y="922"/>
                </a:lnTo>
                <a:lnTo>
                  <a:pt x="289" y="935"/>
                </a:lnTo>
                <a:lnTo>
                  <a:pt x="279" y="948"/>
                </a:lnTo>
                <a:lnTo>
                  <a:pt x="271" y="962"/>
                </a:lnTo>
                <a:lnTo>
                  <a:pt x="351" y="889"/>
                </a:lnTo>
                <a:lnTo>
                  <a:pt x="351" y="889"/>
                </a:lnTo>
                <a:lnTo>
                  <a:pt x="348" y="896"/>
                </a:lnTo>
                <a:lnTo>
                  <a:pt x="344" y="903"/>
                </a:lnTo>
                <a:lnTo>
                  <a:pt x="335" y="915"/>
                </a:lnTo>
                <a:lnTo>
                  <a:pt x="327" y="927"/>
                </a:lnTo>
                <a:lnTo>
                  <a:pt x="323" y="934"/>
                </a:lnTo>
                <a:lnTo>
                  <a:pt x="320" y="941"/>
                </a:lnTo>
                <a:lnTo>
                  <a:pt x="333" y="936"/>
                </a:lnTo>
                <a:close/>
                <a:moveTo>
                  <a:pt x="1122" y="1014"/>
                </a:moveTo>
                <a:lnTo>
                  <a:pt x="1122" y="1014"/>
                </a:lnTo>
                <a:lnTo>
                  <a:pt x="1136" y="1002"/>
                </a:lnTo>
                <a:lnTo>
                  <a:pt x="1152" y="990"/>
                </a:lnTo>
                <a:lnTo>
                  <a:pt x="1180" y="962"/>
                </a:lnTo>
                <a:lnTo>
                  <a:pt x="1208" y="934"/>
                </a:lnTo>
                <a:lnTo>
                  <a:pt x="1222" y="921"/>
                </a:lnTo>
                <a:lnTo>
                  <a:pt x="1238" y="908"/>
                </a:lnTo>
                <a:lnTo>
                  <a:pt x="1233" y="908"/>
                </a:lnTo>
                <a:lnTo>
                  <a:pt x="1256" y="894"/>
                </a:lnTo>
                <a:lnTo>
                  <a:pt x="1256" y="894"/>
                </a:lnTo>
                <a:lnTo>
                  <a:pt x="1260" y="889"/>
                </a:lnTo>
                <a:lnTo>
                  <a:pt x="1263" y="887"/>
                </a:lnTo>
                <a:lnTo>
                  <a:pt x="1266" y="887"/>
                </a:lnTo>
                <a:lnTo>
                  <a:pt x="1266" y="887"/>
                </a:lnTo>
                <a:lnTo>
                  <a:pt x="1266" y="884"/>
                </a:lnTo>
                <a:lnTo>
                  <a:pt x="1267" y="883"/>
                </a:lnTo>
                <a:lnTo>
                  <a:pt x="1270" y="880"/>
                </a:lnTo>
                <a:lnTo>
                  <a:pt x="1270" y="880"/>
                </a:lnTo>
                <a:lnTo>
                  <a:pt x="1259" y="886"/>
                </a:lnTo>
                <a:lnTo>
                  <a:pt x="1247" y="891"/>
                </a:lnTo>
                <a:lnTo>
                  <a:pt x="1225" y="907"/>
                </a:lnTo>
                <a:lnTo>
                  <a:pt x="1204" y="925"/>
                </a:lnTo>
                <a:lnTo>
                  <a:pt x="1186" y="942"/>
                </a:lnTo>
                <a:lnTo>
                  <a:pt x="1120" y="1007"/>
                </a:lnTo>
                <a:lnTo>
                  <a:pt x="1117" y="1009"/>
                </a:lnTo>
                <a:lnTo>
                  <a:pt x="1114" y="1015"/>
                </a:lnTo>
                <a:lnTo>
                  <a:pt x="1114" y="1015"/>
                </a:lnTo>
                <a:lnTo>
                  <a:pt x="1118" y="1015"/>
                </a:lnTo>
                <a:lnTo>
                  <a:pt x="1122" y="1014"/>
                </a:lnTo>
                <a:lnTo>
                  <a:pt x="1122" y="1014"/>
                </a:lnTo>
                <a:close/>
                <a:moveTo>
                  <a:pt x="200" y="776"/>
                </a:moveTo>
                <a:lnTo>
                  <a:pt x="200" y="776"/>
                </a:lnTo>
                <a:lnTo>
                  <a:pt x="200" y="783"/>
                </a:lnTo>
                <a:lnTo>
                  <a:pt x="203" y="789"/>
                </a:lnTo>
                <a:lnTo>
                  <a:pt x="208" y="793"/>
                </a:lnTo>
                <a:lnTo>
                  <a:pt x="212" y="797"/>
                </a:lnTo>
                <a:lnTo>
                  <a:pt x="223" y="803"/>
                </a:lnTo>
                <a:lnTo>
                  <a:pt x="234" y="807"/>
                </a:lnTo>
                <a:lnTo>
                  <a:pt x="234" y="807"/>
                </a:lnTo>
                <a:lnTo>
                  <a:pt x="224" y="794"/>
                </a:lnTo>
                <a:lnTo>
                  <a:pt x="216" y="780"/>
                </a:lnTo>
                <a:lnTo>
                  <a:pt x="209" y="765"/>
                </a:lnTo>
                <a:lnTo>
                  <a:pt x="202" y="748"/>
                </a:lnTo>
                <a:lnTo>
                  <a:pt x="189" y="716"/>
                </a:lnTo>
                <a:lnTo>
                  <a:pt x="178" y="681"/>
                </a:lnTo>
                <a:lnTo>
                  <a:pt x="178" y="681"/>
                </a:lnTo>
                <a:lnTo>
                  <a:pt x="178" y="706"/>
                </a:lnTo>
                <a:lnTo>
                  <a:pt x="181" y="730"/>
                </a:lnTo>
                <a:lnTo>
                  <a:pt x="184" y="752"/>
                </a:lnTo>
                <a:lnTo>
                  <a:pt x="191" y="772"/>
                </a:lnTo>
                <a:lnTo>
                  <a:pt x="191" y="772"/>
                </a:lnTo>
                <a:lnTo>
                  <a:pt x="192" y="775"/>
                </a:lnTo>
                <a:lnTo>
                  <a:pt x="196" y="775"/>
                </a:lnTo>
                <a:lnTo>
                  <a:pt x="199" y="775"/>
                </a:lnTo>
                <a:lnTo>
                  <a:pt x="200" y="776"/>
                </a:lnTo>
                <a:lnTo>
                  <a:pt x="200" y="776"/>
                </a:lnTo>
                <a:close/>
                <a:moveTo>
                  <a:pt x="907" y="887"/>
                </a:moveTo>
                <a:lnTo>
                  <a:pt x="861" y="960"/>
                </a:lnTo>
                <a:lnTo>
                  <a:pt x="861" y="960"/>
                </a:lnTo>
                <a:lnTo>
                  <a:pt x="883" y="939"/>
                </a:lnTo>
                <a:lnTo>
                  <a:pt x="907" y="920"/>
                </a:lnTo>
                <a:lnTo>
                  <a:pt x="931" y="900"/>
                </a:lnTo>
                <a:lnTo>
                  <a:pt x="958" y="882"/>
                </a:lnTo>
                <a:lnTo>
                  <a:pt x="958" y="882"/>
                </a:lnTo>
                <a:lnTo>
                  <a:pt x="935" y="884"/>
                </a:lnTo>
                <a:lnTo>
                  <a:pt x="926" y="884"/>
                </a:lnTo>
                <a:lnTo>
                  <a:pt x="916" y="884"/>
                </a:lnTo>
                <a:lnTo>
                  <a:pt x="916" y="884"/>
                </a:lnTo>
                <a:lnTo>
                  <a:pt x="907" y="887"/>
                </a:lnTo>
                <a:lnTo>
                  <a:pt x="907" y="887"/>
                </a:lnTo>
                <a:close/>
                <a:moveTo>
                  <a:pt x="2720" y="903"/>
                </a:moveTo>
                <a:lnTo>
                  <a:pt x="2720" y="903"/>
                </a:lnTo>
                <a:lnTo>
                  <a:pt x="2709" y="901"/>
                </a:lnTo>
                <a:lnTo>
                  <a:pt x="2699" y="901"/>
                </a:lnTo>
                <a:lnTo>
                  <a:pt x="2675" y="903"/>
                </a:lnTo>
                <a:lnTo>
                  <a:pt x="2675" y="903"/>
                </a:lnTo>
                <a:lnTo>
                  <a:pt x="2664" y="922"/>
                </a:lnTo>
                <a:lnTo>
                  <a:pt x="2653" y="942"/>
                </a:lnTo>
                <a:lnTo>
                  <a:pt x="2627" y="980"/>
                </a:lnTo>
                <a:lnTo>
                  <a:pt x="2627" y="980"/>
                </a:lnTo>
                <a:lnTo>
                  <a:pt x="2671" y="941"/>
                </a:lnTo>
                <a:lnTo>
                  <a:pt x="2695" y="921"/>
                </a:lnTo>
                <a:lnTo>
                  <a:pt x="2720" y="903"/>
                </a:lnTo>
                <a:lnTo>
                  <a:pt x="2720" y="903"/>
                </a:lnTo>
                <a:close/>
                <a:moveTo>
                  <a:pt x="2737" y="51"/>
                </a:moveTo>
                <a:lnTo>
                  <a:pt x="2744" y="47"/>
                </a:lnTo>
                <a:lnTo>
                  <a:pt x="2744" y="47"/>
                </a:lnTo>
                <a:lnTo>
                  <a:pt x="2712" y="44"/>
                </a:lnTo>
                <a:lnTo>
                  <a:pt x="2675" y="41"/>
                </a:lnTo>
                <a:lnTo>
                  <a:pt x="2591" y="36"/>
                </a:lnTo>
                <a:lnTo>
                  <a:pt x="2516" y="34"/>
                </a:lnTo>
                <a:lnTo>
                  <a:pt x="2491" y="34"/>
                </a:lnTo>
                <a:lnTo>
                  <a:pt x="2477" y="36"/>
                </a:lnTo>
                <a:lnTo>
                  <a:pt x="2737" y="51"/>
                </a:lnTo>
                <a:close/>
                <a:moveTo>
                  <a:pt x="725" y="898"/>
                </a:moveTo>
                <a:lnTo>
                  <a:pt x="725" y="898"/>
                </a:lnTo>
                <a:lnTo>
                  <a:pt x="711" y="898"/>
                </a:lnTo>
                <a:lnTo>
                  <a:pt x="705" y="898"/>
                </a:lnTo>
                <a:lnTo>
                  <a:pt x="698" y="900"/>
                </a:lnTo>
                <a:lnTo>
                  <a:pt x="698" y="900"/>
                </a:lnTo>
                <a:lnTo>
                  <a:pt x="697" y="904"/>
                </a:lnTo>
                <a:lnTo>
                  <a:pt x="697" y="905"/>
                </a:lnTo>
                <a:lnTo>
                  <a:pt x="695" y="905"/>
                </a:lnTo>
                <a:lnTo>
                  <a:pt x="694" y="903"/>
                </a:lnTo>
                <a:lnTo>
                  <a:pt x="694" y="900"/>
                </a:lnTo>
                <a:lnTo>
                  <a:pt x="694" y="900"/>
                </a:lnTo>
                <a:lnTo>
                  <a:pt x="684" y="907"/>
                </a:lnTo>
                <a:lnTo>
                  <a:pt x="678" y="914"/>
                </a:lnTo>
                <a:lnTo>
                  <a:pt x="666" y="932"/>
                </a:lnTo>
                <a:lnTo>
                  <a:pt x="666" y="932"/>
                </a:lnTo>
                <a:lnTo>
                  <a:pt x="660" y="938"/>
                </a:lnTo>
                <a:lnTo>
                  <a:pt x="654" y="942"/>
                </a:lnTo>
                <a:lnTo>
                  <a:pt x="649" y="942"/>
                </a:lnTo>
                <a:lnTo>
                  <a:pt x="647" y="941"/>
                </a:lnTo>
                <a:lnTo>
                  <a:pt x="645" y="939"/>
                </a:lnTo>
                <a:lnTo>
                  <a:pt x="645" y="939"/>
                </a:lnTo>
                <a:lnTo>
                  <a:pt x="646" y="945"/>
                </a:lnTo>
                <a:lnTo>
                  <a:pt x="646" y="948"/>
                </a:lnTo>
                <a:lnTo>
                  <a:pt x="646" y="950"/>
                </a:lnTo>
                <a:lnTo>
                  <a:pt x="646" y="950"/>
                </a:lnTo>
                <a:lnTo>
                  <a:pt x="642" y="957"/>
                </a:lnTo>
                <a:lnTo>
                  <a:pt x="638" y="964"/>
                </a:lnTo>
                <a:lnTo>
                  <a:pt x="628" y="977"/>
                </a:lnTo>
                <a:lnTo>
                  <a:pt x="616" y="991"/>
                </a:lnTo>
                <a:lnTo>
                  <a:pt x="608" y="1004"/>
                </a:lnTo>
                <a:lnTo>
                  <a:pt x="608" y="1004"/>
                </a:lnTo>
                <a:lnTo>
                  <a:pt x="635" y="976"/>
                </a:lnTo>
                <a:lnTo>
                  <a:pt x="663" y="949"/>
                </a:lnTo>
                <a:lnTo>
                  <a:pt x="694" y="922"/>
                </a:lnTo>
                <a:lnTo>
                  <a:pt x="725" y="898"/>
                </a:lnTo>
                <a:lnTo>
                  <a:pt x="725" y="898"/>
                </a:lnTo>
                <a:close/>
                <a:moveTo>
                  <a:pt x="2397" y="1012"/>
                </a:moveTo>
                <a:lnTo>
                  <a:pt x="2397" y="1012"/>
                </a:lnTo>
                <a:lnTo>
                  <a:pt x="2449" y="962"/>
                </a:lnTo>
                <a:lnTo>
                  <a:pt x="2476" y="936"/>
                </a:lnTo>
                <a:lnTo>
                  <a:pt x="2502" y="912"/>
                </a:lnTo>
                <a:lnTo>
                  <a:pt x="2502" y="912"/>
                </a:lnTo>
                <a:lnTo>
                  <a:pt x="2494" y="910"/>
                </a:lnTo>
                <a:lnTo>
                  <a:pt x="2485" y="908"/>
                </a:lnTo>
                <a:lnTo>
                  <a:pt x="2477" y="908"/>
                </a:lnTo>
                <a:lnTo>
                  <a:pt x="2474" y="908"/>
                </a:lnTo>
                <a:lnTo>
                  <a:pt x="2471" y="911"/>
                </a:lnTo>
                <a:lnTo>
                  <a:pt x="2397" y="1012"/>
                </a:lnTo>
                <a:close/>
                <a:moveTo>
                  <a:pt x="2128" y="981"/>
                </a:moveTo>
                <a:lnTo>
                  <a:pt x="2128" y="981"/>
                </a:lnTo>
                <a:lnTo>
                  <a:pt x="2133" y="983"/>
                </a:lnTo>
                <a:lnTo>
                  <a:pt x="2133" y="983"/>
                </a:lnTo>
                <a:lnTo>
                  <a:pt x="2173" y="948"/>
                </a:lnTo>
                <a:lnTo>
                  <a:pt x="2195" y="929"/>
                </a:lnTo>
                <a:lnTo>
                  <a:pt x="2218" y="914"/>
                </a:lnTo>
                <a:lnTo>
                  <a:pt x="2179" y="911"/>
                </a:lnTo>
                <a:lnTo>
                  <a:pt x="2140" y="969"/>
                </a:lnTo>
                <a:lnTo>
                  <a:pt x="2137" y="972"/>
                </a:lnTo>
                <a:lnTo>
                  <a:pt x="2140" y="969"/>
                </a:lnTo>
                <a:lnTo>
                  <a:pt x="2140" y="969"/>
                </a:lnTo>
                <a:lnTo>
                  <a:pt x="2141" y="963"/>
                </a:lnTo>
                <a:lnTo>
                  <a:pt x="2144" y="959"/>
                </a:lnTo>
                <a:lnTo>
                  <a:pt x="2147" y="955"/>
                </a:lnTo>
                <a:lnTo>
                  <a:pt x="2148" y="949"/>
                </a:lnTo>
                <a:lnTo>
                  <a:pt x="2148" y="949"/>
                </a:lnTo>
                <a:lnTo>
                  <a:pt x="2141" y="955"/>
                </a:lnTo>
                <a:lnTo>
                  <a:pt x="2137" y="963"/>
                </a:lnTo>
                <a:lnTo>
                  <a:pt x="2128" y="979"/>
                </a:lnTo>
                <a:lnTo>
                  <a:pt x="2128" y="979"/>
                </a:lnTo>
                <a:lnTo>
                  <a:pt x="2131" y="979"/>
                </a:lnTo>
                <a:lnTo>
                  <a:pt x="2131" y="980"/>
                </a:lnTo>
                <a:lnTo>
                  <a:pt x="2131" y="981"/>
                </a:lnTo>
                <a:lnTo>
                  <a:pt x="2128" y="981"/>
                </a:lnTo>
                <a:lnTo>
                  <a:pt x="2128" y="981"/>
                </a:lnTo>
                <a:close/>
                <a:moveTo>
                  <a:pt x="2352" y="912"/>
                </a:moveTo>
                <a:lnTo>
                  <a:pt x="2313" y="911"/>
                </a:lnTo>
                <a:lnTo>
                  <a:pt x="2313" y="911"/>
                </a:lnTo>
                <a:lnTo>
                  <a:pt x="2306" y="931"/>
                </a:lnTo>
                <a:lnTo>
                  <a:pt x="2294" y="949"/>
                </a:lnTo>
                <a:lnTo>
                  <a:pt x="2284" y="967"/>
                </a:lnTo>
                <a:lnTo>
                  <a:pt x="2275" y="984"/>
                </a:lnTo>
                <a:lnTo>
                  <a:pt x="2352" y="912"/>
                </a:lnTo>
                <a:close/>
                <a:moveTo>
                  <a:pt x="2279" y="914"/>
                </a:moveTo>
                <a:lnTo>
                  <a:pt x="2279" y="914"/>
                </a:lnTo>
                <a:lnTo>
                  <a:pt x="2269" y="911"/>
                </a:lnTo>
                <a:lnTo>
                  <a:pt x="2258" y="911"/>
                </a:lnTo>
                <a:lnTo>
                  <a:pt x="2249" y="912"/>
                </a:lnTo>
                <a:lnTo>
                  <a:pt x="2247" y="914"/>
                </a:lnTo>
                <a:lnTo>
                  <a:pt x="2244" y="915"/>
                </a:lnTo>
                <a:lnTo>
                  <a:pt x="2244" y="915"/>
                </a:lnTo>
                <a:lnTo>
                  <a:pt x="2237" y="928"/>
                </a:lnTo>
                <a:lnTo>
                  <a:pt x="2228" y="941"/>
                </a:lnTo>
                <a:lnTo>
                  <a:pt x="2218" y="952"/>
                </a:lnTo>
                <a:lnTo>
                  <a:pt x="2209" y="962"/>
                </a:lnTo>
                <a:lnTo>
                  <a:pt x="2195" y="987"/>
                </a:lnTo>
                <a:lnTo>
                  <a:pt x="2279" y="914"/>
                </a:lnTo>
                <a:close/>
                <a:moveTo>
                  <a:pt x="2051" y="993"/>
                </a:moveTo>
                <a:lnTo>
                  <a:pt x="2141" y="912"/>
                </a:lnTo>
                <a:lnTo>
                  <a:pt x="2110" y="911"/>
                </a:lnTo>
                <a:lnTo>
                  <a:pt x="2110" y="911"/>
                </a:lnTo>
                <a:lnTo>
                  <a:pt x="2096" y="932"/>
                </a:lnTo>
                <a:lnTo>
                  <a:pt x="2081" y="952"/>
                </a:lnTo>
                <a:lnTo>
                  <a:pt x="2065" y="972"/>
                </a:lnTo>
                <a:lnTo>
                  <a:pt x="2051" y="993"/>
                </a:lnTo>
                <a:lnTo>
                  <a:pt x="2051" y="993"/>
                </a:lnTo>
                <a:close/>
                <a:moveTo>
                  <a:pt x="1571" y="891"/>
                </a:moveTo>
                <a:lnTo>
                  <a:pt x="1571" y="891"/>
                </a:lnTo>
                <a:lnTo>
                  <a:pt x="1568" y="901"/>
                </a:lnTo>
                <a:lnTo>
                  <a:pt x="1564" y="910"/>
                </a:lnTo>
                <a:lnTo>
                  <a:pt x="1559" y="918"/>
                </a:lnTo>
                <a:lnTo>
                  <a:pt x="1554" y="927"/>
                </a:lnTo>
                <a:lnTo>
                  <a:pt x="1548" y="934"/>
                </a:lnTo>
                <a:lnTo>
                  <a:pt x="1542" y="939"/>
                </a:lnTo>
                <a:lnTo>
                  <a:pt x="1535" y="945"/>
                </a:lnTo>
                <a:lnTo>
                  <a:pt x="1528" y="948"/>
                </a:lnTo>
                <a:lnTo>
                  <a:pt x="1528" y="948"/>
                </a:lnTo>
                <a:lnTo>
                  <a:pt x="1527" y="949"/>
                </a:lnTo>
                <a:lnTo>
                  <a:pt x="1527" y="948"/>
                </a:lnTo>
                <a:lnTo>
                  <a:pt x="1530" y="946"/>
                </a:lnTo>
                <a:lnTo>
                  <a:pt x="1533" y="945"/>
                </a:lnTo>
                <a:lnTo>
                  <a:pt x="1534" y="945"/>
                </a:lnTo>
                <a:lnTo>
                  <a:pt x="1535" y="946"/>
                </a:lnTo>
                <a:lnTo>
                  <a:pt x="1537" y="949"/>
                </a:lnTo>
                <a:lnTo>
                  <a:pt x="1537" y="949"/>
                </a:lnTo>
                <a:lnTo>
                  <a:pt x="1554" y="935"/>
                </a:lnTo>
                <a:lnTo>
                  <a:pt x="1573" y="918"/>
                </a:lnTo>
                <a:lnTo>
                  <a:pt x="1596" y="901"/>
                </a:lnTo>
                <a:lnTo>
                  <a:pt x="1607" y="893"/>
                </a:lnTo>
                <a:lnTo>
                  <a:pt x="1618" y="887"/>
                </a:lnTo>
                <a:lnTo>
                  <a:pt x="1568" y="890"/>
                </a:lnTo>
                <a:lnTo>
                  <a:pt x="1571" y="891"/>
                </a:lnTo>
                <a:close/>
                <a:moveTo>
                  <a:pt x="98" y="438"/>
                </a:moveTo>
                <a:lnTo>
                  <a:pt x="98" y="438"/>
                </a:lnTo>
                <a:lnTo>
                  <a:pt x="125" y="408"/>
                </a:lnTo>
                <a:lnTo>
                  <a:pt x="139" y="393"/>
                </a:lnTo>
                <a:lnTo>
                  <a:pt x="154" y="378"/>
                </a:lnTo>
                <a:lnTo>
                  <a:pt x="154" y="378"/>
                </a:lnTo>
                <a:lnTo>
                  <a:pt x="156" y="376"/>
                </a:lnTo>
                <a:lnTo>
                  <a:pt x="157" y="371"/>
                </a:lnTo>
                <a:lnTo>
                  <a:pt x="157" y="362"/>
                </a:lnTo>
                <a:lnTo>
                  <a:pt x="153" y="338"/>
                </a:lnTo>
                <a:lnTo>
                  <a:pt x="153" y="338"/>
                </a:lnTo>
                <a:lnTo>
                  <a:pt x="150" y="346"/>
                </a:lnTo>
                <a:lnTo>
                  <a:pt x="146" y="353"/>
                </a:lnTo>
                <a:lnTo>
                  <a:pt x="139" y="366"/>
                </a:lnTo>
                <a:lnTo>
                  <a:pt x="139" y="366"/>
                </a:lnTo>
                <a:lnTo>
                  <a:pt x="136" y="367"/>
                </a:lnTo>
                <a:lnTo>
                  <a:pt x="98" y="438"/>
                </a:lnTo>
                <a:close/>
                <a:moveTo>
                  <a:pt x="146" y="876"/>
                </a:moveTo>
                <a:lnTo>
                  <a:pt x="146" y="876"/>
                </a:lnTo>
                <a:lnTo>
                  <a:pt x="163" y="860"/>
                </a:lnTo>
                <a:lnTo>
                  <a:pt x="179" y="845"/>
                </a:lnTo>
                <a:lnTo>
                  <a:pt x="213" y="817"/>
                </a:lnTo>
                <a:lnTo>
                  <a:pt x="213" y="817"/>
                </a:lnTo>
                <a:lnTo>
                  <a:pt x="209" y="813"/>
                </a:lnTo>
                <a:lnTo>
                  <a:pt x="203" y="810"/>
                </a:lnTo>
                <a:lnTo>
                  <a:pt x="199" y="807"/>
                </a:lnTo>
                <a:lnTo>
                  <a:pt x="195" y="804"/>
                </a:lnTo>
                <a:lnTo>
                  <a:pt x="195" y="804"/>
                </a:lnTo>
                <a:lnTo>
                  <a:pt x="179" y="820"/>
                </a:lnTo>
                <a:lnTo>
                  <a:pt x="168" y="837"/>
                </a:lnTo>
                <a:lnTo>
                  <a:pt x="157" y="855"/>
                </a:lnTo>
                <a:lnTo>
                  <a:pt x="146" y="876"/>
                </a:lnTo>
                <a:lnTo>
                  <a:pt x="146" y="876"/>
                </a:lnTo>
                <a:close/>
                <a:moveTo>
                  <a:pt x="874" y="889"/>
                </a:moveTo>
                <a:lnTo>
                  <a:pt x="874" y="889"/>
                </a:lnTo>
                <a:lnTo>
                  <a:pt x="864" y="890"/>
                </a:lnTo>
                <a:lnTo>
                  <a:pt x="855" y="891"/>
                </a:lnTo>
                <a:lnTo>
                  <a:pt x="845" y="894"/>
                </a:lnTo>
                <a:lnTo>
                  <a:pt x="837" y="897"/>
                </a:lnTo>
                <a:lnTo>
                  <a:pt x="837" y="897"/>
                </a:lnTo>
                <a:lnTo>
                  <a:pt x="833" y="901"/>
                </a:lnTo>
                <a:lnTo>
                  <a:pt x="829" y="905"/>
                </a:lnTo>
                <a:lnTo>
                  <a:pt x="820" y="917"/>
                </a:lnTo>
                <a:lnTo>
                  <a:pt x="812" y="928"/>
                </a:lnTo>
                <a:lnTo>
                  <a:pt x="808" y="932"/>
                </a:lnTo>
                <a:lnTo>
                  <a:pt x="803" y="936"/>
                </a:lnTo>
                <a:lnTo>
                  <a:pt x="808" y="936"/>
                </a:lnTo>
                <a:lnTo>
                  <a:pt x="808" y="936"/>
                </a:lnTo>
                <a:lnTo>
                  <a:pt x="798" y="950"/>
                </a:lnTo>
                <a:lnTo>
                  <a:pt x="793" y="957"/>
                </a:lnTo>
                <a:lnTo>
                  <a:pt x="789" y="964"/>
                </a:lnTo>
                <a:lnTo>
                  <a:pt x="789" y="964"/>
                </a:lnTo>
                <a:lnTo>
                  <a:pt x="830" y="925"/>
                </a:lnTo>
                <a:lnTo>
                  <a:pt x="851" y="905"/>
                </a:lnTo>
                <a:lnTo>
                  <a:pt x="862" y="897"/>
                </a:lnTo>
                <a:lnTo>
                  <a:pt x="874" y="889"/>
                </a:lnTo>
                <a:lnTo>
                  <a:pt x="874" y="889"/>
                </a:lnTo>
                <a:close/>
                <a:moveTo>
                  <a:pt x="1683" y="943"/>
                </a:moveTo>
                <a:lnTo>
                  <a:pt x="1749" y="891"/>
                </a:lnTo>
                <a:lnTo>
                  <a:pt x="1749" y="891"/>
                </a:lnTo>
                <a:lnTo>
                  <a:pt x="1741" y="891"/>
                </a:lnTo>
                <a:lnTo>
                  <a:pt x="1735" y="893"/>
                </a:lnTo>
                <a:lnTo>
                  <a:pt x="1729" y="894"/>
                </a:lnTo>
                <a:lnTo>
                  <a:pt x="1725" y="894"/>
                </a:lnTo>
                <a:lnTo>
                  <a:pt x="1725" y="894"/>
                </a:lnTo>
                <a:lnTo>
                  <a:pt x="1717" y="891"/>
                </a:lnTo>
                <a:lnTo>
                  <a:pt x="1708" y="890"/>
                </a:lnTo>
                <a:lnTo>
                  <a:pt x="1704" y="891"/>
                </a:lnTo>
                <a:lnTo>
                  <a:pt x="1701" y="893"/>
                </a:lnTo>
                <a:lnTo>
                  <a:pt x="1700" y="896"/>
                </a:lnTo>
                <a:lnTo>
                  <a:pt x="1700" y="900"/>
                </a:lnTo>
                <a:lnTo>
                  <a:pt x="1700" y="900"/>
                </a:lnTo>
                <a:lnTo>
                  <a:pt x="1700" y="907"/>
                </a:lnTo>
                <a:lnTo>
                  <a:pt x="1698" y="914"/>
                </a:lnTo>
                <a:lnTo>
                  <a:pt x="1694" y="920"/>
                </a:lnTo>
                <a:lnTo>
                  <a:pt x="1691" y="925"/>
                </a:lnTo>
                <a:lnTo>
                  <a:pt x="1684" y="935"/>
                </a:lnTo>
                <a:lnTo>
                  <a:pt x="1683" y="939"/>
                </a:lnTo>
                <a:lnTo>
                  <a:pt x="1683" y="943"/>
                </a:lnTo>
                <a:lnTo>
                  <a:pt x="1683" y="943"/>
                </a:lnTo>
                <a:close/>
                <a:moveTo>
                  <a:pt x="115" y="550"/>
                </a:moveTo>
                <a:lnTo>
                  <a:pt x="115" y="550"/>
                </a:lnTo>
                <a:lnTo>
                  <a:pt x="122" y="540"/>
                </a:lnTo>
                <a:lnTo>
                  <a:pt x="125" y="537"/>
                </a:lnTo>
                <a:lnTo>
                  <a:pt x="127" y="534"/>
                </a:lnTo>
                <a:lnTo>
                  <a:pt x="127" y="534"/>
                </a:lnTo>
                <a:lnTo>
                  <a:pt x="122" y="546"/>
                </a:lnTo>
                <a:lnTo>
                  <a:pt x="115" y="558"/>
                </a:lnTo>
                <a:lnTo>
                  <a:pt x="106" y="571"/>
                </a:lnTo>
                <a:lnTo>
                  <a:pt x="99" y="584"/>
                </a:lnTo>
                <a:lnTo>
                  <a:pt x="99" y="584"/>
                </a:lnTo>
                <a:lnTo>
                  <a:pt x="125" y="557"/>
                </a:lnTo>
                <a:lnTo>
                  <a:pt x="137" y="546"/>
                </a:lnTo>
                <a:lnTo>
                  <a:pt x="150" y="534"/>
                </a:lnTo>
                <a:lnTo>
                  <a:pt x="150" y="534"/>
                </a:lnTo>
                <a:lnTo>
                  <a:pt x="153" y="530"/>
                </a:lnTo>
                <a:lnTo>
                  <a:pt x="156" y="526"/>
                </a:lnTo>
                <a:lnTo>
                  <a:pt x="156" y="522"/>
                </a:lnTo>
                <a:lnTo>
                  <a:pt x="156" y="518"/>
                </a:lnTo>
                <a:lnTo>
                  <a:pt x="154" y="509"/>
                </a:lnTo>
                <a:lnTo>
                  <a:pt x="153" y="502"/>
                </a:lnTo>
                <a:lnTo>
                  <a:pt x="153" y="502"/>
                </a:lnTo>
                <a:lnTo>
                  <a:pt x="148" y="508"/>
                </a:lnTo>
                <a:lnTo>
                  <a:pt x="144" y="513"/>
                </a:lnTo>
                <a:lnTo>
                  <a:pt x="133" y="523"/>
                </a:lnTo>
                <a:lnTo>
                  <a:pt x="127" y="527"/>
                </a:lnTo>
                <a:lnTo>
                  <a:pt x="123" y="534"/>
                </a:lnTo>
                <a:lnTo>
                  <a:pt x="119" y="542"/>
                </a:lnTo>
                <a:lnTo>
                  <a:pt x="115" y="550"/>
                </a:lnTo>
                <a:lnTo>
                  <a:pt x="115" y="550"/>
                </a:lnTo>
                <a:close/>
                <a:moveTo>
                  <a:pt x="1607" y="946"/>
                </a:moveTo>
                <a:lnTo>
                  <a:pt x="1607" y="946"/>
                </a:lnTo>
                <a:lnTo>
                  <a:pt x="1645" y="917"/>
                </a:lnTo>
                <a:lnTo>
                  <a:pt x="1663" y="903"/>
                </a:lnTo>
                <a:lnTo>
                  <a:pt x="1683" y="891"/>
                </a:lnTo>
                <a:lnTo>
                  <a:pt x="1683" y="891"/>
                </a:lnTo>
                <a:lnTo>
                  <a:pt x="1673" y="889"/>
                </a:lnTo>
                <a:lnTo>
                  <a:pt x="1662" y="887"/>
                </a:lnTo>
                <a:lnTo>
                  <a:pt x="1651" y="887"/>
                </a:lnTo>
                <a:lnTo>
                  <a:pt x="1646" y="889"/>
                </a:lnTo>
                <a:lnTo>
                  <a:pt x="1644" y="891"/>
                </a:lnTo>
                <a:lnTo>
                  <a:pt x="1644" y="891"/>
                </a:lnTo>
                <a:lnTo>
                  <a:pt x="1634" y="903"/>
                </a:lnTo>
                <a:lnTo>
                  <a:pt x="1625" y="915"/>
                </a:lnTo>
                <a:lnTo>
                  <a:pt x="1617" y="931"/>
                </a:lnTo>
                <a:lnTo>
                  <a:pt x="1607" y="946"/>
                </a:lnTo>
                <a:lnTo>
                  <a:pt x="1607" y="946"/>
                </a:lnTo>
                <a:close/>
                <a:moveTo>
                  <a:pt x="2613" y="912"/>
                </a:moveTo>
                <a:lnTo>
                  <a:pt x="2613" y="912"/>
                </a:lnTo>
                <a:lnTo>
                  <a:pt x="2603" y="928"/>
                </a:lnTo>
                <a:lnTo>
                  <a:pt x="2591" y="943"/>
                </a:lnTo>
                <a:lnTo>
                  <a:pt x="2580" y="957"/>
                </a:lnTo>
                <a:lnTo>
                  <a:pt x="2570" y="973"/>
                </a:lnTo>
                <a:lnTo>
                  <a:pt x="2570" y="973"/>
                </a:lnTo>
                <a:lnTo>
                  <a:pt x="2606" y="939"/>
                </a:lnTo>
                <a:lnTo>
                  <a:pt x="2626" y="924"/>
                </a:lnTo>
                <a:lnTo>
                  <a:pt x="2647" y="908"/>
                </a:lnTo>
                <a:lnTo>
                  <a:pt x="2647" y="908"/>
                </a:lnTo>
                <a:lnTo>
                  <a:pt x="2637" y="908"/>
                </a:lnTo>
                <a:lnTo>
                  <a:pt x="2627" y="910"/>
                </a:lnTo>
                <a:lnTo>
                  <a:pt x="2627" y="910"/>
                </a:lnTo>
                <a:lnTo>
                  <a:pt x="2623" y="910"/>
                </a:lnTo>
                <a:lnTo>
                  <a:pt x="2620" y="910"/>
                </a:lnTo>
                <a:lnTo>
                  <a:pt x="2616" y="910"/>
                </a:lnTo>
                <a:lnTo>
                  <a:pt x="2613" y="912"/>
                </a:lnTo>
                <a:lnTo>
                  <a:pt x="2613" y="912"/>
                </a:lnTo>
                <a:close/>
                <a:moveTo>
                  <a:pt x="1510" y="894"/>
                </a:moveTo>
                <a:lnTo>
                  <a:pt x="1510" y="894"/>
                </a:lnTo>
                <a:lnTo>
                  <a:pt x="1505" y="904"/>
                </a:lnTo>
                <a:lnTo>
                  <a:pt x="1499" y="914"/>
                </a:lnTo>
                <a:lnTo>
                  <a:pt x="1490" y="924"/>
                </a:lnTo>
                <a:lnTo>
                  <a:pt x="1483" y="935"/>
                </a:lnTo>
                <a:lnTo>
                  <a:pt x="1483" y="935"/>
                </a:lnTo>
                <a:lnTo>
                  <a:pt x="1499" y="922"/>
                </a:lnTo>
                <a:lnTo>
                  <a:pt x="1516" y="910"/>
                </a:lnTo>
                <a:lnTo>
                  <a:pt x="1533" y="897"/>
                </a:lnTo>
                <a:lnTo>
                  <a:pt x="1548" y="887"/>
                </a:lnTo>
                <a:lnTo>
                  <a:pt x="1548" y="887"/>
                </a:lnTo>
                <a:lnTo>
                  <a:pt x="1526" y="887"/>
                </a:lnTo>
                <a:lnTo>
                  <a:pt x="1517" y="887"/>
                </a:lnTo>
                <a:lnTo>
                  <a:pt x="1510" y="889"/>
                </a:lnTo>
                <a:lnTo>
                  <a:pt x="1510" y="889"/>
                </a:lnTo>
                <a:lnTo>
                  <a:pt x="1510" y="894"/>
                </a:lnTo>
                <a:lnTo>
                  <a:pt x="1510" y="894"/>
                </a:lnTo>
                <a:close/>
                <a:moveTo>
                  <a:pt x="2731" y="1011"/>
                </a:moveTo>
                <a:lnTo>
                  <a:pt x="2731" y="1011"/>
                </a:lnTo>
                <a:lnTo>
                  <a:pt x="2751" y="993"/>
                </a:lnTo>
                <a:lnTo>
                  <a:pt x="2769" y="973"/>
                </a:lnTo>
                <a:lnTo>
                  <a:pt x="2788" y="950"/>
                </a:lnTo>
                <a:lnTo>
                  <a:pt x="2803" y="929"/>
                </a:lnTo>
                <a:lnTo>
                  <a:pt x="2803" y="929"/>
                </a:lnTo>
                <a:lnTo>
                  <a:pt x="2803" y="924"/>
                </a:lnTo>
                <a:lnTo>
                  <a:pt x="2771" y="960"/>
                </a:lnTo>
                <a:lnTo>
                  <a:pt x="2771" y="960"/>
                </a:lnTo>
                <a:lnTo>
                  <a:pt x="2759" y="973"/>
                </a:lnTo>
                <a:lnTo>
                  <a:pt x="2751" y="986"/>
                </a:lnTo>
                <a:lnTo>
                  <a:pt x="2731" y="1011"/>
                </a:lnTo>
                <a:lnTo>
                  <a:pt x="2731" y="1011"/>
                </a:lnTo>
                <a:close/>
                <a:moveTo>
                  <a:pt x="2751" y="896"/>
                </a:moveTo>
                <a:lnTo>
                  <a:pt x="2751" y="896"/>
                </a:lnTo>
                <a:lnTo>
                  <a:pt x="2738" y="918"/>
                </a:lnTo>
                <a:lnTo>
                  <a:pt x="2724" y="939"/>
                </a:lnTo>
                <a:lnTo>
                  <a:pt x="2783" y="891"/>
                </a:lnTo>
                <a:lnTo>
                  <a:pt x="2783" y="891"/>
                </a:lnTo>
                <a:lnTo>
                  <a:pt x="2776" y="891"/>
                </a:lnTo>
                <a:lnTo>
                  <a:pt x="2769" y="891"/>
                </a:lnTo>
                <a:lnTo>
                  <a:pt x="2754" y="894"/>
                </a:lnTo>
                <a:lnTo>
                  <a:pt x="2754" y="894"/>
                </a:lnTo>
                <a:lnTo>
                  <a:pt x="2751" y="896"/>
                </a:lnTo>
                <a:lnTo>
                  <a:pt x="2751" y="896"/>
                </a:lnTo>
                <a:close/>
                <a:moveTo>
                  <a:pt x="151" y="151"/>
                </a:moveTo>
                <a:lnTo>
                  <a:pt x="151" y="151"/>
                </a:lnTo>
                <a:lnTo>
                  <a:pt x="156" y="155"/>
                </a:lnTo>
                <a:lnTo>
                  <a:pt x="157" y="155"/>
                </a:lnTo>
                <a:lnTo>
                  <a:pt x="157" y="155"/>
                </a:lnTo>
                <a:lnTo>
                  <a:pt x="158" y="148"/>
                </a:lnTo>
                <a:lnTo>
                  <a:pt x="158" y="148"/>
                </a:lnTo>
                <a:lnTo>
                  <a:pt x="160" y="142"/>
                </a:lnTo>
                <a:lnTo>
                  <a:pt x="158" y="138"/>
                </a:lnTo>
                <a:lnTo>
                  <a:pt x="158" y="134"/>
                </a:lnTo>
                <a:lnTo>
                  <a:pt x="160" y="130"/>
                </a:lnTo>
                <a:lnTo>
                  <a:pt x="160" y="130"/>
                </a:lnTo>
                <a:lnTo>
                  <a:pt x="150" y="140"/>
                </a:lnTo>
                <a:lnTo>
                  <a:pt x="140" y="149"/>
                </a:lnTo>
                <a:lnTo>
                  <a:pt x="122" y="172"/>
                </a:lnTo>
                <a:lnTo>
                  <a:pt x="122" y="172"/>
                </a:lnTo>
                <a:lnTo>
                  <a:pt x="120" y="173"/>
                </a:lnTo>
                <a:lnTo>
                  <a:pt x="120" y="175"/>
                </a:lnTo>
                <a:lnTo>
                  <a:pt x="120" y="175"/>
                </a:lnTo>
                <a:lnTo>
                  <a:pt x="129" y="172"/>
                </a:lnTo>
                <a:lnTo>
                  <a:pt x="137" y="166"/>
                </a:lnTo>
                <a:lnTo>
                  <a:pt x="146" y="161"/>
                </a:lnTo>
                <a:lnTo>
                  <a:pt x="148" y="156"/>
                </a:lnTo>
                <a:lnTo>
                  <a:pt x="151" y="151"/>
                </a:lnTo>
                <a:lnTo>
                  <a:pt x="151" y="151"/>
                </a:lnTo>
                <a:close/>
                <a:moveTo>
                  <a:pt x="1625" y="1074"/>
                </a:moveTo>
                <a:lnTo>
                  <a:pt x="1625" y="1074"/>
                </a:lnTo>
                <a:lnTo>
                  <a:pt x="1631" y="1075"/>
                </a:lnTo>
                <a:lnTo>
                  <a:pt x="1637" y="1075"/>
                </a:lnTo>
                <a:lnTo>
                  <a:pt x="1642" y="1074"/>
                </a:lnTo>
                <a:lnTo>
                  <a:pt x="1645" y="1073"/>
                </a:lnTo>
                <a:lnTo>
                  <a:pt x="1646" y="1071"/>
                </a:lnTo>
                <a:lnTo>
                  <a:pt x="1646" y="1071"/>
                </a:lnTo>
                <a:lnTo>
                  <a:pt x="1659" y="1050"/>
                </a:lnTo>
                <a:lnTo>
                  <a:pt x="1665" y="1039"/>
                </a:lnTo>
                <a:lnTo>
                  <a:pt x="1668" y="1032"/>
                </a:lnTo>
                <a:lnTo>
                  <a:pt x="1668" y="1032"/>
                </a:lnTo>
                <a:lnTo>
                  <a:pt x="1656" y="1043"/>
                </a:lnTo>
                <a:lnTo>
                  <a:pt x="1645" y="1053"/>
                </a:lnTo>
                <a:lnTo>
                  <a:pt x="1635" y="1063"/>
                </a:lnTo>
                <a:lnTo>
                  <a:pt x="1625" y="1074"/>
                </a:lnTo>
                <a:lnTo>
                  <a:pt x="1625" y="1074"/>
                </a:lnTo>
                <a:close/>
                <a:moveTo>
                  <a:pt x="132" y="210"/>
                </a:moveTo>
                <a:lnTo>
                  <a:pt x="132" y="210"/>
                </a:lnTo>
                <a:lnTo>
                  <a:pt x="137" y="207"/>
                </a:lnTo>
                <a:lnTo>
                  <a:pt x="141" y="201"/>
                </a:lnTo>
                <a:lnTo>
                  <a:pt x="150" y="187"/>
                </a:lnTo>
                <a:lnTo>
                  <a:pt x="150" y="187"/>
                </a:lnTo>
                <a:lnTo>
                  <a:pt x="153" y="182"/>
                </a:lnTo>
                <a:lnTo>
                  <a:pt x="154" y="173"/>
                </a:lnTo>
                <a:lnTo>
                  <a:pt x="153" y="168"/>
                </a:lnTo>
                <a:lnTo>
                  <a:pt x="151" y="165"/>
                </a:lnTo>
                <a:lnTo>
                  <a:pt x="150" y="165"/>
                </a:lnTo>
                <a:lnTo>
                  <a:pt x="150" y="165"/>
                </a:lnTo>
                <a:lnTo>
                  <a:pt x="150" y="166"/>
                </a:lnTo>
                <a:lnTo>
                  <a:pt x="150" y="169"/>
                </a:lnTo>
                <a:lnTo>
                  <a:pt x="147" y="175"/>
                </a:lnTo>
                <a:lnTo>
                  <a:pt x="139" y="192"/>
                </a:lnTo>
                <a:lnTo>
                  <a:pt x="130" y="207"/>
                </a:lnTo>
                <a:lnTo>
                  <a:pt x="130" y="211"/>
                </a:lnTo>
                <a:lnTo>
                  <a:pt x="130" y="211"/>
                </a:lnTo>
                <a:lnTo>
                  <a:pt x="132" y="210"/>
                </a:lnTo>
                <a:lnTo>
                  <a:pt x="132" y="210"/>
                </a:lnTo>
                <a:close/>
                <a:moveTo>
                  <a:pt x="140" y="977"/>
                </a:moveTo>
                <a:lnTo>
                  <a:pt x="140" y="977"/>
                </a:lnTo>
                <a:lnTo>
                  <a:pt x="144" y="980"/>
                </a:lnTo>
                <a:lnTo>
                  <a:pt x="150" y="980"/>
                </a:lnTo>
                <a:lnTo>
                  <a:pt x="156" y="977"/>
                </a:lnTo>
                <a:lnTo>
                  <a:pt x="157" y="974"/>
                </a:lnTo>
                <a:lnTo>
                  <a:pt x="158" y="973"/>
                </a:lnTo>
                <a:lnTo>
                  <a:pt x="158" y="973"/>
                </a:lnTo>
                <a:lnTo>
                  <a:pt x="161" y="967"/>
                </a:lnTo>
                <a:lnTo>
                  <a:pt x="165" y="962"/>
                </a:lnTo>
                <a:lnTo>
                  <a:pt x="172" y="952"/>
                </a:lnTo>
                <a:lnTo>
                  <a:pt x="172" y="952"/>
                </a:lnTo>
                <a:lnTo>
                  <a:pt x="163" y="957"/>
                </a:lnTo>
                <a:lnTo>
                  <a:pt x="153" y="962"/>
                </a:lnTo>
                <a:lnTo>
                  <a:pt x="148" y="964"/>
                </a:lnTo>
                <a:lnTo>
                  <a:pt x="144" y="969"/>
                </a:lnTo>
                <a:lnTo>
                  <a:pt x="141" y="973"/>
                </a:lnTo>
                <a:lnTo>
                  <a:pt x="140" y="977"/>
                </a:lnTo>
                <a:lnTo>
                  <a:pt x="140" y="977"/>
                </a:lnTo>
                <a:close/>
                <a:moveTo>
                  <a:pt x="473" y="981"/>
                </a:moveTo>
                <a:lnTo>
                  <a:pt x="473" y="981"/>
                </a:lnTo>
                <a:lnTo>
                  <a:pt x="467" y="984"/>
                </a:lnTo>
                <a:lnTo>
                  <a:pt x="462" y="991"/>
                </a:lnTo>
                <a:lnTo>
                  <a:pt x="458" y="998"/>
                </a:lnTo>
                <a:lnTo>
                  <a:pt x="456" y="1002"/>
                </a:lnTo>
                <a:lnTo>
                  <a:pt x="458" y="1007"/>
                </a:lnTo>
                <a:lnTo>
                  <a:pt x="458" y="1007"/>
                </a:lnTo>
                <a:lnTo>
                  <a:pt x="462" y="1005"/>
                </a:lnTo>
                <a:lnTo>
                  <a:pt x="465" y="1002"/>
                </a:lnTo>
                <a:lnTo>
                  <a:pt x="466" y="1000"/>
                </a:lnTo>
                <a:lnTo>
                  <a:pt x="467" y="995"/>
                </a:lnTo>
                <a:lnTo>
                  <a:pt x="470" y="988"/>
                </a:lnTo>
                <a:lnTo>
                  <a:pt x="472" y="984"/>
                </a:lnTo>
                <a:lnTo>
                  <a:pt x="473" y="981"/>
                </a:lnTo>
                <a:lnTo>
                  <a:pt x="473" y="981"/>
                </a:lnTo>
                <a:close/>
                <a:moveTo>
                  <a:pt x="313" y="983"/>
                </a:moveTo>
                <a:lnTo>
                  <a:pt x="313" y="983"/>
                </a:lnTo>
                <a:lnTo>
                  <a:pt x="312" y="988"/>
                </a:lnTo>
                <a:lnTo>
                  <a:pt x="309" y="991"/>
                </a:lnTo>
                <a:lnTo>
                  <a:pt x="307" y="994"/>
                </a:lnTo>
                <a:lnTo>
                  <a:pt x="307" y="998"/>
                </a:lnTo>
                <a:lnTo>
                  <a:pt x="324" y="983"/>
                </a:lnTo>
                <a:lnTo>
                  <a:pt x="324" y="983"/>
                </a:lnTo>
                <a:lnTo>
                  <a:pt x="327" y="976"/>
                </a:lnTo>
                <a:lnTo>
                  <a:pt x="328" y="972"/>
                </a:lnTo>
                <a:lnTo>
                  <a:pt x="327" y="972"/>
                </a:lnTo>
                <a:lnTo>
                  <a:pt x="324" y="974"/>
                </a:lnTo>
                <a:lnTo>
                  <a:pt x="317" y="980"/>
                </a:lnTo>
                <a:lnTo>
                  <a:pt x="314" y="983"/>
                </a:lnTo>
                <a:lnTo>
                  <a:pt x="313" y="983"/>
                </a:lnTo>
                <a:lnTo>
                  <a:pt x="313" y="983"/>
                </a:lnTo>
                <a:close/>
                <a:moveTo>
                  <a:pt x="2824" y="898"/>
                </a:moveTo>
                <a:lnTo>
                  <a:pt x="2824" y="898"/>
                </a:lnTo>
                <a:lnTo>
                  <a:pt x="2830" y="891"/>
                </a:lnTo>
                <a:lnTo>
                  <a:pt x="2834" y="886"/>
                </a:lnTo>
                <a:lnTo>
                  <a:pt x="2838" y="879"/>
                </a:lnTo>
                <a:lnTo>
                  <a:pt x="2841" y="870"/>
                </a:lnTo>
                <a:lnTo>
                  <a:pt x="2841" y="870"/>
                </a:lnTo>
                <a:lnTo>
                  <a:pt x="2835" y="877"/>
                </a:lnTo>
                <a:lnTo>
                  <a:pt x="2830" y="883"/>
                </a:lnTo>
                <a:lnTo>
                  <a:pt x="2827" y="891"/>
                </a:lnTo>
                <a:lnTo>
                  <a:pt x="2824" y="898"/>
                </a:lnTo>
                <a:lnTo>
                  <a:pt x="2824" y="898"/>
                </a:lnTo>
                <a:close/>
                <a:moveTo>
                  <a:pt x="2332" y="969"/>
                </a:moveTo>
                <a:lnTo>
                  <a:pt x="2332" y="969"/>
                </a:lnTo>
                <a:lnTo>
                  <a:pt x="2342" y="960"/>
                </a:lnTo>
                <a:lnTo>
                  <a:pt x="2346" y="955"/>
                </a:lnTo>
                <a:lnTo>
                  <a:pt x="2349" y="949"/>
                </a:lnTo>
                <a:lnTo>
                  <a:pt x="2349" y="949"/>
                </a:lnTo>
                <a:lnTo>
                  <a:pt x="2348" y="948"/>
                </a:lnTo>
                <a:lnTo>
                  <a:pt x="2346" y="948"/>
                </a:lnTo>
                <a:lnTo>
                  <a:pt x="2343" y="949"/>
                </a:lnTo>
                <a:lnTo>
                  <a:pt x="2341" y="950"/>
                </a:lnTo>
                <a:lnTo>
                  <a:pt x="2341" y="950"/>
                </a:lnTo>
                <a:lnTo>
                  <a:pt x="2339" y="955"/>
                </a:lnTo>
                <a:lnTo>
                  <a:pt x="2338" y="957"/>
                </a:lnTo>
                <a:lnTo>
                  <a:pt x="2336" y="957"/>
                </a:lnTo>
                <a:lnTo>
                  <a:pt x="2334" y="962"/>
                </a:lnTo>
                <a:lnTo>
                  <a:pt x="2332" y="964"/>
                </a:lnTo>
                <a:lnTo>
                  <a:pt x="2332" y="969"/>
                </a:lnTo>
                <a:close/>
                <a:moveTo>
                  <a:pt x="136" y="803"/>
                </a:moveTo>
                <a:lnTo>
                  <a:pt x="139" y="800"/>
                </a:lnTo>
                <a:lnTo>
                  <a:pt x="139" y="800"/>
                </a:lnTo>
                <a:lnTo>
                  <a:pt x="139" y="796"/>
                </a:lnTo>
                <a:lnTo>
                  <a:pt x="137" y="793"/>
                </a:lnTo>
                <a:lnTo>
                  <a:pt x="136" y="793"/>
                </a:lnTo>
                <a:lnTo>
                  <a:pt x="133" y="796"/>
                </a:lnTo>
                <a:lnTo>
                  <a:pt x="133" y="796"/>
                </a:lnTo>
                <a:lnTo>
                  <a:pt x="129" y="806"/>
                </a:lnTo>
                <a:lnTo>
                  <a:pt x="126" y="810"/>
                </a:lnTo>
                <a:lnTo>
                  <a:pt x="126" y="814"/>
                </a:lnTo>
                <a:lnTo>
                  <a:pt x="134" y="808"/>
                </a:lnTo>
                <a:lnTo>
                  <a:pt x="136" y="803"/>
                </a:lnTo>
                <a:close/>
                <a:moveTo>
                  <a:pt x="71" y="364"/>
                </a:moveTo>
                <a:lnTo>
                  <a:pt x="71" y="364"/>
                </a:lnTo>
                <a:lnTo>
                  <a:pt x="78" y="360"/>
                </a:lnTo>
                <a:lnTo>
                  <a:pt x="84" y="353"/>
                </a:lnTo>
                <a:lnTo>
                  <a:pt x="88" y="346"/>
                </a:lnTo>
                <a:lnTo>
                  <a:pt x="88" y="343"/>
                </a:lnTo>
                <a:lnTo>
                  <a:pt x="87" y="342"/>
                </a:lnTo>
                <a:lnTo>
                  <a:pt x="87" y="342"/>
                </a:lnTo>
                <a:lnTo>
                  <a:pt x="78" y="353"/>
                </a:lnTo>
                <a:lnTo>
                  <a:pt x="75" y="359"/>
                </a:lnTo>
                <a:lnTo>
                  <a:pt x="71" y="364"/>
                </a:lnTo>
                <a:lnTo>
                  <a:pt x="71" y="364"/>
                </a:lnTo>
                <a:close/>
                <a:moveTo>
                  <a:pt x="538" y="964"/>
                </a:moveTo>
                <a:lnTo>
                  <a:pt x="538" y="964"/>
                </a:lnTo>
                <a:lnTo>
                  <a:pt x="541" y="964"/>
                </a:lnTo>
                <a:lnTo>
                  <a:pt x="545" y="963"/>
                </a:lnTo>
                <a:lnTo>
                  <a:pt x="550" y="956"/>
                </a:lnTo>
                <a:lnTo>
                  <a:pt x="553" y="953"/>
                </a:lnTo>
                <a:lnTo>
                  <a:pt x="553" y="950"/>
                </a:lnTo>
                <a:lnTo>
                  <a:pt x="550" y="950"/>
                </a:lnTo>
                <a:lnTo>
                  <a:pt x="546" y="950"/>
                </a:lnTo>
                <a:lnTo>
                  <a:pt x="538" y="964"/>
                </a:lnTo>
                <a:close/>
                <a:moveTo>
                  <a:pt x="2571" y="957"/>
                </a:moveTo>
                <a:lnTo>
                  <a:pt x="2571" y="957"/>
                </a:lnTo>
                <a:lnTo>
                  <a:pt x="2581" y="949"/>
                </a:lnTo>
                <a:lnTo>
                  <a:pt x="2584" y="945"/>
                </a:lnTo>
                <a:lnTo>
                  <a:pt x="2585" y="942"/>
                </a:lnTo>
                <a:lnTo>
                  <a:pt x="2585" y="939"/>
                </a:lnTo>
                <a:lnTo>
                  <a:pt x="2571" y="952"/>
                </a:lnTo>
                <a:lnTo>
                  <a:pt x="2571" y="957"/>
                </a:lnTo>
                <a:close/>
                <a:moveTo>
                  <a:pt x="2421" y="967"/>
                </a:moveTo>
                <a:lnTo>
                  <a:pt x="2428" y="960"/>
                </a:lnTo>
                <a:lnTo>
                  <a:pt x="2429" y="957"/>
                </a:lnTo>
                <a:lnTo>
                  <a:pt x="2429" y="957"/>
                </a:lnTo>
                <a:lnTo>
                  <a:pt x="2431" y="955"/>
                </a:lnTo>
                <a:lnTo>
                  <a:pt x="2432" y="952"/>
                </a:lnTo>
                <a:lnTo>
                  <a:pt x="2433" y="950"/>
                </a:lnTo>
                <a:lnTo>
                  <a:pt x="2433" y="946"/>
                </a:lnTo>
                <a:lnTo>
                  <a:pt x="2433" y="946"/>
                </a:lnTo>
                <a:lnTo>
                  <a:pt x="2429" y="950"/>
                </a:lnTo>
                <a:lnTo>
                  <a:pt x="2425" y="956"/>
                </a:lnTo>
                <a:lnTo>
                  <a:pt x="2418" y="964"/>
                </a:lnTo>
                <a:lnTo>
                  <a:pt x="2418" y="964"/>
                </a:lnTo>
                <a:lnTo>
                  <a:pt x="2418" y="969"/>
                </a:lnTo>
                <a:lnTo>
                  <a:pt x="2421" y="967"/>
                </a:lnTo>
                <a:close/>
                <a:moveTo>
                  <a:pt x="198" y="685"/>
                </a:moveTo>
                <a:lnTo>
                  <a:pt x="198" y="685"/>
                </a:lnTo>
                <a:lnTo>
                  <a:pt x="198" y="676"/>
                </a:lnTo>
                <a:lnTo>
                  <a:pt x="195" y="669"/>
                </a:lnTo>
                <a:lnTo>
                  <a:pt x="191" y="657"/>
                </a:lnTo>
                <a:lnTo>
                  <a:pt x="191" y="657"/>
                </a:lnTo>
                <a:lnTo>
                  <a:pt x="189" y="657"/>
                </a:lnTo>
                <a:lnTo>
                  <a:pt x="189" y="660"/>
                </a:lnTo>
                <a:lnTo>
                  <a:pt x="191" y="665"/>
                </a:lnTo>
                <a:lnTo>
                  <a:pt x="191" y="665"/>
                </a:lnTo>
                <a:lnTo>
                  <a:pt x="193" y="675"/>
                </a:lnTo>
                <a:lnTo>
                  <a:pt x="195" y="679"/>
                </a:lnTo>
                <a:lnTo>
                  <a:pt x="198" y="685"/>
                </a:lnTo>
                <a:lnTo>
                  <a:pt x="198" y="685"/>
                </a:lnTo>
                <a:close/>
                <a:moveTo>
                  <a:pt x="861" y="948"/>
                </a:moveTo>
                <a:lnTo>
                  <a:pt x="861" y="948"/>
                </a:lnTo>
                <a:lnTo>
                  <a:pt x="872" y="936"/>
                </a:lnTo>
                <a:lnTo>
                  <a:pt x="876" y="931"/>
                </a:lnTo>
                <a:lnTo>
                  <a:pt x="875" y="931"/>
                </a:lnTo>
                <a:lnTo>
                  <a:pt x="874" y="932"/>
                </a:lnTo>
                <a:lnTo>
                  <a:pt x="874" y="932"/>
                </a:lnTo>
                <a:lnTo>
                  <a:pt x="864" y="941"/>
                </a:lnTo>
                <a:lnTo>
                  <a:pt x="862" y="943"/>
                </a:lnTo>
                <a:lnTo>
                  <a:pt x="861" y="948"/>
                </a:lnTo>
                <a:lnTo>
                  <a:pt x="861" y="948"/>
                </a:lnTo>
                <a:close/>
                <a:moveTo>
                  <a:pt x="2209" y="962"/>
                </a:moveTo>
                <a:lnTo>
                  <a:pt x="2209" y="962"/>
                </a:lnTo>
                <a:lnTo>
                  <a:pt x="2209" y="959"/>
                </a:lnTo>
                <a:lnTo>
                  <a:pt x="2209" y="956"/>
                </a:lnTo>
                <a:lnTo>
                  <a:pt x="2207" y="956"/>
                </a:lnTo>
                <a:lnTo>
                  <a:pt x="2206" y="957"/>
                </a:lnTo>
                <a:lnTo>
                  <a:pt x="2203" y="960"/>
                </a:lnTo>
                <a:lnTo>
                  <a:pt x="2200" y="963"/>
                </a:lnTo>
                <a:lnTo>
                  <a:pt x="2196" y="964"/>
                </a:lnTo>
                <a:lnTo>
                  <a:pt x="2193" y="969"/>
                </a:lnTo>
                <a:lnTo>
                  <a:pt x="2193" y="969"/>
                </a:lnTo>
                <a:lnTo>
                  <a:pt x="2196" y="969"/>
                </a:lnTo>
                <a:lnTo>
                  <a:pt x="2199" y="969"/>
                </a:lnTo>
                <a:lnTo>
                  <a:pt x="2202" y="967"/>
                </a:lnTo>
                <a:lnTo>
                  <a:pt x="2204" y="964"/>
                </a:lnTo>
                <a:lnTo>
                  <a:pt x="2209" y="962"/>
                </a:lnTo>
                <a:lnTo>
                  <a:pt x="2209" y="962"/>
                </a:lnTo>
                <a:close/>
                <a:moveTo>
                  <a:pt x="1086" y="995"/>
                </a:moveTo>
                <a:lnTo>
                  <a:pt x="1082" y="994"/>
                </a:lnTo>
                <a:lnTo>
                  <a:pt x="1077" y="998"/>
                </a:lnTo>
                <a:lnTo>
                  <a:pt x="1077" y="998"/>
                </a:lnTo>
                <a:lnTo>
                  <a:pt x="1079" y="998"/>
                </a:lnTo>
                <a:lnTo>
                  <a:pt x="1080" y="1000"/>
                </a:lnTo>
                <a:lnTo>
                  <a:pt x="1079" y="1001"/>
                </a:lnTo>
                <a:lnTo>
                  <a:pt x="1076" y="1005"/>
                </a:lnTo>
                <a:lnTo>
                  <a:pt x="1075" y="1007"/>
                </a:lnTo>
                <a:lnTo>
                  <a:pt x="1075" y="1008"/>
                </a:lnTo>
                <a:lnTo>
                  <a:pt x="1075" y="1008"/>
                </a:lnTo>
                <a:lnTo>
                  <a:pt x="1082" y="1004"/>
                </a:lnTo>
                <a:lnTo>
                  <a:pt x="1084" y="1000"/>
                </a:lnTo>
                <a:lnTo>
                  <a:pt x="1086" y="995"/>
                </a:lnTo>
                <a:lnTo>
                  <a:pt x="1086" y="995"/>
                </a:lnTo>
                <a:close/>
                <a:moveTo>
                  <a:pt x="671" y="994"/>
                </a:moveTo>
                <a:lnTo>
                  <a:pt x="674" y="991"/>
                </a:lnTo>
                <a:lnTo>
                  <a:pt x="677" y="988"/>
                </a:lnTo>
                <a:lnTo>
                  <a:pt x="682" y="976"/>
                </a:lnTo>
                <a:lnTo>
                  <a:pt x="682" y="976"/>
                </a:lnTo>
                <a:lnTo>
                  <a:pt x="678" y="979"/>
                </a:lnTo>
                <a:lnTo>
                  <a:pt x="675" y="983"/>
                </a:lnTo>
                <a:lnTo>
                  <a:pt x="670" y="993"/>
                </a:lnTo>
                <a:lnTo>
                  <a:pt x="671" y="994"/>
                </a:lnTo>
                <a:close/>
                <a:moveTo>
                  <a:pt x="46" y="898"/>
                </a:moveTo>
                <a:lnTo>
                  <a:pt x="46" y="898"/>
                </a:lnTo>
                <a:lnTo>
                  <a:pt x="50" y="898"/>
                </a:lnTo>
                <a:lnTo>
                  <a:pt x="53" y="897"/>
                </a:lnTo>
                <a:lnTo>
                  <a:pt x="54" y="896"/>
                </a:lnTo>
                <a:lnTo>
                  <a:pt x="53" y="894"/>
                </a:lnTo>
                <a:lnTo>
                  <a:pt x="53" y="893"/>
                </a:lnTo>
                <a:lnTo>
                  <a:pt x="50" y="891"/>
                </a:lnTo>
                <a:lnTo>
                  <a:pt x="50" y="891"/>
                </a:lnTo>
                <a:lnTo>
                  <a:pt x="46" y="889"/>
                </a:lnTo>
                <a:lnTo>
                  <a:pt x="46" y="898"/>
                </a:lnTo>
                <a:close/>
                <a:moveTo>
                  <a:pt x="42" y="894"/>
                </a:moveTo>
                <a:lnTo>
                  <a:pt x="46" y="898"/>
                </a:lnTo>
                <a:lnTo>
                  <a:pt x="46" y="889"/>
                </a:lnTo>
                <a:lnTo>
                  <a:pt x="42" y="894"/>
                </a:lnTo>
                <a:close/>
                <a:moveTo>
                  <a:pt x="269" y="915"/>
                </a:moveTo>
                <a:lnTo>
                  <a:pt x="269" y="915"/>
                </a:lnTo>
                <a:lnTo>
                  <a:pt x="269" y="920"/>
                </a:lnTo>
                <a:lnTo>
                  <a:pt x="269" y="920"/>
                </a:lnTo>
                <a:lnTo>
                  <a:pt x="272" y="920"/>
                </a:lnTo>
                <a:lnTo>
                  <a:pt x="275" y="915"/>
                </a:lnTo>
                <a:lnTo>
                  <a:pt x="278" y="914"/>
                </a:lnTo>
                <a:lnTo>
                  <a:pt x="278" y="914"/>
                </a:lnTo>
                <a:lnTo>
                  <a:pt x="278" y="911"/>
                </a:lnTo>
                <a:lnTo>
                  <a:pt x="276" y="908"/>
                </a:lnTo>
                <a:lnTo>
                  <a:pt x="275" y="908"/>
                </a:lnTo>
                <a:lnTo>
                  <a:pt x="274" y="908"/>
                </a:lnTo>
                <a:lnTo>
                  <a:pt x="272" y="912"/>
                </a:lnTo>
                <a:lnTo>
                  <a:pt x="269" y="915"/>
                </a:lnTo>
                <a:lnTo>
                  <a:pt x="269" y="915"/>
                </a:lnTo>
                <a:close/>
                <a:moveTo>
                  <a:pt x="2776" y="941"/>
                </a:moveTo>
                <a:lnTo>
                  <a:pt x="2776" y="941"/>
                </a:lnTo>
                <a:lnTo>
                  <a:pt x="2771" y="950"/>
                </a:lnTo>
                <a:lnTo>
                  <a:pt x="2769" y="955"/>
                </a:lnTo>
                <a:lnTo>
                  <a:pt x="2769" y="957"/>
                </a:lnTo>
                <a:lnTo>
                  <a:pt x="2771" y="960"/>
                </a:lnTo>
                <a:lnTo>
                  <a:pt x="2771" y="960"/>
                </a:lnTo>
                <a:lnTo>
                  <a:pt x="2772" y="955"/>
                </a:lnTo>
                <a:lnTo>
                  <a:pt x="2773" y="950"/>
                </a:lnTo>
                <a:lnTo>
                  <a:pt x="2776" y="946"/>
                </a:lnTo>
                <a:lnTo>
                  <a:pt x="2776" y="941"/>
                </a:lnTo>
                <a:lnTo>
                  <a:pt x="2776" y="941"/>
                </a:lnTo>
                <a:close/>
                <a:moveTo>
                  <a:pt x="2283" y="955"/>
                </a:moveTo>
                <a:lnTo>
                  <a:pt x="2276" y="960"/>
                </a:lnTo>
                <a:lnTo>
                  <a:pt x="2275" y="962"/>
                </a:lnTo>
                <a:lnTo>
                  <a:pt x="2272" y="972"/>
                </a:lnTo>
                <a:lnTo>
                  <a:pt x="2272" y="972"/>
                </a:lnTo>
                <a:lnTo>
                  <a:pt x="2276" y="969"/>
                </a:lnTo>
                <a:lnTo>
                  <a:pt x="2279" y="964"/>
                </a:lnTo>
                <a:lnTo>
                  <a:pt x="2283" y="955"/>
                </a:lnTo>
                <a:lnTo>
                  <a:pt x="2283" y="955"/>
                </a:lnTo>
                <a:close/>
                <a:moveTo>
                  <a:pt x="584" y="1026"/>
                </a:moveTo>
                <a:lnTo>
                  <a:pt x="584" y="1026"/>
                </a:lnTo>
                <a:lnTo>
                  <a:pt x="586" y="1029"/>
                </a:lnTo>
                <a:lnTo>
                  <a:pt x="587" y="1032"/>
                </a:lnTo>
                <a:lnTo>
                  <a:pt x="590" y="1032"/>
                </a:lnTo>
                <a:lnTo>
                  <a:pt x="594" y="1032"/>
                </a:lnTo>
                <a:lnTo>
                  <a:pt x="597" y="1033"/>
                </a:lnTo>
                <a:lnTo>
                  <a:pt x="597" y="1033"/>
                </a:lnTo>
                <a:lnTo>
                  <a:pt x="597" y="1026"/>
                </a:lnTo>
                <a:lnTo>
                  <a:pt x="597" y="1026"/>
                </a:lnTo>
                <a:lnTo>
                  <a:pt x="595" y="1026"/>
                </a:lnTo>
                <a:lnTo>
                  <a:pt x="591" y="1028"/>
                </a:lnTo>
                <a:lnTo>
                  <a:pt x="588" y="1028"/>
                </a:lnTo>
                <a:lnTo>
                  <a:pt x="584" y="1026"/>
                </a:lnTo>
                <a:lnTo>
                  <a:pt x="584" y="1026"/>
                </a:lnTo>
                <a:close/>
                <a:moveTo>
                  <a:pt x="2521" y="931"/>
                </a:moveTo>
                <a:lnTo>
                  <a:pt x="2521" y="931"/>
                </a:lnTo>
                <a:lnTo>
                  <a:pt x="2518" y="934"/>
                </a:lnTo>
                <a:lnTo>
                  <a:pt x="2516" y="936"/>
                </a:lnTo>
                <a:lnTo>
                  <a:pt x="2514" y="942"/>
                </a:lnTo>
                <a:lnTo>
                  <a:pt x="2514" y="942"/>
                </a:lnTo>
                <a:lnTo>
                  <a:pt x="2518" y="941"/>
                </a:lnTo>
                <a:lnTo>
                  <a:pt x="2521" y="938"/>
                </a:lnTo>
                <a:lnTo>
                  <a:pt x="2522" y="934"/>
                </a:lnTo>
                <a:lnTo>
                  <a:pt x="2521" y="931"/>
                </a:lnTo>
                <a:lnTo>
                  <a:pt x="2521" y="931"/>
                </a:lnTo>
                <a:close/>
                <a:moveTo>
                  <a:pt x="2270" y="973"/>
                </a:moveTo>
                <a:lnTo>
                  <a:pt x="2272" y="972"/>
                </a:lnTo>
                <a:lnTo>
                  <a:pt x="2275" y="962"/>
                </a:lnTo>
                <a:lnTo>
                  <a:pt x="2263" y="977"/>
                </a:lnTo>
                <a:lnTo>
                  <a:pt x="2270" y="973"/>
                </a:lnTo>
                <a:close/>
                <a:moveTo>
                  <a:pt x="81" y="733"/>
                </a:moveTo>
                <a:lnTo>
                  <a:pt x="82" y="727"/>
                </a:lnTo>
                <a:lnTo>
                  <a:pt x="84" y="723"/>
                </a:lnTo>
                <a:lnTo>
                  <a:pt x="84" y="723"/>
                </a:lnTo>
                <a:lnTo>
                  <a:pt x="78" y="730"/>
                </a:lnTo>
                <a:lnTo>
                  <a:pt x="75" y="733"/>
                </a:lnTo>
                <a:lnTo>
                  <a:pt x="74" y="737"/>
                </a:lnTo>
                <a:lnTo>
                  <a:pt x="81" y="733"/>
                </a:lnTo>
                <a:close/>
                <a:moveTo>
                  <a:pt x="1646" y="973"/>
                </a:moveTo>
                <a:lnTo>
                  <a:pt x="1646" y="973"/>
                </a:lnTo>
                <a:lnTo>
                  <a:pt x="1654" y="967"/>
                </a:lnTo>
                <a:lnTo>
                  <a:pt x="1656" y="964"/>
                </a:lnTo>
                <a:lnTo>
                  <a:pt x="1658" y="960"/>
                </a:lnTo>
                <a:lnTo>
                  <a:pt x="1658" y="960"/>
                </a:lnTo>
                <a:lnTo>
                  <a:pt x="1649" y="966"/>
                </a:lnTo>
                <a:lnTo>
                  <a:pt x="1648" y="969"/>
                </a:lnTo>
                <a:lnTo>
                  <a:pt x="1646" y="973"/>
                </a:lnTo>
                <a:lnTo>
                  <a:pt x="1646" y="973"/>
                </a:lnTo>
                <a:close/>
                <a:moveTo>
                  <a:pt x="1235" y="942"/>
                </a:moveTo>
                <a:lnTo>
                  <a:pt x="1235" y="942"/>
                </a:lnTo>
                <a:lnTo>
                  <a:pt x="1239" y="938"/>
                </a:lnTo>
                <a:lnTo>
                  <a:pt x="1243" y="934"/>
                </a:lnTo>
                <a:lnTo>
                  <a:pt x="1243" y="932"/>
                </a:lnTo>
                <a:lnTo>
                  <a:pt x="1242" y="932"/>
                </a:lnTo>
                <a:lnTo>
                  <a:pt x="1235" y="936"/>
                </a:lnTo>
                <a:lnTo>
                  <a:pt x="1235" y="936"/>
                </a:lnTo>
                <a:lnTo>
                  <a:pt x="1235" y="942"/>
                </a:lnTo>
                <a:lnTo>
                  <a:pt x="1235" y="942"/>
                </a:lnTo>
                <a:close/>
                <a:moveTo>
                  <a:pt x="1035" y="922"/>
                </a:moveTo>
                <a:lnTo>
                  <a:pt x="1035" y="922"/>
                </a:lnTo>
                <a:lnTo>
                  <a:pt x="1037" y="918"/>
                </a:lnTo>
                <a:lnTo>
                  <a:pt x="1035" y="917"/>
                </a:lnTo>
                <a:lnTo>
                  <a:pt x="1035" y="917"/>
                </a:lnTo>
                <a:lnTo>
                  <a:pt x="1032" y="917"/>
                </a:lnTo>
                <a:lnTo>
                  <a:pt x="1030" y="921"/>
                </a:lnTo>
                <a:lnTo>
                  <a:pt x="1028" y="924"/>
                </a:lnTo>
                <a:lnTo>
                  <a:pt x="1028" y="924"/>
                </a:lnTo>
                <a:lnTo>
                  <a:pt x="1028" y="925"/>
                </a:lnTo>
                <a:lnTo>
                  <a:pt x="1030" y="927"/>
                </a:lnTo>
                <a:lnTo>
                  <a:pt x="1032" y="925"/>
                </a:lnTo>
                <a:lnTo>
                  <a:pt x="1035" y="922"/>
                </a:lnTo>
                <a:close/>
                <a:moveTo>
                  <a:pt x="1935" y="920"/>
                </a:moveTo>
                <a:lnTo>
                  <a:pt x="1935" y="920"/>
                </a:lnTo>
                <a:lnTo>
                  <a:pt x="1933" y="918"/>
                </a:lnTo>
                <a:lnTo>
                  <a:pt x="1933" y="917"/>
                </a:lnTo>
                <a:lnTo>
                  <a:pt x="1932" y="915"/>
                </a:lnTo>
                <a:lnTo>
                  <a:pt x="1930" y="915"/>
                </a:lnTo>
                <a:lnTo>
                  <a:pt x="1926" y="918"/>
                </a:lnTo>
                <a:lnTo>
                  <a:pt x="1926" y="918"/>
                </a:lnTo>
                <a:lnTo>
                  <a:pt x="1926" y="920"/>
                </a:lnTo>
                <a:lnTo>
                  <a:pt x="1928" y="922"/>
                </a:lnTo>
                <a:lnTo>
                  <a:pt x="1928" y="924"/>
                </a:lnTo>
                <a:lnTo>
                  <a:pt x="1929" y="924"/>
                </a:lnTo>
                <a:lnTo>
                  <a:pt x="1930" y="922"/>
                </a:lnTo>
                <a:lnTo>
                  <a:pt x="1935" y="920"/>
                </a:lnTo>
                <a:lnTo>
                  <a:pt x="1935" y="920"/>
                </a:lnTo>
                <a:close/>
                <a:moveTo>
                  <a:pt x="659" y="1038"/>
                </a:moveTo>
                <a:lnTo>
                  <a:pt x="659" y="1038"/>
                </a:lnTo>
                <a:lnTo>
                  <a:pt x="659" y="1032"/>
                </a:lnTo>
                <a:lnTo>
                  <a:pt x="659" y="1029"/>
                </a:lnTo>
                <a:lnTo>
                  <a:pt x="657" y="1028"/>
                </a:lnTo>
                <a:lnTo>
                  <a:pt x="657" y="1028"/>
                </a:lnTo>
                <a:lnTo>
                  <a:pt x="657" y="1029"/>
                </a:lnTo>
                <a:lnTo>
                  <a:pt x="656" y="1031"/>
                </a:lnTo>
                <a:lnTo>
                  <a:pt x="653" y="1035"/>
                </a:lnTo>
                <a:lnTo>
                  <a:pt x="652" y="1038"/>
                </a:lnTo>
                <a:lnTo>
                  <a:pt x="653" y="1038"/>
                </a:lnTo>
                <a:lnTo>
                  <a:pt x="654" y="1039"/>
                </a:lnTo>
                <a:lnTo>
                  <a:pt x="659" y="1038"/>
                </a:lnTo>
                <a:lnTo>
                  <a:pt x="659" y="1038"/>
                </a:lnTo>
                <a:close/>
                <a:moveTo>
                  <a:pt x="2811" y="914"/>
                </a:moveTo>
                <a:lnTo>
                  <a:pt x="2811" y="914"/>
                </a:lnTo>
                <a:lnTo>
                  <a:pt x="2806" y="918"/>
                </a:lnTo>
                <a:lnTo>
                  <a:pt x="2804" y="921"/>
                </a:lnTo>
                <a:lnTo>
                  <a:pt x="2803" y="924"/>
                </a:lnTo>
                <a:lnTo>
                  <a:pt x="2803" y="924"/>
                </a:lnTo>
                <a:lnTo>
                  <a:pt x="2807" y="922"/>
                </a:lnTo>
                <a:lnTo>
                  <a:pt x="2810" y="921"/>
                </a:lnTo>
                <a:lnTo>
                  <a:pt x="2811" y="917"/>
                </a:lnTo>
                <a:lnTo>
                  <a:pt x="2811" y="914"/>
                </a:lnTo>
                <a:lnTo>
                  <a:pt x="2811" y="914"/>
                </a:lnTo>
                <a:close/>
                <a:moveTo>
                  <a:pt x="213" y="735"/>
                </a:moveTo>
                <a:lnTo>
                  <a:pt x="213" y="735"/>
                </a:lnTo>
                <a:lnTo>
                  <a:pt x="215" y="734"/>
                </a:lnTo>
                <a:lnTo>
                  <a:pt x="215" y="731"/>
                </a:lnTo>
                <a:lnTo>
                  <a:pt x="213" y="726"/>
                </a:lnTo>
                <a:lnTo>
                  <a:pt x="210" y="723"/>
                </a:lnTo>
                <a:lnTo>
                  <a:pt x="210" y="723"/>
                </a:lnTo>
                <a:lnTo>
                  <a:pt x="210" y="727"/>
                </a:lnTo>
                <a:lnTo>
                  <a:pt x="210" y="727"/>
                </a:lnTo>
                <a:lnTo>
                  <a:pt x="212" y="733"/>
                </a:lnTo>
                <a:lnTo>
                  <a:pt x="213" y="735"/>
                </a:lnTo>
                <a:lnTo>
                  <a:pt x="213" y="735"/>
                </a:lnTo>
                <a:close/>
              </a:path>
            </a:pathLst>
          </a:custGeom>
          <a:solidFill>
            <a:schemeClr val="tx1">
              <a:lumMod val="85000"/>
              <a:lumOff val="15000"/>
            </a:schemeClr>
          </a:solidFill>
          <a:ln w="9525">
            <a:solidFill>
              <a:srgbClr val="262626"/>
            </a:solidFill>
            <a:round/>
          </a:ln>
        </p:spPr>
        <p:txBody>
          <a:bodyPr vert="horz" wrap="square" lIns="121920" tIns="60960" rIns="121920" bIns="60960" numCol="1" anchor="t" anchorCtr="0" compatLnSpc="1"/>
          <a:lstStyle/>
          <a:p>
            <a:endParaRPr lang="zh-CN" altLang="en-US" sz="2400"/>
          </a:p>
        </p:txBody>
      </p:sp>
      <p:sp>
        <p:nvSpPr>
          <p:cNvPr id="10" name="Freeform 100"/>
          <p:cNvSpPr>
            <a:spLocks noEditPoints="1"/>
          </p:cNvSpPr>
          <p:nvPr/>
        </p:nvSpPr>
        <p:spPr bwMode="auto">
          <a:xfrm flipV="1">
            <a:off x="8422170" y="4396569"/>
            <a:ext cx="233123" cy="274119"/>
          </a:xfrm>
          <a:custGeom>
            <a:avLst/>
            <a:gdLst/>
            <a:ahLst/>
            <a:cxnLst>
              <a:cxn ang="0">
                <a:pos x="49" y="26"/>
              </a:cxn>
              <a:cxn ang="0">
                <a:pos x="117" y="2"/>
              </a:cxn>
              <a:cxn ang="0">
                <a:pos x="191" y="6"/>
              </a:cxn>
              <a:cxn ang="0">
                <a:pos x="233" y="33"/>
              </a:cxn>
              <a:cxn ang="0">
                <a:pos x="256" y="85"/>
              </a:cxn>
              <a:cxn ang="0">
                <a:pos x="254" y="147"/>
              </a:cxn>
              <a:cxn ang="0">
                <a:pos x="230" y="193"/>
              </a:cxn>
              <a:cxn ang="0">
                <a:pos x="199" y="227"/>
              </a:cxn>
              <a:cxn ang="0">
                <a:pos x="152" y="244"/>
              </a:cxn>
              <a:cxn ang="0">
                <a:pos x="91" y="239"/>
              </a:cxn>
              <a:cxn ang="0">
                <a:pos x="42" y="211"/>
              </a:cxn>
              <a:cxn ang="0">
                <a:pos x="18" y="182"/>
              </a:cxn>
              <a:cxn ang="0">
                <a:pos x="0" y="110"/>
              </a:cxn>
              <a:cxn ang="0">
                <a:pos x="15" y="69"/>
              </a:cxn>
              <a:cxn ang="0">
                <a:pos x="59" y="155"/>
              </a:cxn>
              <a:cxn ang="0">
                <a:pos x="128" y="107"/>
              </a:cxn>
              <a:cxn ang="0">
                <a:pos x="198" y="54"/>
              </a:cxn>
              <a:cxn ang="0">
                <a:pos x="183" y="38"/>
              </a:cxn>
              <a:cxn ang="0">
                <a:pos x="174" y="52"/>
              </a:cxn>
              <a:cxn ang="0">
                <a:pos x="124" y="88"/>
              </a:cxn>
              <a:cxn ang="0">
                <a:pos x="59" y="151"/>
              </a:cxn>
              <a:cxn ang="0">
                <a:pos x="46" y="109"/>
              </a:cxn>
              <a:cxn ang="0">
                <a:pos x="63" y="95"/>
              </a:cxn>
              <a:cxn ang="0">
                <a:pos x="129" y="29"/>
              </a:cxn>
              <a:cxn ang="0">
                <a:pos x="63" y="68"/>
              </a:cxn>
              <a:cxn ang="0">
                <a:pos x="35" y="86"/>
              </a:cxn>
              <a:cxn ang="0">
                <a:pos x="29" y="125"/>
              </a:cxn>
              <a:cxn ang="0">
                <a:pos x="216" y="140"/>
              </a:cxn>
              <a:cxn ang="0">
                <a:pos x="216" y="109"/>
              </a:cxn>
              <a:cxn ang="0">
                <a:pos x="149" y="182"/>
              </a:cxn>
              <a:cxn ang="0">
                <a:pos x="83" y="211"/>
              </a:cxn>
              <a:cxn ang="0">
                <a:pos x="135" y="175"/>
              </a:cxn>
              <a:cxn ang="0">
                <a:pos x="150" y="151"/>
              </a:cxn>
              <a:cxn ang="0">
                <a:pos x="46" y="180"/>
              </a:cxn>
              <a:cxn ang="0">
                <a:pos x="56" y="193"/>
              </a:cxn>
              <a:cxn ang="0">
                <a:pos x="132" y="120"/>
              </a:cxn>
              <a:cxn ang="0">
                <a:pos x="46" y="180"/>
              </a:cxn>
              <a:cxn ang="0">
                <a:pos x="152" y="24"/>
              </a:cxn>
              <a:cxn ang="0">
                <a:pos x="91" y="90"/>
              </a:cxn>
              <a:cxn ang="0">
                <a:pos x="156" y="48"/>
              </a:cxn>
              <a:cxn ang="0">
                <a:pos x="143" y="138"/>
              </a:cxn>
              <a:cxn ang="0">
                <a:pos x="209" y="90"/>
              </a:cxn>
              <a:cxn ang="0">
                <a:pos x="208" y="71"/>
              </a:cxn>
              <a:cxn ang="0">
                <a:pos x="169" y="102"/>
              </a:cxn>
              <a:cxn ang="0">
                <a:pos x="143" y="138"/>
              </a:cxn>
              <a:cxn ang="0">
                <a:pos x="239" y="121"/>
              </a:cxn>
              <a:cxn ang="0">
                <a:pos x="236" y="71"/>
              </a:cxn>
              <a:cxn ang="0">
                <a:pos x="230" y="79"/>
              </a:cxn>
              <a:cxn ang="0">
                <a:pos x="139" y="222"/>
              </a:cxn>
              <a:cxn ang="0">
                <a:pos x="173" y="204"/>
              </a:cxn>
              <a:cxn ang="0">
                <a:pos x="174" y="190"/>
              </a:cxn>
              <a:cxn ang="0">
                <a:pos x="103" y="26"/>
              </a:cxn>
              <a:cxn ang="0">
                <a:pos x="76" y="38"/>
              </a:cxn>
              <a:cxn ang="0">
                <a:pos x="84" y="44"/>
              </a:cxn>
              <a:cxn ang="0">
                <a:pos x="103" y="26"/>
              </a:cxn>
              <a:cxn ang="0">
                <a:pos x="38" y="155"/>
              </a:cxn>
              <a:cxn ang="0">
                <a:pos x="49" y="141"/>
              </a:cxn>
              <a:cxn ang="0">
                <a:pos x="29" y="145"/>
              </a:cxn>
              <a:cxn ang="0">
                <a:pos x="34" y="156"/>
              </a:cxn>
              <a:cxn ang="0">
                <a:pos x="201" y="200"/>
              </a:cxn>
              <a:cxn ang="0">
                <a:pos x="136" y="151"/>
              </a:cxn>
              <a:cxn ang="0">
                <a:pos x="126" y="148"/>
              </a:cxn>
              <a:cxn ang="0">
                <a:pos x="136" y="151"/>
              </a:cxn>
            </a:cxnLst>
            <a:rect l="0" t="0" r="r" b="b"/>
            <a:pathLst>
              <a:path w="258" h="245">
                <a:moveTo>
                  <a:pt x="24" y="51"/>
                </a:moveTo>
                <a:lnTo>
                  <a:pt x="24" y="51"/>
                </a:lnTo>
                <a:lnTo>
                  <a:pt x="31" y="43"/>
                </a:lnTo>
                <a:lnTo>
                  <a:pt x="39" y="33"/>
                </a:lnTo>
                <a:lnTo>
                  <a:pt x="49" y="26"/>
                </a:lnTo>
                <a:lnTo>
                  <a:pt x="62" y="19"/>
                </a:lnTo>
                <a:lnTo>
                  <a:pt x="74" y="13"/>
                </a:lnTo>
                <a:lnTo>
                  <a:pt x="87" y="7"/>
                </a:lnTo>
                <a:lnTo>
                  <a:pt x="103" y="5"/>
                </a:lnTo>
                <a:lnTo>
                  <a:pt x="117" y="2"/>
                </a:lnTo>
                <a:lnTo>
                  <a:pt x="132" y="0"/>
                </a:lnTo>
                <a:lnTo>
                  <a:pt x="147" y="0"/>
                </a:lnTo>
                <a:lnTo>
                  <a:pt x="162" y="0"/>
                </a:lnTo>
                <a:lnTo>
                  <a:pt x="177" y="3"/>
                </a:lnTo>
                <a:lnTo>
                  <a:pt x="191" y="6"/>
                </a:lnTo>
                <a:lnTo>
                  <a:pt x="204" y="12"/>
                </a:lnTo>
                <a:lnTo>
                  <a:pt x="215" y="17"/>
                </a:lnTo>
                <a:lnTo>
                  <a:pt x="226" y="26"/>
                </a:lnTo>
                <a:lnTo>
                  <a:pt x="226" y="26"/>
                </a:lnTo>
                <a:lnTo>
                  <a:pt x="233" y="33"/>
                </a:lnTo>
                <a:lnTo>
                  <a:pt x="240" y="41"/>
                </a:lnTo>
                <a:lnTo>
                  <a:pt x="246" y="51"/>
                </a:lnTo>
                <a:lnTo>
                  <a:pt x="250" y="62"/>
                </a:lnTo>
                <a:lnTo>
                  <a:pt x="253" y="73"/>
                </a:lnTo>
                <a:lnTo>
                  <a:pt x="256" y="85"/>
                </a:lnTo>
                <a:lnTo>
                  <a:pt x="257" y="97"/>
                </a:lnTo>
                <a:lnTo>
                  <a:pt x="258" y="110"/>
                </a:lnTo>
                <a:lnTo>
                  <a:pt x="257" y="123"/>
                </a:lnTo>
                <a:lnTo>
                  <a:pt x="257" y="134"/>
                </a:lnTo>
                <a:lnTo>
                  <a:pt x="254" y="147"/>
                </a:lnTo>
                <a:lnTo>
                  <a:pt x="251" y="158"/>
                </a:lnTo>
                <a:lnTo>
                  <a:pt x="247" y="168"/>
                </a:lnTo>
                <a:lnTo>
                  <a:pt x="243" y="177"/>
                </a:lnTo>
                <a:lnTo>
                  <a:pt x="237" y="186"/>
                </a:lnTo>
                <a:lnTo>
                  <a:pt x="230" y="193"/>
                </a:lnTo>
                <a:lnTo>
                  <a:pt x="230" y="193"/>
                </a:lnTo>
                <a:lnTo>
                  <a:pt x="223" y="201"/>
                </a:lnTo>
                <a:lnTo>
                  <a:pt x="216" y="211"/>
                </a:lnTo>
                <a:lnTo>
                  <a:pt x="208" y="220"/>
                </a:lnTo>
                <a:lnTo>
                  <a:pt x="199" y="227"/>
                </a:lnTo>
                <a:lnTo>
                  <a:pt x="199" y="227"/>
                </a:lnTo>
                <a:lnTo>
                  <a:pt x="188" y="232"/>
                </a:lnTo>
                <a:lnTo>
                  <a:pt x="177" y="236"/>
                </a:lnTo>
                <a:lnTo>
                  <a:pt x="164" y="241"/>
                </a:lnTo>
                <a:lnTo>
                  <a:pt x="152" y="244"/>
                </a:lnTo>
                <a:lnTo>
                  <a:pt x="140" y="245"/>
                </a:lnTo>
                <a:lnTo>
                  <a:pt x="128" y="245"/>
                </a:lnTo>
                <a:lnTo>
                  <a:pt x="115" y="244"/>
                </a:lnTo>
                <a:lnTo>
                  <a:pt x="103" y="242"/>
                </a:lnTo>
                <a:lnTo>
                  <a:pt x="91" y="239"/>
                </a:lnTo>
                <a:lnTo>
                  <a:pt x="80" y="236"/>
                </a:lnTo>
                <a:lnTo>
                  <a:pt x="69" y="231"/>
                </a:lnTo>
                <a:lnTo>
                  <a:pt x="59" y="225"/>
                </a:lnTo>
                <a:lnTo>
                  <a:pt x="51" y="220"/>
                </a:lnTo>
                <a:lnTo>
                  <a:pt x="42" y="211"/>
                </a:lnTo>
                <a:lnTo>
                  <a:pt x="35" y="204"/>
                </a:lnTo>
                <a:lnTo>
                  <a:pt x="28" y="194"/>
                </a:lnTo>
                <a:lnTo>
                  <a:pt x="28" y="194"/>
                </a:lnTo>
                <a:lnTo>
                  <a:pt x="22" y="189"/>
                </a:lnTo>
                <a:lnTo>
                  <a:pt x="18" y="182"/>
                </a:lnTo>
                <a:lnTo>
                  <a:pt x="13" y="175"/>
                </a:lnTo>
                <a:lnTo>
                  <a:pt x="8" y="166"/>
                </a:lnTo>
                <a:lnTo>
                  <a:pt x="3" y="148"/>
                </a:lnTo>
                <a:lnTo>
                  <a:pt x="0" y="130"/>
                </a:lnTo>
                <a:lnTo>
                  <a:pt x="0" y="110"/>
                </a:lnTo>
                <a:lnTo>
                  <a:pt x="1" y="102"/>
                </a:lnTo>
                <a:lnTo>
                  <a:pt x="3" y="92"/>
                </a:lnTo>
                <a:lnTo>
                  <a:pt x="6" y="85"/>
                </a:lnTo>
                <a:lnTo>
                  <a:pt x="10" y="76"/>
                </a:lnTo>
                <a:lnTo>
                  <a:pt x="15" y="69"/>
                </a:lnTo>
                <a:lnTo>
                  <a:pt x="21" y="62"/>
                </a:lnTo>
                <a:lnTo>
                  <a:pt x="21" y="62"/>
                </a:lnTo>
                <a:lnTo>
                  <a:pt x="27" y="57"/>
                </a:lnTo>
                <a:lnTo>
                  <a:pt x="24" y="51"/>
                </a:lnTo>
                <a:close/>
                <a:moveTo>
                  <a:pt x="59" y="155"/>
                </a:moveTo>
                <a:lnTo>
                  <a:pt x="60" y="159"/>
                </a:lnTo>
                <a:lnTo>
                  <a:pt x="60" y="159"/>
                </a:lnTo>
                <a:lnTo>
                  <a:pt x="77" y="145"/>
                </a:lnTo>
                <a:lnTo>
                  <a:pt x="94" y="132"/>
                </a:lnTo>
                <a:lnTo>
                  <a:pt x="128" y="107"/>
                </a:lnTo>
                <a:lnTo>
                  <a:pt x="162" y="85"/>
                </a:lnTo>
                <a:lnTo>
                  <a:pt x="195" y="61"/>
                </a:lnTo>
                <a:lnTo>
                  <a:pt x="195" y="61"/>
                </a:lnTo>
                <a:lnTo>
                  <a:pt x="198" y="58"/>
                </a:lnTo>
                <a:lnTo>
                  <a:pt x="198" y="54"/>
                </a:lnTo>
                <a:lnTo>
                  <a:pt x="198" y="51"/>
                </a:lnTo>
                <a:lnTo>
                  <a:pt x="195" y="48"/>
                </a:lnTo>
                <a:lnTo>
                  <a:pt x="190" y="41"/>
                </a:lnTo>
                <a:lnTo>
                  <a:pt x="183" y="38"/>
                </a:lnTo>
                <a:lnTo>
                  <a:pt x="183" y="38"/>
                </a:lnTo>
                <a:lnTo>
                  <a:pt x="178" y="37"/>
                </a:lnTo>
                <a:lnTo>
                  <a:pt x="176" y="38"/>
                </a:lnTo>
                <a:lnTo>
                  <a:pt x="174" y="41"/>
                </a:lnTo>
                <a:lnTo>
                  <a:pt x="173" y="44"/>
                </a:lnTo>
                <a:lnTo>
                  <a:pt x="174" y="52"/>
                </a:lnTo>
                <a:lnTo>
                  <a:pt x="173" y="55"/>
                </a:lnTo>
                <a:lnTo>
                  <a:pt x="173" y="57"/>
                </a:lnTo>
                <a:lnTo>
                  <a:pt x="173" y="57"/>
                </a:lnTo>
                <a:lnTo>
                  <a:pt x="139" y="76"/>
                </a:lnTo>
                <a:lnTo>
                  <a:pt x="124" y="88"/>
                </a:lnTo>
                <a:lnTo>
                  <a:pt x="110" y="99"/>
                </a:lnTo>
                <a:lnTo>
                  <a:pt x="95" y="111"/>
                </a:lnTo>
                <a:lnTo>
                  <a:pt x="81" y="124"/>
                </a:lnTo>
                <a:lnTo>
                  <a:pt x="70" y="137"/>
                </a:lnTo>
                <a:lnTo>
                  <a:pt x="59" y="151"/>
                </a:lnTo>
                <a:lnTo>
                  <a:pt x="59" y="155"/>
                </a:lnTo>
                <a:close/>
                <a:moveTo>
                  <a:pt x="34" y="123"/>
                </a:moveTo>
                <a:lnTo>
                  <a:pt x="34" y="123"/>
                </a:lnTo>
                <a:lnTo>
                  <a:pt x="42" y="113"/>
                </a:lnTo>
                <a:lnTo>
                  <a:pt x="46" y="109"/>
                </a:lnTo>
                <a:lnTo>
                  <a:pt x="52" y="106"/>
                </a:lnTo>
                <a:lnTo>
                  <a:pt x="55" y="103"/>
                </a:lnTo>
                <a:lnTo>
                  <a:pt x="58" y="100"/>
                </a:lnTo>
                <a:lnTo>
                  <a:pt x="60" y="97"/>
                </a:lnTo>
                <a:lnTo>
                  <a:pt x="63" y="95"/>
                </a:lnTo>
                <a:lnTo>
                  <a:pt x="67" y="92"/>
                </a:lnTo>
                <a:lnTo>
                  <a:pt x="67" y="92"/>
                </a:lnTo>
                <a:lnTo>
                  <a:pt x="97" y="64"/>
                </a:lnTo>
                <a:lnTo>
                  <a:pt x="112" y="47"/>
                </a:lnTo>
                <a:lnTo>
                  <a:pt x="129" y="29"/>
                </a:lnTo>
                <a:lnTo>
                  <a:pt x="129" y="29"/>
                </a:lnTo>
                <a:lnTo>
                  <a:pt x="117" y="34"/>
                </a:lnTo>
                <a:lnTo>
                  <a:pt x="105" y="41"/>
                </a:lnTo>
                <a:lnTo>
                  <a:pt x="84" y="55"/>
                </a:lnTo>
                <a:lnTo>
                  <a:pt x="63" y="68"/>
                </a:lnTo>
                <a:lnTo>
                  <a:pt x="53" y="73"/>
                </a:lnTo>
                <a:lnTo>
                  <a:pt x="43" y="78"/>
                </a:lnTo>
                <a:lnTo>
                  <a:pt x="43" y="78"/>
                </a:lnTo>
                <a:lnTo>
                  <a:pt x="38" y="80"/>
                </a:lnTo>
                <a:lnTo>
                  <a:pt x="35" y="86"/>
                </a:lnTo>
                <a:lnTo>
                  <a:pt x="32" y="92"/>
                </a:lnTo>
                <a:lnTo>
                  <a:pt x="29" y="99"/>
                </a:lnTo>
                <a:lnTo>
                  <a:pt x="28" y="114"/>
                </a:lnTo>
                <a:lnTo>
                  <a:pt x="28" y="120"/>
                </a:lnTo>
                <a:lnTo>
                  <a:pt x="29" y="125"/>
                </a:lnTo>
                <a:lnTo>
                  <a:pt x="34" y="123"/>
                </a:lnTo>
                <a:close/>
                <a:moveTo>
                  <a:pt x="129" y="210"/>
                </a:moveTo>
                <a:lnTo>
                  <a:pt x="214" y="144"/>
                </a:lnTo>
                <a:lnTo>
                  <a:pt x="214" y="144"/>
                </a:lnTo>
                <a:lnTo>
                  <a:pt x="216" y="140"/>
                </a:lnTo>
                <a:lnTo>
                  <a:pt x="218" y="137"/>
                </a:lnTo>
                <a:lnTo>
                  <a:pt x="218" y="128"/>
                </a:lnTo>
                <a:lnTo>
                  <a:pt x="216" y="118"/>
                </a:lnTo>
                <a:lnTo>
                  <a:pt x="216" y="109"/>
                </a:lnTo>
                <a:lnTo>
                  <a:pt x="216" y="109"/>
                </a:lnTo>
                <a:lnTo>
                  <a:pt x="211" y="103"/>
                </a:lnTo>
                <a:lnTo>
                  <a:pt x="211" y="103"/>
                </a:lnTo>
                <a:lnTo>
                  <a:pt x="191" y="130"/>
                </a:lnTo>
                <a:lnTo>
                  <a:pt x="170" y="156"/>
                </a:lnTo>
                <a:lnTo>
                  <a:pt x="149" y="182"/>
                </a:lnTo>
                <a:lnTo>
                  <a:pt x="129" y="210"/>
                </a:lnTo>
                <a:lnTo>
                  <a:pt x="129" y="210"/>
                </a:lnTo>
                <a:close/>
                <a:moveTo>
                  <a:pt x="79" y="207"/>
                </a:moveTo>
                <a:lnTo>
                  <a:pt x="79" y="207"/>
                </a:lnTo>
                <a:lnTo>
                  <a:pt x="83" y="211"/>
                </a:lnTo>
                <a:lnTo>
                  <a:pt x="88" y="214"/>
                </a:lnTo>
                <a:lnTo>
                  <a:pt x="101" y="220"/>
                </a:lnTo>
                <a:lnTo>
                  <a:pt x="101" y="220"/>
                </a:lnTo>
                <a:lnTo>
                  <a:pt x="118" y="199"/>
                </a:lnTo>
                <a:lnTo>
                  <a:pt x="135" y="175"/>
                </a:lnTo>
                <a:lnTo>
                  <a:pt x="155" y="152"/>
                </a:lnTo>
                <a:lnTo>
                  <a:pt x="164" y="142"/>
                </a:lnTo>
                <a:lnTo>
                  <a:pt x="174" y="134"/>
                </a:lnTo>
                <a:lnTo>
                  <a:pt x="174" y="134"/>
                </a:lnTo>
                <a:lnTo>
                  <a:pt x="150" y="151"/>
                </a:lnTo>
                <a:lnTo>
                  <a:pt x="125" y="168"/>
                </a:lnTo>
                <a:lnTo>
                  <a:pt x="101" y="187"/>
                </a:lnTo>
                <a:lnTo>
                  <a:pt x="79" y="207"/>
                </a:lnTo>
                <a:lnTo>
                  <a:pt x="79" y="207"/>
                </a:lnTo>
                <a:close/>
                <a:moveTo>
                  <a:pt x="46" y="180"/>
                </a:moveTo>
                <a:lnTo>
                  <a:pt x="46" y="180"/>
                </a:lnTo>
                <a:lnTo>
                  <a:pt x="45" y="182"/>
                </a:lnTo>
                <a:lnTo>
                  <a:pt x="46" y="184"/>
                </a:lnTo>
                <a:lnTo>
                  <a:pt x="51" y="189"/>
                </a:lnTo>
                <a:lnTo>
                  <a:pt x="56" y="193"/>
                </a:lnTo>
                <a:lnTo>
                  <a:pt x="59" y="194"/>
                </a:lnTo>
                <a:lnTo>
                  <a:pt x="60" y="193"/>
                </a:lnTo>
                <a:lnTo>
                  <a:pt x="146" y="113"/>
                </a:lnTo>
                <a:lnTo>
                  <a:pt x="146" y="113"/>
                </a:lnTo>
                <a:lnTo>
                  <a:pt x="132" y="120"/>
                </a:lnTo>
                <a:lnTo>
                  <a:pt x="119" y="127"/>
                </a:lnTo>
                <a:lnTo>
                  <a:pt x="95" y="145"/>
                </a:lnTo>
                <a:lnTo>
                  <a:pt x="72" y="163"/>
                </a:lnTo>
                <a:lnTo>
                  <a:pt x="46" y="180"/>
                </a:lnTo>
                <a:lnTo>
                  <a:pt x="46" y="180"/>
                </a:lnTo>
                <a:close/>
                <a:moveTo>
                  <a:pt x="174" y="30"/>
                </a:moveTo>
                <a:lnTo>
                  <a:pt x="174" y="30"/>
                </a:lnTo>
                <a:lnTo>
                  <a:pt x="160" y="24"/>
                </a:lnTo>
                <a:lnTo>
                  <a:pt x="155" y="24"/>
                </a:lnTo>
                <a:lnTo>
                  <a:pt x="152" y="24"/>
                </a:lnTo>
                <a:lnTo>
                  <a:pt x="149" y="26"/>
                </a:lnTo>
                <a:lnTo>
                  <a:pt x="149" y="26"/>
                </a:lnTo>
                <a:lnTo>
                  <a:pt x="119" y="57"/>
                </a:lnTo>
                <a:lnTo>
                  <a:pt x="104" y="73"/>
                </a:lnTo>
                <a:lnTo>
                  <a:pt x="91" y="90"/>
                </a:lnTo>
                <a:lnTo>
                  <a:pt x="91" y="90"/>
                </a:lnTo>
                <a:lnTo>
                  <a:pt x="112" y="76"/>
                </a:lnTo>
                <a:lnTo>
                  <a:pt x="135" y="64"/>
                </a:lnTo>
                <a:lnTo>
                  <a:pt x="146" y="57"/>
                </a:lnTo>
                <a:lnTo>
                  <a:pt x="156" y="48"/>
                </a:lnTo>
                <a:lnTo>
                  <a:pt x="166" y="40"/>
                </a:lnTo>
                <a:lnTo>
                  <a:pt x="174" y="30"/>
                </a:lnTo>
                <a:lnTo>
                  <a:pt x="174" y="30"/>
                </a:lnTo>
                <a:close/>
                <a:moveTo>
                  <a:pt x="143" y="138"/>
                </a:moveTo>
                <a:lnTo>
                  <a:pt x="143" y="138"/>
                </a:lnTo>
                <a:lnTo>
                  <a:pt x="159" y="125"/>
                </a:lnTo>
                <a:lnTo>
                  <a:pt x="174" y="114"/>
                </a:lnTo>
                <a:lnTo>
                  <a:pt x="207" y="92"/>
                </a:lnTo>
                <a:lnTo>
                  <a:pt x="207" y="92"/>
                </a:lnTo>
                <a:lnTo>
                  <a:pt x="209" y="90"/>
                </a:lnTo>
                <a:lnTo>
                  <a:pt x="211" y="88"/>
                </a:lnTo>
                <a:lnTo>
                  <a:pt x="212" y="80"/>
                </a:lnTo>
                <a:lnTo>
                  <a:pt x="211" y="78"/>
                </a:lnTo>
                <a:lnTo>
                  <a:pt x="209" y="73"/>
                </a:lnTo>
                <a:lnTo>
                  <a:pt x="208" y="71"/>
                </a:lnTo>
                <a:lnTo>
                  <a:pt x="204" y="69"/>
                </a:lnTo>
                <a:lnTo>
                  <a:pt x="204" y="69"/>
                </a:lnTo>
                <a:lnTo>
                  <a:pt x="194" y="76"/>
                </a:lnTo>
                <a:lnTo>
                  <a:pt x="185" y="85"/>
                </a:lnTo>
                <a:lnTo>
                  <a:pt x="169" y="102"/>
                </a:lnTo>
                <a:lnTo>
                  <a:pt x="153" y="121"/>
                </a:lnTo>
                <a:lnTo>
                  <a:pt x="136" y="140"/>
                </a:lnTo>
                <a:lnTo>
                  <a:pt x="136" y="140"/>
                </a:lnTo>
                <a:lnTo>
                  <a:pt x="140" y="140"/>
                </a:lnTo>
                <a:lnTo>
                  <a:pt x="143" y="138"/>
                </a:lnTo>
                <a:lnTo>
                  <a:pt x="143" y="138"/>
                </a:lnTo>
                <a:close/>
                <a:moveTo>
                  <a:pt x="232" y="138"/>
                </a:moveTo>
                <a:lnTo>
                  <a:pt x="232" y="138"/>
                </a:lnTo>
                <a:lnTo>
                  <a:pt x="236" y="131"/>
                </a:lnTo>
                <a:lnTo>
                  <a:pt x="239" y="121"/>
                </a:lnTo>
                <a:lnTo>
                  <a:pt x="242" y="111"/>
                </a:lnTo>
                <a:lnTo>
                  <a:pt x="243" y="100"/>
                </a:lnTo>
                <a:lnTo>
                  <a:pt x="243" y="90"/>
                </a:lnTo>
                <a:lnTo>
                  <a:pt x="240" y="79"/>
                </a:lnTo>
                <a:lnTo>
                  <a:pt x="236" y="71"/>
                </a:lnTo>
                <a:lnTo>
                  <a:pt x="230" y="62"/>
                </a:lnTo>
                <a:lnTo>
                  <a:pt x="230" y="62"/>
                </a:lnTo>
                <a:lnTo>
                  <a:pt x="226" y="59"/>
                </a:lnTo>
                <a:lnTo>
                  <a:pt x="226" y="59"/>
                </a:lnTo>
                <a:lnTo>
                  <a:pt x="230" y="79"/>
                </a:lnTo>
                <a:lnTo>
                  <a:pt x="233" y="99"/>
                </a:lnTo>
                <a:lnTo>
                  <a:pt x="233" y="118"/>
                </a:lnTo>
                <a:lnTo>
                  <a:pt x="232" y="138"/>
                </a:lnTo>
                <a:lnTo>
                  <a:pt x="232" y="138"/>
                </a:lnTo>
                <a:close/>
                <a:moveTo>
                  <a:pt x="139" y="222"/>
                </a:moveTo>
                <a:lnTo>
                  <a:pt x="139" y="222"/>
                </a:lnTo>
                <a:lnTo>
                  <a:pt x="149" y="221"/>
                </a:lnTo>
                <a:lnTo>
                  <a:pt x="157" y="217"/>
                </a:lnTo>
                <a:lnTo>
                  <a:pt x="166" y="211"/>
                </a:lnTo>
                <a:lnTo>
                  <a:pt x="173" y="204"/>
                </a:lnTo>
                <a:lnTo>
                  <a:pt x="178" y="197"/>
                </a:lnTo>
                <a:lnTo>
                  <a:pt x="183" y="192"/>
                </a:lnTo>
                <a:lnTo>
                  <a:pt x="188" y="182"/>
                </a:lnTo>
                <a:lnTo>
                  <a:pt x="188" y="182"/>
                </a:lnTo>
                <a:lnTo>
                  <a:pt x="174" y="190"/>
                </a:lnTo>
                <a:lnTo>
                  <a:pt x="162" y="200"/>
                </a:lnTo>
                <a:lnTo>
                  <a:pt x="150" y="211"/>
                </a:lnTo>
                <a:lnTo>
                  <a:pt x="139" y="222"/>
                </a:lnTo>
                <a:lnTo>
                  <a:pt x="139" y="222"/>
                </a:lnTo>
                <a:close/>
                <a:moveTo>
                  <a:pt x="103" y="26"/>
                </a:moveTo>
                <a:lnTo>
                  <a:pt x="103" y="26"/>
                </a:lnTo>
                <a:lnTo>
                  <a:pt x="95" y="27"/>
                </a:lnTo>
                <a:lnTo>
                  <a:pt x="88" y="30"/>
                </a:lnTo>
                <a:lnTo>
                  <a:pt x="81" y="34"/>
                </a:lnTo>
                <a:lnTo>
                  <a:pt x="76" y="38"/>
                </a:lnTo>
                <a:lnTo>
                  <a:pt x="63" y="50"/>
                </a:lnTo>
                <a:lnTo>
                  <a:pt x="55" y="59"/>
                </a:lnTo>
                <a:lnTo>
                  <a:pt x="55" y="59"/>
                </a:lnTo>
                <a:lnTo>
                  <a:pt x="67" y="54"/>
                </a:lnTo>
                <a:lnTo>
                  <a:pt x="84" y="44"/>
                </a:lnTo>
                <a:lnTo>
                  <a:pt x="101" y="34"/>
                </a:lnTo>
                <a:lnTo>
                  <a:pt x="105" y="29"/>
                </a:lnTo>
                <a:lnTo>
                  <a:pt x="107" y="26"/>
                </a:lnTo>
                <a:lnTo>
                  <a:pt x="107" y="26"/>
                </a:lnTo>
                <a:lnTo>
                  <a:pt x="103" y="26"/>
                </a:lnTo>
                <a:lnTo>
                  <a:pt x="103" y="26"/>
                </a:lnTo>
                <a:close/>
                <a:moveTo>
                  <a:pt x="34" y="156"/>
                </a:moveTo>
                <a:lnTo>
                  <a:pt x="34" y="156"/>
                </a:lnTo>
                <a:lnTo>
                  <a:pt x="36" y="156"/>
                </a:lnTo>
                <a:lnTo>
                  <a:pt x="38" y="155"/>
                </a:lnTo>
                <a:lnTo>
                  <a:pt x="39" y="149"/>
                </a:lnTo>
                <a:lnTo>
                  <a:pt x="39" y="145"/>
                </a:lnTo>
                <a:lnTo>
                  <a:pt x="42" y="142"/>
                </a:lnTo>
                <a:lnTo>
                  <a:pt x="45" y="140"/>
                </a:lnTo>
                <a:lnTo>
                  <a:pt x="49" y="141"/>
                </a:lnTo>
                <a:lnTo>
                  <a:pt x="46" y="138"/>
                </a:lnTo>
                <a:lnTo>
                  <a:pt x="46" y="138"/>
                </a:lnTo>
                <a:lnTo>
                  <a:pt x="43" y="140"/>
                </a:lnTo>
                <a:lnTo>
                  <a:pt x="38" y="142"/>
                </a:lnTo>
                <a:lnTo>
                  <a:pt x="29" y="145"/>
                </a:lnTo>
                <a:lnTo>
                  <a:pt x="27" y="147"/>
                </a:lnTo>
                <a:lnTo>
                  <a:pt x="25" y="149"/>
                </a:lnTo>
                <a:lnTo>
                  <a:pt x="28" y="152"/>
                </a:lnTo>
                <a:lnTo>
                  <a:pt x="34" y="156"/>
                </a:lnTo>
                <a:lnTo>
                  <a:pt x="34" y="156"/>
                </a:lnTo>
                <a:close/>
                <a:moveTo>
                  <a:pt x="190" y="206"/>
                </a:moveTo>
                <a:lnTo>
                  <a:pt x="190" y="206"/>
                </a:lnTo>
                <a:lnTo>
                  <a:pt x="194" y="204"/>
                </a:lnTo>
                <a:lnTo>
                  <a:pt x="198" y="203"/>
                </a:lnTo>
                <a:lnTo>
                  <a:pt x="201" y="200"/>
                </a:lnTo>
                <a:lnTo>
                  <a:pt x="202" y="196"/>
                </a:lnTo>
                <a:lnTo>
                  <a:pt x="205" y="187"/>
                </a:lnTo>
                <a:lnTo>
                  <a:pt x="208" y="180"/>
                </a:lnTo>
                <a:lnTo>
                  <a:pt x="190" y="206"/>
                </a:lnTo>
                <a:close/>
                <a:moveTo>
                  <a:pt x="136" y="151"/>
                </a:moveTo>
                <a:lnTo>
                  <a:pt x="133" y="144"/>
                </a:lnTo>
                <a:lnTo>
                  <a:pt x="133" y="144"/>
                </a:lnTo>
                <a:lnTo>
                  <a:pt x="129" y="144"/>
                </a:lnTo>
                <a:lnTo>
                  <a:pt x="126" y="145"/>
                </a:lnTo>
                <a:lnTo>
                  <a:pt x="126" y="148"/>
                </a:lnTo>
                <a:lnTo>
                  <a:pt x="126" y="149"/>
                </a:lnTo>
                <a:lnTo>
                  <a:pt x="128" y="152"/>
                </a:lnTo>
                <a:lnTo>
                  <a:pt x="129" y="152"/>
                </a:lnTo>
                <a:lnTo>
                  <a:pt x="132" y="152"/>
                </a:lnTo>
                <a:lnTo>
                  <a:pt x="136" y="151"/>
                </a:lnTo>
                <a:lnTo>
                  <a:pt x="136" y="151"/>
                </a:lnTo>
                <a:close/>
              </a:path>
            </a:pathLst>
          </a:custGeom>
          <a:solidFill>
            <a:schemeClr val="bg1">
              <a:lumMod val="85000"/>
            </a:schemeClr>
          </a:solidFill>
          <a:ln w="9525">
            <a:solidFill>
              <a:schemeClr val="bg1">
                <a:lumMod val="65000"/>
              </a:schemeClr>
            </a:solidFill>
            <a:round/>
          </a:ln>
        </p:spPr>
        <p:txBody>
          <a:bodyPr vert="horz" wrap="square" lIns="121920" tIns="60960" rIns="121920" bIns="60960" numCol="1" anchor="t" anchorCtr="0" compatLnSpc="1"/>
          <a:lstStyle/>
          <a:p>
            <a:endParaRPr lang="zh-CN" altLang="en-US" sz="2400"/>
          </a:p>
        </p:txBody>
      </p:sp>
      <p:sp>
        <p:nvSpPr>
          <p:cNvPr id="11" name="Freeform 100"/>
          <p:cNvSpPr>
            <a:spLocks noEditPoints="1"/>
          </p:cNvSpPr>
          <p:nvPr/>
        </p:nvSpPr>
        <p:spPr bwMode="auto">
          <a:xfrm flipV="1">
            <a:off x="5844223" y="4396569"/>
            <a:ext cx="233123" cy="274119"/>
          </a:xfrm>
          <a:custGeom>
            <a:avLst/>
            <a:gdLst/>
            <a:ahLst/>
            <a:cxnLst>
              <a:cxn ang="0">
                <a:pos x="49" y="26"/>
              </a:cxn>
              <a:cxn ang="0">
                <a:pos x="117" y="2"/>
              </a:cxn>
              <a:cxn ang="0">
                <a:pos x="191" y="6"/>
              </a:cxn>
              <a:cxn ang="0">
                <a:pos x="233" y="33"/>
              </a:cxn>
              <a:cxn ang="0">
                <a:pos x="256" y="85"/>
              </a:cxn>
              <a:cxn ang="0">
                <a:pos x="254" y="147"/>
              </a:cxn>
              <a:cxn ang="0">
                <a:pos x="230" y="193"/>
              </a:cxn>
              <a:cxn ang="0">
                <a:pos x="199" y="227"/>
              </a:cxn>
              <a:cxn ang="0">
                <a:pos x="152" y="244"/>
              </a:cxn>
              <a:cxn ang="0">
                <a:pos x="91" y="239"/>
              </a:cxn>
              <a:cxn ang="0">
                <a:pos x="42" y="211"/>
              </a:cxn>
              <a:cxn ang="0">
                <a:pos x="18" y="182"/>
              </a:cxn>
              <a:cxn ang="0">
                <a:pos x="0" y="110"/>
              </a:cxn>
              <a:cxn ang="0">
                <a:pos x="15" y="69"/>
              </a:cxn>
              <a:cxn ang="0">
                <a:pos x="59" y="155"/>
              </a:cxn>
              <a:cxn ang="0">
                <a:pos x="128" y="107"/>
              </a:cxn>
              <a:cxn ang="0">
                <a:pos x="198" y="54"/>
              </a:cxn>
              <a:cxn ang="0">
                <a:pos x="183" y="38"/>
              </a:cxn>
              <a:cxn ang="0">
                <a:pos x="174" y="52"/>
              </a:cxn>
              <a:cxn ang="0">
                <a:pos x="124" y="88"/>
              </a:cxn>
              <a:cxn ang="0">
                <a:pos x="59" y="151"/>
              </a:cxn>
              <a:cxn ang="0">
                <a:pos x="46" y="109"/>
              </a:cxn>
              <a:cxn ang="0">
                <a:pos x="63" y="95"/>
              </a:cxn>
              <a:cxn ang="0">
                <a:pos x="129" y="29"/>
              </a:cxn>
              <a:cxn ang="0">
                <a:pos x="63" y="68"/>
              </a:cxn>
              <a:cxn ang="0">
                <a:pos x="35" y="86"/>
              </a:cxn>
              <a:cxn ang="0">
                <a:pos x="29" y="125"/>
              </a:cxn>
              <a:cxn ang="0">
                <a:pos x="216" y="140"/>
              </a:cxn>
              <a:cxn ang="0">
                <a:pos x="216" y="109"/>
              </a:cxn>
              <a:cxn ang="0">
                <a:pos x="149" y="182"/>
              </a:cxn>
              <a:cxn ang="0">
                <a:pos x="83" y="211"/>
              </a:cxn>
              <a:cxn ang="0">
                <a:pos x="135" y="175"/>
              </a:cxn>
              <a:cxn ang="0">
                <a:pos x="150" y="151"/>
              </a:cxn>
              <a:cxn ang="0">
                <a:pos x="46" y="180"/>
              </a:cxn>
              <a:cxn ang="0">
                <a:pos x="56" y="193"/>
              </a:cxn>
              <a:cxn ang="0">
                <a:pos x="132" y="120"/>
              </a:cxn>
              <a:cxn ang="0">
                <a:pos x="46" y="180"/>
              </a:cxn>
              <a:cxn ang="0">
                <a:pos x="152" y="24"/>
              </a:cxn>
              <a:cxn ang="0">
                <a:pos x="91" y="90"/>
              </a:cxn>
              <a:cxn ang="0">
                <a:pos x="156" y="48"/>
              </a:cxn>
              <a:cxn ang="0">
                <a:pos x="143" y="138"/>
              </a:cxn>
              <a:cxn ang="0">
                <a:pos x="209" y="90"/>
              </a:cxn>
              <a:cxn ang="0">
                <a:pos x="208" y="71"/>
              </a:cxn>
              <a:cxn ang="0">
                <a:pos x="169" y="102"/>
              </a:cxn>
              <a:cxn ang="0">
                <a:pos x="143" y="138"/>
              </a:cxn>
              <a:cxn ang="0">
                <a:pos x="239" y="121"/>
              </a:cxn>
              <a:cxn ang="0">
                <a:pos x="236" y="71"/>
              </a:cxn>
              <a:cxn ang="0">
                <a:pos x="230" y="79"/>
              </a:cxn>
              <a:cxn ang="0">
                <a:pos x="139" y="222"/>
              </a:cxn>
              <a:cxn ang="0">
                <a:pos x="173" y="204"/>
              </a:cxn>
              <a:cxn ang="0">
                <a:pos x="174" y="190"/>
              </a:cxn>
              <a:cxn ang="0">
                <a:pos x="103" y="26"/>
              </a:cxn>
              <a:cxn ang="0">
                <a:pos x="76" y="38"/>
              </a:cxn>
              <a:cxn ang="0">
                <a:pos x="84" y="44"/>
              </a:cxn>
              <a:cxn ang="0">
                <a:pos x="103" y="26"/>
              </a:cxn>
              <a:cxn ang="0">
                <a:pos x="38" y="155"/>
              </a:cxn>
              <a:cxn ang="0">
                <a:pos x="49" y="141"/>
              </a:cxn>
              <a:cxn ang="0">
                <a:pos x="29" y="145"/>
              </a:cxn>
              <a:cxn ang="0">
                <a:pos x="34" y="156"/>
              </a:cxn>
              <a:cxn ang="0">
                <a:pos x="201" y="200"/>
              </a:cxn>
              <a:cxn ang="0">
                <a:pos x="136" y="151"/>
              </a:cxn>
              <a:cxn ang="0">
                <a:pos x="126" y="148"/>
              </a:cxn>
              <a:cxn ang="0">
                <a:pos x="136" y="151"/>
              </a:cxn>
            </a:cxnLst>
            <a:rect l="0" t="0" r="r" b="b"/>
            <a:pathLst>
              <a:path w="258" h="245">
                <a:moveTo>
                  <a:pt x="24" y="51"/>
                </a:moveTo>
                <a:lnTo>
                  <a:pt x="24" y="51"/>
                </a:lnTo>
                <a:lnTo>
                  <a:pt x="31" y="43"/>
                </a:lnTo>
                <a:lnTo>
                  <a:pt x="39" y="33"/>
                </a:lnTo>
                <a:lnTo>
                  <a:pt x="49" y="26"/>
                </a:lnTo>
                <a:lnTo>
                  <a:pt x="62" y="19"/>
                </a:lnTo>
                <a:lnTo>
                  <a:pt x="74" y="13"/>
                </a:lnTo>
                <a:lnTo>
                  <a:pt x="87" y="7"/>
                </a:lnTo>
                <a:lnTo>
                  <a:pt x="103" y="5"/>
                </a:lnTo>
                <a:lnTo>
                  <a:pt x="117" y="2"/>
                </a:lnTo>
                <a:lnTo>
                  <a:pt x="132" y="0"/>
                </a:lnTo>
                <a:lnTo>
                  <a:pt x="147" y="0"/>
                </a:lnTo>
                <a:lnTo>
                  <a:pt x="162" y="0"/>
                </a:lnTo>
                <a:lnTo>
                  <a:pt x="177" y="3"/>
                </a:lnTo>
                <a:lnTo>
                  <a:pt x="191" y="6"/>
                </a:lnTo>
                <a:lnTo>
                  <a:pt x="204" y="12"/>
                </a:lnTo>
                <a:lnTo>
                  <a:pt x="215" y="17"/>
                </a:lnTo>
                <a:lnTo>
                  <a:pt x="226" y="26"/>
                </a:lnTo>
                <a:lnTo>
                  <a:pt x="226" y="26"/>
                </a:lnTo>
                <a:lnTo>
                  <a:pt x="233" y="33"/>
                </a:lnTo>
                <a:lnTo>
                  <a:pt x="240" y="41"/>
                </a:lnTo>
                <a:lnTo>
                  <a:pt x="246" y="51"/>
                </a:lnTo>
                <a:lnTo>
                  <a:pt x="250" y="62"/>
                </a:lnTo>
                <a:lnTo>
                  <a:pt x="253" y="73"/>
                </a:lnTo>
                <a:lnTo>
                  <a:pt x="256" y="85"/>
                </a:lnTo>
                <a:lnTo>
                  <a:pt x="257" y="97"/>
                </a:lnTo>
                <a:lnTo>
                  <a:pt x="258" y="110"/>
                </a:lnTo>
                <a:lnTo>
                  <a:pt x="257" y="123"/>
                </a:lnTo>
                <a:lnTo>
                  <a:pt x="257" y="134"/>
                </a:lnTo>
                <a:lnTo>
                  <a:pt x="254" y="147"/>
                </a:lnTo>
                <a:lnTo>
                  <a:pt x="251" y="158"/>
                </a:lnTo>
                <a:lnTo>
                  <a:pt x="247" y="168"/>
                </a:lnTo>
                <a:lnTo>
                  <a:pt x="243" y="177"/>
                </a:lnTo>
                <a:lnTo>
                  <a:pt x="237" y="186"/>
                </a:lnTo>
                <a:lnTo>
                  <a:pt x="230" y="193"/>
                </a:lnTo>
                <a:lnTo>
                  <a:pt x="230" y="193"/>
                </a:lnTo>
                <a:lnTo>
                  <a:pt x="223" y="201"/>
                </a:lnTo>
                <a:lnTo>
                  <a:pt x="216" y="211"/>
                </a:lnTo>
                <a:lnTo>
                  <a:pt x="208" y="220"/>
                </a:lnTo>
                <a:lnTo>
                  <a:pt x="199" y="227"/>
                </a:lnTo>
                <a:lnTo>
                  <a:pt x="199" y="227"/>
                </a:lnTo>
                <a:lnTo>
                  <a:pt x="188" y="232"/>
                </a:lnTo>
                <a:lnTo>
                  <a:pt x="177" y="236"/>
                </a:lnTo>
                <a:lnTo>
                  <a:pt x="164" y="241"/>
                </a:lnTo>
                <a:lnTo>
                  <a:pt x="152" y="244"/>
                </a:lnTo>
                <a:lnTo>
                  <a:pt x="140" y="245"/>
                </a:lnTo>
                <a:lnTo>
                  <a:pt x="128" y="245"/>
                </a:lnTo>
                <a:lnTo>
                  <a:pt x="115" y="244"/>
                </a:lnTo>
                <a:lnTo>
                  <a:pt x="103" y="242"/>
                </a:lnTo>
                <a:lnTo>
                  <a:pt x="91" y="239"/>
                </a:lnTo>
                <a:lnTo>
                  <a:pt x="80" y="236"/>
                </a:lnTo>
                <a:lnTo>
                  <a:pt x="69" y="231"/>
                </a:lnTo>
                <a:lnTo>
                  <a:pt x="59" y="225"/>
                </a:lnTo>
                <a:lnTo>
                  <a:pt x="51" y="220"/>
                </a:lnTo>
                <a:lnTo>
                  <a:pt x="42" y="211"/>
                </a:lnTo>
                <a:lnTo>
                  <a:pt x="35" y="204"/>
                </a:lnTo>
                <a:lnTo>
                  <a:pt x="28" y="194"/>
                </a:lnTo>
                <a:lnTo>
                  <a:pt x="28" y="194"/>
                </a:lnTo>
                <a:lnTo>
                  <a:pt x="22" y="189"/>
                </a:lnTo>
                <a:lnTo>
                  <a:pt x="18" y="182"/>
                </a:lnTo>
                <a:lnTo>
                  <a:pt x="13" y="175"/>
                </a:lnTo>
                <a:lnTo>
                  <a:pt x="8" y="166"/>
                </a:lnTo>
                <a:lnTo>
                  <a:pt x="3" y="148"/>
                </a:lnTo>
                <a:lnTo>
                  <a:pt x="0" y="130"/>
                </a:lnTo>
                <a:lnTo>
                  <a:pt x="0" y="110"/>
                </a:lnTo>
                <a:lnTo>
                  <a:pt x="1" y="102"/>
                </a:lnTo>
                <a:lnTo>
                  <a:pt x="3" y="92"/>
                </a:lnTo>
                <a:lnTo>
                  <a:pt x="6" y="85"/>
                </a:lnTo>
                <a:lnTo>
                  <a:pt x="10" y="76"/>
                </a:lnTo>
                <a:lnTo>
                  <a:pt x="15" y="69"/>
                </a:lnTo>
                <a:lnTo>
                  <a:pt x="21" y="62"/>
                </a:lnTo>
                <a:lnTo>
                  <a:pt x="21" y="62"/>
                </a:lnTo>
                <a:lnTo>
                  <a:pt x="27" y="57"/>
                </a:lnTo>
                <a:lnTo>
                  <a:pt x="24" y="51"/>
                </a:lnTo>
                <a:close/>
                <a:moveTo>
                  <a:pt x="59" y="155"/>
                </a:moveTo>
                <a:lnTo>
                  <a:pt x="60" y="159"/>
                </a:lnTo>
                <a:lnTo>
                  <a:pt x="60" y="159"/>
                </a:lnTo>
                <a:lnTo>
                  <a:pt x="77" y="145"/>
                </a:lnTo>
                <a:lnTo>
                  <a:pt x="94" y="132"/>
                </a:lnTo>
                <a:lnTo>
                  <a:pt x="128" y="107"/>
                </a:lnTo>
                <a:lnTo>
                  <a:pt x="162" y="85"/>
                </a:lnTo>
                <a:lnTo>
                  <a:pt x="195" y="61"/>
                </a:lnTo>
                <a:lnTo>
                  <a:pt x="195" y="61"/>
                </a:lnTo>
                <a:lnTo>
                  <a:pt x="198" y="58"/>
                </a:lnTo>
                <a:lnTo>
                  <a:pt x="198" y="54"/>
                </a:lnTo>
                <a:lnTo>
                  <a:pt x="198" y="51"/>
                </a:lnTo>
                <a:lnTo>
                  <a:pt x="195" y="48"/>
                </a:lnTo>
                <a:lnTo>
                  <a:pt x="190" y="41"/>
                </a:lnTo>
                <a:lnTo>
                  <a:pt x="183" y="38"/>
                </a:lnTo>
                <a:lnTo>
                  <a:pt x="183" y="38"/>
                </a:lnTo>
                <a:lnTo>
                  <a:pt x="178" y="37"/>
                </a:lnTo>
                <a:lnTo>
                  <a:pt x="176" y="38"/>
                </a:lnTo>
                <a:lnTo>
                  <a:pt x="174" y="41"/>
                </a:lnTo>
                <a:lnTo>
                  <a:pt x="173" y="44"/>
                </a:lnTo>
                <a:lnTo>
                  <a:pt x="174" y="52"/>
                </a:lnTo>
                <a:lnTo>
                  <a:pt x="173" y="55"/>
                </a:lnTo>
                <a:lnTo>
                  <a:pt x="173" y="57"/>
                </a:lnTo>
                <a:lnTo>
                  <a:pt x="173" y="57"/>
                </a:lnTo>
                <a:lnTo>
                  <a:pt x="139" y="76"/>
                </a:lnTo>
                <a:lnTo>
                  <a:pt x="124" y="88"/>
                </a:lnTo>
                <a:lnTo>
                  <a:pt x="110" y="99"/>
                </a:lnTo>
                <a:lnTo>
                  <a:pt x="95" y="111"/>
                </a:lnTo>
                <a:lnTo>
                  <a:pt x="81" y="124"/>
                </a:lnTo>
                <a:lnTo>
                  <a:pt x="70" y="137"/>
                </a:lnTo>
                <a:lnTo>
                  <a:pt x="59" y="151"/>
                </a:lnTo>
                <a:lnTo>
                  <a:pt x="59" y="155"/>
                </a:lnTo>
                <a:close/>
                <a:moveTo>
                  <a:pt x="34" y="123"/>
                </a:moveTo>
                <a:lnTo>
                  <a:pt x="34" y="123"/>
                </a:lnTo>
                <a:lnTo>
                  <a:pt x="42" y="113"/>
                </a:lnTo>
                <a:lnTo>
                  <a:pt x="46" y="109"/>
                </a:lnTo>
                <a:lnTo>
                  <a:pt x="52" y="106"/>
                </a:lnTo>
                <a:lnTo>
                  <a:pt x="55" y="103"/>
                </a:lnTo>
                <a:lnTo>
                  <a:pt x="58" y="100"/>
                </a:lnTo>
                <a:lnTo>
                  <a:pt x="60" y="97"/>
                </a:lnTo>
                <a:lnTo>
                  <a:pt x="63" y="95"/>
                </a:lnTo>
                <a:lnTo>
                  <a:pt x="67" y="92"/>
                </a:lnTo>
                <a:lnTo>
                  <a:pt x="67" y="92"/>
                </a:lnTo>
                <a:lnTo>
                  <a:pt x="97" y="64"/>
                </a:lnTo>
                <a:lnTo>
                  <a:pt x="112" y="47"/>
                </a:lnTo>
                <a:lnTo>
                  <a:pt x="129" y="29"/>
                </a:lnTo>
                <a:lnTo>
                  <a:pt x="129" y="29"/>
                </a:lnTo>
                <a:lnTo>
                  <a:pt x="117" y="34"/>
                </a:lnTo>
                <a:lnTo>
                  <a:pt x="105" y="41"/>
                </a:lnTo>
                <a:lnTo>
                  <a:pt x="84" y="55"/>
                </a:lnTo>
                <a:lnTo>
                  <a:pt x="63" y="68"/>
                </a:lnTo>
                <a:lnTo>
                  <a:pt x="53" y="73"/>
                </a:lnTo>
                <a:lnTo>
                  <a:pt x="43" y="78"/>
                </a:lnTo>
                <a:lnTo>
                  <a:pt x="43" y="78"/>
                </a:lnTo>
                <a:lnTo>
                  <a:pt x="38" y="80"/>
                </a:lnTo>
                <a:lnTo>
                  <a:pt x="35" y="86"/>
                </a:lnTo>
                <a:lnTo>
                  <a:pt x="32" y="92"/>
                </a:lnTo>
                <a:lnTo>
                  <a:pt x="29" y="99"/>
                </a:lnTo>
                <a:lnTo>
                  <a:pt x="28" y="114"/>
                </a:lnTo>
                <a:lnTo>
                  <a:pt x="28" y="120"/>
                </a:lnTo>
                <a:lnTo>
                  <a:pt x="29" y="125"/>
                </a:lnTo>
                <a:lnTo>
                  <a:pt x="34" y="123"/>
                </a:lnTo>
                <a:close/>
                <a:moveTo>
                  <a:pt x="129" y="210"/>
                </a:moveTo>
                <a:lnTo>
                  <a:pt x="214" y="144"/>
                </a:lnTo>
                <a:lnTo>
                  <a:pt x="214" y="144"/>
                </a:lnTo>
                <a:lnTo>
                  <a:pt x="216" y="140"/>
                </a:lnTo>
                <a:lnTo>
                  <a:pt x="218" y="137"/>
                </a:lnTo>
                <a:lnTo>
                  <a:pt x="218" y="128"/>
                </a:lnTo>
                <a:lnTo>
                  <a:pt x="216" y="118"/>
                </a:lnTo>
                <a:lnTo>
                  <a:pt x="216" y="109"/>
                </a:lnTo>
                <a:lnTo>
                  <a:pt x="216" y="109"/>
                </a:lnTo>
                <a:lnTo>
                  <a:pt x="211" y="103"/>
                </a:lnTo>
                <a:lnTo>
                  <a:pt x="211" y="103"/>
                </a:lnTo>
                <a:lnTo>
                  <a:pt x="191" y="130"/>
                </a:lnTo>
                <a:lnTo>
                  <a:pt x="170" y="156"/>
                </a:lnTo>
                <a:lnTo>
                  <a:pt x="149" y="182"/>
                </a:lnTo>
                <a:lnTo>
                  <a:pt x="129" y="210"/>
                </a:lnTo>
                <a:lnTo>
                  <a:pt x="129" y="210"/>
                </a:lnTo>
                <a:close/>
                <a:moveTo>
                  <a:pt x="79" y="207"/>
                </a:moveTo>
                <a:lnTo>
                  <a:pt x="79" y="207"/>
                </a:lnTo>
                <a:lnTo>
                  <a:pt x="83" y="211"/>
                </a:lnTo>
                <a:lnTo>
                  <a:pt x="88" y="214"/>
                </a:lnTo>
                <a:lnTo>
                  <a:pt x="101" y="220"/>
                </a:lnTo>
                <a:lnTo>
                  <a:pt x="101" y="220"/>
                </a:lnTo>
                <a:lnTo>
                  <a:pt x="118" y="199"/>
                </a:lnTo>
                <a:lnTo>
                  <a:pt x="135" y="175"/>
                </a:lnTo>
                <a:lnTo>
                  <a:pt x="155" y="152"/>
                </a:lnTo>
                <a:lnTo>
                  <a:pt x="164" y="142"/>
                </a:lnTo>
                <a:lnTo>
                  <a:pt x="174" y="134"/>
                </a:lnTo>
                <a:lnTo>
                  <a:pt x="174" y="134"/>
                </a:lnTo>
                <a:lnTo>
                  <a:pt x="150" y="151"/>
                </a:lnTo>
                <a:lnTo>
                  <a:pt x="125" y="168"/>
                </a:lnTo>
                <a:lnTo>
                  <a:pt x="101" y="187"/>
                </a:lnTo>
                <a:lnTo>
                  <a:pt x="79" y="207"/>
                </a:lnTo>
                <a:lnTo>
                  <a:pt x="79" y="207"/>
                </a:lnTo>
                <a:close/>
                <a:moveTo>
                  <a:pt x="46" y="180"/>
                </a:moveTo>
                <a:lnTo>
                  <a:pt x="46" y="180"/>
                </a:lnTo>
                <a:lnTo>
                  <a:pt x="45" y="182"/>
                </a:lnTo>
                <a:lnTo>
                  <a:pt x="46" y="184"/>
                </a:lnTo>
                <a:lnTo>
                  <a:pt x="51" y="189"/>
                </a:lnTo>
                <a:lnTo>
                  <a:pt x="56" y="193"/>
                </a:lnTo>
                <a:lnTo>
                  <a:pt x="59" y="194"/>
                </a:lnTo>
                <a:lnTo>
                  <a:pt x="60" y="193"/>
                </a:lnTo>
                <a:lnTo>
                  <a:pt x="146" y="113"/>
                </a:lnTo>
                <a:lnTo>
                  <a:pt x="146" y="113"/>
                </a:lnTo>
                <a:lnTo>
                  <a:pt x="132" y="120"/>
                </a:lnTo>
                <a:lnTo>
                  <a:pt x="119" y="127"/>
                </a:lnTo>
                <a:lnTo>
                  <a:pt x="95" y="145"/>
                </a:lnTo>
                <a:lnTo>
                  <a:pt x="72" y="163"/>
                </a:lnTo>
                <a:lnTo>
                  <a:pt x="46" y="180"/>
                </a:lnTo>
                <a:lnTo>
                  <a:pt x="46" y="180"/>
                </a:lnTo>
                <a:close/>
                <a:moveTo>
                  <a:pt x="174" y="30"/>
                </a:moveTo>
                <a:lnTo>
                  <a:pt x="174" y="30"/>
                </a:lnTo>
                <a:lnTo>
                  <a:pt x="160" y="24"/>
                </a:lnTo>
                <a:lnTo>
                  <a:pt x="155" y="24"/>
                </a:lnTo>
                <a:lnTo>
                  <a:pt x="152" y="24"/>
                </a:lnTo>
                <a:lnTo>
                  <a:pt x="149" y="26"/>
                </a:lnTo>
                <a:lnTo>
                  <a:pt x="149" y="26"/>
                </a:lnTo>
                <a:lnTo>
                  <a:pt x="119" y="57"/>
                </a:lnTo>
                <a:lnTo>
                  <a:pt x="104" y="73"/>
                </a:lnTo>
                <a:lnTo>
                  <a:pt x="91" y="90"/>
                </a:lnTo>
                <a:lnTo>
                  <a:pt x="91" y="90"/>
                </a:lnTo>
                <a:lnTo>
                  <a:pt x="112" y="76"/>
                </a:lnTo>
                <a:lnTo>
                  <a:pt x="135" y="64"/>
                </a:lnTo>
                <a:lnTo>
                  <a:pt x="146" y="57"/>
                </a:lnTo>
                <a:lnTo>
                  <a:pt x="156" y="48"/>
                </a:lnTo>
                <a:lnTo>
                  <a:pt x="166" y="40"/>
                </a:lnTo>
                <a:lnTo>
                  <a:pt x="174" y="30"/>
                </a:lnTo>
                <a:lnTo>
                  <a:pt x="174" y="30"/>
                </a:lnTo>
                <a:close/>
                <a:moveTo>
                  <a:pt x="143" y="138"/>
                </a:moveTo>
                <a:lnTo>
                  <a:pt x="143" y="138"/>
                </a:lnTo>
                <a:lnTo>
                  <a:pt x="159" y="125"/>
                </a:lnTo>
                <a:lnTo>
                  <a:pt x="174" y="114"/>
                </a:lnTo>
                <a:lnTo>
                  <a:pt x="207" y="92"/>
                </a:lnTo>
                <a:lnTo>
                  <a:pt x="207" y="92"/>
                </a:lnTo>
                <a:lnTo>
                  <a:pt x="209" y="90"/>
                </a:lnTo>
                <a:lnTo>
                  <a:pt x="211" y="88"/>
                </a:lnTo>
                <a:lnTo>
                  <a:pt x="212" y="80"/>
                </a:lnTo>
                <a:lnTo>
                  <a:pt x="211" y="78"/>
                </a:lnTo>
                <a:lnTo>
                  <a:pt x="209" y="73"/>
                </a:lnTo>
                <a:lnTo>
                  <a:pt x="208" y="71"/>
                </a:lnTo>
                <a:lnTo>
                  <a:pt x="204" y="69"/>
                </a:lnTo>
                <a:lnTo>
                  <a:pt x="204" y="69"/>
                </a:lnTo>
                <a:lnTo>
                  <a:pt x="194" y="76"/>
                </a:lnTo>
                <a:lnTo>
                  <a:pt x="185" y="85"/>
                </a:lnTo>
                <a:lnTo>
                  <a:pt x="169" y="102"/>
                </a:lnTo>
                <a:lnTo>
                  <a:pt x="153" y="121"/>
                </a:lnTo>
                <a:lnTo>
                  <a:pt x="136" y="140"/>
                </a:lnTo>
                <a:lnTo>
                  <a:pt x="136" y="140"/>
                </a:lnTo>
                <a:lnTo>
                  <a:pt x="140" y="140"/>
                </a:lnTo>
                <a:lnTo>
                  <a:pt x="143" y="138"/>
                </a:lnTo>
                <a:lnTo>
                  <a:pt x="143" y="138"/>
                </a:lnTo>
                <a:close/>
                <a:moveTo>
                  <a:pt x="232" y="138"/>
                </a:moveTo>
                <a:lnTo>
                  <a:pt x="232" y="138"/>
                </a:lnTo>
                <a:lnTo>
                  <a:pt x="236" y="131"/>
                </a:lnTo>
                <a:lnTo>
                  <a:pt x="239" y="121"/>
                </a:lnTo>
                <a:lnTo>
                  <a:pt x="242" y="111"/>
                </a:lnTo>
                <a:lnTo>
                  <a:pt x="243" y="100"/>
                </a:lnTo>
                <a:lnTo>
                  <a:pt x="243" y="90"/>
                </a:lnTo>
                <a:lnTo>
                  <a:pt x="240" y="79"/>
                </a:lnTo>
                <a:lnTo>
                  <a:pt x="236" y="71"/>
                </a:lnTo>
                <a:lnTo>
                  <a:pt x="230" y="62"/>
                </a:lnTo>
                <a:lnTo>
                  <a:pt x="230" y="62"/>
                </a:lnTo>
                <a:lnTo>
                  <a:pt x="226" y="59"/>
                </a:lnTo>
                <a:lnTo>
                  <a:pt x="226" y="59"/>
                </a:lnTo>
                <a:lnTo>
                  <a:pt x="230" y="79"/>
                </a:lnTo>
                <a:lnTo>
                  <a:pt x="233" y="99"/>
                </a:lnTo>
                <a:lnTo>
                  <a:pt x="233" y="118"/>
                </a:lnTo>
                <a:lnTo>
                  <a:pt x="232" y="138"/>
                </a:lnTo>
                <a:lnTo>
                  <a:pt x="232" y="138"/>
                </a:lnTo>
                <a:close/>
                <a:moveTo>
                  <a:pt x="139" y="222"/>
                </a:moveTo>
                <a:lnTo>
                  <a:pt x="139" y="222"/>
                </a:lnTo>
                <a:lnTo>
                  <a:pt x="149" y="221"/>
                </a:lnTo>
                <a:lnTo>
                  <a:pt x="157" y="217"/>
                </a:lnTo>
                <a:lnTo>
                  <a:pt x="166" y="211"/>
                </a:lnTo>
                <a:lnTo>
                  <a:pt x="173" y="204"/>
                </a:lnTo>
                <a:lnTo>
                  <a:pt x="178" y="197"/>
                </a:lnTo>
                <a:lnTo>
                  <a:pt x="183" y="192"/>
                </a:lnTo>
                <a:lnTo>
                  <a:pt x="188" y="182"/>
                </a:lnTo>
                <a:lnTo>
                  <a:pt x="188" y="182"/>
                </a:lnTo>
                <a:lnTo>
                  <a:pt x="174" y="190"/>
                </a:lnTo>
                <a:lnTo>
                  <a:pt x="162" y="200"/>
                </a:lnTo>
                <a:lnTo>
                  <a:pt x="150" y="211"/>
                </a:lnTo>
                <a:lnTo>
                  <a:pt x="139" y="222"/>
                </a:lnTo>
                <a:lnTo>
                  <a:pt x="139" y="222"/>
                </a:lnTo>
                <a:close/>
                <a:moveTo>
                  <a:pt x="103" y="26"/>
                </a:moveTo>
                <a:lnTo>
                  <a:pt x="103" y="26"/>
                </a:lnTo>
                <a:lnTo>
                  <a:pt x="95" y="27"/>
                </a:lnTo>
                <a:lnTo>
                  <a:pt x="88" y="30"/>
                </a:lnTo>
                <a:lnTo>
                  <a:pt x="81" y="34"/>
                </a:lnTo>
                <a:lnTo>
                  <a:pt x="76" y="38"/>
                </a:lnTo>
                <a:lnTo>
                  <a:pt x="63" y="50"/>
                </a:lnTo>
                <a:lnTo>
                  <a:pt x="55" y="59"/>
                </a:lnTo>
                <a:lnTo>
                  <a:pt x="55" y="59"/>
                </a:lnTo>
                <a:lnTo>
                  <a:pt x="67" y="54"/>
                </a:lnTo>
                <a:lnTo>
                  <a:pt x="84" y="44"/>
                </a:lnTo>
                <a:lnTo>
                  <a:pt x="101" y="34"/>
                </a:lnTo>
                <a:lnTo>
                  <a:pt x="105" y="29"/>
                </a:lnTo>
                <a:lnTo>
                  <a:pt x="107" y="26"/>
                </a:lnTo>
                <a:lnTo>
                  <a:pt x="107" y="26"/>
                </a:lnTo>
                <a:lnTo>
                  <a:pt x="103" y="26"/>
                </a:lnTo>
                <a:lnTo>
                  <a:pt x="103" y="26"/>
                </a:lnTo>
                <a:close/>
                <a:moveTo>
                  <a:pt x="34" y="156"/>
                </a:moveTo>
                <a:lnTo>
                  <a:pt x="34" y="156"/>
                </a:lnTo>
                <a:lnTo>
                  <a:pt x="36" y="156"/>
                </a:lnTo>
                <a:lnTo>
                  <a:pt x="38" y="155"/>
                </a:lnTo>
                <a:lnTo>
                  <a:pt x="39" y="149"/>
                </a:lnTo>
                <a:lnTo>
                  <a:pt x="39" y="145"/>
                </a:lnTo>
                <a:lnTo>
                  <a:pt x="42" y="142"/>
                </a:lnTo>
                <a:lnTo>
                  <a:pt x="45" y="140"/>
                </a:lnTo>
                <a:lnTo>
                  <a:pt x="49" y="141"/>
                </a:lnTo>
                <a:lnTo>
                  <a:pt x="46" y="138"/>
                </a:lnTo>
                <a:lnTo>
                  <a:pt x="46" y="138"/>
                </a:lnTo>
                <a:lnTo>
                  <a:pt x="43" y="140"/>
                </a:lnTo>
                <a:lnTo>
                  <a:pt x="38" y="142"/>
                </a:lnTo>
                <a:lnTo>
                  <a:pt x="29" y="145"/>
                </a:lnTo>
                <a:lnTo>
                  <a:pt x="27" y="147"/>
                </a:lnTo>
                <a:lnTo>
                  <a:pt x="25" y="149"/>
                </a:lnTo>
                <a:lnTo>
                  <a:pt x="28" y="152"/>
                </a:lnTo>
                <a:lnTo>
                  <a:pt x="34" y="156"/>
                </a:lnTo>
                <a:lnTo>
                  <a:pt x="34" y="156"/>
                </a:lnTo>
                <a:close/>
                <a:moveTo>
                  <a:pt x="190" y="206"/>
                </a:moveTo>
                <a:lnTo>
                  <a:pt x="190" y="206"/>
                </a:lnTo>
                <a:lnTo>
                  <a:pt x="194" y="204"/>
                </a:lnTo>
                <a:lnTo>
                  <a:pt x="198" y="203"/>
                </a:lnTo>
                <a:lnTo>
                  <a:pt x="201" y="200"/>
                </a:lnTo>
                <a:lnTo>
                  <a:pt x="202" y="196"/>
                </a:lnTo>
                <a:lnTo>
                  <a:pt x="205" y="187"/>
                </a:lnTo>
                <a:lnTo>
                  <a:pt x="208" y="180"/>
                </a:lnTo>
                <a:lnTo>
                  <a:pt x="190" y="206"/>
                </a:lnTo>
                <a:close/>
                <a:moveTo>
                  <a:pt x="136" y="151"/>
                </a:moveTo>
                <a:lnTo>
                  <a:pt x="133" y="144"/>
                </a:lnTo>
                <a:lnTo>
                  <a:pt x="133" y="144"/>
                </a:lnTo>
                <a:lnTo>
                  <a:pt x="129" y="144"/>
                </a:lnTo>
                <a:lnTo>
                  <a:pt x="126" y="145"/>
                </a:lnTo>
                <a:lnTo>
                  <a:pt x="126" y="148"/>
                </a:lnTo>
                <a:lnTo>
                  <a:pt x="126" y="149"/>
                </a:lnTo>
                <a:lnTo>
                  <a:pt x="128" y="152"/>
                </a:lnTo>
                <a:lnTo>
                  <a:pt x="129" y="152"/>
                </a:lnTo>
                <a:lnTo>
                  <a:pt x="132" y="152"/>
                </a:lnTo>
                <a:lnTo>
                  <a:pt x="136" y="151"/>
                </a:lnTo>
                <a:lnTo>
                  <a:pt x="136" y="151"/>
                </a:lnTo>
                <a:close/>
              </a:path>
            </a:pathLst>
          </a:custGeom>
          <a:solidFill>
            <a:schemeClr val="bg1">
              <a:lumMod val="85000"/>
            </a:schemeClr>
          </a:solidFill>
          <a:ln w="9525">
            <a:solidFill>
              <a:schemeClr val="bg1">
                <a:lumMod val="65000"/>
              </a:schemeClr>
            </a:solidFill>
            <a:round/>
          </a:ln>
        </p:spPr>
        <p:txBody>
          <a:bodyPr vert="horz" wrap="square" lIns="121920" tIns="60960" rIns="121920" bIns="60960" numCol="1" anchor="t" anchorCtr="0" compatLnSpc="1"/>
          <a:lstStyle/>
          <a:p>
            <a:endParaRPr lang="zh-CN" altLang="en-US" sz="2400"/>
          </a:p>
        </p:txBody>
      </p:sp>
      <p:sp>
        <p:nvSpPr>
          <p:cNvPr id="12" name="文本框 11"/>
          <p:cNvSpPr txBox="1"/>
          <p:nvPr/>
        </p:nvSpPr>
        <p:spPr>
          <a:xfrm>
            <a:off x="2001609" y="5965432"/>
            <a:ext cx="1550424" cy="502766"/>
          </a:xfrm>
          <a:prstGeom prst="rect">
            <a:avLst/>
          </a:prstGeom>
          <a:noFill/>
        </p:spPr>
        <p:txBody>
          <a:bodyPr wrap="none" rtlCol="0">
            <a:spAutoFit/>
          </a:bodyPr>
          <a:lstStyle/>
          <a:p>
            <a:pPr algn="ctr"/>
            <a:r>
              <a:rPr lang="zh-CN" altLang="en-US" sz="2665" b="1" dirty="0" smtClean="0">
                <a:solidFill>
                  <a:srgbClr val="392F2F"/>
                </a:solidFill>
                <a:latin typeface="微软雅黑" pitchFamily="34" charset="-122"/>
                <a:ea typeface="微软雅黑" pitchFamily="34" charset="-122"/>
                <a:cs typeface="Arial" panose="020B0604020202090204" pitchFamily="34" charset="0"/>
              </a:rPr>
              <a:t>添加标题</a:t>
            </a:r>
            <a:endParaRPr lang="zh-CN" altLang="en-US" sz="2665" b="1" dirty="0">
              <a:solidFill>
                <a:srgbClr val="392F2F"/>
              </a:solidFill>
              <a:latin typeface="微软雅黑" pitchFamily="34" charset="-122"/>
              <a:ea typeface="微软雅黑" pitchFamily="34" charset="-122"/>
              <a:cs typeface="Arial" panose="020B0604020202090204" pitchFamily="34" charset="0"/>
            </a:endParaRPr>
          </a:p>
        </p:txBody>
      </p:sp>
      <p:sp>
        <p:nvSpPr>
          <p:cNvPr id="13" name="文本框 12"/>
          <p:cNvSpPr txBox="1"/>
          <p:nvPr/>
        </p:nvSpPr>
        <p:spPr>
          <a:xfrm>
            <a:off x="4088254" y="5965432"/>
            <a:ext cx="1550424" cy="502766"/>
          </a:xfrm>
          <a:prstGeom prst="rect">
            <a:avLst/>
          </a:prstGeom>
          <a:noFill/>
        </p:spPr>
        <p:txBody>
          <a:bodyPr wrap="none" rtlCol="0">
            <a:spAutoFit/>
          </a:bodyPr>
          <a:lstStyle/>
          <a:p>
            <a:pPr algn="ctr"/>
            <a:r>
              <a:rPr lang="zh-CN" altLang="en-US" sz="2665" b="1" dirty="0" smtClean="0">
                <a:solidFill>
                  <a:srgbClr val="392F2F"/>
                </a:solidFill>
                <a:latin typeface="微软雅黑" pitchFamily="34" charset="-122"/>
                <a:ea typeface="微软雅黑" pitchFamily="34" charset="-122"/>
                <a:cs typeface="Arial" panose="020B0604020202090204" pitchFamily="34" charset="0"/>
              </a:rPr>
              <a:t>添加标题</a:t>
            </a:r>
            <a:endParaRPr lang="zh-CN" altLang="en-US" sz="2665" b="1" dirty="0">
              <a:solidFill>
                <a:srgbClr val="392F2F"/>
              </a:solidFill>
              <a:latin typeface="微软雅黑" pitchFamily="34" charset="-122"/>
              <a:ea typeface="微软雅黑" pitchFamily="34" charset="-122"/>
              <a:cs typeface="Arial" panose="020B0604020202090204" pitchFamily="34" charset="0"/>
            </a:endParaRPr>
          </a:p>
        </p:txBody>
      </p:sp>
      <p:sp>
        <p:nvSpPr>
          <p:cNvPr id="14" name="文本框 13"/>
          <p:cNvSpPr txBox="1"/>
          <p:nvPr/>
        </p:nvSpPr>
        <p:spPr>
          <a:xfrm>
            <a:off x="6601155" y="5965432"/>
            <a:ext cx="1550424" cy="502766"/>
          </a:xfrm>
          <a:prstGeom prst="rect">
            <a:avLst/>
          </a:prstGeom>
          <a:noFill/>
        </p:spPr>
        <p:txBody>
          <a:bodyPr wrap="none" rtlCol="0">
            <a:spAutoFit/>
          </a:bodyPr>
          <a:lstStyle/>
          <a:p>
            <a:pPr algn="ctr"/>
            <a:r>
              <a:rPr lang="zh-CN" altLang="en-US" sz="2665" b="1" dirty="0" smtClean="0">
                <a:solidFill>
                  <a:srgbClr val="392F2F"/>
                </a:solidFill>
                <a:latin typeface="微软雅黑" pitchFamily="34" charset="-122"/>
                <a:ea typeface="微软雅黑" pitchFamily="34" charset="-122"/>
                <a:cs typeface="Arial" panose="020B0604020202090204" pitchFamily="34" charset="0"/>
              </a:rPr>
              <a:t>添加标题</a:t>
            </a:r>
            <a:endParaRPr lang="zh-CN" altLang="en-US" sz="2665" b="1" dirty="0">
              <a:solidFill>
                <a:srgbClr val="392F2F"/>
              </a:solidFill>
              <a:latin typeface="微软雅黑" pitchFamily="34" charset="-122"/>
              <a:ea typeface="微软雅黑" pitchFamily="34" charset="-122"/>
              <a:cs typeface="Arial" panose="020B0604020202090204" pitchFamily="34" charset="0"/>
            </a:endParaRPr>
          </a:p>
        </p:txBody>
      </p:sp>
      <p:sp>
        <p:nvSpPr>
          <p:cNvPr id="15" name="文本框 14"/>
          <p:cNvSpPr txBox="1"/>
          <p:nvPr/>
        </p:nvSpPr>
        <p:spPr>
          <a:xfrm>
            <a:off x="9114056" y="5965432"/>
            <a:ext cx="1550424" cy="502766"/>
          </a:xfrm>
          <a:prstGeom prst="rect">
            <a:avLst/>
          </a:prstGeom>
          <a:noFill/>
        </p:spPr>
        <p:txBody>
          <a:bodyPr wrap="none" rtlCol="0">
            <a:spAutoFit/>
          </a:bodyPr>
          <a:lstStyle/>
          <a:p>
            <a:pPr algn="ctr"/>
            <a:r>
              <a:rPr lang="zh-CN" altLang="en-US" sz="2665" b="1" dirty="0" smtClean="0">
                <a:solidFill>
                  <a:srgbClr val="392F2F"/>
                </a:solidFill>
                <a:latin typeface="微软雅黑" pitchFamily="34" charset="-122"/>
                <a:ea typeface="微软雅黑" pitchFamily="34" charset="-122"/>
                <a:cs typeface="Arial" panose="020B0604020202090204" pitchFamily="34" charset="0"/>
              </a:rPr>
              <a:t>添加标题</a:t>
            </a:r>
            <a:endParaRPr lang="zh-CN" altLang="en-US" sz="2665" b="1" dirty="0">
              <a:solidFill>
                <a:srgbClr val="392F2F"/>
              </a:solidFill>
              <a:latin typeface="微软雅黑" pitchFamily="34" charset="-122"/>
              <a:ea typeface="微软雅黑" pitchFamily="34" charset="-122"/>
              <a:cs typeface="Arial" panose="020B0604020202090204" pitchFamily="34" charset="0"/>
            </a:endParaRPr>
          </a:p>
        </p:txBody>
      </p:sp>
      <p:sp>
        <p:nvSpPr>
          <p:cNvPr id="16" name="TextBox 4"/>
          <p:cNvSpPr txBox="1"/>
          <p:nvPr/>
        </p:nvSpPr>
        <p:spPr>
          <a:xfrm>
            <a:off x="4027482" y="2300531"/>
            <a:ext cx="6120466" cy="1231106"/>
          </a:xfrm>
          <a:prstGeom prst="rect">
            <a:avLst/>
          </a:prstGeom>
          <a:noFill/>
        </p:spPr>
        <p:txBody>
          <a:bodyPr wrap="square" lIns="0" tIns="0" rIns="0" bIns="0" rtlCol="0">
            <a:spAutoFit/>
          </a:bodyPr>
          <a:lstStyle/>
          <a:p>
            <a:r>
              <a:rPr lang="zh-CN" altLang="en-US" sz="2000" dirty="0">
                <a:solidFill>
                  <a:srgbClr val="2E2E2E"/>
                </a:solidFill>
                <a:latin typeface="微软雅黑" pitchFamily="34" charset="-122"/>
                <a:ea typeface="微软雅黑" pitchFamily="34" charset="-122"/>
              </a:rPr>
              <a:t>请在这里输入您的主要叙述内容请在这里输入您的主要叙述内容请在这里输入您的主要叙述内容请在这里输入您的主要叙述</a:t>
            </a:r>
            <a:r>
              <a:rPr lang="zh-CN" altLang="en-US" sz="2000" dirty="0" smtClean="0">
                <a:solidFill>
                  <a:srgbClr val="2E2E2E"/>
                </a:solidFill>
                <a:latin typeface="微软雅黑" pitchFamily="34" charset="-122"/>
                <a:ea typeface="微软雅黑" pitchFamily="34" charset="-122"/>
              </a:rPr>
              <a:t>内容</a:t>
            </a:r>
            <a:r>
              <a:rPr lang="zh-CN" altLang="en-US" sz="2000" dirty="0">
                <a:solidFill>
                  <a:srgbClr val="2E2E2E"/>
                </a:solidFill>
                <a:latin typeface="微软雅黑" pitchFamily="34" charset="-122"/>
                <a:ea typeface="微软雅黑" pitchFamily="34" charset="-122"/>
              </a:rPr>
              <a:t>请在这里输入您的主要叙述内容</a:t>
            </a:r>
            <a:endParaRPr lang="en-US" altLang="zh-CN" sz="2000" dirty="0">
              <a:solidFill>
                <a:srgbClr val="2E2E2E"/>
              </a:solidFill>
              <a:latin typeface="微软雅黑" pitchFamily="34" charset="-122"/>
              <a:ea typeface="微软雅黑" pitchFamily="34" charset="-122"/>
            </a:endParaRPr>
          </a:p>
          <a:p>
            <a:endParaRPr lang="en-US" altLang="zh-CN" sz="2000" dirty="0">
              <a:solidFill>
                <a:srgbClr val="2E2E2E"/>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decel="3600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750" fill="hold"/>
                                        <p:tgtEl>
                                          <p:spTgt spid="9"/>
                                        </p:tgtEl>
                                        <p:attrNameLst>
                                          <p:attrName>ppt_x</p:attrName>
                                        </p:attrNameLst>
                                      </p:cBhvr>
                                      <p:tavLst>
                                        <p:tav tm="0">
                                          <p:val>
                                            <p:strVal val="#ppt_x"/>
                                          </p:val>
                                        </p:tav>
                                        <p:tav tm="100000">
                                          <p:val>
                                            <p:strVal val="#ppt_x"/>
                                          </p:val>
                                        </p:tav>
                                      </p:tavLst>
                                    </p:anim>
                                    <p:anim calcmode="lin" valueType="num">
                                      <p:cBhvr additive="base">
                                        <p:cTn id="13" dur="750" fill="hold"/>
                                        <p:tgtEl>
                                          <p:spTgt spid="9"/>
                                        </p:tgtEl>
                                        <p:attrNameLst>
                                          <p:attrName>ppt_y</p:attrName>
                                        </p:attrNameLst>
                                      </p:cBhvr>
                                      <p:tavLst>
                                        <p:tav tm="0">
                                          <p:val>
                                            <p:strVal val="1+#ppt_h/2"/>
                                          </p:val>
                                        </p:tav>
                                        <p:tav tm="100000">
                                          <p:val>
                                            <p:strVal val="#ppt_y"/>
                                          </p:val>
                                        </p:tav>
                                      </p:tavLst>
                                    </p:anim>
                                  </p:childTnLst>
                                </p:cTn>
                              </p:par>
                              <p:par>
                                <p:cTn id="14" presetID="2" presetClass="entr" presetSubtype="4" decel="36000" fill="hold" grpId="0" nodeType="withEffect">
                                  <p:stCondLst>
                                    <p:cond delay="50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750" fill="hold"/>
                                        <p:tgtEl>
                                          <p:spTgt spid="8"/>
                                        </p:tgtEl>
                                        <p:attrNameLst>
                                          <p:attrName>ppt_x</p:attrName>
                                        </p:attrNameLst>
                                      </p:cBhvr>
                                      <p:tavLst>
                                        <p:tav tm="0">
                                          <p:val>
                                            <p:strVal val="#ppt_x"/>
                                          </p:val>
                                        </p:tav>
                                        <p:tav tm="100000">
                                          <p:val>
                                            <p:strVal val="#ppt_x"/>
                                          </p:val>
                                        </p:tav>
                                      </p:tavLst>
                                    </p:anim>
                                    <p:anim calcmode="lin" valueType="num">
                                      <p:cBhvr additive="base">
                                        <p:cTn id="17" dur="750" fill="hold"/>
                                        <p:tgtEl>
                                          <p:spTgt spid="8"/>
                                        </p:tgtEl>
                                        <p:attrNameLst>
                                          <p:attrName>ppt_y</p:attrName>
                                        </p:attrNameLst>
                                      </p:cBhvr>
                                      <p:tavLst>
                                        <p:tav tm="0">
                                          <p:val>
                                            <p:strVal val="1+#ppt_h/2"/>
                                          </p:val>
                                        </p:tav>
                                        <p:tav tm="100000">
                                          <p:val>
                                            <p:strVal val="#ppt_y"/>
                                          </p:val>
                                        </p:tav>
                                      </p:tavLst>
                                    </p:anim>
                                  </p:childTnLst>
                                </p:cTn>
                              </p:par>
                              <p:par>
                                <p:cTn id="18" presetID="2" presetClass="entr" presetSubtype="4" decel="36000" fill="hold" grpId="0" nodeType="withEffect">
                                  <p:stCondLst>
                                    <p:cond delay="75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750" fill="hold"/>
                                        <p:tgtEl>
                                          <p:spTgt spid="7"/>
                                        </p:tgtEl>
                                        <p:attrNameLst>
                                          <p:attrName>ppt_x</p:attrName>
                                        </p:attrNameLst>
                                      </p:cBhvr>
                                      <p:tavLst>
                                        <p:tav tm="0">
                                          <p:val>
                                            <p:strVal val="#ppt_x"/>
                                          </p:val>
                                        </p:tav>
                                        <p:tav tm="100000">
                                          <p:val>
                                            <p:strVal val="#ppt_x"/>
                                          </p:val>
                                        </p:tav>
                                      </p:tavLst>
                                    </p:anim>
                                    <p:anim calcmode="lin" valueType="num">
                                      <p:cBhvr additive="base">
                                        <p:cTn id="21" dur="750" fill="hold"/>
                                        <p:tgtEl>
                                          <p:spTgt spid="7"/>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400"/>
                                        <p:tgtEl>
                                          <p:spTgt spid="12"/>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400"/>
                                        <p:tgtEl>
                                          <p:spTgt spid="13"/>
                                        </p:tgtEl>
                                      </p:cBhvr>
                                    </p:animEffect>
                                  </p:childTnLst>
                                </p:cTn>
                              </p:par>
                            </p:childTnLst>
                          </p:cTn>
                        </p:par>
                        <p:par>
                          <p:cTn id="37" fill="hold">
                            <p:stCondLst>
                              <p:cond delay="3500"/>
                            </p:stCondLst>
                            <p:childTnLst>
                              <p:par>
                                <p:cTn id="38" presetID="10" presetClass="entr" presetSubtype="0"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400"/>
                                        <p:tgtEl>
                                          <p:spTgt spid="14"/>
                                        </p:tgtEl>
                                      </p:cBhvr>
                                    </p:animEffect>
                                  </p:childTnLst>
                                </p:cTn>
                              </p:par>
                            </p:childTnLst>
                          </p:cTn>
                        </p:par>
                        <p:par>
                          <p:cTn id="41" fill="hold">
                            <p:stCondLst>
                              <p:cond delay="4000"/>
                            </p:stCondLst>
                            <p:childTnLst>
                              <p:par>
                                <p:cTn id="42" presetID="10" presetClass="entr" presetSubtype="0" fill="hold" grpId="0" nodeType="after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400"/>
                                        <p:tgtEl>
                                          <p:spTgt spid="15"/>
                                        </p:tgtEl>
                                      </p:cBhvr>
                                    </p:animEffect>
                                  </p:childTnLst>
                                </p:cTn>
                              </p:par>
                            </p:childTnLst>
                          </p:cTn>
                        </p:par>
                        <p:par>
                          <p:cTn id="45" fill="hold">
                            <p:stCondLst>
                              <p:cond delay="4500"/>
                            </p:stCondLst>
                            <p:childTnLst>
                              <p:par>
                                <p:cTn id="46" presetID="22" presetClass="entr" presetSubtype="8" fill="hold" grpId="0" nodeType="after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p:bldP spid="13" grpId="0"/>
      <p:bldP spid="14" grpId="0"/>
      <p:bldP spid="15" grpId="0"/>
      <p:bldP spid="1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1071987" y="2502162"/>
            <a:ext cx="2410365" cy="2152691"/>
            <a:chOff x="6208713" y="1243013"/>
            <a:chExt cx="706438" cy="620713"/>
          </a:xfrm>
          <a:solidFill>
            <a:srgbClr val="262626"/>
          </a:solidFill>
        </p:grpSpPr>
        <p:sp>
          <p:nvSpPr>
            <p:cNvPr id="7" name="Freeform 804"/>
            <p:cNvSpPr/>
            <p:nvPr/>
          </p:nvSpPr>
          <p:spPr bwMode="auto">
            <a:xfrm>
              <a:off x="6270626" y="1622425"/>
              <a:ext cx="26988" cy="68263"/>
            </a:xfrm>
            <a:custGeom>
              <a:avLst/>
              <a:gdLst/>
              <a:ahLst/>
              <a:cxnLst>
                <a:cxn ang="0">
                  <a:pos x="51" y="5"/>
                </a:cxn>
                <a:cxn ang="0">
                  <a:pos x="51" y="5"/>
                </a:cxn>
                <a:cxn ang="0">
                  <a:pos x="50" y="3"/>
                </a:cxn>
                <a:cxn ang="0">
                  <a:pos x="49" y="1"/>
                </a:cxn>
                <a:cxn ang="0">
                  <a:pos x="48" y="1"/>
                </a:cxn>
                <a:cxn ang="0">
                  <a:pos x="46" y="0"/>
                </a:cxn>
                <a:cxn ang="0">
                  <a:pos x="44" y="1"/>
                </a:cxn>
                <a:cxn ang="0">
                  <a:pos x="43" y="1"/>
                </a:cxn>
                <a:cxn ang="0">
                  <a:pos x="42" y="3"/>
                </a:cxn>
                <a:cxn ang="0">
                  <a:pos x="41" y="5"/>
                </a:cxn>
                <a:cxn ang="0">
                  <a:pos x="41" y="5"/>
                </a:cxn>
                <a:cxn ang="0">
                  <a:pos x="40" y="14"/>
                </a:cxn>
                <a:cxn ang="0">
                  <a:pos x="37" y="25"/>
                </a:cxn>
                <a:cxn ang="0">
                  <a:pos x="34" y="35"/>
                </a:cxn>
                <a:cxn ang="0">
                  <a:pos x="30" y="44"/>
                </a:cxn>
                <a:cxn ang="0">
                  <a:pos x="21" y="64"/>
                </a:cxn>
                <a:cxn ang="0">
                  <a:pos x="13" y="82"/>
                </a:cxn>
                <a:cxn ang="0">
                  <a:pos x="13" y="82"/>
                </a:cxn>
                <a:cxn ang="0">
                  <a:pos x="9" y="92"/>
                </a:cxn>
                <a:cxn ang="0">
                  <a:pos x="3" y="105"/>
                </a:cxn>
                <a:cxn ang="0">
                  <a:pos x="1" y="112"/>
                </a:cxn>
                <a:cxn ang="0">
                  <a:pos x="0" y="119"/>
                </a:cxn>
                <a:cxn ang="0">
                  <a:pos x="1" y="124"/>
                </a:cxn>
                <a:cxn ang="0">
                  <a:pos x="2" y="126"/>
                </a:cxn>
                <a:cxn ang="0">
                  <a:pos x="4" y="128"/>
                </a:cxn>
                <a:cxn ang="0">
                  <a:pos x="4" y="128"/>
                </a:cxn>
                <a:cxn ang="0">
                  <a:pos x="6" y="129"/>
                </a:cxn>
                <a:cxn ang="0">
                  <a:pos x="9" y="129"/>
                </a:cxn>
                <a:cxn ang="0">
                  <a:pos x="12" y="128"/>
                </a:cxn>
                <a:cxn ang="0">
                  <a:pos x="13" y="126"/>
                </a:cxn>
                <a:cxn ang="0">
                  <a:pos x="13" y="125"/>
                </a:cxn>
                <a:cxn ang="0">
                  <a:pos x="13" y="123"/>
                </a:cxn>
                <a:cxn ang="0">
                  <a:pos x="11" y="122"/>
                </a:cxn>
                <a:cxn ang="0">
                  <a:pos x="11" y="122"/>
                </a:cxn>
                <a:cxn ang="0">
                  <a:pos x="11" y="120"/>
                </a:cxn>
                <a:cxn ang="0">
                  <a:pos x="10" y="117"/>
                </a:cxn>
                <a:cxn ang="0">
                  <a:pos x="11" y="109"/>
                </a:cxn>
                <a:cxn ang="0">
                  <a:pos x="14" y="100"/>
                </a:cxn>
                <a:cxn ang="0">
                  <a:pos x="19" y="90"/>
                </a:cxn>
                <a:cxn ang="0">
                  <a:pos x="27" y="69"/>
                </a:cxn>
                <a:cxn ang="0">
                  <a:pos x="33" y="58"/>
                </a:cxn>
                <a:cxn ang="0">
                  <a:pos x="33" y="58"/>
                </a:cxn>
                <a:cxn ang="0">
                  <a:pos x="43" y="36"/>
                </a:cxn>
                <a:cxn ang="0">
                  <a:pos x="46" y="26"/>
                </a:cxn>
                <a:cxn ang="0">
                  <a:pos x="49" y="14"/>
                </a:cxn>
                <a:cxn ang="0">
                  <a:pos x="49" y="14"/>
                </a:cxn>
                <a:cxn ang="0">
                  <a:pos x="50" y="13"/>
                </a:cxn>
                <a:cxn ang="0">
                  <a:pos x="51" y="11"/>
                </a:cxn>
                <a:cxn ang="0">
                  <a:pos x="51" y="5"/>
                </a:cxn>
              </a:cxnLst>
              <a:rect l="0" t="0" r="r" b="b"/>
              <a:pathLst>
                <a:path w="51" h="129">
                  <a:moveTo>
                    <a:pt x="51" y="5"/>
                  </a:moveTo>
                  <a:lnTo>
                    <a:pt x="51" y="5"/>
                  </a:lnTo>
                  <a:lnTo>
                    <a:pt x="50" y="3"/>
                  </a:lnTo>
                  <a:lnTo>
                    <a:pt x="49" y="1"/>
                  </a:lnTo>
                  <a:lnTo>
                    <a:pt x="48" y="1"/>
                  </a:lnTo>
                  <a:lnTo>
                    <a:pt x="46" y="0"/>
                  </a:lnTo>
                  <a:lnTo>
                    <a:pt x="44" y="1"/>
                  </a:lnTo>
                  <a:lnTo>
                    <a:pt x="43" y="1"/>
                  </a:lnTo>
                  <a:lnTo>
                    <a:pt x="42" y="3"/>
                  </a:lnTo>
                  <a:lnTo>
                    <a:pt x="41" y="5"/>
                  </a:lnTo>
                  <a:lnTo>
                    <a:pt x="41" y="5"/>
                  </a:lnTo>
                  <a:lnTo>
                    <a:pt x="40" y="14"/>
                  </a:lnTo>
                  <a:lnTo>
                    <a:pt x="37" y="25"/>
                  </a:lnTo>
                  <a:lnTo>
                    <a:pt x="34" y="35"/>
                  </a:lnTo>
                  <a:lnTo>
                    <a:pt x="30" y="44"/>
                  </a:lnTo>
                  <a:lnTo>
                    <a:pt x="21" y="64"/>
                  </a:lnTo>
                  <a:lnTo>
                    <a:pt x="13" y="82"/>
                  </a:lnTo>
                  <a:lnTo>
                    <a:pt x="13" y="82"/>
                  </a:lnTo>
                  <a:lnTo>
                    <a:pt x="9" y="92"/>
                  </a:lnTo>
                  <a:lnTo>
                    <a:pt x="3" y="105"/>
                  </a:lnTo>
                  <a:lnTo>
                    <a:pt x="1" y="112"/>
                  </a:lnTo>
                  <a:lnTo>
                    <a:pt x="0" y="119"/>
                  </a:lnTo>
                  <a:lnTo>
                    <a:pt x="1" y="124"/>
                  </a:lnTo>
                  <a:lnTo>
                    <a:pt x="2" y="126"/>
                  </a:lnTo>
                  <a:lnTo>
                    <a:pt x="4" y="128"/>
                  </a:lnTo>
                  <a:lnTo>
                    <a:pt x="4" y="128"/>
                  </a:lnTo>
                  <a:lnTo>
                    <a:pt x="6" y="129"/>
                  </a:lnTo>
                  <a:lnTo>
                    <a:pt x="9" y="129"/>
                  </a:lnTo>
                  <a:lnTo>
                    <a:pt x="12" y="128"/>
                  </a:lnTo>
                  <a:lnTo>
                    <a:pt x="13" y="126"/>
                  </a:lnTo>
                  <a:lnTo>
                    <a:pt x="13" y="125"/>
                  </a:lnTo>
                  <a:lnTo>
                    <a:pt x="13" y="123"/>
                  </a:lnTo>
                  <a:lnTo>
                    <a:pt x="11" y="122"/>
                  </a:lnTo>
                  <a:lnTo>
                    <a:pt x="11" y="122"/>
                  </a:lnTo>
                  <a:lnTo>
                    <a:pt x="11" y="120"/>
                  </a:lnTo>
                  <a:lnTo>
                    <a:pt x="10" y="117"/>
                  </a:lnTo>
                  <a:lnTo>
                    <a:pt x="11" y="109"/>
                  </a:lnTo>
                  <a:lnTo>
                    <a:pt x="14" y="100"/>
                  </a:lnTo>
                  <a:lnTo>
                    <a:pt x="19" y="90"/>
                  </a:lnTo>
                  <a:lnTo>
                    <a:pt x="27" y="69"/>
                  </a:lnTo>
                  <a:lnTo>
                    <a:pt x="33" y="58"/>
                  </a:lnTo>
                  <a:lnTo>
                    <a:pt x="33" y="58"/>
                  </a:lnTo>
                  <a:lnTo>
                    <a:pt x="43" y="36"/>
                  </a:lnTo>
                  <a:lnTo>
                    <a:pt x="46" y="26"/>
                  </a:lnTo>
                  <a:lnTo>
                    <a:pt x="49" y="14"/>
                  </a:lnTo>
                  <a:lnTo>
                    <a:pt x="49" y="14"/>
                  </a:lnTo>
                  <a:lnTo>
                    <a:pt x="50" y="13"/>
                  </a:lnTo>
                  <a:lnTo>
                    <a:pt x="51" y="11"/>
                  </a:lnTo>
                  <a:lnTo>
                    <a:pt x="5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 name="Freeform 805"/>
            <p:cNvSpPr/>
            <p:nvPr/>
          </p:nvSpPr>
          <p:spPr bwMode="auto">
            <a:xfrm>
              <a:off x="6315076" y="1671638"/>
              <a:ext cx="15875" cy="41275"/>
            </a:xfrm>
            <a:custGeom>
              <a:avLst/>
              <a:gdLst/>
              <a:ahLst/>
              <a:cxnLst>
                <a:cxn ang="0">
                  <a:pos x="20" y="3"/>
                </a:cxn>
                <a:cxn ang="0">
                  <a:pos x="20" y="3"/>
                </a:cxn>
                <a:cxn ang="0">
                  <a:pos x="7" y="38"/>
                </a:cxn>
                <a:cxn ang="0">
                  <a:pos x="2" y="56"/>
                </a:cxn>
                <a:cxn ang="0">
                  <a:pos x="1" y="65"/>
                </a:cxn>
                <a:cxn ang="0">
                  <a:pos x="0" y="74"/>
                </a:cxn>
                <a:cxn ang="0">
                  <a:pos x="0" y="74"/>
                </a:cxn>
                <a:cxn ang="0">
                  <a:pos x="1" y="76"/>
                </a:cxn>
                <a:cxn ang="0">
                  <a:pos x="2" y="77"/>
                </a:cxn>
                <a:cxn ang="0">
                  <a:pos x="3" y="78"/>
                </a:cxn>
                <a:cxn ang="0">
                  <a:pos x="5" y="78"/>
                </a:cxn>
                <a:cxn ang="0">
                  <a:pos x="6" y="78"/>
                </a:cxn>
                <a:cxn ang="0">
                  <a:pos x="8" y="77"/>
                </a:cxn>
                <a:cxn ang="0">
                  <a:pos x="9" y="76"/>
                </a:cxn>
                <a:cxn ang="0">
                  <a:pos x="9" y="74"/>
                </a:cxn>
                <a:cxn ang="0">
                  <a:pos x="9" y="74"/>
                </a:cxn>
                <a:cxn ang="0">
                  <a:pos x="10" y="65"/>
                </a:cxn>
                <a:cxn ang="0">
                  <a:pos x="11" y="57"/>
                </a:cxn>
                <a:cxn ang="0">
                  <a:pos x="16" y="39"/>
                </a:cxn>
                <a:cxn ang="0">
                  <a:pos x="29" y="6"/>
                </a:cxn>
                <a:cxn ang="0">
                  <a:pos x="29" y="6"/>
                </a:cxn>
                <a:cxn ang="0">
                  <a:pos x="29" y="4"/>
                </a:cxn>
                <a:cxn ang="0">
                  <a:pos x="28" y="2"/>
                </a:cxn>
                <a:cxn ang="0">
                  <a:pos x="27" y="1"/>
                </a:cxn>
                <a:cxn ang="0">
                  <a:pos x="26" y="0"/>
                </a:cxn>
                <a:cxn ang="0">
                  <a:pos x="24" y="0"/>
                </a:cxn>
                <a:cxn ang="0">
                  <a:pos x="22" y="1"/>
                </a:cxn>
                <a:cxn ang="0">
                  <a:pos x="21" y="2"/>
                </a:cxn>
                <a:cxn ang="0">
                  <a:pos x="20" y="3"/>
                </a:cxn>
                <a:cxn ang="0">
                  <a:pos x="20" y="3"/>
                </a:cxn>
              </a:cxnLst>
              <a:rect l="0" t="0" r="r" b="b"/>
              <a:pathLst>
                <a:path w="29" h="78">
                  <a:moveTo>
                    <a:pt x="20" y="3"/>
                  </a:moveTo>
                  <a:lnTo>
                    <a:pt x="20" y="3"/>
                  </a:lnTo>
                  <a:lnTo>
                    <a:pt x="7" y="38"/>
                  </a:lnTo>
                  <a:lnTo>
                    <a:pt x="2" y="56"/>
                  </a:lnTo>
                  <a:lnTo>
                    <a:pt x="1" y="65"/>
                  </a:lnTo>
                  <a:lnTo>
                    <a:pt x="0" y="74"/>
                  </a:lnTo>
                  <a:lnTo>
                    <a:pt x="0" y="74"/>
                  </a:lnTo>
                  <a:lnTo>
                    <a:pt x="1" y="76"/>
                  </a:lnTo>
                  <a:lnTo>
                    <a:pt x="2" y="77"/>
                  </a:lnTo>
                  <a:lnTo>
                    <a:pt x="3" y="78"/>
                  </a:lnTo>
                  <a:lnTo>
                    <a:pt x="5" y="78"/>
                  </a:lnTo>
                  <a:lnTo>
                    <a:pt x="6" y="78"/>
                  </a:lnTo>
                  <a:lnTo>
                    <a:pt x="8" y="77"/>
                  </a:lnTo>
                  <a:lnTo>
                    <a:pt x="9" y="76"/>
                  </a:lnTo>
                  <a:lnTo>
                    <a:pt x="9" y="74"/>
                  </a:lnTo>
                  <a:lnTo>
                    <a:pt x="9" y="74"/>
                  </a:lnTo>
                  <a:lnTo>
                    <a:pt x="10" y="65"/>
                  </a:lnTo>
                  <a:lnTo>
                    <a:pt x="11" y="57"/>
                  </a:lnTo>
                  <a:lnTo>
                    <a:pt x="16" y="39"/>
                  </a:lnTo>
                  <a:lnTo>
                    <a:pt x="29" y="6"/>
                  </a:lnTo>
                  <a:lnTo>
                    <a:pt x="29" y="6"/>
                  </a:lnTo>
                  <a:lnTo>
                    <a:pt x="29" y="4"/>
                  </a:lnTo>
                  <a:lnTo>
                    <a:pt x="28" y="2"/>
                  </a:lnTo>
                  <a:lnTo>
                    <a:pt x="27" y="1"/>
                  </a:lnTo>
                  <a:lnTo>
                    <a:pt x="26" y="0"/>
                  </a:lnTo>
                  <a:lnTo>
                    <a:pt x="24" y="0"/>
                  </a:lnTo>
                  <a:lnTo>
                    <a:pt x="22" y="1"/>
                  </a:lnTo>
                  <a:lnTo>
                    <a:pt x="21" y="2"/>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 name="Freeform 806"/>
            <p:cNvSpPr/>
            <p:nvPr/>
          </p:nvSpPr>
          <p:spPr bwMode="auto">
            <a:xfrm>
              <a:off x="6359526" y="1677988"/>
              <a:ext cx="20638" cy="69850"/>
            </a:xfrm>
            <a:custGeom>
              <a:avLst/>
              <a:gdLst/>
              <a:ahLst/>
              <a:cxnLst>
                <a:cxn ang="0">
                  <a:pos x="32" y="4"/>
                </a:cxn>
                <a:cxn ang="0">
                  <a:pos x="32" y="4"/>
                </a:cxn>
                <a:cxn ang="0">
                  <a:pos x="20" y="33"/>
                </a:cxn>
                <a:cxn ang="0">
                  <a:pos x="11" y="63"/>
                </a:cxn>
                <a:cxn ang="0">
                  <a:pos x="6" y="79"/>
                </a:cxn>
                <a:cxn ang="0">
                  <a:pos x="3" y="94"/>
                </a:cxn>
                <a:cxn ang="0">
                  <a:pos x="1" y="110"/>
                </a:cxn>
                <a:cxn ang="0">
                  <a:pos x="0" y="125"/>
                </a:cxn>
                <a:cxn ang="0">
                  <a:pos x="0" y="125"/>
                </a:cxn>
                <a:cxn ang="0">
                  <a:pos x="0" y="127"/>
                </a:cxn>
                <a:cxn ang="0">
                  <a:pos x="1" y="128"/>
                </a:cxn>
                <a:cxn ang="0">
                  <a:pos x="3" y="129"/>
                </a:cxn>
                <a:cxn ang="0">
                  <a:pos x="4" y="130"/>
                </a:cxn>
                <a:cxn ang="0">
                  <a:pos x="6" y="129"/>
                </a:cxn>
                <a:cxn ang="0">
                  <a:pos x="7" y="128"/>
                </a:cxn>
                <a:cxn ang="0">
                  <a:pos x="9" y="127"/>
                </a:cxn>
                <a:cxn ang="0">
                  <a:pos x="9" y="125"/>
                </a:cxn>
                <a:cxn ang="0">
                  <a:pos x="9" y="125"/>
                </a:cxn>
                <a:cxn ang="0">
                  <a:pos x="10" y="110"/>
                </a:cxn>
                <a:cxn ang="0">
                  <a:pos x="12" y="94"/>
                </a:cxn>
                <a:cxn ang="0">
                  <a:pos x="16" y="80"/>
                </a:cxn>
                <a:cxn ang="0">
                  <a:pos x="20" y="64"/>
                </a:cxn>
                <a:cxn ang="0">
                  <a:pos x="30" y="35"/>
                </a:cxn>
                <a:cxn ang="0">
                  <a:pos x="40" y="6"/>
                </a:cxn>
                <a:cxn ang="0">
                  <a:pos x="40" y="6"/>
                </a:cxn>
                <a:cxn ang="0">
                  <a:pos x="41" y="4"/>
                </a:cxn>
                <a:cxn ang="0">
                  <a:pos x="40" y="2"/>
                </a:cxn>
                <a:cxn ang="0">
                  <a:pos x="39" y="1"/>
                </a:cxn>
                <a:cxn ang="0">
                  <a:pos x="37" y="1"/>
                </a:cxn>
                <a:cxn ang="0">
                  <a:pos x="36" y="0"/>
                </a:cxn>
                <a:cxn ang="0">
                  <a:pos x="34" y="1"/>
                </a:cxn>
                <a:cxn ang="0">
                  <a:pos x="33" y="2"/>
                </a:cxn>
                <a:cxn ang="0">
                  <a:pos x="32" y="4"/>
                </a:cxn>
                <a:cxn ang="0">
                  <a:pos x="32" y="4"/>
                </a:cxn>
              </a:cxnLst>
              <a:rect l="0" t="0" r="r" b="b"/>
              <a:pathLst>
                <a:path w="41" h="130">
                  <a:moveTo>
                    <a:pt x="32" y="4"/>
                  </a:moveTo>
                  <a:lnTo>
                    <a:pt x="32" y="4"/>
                  </a:lnTo>
                  <a:lnTo>
                    <a:pt x="20" y="33"/>
                  </a:lnTo>
                  <a:lnTo>
                    <a:pt x="11" y="63"/>
                  </a:lnTo>
                  <a:lnTo>
                    <a:pt x="6" y="79"/>
                  </a:lnTo>
                  <a:lnTo>
                    <a:pt x="3" y="94"/>
                  </a:lnTo>
                  <a:lnTo>
                    <a:pt x="1" y="110"/>
                  </a:lnTo>
                  <a:lnTo>
                    <a:pt x="0" y="125"/>
                  </a:lnTo>
                  <a:lnTo>
                    <a:pt x="0" y="125"/>
                  </a:lnTo>
                  <a:lnTo>
                    <a:pt x="0" y="127"/>
                  </a:lnTo>
                  <a:lnTo>
                    <a:pt x="1" y="128"/>
                  </a:lnTo>
                  <a:lnTo>
                    <a:pt x="3" y="129"/>
                  </a:lnTo>
                  <a:lnTo>
                    <a:pt x="4" y="130"/>
                  </a:lnTo>
                  <a:lnTo>
                    <a:pt x="6" y="129"/>
                  </a:lnTo>
                  <a:lnTo>
                    <a:pt x="7" y="128"/>
                  </a:lnTo>
                  <a:lnTo>
                    <a:pt x="9" y="127"/>
                  </a:lnTo>
                  <a:lnTo>
                    <a:pt x="9" y="125"/>
                  </a:lnTo>
                  <a:lnTo>
                    <a:pt x="9" y="125"/>
                  </a:lnTo>
                  <a:lnTo>
                    <a:pt x="10" y="110"/>
                  </a:lnTo>
                  <a:lnTo>
                    <a:pt x="12" y="94"/>
                  </a:lnTo>
                  <a:lnTo>
                    <a:pt x="16" y="80"/>
                  </a:lnTo>
                  <a:lnTo>
                    <a:pt x="20" y="64"/>
                  </a:lnTo>
                  <a:lnTo>
                    <a:pt x="30" y="35"/>
                  </a:lnTo>
                  <a:lnTo>
                    <a:pt x="40" y="6"/>
                  </a:lnTo>
                  <a:lnTo>
                    <a:pt x="40" y="6"/>
                  </a:lnTo>
                  <a:lnTo>
                    <a:pt x="41" y="4"/>
                  </a:lnTo>
                  <a:lnTo>
                    <a:pt x="40" y="2"/>
                  </a:lnTo>
                  <a:lnTo>
                    <a:pt x="39" y="1"/>
                  </a:lnTo>
                  <a:lnTo>
                    <a:pt x="37" y="1"/>
                  </a:lnTo>
                  <a:lnTo>
                    <a:pt x="36"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 name="Freeform 807"/>
            <p:cNvSpPr/>
            <p:nvPr/>
          </p:nvSpPr>
          <p:spPr bwMode="auto">
            <a:xfrm>
              <a:off x="6392863" y="1708150"/>
              <a:ext cx="20638" cy="55563"/>
            </a:xfrm>
            <a:custGeom>
              <a:avLst/>
              <a:gdLst/>
              <a:ahLst/>
              <a:cxnLst>
                <a:cxn ang="0">
                  <a:pos x="32" y="4"/>
                </a:cxn>
                <a:cxn ang="0">
                  <a:pos x="32" y="4"/>
                </a:cxn>
                <a:cxn ang="0">
                  <a:pos x="27" y="17"/>
                </a:cxn>
                <a:cxn ang="0">
                  <a:pos x="23" y="28"/>
                </a:cxn>
                <a:cxn ang="0">
                  <a:pos x="13" y="51"/>
                </a:cxn>
                <a:cxn ang="0">
                  <a:pos x="8" y="63"/>
                </a:cxn>
                <a:cxn ang="0">
                  <a:pos x="4" y="74"/>
                </a:cxn>
                <a:cxn ang="0">
                  <a:pos x="1" y="87"/>
                </a:cxn>
                <a:cxn ang="0">
                  <a:pos x="0" y="100"/>
                </a:cxn>
                <a:cxn ang="0">
                  <a:pos x="0" y="100"/>
                </a:cxn>
                <a:cxn ang="0">
                  <a:pos x="0" y="102"/>
                </a:cxn>
                <a:cxn ang="0">
                  <a:pos x="1" y="103"/>
                </a:cxn>
                <a:cxn ang="0">
                  <a:pos x="3" y="104"/>
                </a:cxn>
                <a:cxn ang="0">
                  <a:pos x="4" y="104"/>
                </a:cxn>
                <a:cxn ang="0">
                  <a:pos x="6" y="104"/>
                </a:cxn>
                <a:cxn ang="0">
                  <a:pos x="8" y="103"/>
                </a:cxn>
                <a:cxn ang="0">
                  <a:pos x="9" y="102"/>
                </a:cxn>
                <a:cxn ang="0">
                  <a:pos x="9" y="100"/>
                </a:cxn>
                <a:cxn ang="0">
                  <a:pos x="9" y="100"/>
                </a:cxn>
                <a:cxn ang="0">
                  <a:pos x="10" y="87"/>
                </a:cxn>
                <a:cxn ang="0">
                  <a:pos x="13" y="75"/>
                </a:cxn>
                <a:cxn ang="0">
                  <a:pos x="17" y="64"/>
                </a:cxn>
                <a:cxn ang="0">
                  <a:pos x="22" y="53"/>
                </a:cxn>
                <a:cxn ang="0">
                  <a:pos x="33" y="30"/>
                </a:cxn>
                <a:cxn ang="0">
                  <a:pos x="37" y="19"/>
                </a:cxn>
                <a:cxn ang="0">
                  <a:pos x="41" y="6"/>
                </a:cxn>
                <a:cxn ang="0">
                  <a:pos x="41" y="6"/>
                </a:cxn>
                <a:cxn ang="0">
                  <a:pos x="41" y="4"/>
                </a:cxn>
                <a:cxn ang="0">
                  <a:pos x="40" y="2"/>
                </a:cxn>
                <a:cxn ang="0">
                  <a:pos x="39" y="1"/>
                </a:cxn>
                <a:cxn ang="0">
                  <a:pos x="37" y="1"/>
                </a:cxn>
                <a:cxn ang="0">
                  <a:pos x="35" y="0"/>
                </a:cxn>
                <a:cxn ang="0">
                  <a:pos x="34" y="1"/>
                </a:cxn>
                <a:cxn ang="0">
                  <a:pos x="33" y="2"/>
                </a:cxn>
                <a:cxn ang="0">
                  <a:pos x="32" y="4"/>
                </a:cxn>
                <a:cxn ang="0">
                  <a:pos x="32" y="4"/>
                </a:cxn>
              </a:cxnLst>
              <a:rect l="0" t="0" r="r" b="b"/>
              <a:pathLst>
                <a:path w="41" h="104">
                  <a:moveTo>
                    <a:pt x="32" y="4"/>
                  </a:moveTo>
                  <a:lnTo>
                    <a:pt x="32" y="4"/>
                  </a:lnTo>
                  <a:lnTo>
                    <a:pt x="27" y="17"/>
                  </a:lnTo>
                  <a:lnTo>
                    <a:pt x="23" y="28"/>
                  </a:lnTo>
                  <a:lnTo>
                    <a:pt x="13" y="51"/>
                  </a:lnTo>
                  <a:lnTo>
                    <a:pt x="8" y="63"/>
                  </a:lnTo>
                  <a:lnTo>
                    <a:pt x="4" y="74"/>
                  </a:lnTo>
                  <a:lnTo>
                    <a:pt x="1" y="87"/>
                  </a:lnTo>
                  <a:lnTo>
                    <a:pt x="0" y="100"/>
                  </a:lnTo>
                  <a:lnTo>
                    <a:pt x="0" y="100"/>
                  </a:lnTo>
                  <a:lnTo>
                    <a:pt x="0" y="102"/>
                  </a:lnTo>
                  <a:lnTo>
                    <a:pt x="1" y="103"/>
                  </a:lnTo>
                  <a:lnTo>
                    <a:pt x="3" y="104"/>
                  </a:lnTo>
                  <a:lnTo>
                    <a:pt x="4" y="104"/>
                  </a:lnTo>
                  <a:lnTo>
                    <a:pt x="6" y="104"/>
                  </a:lnTo>
                  <a:lnTo>
                    <a:pt x="8" y="103"/>
                  </a:lnTo>
                  <a:lnTo>
                    <a:pt x="9" y="102"/>
                  </a:lnTo>
                  <a:lnTo>
                    <a:pt x="9" y="100"/>
                  </a:lnTo>
                  <a:lnTo>
                    <a:pt x="9" y="100"/>
                  </a:lnTo>
                  <a:lnTo>
                    <a:pt x="10" y="87"/>
                  </a:lnTo>
                  <a:lnTo>
                    <a:pt x="13" y="75"/>
                  </a:lnTo>
                  <a:lnTo>
                    <a:pt x="17" y="64"/>
                  </a:lnTo>
                  <a:lnTo>
                    <a:pt x="22" y="53"/>
                  </a:lnTo>
                  <a:lnTo>
                    <a:pt x="33" y="30"/>
                  </a:lnTo>
                  <a:lnTo>
                    <a:pt x="37" y="19"/>
                  </a:lnTo>
                  <a:lnTo>
                    <a:pt x="41" y="6"/>
                  </a:lnTo>
                  <a:lnTo>
                    <a:pt x="41" y="6"/>
                  </a:lnTo>
                  <a:lnTo>
                    <a:pt x="41" y="4"/>
                  </a:lnTo>
                  <a:lnTo>
                    <a:pt x="40" y="2"/>
                  </a:lnTo>
                  <a:lnTo>
                    <a:pt x="39" y="1"/>
                  </a:lnTo>
                  <a:lnTo>
                    <a:pt x="37" y="1"/>
                  </a:lnTo>
                  <a:lnTo>
                    <a:pt x="35"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 name="Freeform 809"/>
            <p:cNvSpPr/>
            <p:nvPr/>
          </p:nvSpPr>
          <p:spPr bwMode="auto">
            <a:xfrm>
              <a:off x="6438900" y="1719263"/>
              <a:ext cx="31750" cy="65088"/>
            </a:xfrm>
            <a:custGeom>
              <a:avLst/>
              <a:gdLst/>
              <a:ahLst/>
              <a:cxnLst>
                <a:cxn ang="0">
                  <a:pos x="51" y="2"/>
                </a:cxn>
                <a:cxn ang="0">
                  <a:pos x="51" y="2"/>
                </a:cxn>
                <a:cxn ang="0">
                  <a:pos x="37" y="25"/>
                </a:cxn>
                <a:cxn ang="0">
                  <a:pos x="25" y="44"/>
                </a:cxn>
                <a:cxn ang="0">
                  <a:pos x="14" y="64"/>
                </a:cxn>
                <a:cxn ang="0">
                  <a:pos x="6" y="83"/>
                </a:cxn>
                <a:cxn ang="0">
                  <a:pos x="2" y="93"/>
                </a:cxn>
                <a:cxn ang="0">
                  <a:pos x="0" y="101"/>
                </a:cxn>
                <a:cxn ang="0">
                  <a:pos x="0" y="108"/>
                </a:cxn>
                <a:cxn ang="0">
                  <a:pos x="1" y="114"/>
                </a:cxn>
                <a:cxn ang="0">
                  <a:pos x="2" y="116"/>
                </a:cxn>
                <a:cxn ang="0">
                  <a:pos x="5" y="119"/>
                </a:cxn>
                <a:cxn ang="0">
                  <a:pos x="7" y="120"/>
                </a:cxn>
                <a:cxn ang="0">
                  <a:pos x="10" y="123"/>
                </a:cxn>
                <a:cxn ang="0">
                  <a:pos x="10" y="123"/>
                </a:cxn>
                <a:cxn ang="0">
                  <a:pos x="12" y="123"/>
                </a:cxn>
                <a:cxn ang="0">
                  <a:pos x="14" y="123"/>
                </a:cxn>
                <a:cxn ang="0">
                  <a:pos x="15" y="120"/>
                </a:cxn>
                <a:cxn ang="0">
                  <a:pos x="16" y="119"/>
                </a:cxn>
                <a:cxn ang="0">
                  <a:pos x="15" y="115"/>
                </a:cxn>
                <a:cxn ang="0">
                  <a:pos x="14" y="114"/>
                </a:cxn>
                <a:cxn ang="0">
                  <a:pos x="13" y="113"/>
                </a:cxn>
                <a:cxn ang="0">
                  <a:pos x="13" y="113"/>
                </a:cxn>
                <a:cxn ang="0">
                  <a:pos x="11" y="112"/>
                </a:cxn>
                <a:cxn ang="0">
                  <a:pos x="10" y="111"/>
                </a:cxn>
                <a:cxn ang="0">
                  <a:pos x="10" y="107"/>
                </a:cxn>
                <a:cxn ang="0">
                  <a:pos x="10" y="102"/>
                </a:cxn>
                <a:cxn ang="0">
                  <a:pos x="12" y="96"/>
                </a:cxn>
                <a:cxn ang="0">
                  <a:pos x="18" y="80"/>
                </a:cxn>
                <a:cxn ang="0">
                  <a:pos x="27" y="62"/>
                </a:cxn>
                <a:cxn ang="0">
                  <a:pos x="47" y="27"/>
                </a:cxn>
                <a:cxn ang="0">
                  <a:pos x="59" y="7"/>
                </a:cxn>
                <a:cxn ang="0">
                  <a:pos x="59" y="7"/>
                </a:cxn>
                <a:cxn ang="0">
                  <a:pos x="60" y="5"/>
                </a:cxn>
                <a:cxn ang="0">
                  <a:pos x="59" y="3"/>
                </a:cxn>
                <a:cxn ang="0">
                  <a:pos x="59" y="1"/>
                </a:cxn>
                <a:cxn ang="0">
                  <a:pos x="57" y="0"/>
                </a:cxn>
                <a:cxn ang="0">
                  <a:pos x="56" y="0"/>
                </a:cxn>
                <a:cxn ang="0">
                  <a:pos x="54" y="0"/>
                </a:cxn>
                <a:cxn ang="0">
                  <a:pos x="52" y="0"/>
                </a:cxn>
                <a:cxn ang="0">
                  <a:pos x="51" y="2"/>
                </a:cxn>
                <a:cxn ang="0">
                  <a:pos x="51" y="2"/>
                </a:cxn>
              </a:cxnLst>
              <a:rect l="0" t="0" r="r" b="b"/>
              <a:pathLst>
                <a:path w="60" h="123">
                  <a:moveTo>
                    <a:pt x="51" y="2"/>
                  </a:moveTo>
                  <a:lnTo>
                    <a:pt x="51" y="2"/>
                  </a:lnTo>
                  <a:lnTo>
                    <a:pt x="37" y="25"/>
                  </a:lnTo>
                  <a:lnTo>
                    <a:pt x="25" y="44"/>
                  </a:lnTo>
                  <a:lnTo>
                    <a:pt x="14" y="64"/>
                  </a:lnTo>
                  <a:lnTo>
                    <a:pt x="6" y="83"/>
                  </a:lnTo>
                  <a:lnTo>
                    <a:pt x="2" y="93"/>
                  </a:lnTo>
                  <a:lnTo>
                    <a:pt x="0" y="101"/>
                  </a:lnTo>
                  <a:lnTo>
                    <a:pt x="0" y="108"/>
                  </a:lnTo>
                  <a:lnTo>
                    <a:pt x="1" y="114"/>
                  </a:lnTo>
                  <a:lnTo>
                    <a:pt x="2" y="116"/>
                  </a:lnTo>
                  <a:lnTo>
                    <a:pt x="5" y="119"/>
                  </a:lnTo>
                  <a:lnTo>
                    <a:pt x="7" y="120"/>
                  </a:lnTo>
                  <a:lnTo>
                    <a:pt x="10" y="123"/>
                  </a:lnTo>
                  <a:lnTo>
                    <a:pt x="10" y="123"/>
                  </a:lnTo>
                  <a:lnTo>
                    <a:pt x="12" y="123"/>
                  </a:lnTo>
                  <a:lnTo>
                    <a:pt x="14" y="123"/>
                  </a:lnTo>
                  <a:lnTo>
                    <a:pt x="15" y="120"/>
                  </a:lnTo>
                  <a:lnTo>
                    <a:pt x="16" y="119"/>
                  </a:lnTo>
                  <a:lnTo>
                    <a:pt x="15" y="115"/>
                  </a:lnTo>
                  <a:lnTo>
                    <a:pt x="14" y="114"/>
                  </a:lnTo>
                  <a:lnTo>
                    <a:pt x="13" y="113"/>
                  </a:lnTo>
                  <a:lnTo>
                    <a:pt x="13" y="113"/>
                  </a:lnTo>
                  <a:lnTo>
                    <a:pt x="11" y="112"/>
                  </a:lnTo>
                  <a:lnTo>
                    <a:pt x="10" y="111"/>
                  </a:lnTo>
                  <a:lnTo>
                    <a:pt x="10" y="107"/>
                  </a:lnTo>
                  <a:lnTo>
                    <a:pt x="10" y="102"/>
                  </a:lnTo>
                  <a:lnTo>
                    <a:pt x="12" y="96"/>
                  </a:lnTo>
                  <a:lnTo>
                    <a:pt x="18" y="80"/>
                  </a:lnTo>
                  <a:lnTo>
                    <a:pt x="27" y="62"/>
                  </a:lnTo>
                  <a:lnTo>
                    <a:pt x="47" y="27"/>
                  </a:lnTo>
                  <a:lnTo>
                    <a:pt x="59" y="7"/>
                  </a:lnTo>
                  <a:lnTo>
                    <a:pt x="59" y="7"/>
                  </a:lnTo>
                  <a:lnTo>
                    <a:pt x="60" y="5"/>
                  </a:lnTo>
                  <a:lnTo>
                    <a:pt x="59" y="3"/>
                  </a:lnTo>
                  <a:lnTo>
                    <a:pt x="59" y="1"/>
                  </a:lnTo>
                  <a:lnTo>
                    <a:pt x="57" y="0"/>
                  </a:lnTo>
                  <a:lnTo>
                    <a:pt x="56" y="0"/>
                  </a:lnTo>
                  <a:lnTo>
                    <a:pt x="54" y="0"/>
                  </a:lnTo>
                  <a:lnTo>
                    <a:pt x="52" y="0"/>
                  </a:lnTo>
                  <a:lnTo>
                    <a:pt x="51" y="2"/>
                  </a:lnTo>
                  <a:lnTo>
                    <a:pt x="5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 name="Freeform 810"/>
            <p:cNvSpPr/>
            <p:nvPr/>
          </p:nvSpPr>
          <p:spPr bwMode="auto">
            <a:xfrm>
              <a:off x="6478588" y="1731963"/>
              <a:ext cx="28575" cy="65088"/>
            </a:xfrm>
            <a:custGeom>
              <a:avLst/>
              <a:gdLst/>
              <a:ahLst/>
              <a:cxnLst>
                <a:cxn ang="0">
                  <a:pos x="45" y="1"/>
                </a:cxn>
                <a:cxn ang="0">
                  <a:pos x="45" y="1"/>
                </a:cxn>
                <a:cxn ang="0">
                  <a:pos x="40" y="8"/>
                </a:cxn>
                <a:cxn ang="0">
                  <a:pos x="34" y="14"/>
                </a:cxn>
                <a:cxn ang="0">
                  <a:pos x="25" y="26"/>
                </a:cxn>
                <a:cxn ang="0">
                  <a:pos x="16" y="41"/>
                </a:cxn>
                <a:cxn ang="0">
                  <a:pos x="10" y="55"/>
                </a:cxn>
                <a:cxn ang="0">
                  <a:pos x="6" y="71"/>
                </a:cxn>
                <a:cxn ang="0">
                  <a:pos x="3" y="87"/>
                </a:cxn>
                <a:cxn ang="0">
                  <a:pos x="1" y="103"/>
                </a:cxn>
                <a:cxn ang="0">
                  <a:pos x="0" y="119"/>
                </a:cxn>
                <a:cxn ang="0">
                  <a:pos x="0" y="119"/>
                </a:cxn>
                <a:cxn ang="0">
                  <a:pos x="0" y="121"/>
                </a:cxn>
                <a:cxn ang="0">
                  <a:pos x="1" y="122"/>
                </a:cxn>
                <a:cxn ang="0">
                  <a:pos x="3" y="123"/>
                </a:cxn>
                <a:cxn ang="0">
                  <a:pos x="5" y="123"/>
                </a:cxn>
                <a:cxn ang="0">
                  <a:pos x="6" y="123"/>
                </a:cxn>
                <a:cxn ang="0">
                  <a:pos x="8" y="122"/>
                </a:cxn>
                <a:cxn ang="0">
                  <a:pos x="9" y="121"/>
                </a:cxn>
                <a:cxn ang="0">
                  <a:pos x="9" y="119"/>
                </a:cxn>
                <a:cxn ang="0">
                  <a:pos x="9" y="119"/>
                </a:cxn>
                <a:cxn ang="0">
                  <a:pos x="10" y="104"/>
                </a:cxn>
                <a:cxn ang="0">
                  <a:pos x="12" y="88"/>
                </a:cxn>
                <a:cxn ang="0">
                  <a:pos x="15" y="74"/>
                </a:cxn>
                <a:cxn ang="0">
                  <a:pos x="19" y="59"/>
                </a:cxn>
                <a:cxn ang="0">
                  <a:pos x="25" y="45"/>
                </a:cxn>
                <a:cxn ang="0">
                  <a:pos x="33" y="31"/>
                </a:cxn>
                <a:cxn ang="0">
                  <a:pos x="41" y="19"/>
                </a:cxn>
                <a:cxn ang="0">
                  <a:pos x="53" y="9"/>
                </a:cxn>
                <a:cxn ang="0">
                  <a:pos x="53" y="9"/>
                </a:cxn>
                <a:cxn ang="0">
                  <a:pos x="54" y="7"/>
                </a:cxn>
                <a:cxn ang="0">
                  <a:pos x="54" y="6"/>
                </a:cxn>
                <a:cxn ang="0">
                  <a:pos x="54" y="3"/>
                </a:cxn>
                <a:cxn ang="0">
                  <a:pos x="53" y="2"/>
                </a:cxn>
                <a:cxn ang="0">
                  <a:pos x="50" y="1"/>
                </a:cxn>
                <a:cxn ang="0">
                  <a:pos x="49" y="0"/>
                </a:cxn>
                <a:cxn ang="0">
                  <a:pos x="47" y="0"/>
                </a:cxn>
                <a:cxn ang="0">
                  <a:pos x="45" y="1"/>
                </a:cxn>
                <a:cxn ang="0">
                  <a:pos x="45" y="1"/>
                </a:cxn>
              </a:cxnLst>
              <a:rect l="0" t="0" r="r" b="b"/>
              <a:pathLst>
                <a:path w="54" h="123">
                  <a:moveTo>
                    <a:pt x="45" y="1"/>
                  </a:moveTo>
                  <a:lnTo>
                    <a:pt x="45" y="1"/>
                  </a:lnTo>
                  <a:lnTo>
                    <a:pt x="40" y="8"/>
                  </a:lnTo>
                  <a:lnTo>
                    <a:pt x="34" y="14"/>
                  </a:lnTo>
                  <a:lnTo>
                    <a:pt x="25" y="26"/>
                  </a:lnTo>
                  <a:lnTo>
                    <a:pt x="16" y="41"/>
                  </a:lnTo>
                  <a:lnTo>
                    <a:pt x="10" y="55"/>
                  </a:lnTo>
                  <a:lnTo>
                    <a:pt x="6" y="71"/>
                  </a:lnTo>
                  <a:lnTo>
                    <a:pt x="3" y="87"/>
                  </a:lnTo>
                  <a:lnTo>
                    <a:pt x="1" y="103"/>
                  </a:lnTo>
                  <a:lnTo>
                    <a:pt x="0" y="119"/>
                  </a:lnTo>
                  <a:lnTo>
                    <a:pt x="0" y="119"/>
                  </a:lnTo>
                  <a:lnTo>
                    <a:pt x="0" y="121"/>
                  </a:lnTo>
                  <a:lnTo>
                    <a:pt x="1" y="122"/>
                  </a:lnTo>
                  <a:lnTo>
                    <a:pt x="3" y="123"/>
                  </a:lnTo>
                  <a:lnTo>
                    <a:pt x="5" y="123"/>
                  </a:lnTo>
                  <a:lnTo>
                    <a:pt x="6" y="123"/>
                  </a:lnTo>
                  <a:lnTo>
                    <a:pt x="8" y="122"/>
                  </a:lnTo>
                  <a:lnTo>
                    <a:pt x="9" y="121"/>
                  </a:lnTo>
                  <a:lnTo>
                    <a:pt x="9" y="119"/>
                  </a:lnTo>
                  <a:lnTo>
                    <a:pt x="9" y="119"/>
                  </a:lnTo>
                  <a:lnTo>
                    <a:pt x="10" y="104"/>
                  </a:lnTo>
                  <a:lnTo>
                    <a:pt x="12" y="88"/>
                  </a:lnTo>
                  <a:lnTo>
                    <a:pt x="15" y="74"/>
                  </a:lnTo>
                  <a:lnTo>
                    <a:pt x="19" y="59"/>
                  </a:lnTo>
                  <a:lnTo>
                    <a:pt x="25" y="45"/>
                  </a:lnTo>
                  <a:lnTo>
                    <a:pt x="33" y="31"/>
                  </a:lnTo>
                  <a:lnTo>
                    <a:pt x="41" y="19"/>
                  </a:lnTo>
                  <a:lnTo>
                    <a:pt x="53" y="9"/>
                  </a:lnTo>
                  <a:lnTo>
                    <a:pt x="53" y="9"/>
                  </a:lnTo>
                  <a:lnTo>
                    <a:pt x="54" y="7"/>
                  </a:lnTo>
                  <a:lnTo>
                    <a:pt x="54" y="6"/>
                  </a:lnTo>
                  <a:lnTo>
                    <a:pt x="54" y="3"/>
                  </a:lnTo>
                  <a:lnTo>
                    <a:pt x="53" y="2"/>
                  </a:lnTo>
                  <a:lnTo>
                    <a:pt x="50" y="1"/>
                  </a:lnTo>
                  <a:lnTo>
                    <a:pt x="49" y="0"/>
                  </a:lnTo>
                  <a:lnTo>
                    <a:pt x="47" y="0"/>
                  </a:lnTo>
                  <a:lnTo>
                    <a:pt x="45" y="1"/>
                  </a:lnTo>
                  <a:lnTo>
                    <a:pt x="4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 name="Freeform 811"/>
            <p:cNvSpPr/>
            <p:nvPr/>
          </p:nvSpPr>
          <p:spPr bwMode="auto">
            <a:xfrm>
              <a:off x="6523038" y="1739900"/>
              <a:ext cx="25400" cy="61913"/>
            </a:xfrm>
            <a:custGeom>
              <a:avLst/>
              <a:gdLst/>
              <a:ahLst/>
              <a:cxnLst>
                <a:cxn ang="0">
                  <a:pos x="39" y="3"/>
                </a:cxn>
                <a:cxn ang="0">
                  <a:pos x="39" y="3"/>
                </a:cxn>
                <a:cxn ang="0">
                  <a:pos x="27" y="29"/>
                </a:cxn>
                <a:cxn ang="0">
                  <a:pos x="17" y="56"/>
                </a:cxn>
                <a:cxn ang="0">
                  <a:pos x="8" y="82"/>
                </a:cxn>
                <a:cxn ang="0">
                  <a:pos x="4" y="96"/>
                </a:cxn>
                <a:cxn ang="0">
                  <a:pos x="0" y="110"/>
                </a:cxn>
                <a:cxn ang="0">
                  <a:pos x="0" y="110"/>
                </a:cxn>
                <a:cxn ang="0">
                  <a:pos x="0" y="112"/>
                </a:cxn>
                <a:cxn ang="0">
                  <a:pos x="1" y="113"/>
                </a:cxn>
                <a:cxn ang="0">
                  <a:pos x="4" y="116"/>
                </a:cxn>
                <a:cxn ang="0">
                  <a:pos x="6" y="117"/>
                </a:cxn>
                <a:cxn ang="0">
                  <a:pos x="8" y="116"/>
                </a:cxn>
                <a:cxn ang="0">
                  <a:pos x="9" y="114"/>
                </a:cxn>
                <a:cxn ang="0">
                  <a:pos x="10" y="112"/>
                </a:cxn>
                <a:cxn ang="0">
                  <a:pos x="10" y="112"/>
                </a:cxn>
                <a:cxn ang="0">
                  <a:pos x="13" y="99"/>
                </a:cxn>
                <a:cxn ang="0">
                  <a:pos x="16" y="85"/>
                </a:cxn>
                <a:cxn ang="0">
                  <a:pos x="25" y="58"/>
                </a:cxn>
                <a:cxn ang="0">
                  <a:pos x="37" y="32"/>
                </a:cxn>
                <a:cxn ang="0">
                  <a:pos x="47" y="5"/>
                </a:cxn>
                <a:cxn ang="0">
                  <a:pos x="47" y="5"/>
                </a:cxn>
                <a:cxn ang="0">
                  <a:pos x="48" y="3"/>
                </a:cxn>
                <a:cxn ang="0">
                  <a:pos x="47" y="2"/>
                </a:cxn>
                <a:cxn ang="0">
                  <a:pos x="46" y="1"/>
                </a:cxn>
                <a:cxn ang="0">
                  <a:pos x="45" y="0"/>
                </a:cxn>
                <a:cxn ang="0">
                  <a:pos x="41" y="0"/>
                </a:cxn>
                <a:cxn ang="0">
                  <a:pos x="40" y="1"/>
                </a:cxn>
                <a:cxn ang="0">
                  <a:pos x="39" y="3"/>
                </a:cxn>
                <a:cxn ang="0">
                  <a:pos x="39" y="3"/>
                </a:cxn>
              </a:cxnLst>
              <a:rect l="0" t="0" r="r" b="b"/>
              <a:pathLst>
                <a:path w="48" h="117">
                  <a:moveTo>
                    <a:pt x="39" y="3"/>
                  </a:moveTo>
                  <a:lnTo>
                    <a:pt x="39" y="3"/>
                  </a:lnTo>
                  <a:lnTo>
                    <a:pt x="27" y="29"/>
                  </a:lnTo>
                  <a:lnTo>
                    <a:pt x="17" y="56"/>
                  </a:lnTo>
                  <a:lnTo>
                    <a:pt x="8" y="82"/>
                  </a:lnTo>
                  <a:lnTo>
                    <a:pt x="4" y="96"/>
                  </a:lnTo>
                  <a:lnTo>
                    <a:pt x="0" y="110"/>
                  </a:lnTo>
                  <a:lnTo>
                    <a:pt x="0" y="110"/>
                  </a:lnTo>
                  <a:lnTo>
                    <a:pt x="0" y="112"/>
                  </a:lnTo>
                  <a:lnTo>
                    <a:pt x="1" y="113"/>
                  </a:lnTo>
                  <a:lnTo>
                    <a:pt x="4" y="116"/>
                  </a:lnTo>
                  <a:lnTo>
                    <a:pt x="6" y="117"/>
                  </a:lnTo>
                  <a:lnTo>
                    <a:pt x="8" y="116"/>
                  </a:lnTo>
                  <a:lnTo>
                    <a:pt x="9" y="114"/>
                  </a:lnTo>
                  <a:lnTo>
                    <a:pt x="10" y="112"/>
                  </a:lnTo>
                  <a:lnTo>
                    <a:pt x="10" y="112"/>
                  </a:lnTo>
                  <a:lnTo>
                    <a:pt x="13" y="99"/>
                  </a:lnTo>
                  <a:lnTo>
                    <a:pt x="16" y="85"/>
                  </a:lnTo>
                  <a:lnTo>
                    <a:pt x="25" y="58"/>
                  </a:lnTo>
                  <a:lnTo>
                    <a:pt x="37" y="32"/>
                  </a:lnTo>
                  <a:lnTo>
                    <a:pt x="47" y="5"/>
                  </a:lnTo>
                  <a:lnTo>
                    <a:pt x="47" y="5"/>
                  </a:lnTo>
                  <a:lnTo>
                    <a:pt x="48" y="3"/>
                  </a:lnTo>
                  <a:lnTo>
                    <a:pt x="47" y="2"/>
                  </a:lnTo>
                  <a:lnTo>
                    <a:pt x="46" y="1"/>
                  </a:lnTo>
                  <a:lnTo>
                    <a:pt x="45" y="0"/>
                  </a:lnTo>
                  <a:lnTo>
                    <a:pt x="41" y="0"/>
                  </a:lnTo>
                  <a:lnTo>
                    <a:pt x="40" y="1"/>
                  </a:lnTo>
                  <a:lnTo>
                    <a:pt x="39" y="3"/>
                  </a:lnTo>
                  <a:lnTo>
                    <a:pt x="3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 name="Freeform 812"/>
            <p:cNvSpPr/>
            <p:nvPr/>
          </p:nvSpPr>
          <p:spPr bwMode="auto">
            <a:xfrm>
              <a:off x="6572250" y="1743075"/>
              <a:ext cx="28575" cy="61913"/>
            </a:xfrm>
            <a:custGeom>
              <a:avLst/>
              <a:gdLst/>
              <a:ahLst/>
              <a:cxnLst>
                <a:cxn ang="0">
                  <a:pos x="45" y="2"/>
                </a:cxn>
                <a:cxn ang="0">
                  <a:pos x="45" y="2"/>
                </a:cxn>
                <a:cxn ang="0">
                  <a:pos x="37" y="14"/>
                </a:cxn>
                <a:cxn ang="0">
                  <a:pos x="28" y="27"/>
                </a:cxn>
                <a:cxn ang="0">
                  <a:pos x="22" y="40"/>
                </a:cxn>
                <a:cxn ang="0">
                  <a:pos x="16" y="54"/>
                </a:cxn>
                <a:cxn ang="0">
                  <a:pos x="11" y="67"/>
                </a:cxn>
                <a:cxn ang="0">
                  <a:pos x="7" y="82"/>
                </a:cxn>
                <a:cxn ang="0">
                  <a:pos x="3" y="96"/>
                </a:cxn>
                <a:cxn ang="0">
                  <a:pos x="0" y="111"/>
                </a:cxn>
                <a:cxn ang="0">
                  <a:pos x="0" y="111"/>
                </a:cxn>
                <a:cxn ang="0">
                  <a:pos x="0" y="114"/>
                </a:cxn>
                <a:cxn ang="0">
                  <a:pos x="3" y="116"/>
                </a:cxn>
                <a:cxn ang="0">
                  <a:pos x="6" y="117"/>
                </a:cxn>
                <a:cxn ang="0">
                  <a:pos x="8" y="115"/>
                </a:cxn>
                <a:cxn ang="0">
                  <a:pos x="14" y="108"/>
                </a:cxn>
                <a:cxn ang="0">
                  <a:pos x="14" y="108"/>
                </a:cxn>
                <a:cxn ang="0">
                  <a:pos x="16" y="106"/>
                </a:cxn>
                <a:cxn ang="0">
                  <a:pos x="15" y="104"/>
                </a:cxn>
                <a:cxn ang="0">
                  <a:pos x="14" y="102"/>
                </a:cxn>
                <a:cxn ang="0">
                  <a:pos x="12" y="101"/>
                </a:cxn>
                <a:cxn ang="0">
                  <a:pos x="12" y="101"/>
                </a:cxn>
                <a:cxn ang="0">
                  <a:pos x="18" y="75"/>
                </a:cxn>
                <a:cxn ang="0">
                  <a:pos x="22" y="63"/>
                </a:cxn>
                <a:cxn ang="0">
                  <a:pos x="27" y="52"/>
                </a:cxn>
                <a:cxn ang="0">
                  <a:pos x="33" y="39"/>
                </a:cxn>
                <a:cxn ang="0">
                  <a:pos x="39" y="28"/>
                </a:cxn>
                <a:cxn ang="0">
                  <a:pos x="45" y="18"/>
                </a:cxn>
                <a:cxn ang="0">
                  <a:pos x="53" y="6"/>
                </a:cxn>
                <a:cxn ang="0">
                  <a:pos x="53" y="6"/>
                </a:cxn>
                <a:cxn ang="0">
                  <a:pos x="54" y="5"/>
                </a:cxn>
                <a:cxn ang="0">
                  <a:pos x="54" y="3"/>
                </a:cxn>
                <a:cxn ang="0">
                  <a:pos x="53" y="2"/>
                </a:cxn>
                <a:cxn ang="0">
                  <a:pos x="52" y="1"/>
                </a:cxn>
                <a:cxn ang="0">
                  <a:pos x="48" y="0"/>
                </a:cxn>
                <a:cxn ang="0">
                  <a:pos x="46" y="0"/>
                </a:cxn>
                <a:cxn ang="0">
                  <a:pos x="45" y="2"/>
                </a:cxn>
                <a:cxn ang="0">
                  <a:pos x="45" y="2"/>
                </a:cxn>
              </a:cxnLst>
              <a:rect l="0" t="0" r="r" b="b"/>
              <a:pathLst>
                <a:path w="54" h="117">
                  <a:moveTo>
                    <a:pt x="45" y="2"/>
                  </a:moveTo>
                  <a:lnTo>
                    <a:pt x="45" y="2"/>
                  </a:lnTo>
                  <a:lnTo>
                    <a:pt x="37" y="14"/>
                  </a:lnTo>
                  <a:lnTo>
                    <a:pt x="28" y="27"/>
                  </a:lnTo>
                  <a:lnTo>
                    <a:pt x="22" y="40"/>
                  </a:lnTo>
                  <a:lnTo>
                    <a:pt x="16" y="54"/>
                  </a:lnTo>
                  <a:lnTo>
                    <a:pt x="11" y="67"/>
                  </a:lnTo>
                  <a:lnTo>
                    <a:pt x="7" y="82"/>
                  </a:lnTo>
                  <a:lnTo>
                    <a:pt x="3" y="96"/>
                  </a:lnTo>
                  <a:lnTo>
                    <a:pt x="0" y="111"/>
                  </a:lnTo>
                  <a:lnTo>
                    <a:pt x="0" y="111"/>
                  </a:lnTo>
                  <a:lnTo>
                    <a:pt x="0" y="114"/>
                  </a:lnTo>
                  <a:lnTo>
                    <a:pt x="3" y="116"/>
                  </a:lnTo>
                  <a:lnTo>
                    <a:pt x="6" y="117"/>
                  </a:lnTo>
                  <a:lnTo>
                    <a:pt x="8" y="115"/>
                  </a:lnTo>
                  <a:lnTo>
                    <a:pt x="14" y="108"/>
                  </a:lnTo>
                  <a:lnTo>
                    <a:pt x="14" y="108"/>
                  </a:lnTo>
                  <a:lnTo>
                    <a:pt x="16" y="106"/>
                  </a:lnTo>
                  <a:lnTo>
                    <a:pt x="15" y="104"/>
                  </a:lnTo>
                  <a:lnTo>
                    <a:pt x="14" y="102"/>
                  </a:lnTo>
                  <a:lnTo>
                    <a:pt x="12" y="101"/>
                  </a:lnTo>
                  <a:lnTo>
                    <a:pt x="12" y="101"/>
                  </a:lnTo>
                  <a:lnTo>
                    <a:pt x="18" y="75"/>
                  </a:lnTo>
                  <a:lnTo>
                    <a:pt x="22" y="63"/>
                  </a:lnTo>
                  <a:lnTo>
                    <a:pt x="27" y="52"/>
                  </a:lnTo>
                  <a:lnTo>
                    <a:pt x="33" y="39"/>
                  </a:lnTo>
                  <a:lnTo>
                    <a:pt x="39" y="28"/>
                  </a:lnTo>
                  <a:lnTo>
                    <a:pt x="45" y="18"/>
                  </a:lnTo>
                  <a:lnTo>
                    <a:pt x="53" y="6"/>
                  </a:lnTo>
                  <a:lnTo>
                    <a:pt x="53" y="6"/>
                  </a:lnTo>
                  <a:lnTo>
                    <a:pt x="54" y="5"/>
                  </a:lnTo>
                  <a:lnTo>
                    <a:pt x="54" y="3"/>
                  </a:lnTo>
                  <a:lnTo>
                    <a:pt x="53" y="2"/>
                  </a:lnTo>
                  <a:lnTo>
                    <a:pt x="52" y="1"/>
                  </a:lnTo>
                  <a:lnTo>
                    <a:pt x="48" y="0"/>
                  </a:lnTo>
                  <a:lnTo>
                    <a:pt x="46" y="0"/>
                  </a:lnTo>
                  <a:lnTo>
                    <a:pt x="45" y="2"/>
                  </a:lnTo>
                  <a:lnTo>
                    <a:pt x="45"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 name="Freeform 813"/>
            <p:cNvSpPr/>
            <p:nvPr/>
          </p:nvSpPr>
          <p:spPr bwMode="auto">
            <a:xfrm>
              <a:off x="6629400" y="1741488"/>
              <a:ext cx="28575" cy="55563"/>
            </a:xfrm>
            <a:custGeom>
              <a:avLst/>
              <a:gdLst/>
              <a:ahLst/>
              <a:cxnLst>
                <a:cxn ang="0">
                  <a:pos x="44" y="3"/>
                </a:cxn>
                <a:cxn ang="0">
                  <a:pos x="44" y="3"/>
                </a:cxn>
                <a:cxn ang="0">
                  <a:pos x="39" y="14"/>
                </a:cxn>
                <a:cxn ang="0">
                  <a:pos x="35" y="26"/>
                </a:cxn>
                <a:cxn ang="0">
                  <a:pos x="35" y="26"/>
                </a:cxn>
                <a:cxn ang="0">
                  <a:pos x="34" y="32"/>
                </a:cxn>
                <a:cxn ang="0">
                  <a:pos x="33" y="38"/>
                </a:cxn>
                <a:cxn ang="0">
                  <a:pos x="32" y="44"/>
                </a:cxn>
                <a:cxn ang="0">
                  <a:pos x="31" y="48"/>
                </a:cxn>
                <a:cxn ang="0">
                  <a:pos x="30" y="50"/>
                </a:cxn>
                <a:cxn ang="0">
                  <a:pos x="30" y="50"/>
                </a:cxn>
                <a:cxn ang="0">
                  <a:pos x="25" y="55"/>
                </a:cxn>
                <a:cxn ang="0">
                  <a:pos x="22" y="61"/>
                </a:cxn>
                <a:cxn ang="0">
                  <a:pos x="15" y="73"/>
                </a:cxn>
                <a:cxn ang="0">
                  <a:pos x="9" y="86"/>
                </a:cxn>
                <a:cxn ang="0">
                  <a:pos x="5" y="91"/>
                </a:cxn>
                <a:cxn ang="0">
                  <a:pos x="1" y="97"/>
                </a:cxn>
                <a:cxn ang="0">
                  <a:pos x="1" y="97"/>
                </a:cxn>
                <a:cxn ang="0">
                  <a:pos x="0" y="98"/>
                </a:cxn>
                <a:cxn ang="0">
                  <a:pos x="0" y="100"/>
                </a:cxn>
                <a:cxn ang="0">
                  <a:pos x="0" y="102"/>
                </a:cxn>
                <a:cxn ang="0">
                  <a:pos x="1" y="103"/>
                </a:cxn>
                <a:cxn ang="0">
                  <a:pos x="3" y="104"/>
                </a:cxn>
                <a:cxn ang="0">
                  <a:pos x="4" y="105"/>
                </a:cxn>
                <a:cxn ang="0">
                  <a:pos x="6" y="104"/>
                </a:cxn>
                <a:cxn ang="0">
                  <a:pos x="7" y="103"/>
                </a:cxn>
                <a:cxn ang="0">
                  <a:pos x="7" y="103"/>
                </a:cxn>
                <a:cxn ang="0">
                  <a:pos x="14" y="94"/>
                </a:cxn>
                <a:cxn ang="0">
                  <a:pos x="21" y="84"/>
                </a:cxn>
                <a:cxn ang="0">
                  <a:pos x="31" y="63"/>
                </a:cxn>
                <a:cxn ang="0">
                  <a:pos x="31" y="63"/>
                </a:cxn>
                <a:cxn ang="0">
                  <a:pos x="34" y="60"/>
                </a:cxn>
                <a:cxn ang="0">
                  <a:pos x="37" y="57"/>
                </a:cxn>
                <a:cxn ang="0">
                  <a:pos x="39" y="54"/>
                </a:cxn>
                <a:cxn ang="0">
                  <a:pos x="40" y="50"/>
                </a:cxn>
                <a:cxn ang="0">
                  <a:pos x="40" y="50"/>
                </a:cxn>
                <a:cxn ang="0">
                  <a:pos x="42" y="38"/>
                </a:cxn>
                <a:cxn ang="0">
                  <a:pos x="44" y="28"/>
                </a:cxn>
                <a:cxn ang="0">
                  <a:pos x="48" y="18"/>
                </a:cxn>
                <a:cxn ang="0">
                  <a:pos x="53" y="7"/>
                </a:cxn>
                <a:cxn ang="0">
                  <a:pos x="53" y="7"/>
                </a:cxn>
                <a:cxn ang="0">
                  <a:pos x="53" y="5"/>
                </a:cxn>
                <a:cxn ang="0">
                  <a:pos x="53" y="4"/>
                </a:cxn>
                <a:cxn ang="0">
                  <a:pos x="51" y="1"/>
                </a:cxn>
                <a:cxn ang="0">
                  <a:pos x="48" y="0"/>
                </a:cxn>
                <a:cxn ang="0">
                  <a:pos x="47" y="0"/>
                </a:cxn>
                <a:cxn ang="0">
                  <a:pos x="45" y="1"/>
                </a:cxn>
                <a:cxn ang="0">
                  <a:pos x="44" y="3"/>
                </a:cxn>
                <a:cxn ang="0">
                  <a:pos x="44" y="3"/>
                </a:cxn>
              </a:cxnLst>
              <a:rect l="0" t="0" r="r" b="b"/>
              <a:pathLst>
                <a:path w="53" h="105">
                  <a:moveTo>
                    <a:pt x="44" y="3"/>
                  </a:moveTo>
                  <a:lnTo>
                    <a:pt x="44" y="3"/>
                  </a:lnTo>
                  <a:lnTo>
                    <a:pt x="39" y="14"/>
                  </a:lnTo>
                  <a:lnTo>
                    <a:pt x="35" y="26"/>
                  </a:lnTo>
                  <a:lnTo>
                    <a:pt x="35" y="26"/>
                  </a:lnTo>
                  <a:lnTo>
                    <a:pt x="34" y="32"/>
                  </a:lnTo>
                  <a:lnTo>
                    <a:pt x="33" y="38"/>
                  </a:lnTo>
                  <a:lnTo>
                    <a:pt x="32" y="44"/>
                  </a:lnTo>
                  <a:lnTo>
                    <a:pt x="31" y="48"/>
                  </a:lnTo>
                  <a:lnTo>
                    <a:pt x="30" y="50"/>
                  </a:lnTo>
                  <a:lnTo>
                    <a:pt x="30" y="50"/>
                  </a:lnTo>
                  <a:lnTo>
                    <a:pt x="25" y="55"/>
                  </a:lnTo>
                  <a:lnTo>
                    <a:pt x="22" y="61"/>
                  </a:lnTo>
                  <a:lnTo>
                    <a:pt x="15" y="73"/>
                  </a:lnTo>
                  <a:lnTo>
                    <a:pt x="9" y="86"/>
                  </a:lnTo>
                  <a:lnTo>
                    <a:pt x="5" y="91"/>
                  </a:lnTo>
                  <a:lnTo>
                    <a:pt x="1" y="97"/>
                  </a:lnTo>
                  <a:lnTo>
                    <a:pt x="1" y="97"/>
                  </a:lnTo>
                  <a:lnTo>
                    <a:pt x="0" y="98"/>
                  </a:lnTo>
                  <a:lnTo>
                    <a:pt x="0" y="100"/>
                  </a:lnTo>
                  <a:lnTo>
                    <a:pt x="0" y="102"/>
                  </a:lnTo>
                  <a:lnTo>
                    <a:pt x="1" y="103"/>
                  </a:lnTo>
                  <a:lnTo>
                    <a:pt x="3" y="104"/>
                  </a:lnTo>
                  <a:lnTo>
                    <a:pt x="4" y="105"/>
                  </a:lnTo>
                  <a:lnTo>
                    <a:pt x="6" y="104"/>
                  </a:lnTo>
                  <a:lnTo>
                    <a:pt x="7" y="103"/>
                  </a:lnTo>
                  <a:lnTo>
                    <a:pt x="7" y="103"/>
                  </a:lnTo>
                  <a:lnTo>
                    <a:pt x="14" y="94"/>
                  </a:lnTo>
                  <a:lnTo>
                    <a:pt x="21" y="84"/>
                  </a:lnTo>
                  <a:lnTo>
                    <a:pt x="31" y="63"/>
                  </a:lnTo>
                  <a:lnTo>
                    <a:pt x="31" y="63"/>
                  </a:lnTo>
                  <a:lnTo>
                    <a:pt x="34" y="60"/>
                  </a:lnTo>
                  <a:lnTo>
                    <a:pt x="37" y="57"/>
                  </a:lnTo>
                  <a:lnTo>
                    <a:pt x="39" y="54"/>
                  </a:lnTo>
                  <a:lnTo>
                    <a:pt x="40" y="50"/>
                  </a:lnTo>
                  <a:lnTo>
                    <a:pt x="40" y="50"/>
                  </a:lnTo>
                  <a:lnTo>
                    <a:pt x="42" y="38"/>
                  </a:lnTo>
                  <a:lnTo>
                    <a:pt x="44" y="28"/>
                  </a:lnTo>
                  <a:lnTo>
                    <a:pt x="48" y="18"/>
                  </a:lnTo>
                  <a:lnTo>
                    <a:pt x="53" y="7"/>
                  </a:lnTo>
                  <a:lnTo>
                    <a:pt x="53" y="7"/>
                  </a:lnTo>
                  <a:lnTo>
                    <a:pt x="53" y="5"/>
                  </a:lnTo>
                  <a:lnTo>
                    <a:pt x="53" y="4"/>
                  </a:lnTo>
                  <a:lnTo>
                    <a:pt x="51" y="1"/>
                  </a:lnTo>
                  <a:lnTo>
                    <a:pt x="48" y="0"/>
                  </a:lnTo>
                  <a:lnTo>
                    <a:pt x="47" y="0"/>
                  </a:lnTo>
                  <a:lnTo>
                    <a:pt x="45" y="1"/>
                  </a:lnTo>
                  <a:lnTo>
                    <a:pt x="44" y="3"/>
                  </a:lnTo>
                  <a:lnTo>
                    <a:pt x="44"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6" name="Freeform 814"/>
            <p:cNvSpPr/>
            <p:nvPr/>
          </p:nvSpPr>
          <p:spPr bwMode="auto">
            <a:xfrm>
              <a:off x="6673850" y="1739900"/>
              <a:ext cx="20638" cy="53975"/>
            </a:xfrm>
            <a:custGeom>
              <a:avLst/>
              <a:gdLst/>
              <a:ahLst/>
              <a:cxnLst>
                <a:cxn ang="0">
                  <a:pos x="32" y="4"/>
                </a:cxn>
                <a:cxn ang="0">
                  <a:pos x="32" y="4"/>
                </a:cxn>
                <a:cxn ang="0">
                  <a:pos x="29" y="16"/>
                </a:cxn>
                <a:cxn ang="0">
                  <a:pos x="26" y="28"/>
                </a:cxn>
                <a:cxn ang="0">
                  <a:pos x="22" y="40"/>
                </a:cxn>
                <a:cxn ang="0">
                  <a:pos x="18" y="51"/>
                </a:cxn>
                <a:cxn ang="0">
                  <a:pos x="8" y="74"/>
                </a:cxn>
                <a:cxn ang="0">
                  <a:pos x="4" y="86"/>
                </a:cxn>
                <a:cxn ang="0">
                  <a:pos x="0" y="98"/>
                </a:cxn>
                <a:cxn ang="0">
                  <a:pos x="0" y="98"/>
                </a:cxn>
                <a:cxn ang="0">
                  <a:pos x="0" y="100"/>
                </a:cxn>
                <a:cxn ang="0">
                  <a:pos x="1" y="101"/>
                </a:cxn>
                <a:cxn ang="0">
                  <a:pos x="2" y="102"/>
                </a:cxn>
                <a:cxn ang="0">
                  <a:pos x="4" y="103"/>
                </a:cxn>
                <a:cxn ang="0">
                  <a:pos x="5" y="103"/>
                </a:cxn>
                <a:cxn ang="0">
                  <a:pos x="7" y="103"/>
                </a:cxn>
                <a:cxn ang="0">
                  <a:pos x="8" y="102"/>
                </a:cxn>
                <a:cxn ang="0">
                  <a:pos x="9" y="100"/>
                </a:cxn>
                <a:cxn ang="0">
                  <a:pos x="9" y="100"/>
                </a:cxn>
                <a:cxn ang="0">
                  <a:pos x="12" y="88"/>
                </a:cxn>
                <a:cxn ang="0">
                  <a:pos x="17" y="76"/>
                </a:cxn>
                <a:cxn ang="0">
                  <a:pos x="27" y="53"/>
                </a:cxn>
                <a:cxn ang="0">
                  <a:pos x="32" y="41"/>
                </a:cxn>
                <a:cxn ang="0">
                  <a:pos x="36" y="29"/>
                </a:cxn>
                <a:cxn ang="0">
                  <a:pos x="39" y="16"/>
                </a:cxn>
                <a:cxn ang="0">
                  <a:pos x="41" y="4"/>
                </a:cxn>
                <a:cxn ang="0">
                  <a:pos x="41" y="4"/>
                </a:cxn>
                <a:cxn ang="0">
                  <a:pos x="41" y="2"/>
                </a:cxn>
                <a:cxn ang="0">
                  <a:pos x="40" y="1"/>
                </a:cxn>
                <a:cxn ang="0">
                  <a:pos x="38" y="0"/>
                </a:cxn>
                <a:cxn ang="0">
                  <a:pos x="36" y="0"/>
                </a:cxn>
                <a:cxn ang="0">
                  <a:pos x="35" y="0"/>
                </a:cxn>
                <a:cxn ang="0">
                  <a:pos x="33" y="1"/>
                </a:cxn>
                <a:cxn ang="0">
                  <a:pos x="32" y="2"/>
                </a:cxn>
                <a:cxn ang="0">
                  <a:pos x="32" y="4"/>
                </a:cxn>
                <a:cxn ang="0">
                  <a:pos x="32" y="4"/>
                </a:cxn>
              </a:cxnLst>
              <a:rect l="0" t="0" r="r" b="b"/>
              <a:pathLst>
                <a:path w="41" h="103">
                  <a:moveTo>
                    <a:pt x="32" y="4"/>
                  </a:moveTo>
                  <a:lnTo>
                    <a:pt x="32" y="4"/>
                  </a:lnTo>
                  <a:lnTo>
                    <a:pt x="29" y="16"/>
                  </a:lnTo>
                  <a:lnTo>
                    <a:pt x="26" y="28"/>
                  </a:lnTo>
                  <a:lnTo>
                    <a:pt x="22" y="40"/>
                  </a:lnTo>
                  <a:lnTo>
                    <a:pt x="18" y="51"/>
                  </a:lnTo>
                  <a:lnTo>
                    <a:pt x="8" y="74"/>
                  </a:lnTo>
                  <a:lnTo>
                    <a:pt x="4" y="86"/>
                  </a:lnTo>
                  <a:lnTo>
                    <a:pt x="0" y="98"/>
                  </a:lnTo>
                  <a:lnTo>
                    <a:pt x="0" y="98"/>
                  </a:lnTo>
                  <a:lnTo>
                    <a:pt x="0" y="100"/>
                  </a:lnTo>
                  <a:lnTo>
                    <a:pt x="1" y="101"/>
                  </a:lnTo>
                  <a:lnTo>
                    <a:pt x="2" y="102"/>
                  </a:lnTo>
                  <a:lnTo>
                    <a:pt x="4" y="103"/>
                  </a:lnTo>
                  <a:lnTo>
                    <a:pt x="5" y="103"/>
                  </a:lnTo>
                  <a:lnTo>
                    <a:pt x="7" y="103"/>
                  </a:lnTo>
                  <a:lnTo>
                    <a:pt x="8" y="102"/>
                  </a:lnTo>
                  <a:lnTo>
                    <a:pt x="9" y="100"/>
                  </a:lnTo>
                  <a:lnTo>
                    <a:pt x="9" y="100"/>
                  </a:lnTo>
                  <a:lnTo>
                    <a:pt x="12" y="88"/>
                  </a:lnTo>
                  <a:lnTo>
                    <a:pt x="17" y="76"/>
                  </a:lnTo>
                  <a:lnTo>
                    <a:pt x="27" y="53"/>
                  </a:lnTo>
                  <a:lnTo>
                    <a:pt x="32" y="41"/>
                  </a:lnTo>
                  <a:lnTo>
                    <a:pt x="36" y="29"/>
                  </a:lnTo>
                  <a:lnTo>
                    <a:pt x="39" y="16"/>
                  </a:lnTo>
                  <a:lnTo>
                    <a:pt x="41" y="4"/>
                  </a:lnTo>
                  <a:lnTo>
                    <a:pt x="41" y="4"/>
                  </a:lnTo>
                  <a:lnTo>
                    <a:pt x="41" y="2"/>
                  </a:lnTo>
                  <a:lnTo>
                    <a:pt x="40" y="1"/>
                  </a:lnTo>
                  <a:lnTo>
                    <a:pt x="38" y="0"/>
                  </a:lnTo>
                  <a:lnTo>
                    <a:pt x="36" y="0"/>
                  </a:lnTo>
                  <a:lnTo>
                    <a:pt x="35" y="0"/>
                  </a:lnTo>
                  <a:lnTo>
                    <a:pt x="33" y="1"/>
                  </a:lnTo>
                  <a:lnTo>
                    <a:pt x="32"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7" name="Freeform 815"/>
            <p:cNvSpPr/>
            <p:nvPr/>
          </p:nvSpPr>
          <p:spPr bwMode="auto">
            <a:xfrm>
              <a:off x="6811963" y="1671638"/>
              <a:ext cx="9525" cy="38100"/>
            </a:xfrm>
            <a:custGeom>
              <a:avLst/>
              <a:gdLst/>
              <a:ahLst/>
              <a:cxnLst>
                <a:cxn ang="0">
                  <a:pos x="11" y="58"/>
                </a:cxn>
                <a:cxn ang="0">
                  <a:pos x="11" y="58"/>
                </a:cxn>
                <a:cxn ang="0">
                  <a:pos x="10" y="51"/>
                </a:cxn>
                <a:cxn ang="0">
                  <a:pos x="9" y="44"/>
                </a:cxn>
                <a:cxn ang="0">
                  <a:pos x="10" y="33"/>
                </a:cxn>
                <a:cxn ang="0">
                  <a:pos x="10" y="33"/>
                </a:cxn>
                <a:cxn ang="0">
                  <a:pos x="11" y="5"/>
                </a:cxn>
                <a:cxn ang="0">
                  <a:pos x="11" y="5"/>
                </a:cxn>
                <a:cxn ang="0">
                  <a:pos x="11" y="3"/>
                </a:cxn>
                <a:cxn ang="0">
                  <a:pos x="10" y="1"/>
                </a:cxn>
                <a:cxn ang="0">
                  <a:pos x="8" y="0"/>
                </a:cxn>
                <a:cxn ang="0">
                  <a:pos x="7" y="0"/>
                </a:cxn>
                <a:cxn ang="0">
                  <a:pos x="5" y="0"/>
                </a:cxn>
                <a:cxn ang="0">
                  <a:pos x="4" y="1"/>
                </a:cxn>
                <a:cxn ang="0">
                  <a:pos x="3" y="3"/>
                </a:cxn>
                <a:cxn ang="0">
                  <a:pos x="2" y="5"/>
                </a:cxn>
                <a:cxn ang="0">
                  <a:pos x="2" y="5"/>
                </a:cxn>
                <a:cxn ang="0">
                  <a:pos x="1" y="20"/>
                </a:cxn>
                <a:cxn ang="0">
                  <a:pos x="0" y="40"/>
                </a:cxn>
                <a:cxn ang="0">
                  <a:pos x="0" y="50"/>
                </a:cxn>
                <a:cxn ang="0">
                  <a:pos x="2" y="59"/>
                </a:cxn>
                <a:cxn ang="0">
                  <a:pos x="3" y="63"/>
                </a:cxn>
                <a:cxn ang="0">
                  <a:pos x="5" y="66"/>
                </a:cxn>
                <a:cxn ang="0">
                  <a:pos x="7" y="69"/>
                </a:cxn>
                <a:cxn ang="0">
                  <a:pos x="11" y="72"/>
                </a:cxn>
                <a:cxn ang="0">
                  <a:pos x="11" y="72"/>
                </a:cxn>
                <a:cxn ang="0">
                  <a:pos x="13" y="72"/>
                </a:cxn>
                <a:cxn ang="0">
                  <a:pos x="15" y="72"/>
                </a:cxn>
                <a:cxn ang="0">
                  <a:pos x="17" y="70"/>
                </a:cxn>
                <a:cxn ang="0">
                  <a:pos x="17" y="68"/>
                </a:cxn>
                <a:cxn ang="0">
                  <a:pos x="17" y="62"/>
                </a:cxn>
                <a:cxn ang="0">
                  <a:pos x="17" y="62"/>
                </a:cxn>
                <a:cxn ang="0">
                  <a:pos x="17" y="59"/>
                </a:cxn>
                <a:cxn ang="0">
                  <a:pos x="15" y="58"/>
                </a:cxn>
                <a:cxn ang="0">
                  <a:pos x="13" y="57"/>
                </a:cxn>
                <a:cxn ang="0">
                  <a:pos x="11" y="58"/>
                </a:cxn>
                <a:cxn ang="0">
                  <a:pos x="11" y="58"/>
                </a:cxn>
              </a:cxnLst>
              <a:rect l="0" t="0" r="r" b="b"/>
              <a:pathLst>
                <a:path w="17" h="72">
                  <a:moveTo>
                    <a:pt x="11" y="58"/>
                  </a:moveTo>
                  <a:lnTo>
                    <a:pt x="11" y="58"/>
                  </a:lnTo>
                  <a:lnTo>
                    <a:pt x="10" y="51"/>
                  </a:lnTo>
                  <a:lnTo>
                    <a:pt x="9" y="44"/>
                  </a:lnTo>
                  <a:lnTo>
                    <a:pt x="10" y="33"/>
                  </a:lnTo>
                  <a:lnTo>
                    <a:pt x="10" y="33"/>
                  </a:lnTo>
                  <a:lnTo>
                    <a:pt x="11" y="5"/>
                  </a:lnTo>
                  <a:lnTo>
                    <a:pt x="11" y="5"/>
                  </a:lnTo>
                  <a:lnTo>
                    <a:pt x="11" y="3"/>
                  </a:lnTo>
                  <a:lnTo>
                    <a:pt x="10" y="1"/>
                  </a:lnTo>
                  <a:lnTo>
                    <a:pt x="8" y="0"/>
                  </a:lnTo>
                  <a:lnTo>
                    <a:pt x="7" y="0"/>
                  </a:lnTo>
                  <a:lnTo>
                    <a:pt x="5" y="0"/>
                  </a:lnTo>
                  <a:lnTo>
                    <a:pt x="4" y="1"/>
                  </a:lnTo>
                  <a:lnTo>
                    <a:pt x="3" y="3"/>
                  </a:lnTo>
                  <a:lnTo>
                    <a:pt x="2" y="5"/>
                  </a:lnTo>
                  <a:lnTo>
                    <a:pt x="2" y="5"/>
                  </a:lnTo>
                  <a:lnTo>
                    <a:pt x="1" y="20"/>
                  </a:lnTo>
                  <a:lnTo>
                    <a:pt x="0" y="40"/>
                  </a:lnTo>
                  <a:lnTo>
                    <a:pt x="0" y="50"/>
                  </a:lnTo>
                  <a:lnTo>
                    <a:pt x="2" y="59"/>
                  </a:lnTo>
                  <a:lnTo>
                    <a:pt x="3" y="63"/>
                  </a:lnTo>
                  <a:lnTo>
                    <a:pt x="5" y="66"/>
                  </a:lnTo>
                  <a:lnTo>
                    <a:pt x="7" y="69"/>
                  </a:lnTo>
                  <a:lnTo>
                    <a:pt x="11" y="72"/>
                  </a:lnTo>
                  <a:lnTo>
                    <a:pt x="11" y="72"/>
                  </a:lnTo>
                  <a:lnTo>
                    <a:pt x="13" y="72"/>
                  </a:lnTo>
                  <a:lnTo>
                    <a:pt x="15" y="72"/>
                  </a:lnTo>
                  <a:lnTo>
                    <a:pt x="17" y="70"/>
                  </a:lnTo>
                  <a:lnTo>
                    <a:pt x="17" y="68"/>
                  </a:lnTo>
                  <a:lnTo>
                    <a:pt x="17" y="62"/>
                  </a:lnTo>
                  <a:lnTo>
                    <a:pt x="17" y="62"/>
                  </a:lnTo>
                  <a:lnTo>
                    <a:pt x="17" y="59"/>
                  </a:lnTo>
                  <a:lnTo>
                    <a:pt x="15" y="58"/>
                  </a:lnTo>
                  <a:lnTo>
                    <a:pt x="13" y="57"/>
                  </a:lnTo>
                  <a:lnTo>
                    <a:pt x="11" y="58"/>
                  </a:lnTo>
                  <a:lnTo>
                    <a:pt x="11" y="5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8" name="Freeform 816"/>
            <p:cNvSpPr/>
            <p:nvPr/>
          </p:nvSpPr>
          <p:spPr bwMode="auto">
            <a:xfrm>
              <a:off x="6843713" y="1644650"/>
              <a:ext cx="22225" cy="55563"/>
            </a:xfrm>
            <a:custGeom>
              <a:avLst/>
              <a:gdLst/>
              <a:ahLst/>
              <a:cxnLst>
                <a:cxn ang="0">
                  <a:pos x="33" y="1"/>
                </a:cxn>
                <a:cxn ang="0">
                  <a:pos x="33" y="1"/>
                </a:cxn>
                <a:cxn ang="0">
                  <a:pos x="29" y="6"/>
                </a:cxn>
                <a:cxn ang="0">
                  <a:pos x="26" y="12"/>
                </a:cxn>
                <a:cxn ang="0">
                  <a:pos x="20" y="23"/>
                </a:cxn>
                <a:cxn ang="0">
                  <a:pos x="16" y="35"/>
                </a:cxn>
                <a:cxn ang="0">
                  <a:pos x="13" y="48"/>
                </a:cxn>
                <a:cxn ang="0">
                  <a:pos x="8" y="73"/>
                </a:cxn>
                <a:cxn ang="0">
                  <a:pos x="5" y="86"/>
                </a:cxn>
                <a:cxn ang="0">
                  <a:pos x="1" y="97"/>
                </a:cxn>
                <a:cxn ang="0">
                  <a:pos x="1" y="97"/>
                </a:cxn>
                <a:cxn ang="0">
                  <a:pos x="0" y="99"/>
                </a:cxn>
                <a:cxn ang="0">
                  <a:pos x="1" y="101"/>
                </a:cxn>
                <a:cxn ang="0">
                  <a:pos x="3" y="103"/>
                </a:cxn>
                <a:cxn ang="0">
                  <a:pos x="5" y="104"/>
                </a:cxn>
                <a:cxn ang="0">
                  <a:pos x="6" y="104"/>
                </a:cxn>
                <a:cxn ang="0">
                  <a:pos x="8" y="103"/>
                </a:cxn>
                <a:cxn ang="0">
                  <a:pos x="9" y="102"/>
                </a:cxn>
                <a:cxn ang="0">
                  <a:pos x="9" y="102"/>
                </a:cxn>
                <a:cxn ang="0">
                  <a:pos x="13" y="91"/>
                </a:cxn>
                <a:cxn ang="0">
                  <a:pos x="17" y="81"/>
                </a:cxn>
                <a:cxn ang="0">
                  <a:pos x="23" y="58"/>
                </a:cxn>
                <a:cxn ang="0">
                  <a:pos x="23" y="58"/>
                </a:cxn>
                <a:cxn ang="0">
                  <a:pos x="25" y="45"/>
                </a:cxn>
                <a:cxn ang="0">
                  <a:pos x="28" y="32"/>
                </a:cxn>
                <a:cxn ang="0">
                  <a:pos x="30" y="26"/>
                </a:cxn>
                <a:cxn ang="0">
                  <a:pos x="33" y="20"/>
                </a:cxn>
                <a:cxn ang="0">
                  <a:pos x="36" y="14"/>
                </a:cxn>
                <a:cxn ang="0">
                  <a:pos x="40" y="8"/>
                </a:cxn>
                <a:cxn ang="0">
                  <a:pos x="40" y="8"/>
                </a:cxn>
                <a:cxn ang="0">
                  <a:pos x="41" y="6"/>
                </a:cxn>
                <a:cxn ang="0">
                  <a:pos x="41" y="4"/>
                </a:cxn>
                <a:cxn ang="0">
                  <a:pos x="40" y="3"/>
                </a:cxn>
                <a:cxn ang="0">
                  <a:pos x="39" y="1"/>
                </a:cxn>
                <a:cxn ang="0">
                  <a:pos x="38" y="0"/>
                </a:cxn>
                <a:cxn ang="0">
                  <a:pos x="36" y="0"/>
                </a:cxn>
                <a:cxn ang="0">
                  <a:pos x="35" y="0"/>
                </a:cxn>
                <a:cxn ang="0">
                  <a:pos x="33" y="1"/>
                </a:cxn>
                <a:cxn ang="0">
                  <a:pos x="33" y="1"/>
                </a:cxn>
              </a:cxnLst>
              <a:rect l="0" t="0" r="r" b="b"/>
              <a:pathLst>
                <a:path w="41" h="104">
                  <a:moveTo>
                    <a:pt x="33" y="1"/>
                  </a:moveTo>
                  <a:lnTo>
                    <a:pt x="33" y="1"/>
                  </a:lnTo>
                  <a:lnTo>
                    <a:pt x="29" y="6"/>
                  </a:lnTo>
                  <a:lnTo>
                    <a:pt x="26" y="12"/>
                  </a:lnTo>
                  <a:lnTo>
                    <a:pt x="20" y="23"/>
                  </a:lnTo>
                  <a:lnTo>
                    <a:pt x="16" y="35"/>
                  </a:lnTo>
                  <a:lnTo>
                    <a:pt x="13" y="48"/>
                  </a:lnTo>
                  <a:lnTo>
                    <a:pt x="8" y="73"/>
                  </a:lnTo>
                  <a:lnTo>
                    <a:pt x="5" y="86"/>
                  </a:lnTo>
                  <a:lnTo>
                    <a:pt x="1" y="97"/>
                  </a:lnTo>
                  <a:lnTo>
                    <a:pt x="1" y="97"/>
                  </a:lnTo>
                  <a:lnTo>
                    <a:pt x="0" y="99"/>
                  </a:lnTo>
                  <a:lnTo>
                    <a:pt x="1" y="101"/>
                  </a:lnTo>
                  <a:lnTo>
                    <a:pt x="3" y="103"/>
                  </a:lnTo>
                  <a:lnTo>
                    <a:pt x="5" y="104"/>
                  </a:lnTo>
                  <a:lnTo>
                    <a:pt x="6" y="104"/>
                  </a:lnTo>
                  <a:lnTo>
                    <a:pt x="8" y="103"/>
                  </a:lnTo>
                  <a:lnTo>
                    <a:pt x="9" y="102"/>
                  </a:lnTo>
                  <a:lnTo>
                    <a:pt x="9" y="102"/>
                  </a:lnTo>
                  <a:lnTo>
                    <a:pt x="13" y="91"/>
                  </a:lnTo>
                  <a:lnTo>
                    <a:pt x="17" y="81"/>
                  </a:lnTo>
                  <a:lnTo>
                    <a:pt x="23" y="58"/>
                  </a:lnTo>
                  <a:lnTo>
                    <a:pt x="23" y="58"/>
                  </a:lnTo>
                  <a:lnTo>
                    <a:pt x="25" y="45"/>
                  </a:lnTo>
                  <a:lnTo>
                    <a:pt x="28" y="32"/>
                  </a:lnTo>
                  <a:lnTo>
                    <a:pt x="30" y="26"/>
                  </a:lnTo>
                  <a:lnTo>
                    <a:pt x="33" y="20"/>
                  </a:lnTo>
                  <a:lnTo>
                    <a:pt x="36" y="14"/>
                  </a:lnTo>
                  <a:lnTo>
                    <a:pt x="40" y="8"/>
                  </a:lnTo>
                  <a:lnTo>
                    <a:pt x="40" y="8"/>
                  </a:lnTo>
                  <a:lnTo>
                    <a:pt x="41" y="6"/>
                  </a:lnTo>
                  <a:lnTo>
                    <a:pt x="41" y="4"/>
                  </a:lnTo>
                  <a:lnTo>
                    <a:pt x="40" y="3"/>
                  </a:lnTo>
                  <a:lnTo>
                    <a:pt x="39" y="1"/>
                  </a:lnTo>
                  <a:lnTo>
                    <a:pt x="38" y="0"/>
                  </a:lnTo>
                  <a:lnTo>
                    <a:pt x="36" y="0"/>
                  </a:lnTo>
                  <a:lnTo>
                    <a:pt x="35" y="0"/>
                  </a:lnTo>
                  <a:lnTo>
                    <a:pt x="33" y="1"/>
                  </a:lnTo>
                  <a:lnTo>
                    <a:pt x="33"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9" name="Freeform 817"/>
            <p:cNvSpPr/>
            <p:nvPr/>
          </p:nvSpPr>
          <p:spPr bwMode="auto">
            <a:xfrm>
              <a:off x="6719888" y="1743075"/>
              <a:ext cx="9525" cy="47625"/>
            </a:xfrm>
            <a:custGeom>
              <a:avLst/>
              <a:gdLst/>
              <a:ahLst/>
              <a:cxnLst>
                <a:cxn ang="0">
                  <a:pos x="16" y="4"/>
                </a:cxn>
                <a:cxn ang="0">
                  <a:pos x="16" y="4"/>
                </a:cxn>
                <a:cxn ang="0">
                  <a:pos x="16" y="2"/>
                </a:cxn>
                <a:cxn ang="0">
                  <a:pos x="15" y="1"/>
                </a:cxn>
                <a:cxn ang="0">
                  <a:pos x="13" y="0"/>
                </a:cxn>
                <a:cxn ang="0">
                  <a:pos x="11" y="0"/>
                </a:cxn>
                <a:cxn ang="0">
                  <a:pos x="10" y="0"/>
                </a:cxn>
                <a:cxn ang="0">
                  <a:pos x="8" y="1"/>
                </a:cxn>
                <a:cxn ang="0">
                  <a:pos x="7" y="2"/>
                </a:cxn>
                <a:cxn ang="0">
                  <a:pos x="7" y="4"/>
                </a:cxn>
                <a:cxn ang="0">
                  <a:pos x="7" y="4"/>
                </a:cxn>
                <a:cxn ang="0">
                  <a:pos x="8" y="25"/>
                </a:cxn>
                <a:cxn ang="0">
                  <a:pos x="8" y="44"/>
                </a:cxn>
                <a:cxn ang="0">
                  <a:pos x="8" y="55"/>
                </a:cxn>
                <a:cxn ang="0">
                  <a:pos x="7" y="65"/>
                </a:cxn>
                <a:cxn ang="0">
                  <a:pos x="4" y="74"/>
                </a:cxn>
                <a:cxn ang="0">
                  <a:pos x="0" y="84"/>
                </a:cxn>
                <a:cxn ang="0">
                  <a:pos x="0" y="84"/>
                </a:cxn>
                <a:cxn ang="0">
                  <a:pos x="0" y="86"/>
                </a:cxn>
                <a:cxn ang="0">
                  <a:pos x="0" y="88"/>
                </a:cxn>
                <a:cxn ang="0">
                  <a:pos x="3" y="91"/>
                </a:cxn>
                <a:cxn ang="0">
                  <a:pos x="4" y="91"/>
                </a:cxn>
                <a:cxn ang="0">
                  <a:pos x="7" y="91"/>
                </a:cxn>
                <a:cxn ang="0">
                  <a:pos x="8" y="91"/>
                </a:cxn>
                <a:cxn ang="0">
                  <a:pos x="9" y="89"/>
                </a:cxn>
                <a:cxn ang="0">
                  <a:pos x="9" y="89"/>
                </a:cxn>
                <a:cxn ang="0">
                  <a:pos x="13" y="79"/>
                </a:cxn>
                <a:cxn ang="0">
                  <a:pos x="15" y="68"/>
                </a:cxn>
                <a:cxn ang="0">
                  <a:pos x="17" y="58"/>
                </a:cxn>
                <a:cxn ang="0">
                  <a:pos x="17" y="48"/>
                </a:cxn>
                <a:cxn ang="0">
                  <a:pos x="17" y="26"/>
                </a:cxn>
                <a:cxn ang="0">
                  <a:pos x="16" y="4"/>
                </a:cxn>
                <a:cxn ang="0">
                  <a:pos x="16" y="4"/>
                </a:cxn>
              </a:cxnLst>
              <a:rect l="0" t="0" r="r" b="b"/>
              <a:pathLst>
                <a:path w="17" h="91">
                  <a:moveTo>
                    <a:pt x="16" y="4"/>
                  </a:moveTo>
                  <a:lnTo>
                    <a:pt x="16" y="4"/>
                  </a:lnTo>
                  <a:lnTo>
                    <a:pt x="16" y="2"/>
                  </a:lnTo>
                  <a:lnTo>
                    <a:pt x="15" y="1"/>
                  </a:lnTo>
                  <a:lnTo>
                    <a:pt x="13" y="0"/>
                  </a:lnTo>
                  <a:lnTo>
                    <a:pt x="11" y="0"/>
                  </a:lnTo>
                  <a:lnTo>
                    <a:pt x="10" y="0"/>
                  </a:lnTo>
                  <a:lnTo>
                    <a:pt x="8" y="1"/>
                  </a:lnTo>
                  <a:lnTo>
                    <a:pt x="7" y="2"/>
                  </a:lnTo>
                  <a:lnTo>
                    <a:pt x="7" y="4"/>
                  </a:lnTo>
                  <a:lnTo>
                    <a:pt x="7" y="4"/>
                  </a:lnTo>
                  <a:lnTo>
                    <a:pt x="8" y="25"/>
                  </a:lnTo>
                  <a:lnTo>
                    <a:pt x="8" y="44"/>
                  </a:lnTo>
                  <a:lnTo>
                    <a:pt x="8" y="55"/>
                  </a:lnTo>
                  <a:lnTo>
                    <a:pt x="7" y="65"/>
                  </a:lnTo>
                  <a:lnTo>
                    <a:pt x="4" y="74"/>
                  </a:lnTo>
                  <a:lnTo>
                    <a:pt x="0" y="84"/>
                  </a:lnTo>
                  <a:lnTo>
                    <a:pt x="0" y="84"/>
                  </a:lnTo>
                  <a:lnTo>
                    <a:pt x="0" y="86"/>
                  </a:lnTo>
                  <a:lnTo>
                    <a:pt x="0" y="88"/>
                  </a:lnTo>
                  <a:lnTo>
                    <a:pt x="3" y="91"/>
                  </a:lnTo>
                  <a:lnTo>
                    <a:pt x="4" y="91"/>
                  </a:lnTo>
                  <a:lnTo>
                    <a:pt x="7" y="91"/>
                  </a:lnTo>
                  <a:lnTo>
                    <a:pt x="8" y="91"/>
                  </a:lnTo>
                  <a:lnTo>
                    <a:pt x="9" y="89"/>
                  </a:lnTo>
                  <a:lnTo>
                    <a:pt x="9" y="89"/>
                  </a:lnTo>
                  <a:lnTo>
                    <a:pt x="13" y="79"/>
                  </a:lnTo>
                  <a:lnTo>
                    <a:pt x="15" y="68"/>
                  </a:lnTo>
                  <a:lnTo>
                    <a:pt x="17" y="58"/>
                  </a:lnTo>
                  <a:lnTo>
                    <a:pt x="17" y="48"/>
                  </a:lnTo>
                  <a:lnTo>
                    <a:pt x="17" y="26"/>
                  </a:lnTo>
                  <a:lnTo>
                    <a:pt x="16" y="4"/>
                  </a:lnTo>
                  <a:lnTo>
                    <a:pt x="16"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0" name="Freeform 818"/>
            <p:cNvSpPr/>
            <p:nvPr/>
          </p:nvSpPr>
          <p:spPr bwMode="auto">
            <a:xfrm>
              <a:off x="6754813" y="1758950"/>
              <a:ext cx="12700" cy="49213"/>
            </a:xfrm>
            <a:custGeom>
              <a:avLst/>
              <a:gdLst/>
              <a:ahLst/>
              <a:cxnLst>
                <a:cxn ang="0">
                  <a:pos x="24" y="5"/>
                </a:cxn>
                <a:cxn ang="0">
                  <a:pos x="24" y="5"/>
                </a:cxn>
                <a:cxn ang="0">
                  <a:pos x="24" y="3"/>
                </a:cxn>
                <a:cxn ang="0">
                  <a:pos x="23" y="1"/>
                </a:cxn>
                <a:cxn ang="0">
                  <a:pos x="22" y="0"/>
                </a:cxn>
                <a:cxn ang="0">
                  <a:pos x="20" y="0"/>
                </a:cxn>
                <a:cxn ang="0">
                  <a:pos x="18" y="0"/>
                </a:cxn>
                <a:cxn ang="0">
                  <a:pos x="17" y="1"/>
                </a:cxn>
                <a:cxn ang="0">
                  <a:pos x="16" y="3"/>
                </a:cxn>
                <a:cxn ang="0">
                  <a:pos x="15" y="5"/>
                </a:cxn>
                <a:cxn ang="0">
                  <a:pos x="15" y="5"/>
                </a:cxn>
                <a:cxn ang="0">
                  <a:pos x="15" y="18"/>
                </a:cxn>
                <a:cxn ang="0">
                  <a:pos x="13" y="30"/>
                </a:cxn>
                <a:cxn ang="0">
                  <a:pos x="11" y="42"/>
                </a:cxn>
                <a:cxn ang="0">
                  <a:pos x="8" y="55"/>
                </a:cxn>
                <a:cxn ang="0">
                  <a:pos x="8" y="55"/>
                </a:cxn>
                <a:cxn ang="0">
                  <a:pos x="5" y="63"/>
                </a:cxn>
                <a:cxn ang="0">
                  <a:pos x="2" y="72"/>
                </a:cxn>
                <a:cxn ang="0">
                  <a:pos x="0" y="76"/>
                </a:cxn>
                <a:cxn ang="0">
                  <a:pos x="0" y="82"/>
                </a:cxn>
                <a:cxn ang="0">
                  <a:pos x="2" y="86"/>
                </a:cxn>
                <a:cxn ang="0">
                  <a:pos x="4" y="90"/>
                </a:cxn>
                <a:cxn ang="0">
                  <a:pos x="4" y="90"/>
                </a:cxn>
                <a:cxn ang="0">
                  <a:pos x="5" y="91"/>
                </a:cxn>
                <a:cxn ang="0">
                  <a:pos x="7" y="92"/>
                </a:cxn>
                <a:cxn ang="0">
                  <a:pos x="8" y="92"/>
                </a:cxn>
                <a:cxn ang="0">
                  <a:pos x="10" y="91"/>
                </a:cxn>
                <a:cxn ang="0">
                  <a:pos x="11" y="90"/>
                </a:cxn>
                <a:cxn ang="0">
                  <a:pos x="12" y="88"/>
                </a:cxn>
                <a:cxn ang="0">
                  <a:pos x="12" y="87"/>
                </a:cxn>
                <a:cxn ang="0">
                  <a:pos x="12" y="85"/>
                </a:cxn>
                <a:cxn ang="0">
                  <a:pos x="12" y="85"/>
                </a:cxn>
                <a:cxn ang="0">
                  <a:pos x="10" y="82"/>
                </a:cxn>
                <a:cxn ang="0">
                  <a:pos x="10" y="77"/>
                </a:cxn>
                <a:cxn ang="0">
                  <a:pos x="11" y="72"/>
                </a:cxn>
                <a:cxn ang="0">
                  <a:pos x="13" y="68"/>
                </a:cxn>
                <a:cxn ang="0">
                  <a:pos x="16" y="59"/>
                </a:cxn>
                <a:cxn ang="0">
                  <a:pos x="18" y="51"/>
                </a:cxn>
                <a:cxn ang="0">
                  <a:pos x="18" y="51"/>
                </a:cxn>
                <a:cxn ang="0">
                  <a:pos x="20" y="39"/>
                </a:cxn>
                <a:cxn ang="0">
                  <a:pos x="22" y="28"/>
                </a:cxn>
                <a:cxn ang="0">
                  <a:pos x="24" y="17"/>
                </a:cxn>
                <a:cxn ang="0">
                  <a:pos x="24" y="5"/>
                </a:cxn>
                <a:cxn ang="0">
                  <a:pos x="24" y="5"/>
                </a:cxn>
              </a:cxnLst>
              <a:rect l="0" t="0" r="r" b="b"/>
              <a:pathLst>
                <a:path w="24" h="92">
                  <a:moveTo>
                    <a:pt x="24" y="5"/>
                  </a:moveTo>
                  <a:lnTo>
                    <a:pt x="24" y="5"/>
                  </a:lnTo>
                  <a:lnTo>
                    <a:pt x="24" y="3"/>
                  </a:lnTo>
                  <a:lnTo>
                    <a:pt x="23" y="1"/>
                  </a:lnTo>
                  <a:lnTo>
                    <a:pt x="22" y="0"/>
                  </a:lnTo>
                  <a:lnTo>
                    <a:pt x="20" y="0"/>
                  </a:lnTo>
                  <a:lnTo>
                    <a:pt x="18" y="0"/>
                  </a:lnTo>
                  <a:lnTo>
                    <a:pt x="17" y="1"/>
                  </a:lnTo>
                  <a:lnTo>
                    <a:pt x="16" y="3"/>
                  </a:lnTo>
                  <a:lnTo>
                    <a:pt x="15" y="5"/>
                  </a:lnTo>
                  <a:lnTo>
                    <a:pt x="15" y="5"/>
                  </a:lnTo>
                  <a:lnTo>
                    <a:pt x="15" y="18"/>
                  </a:lnTo>
                  <a:lnTo>
                    <a:pt x="13" y="30"/>
                  </a:lnTo>
                  <a:lnTo>
                    <a:pt x="11" y="42"/>
                  </a:lnTo>
                  <a:lnTo>
                    <a:pt x="8" y="55"/>
                  </a:lnTo>
                  <a:lnTo>
                    <a:pt x="8" y="55"/>
                  </a:lnTo>
                  <a:lnTo>
                    <a:pt x="5" y="63"/>
                  </a:lnTo>
                  <a:lnTo>
                    <a:pt x="2" y="72"/>
                  </a:lnTo>
                  <a:lnTo>
                    <a:pt x="0" y="76"/>
                  </a:lnTo>
                  <a:lnTo>
                    <a:pt x="0" y="82"/>
                  </a:lnTo>
                  <a:lnTo>
                    <a:pt x="2" y="86"/>
                  </a:lnTo>
                  <a:lnTo>
                    <a:pt x="4" y="90"/>
                  </a:lnTo>
                  <a:lnTo>
                    <a:pt x="4" y="90"/>
                  </a:lnTo>
                  <a:lnTo>
                    <a:pt x="5" y="91"/>
                  </a:lnTo>
                  <a:lnTo>
                    <a:pt x="7" y="92"/>
                  </a:lnTo>
                  <a:lnTo>
                    <a:pt x="8" y="92"/>
                  </a:lnTo>
                  <a:lnTo>
                    <a:pt x="10" y="91"/>
                  </a:lnTo>
                  <a:lnTo>
                    <a:pt x="11" y="90"/>
                  </a:lnTo>
                  <a:lnTo>
                    <a:pt x="12" y="88"/>
                  </a:lnTo>
                  <a:lnTo>
                    <a:pt x="12" y="87"/>
                  </a:lnTo>
                  <a:lnTo>
                    <a:pt x="12" y="85"/>
                  </a:lnTo>
                  <a:lnTo>
                    <a:pt x="12" y="85"/>
                  </a:lnTo>
                  <a:lnTo>
                    <a:pt x="10" y="82"/>
                  </a:lnTo>
                  <a:lnTo>
                    <a:pt x="10" y="77"/>
                  </a:lnTo>
                  <a:lnTo>
                    <a:pt x="11" y="72"/>
                  </a:lnTo>
                  <a:lnTo>
                    <a:pt x="13" y="68"/>
                  </a:lnTo>
                  <a:lnTo>
                    <a:pt x="16" y="59"/>
                  </a:lnTo>
                  <a:lnTo>
                    <a:pt x="18" y="51"/>
                  </a:lnTo>
                  <a:lnTo>
                    <a:pt x="18" y="51"/>
                  </a:lnTo>
                  <a:lnTo>
                    <a:pt x="20" y="39"/>
                  </a:lnTo>
                  <a:lnTo>
                    <a:pt x="22" y="28"/>
                  </a:lnTo>
                  <a:lnTo>
                    <a:pt x="24" y="17"/>
                  </a:lnTo>
                  <a:lnTo>
                    <a:pt x="24" y="5"/>
                  </a:lnTo>
                  <a:lnTo>
                    <a:pt x="24"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1" name="Freeform 821"/>
            <p:cNvSpPr/>
            <p:nvPr/>
          </p:nvSpPr>
          <p:spPr bwMode="auto">
            <a:xfrm>
              <a:off x="6418263" y="1346200"/>
              <a:ext cx="39688" cy="65088"/>
            </a:xfrm>
            <a:custGeom>
              <a:avLst/>
              <a:gdLst/>
              <a:ahLst/>
              <a:cxnLst>
                <a:cxn ang="0">
                  <a:pos x="63" y="3"/>
                </a:cxn>
                <a:cxn ang="0">
                  <a:pos x="63" y="3"/>
                </a:cxn>
                <a:cxn ang="0">
                  <a:pos x="61" y="12"/>
                </a:cxn>
                <a:cxn ang="0">
                  <a:pos x="59" y="19"/>
                </a:cxn>
                <a:cxn ang="0">
                  <a:pos x="52" y="33"/>
                </a:cxn>
                <a:cxn ang="0">
                  <a:pos x="43" y="48"/>
                </a:cxn>
                <a:cxn ang="0">
                  <a:pos x="33" y="61"/>
                </a:cxn>
                <a:cxn ang="0">
                  <a:pos x="24" y="75"/>
                </a:cxn>
                <a:cxn ang="0">
                  <a:pos x="15" y="88"/>
                </a:cxn>
                <a:cxn ang="0">
                  <a:pos x="6" y="102"/>
                </a:cxn>
                <a:cxn ang="0">
                  <a:pos x="3" y="110"/>
                </a:cxn>
                <a:cxn ang="0">
                  <a:pos x="0" y="117"/>
                </a:cxn>
                <a:cxn ang="0">
                  <a:pos x="0" y="117"/>
                </a:cxn>
                <a:cxn ang="0">
                  <a:pos x="0" y="119"/>
                </a:cxn>
                <a:cxn ang="0">
                  <a:pos x="0" y="121"/>
                </a:cxn>
                <a:cxn ang="0">
                  <a:pos x="2" y="122"/>
                </a:cxn>
                <a:cxn ang="0">
                  <a:pos x="3" y="123"/>
                </a:cxn>
                <a:cxn ang="0">
                  <a:pos x="5" y="123"/>
                </a:cxn>
                <a:cxn ang="0">
                  <a:pos x="6" y="123"/>
                </a:cxn>
                <a:cxn ang="0">
                  <a:pos x="8" y="121"/>
                </a:cxn>
                <a:cxn ang="0">
                  <a:pos x="10" y="120"/>
                </a:cxn>
                <a:cxn ang="0">
                  <a:pos x="10" y="120"/>
                </a:cxn>
                <a:cxn ang="0">
                  <a:pos x="13" y="112"/>
                </a:cxn>
                <a:cxn ang="0">
                  <a:pos x="16" y="105"/>
                </a:cxn>
                <a:cxn ang="0">
                  <a:pos x="24" y="90"/>
                </a:cxn>
                <a:cxn ang="0">
                  <a:pos x="33" y="77"/>
                </a:cxn>
                <a:cxn ang="0">
                  <a:pos x="43" y="63"/>
                </a:cxn>
                <a:cxn ang="0">
                  <a:pos x="52" y="50"/>
                </a:cxn>
                <a:cxn ang="0">
                  <a:pos x="61" y="36"/>
                </a:cxn>
                <a:cxn ang="0">
                  <a:pos x="67" y="22"/>
                </a:cxn>
                <a:cxn ang="0">
                  <a:pos x="70" y="14"/>
                </a:cxn>
                <a:cxn ang="0">
                  <a:pos x="73" y="6"/>
                </a:cxn>
                <a:cxn ang="0">
                  <a:pos x="73" y="6"/>
                </a:cxn>
                <a:cxn ang="0">
                  <a:pos x="73" y="4"/>
                </a:cxn>
                <a:cxn ang="0">
                  <a:pos x="71" y="2"/>
                </a:cxn>
                <a:cxn ang="0">
                  <a:pos x="70" y="1"/>
                </a:cxn>
                <a:cxn ang="0">
                  <a:pos x="69" y="0"/>
                </a:cxn>
                <a:cxn ang="0">
                  <a:pos x="67" y="0"/>
                </a:cxn>
                <a:cxn ang="0">
                  <a:pos x="65" y="0"/>
                </a:cxn>
                <a:cxn ang="0">
                  <a:pos x="64" y="1"/>
                </a:cxn>
                <a:cxn ang="0">
                  <a:pos x="63" y="3"/>
                </a:cxn>
                <a:cxn ang="0">
                  <a:pos x="63" y="3"/>
                </a:cxn>
              </a:cxnLst>
              <a:rect l="0" t="0" r="r" b="b"/>
              <a:pathLst>
                <a:path w="73" h="123">
                  <a:moveTo>
                    <a:pt x="63" y="3"/>
                  </a:moveTo>
                  <a:lnTo>
                    <a:pt x="63" y="3"/>
                  </a:lnTo>
                  <a:lnTo>
                    <a:pt x="61" y="12"/>
                  </a:lnTo>
                  <a:lnTo>
                    <a:pt x="59" y="19"/>
                  </a:lnTo>
                  <a:lnTo>
                    <a:pt x="52" y="33"/>
                  </a:lnTo>
                  <a:lnTo>
                    <a:pt x="43" y="48"/>
                  </a:lnTo>
                  <a:lnTo>
                    <a:pt x="33" y="61"/>
                  </a:lnTo>
                  <a:lnTo>
                    <a:pt x="24" y="75"/>
                  </a:lnTo>
                  <a:lnTo>
                    <a:pt x="15" y="88"/>
                  </a:lnTo>
                  <a:lnTo>
                    <a:pt x="6" y="102"/>
                  </a:lnTo>
                  <a:lnTo>
                    <a:pt x="3" y="110"/>
                  </a:lnTo>
                  <a:lnTo>
                    <a:pt x="0" y="117"/>
                  </a:lnTo>
                  <a:lnTo>
                    <a:pt x="0" y="117"/>
                  </a:lnTo>
                  <a:lnTo>
                    <a:pt x="0" y="119"/>
                  </a:lnTo>
                  <a:lnTo>
                    <a:pt x="0" y="121"/>
                  </a:lnTo>
                  <a:lnTo>
                    <a:pt x="2" y="122"/>
                  </a:lnTo>
                  <a:lnTo>
                    <a:pt x="3" y="123"/>
                  </a:lnTo>
                  <a:lnTo>
                    <a:pt x="5" y="123"/>
                  </a:lnTo>
                  <a:lnTo>
                    <a:pt x="6" y="123"/>
                  </a:lnTo>
                  <a:lnTo>
                    <a:pt x="8" y="121"/>
                  </a:lnTo>
                  <a:lnTo>
                    <a:pt x="10" y="120"/>
                  </a:lnTo>
                  <a:lnTo>
                    <a:pt x="10" y="120"/>
                  </a:lnTo>
                  <a:lnTo>
                    <a:pt x="13" y="112"/>
                  </a:lnTo>
                  <a:lnTo>
                    <a:pt x="16" y="105"/>
                  </a:lnTo>
                  <a:lnTo>
                    <a:pt x="24" y="90"/>
                  </a:lnTo>
                  <a:lnTo>
                    <a:pt x="33" y="77"/>
                  </a:lnTo>
                  <a:lnTo>
                    <a:pt x="43" y="63"/>
                  </a:lnTo>
                  <a:lnTo>
                    <a:pt x="52" y="50"/>
                  </a:lnTo>
                  <a:lnTo>
                    <a:pt x="61" y="36"/>
                  </a:lnTo>
                  <a:lnTo>
                    <a:pt x="67" y="22"/>
                  </a:lnTo>
                  <a:lnTo>
                    <a:pt x="70" y="14"/>
                  </a:lnTo>
                  <a:lnTo>
                    <a:pt x="73" y="6"/>
                  </a:lnTo>
                  <a:lnTo>
                    <a:pt x="73" y="6"/>
                  </a:lnTo>
                  <a:lnTo>
                    <a:pt x="73" y="4"/>
                  </a:lnTo>
                  <a:lnTo>
                    <a:pt x="71" y="2"/>
                  </a:lnTo>
                  <a:lnTo>
                    <a:pt x="70" y="1"/>
                  </a:lnTo>
                  <a:lnTo>
                    <a:pt x="69" y="0"/>
                  </a:lnTo>
                  <a:lnTo>
                    <a:pt x="67" y="0"/>
                  </a:lnTo>
                  <a:lnTo>
                    <a:pt x="65" y="0"/>
                  </a:lnTo>
                  <a:lnTo>
                    <a:pt x="64" y="1"/>
                  </a:lnTo>
                  <a:lnTo>
                    <a:pt x="63" y="3"/>
                  </a:lnTo>
                  <a:lnTo>
                    <a:pt x="63"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2" name="Freeform 822"/>
            <p:cNvSpPr/>
            <p:nvPr/>
          </p:nvSpPr>
          <p:spPr bwMode="auto">
            <a:xfrm>
              <a:off x="6462713" y="1366838"/>
              <a:ext cx="34925" cy="50800"/>
            </a:xfrm>
            <a:custGeom>
              <a:avLst/>
              <a:gdLst/>
              <a:ahLst/>
              <a:cxnLst>
                <a:cxn ang="0">
                  <a:pos x="58" y="2"/>
                </a:cxn>
                <a:cxn ang="0">
                  <a:pos x="58" y="2"/>
                </a:cxn>
                <a:cxn ang="0">
                  <a:pos x="42" y="24"/>
                </a:cxn>
                <a:cxn ang="0">
                  <a:pos x="29" y="46"/>
                </a:cxn>
                <a:cxn ang="0">
                  <a:pos x="1" y="90"/>
                </a:cxn>
                <a:cxn ang="0">
                  <a:pos x="1" y="90"/>
                </a:cxn>
                <a:cxn ang="0">
                  <a:pos x="0" y="92"/>
                </a:cxn>
                <a:cxn ang="0">
                  <a:pos x="1" y="94"/>
                </a:cxn>
                <a:cxn ang="0">
                  <a:pos x="1" y="95"/>
                </a:cxn>
                <a:cxn ang="0">
                  <a:pos x="3" y="97"/>
                </a:cxn>
                <a:cxn ang="0">
                  <a:pos x="4" y="97"/>
                </a:cxn>
                <a:cxn ang="0">
                  <a:pos x="6" y="97"/>
                </a:cxn>
                <a:cxn ang="0">
                  <a:pos x="8" y="97"/>
                </a:cxn>
                <a:cxn ang="0">
                  <a:pos x="9" y="95"/>
                </a:cxn>
                <a:cxn ang="0">
                  <a:pos x="9" y="95"/>
                </a:cxn>
                <a:cxn ang="0">
                  <a:pos x="37" y="51"/>
                </a:cxn>
                <a:cxn ang="0">
                  <a:pos x="50" y="28"/>
                </a:cxn>
                <a:cxn ang="0">
                  <a:pos x="66" y="7"/>
                </a:cxn>
                <a:cxn ang="0">
                  <a:pos x="66" y="7"/>
                </a:cxn>
                <a:cxn ang="0">
                  <a:pos x="67" y="6"/>
                </a:cxn>
                <a:cxn ang="0">
                  <a:pos x="67" y="3"/>
                </a:cxn>
                <a:cxn ang="0">
                  <a:pos x="66" y="2"/>
                </a:cxn>
                <a:cxn ang="0">
                  <a:pos x="65" y="1"/>
                </a:cxn>
                <a:cxn ang="0">
                  <a:pos x="61" y="0"/>
                </a:cxn>
                <a:cxn ang="0">
                  <a:pos x="60" y="0"/>
                </a:cxn>
                <a:cxn ang="0">
                  <a:pos x="58" y="2"/>
                </a:cxn>
                <a:cxn ang="0">
                  <a:pos x="58" y="2"/>
                </a:cxn>
              </a:cxnLst>
              <a:rect l="0" t="0" r="r" b="b"/>
              <a:pathLst>
                <a:path w="67" h="97">
                  <a:moveTo>
                    <a:pt x="58" y="2"/>
                  </a:moveTo>
                  <a:lnTo>
                    <a:pt x="58" y="2"/>
                  </a:lnTo>
                  <a:lnTo>
                    <a:pt x="42" y="24"/>
                  </a:lnTo>
                  <a:lnTo>
                    <a:pt x="29" y="46"/>
                  </a:lnTo>
                  <a:lnTo>
                    <a:pt x="1" y="90"/>
                  </a:lnTo>
                  <a:lnTo>
                    <a:pt x="1" y="90"/>
                  </a:lnTo>
                  <a:lnTo>
                    <a:pt x="0" y="92"/>
                  </a:lnTo>
                  <a:lnTo>
                    <a:pt x="1" y="94"/>
                  </a:lnTo>
                  <a:lnTo>
                    <a:pt x="1" y="95"/>
                  </a:lnTo>
                  <a:lnTo>
                    <a:pt x="3" y="97"/>
                  </a:lnTo>
                  <a:lnTo>
                    <a:pt x="4" y="97"/>
                  </a:lnTo>
                  <a:lnTo>
                    <a:pt x="6" y="97"/>
                  </a:lnTo>
                  <a:lnTo>
                    <a:pt x="8" y="97"/>
                  </a:lnTo>
                  <a:lnTo>
                    <a:pt x="9" y="95"/>
                  </a:lnTo>
                  <a:lnTo>
                    <a:pt x="9" y="95"/>
                  </a:lnTo>
                  <a:lnTo>
                    <a:pt x="37" y="51"/>
                  </a:lnTo>
                  <a:lnTo>
                    <a:pt x="50" y="28"/>
                  </a:lnTo>
                  <a:lnTo>
                    <a:pt x="66" y="7"/>
                  </a:lnTo>
                  <a:lnTo>
                    <a:pt x="66" y="7"/>
                  </a:lnTo>
                  <a:lnTo>
                    <a:pt x="67" y="6"/>
                  </a:lnTo>
                  <a:lnTo>
                    <a:pt x="67" y="3"/>
                  </a:lnTo>
                  <a:lnTo>
                    <a:pt x="66" y="2"/>
                  </a:lnTo>
                  <a:lnTo>
                    <a:pt x="65" y="1"/>
                  </a:lnTo>
                  <a:lnTo>
                    <a:pt x="61" y="0"/>
                  </a:lnTo>
                  <a:lnTo>
                    <a:pt x="60" y="0"/>
                  </a:lnTo>
                  <a:lnTo>
                    <a:pt x="58" y="2"/>
                  </a:lnTo>
                  <a:lnTo>
                    <a:pt x="5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3" name="Freeform 823"/>
            <p:cNvSpPr/>
            <p:nvPr/>
          </p:nvSpPr>
          <p:spPr bwMode="auto">
            <a:xfrm>
              <a:off x="6569075" y="1604963"/>
              <a:ext cx="28575" cy="68263"/>
            </a:xfrm>
            <a:custGeom>
              <a:avLst/>
              <a:gdLst/>
              <a:ahLst/>
              <a:cxnLst>
                <a:cxn ang="0">
                  <a:pos x="45" y="3"/>
                </a:cxn>
                <a:cxn ang="0">
                  <a:pos x="45" y="3"/>
                </a:cxn>
                <a:cxn ang="0">
                  <a:pos x="43" y="10"/>
                </a:cxn>
                <a:cxn ang="0">
                  <a:pos x="40" y="16"/>
                </a:cxn>
                <a:cxn ang="0">
                  <a:pos x="32" y="29"/>
                </a:cxn>
                <a:cxn ang="0">
                  <a:pos x="25" y="41"/>
                </a:cxn>
                <a:cxn ang="0">
                  <a:pos x="22" y="47"/>
                </a:cxn>
                <a:cxn ang="0">
                  <a:pos x="20" y="53"/>
                </a:cxn>
                <a:cxn ang="0">
                  <a:pos x="20" y="53"/>
                </a:cxn>
                <a:cxn ang="0">
                  <a:pos x="14" y="71"/>
                </a:cxn>
                <a:cxn ang="0">
                  <a:pos x="9" y="89"/>
                </a:cxn>
                <a:cxn ang="0">
                  <a:pos x="3" y="106"/>
                </a:cxn>
                <a:cxn ang="0">
                  <a:pos x="1" y="115"/>
                </a:cxn>
                <a:cxn ang="0">
                  <a:pos x="0" y="125"/>
                </a:cxn>
                <a:cxn ang="0">
                  <a:pos x="0" y="125"/>
                </a:cxn>
                <a:cxn ang="0">
                  <a:pos x="1" y="127"/>
                </a:cxn>
                <a:cxn ang="0">
                  <a:pos x="2" y="128"/>
                </a:cxn>
                <a:cxn ang="0">
                  <a:pos x="3" y="129"/>
                </a:cxn>
                <a:cxn ang="0">
                  <a:pos x="5" y="129"/>
                </a:cxn>
                <a:cxn ang="0">
                  <a:pos x="6" y="129"/>
                </a:cxn>
                <a:cxn ang="0">
                  <a:pos x="9" y="128"/>
                </a:cxn>
                <a:cxn ang="0">
                  <a:pos x="10" y="127"/>
                </a:cxn>
                <a:cxn ang="0">
                  <a:pos x="10" y="125"/>
                </a:cxn>
                <a:cxn ang="0">
                  <a:pos x="10" y="125"/>
                </a:cxn>
                <a:cxn ang="0">
                  <a:pos x="12" y="108"/>
                </a:cxn>
                <a:cxn ang="0">
                  <a:pos x="16" y="93"/>
                </a:cxn>
                <a:cxn ang="0">
                  <a:pos x="21" y="78"/>
                </a:cxn>
                <a:cxn ang="0">
                  <a:pos x="28" y="64"/>
                </a:cxn>
                <a:cxn ang="0">
                  <a:pos x="42" y="35"/>
                </a:cxn>
                <a:cxn ang="0">
                  <a:pos x="49" y="20"/>
                </a:cxn>
                <a:cxn ang="0">
                  <a:pos x="54" y="6"/>
                </a:cxn>
                <a:cxn ang="0">
                  <a:pos x="54" y="6"/>
                </a:cxn>
                <a:cxn ang="0">
                  <a:pos x="54" y="4"/>
                </a:cxn>
                <a:cxn ang="0">
                  <a:pos x="54" y="2"/>
                </a:cxn>
                <a:cxn ang="0">
                  <a:pos x="53" y="1"/>
                </a:cxn>
                <a:cxn ang="0">
                  <a:pos x="51" y="0"/>
                </a:cxn>
                <a:cxn ang="0">
                  <a:pos x="49" y="0"/>
                </a:cxn>
                <a:cxn ang="0">
                  <a:pos x="48" y="1"/>
                </a:cxn>
                <a:cxn ang="0">
                  <a:pos x="46" y="2"/>
                </a:cxn>
                <a:cxn ang="0">
                  <a:pos x="45" y="3"/>
                </a:cxn>
                <a:cxn ang="0">
                  <a:pos x="45" y="3"/>
                </a:cxn>
              </a:cxnLst>
              <a:rect l="0" t="0" r="r" b="b"/>
              <a:pathLst>
                <a:path w="54" h="129">
                  <a:moveTo>
                    <a:pt x="45" y="3"/>
                  </a:moveTo>
                  <a:lnTo>
                    <a:pt x="45" y="3"/>
                  </a:lnTo>
                  <a:lnTo>
                    <a:pt x="43" y="10"/>
                  </a:lnTo>
                  <a:lnTo>
                    <a:pt x="40" y="16"/>
                  </a:lnTo>
                  <a:lnTo>
                    <a:pt x="32" y="29"/>
                  </a:lnTo>
                  <a:lnTo>
                    <a:pt x="25" y="41"/>
                  </a:lnTo>
                  <a:lnTo>
                    <a:pt x="22" y="47"/>
                  </a:lnTo>
                  <a:lnTo>
                    <a:pt x="20" y="53"/>
                  </a:lnTo>
                  <a:lnTo>
                    <a:pt x="20" y="53"/>
                  </a:lnTo>
                  <a:lnTo>
                    <a:pt x="14" y="71"/>
                  </a:lnTo>
                  <a:lnTo>
                    <a:pt x="9" y="89"/>
                  </a:lnTo>
                  <a:lnTo>
                    <a:pt x="3" y="106"/>
                  </a:lnTo>
                  <a:lnTo>
                    <a:pt x="1" y="115"/>
                  </a:lnTo>
                  <a:lnTo>
                    <a:pt x="0" y="125"/>
                  </a:lnTo>
                  <a:lnTo>
                    <a:pt x="0" y="125"/>
                  </a:lnTo>
                  <a:lnTo>
                    <a:pt x="1" y="127"/>
                  </a:lnTo>
                  <a:lnTo>
                    <a:pt x="2" y="128"/>
                  </a:lnTo>
                  <a:lnTo>
                    <a:pt x="3" y="129"/>
                  </a:lnTo>
                  <a:lnTo>
                    <a:pt x="5" y="129"/>
                  </a:lnTo>
                  <a:lnTo>
                    <a:pt x="6" y="129"/>
                  </a:lnTo>
                  <a:lnTo>
                    <a:pt x="9" y="128"/>
                  </a:lnTo>
                  <a:lnTo>
                    <a:pt x="10" y="127"/>
                  </a:lnTo>
                  <a:lnTo>
                    <a:pt x="10" y="125"/>
                  </a:lnTo>
                  <a:lnTo>
                    <a:pt x="10" y="125"/>
                  </a:lnTo>
                  <a:lnTo>
                    <a:pt x="12" y="108"/>
                  </a:lnTo>
                  <a:lnTo>
                    <a:pt x="16" y="93"/>
                  </a:lnTo>
                  <a:lnTo>
                    <a:pt x="21" y="78"/>
                  </a:lnTo>
                  <a:lnTo>
                    <a:pt x="28" y="64"/>
                  </a:lnTo>
                  <a:lnTo>
                    <a:pt x="42" y="35"/>
                  </a:lnTo>
                  <a:lnTo>
                    <a:pt x="49" y="20"/>
                  </a:lnTo>
                  <a:lnTo>
                    <a:pt x="54" y="6"/>
                  </a:lnTo>
                  <a:lnTo>
                    <a:pt x="54" y="6"/>
                  </a:lnTo>
                  <a:lnTo>
                    <a:pt x="54" y="4"/>
                  </a:lnTo>
                  <a:lnTo>
                    <a:pt x="54" y="2"/>
                  </a:lnTo>
                  <a:lnTo>
                    <a:pt x="53" y="1"/>
                  </a:lnTo>
                  <a:lnTo>
                    <a:pt x="51" y="0"/>
                  </a:lnTo>
                  <a:lnTo>
                    <a:pt x="49" y="0"/>
                  </a:lnTo>
                  <a:lnTo>
                    <a:pt x="48" y="1"/>
                  </a:lnTo>
                  <a:lnTo>
                    <a:pt x="46" y="2"/>
                  </a:lnTo>
                  <a:lnTo>
                    <a:pt x="45" y="3"/>
                  </a:lnTo>
                  <a:lnTo>
                    <a:pt x="45"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4" name="Freeform 824"/>
            <p:cNvSpPr/>
            <p:nvPr/>
          </p:nvSpPr>
          <p:spPr bwMode="auto">
            <a:xfrm>
              <a:off x="6619875" y="1614488"/>
              <a:ext cx="25400" cy="44450"/>
            </a:xfrm>
            <a:custGeom>
              <a:avLst/>
              <a:gdLst/>
              <a:ahLst/>
              <a:cxnLst>
                <a:cxn ang="0">
                  <a:pos x="40" y="2"/>
                </a:cxn>
                <a:cxn ang="0">
                  <a:pos x="40" y="2"/>
                </a:cxn>
                <a:cxn ang="0">
                  <a:pos x="32" y="11"/>
                </a:cxn>
                <a:cxn ang="0">
                  <a:pos x="25" y="19"/>
                </a:cxn>
                <a:cxn ang="0">
                  <a:pos x="19" y="28"/>
                </a:cxn>
                <a:cxn ang="0">
                  <a:pos x="13" y="39"/>
                </a:cxn>
                <a:cxn ang="0">
                  <a:pos x="8" y="49"/>
                </a:cxn>
                <a:cxn ang="0">
                  <a:pos x="4" y="59"/>
                </a:cxn>
                <a:cxn ang="0">
                  <a:pos x="1" y="71"/>
                </a:cxn>
                <a:cxn ang="0">
                  <a:pos x="0" y="81"/>
                </a:cxn>
                <a:cxn ang="0">
                  <a:pos x="0" y="81"/>
                </a:cxn>
                <a:cxn ang="0">
                  <a:pos x="0" y="83"/>
                </a:cxn>
                <a:cxn ang="0">
                  <a:pos x="1" y="85"/>
                </a:cxn>
                <a:cxn ang="0">
                  <a:pos x="3" y="86"/>
                </a:cxn>
                <a:cxn ang="0">
                  <a:pos x="5" y="86"/>
                </a:cxn>
                <a:cxn ang="0">
                  <a:pos x="6" y="86"/>
                </a:cxn>
                <a:cxn ang="0">
                  <a:pos x="9" y="85"/>
                </a:cxn>
                <a:cxn ang="0">
                  <a:pos x="10" y="83"/>
                </a:cxn>
                <a:cxn ang="0">
                  <a:pos x="10" y="81"/>
                </a:cxn>
                <a:cxn ang="0">
                  <a:pos x="10" y="81"/>
                </a:cxn>
                <a:cxn ang="0">
                  <a:pos x="11" y="71"/>
                </a:cxn>
                <a:cxn ang="0">
                  <a:pos x="14" y="61"/>
                </a:cxn>
                <a:cxn ang="0">
                  <a:pos x="17" y="51"/>
                </a:cxn>
                <a:cxn ang="0">
                  <a:pos x="22" y="42"/>
                </a:cxn>
                <a:cxn ang="0">
                  <a:pos x="27" y="33"/>
                </a:cxn>
                <a:cxn ang="0">
                  <a:pos x="33" y="24"/>
                </a:cxn>
                <a:cxn ang="0">
                  <a:pos x="40" y="16"/>
                </a:cxn>
                <a:cxn ang="0">
                  <a:pos x="47" y="9"/>
                </a:cxn>
                <a:cxn ang="0">
                  <a:pos x="47" y="9"/>
                </a:cxn>
                <a:cxn ang="0">
                  <a:pos x="48" y="8"/>
                </a:cxn>
                <a:cxn ang="0">
                  <a:pos x="48" y="5"/>
                </a:cxn>
                <a:cxn ang="0">
                  <a:pos x="47" y="3"/>
                </a:cxn>
                <a:cxn ang="0">
                  <a:pos x="46" y="2"/>
                </a:cxn>
                <a:cxn ang="0">
                  <a:pos x="45" y="1"/>
                </a:cxn>
                <a:cxn ang="0">
                  <a:pos x="43" y="0"/>
                </a:cxn>
                <a:cxn ang="0">
                  <a:pos x="42" y="1"/>
                </a:cxn>
                <a:cxn ang="0">
                  <a:pos x="40" y="2"/>
                </a:cxn>
                <a:cxn ang="0">
                  <a:pos x="40" y="2"/>
                </a:cxn>
              </a:cxnLst>
              <a:rect l="0" t="0" r="r" b="b"/>
              <a:pathLst>
                <a:path w="48" h="86">
                  <a:moveTo>
                    <a:pt x="40" y="2"/>
                  </a:moveTo>
                  <a:lnTo>
                    <a:pt x="40" y="2"/>
                  </a:lnTo>
                  <a:lnTo>
                    <a:pt x="32" y="11"/>
                  </a:lnTo>
                  <a:lnTo>
                    <a:pt x="25" y="19"/>
                  </a:lnTo>
                  <a:lnTo>
                    <a:pt x="19" y="28"/>
                  </a:lnTo>
                  <a:lnTo>
                    <a:pt x="13" y="39"/>
                  </a:lnTo>
                  <a:lnTo>
                    <a:pt x="8" y="49"/>
                  </a:lnTo>
                  <a:lnTo>
                    <a:pt x="4" y="59"/>
                  </a:lnTo>
                  <a:lnTo>
                    <a:pt x="1" y="71"/>
                  </a:lnTo>
                  <a:lnTo>
                    <a:pt x="0" y="81"/>
                  </a:lnTo>
                  <a:lnTo>
                    <a:pt x="0" y="81"/>
                  </a:lnTo>
                  <a:lnTo>
                    <a:pt x="0" y="83"/>
                  </a:lnTo>
                  <a:lnTo>
                    <a:pt x="1" y="85"/>
                  </a:lnTo>
                  <a:lnTo>
                    <a:pt x="3" y="86"/>
                  </a:lnTo>
                  <a:lnTo>
                    <a:pt x="5" y="86"/>
                  </a:lnTo>
                  <a:lnTo>
                    <a:pt x="6" y="86"/>
                  </a:lnTo>
                  <a:lnTo>
                    <a:pt x="9" y="85"/>
                  </a:lnTo>
                  <a:lnTo>
                    <a:pt x="10" y="83"/>
                  </a:lnTo>
                  <a:lnTo>
                    <a:pt x="10" y="81"/>
                  </a:lnTo>
                  <a:lnTo>
                    <a:pt x="10" y="81"/>
                  </a:lnTo>
                  <a:lnTo>
                    <a:pt x="11" y="71"/>
                  </a:lnTo>
                  <a:lnTo>
                    <a:pt x="14" y="61"/>
                  </a:lnTo>
                  <a:lnTo>
                    <a:pt x="17" y="51"/>
                  </a:lnTo>
                  <a:lnTo>
                    <a:pt x="22" y="42"/>
                  </a:lnTo>
                  <a:lnTo>
                    <a:pt x="27" y="33"/>
                  </a:lnTo>
                  <a:lnTo>
                    <a:pt x="33" y="24"/>
                  </a:lnTo>
                  <a:lnTo>
                    <a:pt x="40" y="16"/>
                  </a:lnTo>
                  <a:lnTo>
                    <a:pt x="47" y="9"/>
                  </a:lnTo>
                  <a:lnTo>
                    <a:pt x="47" y="9"/>
                  </a:lnTo>
                  <a:lnTo>
                    <a:pt x="48" y="8"/>
                  </a:lnTo>
                  <a:lnTo>
                    <a:pt x="48" y="5"/>
                  </a:lnTo>
                  <a:lnTo>
                    <a:pt x="47" y="3"/>
                  </a:lnTo>
                  <a:lnTo>
                    <a:pt x="46" y="2"/>
                  </a:lnTo>
                  <a:lnTo>
                    <a:pt x="45" y="1"/>
                  </a:lnTo>
                  <a:lnTo>
                    <a:pt x="43" y="0"/>
                  </a:lnTo>
                  <a:lnTo>
                    <a:pt x="42" y="1"/>
                  </a:lnTo>
                  <a:lnTo>
                    <a:pt x="40" y="2"/>
                  </a:lnTo>
                  <a:lnTo>
                    <a:pt x="4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5" name="Freeform 825"/>
            <p:cNvSpPr/>
            <p:nvPr/>
          </p:nvSpPr>
          <p:spPr bwMode="auto">
            <a:xfrm>
              <a:off x="6659563" y="1624013"/>
              <a:ext cx="28575" cy="46038"/>
            </a:xfrm>
            <a:custGeom>
              <a:avLst/>
              <a:gdLst/>
              <a:ahLst/>
              <a:cxnLst>
                <a:cxn ang="0">
                  <a:pos x="44" y="2"/>
                </a:cxn>
                <a:cxn ang="0">
                  <a:pos x="44" y="2"/>
                </a:cxn>
                <a:cxn ang="0">
                  <a:pos x="38" y="10"/>
                </a:cxn>
                <a:cxn ang="0">
                  <a:pos x="32" y="17"/>
                </a:cxn>
                <a:cxn ang="0">
                  <a:pos x="25" y="26"/>
                </a:cxn>
                <a:cxn ang="0">
                  <a:pos x="19" y="34"/>
                </a:cxn>
                <a:cxn ang="0">
                  <a:pos x="19" y="34"/>
                </a:cxn>
                <a:cxn ang="0">
                  <a:pos x="13" y="44"/>
                </a:cxn>
                <a:cxn ang="0">
                  <a:pos x="9" y="56"/>
                </a:cxn>
                <a:cxn ang="0">
                  <a:pos x="5" y="67"/>
                </a:cxn>
                <a:cxn ang="0">
                  <a:pos x="0" y="77"/>
                </a:cxn>
                <a:cxn ang="0">
                  <a:pos x="0" y="77"/>
                </a:cxn>
                <a:cxn ang="0">
                  <a:pos x="0" y="79"/>
                </a:cxn>
                <a:cxn ang="0">
                  <a:pos x="0" y="82"/>
                </a:cxn>
                <a:cxn ang="0">
                  <a:pos x="2" y="85"/>
                </a:cxn>
                <a:cxn ang="0">
                  <a:pos x="4" y="85"/>
                </a:cxn>
                <a:cxn ang="0">
                  <a:pos x="5" y="85"/>
                </a:cxn>
                <a:cxn ang="0">
                  <a:pos x="7" y="85"/>
                </a:cxn>
                <a:cxn ang="0">
                  <a:pos x="8" y="83"/>
                </a:cxn>
                <a:cxn ang="0">
                  <a:pos x="8" y="83"/>
                </a:cxn>
                <a:cxn ang="0">
                  <a:pos x="16" y="63"/>
                </a:cxn>
                <a:cxn ang="0">
                  <a:pos x="26" y="42"/>
                </a:cxn>
                <a:cxn ang="0">
                  <a:pos x="26" y="42"/>
                </a:cxn>
                <a:cxn ang="0">
                  <a:pos x="28" y="37"/>
                </a:cxn>
                <a:cxn ang="0">
                  <a:pos x="31" y="33"/>
                </a:cxn>
                <a:cxn ang="0">
                  <a:pos x="38" y="25"/>
                </a:cxn>
                <a:cxn ang="0">
                  <a:pos x="46" y="15"/>
                </a:cxn>
                <a:cxn ang="0">
                  <a:pos x="52" y="7"/>
                </a:cxn>
                <a:cxn ang="0">
                  <a:pos x="52" y="7"/>
                </a:cxn>
                <a:cxn ang="0">
                  <a:pos x="53" y="5"/>
                </a:cxn>
                <a:cxn ang="0">
                  <a:pos x="52" y="3"/>
                </a:cxn>
                <a:cxn ang="0">
                  <a:pos x="52" y="2"/>
                </a:cxn>
                <a:cxn ang="0">
                  <a:pos x="50" y="0"/>
                </a:cxn>
                <a:cxn ang="0">
                  <a:pos x="49" y="0"/>
                </a:cxn>
                <a:cxn ang="0">
                  <a:pos x="47" y="0"/>
                </a:cxn>
                <a:cxn ang="0">
                  <a:pos x="45" y="1"/>
                </a:cxn>
                <a:cxn ang="0">
                  <a:pos x="44" y="2"/>
                </a:cxn>
                <a:cxn ang="0">
                  <a:pos x="44" y="2"/>
                </a:cxn>
              </a:cxnLst>
              <a:rect l="0" t="0" r="r" b="b"/>
              <a:pathLst>
                <a:path w="53" h="85">
                  <a:moveTo>
                    <a:pt x="44" y="2"/>
                  </a:moveTo>
                  <a:lnTo>
                    <a:pt x="44" y="2"/>
                  </a:lnTo>
                  <a:lnTo>
                    <a:pt x="38" y="10"/>
                  </a:lnTo>
                  <a:lnTo>
                    <a:pt x="32" y="17"/>
                  </a:lnTo>
                  <a:lnTo>
                    <a:pt x="25" y="26"/>
                  </a:lnTo>
                  <a:lnTo>
                    <a:pt x="19" y="34"/>
                  </a:lnTo>
                  <a:lnTo>
                    <a:pt x="19" y="34"/>
                  </a:lnTo>
                  <a:lnTo>
                    <a:pt x="13" y="44"/>
                  </a:lnTo>
                  <a:lnTo>
                    <a:pt x="9" y="56"/>
                  </a:lnTo>
                  <a:lnTo>
                    <a:pt x="5" y="67"/>
                  </a:lnTo>
                  <a:lnTo>
                    <a:pt x="0" y="77"/>
                  </a:lnTo>
                  <a:lnTo>
                    <a:pt x="0" y="77"/>
                  </a:lnTo>
                  <a:lnTo>
                    <a:pt x="0" y="79"/>
                  </a:lnTo>
                  <a:lnTo>
                    <a:pt x="0" y="82"/>
                  </a:lnTo>
                  <a:lnTo>
                    <a:pt x="2" y="85"/>
                  </a:lnTo>
                  <a:lnTo>
                    <a:pt x="4" y="85"/>
                  </a:lnTo>
                  <a:lnTo>
                    <a:pt x="5" y="85"/>
                  </a:lnTo>
                  <a:lnTo>
                    <a:pt x="7" y="85"/>
                  </a:lnTo>
                  <a:lnTo>
                    <a:pt x="8" y="83"/>
                  </a:lnTo>
                  <a:lnTo>
                    <a:pt x="8" y="83"/>
                  </a:lnTo>
                  <a:lnTo>
                    <a:pt x="16" y="63"/>
                  </a:lnTo>
                  <a:lnTo>
                    <a:pt x="26" y="42"/>
                  </a:lnTo>
                  <a:lnTo>
                    <a:pt x="26" y="42"/>
                  </a:lnTo>
                  <a:lnTo>
                    <a:pt x="28" y="37"/>
                  </a:lnTo>
                  <a:lnTo>
                    <a:pt x="31" y="33"/>
                  </a:lnTo>
                  <a:lnTo>
                    <a:pt x="38" y="25"/>
                  </a:lnTo>
                  <a:lnTo>
                    <a:pt x="46" y="15"/>
                  </a:lnTo>
                  <a:lnTo>
                    <a:pt x="52" y="7"/>
                  </a:lnTo>
                  <a:lnTo>
                    <a:pt x="52" y="7"/>
                  </a:lnTo>
                  <a:lnTo>
                    <a:pt x="53" y="5"/>
                  </a:lnTo>
                  <a:lnTo>
                    <a:pt x="52" y="3"/>
                  </a:lnTo>
                  <a:lnTo>
                    <a:pt x="52" y="2"/>
                  </a:lnTo>
                  <a:lnTo>
                    <a:pt x="50" y="0"/>
                  </a:lnTo>
                  <a:lnTo>
                    <a:pt x="49" y="0"/>
                  </a:lnTo>
                  <a:lnTo>
                    <a:pt x="47" y="0"/>
                  </a:lnTo>
                  <a:lnTo>
                    <a:pt x="45" y="1"/>
                  </a:lnTo>
                  <a:lnTo>
                    <a:pt x="44" y="2"/>
                  </a:lnTo>
                  <a:lnTo>
                    <a:pt x="44"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6" name="Freeform 826"/>
            <p:cNvSpPr/>
            <p:nvPr/>
          </p:nvSpPr>
          <p:spPr bwMode="auto">
            <a:xfrm>
              <a:off x="6746875" y="1463675"/>
              <a:ext cx="23813" cy="41275"/>
            </a:xfrm>
            <a:custGeom>
              <a:avLst/>
              <a:gdLst/>
              <a:ahLst/>
              <a:cxnLst>
                <a:cxn ang="0">
                  <a:pos x="39" y="1"/>
                </a:cxn>
                <a:cxn ang="0">
                  <a:pos x="39" y="1"/>
                </a:cxn>
                <a:cxn ang="0">
                  <a:pos x="32" y="10"/>
                </a:cxn>
                <a:cxn ang="0">
                  <a:pos x="27" y="18"/>
                </a:cxn>
                <a:cxn ang="0">
                  <a:pos x="22" y="27"/>
                </a:cxn>
                <a:cxn ang="0">
                  <a:pos x="18" y="35"/>
                </a:cxn>
                <a:cxn ang="0">
                  <a:pos x="9" y="54"/>
                </a:cxn>
                <a:cxn ang="0">
                  <a:pos x="5" y="63"/>
                </a:cxn>
                <a:cxn ang="0">
                  <a:pos x="0" y="73"/>
                </a:cxn>
                <a:cxn ang="0">
                  <a:pos x="0" y="73"/>
                </a:cxn>
                <a:cxn ang="0">
                  <a:pos x="0" y="74"/>
                </a:cxn>
                <a:cxn ang="0">
                  <a:pos x="0" y="76"/>
                </a:cxn>
                <a:cxn ang="0">
                  <a:pos x="1" y="78"/>
                </a:cxn>
                <a:cxn ang="0">
                  <a:pos x="2" y="79"/>
                </a:cxn>
                <a:cxn ang="0">
                  <a:pos x="3" y="79"/>
                </a:cxn>
                <a:cxn ang="0">
                  <a:pos x="5" y="79"/>
                </a:cxn>
                <a:cxn ang="0">
                  <a:pos x="7" y="79"/>
                </a:cxn>
                <a:cxn ang="0">
                  <a:pos x="8" y="77"/>
                </a:cxn>
                <a:cxn ang="0">
                  <a:pos x="8" y="77"/>
                </a:cxn>
                <a:cxn ang="0">
                  <a:pos x="13" y="68"/>
                </a:cxn>
                <a:cxn ang="0">
                  <a:pos x="18" y="59"/>
                </a:cxn>
                <a:cxn ang="0">
                  <a:pos x="26" y="42"/>
                </a:cxn>
                <a:cxn ang="0">
                  <a:pos x="30" y="32"/>
                </a:cxn>
                <a:cxn ang="0">
                  <a:pos x="34" y="24"/>
                </a:cxn>
                <a:cxn ang="0">
                  <a:pos x="39" y="16"/>
                </a:cxn>
                <a:cxn ang="0">
                  <a:pos x="45" y="8"/>
                </a:cxn>
                <a:cxn ang="0">
                  <a:pos x="45" y="8"/>
                </a:cxn>
                <a:cxn ang="0">
                  <a:pos x="46" y="6"/>
                </a:cxn>
                <a:cxn ang="0">
                  <a:pos x="46" y="4"/>
                </a:cxn>
                <a:cxn ang="0">
                  <a:pos x="46" y="3"/>
                </a:cxn>
                <a:cxn ang="0">
                  <a:pos x="45" y="1"/>
                </a:cxn>
                <a:cxn ang="0">
                  <a:pos x="44" y="0"/>
                </a:cxn>
                <a:cxn ang="0">
                  <a:pos x="42" y="0"/>
                </a:cxn>
                <a:cxn ang="0">
                  <a:pos x="40" y="0"/>
                </a:cxn>
                <a:cxn ang="0">
                  <a:pos x="39" y="1"/>
                </a:cxn>
                <a:cxn ang="0">
                  <a:pos x="39" y="1"/>
                </a:cxn>
              </a:cxnLst>
              <a:rect l="0" t="0" r="r" b="b"/>
              <a:pathLst>
                <a:path w="46" h="79">
                  <a:moveTo>
                    <a:pt x="39" y="1"/>
                  </a:moveTo>
                  <a:lnTo>
                    <a:pt x="39" y="1"/>
                  </a:lnTo>
                  <a:lnTo>
                    <a:pt x="32" y="10"/>
                  </a:lnTo>
                  <a:lnTo>
                    <a:pt x="27" y="18"/>
                  </a:lnTo>
                  <a:lnTo>
                    <a:pt x="22" y="27"/>
                  </a:lnTo>
                  <a:lnTo>
                    <a:pt x="18" y="35"/>
                  </a:lnTo>
                  <a:lnTo>
                    <a:pt x="9" y="54"/>
                  </a:lnTo>
                  <a:lnTo>
                    <a:pt x="5" y="63"/>
                  </a:lnTo>
                  <a:lnTo>
                    <a:pt x="0" y="73"/>
                  </a:lnTo>
                  <a:lnTo>
                    <a:pt x="0" y="73"/>
                  </a:lnTo>
                  <a:lnTo>
                    <a:pt x="0" y="74"/>
                  </a:lnTo>
                  <a:lnTo>
                    <a:pt x="0" y="76"/>
                  </a:lnTo>
                  <a:lnTo>
                    <a:pt x="1" y="78"/>
                  </a:lnTo>
                  <a:lnTo>
                    <a:pt x="2" y="79"/>
                  </a:lnTo>
                  <a:lnTo>
                    <a:pt x="3" y="79"/>
                  </a:lnTo>
                  <a:lnTo>
                    <a:pt x="5" y="79"/>
                  </a:lnTo>
                  <a:lnTo>
                    <a:pt x="7" y="79"/>
                  </a:lnTo>
                  <a:lnTo>
                    <a:pt x="8" y="77"/>
                  </a:lnTo>
                  <a:lnTo>
                    <a:pt x="8" y="77"/>
                  </a:lnTo>
                  <a:lnTo>
                    <a:pt x="13" y="68"/>
                  </a:lnTo>
                  <a:lnTo>
                    <a:pt x="18" y="59"/>
                  </a:lnTo>
                  <a:lnTo>
                    <a:pt x="26" y="42"/>
                  </a:lnTo>
                  <a:lnTo>
                    <a:pt x="30" y="32"/>
                  </a:lnTo>
                  <a:lnTo>
                    <a:pt x="34" y="24"/>
                  </a:lnTo>
                  <a:lnTo>
                    <a:pt x="39" y="16"/>
                  </a:lnTo>
                  <a:lnTo>
                    <a:pt x="45" y="8"/>
                  </a:lnTo>
                  <a:lnTo>
                    <a:pt x="45" y="8"/>
                  </a:lnTo>
                  <a:lnTo>
                    <a:pt x="46" y="6"/>
                  </a:lnTo>
                  <a:lnTo>
                    <a:pt x="46" y="4"/>
                  </a:lnTo>
                  <a:lnTo>
                    <a:pt x="46" y="3"/>
                  </a:lnTo>
                  <a:lnTo>
                    <a:pt x="45" y="1"/>
                  </a:lnTo>
                  <a:lnTo>
                    <a:pt x="44" y="0"/>
                  </a:lnTo>
                  <a:lnTo>
                    <a:pt x="42" y="0"/>
                  </a:lnTo>
                  <a:lnTo>
                    <a:pt x="40" y="0"/>
                  </a:lnTo>
                  <a:lnTo>
                    <a:pt x="39" y="1"/>
                  </a:lnTo>
                  <a:lnTo>
                    <a:pt x="3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7" name="Freeform 827"/>
            <p:cNvSpPr/>
            <p:nvPr/>
          </p:nvSpPr>
          <p:spPr bwMode="auto">
            <a:xfrm>
              <a:off x="6792913" y="1493838"/>
              <a:ext cx="9525" cy="7938"/>
            </a:xfrm>
            <a:custGeom>
              <a:avLst/>
              <a:gdLst/>
              <a:ahLst/>
              <a:cxnLst>
                <a:cxn ang="0">
                  <a:pos x="8" y="1"/>
                </a:cxn>
                <a:cxn ang="0">
                  <a:pos x="2" y="8"/>
                </a:cxn>
                <a:cxn ang="0">
                  <a:pos x="2" y="8"/>
                </a:cxn>
                <a:cxn ang="0">
                  <a:pos x="1" y="9"/>
                </a:cxn>
                <a:cxn ang="0">
                  <a:pos x="0" y="11"/>
                </a:cxn>
                <a:cxn ang="0">
                  <a:pos x="1" y="13"/>
                </a:cxn>
                <a:cxn ang="0">
                  <a:pos x="2" y="14"/>
                </a:cxn>
                <a:cxn ang="0">
                  <a:pos x="3" y="16"/>
                </a:cxn>
                <a:cxn ang="0">
                  <a:pos x="5" y="16"/>
                </a:cxn>
                <a:cxn ang="0">
                  <a:pos x="7" y="16"/>
                </a:cxn>
                <a:cxn ang="0">
                  <a:pos x="8" y="14"/>
                </a:cxn>
                <a:cxn ang="0">
                  <a:pos x="14" y="8"/>
                </a:cxn>
                <a:cxn ang="0">
                  <a:pos x="14" y="8"/>
                </a:cxn>
                <a:cxn ang="0">
                  <a:pos x="15" y="6"/>
                </a:cxn>
                <a:cxn ang="0">
                  <a:pos x="16" y="5"/>
                </a:cxn>
                <a:cxn ang="0">
                  <a:pos x="15" y="3"/>
                </a:cxn>
                <a:cxn ang="0">
                  <a:pos x="14" y="1"/>
                </a:cxn>
                <a:cxn ang="0">
                  <a:pos x="13" y="0"/>
                </a:cxn>
                <a:cxn ang="0">
                  <a:pos x="11" y="0"/>
                </a:cxn>
                <a:cxn ang="0">
                  <a:pos x="9" y="0"/>
                </a:cxn>
                <a:cxn ang="0">
                  <a:pos x="8" y="1"/>
                </a:cxn>
                <a:cxn ang="0">
                  <a:pos x="8" y="1"/>
                </a:cxn>
              </a:cxnLst>
              <a:rect l="0" t="0" r="r" b="b"/>
              <a:pathLst>
                <a:path w="16" h="16">
                  <a:moveTo>
                    <a:pt x="8" y="1"/>
                  </a:moveTo>
                  <a:lnTo>
                    <a:pt x="2" y="8"/>
                  </a:lnTo>
                  <a:lnTo>
                    <a:pt x="2" y="8"/>
                  </a:lnTo>
                  <a:lnTo>
                    <a:pt x="1" y="9"/>
                  </a:lnTo>
                  <a:lnTo>
                    <a:pt x="0" y="11"/>
                  </a:lnTo>
                  <a:lnTo>
                    <a:pt x="1" y="13"/>
                  </a:lnTo>
                  <a:lnTo>
                    <a:pt x="2" y="14"/>
                  </a:lnTo>
                  <a:lnTo>
                    <a:pt x="3" y="16"/>
                  </a:lnTo>
                  <a:lnTo>
                    <a:pt x="5" y="16"/>
                  </a:lnTo>
                  <a:lnTo>
                    <a:pt x="7" y="16"/>
                  </a:lnTo>
                  <a:lnTo>
                    <a:pt x="8" y="14"/>
                  </a:lnTo>
                  <a:lnTo>
                    <a:pt x="14" y="8"/>
                  </a:lnTo>
                  <a:lnTo>
                    <a:pt x="14" y="8"/>
                  </a:lnTo>
                  <a:lnTo>
                    <a:pt x="15" y="6"/>
                  </a:lnTo>
                  <a:lnTo>
                    <a:pt x="16" y="5"/>
                  </a:lnTo>
                  <a:lnTo>
                    <a:pt x="15" y="3"/>
                  </a:lnTo>
                  <a:lnTo>
                    <a:pt x="14" y="1"/>
                  </a:lnTo>
                  <a:lnTo>
                    <a:pt x="13" y="0"/>
                  </a:lnTo>
                  <a:lnTo>
                    <a:pt x="11" y="0"/>
                  </a:lnTo>
                  <a:lnTo>
                    <a:pt x="9" y="0"/>
                  </a:lnTo>
                  <a:lnTo>
                    <a:pt x="8" y="1"/>
                  </a:lnTo>
                  <a:lnTo>
                    <a:pt x="8"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8" name="Freeform 828"/>
            <p:cNvSpPr>
              <a:spLocks noEditPoints="1"/>
            </p:cNvSpPr>
            <p:nvPr/>
          </p:nvSpPr>
          <p:spPr bwMode="auto">
            <a:xfrm>
              <a:off x="6208713" y="1243013"/>
              <a:ext cx="706438" cy="620713"/>
            </a:xfrm>
            <a:custGeom>
              <a:avLst/>
              <a:gdLst/>
              <a:ahLst/>
              <a:cxnLst>
                <a:cxn ang="0">
                  <a:pos x="1208" y="1175"/>
                </a:cxn>
                <a:cxn ang="0">
                  <a:pos x="1095" y="1131"/>
                </a:cxn>
                <a:cxn ang="0">
                  <a:pos x="938" y="1062"/>
                </a:cxn>
                <a:cxn ang="0">
                  <a:pos x="899" y="1051"/>
                </a:cxn>
                <a:cxn ang="0">
                  <a:pos x="728" y="1088"/>
                </a:cxn>
                <a:cxn ang="0">
                  <a:pos x="531" y="1080"/>
                </a:cxn>
                <a:cxn ang="0">
                  <a:pos x="322" y="1026"/>
                </a:cxn>
                <a:cxn ang="0">
                  <a:pos x="161" y="920"/>
                </a:cxn>
                <a:cxn ang="0">
                  <a:pos x="51" y="762"/>
                </a:cxn>
                <a:cxn ang="0">
                  <a:pos x="8" y="609"/>
                </a:cxn>
                <a:cxn ang="0">
                  <a:pos x="4" y="424"/>
                </a:cxn>
                <a:cxn ang="0">
                  <a:pos x="39" y="285"/>
                </a:cxn>
                <a:cxn ang="0">
                  <a:pos x="97" y="185"/>
                </a:cxn>
                <a:cxn ang="0">
                  <a:pos x="167" y="114"/>
                </a:cxn>
                <a:cxn ang="0">
                  <a:pos x="255" y="62"/>
                </a:cxn>
                <a:cxn ang="0">
                  <a:pos x="439" y="14"/>
                </a:cxn>
                <a:cxn ang="0">
                  <a:pos x="700" y="5"/>
                </a:cxn>
                <a:cxn ang="0">
                  <a:pos x="714" y="7"/>
                </a:cxn>
                <a:cxn ang="0">
                  <a:pos x="803" y="0"/>
                </a:cxn>
                <a:cxn ang="0">
                  <a:pos x="994" y="43"/>
                </a:cxn>
                <a:cxn ang="0">
                  <a:pos x="1175" y="156"/>
                </a:cxn>
                <a:cxn ang="0">
                  <a:pos x="1247" y="243"/>
                </a:cxn>
                <a:cxn ang="0">
                  <a:pos x="1289" y="328"/>
                </a:cxn>
                <a:cxn ang="0">
                  <a:pos x="1324" y="456"/>
                </a:cxn>
                <a:cxn ang="0">
                  <a:pos x="1336" y="593"/>
                </a:cxn>
                <a:cxn ang="0">
                  <a:pos x="1319" y="726"/>
                </a:cxn>
                <a:cxn ang="0">
                  <a:pos x="1266" y="842"/>
                </a:cxn>
                <a:cxn ang="0">
                  <a:pos x="1204" y="907"/>
                </a:cxn>
                <a:cxn ang="0">
                  <a:pos x="1205" y="990"/>
                </a:cxn>
                <a:cxn ang="0">
                  <a:pos x="1239" y="1150"/>
                </a:cxn>
                <a:cxn ang="0">
                  <a:pos x="1234" y="1167"/>
                </a:cxn>
                <a:cxn ang="0">
                  <a:pos x="912" y="999"/>
                </a:cxn>
                <a:cxn ang="0">
                  <a:pos x="967" y="1032"/>
                </a:cxn>
                <a:cxn ang="0">
                  <a:pos x="1119" y="1098"/>
                </a:cxn>
                <a:cxn ang="0">
                  <a:pos x="1181" y="1067"/>
                </a:cxn>
                <a:cxn ang="0">
                  <a:pos x="1156" y="912"/>
                </a:cxn>
                <a:cxn ang="0">
                  <a:pos x="1170" y="893"/>
                </a:cxn>
                <a:cxn ang="0">
                  <a:pos x="1193" y="864"/>
                </a:cxn>
                <a:cxn ang="0">
                  <a:pos x="1262" y="762"/>
                </a:cxn>
                <a:cxn ang="0">
                  <a:pos x="1294" y="636"/>
                </a:cxn>
                <a:cxn ang="0">
                  <a:pos x="1293" y="502"/>
                </a:cxn>
                <a:cxn ang="0">
                  <a:pos x="1265" y="373"/>
                </a:cxn>
                <a:cxn ang="0">
                  <a:pos x="1214" y="265"/>
                </a:cxn>
                <a:cxn ang="0">
                  <a:pos x="1124" y="168"/>
                </a:cxn>
                <a:cxn ang="0">
                  <a:pos x="962" y="75"/>
                </a:cxn>
                <a:cxn ang="0">
                  <a:pos x="786" y="39"/>
                </a:cxn>
                <a:cxn ang="0">
                  <a:pos x="705" y="49"/>
                </a:cxn>
                <a:cxn ang="0">
                  <a:pos x="686" y="45"/>
                </a:cxn>
                <a:cxn ang="0">
                  <a:pos x="459" y="52"/>
                </a:cxn>
                <a:cxn ang="0">
                  <a:pos x="295" y="89"/>
                </a:cxn>
                <a:cxn ang="0">
                  <a:pos x="184" y="153"/>
                </a:cxn>
                <a:cxn ang="0">
                  <a:pos x="109" y="238"/>
                </a:cxn>
                <a:cxn ang="0">
                  <a:pos x="62" y="340"/>
                </a:cxn>
                <a:cxn ang="0">
                  <a:pos x="40" y="448"/>
                </a:cxn>
                <a:cxn ang="0">
                  <a:pos x="55" y="647"/>
                </a:cxn>
                <a:cxn ang="0">
                  <a:pos x="121" y="805"/>
                </a:cxn>
                <a:cxn ang="0">
                  <a:pos x="251" y="941"/>
                </a:cxn>
                <a:cxn ang="0">
                  <a:pos x="434" y="1017"/>
                </a:cxn>
                <a:cxn ang="0">
                  <a:pos x="592" y="1043"/>
                </a:cxn>
                <a:cxn ang="0">
                  <a:pos x="736" y="1045"/>
                </a:cxn>
                <a:cxn ang="0">
                  <a:pos x="890" y="1012"/>
                </a:cxn>
                <a:cxn ang="0">
                  <a:pos x="900" y="1005"/>
                </a:cxn>
              </a:cxnLst>
              <a:rect l="0" t="0" r="r" b="b"/>
              <a:pathLst>
                <a:path w="1336" h="1175">
                  <a:moveTo>
                    <a:pt x="1214" y="1175"/>
                  </a:moveTo>
                  <a:lnTo>
                    <a:pt x="1214" y="1175"/>
                  </a:lnTo>
                  <a:lnTo>
                    <a:pt x="1210" y="1175"/>
                  </a:lnTo>
                  <a:lnTo>
                    <a:pt x="1209" y="1175"/>
                  </a:lnTo>
                  <a:lnTo>
                    <a:pt x="1208" y="1175"/>
                  </a:lnTo>
                  <a:lnTo>
                    <a:pt x="1208" y="1175"/>
                  </a:lnTo>
                  <a:lnTo>
                    <a:pt x="1202" y="1174"/>
                  </a:lnTo>
                  <a:lnTo>
                    <a:pt x="1198" y="1173"/>
                  </a:lnTo>
                  <a:lnTo>
                    <a:pt x="1198" y="1173"/>
                  </a:lnTo>
                  <a:lnTo>
                    <a:pt x="1172" y="1162"/>
                  </a:lnTo>
                  <a:lnTo>
                    <a:pt x="1147" y="1152"/>
                  </a:lnTo>
                  <a:lnTo>
                    <a:pt x="1095" y="1131"/>
                  </a:lnTo>
                  <a:lnTo>
                    <a:pt x="1095" y="1131"/>
                  </a:lnTo>
                  <a:lnTo>
                    <a:pt x="1050" y="1113"/>
                  </a:lnTo>
                  <a:lnTo>
                    <a:pt x="1005" y="1095"/>
                  </a:lnTo>
                  <a:lnTo>
                    <a:pt x="982" y="1084"/>
                  </a:lnTo>
                  <a:lnTo>
                    <a:pt x="960" y="1073"/>
                  </a:lnTo>
                  <a:lnTo>
                    <a:pt x="938" y="1062"/>
                  </a:lnTo>
                  <a:lnTo>
                    <a:pt x="918" y="1048"/>
                  </a:lnTo>
                  <a:lnTo>
                    <a:pt x="911" y="1044"/>
                  </a:lnTo>
                  <a:lnTo>
                    <a:pt x="904" y="1048"/>
                  </a:lnTo>
                  <a:lnTo>
                    <a:pt x="904" y="1048"/>
                  </a:lnTo>
                  <a:lnTo>
                    <a:pt x="899" y="1051"/>
                  </a:lnTo>
                  <a:lnTo>
                    <a:pt x="899" y="1051"/>
                  </a:lnTo>
                  <a:lnTo>
                    <a:pt x="873" y="1061"/>
                  </a:lnTo>
                  <a:lnTo>
                    <a:pt x="847" y="1068"/>
                  </a:lnTo>
                  <a:lnTo>
                    <a:pt x="819" y="1075"/>
                  </a:lnTo>
                  <a:lnTo>
                    <a:pt x="789" y="1080"/>
                  </a:lnTo>
                  <a:lnTo>
                    <a:pt x="759" y="1084"/>
                  </a:lnTo>
                  <a:lnTo>
                    <a:pt x="728" y="1088"/>
                  </a:lnTo>
                  <a:lnTo>
                    <a:pt x="696" y="1090"/>
                  </a:lnTo>
                  <a:lnTo>
                    <a:pt x="664" y="1090"/>
                  </a:lnTo>
                  <a:lnTo>
                    <a:pt x="664" y="1090"/>
                  </a:lnTo>
                  <a:lnTo>
                    <a:pt x="620" y="1089"/>
                  </a:lnTo>
                  <a:lnTo>
                    <a:pt x="576" y="1086"/>
                  </a:lnTo>
                  <a:lnTo>
                    <a:pt x="531" y="1080"/>
                  </a:lnTo>
                  <a:lnTo>
                    <a:pt x="488" y="1073"/>
                  </a:lnTo>
                  <a:lnTo>
                    <a:pt x="445" y="1064"/>
                  </a:lnTo>
                  <a:lnTo>
                    <a:pt x="402" y="1052"/>
                  </a:lnTo>
                  <a:lnTo>
                    <a:pt x="361" y="1040"/>
                  </a:lnTo>
                  <a:lnTo>
                    <a:pt x="322" y="1026"/>
                  </a:lnTo>
                  <a:lnTo>
                    <a:pt x="322" y="1026"/>
                  </a:lnTo>
                  <a:lnTo>
                    <a:pt x="292" y="1012"/>
                  </a:lnTo>
                  <a:lnTo>
                    <a:pt x="263" y="997"/>
                  </a:lnTo>
                  <a:lnTo>
                    <a:pt x="235" y="980"/>
                  </a:lnTo>
                  <a:lnTo>
                    <a:pt x="209" y="962"/>
                  </a:lnTo>
                  <a:lnTo>
                    <a:pt x="184" y="942"/>
                  </a:lnTo>
                  <a:lnTo>
                    <a:pt x="161" y="920"/>
                  </a:lnTo>
                  <a:lnTo>
                    <a:pt x="138" y="898"/>
                  </a:lnTo>
                  <a:lnTo>
                    <a:pt x="117" y="873"/>
                  </a:lnTo>
                  <a:lnTo>
                    <a:pt x="99" y="847"/>
                  </a:lnTo>
                  <a:lnTo>
                    <a:pt x="81" y="820"/>
                  </a:lnTo>
                  <a:lnTo>
                    <a:pt x="66" y="792"/>
                  </a:lnTo>
                  <a:lnTo>
                    <a:pt x="51" y="762"/>
                  </a:lnTo>
                  <a:lnTo>
                    <a:pt x="39" y="732"/>
                  </a:lnTo>
                  <a:lnTo>
                    <a:pt x="28" y="700"/>
                  </a:lnTo>
                  <a:lnTo>
                    <a:pt x="19" y="668"/>
                  </a:lnTo>
                  <a:lnTo>
                    <a:pt x="12" y="634"/>
                  </a:lnTo>
                  <a:lnTo>
                    <a:pt x="12" y="634"/>
                  </a:lnTo>
                  <a:lnTo>
                    <a:pt x="8" y="609"/>
                  </a:lnTo>
                  <a:lnTo>
                    <a:pt x="5" y="582"/>
                  </a:lnTo>
                  <a:lnTo>
                    <a:pt x="2" y="554"/>
                  </a:lnTo>
                  <a:lnTo>
                    <a:pt x="1" y="524"/>
                  </a:lnTo>
                  <a:lnTo>
                    <a:pt x="0" y="492"/>
                  </a:lnTo>
                  <a:lnTo>
                    <a:pt x="1" y="459"/>
                  </a:lnTo>
                  <a:lnTo>
                    <a:pt x="4" y="424"/>
                  </a:lnTo>
                  <a:lnTo>
                    <a:pt x="9" y="389"/>
                  </a:lnTo>
                  <a:lnTo>
                    <a:pt x="16" y="354"/>
                  </a:lnTo>
                  <a:lnTo>
                    <a:pt x="21" y="337"/>
                  </a:lnTo>
                  <a:lnTo>
                    <a:pt x="26" y="320"/>
                  </a:lnTo>
                  <a:lnTo>
                    <a:pt x="33" y="303"/>
                  </a:lnTo>
                  <a:lnTo>
                    <a:pt x="39" y="285"/>
                  </a:lnTo>
                  <a:lnTo>
                    <a:pt x="46" y="267"/>
                  </a:lnTo>
                  <a:lnTo>
                    <a:pt x="54" y="251"/>
                  </a:lnTo>
                  <a:lnTo>
                    <a:pt x="64" y="234"/>
                  </a:lnTo>
                  <a:lnTo>
                    <a:pt x="74" y="218"/>
                  </a:lnTo>
                  <a:lnTo>
                    <a:pt x="84" y="201"/>
                  </a:lnTo>
                  <a:lnTo>
                    <a:pt x="97" y="185"/>
                  </a:lnTo>
                  <a:lnTo>
                    <a:pt x="109" y="169"/>
                  </a:lnTo>
                  <a:lnTo>
                    <a:pt x="123" y="154"/>
                  </a:lnTo>
                  <a:lnTo>
                    <a:pt x="138" y="139"/>
                  </a:lnTo>
                  <a:lnTo>
                    <a:pt x="153" y="125"/>
                  </a:lnTo>
                  <a:lnTo>
                    <a:pt x="153" y="125"/>
                  </a:lnTo>
                  <a:lnTo>
                    <a:pt x="167" y="114"/>
                  </a:lnTo>
                  <a:lnTo>
                    <a:pt x="180" y="103"/>
                  </a:lnTo>
                  <a:lnTo>
                    <a:pt x="195" y="94"/>
                  </a:lnTo>
                  <a:lnTo>
                    <a:pt x="209" y="86"/>
                  </a:lnTo>
                  <a:lnTo>
                    <a:pt x="224" y="76"/>
                  </a:lnTo>
                  <a:lnTo>
                    <a:pt x="239" y="69"/>
                  </a:lnTo>
                  <a:lnTo>
                    <a:pt x="255" y="62"/>
                  </a:lnTo>
                  <a:lnTo>
                    <a:pt x="270" y="56"/>
                  </a:lnTo>
                  <a:lnTo>
                    <a:pt x="303" y="43"/>
                  </a:lnTo>
                  <a:lnTo>
                    <a:pt x="336" y="34"/>
                  </a:lnTo>
                  <a:lnTo>
                    <a:pt x="369" y="26"/>
                  </a:lnTo>
                  <a:lnTo>
                    <a:pt x="403" y="20"/>
                  </a:lnTo>
                  <a:lnTo>
                    <a:pt x="439" y="14"/>
                  </a:lnTo>
                  <a:lnTo>
                    <a:pt x="473" y="11"/>
                  </a:lnTo>
                  <a:lnTo>
                    <a:pt x="507" y="8"/>
                  </a:lnTo>
                  <a:lnTo>
                    <a:pt x="541" y="6"/>
                  </a:lnTo>
                  <a:lnTo>
                    <a:pt x="607" y="5"/>
                  </a:lnTo>
                  <a:lnTo>
                    <a:pt x="669" y="5"/>
                  </a:lnTo>
                  <a:lnTo>
                    <a:pt x="700" y="5"/>
                  </a:lnTo>
                  <a:lnTo>
                    <a:pt x="700" y="5"/>
                  </a:lnTo>
                  <a:lnTo>
                    <a:pt x="704" y="5"/>
                  </a:lnTo>
                  <a:lnTo>
                    <a:pt x="708" y="6"/>
                  </a:lnTo>
                  <a:lnTo>
                    <a:pt x="711" y="7"/>
                  </a:lnTo>
                  <a:lnTo>
                    <a:pt x="714" y="7"/>
                  </a:lnTo>
                  <a:lnTo>
                    <a:pt x="714" y="7"/>
                  </a:lnTo>
                  <a:lnTo>
                    <a:pt x="732" y="4"/>
                  </a:lnTo>
                  <a:lnTo>
                    <a:pt x="749" y="2"/>
                  </a:lnTo>
                  <a:lnTo>
                    <a:pt x="768" y="1"/>
                  </a:lnTo>
                  <a:lnTo>
                    <a:pt x="787" y="0"/>
                  </a:lnTo>
                  <a:lnTo>
                    <a:pt x="787" y="0"/>
                  </a:lnTo>
                  <a:lnTo>
                    <a:pt x="803" y="0"/>
                  </a:lnTo>
                  <a:lnTo>
                    <a:pt x="821" y="1"/>
                  </a:lnTo>
                  <a:lnTo>
                    <a:pt x="856" y="5"/>
                  </a:lnTo>
                  <a:lnTo>
                    <a:pt x="891" y="11"/>
                  </a:lnTo>
                  <a:lnTo>
                    <a:pt x="926" y="21"/>
                  </a:lnTo>
                  <a:lnTo>
                    <a:pt x="960" y="31"/>
                  </a:lnTo>
                  <a:lnTo>
                    <a:pt x="994" y="43"/>
                  </a:lnTo>
                  <a:lnTo>
                    <a:pt x="1028" y="59"/>
                  </a:lnTo>
                  <a:lnTo>
                    <a:pt x="1060" y="75"/>
                  </a:lnTo>
                  <a:lnTo>
                    <a:pt x="1091" y="93"/>
                  </a:lnTo>
                  <a:lnTo>
                    <a:pt x="1121" y="112"/>
                  </a:lnTo>
                  <a:lnTo>
                    <a:pt x="1149" y="134"/>
                  </a:lnTo>
                  <a:lnTo>
                    <a:pt x="1175" y="156"/>
                  </a:lnTo>
                  <a:lnTo>
                    <a:pt x="1199" y="180"/>
                  </a:lnTo>
                  <a:lnTo>
                    <a:pt x="1210" y="192"/>
                  </a:lnTo>
                  <a:lnTo>
                    <a:pt x="1220" y="204"/>
                  </a:lnTo>
                  <a:lnTo>
                    <a:pt x="1230" y="217"/>
                  </a:lnTo>
                  <a:lnTo>
                    <a:pt x="1239" y="229"/>
                  </a:lnTo>
                  <a:lnTo>
                    <a:pt x="1247" y="243"/>
                  </a:lnTo>
                  <a:lnTo>
                    <a:pt x="1256" y="255"/>
                  </a:lnTo>
                  <a:lnTo>
                    <a:pt x="1256" y="255"/>
                  </a:lnTo>
                  <a:lnTo>
                    <a:pt x="1264" y="273"/>
                  </a:lnTo>
                  <a:lnTo>
                    <a:pt x="1272" y="290"/>
                  </a:lnTo>
                  <a:lnTo>
                    <a:pt x="1280" y="310"/>
                  </a:lnTo>
                  <a:lnTo>
                    <a:pt x="1289" y="328"/>
                  </a:lnTo>
                  <a:lnTo>
                    <a:pt x="1296" y="349"/>
                  </a:lnTo>
                  <a:lnTo>
                    <a:pt x="1302" y="370"/>
                  </a:lnTo>
                  <a:lnTo>
                    <a:pt x="1308" y="390"/>
                  </a:lnTo>
                  <a:lnTo>
                    <a:pt x="1314" y="412"/>
                  </a:lnTo>
                  <a:lnTo>
                    <a:pt x="1320" y="434"/>
                  </a:lnTo>
                  <a:lnTo>
                    <a:pt x="1324" y="456"/>
                  </a:lnTo>
                  <a:lnTo>
                    <a:pt x="1328" y="478"/>
                  </a:lnTo>
                  <a:lnTo>
                    <a:pt x="1331" y="501"/>
                  </a:lnTo>
                  <a:lnTo>
                    <a:pt x="1333" y="524"/>
                  </a:lnTo>
                  <a:lnTo>
                    <a:pt x="1335" y="547"/>
                  </a:lnTo>
                  <a:lnTo>
                    <a:pt x="1336" y="570"/>
                  </a:lnTo>
                  <a:lnTo>
                    <a:pt x="1336" y="593"/>
                  </a:lnTo>
                  <a:lnTo>
                    <a:pt x="1335" y="616"/>
                  </a:lnTo>
                  <a:lnTo>
                    <a:pt x="1334" y="638"/>
                  </a:lnTo>
                  <a:lnTo>
                    <a:pt x="1332" y="660"/>
                  </a:lnTo>
                  <a:lnTo>
                    <a:pt x="1328" y="683"/>
                  </a:lnTo>
                  <a:lnTo>
                    <a:pt x="1324" y="704"/>
                  </a:lnTo>
                  <a:lnTo>
                    <a:pt x="1319" y="726"/>
                  </a:lnTo>
                  <a:lnTo>
                    <a:pt x="1312" y="747"/>
                  </a:lnTo>
                  <a:lnTo>
                    <a:pt x="1305" y="767"/>
                  </a:lnTo>
                  <a:lnTo>
                    <a:pt x="1297" y="787"/>
                  </a:lnTo>
                  <a:lnTo>
                    <a:pt x="1288" y="806"/>
                  </a:lnTo>
                  <a:lnTo>
                    <a:pt x="1277" y="824"/>
                  </a:lnTo>
                  <a:lnTo>
                    <a:pt x="1266" y="842"/>
                  </a:lnTo>
                  <a:lnTo>
                    <a:pt x="1253" y="859"/>
                  </a:lnTo>
                  <a:lnTo>
                    <a:pt x="1239" y="875"/>
                  </a:lnTo>
                  <a:lnTo>
                    <a:pt x="1225" y="890"/>
                  </a:lnTo>
                  <a:lnTo>
                    <a:pt x="1208" y="904"/>
                  </a:lnTo>
                  <a:lnTo>
                    <a:pt x="1208" y="904"/>
                  </a:lnTo>
                  <a:lnTo>
                    <a:pt x="1204" y="907"/>
                  </a:lnTo>
                  <a:lnTo>
                    <a:pt x="1197" y="911"/>
                  </a:lnTo>
                  <a:lnTo>
                    <a:pt x="1197" y="918"/>
                  </a:lnTo>
                  <a:lnTo>
                    <a:pt x="1197" y="918"/>
                  </a:lnTo>
                  <a:lnTo>
                    <a:pt x="1198" y="937"/>
                  </a:lnTo>
                  <a:lnTo>
                    <a:pt x="1200" y="954"/>
                  </a:lnTo>
                  <a:lnTo>
                    <a:pt x="1205" y="990"/>
                  </a:lnTo>
                  <a:lnTo>
                    <a:pt x="1212" y="1026"/>
                  </a:lnTo>
                  <a:lnTo>
                    <a:pt x="1220" y="1061"/>
                  </a:lnTo>
                  <a:lnTo>
                    <a:pt x="1220" y="1061"/>
                  </a:lnTo>
                  <a:lnTo>
                    <a:pt x="1231" y="1104"/>
                  </a:lnTo>
                  <a:lnTo>
                    <a:pt x="1235" y="1127"/>
                  </a:lnTo>
                  <a:lnTo>
                    <a:pt x="1239" y="1150"/>
                  </a:lnTo>
                  <a:lnTo>
                    <a:pt x="1239" y="1150"/>
                  </a:lnTo>
                  <a:lnTo>
                    <a:pt x="1239" y="1154"/>
                  </a:lnTo>
                  <a:lnTo>
                    <a:pt x="1238" y="1159"/>
                  </a:lnTo>
                  <a:lnTo>
                    <a:pt x="1236" y="1163"/>
                  </a:lnTo>
                  <a:lnTo>
                    <a:pt x="1234" y="1167"/>
                  </a:lnTo>
                  <a:lnTo>
                    <a:pt x="1234" y="1167"/>
                  </a:lnTo>
                  <a:lnTo>
                    <a:pt x="1230" y="1170"/>
                  </a:lnTo>
                  <a:lnTo>
                    <a:pt x="1225" y="1173"/>
                  </a:lnTo>
                  <a:lnTo>
                    <a:pt x="1219" y="1175"/>
                  </a:lnTo>
                  <a:lnTo>
                    <a:pt x="1214" y="1175"/>
                  </a:lnTo>
                  <a:lnTo>
                    <a:pt x="1214" y="1175"/>
                  </a:lnTo>
                  <a:close/>
                  <a:moveTo>
                    <a:pt x="912" y="999"/>
                  </a:moveTo>
                  <a:lnTo>
                    <a:pt x="912" y="999"/>
                  </a:lnTo>
                  <a:lnTo>
                    <a:pt x="916" y="1000"/>
                  </a:lnTo>
                  <a:lnTo>
                    <a:pt x="920" y="1003"/>
                  </a:lnTo>
                  <a:lnTo>
                    <a:pt x="920" y="1003"/>
                  </a:lnTo>
                  <a:lnTo>
                    <a:pt x="944" y="1018"/>
                  </a:lnTo>
                  <a:lnTo>
                    <a:pt x="967" y="1032"/>
                  </a:lnTo>
                  <a:lnTo>
                    <a:pt x="992" y="1045"/>
                  </a:lnTo>
                  <a:lnTo>
                    <a:pt x="1017" y="1057"/>
                  </a:lnTo>
                  <a:lnTo>
                    <a:pt x="1043" y="1068"/>
                  </a:lnTo>
                  <a:lnTo>
                    <a:pt x="1069" y="1078"/>
                  </a:lnTo>
                  <a:lnTo>
                    <a:pt x="1119" y="1098"/>
                  </a:lnTo>
                  <a:lnTo>
                    <a:pt x="1119" y="1098"/>
                  </a:lnTo>
                  <a:lnTo>
                    <a:pt x="1173" y="1120"/>
                  </a:lnTo>
                  <a:lnTo>
                    <a:pt x="1195" y="1128"/>
                  </a:lnTo>
                  <a:lnTo>
                    <a:pt x="1189" y="1105"/>
                  </a:lnTo>
                  <a:lnTo>
                    <a:pt x="1189" y="1105"/>
                  </a:lnTo>
                  <a:lnTo>
                    <a:pt x="1181" y="1067"/>
                  </a:lnTo>
                  <a:lnTo>
                    <a:pt x="1181" y="1067"/>
                  </a:lnTo>
                  <a:lnTo>
                    <a:pt x="1172" y="1029"/>
                  </a:lnTo>
                  <a:lnTo>
                    <a:pt x="1165" y="990"/>
                  </a:lnTo>
                  <a:lnTo>
                    <a:pt x="1162" y="971"/>
                  </a:lnTo>
                  <a:lnTo>
                    <a:pt x="1158" y="951"/>
                  </a:lnTo>
                  <a:lnTo>
                    <a:pt x="1157" y="932"/>
                  </a:lnTo>
                  <a:lnTo>
                    <a:pt x="1156" y="912"/>
                  </a:lnTo>
                  <a:lnTo>
                    <a:pt x="1156" y="912"/>
                  </a:lnTo>
                  <a:lnTo>
                    <a:pt x="1156" y="907"/>
                  </a:lnTo>
                  <a:lnTo>
                    <a:pt x="1158" y="903"/>
                  </a:lnTo>
                  <a:lnTo>
                    <a:pt x="1161" y="899"/>
                  </a:lnTo>
                  <a:lnTo>
                    <a:pt x="1165" y="896"/>
                  </a:lnTo>
                  <a:lnTo>
                    <a:pt x="1170" y="893"/>
                  </a:lnTo>
                  <a:lnTo>
                    <a:pt x="1171" y="887"/>
                  </a:lnTo>
                  <a:lnTo>
                    <a:pt x="1171" y="887"/>
                  </a:lnTo>
                  <a:lnTo>
                    <a:pt x="1173" y="882"/>
                  </a:lnTo>
                  <a:lnTo>
                    <a:pt x="1177" y="878"/>
                  </a:lnTo>
                  <a:lnTo>
                    <a:pt x="1177" y="878"/>
                  </a:lnTo>
                  <a:lnTo>
                    <a:pt x="1193" y="864"/>
                  </a:lnTo>
                  <a:lnTo>
                    <a:pt x="1207" y="849"/>
                  </a:lnTo>
                  <a:lnTo>
                    <a:pt x="1220" y="833"/>
                  </a:lnTo>
                  <a:lnTo>
                    <a:pt x="1233" y="817"/>
                  </a:lnTo>
                  <a:lnTo>
                    <a:pt x="1243" y="799"/>
                  </a:lnTo>
                  <a:lnTo>
                    <a:pt x="1253" y="782"/>
                  </a:lnTo>
                  <a:lnTo>
                    <a:pt x="1262" y="762"/>
                  </a:lnTo>
                  <a:lnTo>
                    <a:pt x="1270" y="743"/>
                  </a:lnTo>
                  <a:lnTo>
                    <a:pt x="1276" y="723"/>
                  </a:lnTo>
                  <a:lnTo>
                    <a:pt x="1282" y="701"/>
                  </a:lnTo>
                  <a:lnTo>
                    <a:pt x="1287" y="681"/>
                  </a:lnTo>
                  <a:lnTo>
                    <a:pt x="1291" y="659"/>
                  </a:lnTo>
                  <a:lnTo>
                    <a:pt x="1294" y="636"/>
                  </a:lnTo>
                  <a:lnTo>
                    <a:pt x="1296" y="614"/>
                  </a:lnTo>
                  <a:lnTo>
                    <a:pt x="1297" y="592"/>
                  </a:lnTo>
                  <a:lnTo>
                    <a:pt x="1297" y="569"/>
                  </a:lnTo>
                  <a:lnTo>
                    <a:pt x="1296" y="546"/>
                  </a:lnTo>
                  <a:lnTo>
                    <a:pt x="1295" y="525"/>
                  </a:lnTo>
                  <a:lnTo>
                    <a:pt x="1293" y="502"/>
                  </a:lnTo>
                  <a:lnTo>
                    <a:pt x="1290" y="479"/>
                  </a:lnTo>
                  <a:lnTo>
                    <a:pt x="1286" y="457"/>
                  </a:lnTo>
                  <a:lnTo>
                    <a:pt x="1281" y="436"/>
                  </a:lnTo>
                  <a:lnTo>
                    <a:pt x="1276" y="414"/>
                  </a:lnTo>
                  <a:lnTo>
                    <a:pt x="1271" y="393"/>
                  </a:lnTo>
                  <a:lnTo>
                    <a:pt x="1265" y="373"/>
                  </a:lnTo>
                  <a:lnTo>
                    <a:pt x="1258" y="353"/>
                  </a:lnTo>
                  <a:lnTo>
                    <a:pt x="1250" y="334"/>
                  </a:lnTo>
                  <a:lnTo>
                    <a:pt x="1242" y="316"/>
                  </a:lnTo>
                  <a:lnTo>
                    <a:pt x="1233" y="298"/>
                  </a:lnTo>
                  <a:lnTo>
                    <a:pt x="1225" y="281"/>
                  </a:lnTo>
                  <a:lnTo>
                    <a:pt x="1214" y="265"/>
                  </a:lnTo>
                  <a:lnTo>
                    <a:pt x="1205" y="251"/>
                  </a:lnTo>
                  <a:lnTo>
                    <a:pt x="1205" y="251"/>
                  </a:lnTo>
                  <a:lnTo>
                    <a:pt x="1187" y="229"/>
                  </a:lnTo>
                  <a:lnTo>
                    <a:pt x="1169" y="208"/>
                  </a:lnTo>
                  <a:lnTo>
                    <a:pt x="1147" y="187"/>
                  </a:lnTo>
                  <a:lnTo>
                    <a:pt x="1124" y="168"/>
                  </a:lnTo>
                  <a:lnTo>
                    <a:pt x="1101" y="150"/>
                  </a:lnTo>
                  <a:lnTo>
                    <a:pt x="1075" y="132"/>
                  </a:lnTo>
                  <a:lnTo>
                    <a:pt x="1048" y="116"/>
                  </a:lnTo>
                  <a:lnTo>
                    <a:pt x="1020" y="101"/>
                  </a:lnTo>
                  <a:lnTo>
                    <a:pt x="991" y="88"/>
                  </a:lnTo>
                  <a:lnTo>
                    <a:pt x="962" y="75"/>
                  </a:lnTo>
                  <a:lnTo>
                    <a:pt x="932" y="65"/>
                  </a:lnTo>
                  <a:lnTo>
                    <a:pt x="902" y="56"/>
                  </a:lnTo>
                  <a:lnTo>
                    <a:pt x="872" y="49"/>
                  </a:lnTo>
                  <a:lnTo>
                    <a:pt x="843" y="44"/>
                  </a:lnTo>
                  <a:lnTo>
                    <a:pt x="815" y="41"/>
                  </a:lnTo>
                  <a:lnTo>
                    <a:pt x="786" y="39"/>
                  </a:lnTo>
                  <a:lnTo>
                    <a:pt x="786" y="39"/>
                  </a:lnTo>
                  <a:lnTo>
                    <a:pt x="765" y="40"/>
                  </a:lnTo>
                  <a:lnTo>
                    <a:pt x="744" y="42"/>
                  </a:lnTo>
                  <a:lnTo>
                    <a:pt x="725" y="45"/>
                  </a:lnTo>
                  <a:lnTo>
                    <a:pt x="705" y="49"/>
                  </a:lnTo>
                  <a:lnTo>
                    <a:pt x="705" y="49"/>
                  </a:lnTo>
                  <a:lnTo>
                    <a:pt x="700" y="50"/>
                  </a:lnTo>
                  <a:lnTo>
                    <a:pt x="700" y="50"/>
                  </a:lnTo>
                  <a:lnTo>
                    <a:pt x="695" y="49"/>
                  </a:lnTo>
                  <a:lnTo>
                    <a:pt x="690" y="47"/>
                  </a:lnTo>
                  <a:lnTo>
                    <a:pt x="686" y="45"/>
                  </a:lnTo>
                  <a:lnTo>
                    <a:pt x="686" y="45"/>
                  </a:lnTo>
                  <a:lnTo>
                    <a:pt x="633" y="44"/>
                  </a:lnTo>
                  <a:lnTo>
                    <a:pt x="633" y="44"/>
                  </a:lnTo>
                  <a:lnTo>
                    <a:pt x="575" y="45"/>
                  </a:lnTo>
                  <a:lnTo>
                    <a:pt x="516" y="47"/>
                  </a:lnTo>
                  <a:lnTo>
                    <a:pt x="488" y="49"/>
                  </a:lnTo>
                  <a:lnTo>
                    <a:pt x="459" y="52"/>
                  </a:lnTo>
                  <a:lnTo>
                    <a:pt x="430" y="56"/>
                  </a:lnTo>
                  <a:lnTo>
                    <a:pt x="402" y="60"/>
                  </a:lnTo>
                  <a:lnTo>
                    <a:pt x="374" y="65"/>
                  </a:lnTo>
                  <a:lnTo>
                    <a:pt x="348" y="71"/>
                  </a:lnTo>
                  <a:lnTo>
                    <a:pt x="321" y="79"/>
                  </a:lnTo>
                  <a:lnTo>
                    <a:pt x="295" y="89"/>
                  </a:lnTo>
                  <a:lnTo>
                    <a:pt x="270" y="99"/>
                  </a:lnTo>
                  <a:lnTo>
                    <a:pt x="245" y="111"/>
                  </a:lnTo>
                  <a:lnTo>
                    <a:pt x="223" y="125"/>
                  </a:lnTo>
                  <a:lnTo>
                    <a:pt x="200" y="140"/>
                  </a:lnTo>
                  <a:lnTo>
                    <a:pt x="200" y="140"/>
                  </a:lnTo>
                  <a:lnTo>
                    <a:pt x="184" y="153"/>
                  </a:lnTo>
                  <a:lnTo>
                    <a:pt x="169" y="165"/>
                  </a:lnTo>
                  <a:lnTo>
                    <a:pt x="156" y="179"/>
                  </a:lnTo>
                  <a:lnTo>
                    <a:pt x="142" y="193"/>
                  </a:lnTo>
                  <a:lnTo>
                    <a:pt x="131" y="208"/>
                  </a:lnTo>
                  <a:lnTo>
                    <a:pt x="119" y="223"/>
                  </a:lnTo>
                  <a:lnTo>
                    <a:pt x="109" y="238"/>
                  </a:lnTo>
                  <a:lnTo>
                    <a:pt x="99" y="254"/>
                  </a:lnTo>
                  <a:lnTo>
                    <a:pt x="90" y="271"/>
                  </a:lnTo>
                  <a:lnTo>
                    <a:pt x="82" y="287"/>
                  </a:lnTo>
                  <a:lnTo>
                    <a:pt x="74" y="305"/>
                  </a:lnTo>
                  <a:lnTo>
                    <a:pt x="68" y="321"/>
                  </a:lnTo>
                  <a:lnTo>
                    <a:pt x="62" y="340"/>
                  </a:lnTo>
                  <a:lnTo>
                    <a:pt x="56" y="357"/>
                  </a:lnTo>
                  <a:lnTo>
                    <a:pt x="52" y="375"/>
                  </a:lnTo>
                  <a:lnTo>
                    <a:pt x="48" y="393"/>
                  </a:lnTo>
                  <a:lnTo>
                    <a:pt x="45" y="412"/>
                  </a:lnTo>
                  <a:lnTo>
                    <a:pt x="42" y="431"/>
                  </a:lnTo>
                  <a:lnTo>
                    <a:pt x="40" y="448"/>
                  </a:lnTo>
                  <a:lnTo>
                    <a:pt x="39" y="467"/>
                  </a:lnTo>
                  <a:lnTo>
                    <a:pt x="38" y="504"/>
                  </a:lnTo>
                  <a:lnTo>
                    <a:pt x="39" y="541"/>
                  </a:lnTo>
                  <a:lnTo>
                    <a:pt x="43" y="577"/>
                  </a:lnTo>
                  <a:lnTo>
                    <a:pt x="48" y="612"/>
                  </a:lnTo>
                  <a:lnTo>
                    <a:pt x="55" y="647"/>
                  </a:lnTo>
                  <a:lnTo>
                    <a:pt x="65" y="679"/>
                  </a:lnTo>
                  <a:lnTo>
                    <a:pt x="65" y="679"/>
                  </a:lnTo>
                  <a:lnTo>
                    <a:pt x="77" y="713"/>
                  </a:lnTo>
                  <a:lnTo>
                    <a:pt x="90" y="745"/>
                  </a:lnTo>
                  <a:lnTo>
                    <a:pt x="105" y="776"/>
                  </a:lnTo>
                  <a:lnTo>
                    <a:pt x="121" y="805"/>
                  </a:lnTo>
                  <a:lnTo>
                    <a:pt x="139" y="831"/>
                  </a:lnTo>
                  <a:lnTo>
                    <a:pt x="159" y="856"/>
                  </a:lnTo>
                  <a:lnTo>
                    <a:pt x="179" y="880"/>
                  </a:lnTo>
                  <a:lnTo>
                    <a:pt x="201" y="902"/>
                  </a:lnTo>
                  <a:lnTo>
                    <a:pt x="225" y="922"/>
                  </a:lnTo>
                  <a:lnTo>
                    <a:pt x="251" y="941"/>
                  </a:lnTo>
                  <a:lnTo>
                    <a:pt x="277" y="957"/>
                  </a:lnTo>
                  <a:lnTo>
                    <a:pt x="305" y="973"/>
                  </a:lnTo>
                  <a:lnTo>
                    <a:pt x="335" y="986"/>
                  </a:lnTo>
                  <a:lnTo>
                    <a:pt x="367" y="998"/>
                  </a:lnTo>
                  <a:lnTo>
                    <a:pt x="400" y="1008"/>
                  </a:lnTo>
                  <a:lnTo>
                    <a:pt x="434" y="1017"/>
                  </a:lnTo>
                  <a:lnTo>
                    <a:pt x="434" y="1017"/>
                  </a:lnTo>
                  <a:lnTo>
                    <a:pt x="468" y="1025"/>
                  </a:lnTo>
                  <a:lnTo>
                    <a:pt x="500" y="1031"/>
                  </a:lnTo>
                  <a:lnTo>
                    <a:pt x="533" y="1036"/>
                  </a:lnTo>
                  <a:lnTo>
                    <a:pt x="562" y="1040"/>
                  </a:lnTo>
                  <a:lnTo>
                    <a:pt x="592" y="1043"/>
                  </a:lnTo>
                  <a:lnTo>
                    <a:pt x="622" y="1045"/>
                  </a:lnTo>
                  <a:lnTo>
                    <a:pt x="650" y="1046"/>
                  </a:lnTo>
                  <a:lnTo>
                    <a:pt x="678" y="1047"/>
                  </a:lnTo>
                  <a:lnTo>
                    <a:pt x="678" y="1047"/>
                  </a:lnTo>
                  <a:lnTo>
                    <a:pt x="707" y="1046"/>
                  </a:lnTo>
                  <a:lnTo>
                    <a:pt x="736" y="1045"/>
                  </a:lnTo>
                  <a:lnTo>
                    <a:pt x="764" y="1042"/>
                  </a:lnTo>
                  <a:lnTo>
                    <a:pt x="791" y="1038"/>
                  </a:lnTo>
                  <a:lnTo>
                    <a:pt x="817" y="1033"/>
                  </a:lnTo>
                  <a:lnTo>
                    <a:pt x="842" y="1028"/>
                  </a:lnTo>
                  <a:lnTo>
                    <a:pt x="866" y="1020"/>
                  </a:lnTo>
                  <a:lnTo>
                    <a:pt x="890" y="1012"/>
                  </a:lnTo>
                  <a:lnTo>
                    <a:pt x="890" y="1012"/>
                  </a:lnTo>
                  <a:lnTo>
                    <a:pt x="892" y="1011"/>
                  </a:lnTo>
                  <a:lnTo>
                    <a:pt x="895" y="1010"/>
                  </a:lnTo>
                  <a:lnTo>
                    <a:pt x="897" y="1007"/>
                  </a:lnTo>
                  <a:lnTo>
                    <a:pt x="897" y="1007"/>
                  </a:lnTo>
                  <a:lnTo>
                    <a:pt x="900" y="1005"/>
                  </a:lnTo>
                  <a:lnTo>
                    <a:pt x="903" y="1002"/>
                  </a:lnTo>
                  <a:lnTo>
                    <a:pt x="912" y="999"/>
                  </a:lnTo>
                  <a:lnTo>
                    <a:pt x="912" y="99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9" name="Freeform 829"/>
            <p:cNvSpPr/>
            <p:nvPr/>
          </p:nvSpPr>
          <p:spPr bwMode="auto">
            <a:xfrm>
              <a:off x="6411913" y="1501775"/>
              <a:ext cx="71438" cy="65088"/>
            </a:xfrm>
            <a:custGeom>
              <a:avLst/>
              <a:gdLst/>
              <a:ahLst/>
              <a:cxnLst>
                <a:cxn ang="0">
                  <a:pos x="76" y="123"/>
                </a:cxn>
                <a:cxn ang="0">
                  <a:pos x="76" y="123"/>
                </a:cxn>
                <a:cxn ang="0">
                  <a:pos x="71" y="123"/>
                </a:cxn>
                <a:cxn ang="0">
                  <a:pos x="66" y="122"/>
                </a:cxn>
                <a:cxn ang="0">
                  <a:pos x="64" y="121"/>
                </a:cxn>
                <a:cxn ang="0">
                  <a:pos x="64" y="121"/>
                </a:cxn>
                <a:cxn ang="0">
                  <a:pos x="57" y="121"/>
                </a:cxn>
                <a:cxn ang="0">
                  <a:pos x="57" y="121"/>
                </a:cxn>
                <a:cxn ang="0">
                  <a:pos x="55" y="121"/>
                </a:cxn>
                <a:cxn ang="0">
                  <a:pos x="55" y="121"/>
                </a:cxn>
                <a:cxn ang="0">
                  <a:pos x="45" y="119"/>
                </a:cxn>
                <a:cxn ang="0">
                  <a:pos x="36" y="115"/>
                </a:cxn>
                <a:cxn ang="0">
                  <a:pos x="27" y="110"/>
                </a:cxn>
                <a:cxn ang="0">
                  <a:pos x="19" y="104"/>
                </a:cxn>
                <a:cxn ang="0">
                  <a:pos x="13" y="98"/>
                </a:cxn>
                <a:cxn ang="0">
                  <a:pos x="8" y="89"/>
                </a:cxn>
                <a:cxn ang="0">
                  <a:pos x="4" y="81"/>
                </a:cxn>
                <a:cxn ang="0">
                  <a:pos x="1" y="73"/>
                </a:cxn>
                <a:cxn ang="0">
                  <a:pos x="1" y="73"/>
                </a:cxn>
                <a:cxn ang="0">
                  <a:pos x="0" y="63"/>
                </a:cxn>
                <a:cxn ang="0">
                  <a:pos x="1" y="53"/>
                </a:cxn>
                <a:cxn ang="0">
                  <a:pos x="2" y="44"/>
                </a:cxn>
                <a:cxn ang="0">
                  <a:pos x="5" y="36"/>
                </a:cxn>
                <a:cxn ang="0">
                  <a:pos x="9" y="27"/>
                </a:cxn>
                <a:cxn ang="0">
                  <a:pos x="13" y="20"/>
                </a:cxn>
                <a:cxn ang="0">
                  <a:pos x="19" y="14"/>
                </a:cxn>
                <a:cxn ang="0">
                  <a:pos x="27" y="8"/>
                </a:cxn>
                <a:cxn ang="0">
                  <a:pos x="27" y="8"/>
                </a:cxn>
                <a:cxn ang="0">
                  <a:pos x="33" y="5"/>
                </a:cxn>
                <a:cxn ang="0">
                  <a:pos x="40" y="2"/>
                </a:cxn>
                <a:cxn ang="0">
                  <a:pos x="47" y="1"/>
                </a:cxn>
                <a:cxn ang="0">
                  <a:pos x="56" y="0"/>
                </a:cxn>
                <a:cxn ang="0">
                  <a:pos x="56" y="0"/>
                </a:cxn>
                <a:cxn ang="0">
                  <a:pos x="64" y="1"/>
                </a:cxn>
                <a:cxn ang="0">
                  <a:pos x="72" y="3"/>
                </a:cxn>
                <a:cxn ang="0">
                  <a:pos x="80" y="6"/>
                </a:cxn>
                <a:cxn ang="0">
                  <a:pos x="89" y="9"/>
                </a:cxn>
                <a:cxn ang="0">
                  <a:pos x="89" y="9"/>
                </a:cxn>
                <a:cxn ang="0">
                  <a:pos x="99" y="15"/>
                </a:cxn>
                <a:cxn ang="0">
                  <a:pos x="108" y="22"/>
                </a:cxn>
                <a:cxn ang="0">
                  <a:pos x="118" y="31"/>
                </a:cxn>
                <a:cxn ang="0">
                  <a:pos x="125" y="40"/>
                </a:cxn>
                <a:cxn ang="0">
                  <a:pos x="130" y="49"/>
                </a:cxn>
                <a:cxn ang="0">
                  <a:pos x="132" y="54"/>
                </a:cxn>
                <a:cxn ang="0">
                  <a:pos x="134" y="59"/>
                </a:cxn>
                <a:cxn ang="0">
                  <a:pos x="134" y="65"/>
                </a:cxn>
                <a:cxn ang="0">
                  <a:pos x="134" y="70"/>
                </a:cxn>
                <a:cxn ang="0">
                  <a:pos x="134" y="75"/>
                </a:cxn>
                <a:cxn ang="0">
                  <a:pos x="132" y="80"/>
                </a:cxn>
                <a:cxn ang="0">
                  <a:pos x="132" y="80"/>
                </a:cxn>
                <a:cxn ang="0">
                  <a:pos x="128" y="88"/>
                </a:cxn>
                <a:cxn ang="0">
                  <a:pos x="123" y="96"/>
                </a:cxn>
                <a:cxn ang="0">
                  <a:pos x="116" y="103"/>
                </a:cxn>
                <a:cxn ang="0">
                  <a:pos x="109" y="110"/>
                </a:cxn>
                <a:cxn ang="0">
                  <a:pos x="101" y="115"/>
                </a:cxn>
                <a:cxn ang="0">
                  <a:pos x="93" y="120"/>
                </a:cxn>
                <a:cxn ang="0">
                  <a:pos x="84" y="122"/>
                </a:cxn>
                <a:cxn ang="0">
                  <a:pos x="76" y="123"/>
                </a:cxn>
                <a:cxn ang="0">
                  <a:pos x="76" y="123"/>
                </a:cxn>
              </a:cxnLst>
              <a:rect l="0" t="0" r="r" b="b"/>
              <a:pathLst>
                <a:path w="134" h="123">
                  <a:moveTo>
                    <a:pt x="76" y="123"/>
                  </a:moveTo>
                  <a:lnTo>
                    <a:pt x="76" y="123"/>
                  </a:lnTo>
                  <a:lnTo>
                    <a:pt x="71" y="123"/>
                  </a:lnTo>
                  <a:lnTo>
                    <a:pt x="66" y="122"/>
                  </a:lnTo>
                  <a:lnTo>
                    <a:pt x="64" y="121"/>
                  </a:lnTo>
                  <a:lnTo>
                    <a:pt x="64" y="121"/>
                  </a:lnTo>
                  <a:lnTo>
                    <a:pt x="57" y="121"/>
                  </a:lnTo>
                  <a:lnTo>
                    <a:pt x="57" y="121"/>
                  </a:lnTo>
                  <a:lnTo>
                    <a:pt x="55" y="121"/>
                  </a:lnTo>
                  <a:lnTo>
                    <a:pt x="55" y="121"/>
                  </a:lnTo>
                  <a:lnTo>
                    <a:pt x="45" y="119"/>
                  </a:lnTo>
                  <a:lnTo>
                    <a:pt x="36" y="115"/>
                  </a:lnTo>
                  <a:lnTo>
                    <a:pt x="27" y="110"/>
                  </a:lnTo>
                  <a:lnTo>
                    <a:pt x="19" y="104"/>
                  </a:lnTo>
                  <a:lnTo>
                    <a:pt x="13" y="98"/>
                  </a:lnTo>
                  <a:lnTo>
                    <a:pt x="8" y="89"/>
                  </a:lnTo>
                  <a:lnTo>
                    <a:pt x="4" y="81"/>
                  </a:lnTo>
                  <a:lnTo>
                    <a:pt x="1" y="73"/>
                  </a:lnTo>
                  <a:lnTo>
                    <a:pt x="1" y="73"/>
                  </a:lnTo>
                  <a:lnTo>
                    <a:pt x="0" y="63"/>
                  </a:lnTo>
                  <a:lnTo>
                    <a:pt x="1" y="53"/>
                  </a:lnTo>
                  <a:lnTo>
                    <a:pt x="2" y="44"/>
                  </a:lnTo>
                  <a:lnTo>
                    <a:pt x="5" y="36"/>
                  </a:lnTo>
                  <a:lnTo>
                    <a:pt x="9" y="27"/>
                  </a:lnTo>
                  <a:lnTo>
                    <a:pt x="13" y="20"/>
                  </a:lnTo>
                  <a:lnTo>
                    <a:pt x="19" y="14"/>
                  </a:lnTo>
                  <a:lnTo>
                    <a:pt x="27" y="8"/>
                  </a:lnTo>
                  <a:lnTo>
                    <a:pt x="27" y="8"/>
                  </a:lnTo>
                  <a:lnTo>
                    <a:pt x="33" y="5"/>
                  </a:lnTo>
                  <a:lnTo>
                    <a:pt x="40" y="2"/>
                  </a:lnTo>
                  <a:lnTo>
                    <a:pt x="47" y="1"/>
                  </a:lnTo>
                  <a:lnTo>
                    <a:pt x="56" y="0"/>
                  </a:lnTo>
                  <a:lnTo>
                    <a:pt x="56" y="0"/>
                  </a:lnTo>
                  <a:lnTo>
                    <a:pt x="64" y="1"/>
                  </a:lnTo>
                  <a:lnTo>
                    <a:pt x="72" y="3"/>
                  </a:lnTo>
                  <a:lnTo>
                    <a:pt x="80" y="6"/>
                  </a:lnTo>
                  <a:lnTo>
                    <a:pt x="89" y="9"/>
                  </a:lnTo>
                  <a:lnTo>
                    <a:pt x="89" y="9"/>
                  </a:lnTo>
                  <a:lnTo>
                    <a:pt x="99" y="15"/>
                  </a:lnTo>
                  <a:lnTo>
                    <a:pt x="108" y="22"/>
                  </a:lnTo>
                  <a:lnTo>
                    <a:pt x="118" y="31"/>
                  </a:lnTo>
                  <a:lnTo>
                    <a:pt x="125" y="40"/>
                  </a:lnTo>
                  <a:lnTo>
                    <a:pt x="130" y="49"/>
                  </a:lnTo>
                  <a:lnTo>
                    <a:pt x="132" y="54"/>
                  </a:lnTo>
                  <a:lnTo>
                    <a:pt x="134" y="59"/>
                  </a:lnTo>
                  <a:lnTo>
                    <a:pt x="134" y="65"/>
                  </a:lnTo>
                  <a:lnTo>
                    <a:pt x="134" y="70"/>
                  </a:lnTo>
                  <a:lnTo>
                    <a:pt x="134" y="75"/>
                  </a:lnTo>
                  <a:lnTo>
                    <a:pt x="132" y="80"/>
                  </a:lnTo>
                  <a:lnTo>
                    <a:pt x="132" y="80"/>
                  </a:lnTo>
                  <a:lnTo>
                    <a:pt x="128" y="88"/>
                  </a:lnTo>
                  <a:lnTo>
                    <a:pt x="123" y="96"/>
                  </a:lnTo>
                  <a:lnTo>
                    <a:pt x="116" y="103"/>
                  </a:lnTo>
                  <a:lnTo>
                    <a:pt x="109" y="110"/>
                  </a:lnTo>
                  <a:lnTo>
                    <a:pt x="101" y="115"/>
                  </a:lnTo>
                  <a:lnTo>
                    <a:pt x="93" y="120"/>
                  </a:lnTo>
                  <a:lnTo>
                    <a:pt x="84" y="122"/>
                  </a:lnTo>
                  <a:lnTo>
                    <a:pt x="76" y="123"/>
                  </a:lnTo>
                  <a:lnTo>
                    <a:pt x="76" y="1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0" name="Freeform 830"/>
            <p:cNvSpPr/>
            <p:nvPr/>
          </p:nvSpPr>
          <p:spPr bwMode="auto">
            <a:xfrm>
              <a:off x="6535738" y="1511300"/>
              <a:ext cx="63500" cy="57150"/>
            </a:xfrm>
            <a:custGeom>
              <a:avLst/>
              <a:gdLst/>
              <a:ahLst/>
              <a:cxnLst>
                <a:cxn ang="0">
                  <a:pos x="66" y="110"/>
                </a:cxn>
                <a:cxn ang="0">
                  <a:pos x="46" y="106"/>
                </a:cxn>
                <a:cxn ang="0">
                  <a:pos x="44" y="106"/>
                </a:cxn>
                <a:cxn ang="0">
                  <a:pos x="42" y="106"/>
                </a:cxn>
                <a:cxn ang="0">
                  <a:pos x="38" y="106"/>
                </a:cxn>
                <a:cxn ang="0">
                  <a:pos x="33" y="104"/>
                </a:cxn>
                <a:cxn ang="0">
                  <a:pos x="29" y="100"/>
                </a:cxn>
                <a:cxn ang="0">
                  <a:pos x="28" y="99"/>
                </a:cxn>
                <a:cxn ang="0">
                  <a:pos x="11" y="83"/>
                </a:cxn>
                <a:cxn ang="0">
                  <a:pos x="1" y="62"/>
                </a:cxn>
                <a:cxn ang="0">
                  <a:pos x="0" y="52"/>
                </a:cxn>
                <a:cxn ang="0">
                  <a:pos x="3" y="33"/>
                </a:cxn>
                <a:cxn ang="0">
                  <a:pos x="7" y="26"/>
                </a:cxn>
                <a:cxn ang="0">
                  <a:pos x="15" y="18"/>
                </a:cxn>
                <a:cxn ang="0">
                  <a:pos x="35" y="5"/>
                </a:cxn>
                <a:cxn ang="0">
                  <a:pos x="49" y="1"/>
                </a:cxn>
                <a:cxn ang="0">
                  <a:pos x="58" y="0"/>
                </a:cxn>
                <a:cxn ang="0">
                  <a:pos x="61" y="0"/>
                </a:cxn>
                <a:cxn ang="0">
                  <a:pos x="63" y="0"/>
                </a:cxn>
                <a:cxn ang="0">
                  <a:pos x="80" y="1"/>
                </a:cxn>
                <a:cxn ang="0">
                  <a:pos x="89" y="4"/>
                </a:cxn>
                <a:cxn ang="0">
                  <a:pos x="102" y="11"/>
                </a:cxn>
                <a:cxn ang="0">
                  <a:pos x="112" y="21"/>
                </a:cxn>
                <a:cxn ang="0">
                  <a:pos x="119" y="35"/>
                </a:cxn>
                <a:cxn ang="0">
                  <a:pos x="120" y="43"/>
                </a:cxn>
                <a:cxn ang="0">
                  <a:pos x="120" y="60"/>
                </a:cxn>
                <a:cxn ang="0">
                  <a:pos x="116" y="76"/>
                </a:cxn>
                <a:cxn ang="0">
                  <a:pos x="109" y="91"/>
                </a:cxn>
                <a:cxn ang="0">
                  <a:pos x="99" y="100"/>
                </a:cxn>
                <a:cxn ang="0">
                  <a:pos x="99" y="103"/>
                </a:cxn>
                <a:cxn ang="0">
                  <a:pos x="93" y="105"/>
                </a:cxn>
                <a:cxn ang="0">
                  <a:pos x="85" y="109"/>
                </a:cxn>
                <a:cxn ang="0">
                  <a:pos x="76" y="109"/>
                </a:cxn>
                <a:cxn ang="0">
                  <a:pos x="66" y="110"/>
                </a:cxn>
              </a:cxnLst>
              <a:rect l="0" t="0" r="r" b="b"/>
              <a:pathLst>
                <a:path w="121" h="110">
                  <a:moveTo>
                    <a:pt x="66" y="110"/>
                  </a:moveTo>
                  <a:lnTo>
                    <a:pt x="66" y="110"/>
                  </a:lnTo>
                  <a:lnTo>
                    <a:pt x="56" y="109"/>
                  </a:lnTo>
                  <a:lnTo>
                    <a:pt x="46" y="106"/>
                  </a:lnTo>
                  <a:lnTo>
                    <a:pt x="46" y="106"/>
                  </a:lnTo>
                  <a:lnTo>
                    <a:pt x="44" y="106"/>
                  </a:lnTo>
                  <a:lnTo>
                    <a:pt x="42" y="106"/>
                  </a:lnTo>
                  <a:lnTo>
                    <a:pt x="42" y="106"/>
                  </a:lnTo>
                  <a:lnTo>
                    <a:pt x="38" y="106"/>
                  </a:lnTo>
                  <a:lnTo>
                    <a:pt x="38" y="106"/>
                  </a:lnTo>
                  <a:lnTo>
                    <a:pt x="36" y="105"/>
                  </a:lnTo>
                  <a:lnTo>
                    <a:pt x="33" y="104"/>
                  </a:lnTo>
                  <a:lnTo>
                    <a:pt x="29" y="100"/>
                  </a:lnTo>
                  <a:lnTo>
                    <a:pt x="29" y="100"/>
                  </a:lnTo>
                  <a:lnTo>
                    <a:pt x="28" y="99"/>
                  </a:lnTo>
                  <a:lnTo>
                    <a:pt x="28" y="99"/>
                  </a:lnTo>
                  <a:lnTo>
                    <a:pt x="18" y="92"/>
                  </a:lnTo>
                  <a:lnTo>
                    <a:pt x="11" y="83"/>
                  </a:lnTo>
                  <a:lnTo>
                    <a:pt x="4" y="73"/>
                  </a:lnTo>
                  <a:lnTo>
                    <a:pt x="1" y="62"/>
                  </a:lnTo>
                  <a:lnTo>
                    <a:pt x="1" y="62"/>
                  </a:lnTo>
                  <a:lnTo>
                    <a:pt x="0" y="52"/>
                  </a:lnTo>
                  <a:lnTo>
                    <a:pt x="0" y="42"/>
                  </a:lnTo>
                  <a:lnTo>
                    <a:pt x="3" y="33"/>
                  </a:lnTo>
                  <a:lnTo>
                    <a:pt x="7" y="26"/>
                  </a:lnTo>
                  <a:lnTo>
                    <a:pt x="7" y="26"/>
                  </a:lnTo>
                  <a:lnTo>
                    <a:pt x="11" y="21"/>
                  </a:lnTo>
                  <a:lnTo>
                    <a:pt x="15" y="18"/>
                  </a:lnTo>
                  <a:lnTo>
                    <a:pt x="24" y="10"/>
                  </a:lnTo>
                  <a:lnTo>
                    <a:pt x="35" y="5"/>
                  </a:lnTo>
                  <a:lnTo>
                    <a:pt x="49" y="1"/>
                  </a:lnTo>
                  <a:lnTo>
                    <a:pt x="49" y="1"/>
                  </a:lnTo>
                  <a:lnTo>
                    <a:pt x="54" y="0"/>
                  </a:lnTo>
                  <a:lnTo>
                    <a:pt x="58" y="0"/>
                  </a:lnTo>
                  <a:lnTo>
                    <a:pt x="58" y="0"/>
                  </a:lnTo>
                  <a:lnTo>
                    <a:pt x="61" y="0"/>
                  </a:lnTo>
                  <a:lnTo>
                    <a:pt x="63" y="0"/>
                  </a:lnTo>
                  <a:lnTo>
                    <a:pt x="63" y="0"/>
                  </a:lnTo>
                  <a:lnTo>
                    <a:pt x="71" y="0"/>
                  </a:lnTo>
                  <a:lnTo>
                    <a:pt x="80" y="1"/>
                  </a:lnTo>
                  <a:lnTo>
                    <a:pt x="80" y="1"/>
                  </a:lnTo>
                  <a:lnTo>
                    <a:pt x="89" y="4"/>
                  </a:lnTo>
                  <a:lnTo>
                    <a:pt x="96" y="7"/>
                  </a:lnTo>
                  <a:lnTo>
                    <a:pt x="102" y="11"/>
                  </a:lnTo>
                  <a:lnTo>
                    <a:pt x="108" y="16"/>
                  </a:lnTo>
                  <a:lnTo>
                    <a:pt x="112" y="21"/>
                  </a:lnTo>
                  <a:lnTo>
                    <a:pt x="115" y="25"/>
                  </a:lnTo>
                  <a:lnTo>
                    <a:pt x="119" y="35"/>
                  </a:lnTo>
                  <a:lnTo>
                    <a:pt x="119" y="35"/>
                  </a:lnTo>
                  <a:lnTo>
                    <a:pt x="120" y="43"/>
                  </a:lnTo>
                  <a:lnTo>
                    <a:pt x="121" y="52"/>
                  </a:lnTo>
                  <a:lnTo>
                    <a:pt x="120" y="60"/>
                  </a:lnTo>
                  <a:lnTo>
                    <a:pt x="119" y="68"/>
                  </a:lnTo>
                  <a:lnTo>
                    <a:pt x="116" y="76"/>
                  </a:lnTo>
                  <a:lnTo>
                    <a:pt x="113" y="84"/>
                  </a:lnTo>
                  <a:lnTo>
                    <a:pt x="109" y="91"/>
                  </a:lnTo>
                  <a:lnTo>
                    <a:pt x="104" y="97"/>
                  </a:lnTo>
                  <a:lnTo>
                    <a:pt x="99" y="100"/>
                  </a:lnTo>
                  <a:lnTo>
                    <a:pt x="99" y="103"/>
                  </a:lnTo>
                  <a:lnTo>
                    <a:pt x="99" y="103"/>
                  </a:lnTo>
                  <a:lnTo>
                    <a:pt x="97" y="103"/>
                  </a:lnTo>
                  <a:lnTo>
                    <a:pt x="93" y="105"/>
                  </a:lnTo>
                  <a:lnTo>
                    <a:pt x="93" y="105"/>
                  </a:lnTo>
                  <a:lnTo>
                    <a:pt x="85" y="109"/>
                  </a:lnTo>
                  <a:lnTo>
                    <a:pt x="77" y="109"/>
                  </a:lnTo>
                  <a:lnTo>
                    <a:pt x="76" y="109"/>
                  </a:lnTo>
                  <a:lnTo>
                    <a:pt x="76" y="109"/>
                  </a:lnTo>
                  <a:lnTo>
                    <a:pt x="66" y="110"/>
                  </a:lnTo>
                  <a:lnTo>
                    <a:pt x="66" y="11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1" name="Freeform 831"/>
            <p:cNvSpPr/>
            <p:nvPr/>
          </p:nvSpPr>
          <p:spPr bwMode="auto">
            <a:xfrm>
              <a:off x="6656388" y="1506538"/>
              <a:ext cx="73025" cy="68263"/>
            </a:xfrm>
            <a:custGeom>
              <a:avLst/>
              <a:gdLst/>
              <a:ahLst/>
              <a:cxnLst>
                <a:cxn ang="0">
                  <a:pos x="62" y="128"/>
                </a:cxn>
                <a:cxn ang="0">
                  <a:pos x="46" y="124"/>
                </a:cxn>
                <a:cxn ang="0">
                  <a:pos x="42" y="122"/>
                </a:cxn>
                <a:cxn ang="0">
                  <a:pos x="30" y="109"/>
                </a:cxn>
                <a:cxn ang="0">
                  <a:pos x="18" y="85"/>
                </a:cxn>
                <a:cxn ang="0">
                  <a:pos x="15" y="79"/>
                </a:cxn>
                <a:cxn ang="0">
                  <a:pos x="11" y="75"/>
                </a:cxn>
                <a:cxn ang="0">
                  <a:pos x="4" y="64"/>
                </a:cxn>
                <a:cxn ang="0">
                  <a:pos x="0" y="51"/>
                </a:cxn>
                <a:cxn ang="0">
                  <a:pos x="3" y="39"/>
                </a:cxn>
                <a:cxn ang="0">
                  <a:pos x="6" y="34"/>
                </a:cxn>
                <a:cxn ang="0">
                  <a:pos x="18" y="20"/>
                </a:cxn>
                <a:cxn ang="0">
                  <a:pos x="35" y="10"/>
                </a:cxn>
                <a:cxn ang="0">
                  <a:pos x="53" y="3"/>
                </a:cxn>
                <a:cxn ang="0">
                  <a:pos x="72" y="0"/>
                </a:cxn>
                <a:cxn ang="0">
                  <a:pos x="80" y="1"/>
                </a:cxn>
                <a:cxn ang="0">
                  <a:pos x="94" y="6"/>
                </a:cxn>
                <a:cxn ang="0">
                  <a:pos x="102" y="13"/>
                </a:cxn>
                <a:cxn ang="0">
                  <a:pos x="105" y="14"/>
                </a:cxn>
                <a:cxn ang="0">
                  <a:pos x="114" y="18"/>
                </a:cxn>
                <a:cxn ang="0">
                  <a:pos x="122" y="26"/>
                </a:cxn>
                <a:cxn ang="0">
                  <a:pos x="135" y="45"/>
                </a:cxn>
                <a:cxn ang="0">
                  <a:pos x="138" y="56"/>
                </a:cxn>
                <a:cxn ang="0">
                  <a:pos x="139" y="70"/>
                </a:cxn>
                <a:cxn ang="0">
                  <a:pos x="136" y="81"/>
                </a:cxn>
                <a:cxn ang="0">
                  <a:pos x="134" y="86"/>
                </a:cxn>
                <a:cxn ang="0">
                  <a:pos x="120" y="98"/>
                </a:cxn>
                <a:cxn ang="0">
                  <a:pos x="104" y="104"/>
                </a:cxn>
                <a:cxn ang="0">
                  <a:pos x="96" y="109"/>
                </a:cxn>
                <a:cxn ang="0">
                  <a:pos x="90" y="116"/>
                </a:cxn>
                <a:cxn ang="0">
                  <a:pos x="84" y="121"/>
                </a:cxn>
                <a:cxn ang="0">
                  <a:pos x="70" y="128"/>
                </a:cxn>
                <a:cxn ang="0">
                  <a:pos x="62" y="128"/>
                </a:cxn>
              </a:cxnLst>
              <a:rect l="0" t="0" r="r" b="b"/>
              <a:pathLst>
                <a:path w="139" h="128">
                  <a:moveTo>
                    <a:pt x="62" y="128"/>
                  </a:moveTo>
                  <a:lnTo>
                    <a:pt x="62" y="128"/>
                  </a:lnTo>
                  <a:lnTo>
                    <a:pt x="54" y="127"/>
                  </a:lnTo>
                  <a:lnTo>
                    <a:pt x="46" y="124"/>
                  </a:lnTo>
                  <a:lnTo>
                    <a:pt x="46" y="124"/>
                  </a:lnTo>
                  <a:lnTo>
                    <a:pt x="42" y="122"/>
                  </a:lnTo>
                  <a:lnTo>
                    <a:pt x="38" y="118"/>
                  </a:lnTo>
                  <a:lnTo>
                    <a:pt x="30" y="109"/>
                  </a:lnTo>
                  <a:lnTo>
                    <a:pt x="24" y="98"/>
                  </a:lnTo>
                  <a:lnTo>
                    <a:pt x="18" y="85"/>
                  </a:lnTo>
                  <a:lnTo>
                    <a:pt x="17" y="81"/>
                  </a:lnTo>
                  <a:lnTo>
                    <a:pt x="15" y="79"/>
                  </a:lnTo>
                  <a:lnTo>
                    <a:pt x="15" y="79"/>
                  </a:lnTo>
                  <a:lnTo>
                    <a:pt x="11" y="75"/>
                  </a:lnTo>
                  <a:lnTo>
                    <a:pt x="7" y="70"/>
                  </a:lnTo>
                  <a:lnTo>
                    <a:pt x="4" y="64"/>
                  </a:lnTo>
                  <a:lnTo>
                    <a:pt x="2" y="58"/>
                  </a:lnTo>
                  <a:lnTo>
                    <a:pt x="0" y="51"/>
                  </a:lnTo>
                  <a:lnTo>
                    <a:pt x="0" y="45"/>
                  </a:lnTo>
                  <a:lnTo>
                    <a:pt x="3" y="39"/>
                  </a:lnTo>
                  <a:lnTo>
                    <a:pt x="6" y="34"/>
                  </a:lnTo>
                  <a:lnTo>
                    <a:pt x="6" y="34"/>
                  </a:lnTo>
                  <a:lnTo>
                    <a:pt x="11" y="27"/>
                  </a:lnTo>
                  <a:lnTo>
                    <a:pt x="18" y="20"/>
                  </a:lnTo>
                  <a:lnTo>
                    <a:pt x="26" y="15"/>
                  </a:lnTo>
                  <a:lnTo>
                    <a:pt x="35" y="10"/>
                  </a:lnTo>
                  <a:lnTo>
                    <a:pt x="44" y="6"/>
                  </a:lnTo>
                  <a:lnTo>
                    <a:pt x="53" y="3"/>
                  </a:lnTo>
                  <a:lnTo>
                    <a:pt x="62" y="1"/>
                  </a:lnTo>
                  <a:lnTo>
                    <a:pt x="72" y="0"/>
                  </a:lnTo>
                  <a:lnTo>
                    <a:pt x="72" y="0"/>
                  </a:lnTo>
                  <a:lnTo>
                    <a:pt x="80" y="1"/>
                  </a:lnTo>
                  <a:lnTo>
                    <a:pt x="87" y="3"/>
                  </a:lnTo>
                  <a:lnTo>
                    <a:pt x="94" y="6"/>
                  </a:lnTo>
                  <a:lnTo>
                    <a:pt x="100" y="11"/>
                  </a:lnTo>
                  <a:lnTo>
                    <a:pt x="102" y="13"/>
                  </a:lnTo>
                  <a:lnTo>
                    <a:pt x="105" y="14"/>
                  </a:lnTo>
                  <a:lnTo>
                    <a:pt x="105" y="14"/>
                  </a:lnTo>
                  <a:lnTo>
                    <a:pt x="114" y="18"/>
                  </a:lnTo>
                  <a:lnTo>
                    <a:pt x="114" y="18"/>
                  </a:lnTo>
                  <a:lnTo>
                    <a:pt x="118" y="22"/>
                  </a:lnTo>
                  <a:lnTo>
                    <a:pt x="122" y="26"/>
                  </a:lnTo>
                  <a:lnTo>
                    <a:pt x="130" y="35"/>
                  </a:lnTo>
                  <a:lnTo>
                    <a:pt x="135" y="45"/>
                  </a:lnTo>
                  <a:lnTo>
                    <a:pt x="138" y="56"/>
                  </a:lnTo>
                  <a:lnTo>
                    <a:pt x="138" y="56"/>
                  </a:lnTo>
                  <a:lnTo>
                    <a:pt x="139" y="63"/>
                  </a:lnTo>
                  <a:lnTo>
                    <a:pt x="139" y="70"/>
                  </a:lnTo>
                  <a:lnTo>
                    <a:pt x="137" y="78"/>
                  </a:lnTo>
                  <a:lnTo>
                    <a:pt x="136" y="81"/>
                  </a:lnTo>
                  <a:lnTo>
                    <a:pt x="134" y="86"/>
                  </a:lnTo>
                  <a:lnTo>
                    <a:pt x="134" y="86"/>
                  </a:lnTo>
                  <a:lnTo>
                    <a:pt x="128" y="92"/>
                  </a:lnTo>
                  <a:lnTo>
                    <a:pt x="120" y="98"/>
                  </a:lnTo>
                  <a:lnTo>
                    <a:pt x="113" y="101"/>
                  </a:lnTo>
                  <a:lnTo>
                    <a:pt x="104" y="104"/>
                  </a:lnTo>
                  <a:lnTo>
                    <a:pt x="99" y="105"/>
                  </a:lnTo>
                  <a:lnTo>
                    <a:pt x="96" y="109"/>
                  </a:lnTo>
                  <a:lnTo>
                    <a:pt x="96" y="109"/>
                  </a:lnTo>
                  <a:lnTo>
                    <a:pt x="90" y="116"/>
                  </a:lnTo>
                  <a:lnTo>
                    <a:pt x="90" y="116"/>
                  </a:lnTo>
                  <a:lnTo>
                    <a:pt x="84" y="121"/>
                  </a:lnTo>
                  <a:lnTo>
                    <a:pt x="78" y="125"/>
                  </a:lnTo>
                  <a:lnTo>
                    <a:pt x="70" y="128"/>
                  </a:lnTo>
                  <a:lnTo>
                    <a:pt x="62" y="128"/>
                  </a:lnTo>
                  <a:lnTo>
                    <a:pt x="62" y="128"/>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nvGrpSpPr>
          <p:cNvPr id="32" name="组合 31"/>
          <p:cNvGrpSpPr/>
          <p:nvPr/>
        </p:nvGrpSpPr>
        <p:grpSpPr>
          <a:xfrm>
            <a:off x="4955649" y="2502162"/>
            <a:ext cx="2410365" cy="2152691"/>
            <a:chOff x="6208713" y="1243013"/>
            <a:chExt cx="706438" cy="620713"/>
          </a:xfrm>
          <a:solidFill>
            <a:srgbClr val="262626"/>
          </a:solidFill>
        </p:grpSpPr>
        <p:sp>
          <p:nvSpPr>
            <p:cNvPr id="33" name="Freeform 804"/>
            <p:cNvSpPr/>
            <p:nvPr/>
          </p:nvSpPr>
          <p:spPr bwMode="auto">
            <a:xfrm>
              <a:off x="6270626" y="1622425"/>
              <a:ext cx="26988" cy="68263"/>
            </a:xfrm>
            <a:custGeom>
              <a:avLst/>
              <a:gdLst/>
              <a:ahLst/>
              <a:cxnLst>
                <a:cxn ang="0">
                  <a:pos x="51" y="5"/>
                </a:cxn>
                <a:cxn ang="0">
                  <a:pos x="51" y="5"/>
                </a:cxn>
                <a:cxn ang="0">
                  <a:pos x="50" y="3"/>
                </a:cxn>
                <a:cxn ang="0">
                  <a:pos x="49" y="1"/>
                </a:cxn>
                <a:cxn ang="0">
                  <a:pos x="48" y="1"/>
                </a:cxn>
                <a:cxn ang="0">
                  <a:pos x="46" y="0"/>
                </a:cxn>
                <a:cxn ang="0">
                  <a:pos x="44" y="1"/>
                </a:cxn>
                <a:cxn ang="0">
                  <a:pos x="43" y="1"/>
                </a:cxn>
                <a:cxn ang="0">
                  <a:pos x="42" y="3"/>
                </a:cxn>
                <a:cxn ang="0">
                  <a:pos x="41" y="5"/>
                </a:cxn>
                <a:cxn ang="0">
                  <a:pos x="41" y="5"/>
                </a:cxn>
                <a:cxn ang="0">
                  <a:pos x="40" y="14"/>
                </a:cxn>
                <a:cxn ang="0">
                  <a:pos x="37" y="25"/>
                </a:cxn>
                <a:cxn ang="0">
                  <a:pos x="34" y="35"/>
                </a:cxn>
                <a:cxn ang="0">
                  <a:pos x="30" y="44"/>
                </a:cxn>
                <a:cxn ang="0">
                  <a:pos x="21" y="64"/>
                </a:cxn>
                <a:cxn ang="0">
                  <a:pos x="13" y="82"/>
                </a:cxn>
                <a:cxn ang="0">
                  <a:pos x="13" y="82"/>
                </a:cxn>
                <a:cxn ang="0">
                  <a:pos x="9" y="92"/>
                </a:cxn>
                <a:cxn ang="0">
                  <a:pos x="3" y="105"/>
                </a:cxn>
                <a:cxn ang="0">
                  <a:pos x="1" y="112"/>
                </a:cxn>
                <a:cxn ang="0">
                  <a:pos x="0" y="119"/>
                </a:cxn>
                <a:cxn ang="0">
                  <a:pos x="1" y="124"/>
                </a:cxn>
                <a:cxn ang="0">
                  <a:pos x="2" y="126"/>
                </a:cxn>
                <a:cxn ang="0">
                  <a:pos x="4" y="128"/>
                </a:cxn>
                <a:cxn ang="0">
                  <a:pos x="4" y="128"/>
                </a:cxn>
                <a:cxn ang="0">
                  <a:pos x="6" y="129"/>
                </a:cxn>
                <a:cxn ang="0">
                  <a:pos x="9" y="129"/>
                </a:cxn>
                <a:cxn ang="0">
                  <a:pos x="12" y="128"/>
                </a:cxn>
                <a:cxn ang="0">
                  <a:pos x="13" y="126"/>
                </a:cxn>
                <a:cxn ang="0">
                  <a:pos x="13" y="125"/>
                </a:cxn>
                <a:cxn ang="0">
                  <a:pos x="13" y="123"/>
                </a:cxn>
                <a:cxn ang="0">
                  <a:pos x="11" y="122"/>
                </a:cxn>
                <a:cxn ang="0">
                  <a:pos x="11" y="122"/>
                </a:cxn>
                <a:cxn ang="0">
                  <a:pos x="11" y="120"/>
                </a:cxn>
                <a:cxn ang="0">
                  <a:pos x="10" y="117"/>
                </a:cxn>
                <a:cxn ang="0">
                  <a:pos x="11" y="109"/>
                </a:cxn>
                <a:cxn ang="0">
                  <a:pos x="14" y="100"/>
                </a:cxn>
                <a:cxn ang="0">
                  <a:pos x="19" y="90"/>
                </a:cxn>
                <a:cxn ang="0">
                  <a:pos x="27" y="69"/>
                </a:cxn>
                <a:cxn ang="0">
                  <a:pos x="33" y="58"/>
                </a:cxn>
                <a:cxn ang="0">
                  <a:pos x="33" y="58"/>
                </a:cxn>
                <a:cxn ang="0">
                  <a:pos x="43" y="36"/>
                </a:cxn>
                <a:cxn ang="0">
                  <a:pos x="46" y="26"/>
                </a:cxn>
                <a:cxn ang="0">
                  <a:pos x="49" y="14"/>
                </a:cxn>
                <a:cxn ang="0">
                  <a:pos x="49" y="14"/>
                </a:cxn>
                <a:cxn ang="0">
                  <a:pos x="50" y="13"/>
                </a:cxn>
                <a:cxn ang="0">
                  <a:pos x="51" y="11"/>
                </a:cxn>
                <a:cxn ang="0">
                  <a:pos x="51" y="5"/>
                </a:cxn>
              </a:cxnLst>
              <a:rect l="0" t="0" r="r" b="b"/>
              <a:pathLst>
                <a:path w="51" h="129">
                  <a:moveTo>
                    <a:pt x="51" y="5"/>
                  </a:moveTo>
                  <a:lnTo>
                    <a:pt x="51" y="5"/>
                  </a:lnTo>
                  <a:lnTo>
                    <a:pt x="50" y="3"/>
                  </a:lnTo>
                  <a:lnTo>
                    <a:pt x="49" y="1"/>
                  </a:lnTo>
                  <a:lnTo>
                    <a:pt x="48" y="1"/>
                  </a:lnTo>
                  <a:lnTo>
                    <a:pt x="46" y="0"/>
                  </a:lnTo>
                  <a:lnTo>
                    <a:pt x="44" y="1"/>
                  </a:lnTo>
                  <a:lnTo>
                    <a:pt x="43" y="1"/>
                  </a:lnTo>
                  <a:lnTo>
                    <a:pt x="42" y="3"/>
                  </a:lnTo>
                  <a:lnTo>
                    <a:pt x="41" y="5"/>
                  </a:lnTo>
                  <a:lnTo>
                    <a:pt x="41" y="5"/>
                  </a:lnTo>
                  <a:lnTo>
                    <a:pt x="40" y="14"/>
                  </a:lnTo>
                  <a:lnTo>
                    <a:pt x="37" y="25"/>
                  </a:lnTo>
                  <a:lnTo>
                    <a:pt x="34" y="35"/>
                  </a:lnTo>
                  <a:lnTo>
                    <a:pt x="30" y="44"/>
                  </a:lnTo>
                  <a:lnTo>
                    <a:pt x="21" y="64"/>
                  </a:lnTo>
                  <a:lnTo>
                    <a:pt x="13" y="82"/>
                  </a:lnTo>
                  <a:lnTo>
                    <a:pt x="13" y="82"/>
                  </a:lnTo>
                  <a:lnTo>
                    <a:pt x="9" y="92"/>
                  </a:lnTo>
                  <a:lnTo>
                    <a:pt x="3" y="105"/>
                  </a:lnTo>
                  <a:lnTo>
                    <a:pt x="1" y="112"/>
                  </a:lnTo>
                  <a:lnTo>
                    <a:pt x="0" y="119"/>
                  </a:lnTo>
                  <a:lnTo>
                    <a:pt x="1" y="124"/>
                  </a:lnTo>
                  <a:lnTo>
                    <a:pt x="2" y="126"/>
                  </a:lnTo>
                  <a:lnTo>
                    <a:pt x="4" y="128"/>
                  </a:lnTo>
                  <a:lnTo>
                    <a:pt x="4" y="128"/>
                  </a:lnTo>
                  <a:lnTo>
                    <a:pt x="6" y="129"/>
                  </a:lnTo>
                  <a:lnTo>
                    <a:pt x="9" y="129"/>
                  </a:lnTo>
                  <a:lnTo>
                    <a:pt x="12" y="128"/>
                  </a:lnTo>
                  <a:lnTo>
                    <a:pt x="13" y="126"/>
                  </a:lnTo>
                  <a:lnTo>
                    <a:pt x="13" y="125"/>
                  </a:lnTo>
                  <a:lnTo>
                    <a:pt x="13" y="123"/>
                  </a:lnTo>
                  <a:lnTo>
                    <a:pt x="11" y="122"/>
                  </a:lnTo>
                  <a:lnTo>
                    <a:pt x="11" y="122"/>
                  </a:lnTo>
                  <a:lnTo>
                    <a:pt x="11" y="120"/>
                  </a:lnTo>
                  <a:lnTo>
                    <a:pt x="10" y="117"/>
                  </a:lnTo>
                  <a:lnTo>
                    <a:pt x="11" y="109"/>
                  </a:lnTo>
                  <a:lnTo>
                    <a:pt x="14" y="100"/>
                  </a:lnTo>
                  <a:lnTo>
                    <a:pt x="19" y="90"/>
                  </a:lnTo>
                  <a:lnTo>
                    <a:pt x="27" y="69"/>
                  </a:lnTo>
                  <a:lnTo>
                    <a:pt x="33" y="58"/>
                  </a:lnTo>
                  <a:lnTo>
                    <a:pt x="33" y="58"/>
                  </a:lnTo>
                  <a:lnTo>
                    <a:pt x="43" y="36"/>
                  </a:lnTo>
                  <a:lnTo>
                    <a:pt x="46" y="26"/>
                  </a:lnTo>
                  <a:lnTo>
                    <a:pt x="49" y="14"/>
                  </a:lnTo>
                  <a:lnTo>
                    <a:pt x="49" y="14"/>
                  </a:lnTo>
                  <a:lnTo>
                    <a:pt x="50" y="13"/>
                  </a:lnTo>
                  <a:lnTo>
                    <a:pt x="51" y="11"/>
                  </a:lnTo>
                  <a:lnTo>
                    <a:pt x="5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4" name="Freeform 805"/>
            <p:cNvSpPr/>
            <p:nvPr/>
          </p:nvSpPr>
          <p:spPr bwMode="auto">
            <a:xfrm>
              <a:off x="6315076" y="1671638"/>
              <a:ext cx="15875" cy="41275"/>
            </a:xfrm>
            <a:custGeom>
              <a:avLst/>
              <a:gdLst/>
              <a:ahLst/>
              <a:cxnLst>
                <a:cxn ang="0">
                  <a:pos x="20" y="3"/>
                </a:cxn>
                <a:cxn ang="0">
                  <a:pos x="20" y="3"/>
                </a:cxn>
                <a:cxn ang="0">
                  <a:pos x="7" y="38"/>
                </a:cxn>
                <a:cxn ang="0">
                  <a:pos x="2" y="56"/>
                </a:cxn>
                <a:cxn ang="0">
                  <a:pos x="1" y="65"/>
                </a:cxn>
                <a:cxn ang="0">
                  <a:pos x="0" y="74"/>
                </a:cxn>
                <a:cxn ang="0">
                  <a:pos x="0" y="74"/>
                </a:cxn>
                <a:cxn ang="0">
                  <a:pos x="1" y="76"/>
                </a:cxn>
                <a:cxn ang="0">
                  <a:pos x="2" y="77"/>
                </a:cxn>
                <a:cxn ang="0">
                  <a:pos x="3" y="78"/>
                </a:cxn>
                <a:cxn ang="0">
                  <a:pos x="5" y="78"/>
                </a:cxn>
                <a:cxn ang="0">
                  <a:pos x="6" y="78"/>
                </a:cxn>
                <a:cxn ang="0">
                  <a:pos x="8" y="77"/>
                </a:cxn>
                <a:cxn ang="0">
                  <a:pos x="9" y="76"/>
                </a:cxn>
                <a:cxn ang="0">
                  <a:pos x="9" y="74"/>
                </a:cxn>
                <a:cxn ang="0">
                  <a:pos x="9" y="74"/>
                </a:cxn>
                <a:cxn ang="0">
                  <a:pos x="10" y="65"/>
                </a:cxn>
                <a:cxn ang="0">
                  <a:pos x="11" y="57"/>
                </a:cxn>
                <a:cxn ang="0">
                  <a:pos x="16" y="39"/>
                </a:cxn>
                <a:cxn ang="0">
                  <a:pos x="29" y="6"/>
                </a:cxn>
                <a:cxn ang="0">
                  <a:pos x="29" y="6"/>
                </a:cxn>
                <a:cxn ang="0">
                  <a:pos x="29" y="4"/>
                </a:cxn>
                <a:cxn ang="0">
                  <a:pos x="28" y="2"/>
                </a:cxn>
                <a:cxn ang="0">
                  <a:pos x="27" y="1"/>
                </a:cxn>
                <a:cxn ang="0">
                  <a:pos x="26" y="0"/>
                </a:cxn>
                <a:cxn ang="0">
                  <a:pos x="24" y="0"/>
                </a:cxn>
                <a:cxn ang="0">
                  <a:pos x="22" y="1"/>
                </a:cxn>
                <a:cxn ang="0">
                  <a:pos x="21" y="2"/>
                </a:cxn>
                <a:cxn ang="0">
                  <a:pos x="20" y="3"/>
                </a:cxn>
                <a:cxn ang="0">
                  <a:pos x="20" y="3"/>
                </a:cxn>
              </a:cxnLst>
              <a:rect l="0" t="0" r="r" b="b"/>
              <a:pathLst>
                <a:path w="29" h="78">
                  <a:moveTo>
                    <a:pt x="20" y="3"/>
                  </a:moveTo>
                  <a:lnTo>
                    <a:pt x="20" y="3"/>
                  </a:lnTo>
                  <a:lnTo>
                    <a:pt x="7" y="38"/>
                  </a:lnTo>
                  <a:lnTo>
                    <a:pt x="2" y="56"/>
                  </a:lnTo>
                  <a:lnTo>
                    <a:pt x="1" y="65"/>
                  </a:lnTo>
                  <a:lnTo>
                    <a:pt x="0" y="74"/>
                  </a:lnTo>
                  <a:lnTo>
                    <a:pt x="0" y="74"/>
                  </a:lnTo>
                  <a:lnTo>
                    <a:pt x="1" y="76"/>
                  </a:lnTo>
                  <a:lnTo>
                    <a:pt x="2" y="77"/>
                  </a:lnTo>
                  <a:lnTo>
                    <a:pt x="3" y="78"/>
                  </a:lnTo>
                  <a:lnTo>
                    <a:pt x="5" y="78"/>
                  </a:lnTo>
                  <a:lnTo>
                    <a:pt x="6" y="78"/>
                  </a:lnTo>
                  <a:lnTo>
                    <a:pt x="8" y="77"/>
                  </a:lnTo>
                  <a:lnTo>
                    <a:pt x="9" y="76"/>
                  </a:lnTo>
                  <a:lnTo>
                    <a:pt x="9" y="74"/>
                  </a:lnTo>
                  <a:lnTo>
                    <a:pt x="9" y="74"/>
                  </a:lnTo>
                  <a:lnTo>
                    <a:pt x="10" y="65"/>
                  </a:lnTo>
                  <a:lnTo>
                    <a:pt x="11" y="57"/>
                  </a:lnTo>
                  <a:lnTo>
                    <a:pt x="16" y="39"/>
                  </a:lnTo>
                  <a:lnTo>
                    <a:pt x="29" y="6"/>
                  </a:lnTo>
                  <a:lnTo>
                    <a:pt x="29" y="6"/>
                  </a:lnTo>
                  <a:lnTo>
                    <a:pt x="29" y="4"/>
                  </a:lnTo>
                  <a:lnTo>
                    <a:pt x="28" y="2"/>
                  </a:lnTo>
                  <a:lnTo>
                    <a:pt x="27" y="1"/>
                  </a:lnTo>
                  <a:lnTo>
                    <a:pt x="26" y="0"/>
                  </a:lnTo>
                  <a:lnTo>
                    <a:pt x="24" y="0"/>
                  </a:lnTo>
                  <a:lnTo>
                    <a:pt x="22" y="1"/>
                  </a:lnTo>
                  <a:lnTo>
                    <a:pt x="21" y="2"/>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5" name="Freeform 806"/>
            <p:cNvSpPr/>
            <p:nvPr/>
          </p:nvSpPr>
          <p:spPr bwMode="auto">
            <a:xfrm>
              <a:off x="6359526" y="1677988"/>
              <a:ext cx="20638" cy="69850"/>
            </a:xfrm>
            <a:custGeom>
              <a:avLst/>
              <a:gdLst/>
              <a:ahLst/>
              <a:cxnLst>
                <a:cxn ang="0">
                  <a:pos x="32" y="4"/>
                </a:cxn>
                <a:cxn ang="0">
                  <a:pos x="32" y="4"/>
                </a:cxn>
                <a:cxn ang="0">
                  <a:pos x="20" y="33"/>
                </a:cxn>
                <a:cxn ang="0">
                  <a:pos x="11" y="63"/>
                </a:cxn>
                <a:cxn ang="0">
                  <a:pos x="6" y="79"/>
                </a:cxn>
                <a:cxn ang="0">
                  <a:pos x="3" y="94"/>
                </a:cxn>
                <a:cxn ang="0">
                  <a:pos x="1" y="110"/>
                </a:cxn>
                <a:cxn ang="0">
                  <a:pos x="0" y="125"/>
                </a:cxn>
                <a:cxn ang="0">
                  <a:pos x="0" y="125"/>
                </a:cxn>
                <a:cxn ang="0">
                  <a:pos x="0" y="127"/>
                </a:cxn>
                <a:cxn ang="0">
                  <a:pos x="1" y="128"/>
                </a:cxn>
                <a:cxn ang="0">
                  <a:pos x="3" y="129"/>
                </a:cxn>
                <a:cxn ang="0">
                  <a:pos x="4" y="130"/>
                </a:cxn>
                <a:cxn ang="0">
                  <a:pos x="6" y="129"/>
                </a:cxn>
                <a:cxn ang="0">
                  <a:pos x="7" y="128"/>
                </a:cxn>
                <a:cxn ang="0">
                  <a:pos x="9" y="127"/>
                </a:cxn>
                <a:cxn ang="0">
                  <a:pos x="9" y="125"/>
                </a:cxn>
                <a:cxn ang="0">
                  <a:pos x="9" y="125"/>
                </a:cxn>
                <a:cxn ang="0">
                  <a:pos x="10" y="110"/>
                </a:cxn>
                <a:cxn ang="0">
                  <a:pos x="12" y="94"/>
                </a:cxn>
                <a:cxn ang="0">
                  <a:pos x="16" y="80"/>
                </a:cxn>
                <a:cxn ang="0">
                  <a:pos x="20" y="64"/>
                </a:cxn>
                <a:cxn ang="0">
                  <a:pos x="30" y="35"/>
                </a:cxn>
                <a:cxn ang="0">
                  <a:pos x="40" y="6"/>
                </a:cxn>
                <a:cxn ang="0">
                  <a:pos x="40" y="6"/>
                </a:cxn>
                <a:cxn ang="0">
                  <a:pos x="41" y="4"/>
                </a:cxn>
                <a:cxn ang="0">
                  <a:pos x="40" y="2"/>
                </a:cxn>
                <a:cxn ang="0">
                  <a:pos x="39" y="1"/>
                </a:cxn>
                <a:cxn ang="0">
                  <a:pos x="37" y="1"/>
                </a:cxn>
                <a:cxn ang="0">
                  <a:pos x="36" y="0"/>
                </a:cxn>
                <a:cxn ang="0">
                  <a:pos x="34" y="1"/>
                </a:cxn>
                <a:cxn ang="0">
                  <a:pos x="33" y="2"/>
                </a:cxn>
                <a:cxn ang="0">
                  <a:pos x="32" y="4"/>
                </a:cxn>
                <a:cxn ang="0">
                  <a:pos x="32" y="4"/>
                </a:cxn>
              </a:cxnLst>
              <a:rect l="0" t="0" r="r" b="b"/>
              <a:pathLst>
                <a:path w="41" h="130">
                  <a:moveTo>
                    <a:pt x="32" y="4"/>
                  </a:moveTo>
                  <a:lnTo>
                    <a:pt x="32" y="4"/>
                  </a:lnTo>
                  <a:lnTo>
                    <a:pt x="20" y="33"/>
                  </a:lnTo>
                  <a:lnTo>
                    <a:pt x="11" y="63"/>
                  </a:lnTo>
                  <a:lnTo>
                    <a:pt x="6" y="79"/>
                  </a:lnTo>
                  <a:lnTo>
                    <a:pt x="3" y="94"/>
                  </a:lnTo>
                  <a:lnTo>
                    <a:pt x="1" y="110"/>
                  </a:lnTo>
                  <a:lnTo>
                    <a:pt x="0" y="125"/>
                  </a:lnTo>
                  <a:lnTo>
                    <a:pt x="0" y="125"/>
                  </a:lnTo>
                  <a:lnTo>
                    <a:pt x="0" y="127"/>
                  </a:lnTo>
                  <a:lnTo>
                    <a:pt x="1" y="128"/>
                  </a:lnTo>
                  <a:lnTo>
                    <a:pt x="3" y="129"/>
                  </a:lnTo>
                  <a:lnTo>
                    <a:pt x="4" y="130"/>
                  </a:lnTo>
                  <a:lnTo>
                    <a:pt x="6" y="129"/>
                  </a:lnTo>
                  <a:lnTo>
                    <a:pt x="7" y="128"/>
                  </a:lnTo>
                  <a:lnTo>
                    <a:pt x="9" y="127"/>
                  </a:lnTo>
                  <a:lnTo>
                    <a:pt x="9" y="125"/>
                  </a:lnTo>
                  <a:lnTo>
                    <a:pt x="9" y="125"/>
                  </a:lnTo>
                  <a:lnTo>
                    <a:pt x="10" y="110"/>
                  </a:lnTo>
                  <a:lnTo>
                    <a:pt x="12" y="94"/>
                  </a:lnTo>
                  <a:lnTo>
                    <a:pt x="16" y="80"/>
                  </a:lnTo>
                  <a:lnTo>
                    <a:pt x="20" y="64"/>
                  </a:lnTo>
                  <a:lnTo>
                    <a:pt x="30" y="35"/>
                  </a:lnTo>
                  <a:lnTo>
                    <a:pt x="40" y="6"/>
                  </a:lnTo>
                  <a:lnTo>
                    <a:pt x="40" y="6"/>
                  </a:lnTo>
                  <a:lnTo>
                    <a:pt x="41" y="4"/>
                  </a:lnTo>
                  <a:lnTo>
                    <a:pt x="40" y="2"/>
                  </a:lnTo>
                  <a:lnTo>
                    <a:pt x="39" y="1"/>
                  </a:lnTo>
                  <a:lnTo>
                    <a:pt x="37" y="1"/>
                  </a:lnTo>
                  <a:lnTo>
                    <a:pt x="36"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6" name="Freeform 807"/>
            <p:cNvSpPr/>
            <p:nvPr/>
          </p:nvSpPr>
          <p:spPr bwMode="auto">
            <a:xfrm>
              <a:off x="6392863" y="1708150"/>
              <a:ext cx="20638" cy="55563"/>
            </a:xfrm>
            <a:custGeom>
              <a:avLst/>
              <a:gdLst/>
              <a:ahLst/>
              <a:cxnLst>
                <a:cxn ang="0">
                  <a:pos x="32" y="4"/>
                </a:cxn>
                <a:cxn ang="0">
                  <a:pos x="32" y="4"/>
                </a:cxn>
                <a:cxn ang="0">
                  <a:pos x="27" y="17"/>
                </a:cxn>
                <a:cxn ang="0">
                  <a:pos x="23" y="28"/>
                </a:cxn>
                <a:cxn ang="0">
                  <a:pos x="13" y="51"/>
                </a:cxn>
                <a:cxn ang="0">
                  <a:pos x="8" y="63"/>
                </a:cxn>
                <a:cxn ang="0">
                  <a:pos x="4" y="74"/>
                </a:cxn>
                <a:cxn ang="0">
                  <a:pos x="1" y="87"/>
                </a:cxn>
                <a:cxn ang="0">
                  <a:pos x="0" y="100"/>
                </a:cxn>
                <a:cxn ang="0">
                  <a:pos x="0" y="100"/>
                </a:cxn>
                <a:cxn ang="0">
                  <a:pos x="0" y="102"/>
                </a:cxn>
                <a:cxn ang="0">
                  <a:pos x="1" y="103"/>
                </a:cxn>
                <a:cxn ang="0">
                  <a:pos x="3" y="104"/>
                </a:cxn>
                <a:cxn ang="0">
                  <a:pos x="4" y="104"/>
                </a:cxn>
                <a:cxn ang="0">
                  <a:pos x="6" y="104"/>
                </a:cxn>
                <a:cxn ang="0">
                  <a:pos x="8" y="103"/>
                </a:cxn>
                <a:cxn ang="0">
                  <a:pos x="9" y="102"/>
                </a:cxn>
                <a:cxn ang="0">
                  <a:pos x="9" y="100"/>
                </a:cxn>
                <a:cxn ang="0">
                  <a:pos x="9" y="100"/>
                </a:cxn>
                <a:cxn ang="0">
                  <a:pos x="10" y="87"/>
                </a:cxn>
                <a:cxn ang="0">
                  <a:pos x="13" y="75"/>
                </a:cxn>
                <a:cxn ang="0">
                  <a:pos x="17" y="64"/>
                </a:cxn>
                <a:cxn ang="0">
                  <a:pos x="22" y="53"/>
                </a:cxn>
                <a:cxn ang="0">
                  <a:pos x="33" y="30"/>
                </a:cxn>
                <a:cxn ang="0">
                  <a:pos x="37" y="19"/>
                </a:cxn>
                <a:cxn ang="0">
                  <a:pos x="41" y="6"/>
                </a:cxn>
                <a:cxn ang="0">
                  <a:pos x="41" y="6"/>
                </a:cxn>
                <a:cxn ang="0">
                  <a:pos x="41" y="4"/>
                </a:cxn>
                <a:cxn ang="0">
                  <a:pos x="40" y="2"/>
                </a:cxn>
                <a:cxn ang="0">
                  <a:pos x="39" y="1"/>
                </a:cxn>
                <a:cxn ang="0">
                  <a:pos x="37" y="1"/>
                </a:cxn>
                <a:cxn ang="0">
                  <a:pos x="35" y="0"/>
                </a:cxn>
                <a:cxn ang="0">
                  <a:pos x="34" y="1"/>
                </a:cxn>
                <a:cxn ang="0">
                  <a:pos x="33" y="2"/>
                </a:cxn>
                <a:cxn ang="0">
                  <a:pos x="32" y="4"/>
                </a:cxn>
                <a:cxn ang="0">
                  <a:pos x="32" y="4"/>
                </a:cxn>
              </a:cxnLst>
              <a:rect l="0" t="0" r="r" b="b"/>
              <a:pathLst>
                <a:path w="41" h="104">
                  <a:moveTo>
                    <a:pt x="32" y="4"/>
                  </a:moveTo>
                  <a:lnTo>
                    <a:pt x="32" y="4"/>
                  </a:lnTo>
                  <a:lnTo>
                    <a:pt x="27" y="17"/>
                  </a:lnTo>
                  <a:lnTo>
                    <a:pt x="23" y="28"/>
                  </a:lnTo>
                  <a:lnTo>
                    <a:pt x="13" y="51"/>
                  </a:lnTo>
                  <a:lnTo>
                    <a:pt x="8" y="63"/>
                  </a:lnTo>
                  <a:lnTo>
                    <a:pt x="4" y="74"/>
                  </a:lnTo>
                  <a:lnTo>
                    <a:pt x="1" y="87"/>
                  </a:lnTo>
                  <a:lnTo>
                    <a:pt x="0" y="100"/>
                  </a:lnTo>
                  <a:lnTo>
                    <a:pt x="0" y="100"/>
                  </a:lnTo>
                  <a:lnTo>
                    <a:pt x="0" y="102"/>
                  </a:lnTo>
                  <a:lnTo>
                    <a:pt x="1" y="103"/>
                  </a:lnTo>
                  <a:lnTo>
                    <a:pt x="3" y="104"/>
                  </a:lnTo>
                  <a:lnTo>
                    <a:pt x="4" y="104"/>
                  </a:lnTo>
                  <a:lnTo>
                    <a:pt x="6" y="104"/>
                  </a:lnTo>
                  <a:lnTo>
                    <a:pt x="8" y="103"/>
                  </a:lnTo>
                  <a:lnTo>
                    <a:pt x="9" y="102"/>
                  </a:lnTo>
                  <a:lnTo>
                    <a:pt x="9" y="100"/>
                  </a:lnTo>
                  <a:lnTo>
                    <a:pt x="9" y="100"/>
                  </a:lnTo>
                  <a:lnTo>
                    <a:pt x="10" y="87"/>
                  </a:lnTo>
                  <a:lnTo>
                    <a:pt x="13" y="75"/>
                  </a:lnTo>
                  <a:lnTo>
                    <a:pt x="17" y="64"/>
                  </a:lnTo>
                  <a:lnTo>
                    <a:pt x="22" y="53"/>
                  </a:lnTo>
                  <a:lnTo>
                    <a:pt x="33" y="30"/>
                  </a:lnTo>
                  <a:lnTo>
                    <a:pt x="37" y="19"/>
                  </a:lnTo>
                  <a:lnTo>
                    <a:pt x="41" y="6"/>
                  </a:lnTo>
                  <a:lnTo>
                    <a:pt x="41" y="6"/>
                  </a:lnTo>
                  <a:lnTo>
                    <a:pt x="41" y="4"/>
                  </a:lnTo>
                  <a:lnTo>
                    <a:pt x="40" y="2"/>
                  </a:lnTo>
                  <a:lnTo>
                    <a:pt x="39" y="1"/>
                  </a:lnTo>
                  <a:lnTo>
                    <a:pt x="37" y="1"/>
                  </a:lnTo>
                  <a:lnTo>
                    <a:pt x="35"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7" name="Freeform 809"/>
            <p:cNvSpPr/>
            <p:nvPr/>
          </p:nvSpPr>
          <p:spPr bwMode="auto">
            <a:xfrm>
              <a:off x="6438900" y="1719263"/>
              <a:ext cx="31750" cy="65088"/>
            </a:xfrm>
            <a:custGeom>
              <a:avLst/>
              <a:gdLst/>
              <a:ahLst/>
              <a:cxnLst>
                <a:cxn ang="0">
                  <a:pos x="51" y="2"/>
                </a:cxn>
                <a:cxn ang="0">
                  <a:pos x="51" y="2"/>
                </a:cxn>
                <a:cxn ang="0">
                  <a:pos x="37" y="25"/>
                </a:cxn>
                <a:cxn ang="0">
                  <a:pos x="25" y="44"/>
                </a:cxn>
                <a:cxn ang="0">
                  <a:pos x="14" y="64"/>
                </a:cxn>
                <a:cxn ang="0">
                  <a:pos x="6" y="83"/>
                </a:cxn>
                <a:cxn ang="0">
                  <a:pos x="2" y="93"/>
                </a:cxn>
                <a:cxn ang="0">
                  <a:pos x="0" y="101"/>
                </a:cxn>
                <a:cxn ang="0">
                  <a:pos x="0" y="108"/>
                </a:cxn>
                <a:cxn ang="0">
                  <a:pos x="1" y="114"/>
                </a:cxn>
                <a:cxn ang="0">
                  <a:pos x="2" y="116"/>
                </a:cxn>
                <a:cxn ang="0">
                  <a:pos x="5" y="119"/>
                </a:cxn>
                <a:cxn ang="0">
                  <a:pos x="7" y="120"/>
                </a:cxn>
                <a:cxn ang="0">
                  <a:pos x="10" y="123"/>
                </a:cxn>
                <a:cxn ang="0">
                  <a:pos x="10" y="123"/>
                </a:cxn>
                <a:cxn ang="0">
                  <a:pos x="12" y="123"/>
                </a:cxn>
                <a:cxn ang="0">
                  <a:pos x="14" y="123"/>
                </a:cxn>
                <a:cxn ang="0">
                  <a:pos x="15" y="120"/>
                </a:cxn>
                <a:cxn ang="0">
                  <a:pos x="16" y="119"/>
                </a:cxn>
                <a:cxn ang="0">
                  <a:pos x="15" y="115"/>
                </a:cxn>
                <a:cxn ang="0">
                  <a:pos x="14" y="114"/>
                </a:cxn>
                <a:cxn ang="0">
                  <a:pos x="13" y="113"/>
                </a:cxn>
                <a:cxn ang="0">
                  <a:pos x="13" y="113"/>
                </a:cxn>
                <a:cxn ang="0">
                  <a:pos x="11" y="112"/>
                </a:cxn>
                <a:cxn ang="0">
                  <a:pos x="10" y="111"/>
                </a:cxn>
                <a:cxn ang="0">
                  <a:pos x="10" y="107"/>
                </a:cxn>
                <a:cxn ang="0">
                  <a:pos x="10" y="102"/>
                </a:cxn>
                <a:cxn ang="0">
                  <a:pos x="12" y="96"/>
                </a:cxn>
                <a:cxn ang="0">
                  <a:pos x="18" y="80"/>
                </a:cxn>
                <a:cxn ang="0">
                  <a:pos x="27" y="62"/>
                </a:cxn>
                <a:cxn ang="0">
                  <a:pos x="47" y="27"/>
                </a:cxn>
                <a:cxn ang="0">
                  <a:pos x="59" y="7"/>
                </a:cxn>
                <a:cxn ang="0">
                  <a:pos x="59" y="7"/>
                </a:cxn>
                <a:cxn ang="0">
                  <a:pos x="60" y="5"/>
                </a:cxn>
                <a:cxn ang="0">
                  <a:pos x="59" y="3"/>
                </a:cxn>
                <a:cxn ang="0">
                  <a:pos x="59" y="1"/>
                </a:cxn>
                <a:cxn ang="0">
                  <a:pos x="57" y="0"/>
                </a:cxn>
                <a:cxn ang="0">
                  <a:pos x="56" y="0"/>
                </a:cxn>
                <a:cxn ang="0">
                  <a:pos x="54" y="0"/>
                </a:cxn>
                <a:cxn ang="0">
                  <a:pos x="52" y="0"/>
                </a:cxn>
                <a:cxn ang="0">
                  <a:pos x="51" y="2"/>
                </a:cxn>
                <a:cxn ang="0">
                  <a:pos x="51" y="2"/>
                </a:cxn>
              </a:cxnLst>
              <a:rect l="0" t="0" r="r" b="b"/>
              <a:pathLst>
                <a:path w="60" h="123">
                  <a:moveTo>
                    <a:pt x="51" y="2"/>
                  </a:moveTo>
                  <a:lnTo>
                    <a:pt x="51" y="2"/>
                  </a:lnTo>
                  <a:lnTo>
                    <a:pt x="37" y="25"/>
                  </a:lnTo>
                  <a:lnTo>
                    <a:pt x="25" y="44"/>
                  </a:lnTo>
                  <a:lnTo>
                    <a:pt x="14" y="64"/>
                  </a:lnTo>
                  <a:lnTo>
                    <a:pt x="6" y="83"/>
                  </a:lnTo>
                  <a:lnTo>
                    <a:pt x="2" y="93"/>
                  </a:lnTo>
                  <a:lnTo>
                    <a:pt x="0" y="101"/>
                  </a:lnTo>
                  <a:lnTo>
                    <a:pt x="0" y="108"/>
                  </a:lnTo>
                  <a:lnTo>
                    <a:pt x="1" y="114"/>
                  </a:lnTo>
                  <a:lnTo>
                    <a:pt x="2" y="116"/>
                  </a:lnTo>
                  <a:lnTo>
                    <a:pt x="5" y="119"/>
                  </a:lnTo>
                  <a:lnTo>
                    <a:pt x="7" y="120"/>
                  </a:lnTo>
                  <a:lnTo>
                    <a:pt x="10" y="123"/>
                  </a:lnTo>
                  <a:lnTo>
                    <a:pt x="10" y="123"/>
                  </a:lnTo>
                  <a:lnTo>
                    <a:pt x="12" y="123"/>
                  </a:lnTo>
                  <a:lnTo>
                    <a:pt x="14" y="123"/>
                  </a:lnTo>
                  <a:lnTo>
                    <a:pt x="15" y="120"/>
                  </a:lnTo>
                  <a:lnTo>
                    <a:pt x="16" y="119"/>
                  </a:lnTo>
                  <a:lnTo>
                    <a:pt x="15" y="115"/>
                  </a:lnTo>
                  <a:lnTo>
                    <a:pt x="14" y="114"/>
                  </a:lnTo>
                  <a:lnTo>
                    <a:pt x="13" y="113"/>
                  </a:lnTo>
                  <a:lnTo>
                    <a:pt x="13" y="113"/>
                  </a:lnTo>
                  <a:lnTo>
                    <a:pt x="11" y="112"/>
                  </a:lnTo>
                  <a:lnTo>
                    <a:pt x="10" y="111"/>
                  </a:lnTo>
                  <a:lnTo>
                    <a:pt x="10" y="107"/>
                  </a:lnTo>
                  <a:lnTo>
                    <a:pt x="10" y="102"/>
                  </a:lnTo>
                  <a:lnTo>
                    <a:pt x="12" y="96"/>
                  </a:lnTo>
                  <a:lnTo>
                    <a:pt x="18" y="80"/>
                  </a:lnTo>
                  <a:lnTo>
                    <a:pt x="27" y="62"/>
                  </a:lnTo>
                  <a:lnTo>
                    <a:pt x="47" y="27"/>
                  </a:lnTo>
                  <a:lnTo>
                    <a:pt x="59" y="7"/>
                  </a:lnTo>
                  <a:lnTo>
                    <a:pt x="59" y="7"/>
                  </a:lnTo>
                  <a:lnTo>
                    <a:pt x="60" y="5"/>
                  </a:lnTo>
                  <a:lnTo>
                    <a:pt x="59" y="3"/>
                  </a:lnTo>
                  <a:lnTo>
                    <a:pt x="59" y="1"/>
                  </a:lnTo>
                  <a:lnTo>
                    <a:pt x="57" y="0"/>
                  </a:lnTo>
                  <a:lnTo>
                    <a:pt x="56" y="0"/>
                  </a:lnTo>
                  <a:lnTo>
                    <a:pt x="54" y="0"/>
                  </a:lnTo>
                  <a:lnTo>
                    <a:pt x="52" y="0"/>
                  </a:lnTo>
                  <a:lnTo>
                    <a:pt x="51" y="2"/>
                  </a:lnTo>
                  <a:lnTo>
                    <a:pt x="5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8" name="Freeform 810"/>
            <p:cNvSpPr/>
            <p:nvPr/>
          </p:nvSpPr>
          <p:spPr bwMode="auto">
            <a:xfrm>
              <a:off x="6478588" y="1731963"/>
              <a:ext cx="28575" cy="65088"/>
            </a:xfrm>
            <a:custGeom>
              <a:avLst/>
              <a:gdLst/>
              <a:ahLst/>
              <a:cxnLst>
                <a:cxn ang="0">
                  <a:pos x="45" y="1"/>
                </a:cxn>
                <a:cxn ang="0">
                  <a:pos x="45" y="1"/>
                </a:cxn>
                <a:cxn ang="0">
                  <a:pos x="40" y="8"/>
                </a:cxn>
                <a:cxn ang="0">
                  <a:pos x="34" y="14"/>
                </a:cxn>
                <a:cxn ang="0">
                  <a:pos x="25" y="26"/>
                </a:cxn>
                <a:cxn ang="0">
                  <a:pos x="16" y="41"/>
                </a:cxn>
                <a:cxn ang="0">
                  <a:pos x="10" y="55"/>
                </a:cxn>
                <a:cxn ang="0">
                  <a:pos x="6" y="71"/>
                </a:cxn>
                <a:cxn ang="0">
                  <a:pos x="3" y="87"/>
                </a:cxn>
                <a:cxn ang="0">
                  <a:pos x="1" y="103"/>
                </a:cxn>
                <a:cxn ang="0">
                  <a:pos x="0" y="119"/>
                </a:cxn>
                <a:cxn ang="0">
                  <a:pos x="0" y="119"/>
                </a:cxn>
                <a:cxn ang="0">
                  <a:pos x="0" y="121"/>
                </a:cxn>
                <a:cxn ang="0">
                  <a:pos x="1" y="122"/>
                </a:cxn>
                <a:cxn ang="0">
                  <a:pos x="3" y="123"/>
                </a:cxn>
                <a:cxn ang="0">
                  <a:pos x="5" y="123"/>
                </a:cxn>
                <a:cxn ang="0">
                  <a:pos x="6" y="123"/>
                </a:cxn>
                <a:cxn ang="0">
                  <a:pos x="8" y="122"/>
                </a:cxn>
                <a:cxn ang="0">
                  <a:pos x="9" y="121"/>
                </a:cxn>
                <a:cxn ang="0">
                  <a:pos x="9" y="119"/>
                </a:cxn>
                <a:cxn ang="0">
                  <a:pos x="9" y="119"/>
                </a:cxn>
                <a:cxn ang="0">
                  <a:pos x="10" y="104"/>
                </a:cxn>
                <a:cxn ang="0">
                  <a:pos x="12" y="88"/>
                </a:cxn>
                <a:cxn ang="0">
                  <a:pos x="15" y="74"/>
                </a:cxn>
                <a:cxn ang="0">
                  <a:pos x="19" y="59"/>
                </a:cxn>
                <a:cxn ang="0">
                  <a:pos x="25" y="45"/>
                </a:cxn>
                <a:cxn ang="0">
                  <a:pos x="33" y="31"/>
                </a:cxn>
                <a:cxn ang="0">
                  <a:pos x="41" y="19"/>
                </a:cxn>
                <a:cxn ang="0">
                  <a:pos x="53" y="9"/>
                </a:cxn>
                <a:cxn ang="0">
                  <a:pos x="53" y="9"/>
                </a:cxn>
                <a:cxn ang="0">
                  <a:pos x="54" y="7"/>
                </a:cxn>
                <a:cxn ang="0">
                  <a:pos x="54" y="6"/>
                </a:cxn>
                <a:cxn ang="0">
                  <a:pos x="54" y="3"/>
                </a:cxn>
                <a:cxn ang="0">
                  <a:pos x="53" y="2"/>
                </a:cxn>
                <a:cxn ang="0">
                  <a:pos x="50" y="1"/>
                </a:cxn>
                <a:cxn ang="0">
                  <a:pos x="49" y="0"/>
                </a:cxn>
                <a:cxn ang="0">
                  <a:pos x="47" y="0"/>
                </a:cxn>
                <a:cxn ang="0">
                  <a:pos x="45" y="1"/>
                </a:cxn>
                <a:cxn ang="0">
                  <a:pos x="45" y="1"/>
                </a:cxn>
              </a:cxnLst>
              <a:rect l="0" t="0" r="r" b="b"/>
              <a:pathLst>
                <a:path w="54" h="123">
                  <a:moveTo>
                    <a:pt x="45" y="1"/>
                  </a:moveTo>
                  <a:lnTo>
                    <a:pt x="45" y="1"/>
                  </a:lnTo>
                  <a:lnTo>
                    <a:pt x="40" y="8"/>
                  </a:lnTo>
                  <a:lnTo>
                    <a:pt x="34" y="14"/>
                  </a:lnTo>
                  <a:lnTo>
                    <a:pt x="25" y="26"/>
                  </a:lnTo>
                  <a:lnTo>
                    <a:pt x="16" y="41"/>
                  </a:lnTo>
                  <a:lnTo>
                    <a:pt x="10" y="55"/>
                  </a:lnTo>
                  <a:lnTo>
                    <a:pt x="6" y="71"/>
                  </a:lnTo>
                  <a:lnTo>
                    <a:pt x="3" y="87"/>
                  </a:lnTo>
                  <a:lnTo>
                    <a:pt x="1" y="103"/>
                  </a:lnTo>
                  <a:lnTo>
                    <a:pt x="0" y="119"/>
                  </a:lnTo>
                  <a:lnTo>
                    <a:pt x="0" y="119"/>
                  </a:lnTo>
                  <a:lnTo>
                    <a:pt x="0" y="121"/>
                  </a:lnTo>
                  <a:lnTo>
                    <a:pt x="1" y="122"/>
                  </a:lnTo>
                  <a:lnTo>
                    <a:pt x="3" y="123"/>
                  </a:lnTo>
                  <a:lnTo>
                    <a:pt x="5" y="123"/>
                  </a:lnTo>
                  <a:lnTo>
                    <a:pt x="6" y="123"/>
                  </a:lnTo>
                  <a:lnTo>
                    <a:pt x="8" y="122"/>
                  </a:lnTo>
                  <a:lnTo>
                    <a:pt x="9" y="121"/>
                  </a:lnTo>
                  <a:lnTo>
                    <a:pt x="9" y="119"/>
                  </a:lnTo>
                  <a:lnTo>
                    <a:pt x="9" y="119"/>
                  </a:lnTo>
                  <a:lnTo>
                    <a:pt x="10" y="104"/>
                  </a:lnTo>
                  <a:lnTo>
                    <a:pt x="12" y="88"/>
                  </a:lnTo>
                  <a:lnTo>
                    <a:pt x="15" y="74"/>
                  </a:lnTo>
                  <a:lnTo>
                    <a:pt x="19" y="59"/>
                  </a:lnTo>
                  <a:lnTo>
                    <a:pt x="25" y="45"/>
                  </a:lnTo>
                  <a:lnTo>
                    <a:pt x="33" y="31"/>
                  </a:lnTo>
                  <a:lnTo>
                    <a:pt x="41" y="19"/>
                  </a:lnTo>
                  <a:lnTo>
                    <a:pt x="53" y="9"/>
                  </a:lnTo>
                  <a:lnTo>
                    <a:pt x="53" y="9"/>
                  </a:lnTo>
                  <a:lnTo>
                    <a:pt x="54" y="7"/>
                  </a:lnTo>
                  <a:lnTo>
                    <a:pt x="54" y="6"/>
                  </a:lnTo>
                  <a:lnTo>
                    <a:pt x="54" y="3"/>
                  </a:lnTo>
                  <a:lnTo>
                    <a:pt x="53" y="2"/>
                  </a:lnTo>
                  <a:lnTo>
                    <a:pt x="50" y="1"/>
                  </a:lnTo>
                  <a:lnTo>
                    <a:pt x="49" y="0"/>
                  </a:lnTo>
                  <a:lnTo>
                    <a:pt x="47" y="0"/>
                  </a:lnTo>
                  <a:lnTo>
                    <a:pt x="45" y="1"/>
                  </a:lnTo>
                  <a:lnTo>
                    <a:pt x="4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9" name="Freeform 811"/>
            <p:cNvSpPr/>
            <p:nvPr/>
          </p:nvSpPr>
          <p:spPr bwMode="auto">
            <a:xfrm>
              <a:off x="6523038" y="1739900"/>
              <a:ext cx="25400" cy="61913"/>
            </a:xfrm>
            <a:custGeom>
              <a:avLst/>
              <a:gdLst/>
              <a:ahLst/>
              <a:cxnLst>
                <a:cxn ang="0">
                  <a:pos x="39" y="3"/>
                </a:cxn>
                <a:cxn ang="0">
                  <a:pos x="39" y="3"/>
                </a:cxn>
                <a:cxn ang="0">
                  <a:pos x="27" y="29"/>
                </a:cxn>
                <a:cxn ang="0">
                  <a:pos x="17" y="56"/>
                </a:cxn>
                <a:cxn ang="0">
                  <a:pos x="8" y="82"/>
                </a:cxn>
                <a:cxn ang="0">
                  <a:pos x="4" y="96"/>
                </a:cxn>
                <a:cxn ang="0">
                  <a:pos x="0" y="110"/>
                </a:cxn>
                <a:cxn ang="0">
                  <a:pos x="0" y="110"/>
                </a:cxn>
                <a:cxn ang="0">
                  <a:pos x="0" y="112"/>
                </a:cxn>
                <a:cxn ang="0">
                  <a:pos x="1" y="113"/>
                </a:cxn>
                <a:cxn ang="0">
                  <a:pos x="4" y="116"/>
                </a:cxn>
                <a:cxn ang="0">
                  <a:pos x="6" y="117"/>
                </a:cxn>
                <a:cxn ang="0">
                  <a:pos x="8" y="116"/>
                </a:cxn>
                <a:cxn ang="0">
                  <a:pos x="9" y="114"/>
                </a:cxn>
                <a:cxn ang="0">
                  <a:pos x="10" y="112"/>
                </a:cxn>
                <a:cxn ang="0">
                  <a:pos x="10" y="112"/>
                </a:cxn>
                <a:cxn ang="0">
                  <a:pos x="13" y="99"/>
                </a:cxn>
                <a:cxn ang="0">
                  <a:pos x="16" y="85"/>
                </a:cxn>
                <a:cxn ang="0">
                  <a:pos x="25" y="58"/>
                </a:cxn>
                <a:cxn ang="0">
                  <a:pos x="37" y="32"/>
                </a:cxn>
                <a:cxn ang="0">
                  <a:pos x="47" y="5"/>
                </a:cxn>
                <a:cxn ang="0">
                  <a:pos x="47" y="5"/>
                </a:cxn>
                <a:cxn ang="0">
                  <a:pos x="48" y="3"/>
                </a:cxn>
                <a:cxn ang="0">
                  <a:pos x="47" y="2"/>
                </a:cxn>
                <a:cxn ang="0">
                  <a:pos x="46" y="1"/>
                </a:cxn>
                <a:cxn ang="0">
                  <a:pos x="45" y="0"/>
                </a:cxn>
                <a:cxn ang="0">
                  <a:pos x="41" y="0"/>
                </a:cxn>
                <a:cxn ang="0">
                  <a:pos x="40" y="1"/>
                </a:cxn>
                <a:cxn ang="0">
                  <a:pos x="39" y="3"/>
                </a:cxn>
                <a:cxn ang="0">
                  <a:pos x="39" y="3"/>
                </a:cxn>
              </a:cxnLst>
              <a:rect l="0" t="0" r="r" b="b"/>
              <a:pathLst>
                <a:path w="48" h="117">
                  <a:moveTo>
                    <a:pt x="39" y="3"/>
                  </a:moveTo>
                  <a:lnTo>
                    <a:pt x="39" y="3"/>
                  </a:lnTo>
                  <a:lnTo>
                    <a:pt x="27" y="29"/>
                  </a:lnTo>
                  <a:lnTo>
                    <a:pt x="17" y="56"/>
                  </a:lnTo>
                  <a:lnTo>
                    <a:pt x="8" y="82"/>
                  </a:lnTo>
                  <a:lnTo>
                    <a:pt x="4" y="96"/>
                  </a:lnTo>
                  <a:lnTo>
                    <a:pt x="0" y="110"/>
                  </a:lnTo>
                  <a:lnTo>
                    <a:pt x="0" y="110"/>
                  </a:lnTo>
                  <a:lnTo>
                    <a:pt x="0" y="112"/>
                  </a:lnTo>
                  <a:lnTo>
                    <a:pt x="1" y="113"/>
                  </a:lnTo>
                  <a:lnTo>
                    <a:pt x="4" y="116"/>
                  </a:lnTo>
                  <a:lnTo>
                    <a:pt x="6" y="117"/>
                  </a:lnTo>
                  <a:lnTo>
                    <a:pt x="8" y="116"/>
                  </a:lnTo>
                  <a:lnTo>
                    <a:pt x="9" y="114"/>
                  </a:lnTo>
                  <a:lnTo>
                    <a:pt x="10" y="112"/>
                  </a:lnTo>
                  <a:lnTo>
                    <a:pt x="10" y="112"/>
                  </a:lnTo>
                  <a:lnTo>
                    <a:pt x="13" y="99"/>
                  </a:lnTo>
                  <a:lnTo>
                    <a:pt x="16" y="85"/>
                  </a:lnTo>
                  <a:lnTo>
                    <a:pt x="25" y="58"/>
                  </a:lnTo>
                  <a:lnTo>
                    <a:pt x="37" y="32"/>
                  </a:lnTo>
                  <a:lnTo>
                    <a:pt x="47" y="5"/>
                  </a:lnTo>
                  <a:lnTo>
                    <a:pt x="47" y="5"/>
                  </a:lnTo>
                  <a:lnTo>
                    <a:pt x="48" y="3"/>
                  </a:lnTo>
                  <a:lnTo>
                    <a:pt x="47" y="2"/>
                  </a:lnTo>
                  <a:lnTo>
                    <a:pt x="46" y="1"/>
                  </a:lnTo>
                  <a:lnTo>
                    <a:pt x="45" y="0"/>
                  </a:lnTo>
                  <a:lnTo>
                    <a:pt x="41" y="0"/>
                  </a:lnTo>
                  <a:lnTo>
                    <a:pt x="40" y="1"/>
                  </a:lnTo>
                  <a:lnTo>
                    <a:pt x="39" y="3"/>
                  </a:lnTo>
                  <a:lnTo>
                    <a:pt x="3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0" name="Freeform 812"/>
            <p:cNvSpPr/>
            <p:nvPr/>
          </p:nvSpPr>
          <p:spPr bwMode="auto">
            <a:xfrm>
              <a:off x="6572250" y="1743075"/>
              <a:ext cx="28575" cy="61913"/>
            </a:xfrm>
            <a:custGeom>
              <a:avLst/>
              <a:gdLst/>
              <a:ahLst/>
              <a:cxnLst>
                <a:cxn ang="0">
                  <a:pos x="45" y="2"/>
                </a:cxn>
                <a:cxn ang="0">
                  <a:pos x="45" y="2"/>
                </a:cxn>
                <a:cxn ang="0">
                  <a:pos x="37" y="14"/>
                </a:cxn>
                <a:cxn ang="0">
                  <a:pos x="28" y="27"/>
                </a:cxn>
                <a:cxn ang="0">
                  <a:pos x="22" y="40"/>
                </a:cxn>
                <a:cxn ang="0">
                  <a:pos x="16" y="54"/>
                </a:cxn>
                <a:cxn ang="0">
                  <a:pos x="11" y="67"/>
                </a:cxn>
                <a:cxn ang="0">
                  <a:pos x="7" y="82"/>
                </a:cxn>
                <a:cxn ang="0">
                  <a:pos x="3" y="96"/>
                </a:cxn>
                <a:cxn ang="0">
                  <a:pos x="0" y="111"/>
                </a:cxn>
                <a:cxn ang="0">
                  <a:pos x="0" y="111"/>
                </a:cxn>
                <a:cxn ang="0">
                  <a:pos x="0" y="114"/>
                </a:cxn>
                <a:cxn ang="0">
                  <a:pos x="3" y="116"/>
                </a:cxn>
                <a:cxn ang="0">
                  <a:pos x="6" y="117"/>
                </a:cxn>
                <a:cxn ang="0">
                  <a:pos x="8" y="115"/>
                </a:cxn>
                <a:cxn ang="0">
                  <a:pos x="14" y="108"/>
                </a:cxn>
                <a:cxn ang="0">
                  <a:pos x="14" y="108"/>
                </a:cxn>
                <a:cxn ang="0">
                  <a:pos x="16" y="106"/>
                </a:cxn>
                <a:cxn ang="0">
                  <a:pos x="15" y="104"/>
                </a:cxn>
                <a:cxn ang="0">
                  <a:pos x="14" y="102"/>
                </a:cxn>
                <a:cxn ang="0">
                  <a:pos x="12" y="101"/>
                </a:cxn>
                <a:cxn ang="0">
                  <a:pos x="12" y="101"/>
                </a:cxn>
                <a:cxn ang="0">
                  <a:pos x="18" y="75"/>
                </a:cxn>
                <a:cxn ang="0">
                  <a:pos x="22" y="63"/>
                </a:cxn>
                <a:cxn ang="0">
                  <a:pos x="27" y="52"/>
                </a:cxn>
                <a:cxn ang="0">
                  <a:pos x="33" y="39"/>
                </a:cxn>
                <a:cxn ang="0">
                  <a:pos x="39" y="28"/>
                </a:cxn>
                <a:cxn ang="0">
                  <a:pos x="45" y="18"/>
                </a:cxn>
                <a:cxn ang="0">
                  <a:pos x="53" y="6"/>
                </a:cxn>
                <a:cxn ang="0">
                  <a:pos x="53" y="6"/>
                </a:cxn>
                <a:cxn ang="0">
                  <a:pos x="54" y="5"/>
                </a:cxn>
                <a:cxn ang="0">
                  <a:pos x="54" y="3"/>
                </a:cxn>
                <a:cxn ang="0">
                  <a:pos x="53" y="2"/>
                </a:cxn>
                <a:cxn ang="0">
                  <a:pos x="52" y="1"/>
                </a:cxn>
                <a:cxn ang="0">
                  <a:pos x="48" y="0"/>
                </a:cxn>
                <a:cxn ang="0">
                  <a:pos x="46" y="0"/>
                </a:cxn>
                <a:cxn ang="0">
                  <a:pos x="45" y="2"/>
                </a:cxn>
                <a:cxn ang="0">
                  <a:pos x="45" y="2"/>
                </a:cxn>
              </a:cxnLst>
              <a:rect l="0" t="0" r="r" b="b"/>
              <a:pathLst>
                <a:path w="54" h="117">
                  <a:moveTo>
                    <a:pt x="45" y="2"/>
                  </a:moveTo>
                  <a:lnTo>
                    <a:pt x="45" y="2"/>
                  </a:lnTo>
                  <a:lnTo>
                    <a:pt x="37" y="14"/>
                  </a:lnTo>
                  <a:lnTo>
                    <a:pt x="28" y="27"/>
                  </a:lnTo>
                  <a:lnTo>
                    <a:pt x="22" y="40"/>
                  </a:lnTo>
                  <a:lnTo>
                    <a:pt x="16" y="54"/>
                  </a:lnTo>
                  <a:lnTo>
                    <a:pt x="11" y="67"/>
                  </a:lnTo>
                  <a:lnTo>
                    <a:pt x="7" y="82"/>
                  </a:lnTo>
                  <a:lnTo>
                    <a:pt x="3" y="96"/>
                  </a:lnTo>
                  <a:lnTo>
                    <a:pt x="0" y="111"/>
                  </a:lnTo>
                  <a:lnTo>
                    <a:pt x="0" y="111"/>
                  </a:lnTo>
                  <a:lnTo>
                    <a:pt x="0" y="114"/>
                  </a:lnTo>
                  <a:lnTo>
                    <a:pt x="3" y="116"/>
                  </a:lnTo>
                  <a:lnTo>
                    <a:pt x="6" y="117"/>
                  </a:lnTo>
                  <a:lnTo>
                    <a:pt x="8" y="115"/>
                  </a:lnTo>
                  <a:lnTo>
                    <a:pt x="14" y="108"/>
                  </a:lnTo>
                  <a:lnTo>
                    <a:pt x="14" y="108"/>
                  </a:lnTo>
                  <a:lnTo>
                    <a:pt x="16" y="106"/>
                  </a:lnTo>
                  <a:lnTo>
                    <a:pt x="15" y="104"/>
                  </a:lnTo>
                  <a:lnTo>
                    <a:pt x="14" y="102"/>
                  </a:lnTo>
                  <a:lnTo>
                    <a:pt x="12" y="101"/>
                  </a:lnTo>
                  <a:lnTo>
                    <a:pt x="12" y="101"/>
                  </a:lnTo>
                  <a:lnTo>
                    <a:pt x="18" y="75"/>
                  </a:lnTo>
                  <a:lnTo>
                    <a:pt x="22" y="63"/>
                  </a:lnTo>
                  <a:lnTo>
                    <a:pt x="27" y="52"/>
                  </a:lnTo>
                  <a:lnTo>
                    <a:pt x="33" y="39"/>
                  </a:lnTo>
                  <a:lnTo>
                    <a:pt x="39" y="28"/>
                  </a:lnTo>
                  <a:lnTo>
                    <a:pt x="45" y="18"/>
                  </a:lnTo>
                  <a:lnTo>
                    <a:pt x="53" y="6"/>
                  </a:lnTo>
                  <a:lnTo>
                    <a:pt x="53" y="6"/>
                  </a:lnTo>
                  <a:lnTo>
                    <a:pt x="54" y="5"/>
                  </a:lnTo>
                  <a:lnTo>
                    <a:pt x="54" y="3"/>
                  </a:lnTo>
                  <a:lnTo>
                    <a:pt x="53" y="2"/>
                  </a:lnTo>
                  <a:lnTo>
                    <a:pt x="52" y="1"/>
                  </a:lnTo>
                  <a:lnTo>
                    <a:pt x="48" y="0"/>
                  </a:lnTo>
                  <a:lnTo>
                    <a:pt x="46" y="0"/>
                  </a:lnTo>
                  <a:lnTo>
                    <a:pt x="45" y="2"/>
                  </a:lnTo>
                  <a:lnTo>
                    <a:pt x="45"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1" name="Freeform 813"/>
            <p:cNvSpPr/>
            <p:nvPr/>
          </p:nvSpPr>
          <p:spPr bwMode="auto">
            <a:xfrm>
              <a:off x="6629400" y="1741488"/>
              <a:ext cx="28575" cy="55563"/>
            </a:xfrm>
            <a:custGeom>
              <a:avLst/>
              <a:gdLst/>
              <a:ahLst/>
              <a:cxnLst>
                <a:cxn ang="0">
                  <a:pos x="44" y="3"/>
                </a:cxn>
                <a:cxn ang="0">
                  <a:pos x="44" y="3"/>
                </a:cxn>
                <a:cxn ang="0">
                  <a:pos x="39" y="14"/>
                </a:cxn>
                <a:cxn ang="0">
                  <a:pos x="35" y="26"/>
                </a:cxn>
                <a:cxn ang="0">
                  <a:pos x="35" y="26"/>
                </a:cxn>
                <a:cxn ang="0">
                  <a:pos x="34" y="32"/>
                </a:cxn>
                <a:cxn ang="0">
                  <a:pos x="33" y="38"/>
                </a:cxn>
                <a:cxn ang="0">
                  <a:pos x="32" y="44"/>
                </a:cxn>
                <a:cxn ang="0">
                  <a:pos x="31" y="48"/>
                </a:cxn>
                <a:cxn ang="0">
                  <a:pos x="30" y="50"/>
                </a:cxn>
                <a:cxn ang="0">
                  <a:pos x="30" y="50"/>
                </a:cxn>
                <a:cxn ang="0">
                  <a:pos x="25" y="55"/>
                </a:cxn>
                <a:cxn ang="0">
                  <a:pos x="22" y="61"/>
                </a:cxn>
                <a:cxn ang="0">
                  <a:pos x="15" y="73"/>
                </a:cxn>
                <a:cxn ang="0">
                  <a:pos x="9" y="86"/>
                </a:cxn>
                <a:cxn ang="0">
                  <a:pos x="5" y="91"/>
                </a:cxn>
                <a:cxn ang="0">
                  <a:pos x="1" y="97"/>
                </a:cxn>
                <a:cxn ang="0">
                  <a:pos x="1" y="97"/>
                </a:cxn>
                <a:cxn ang="0">
                  <a:pos x="0" y="98"/>
                </a:cxn>
                <a:cxn ang="0">
                  <a:pos x="0" y="100"/>
                </a:cxn>
                <a:cxn ang="0">
                  <a:pos x="0" y="102"/>
                </a:cxn>
                <a:cxn ang="0">
                  <a:pos x="1" y="103"/>
                </a:cxn>
                <a:cxn ang="0">
                  <a:pos x="3" y="104"/>
                </a:cxn>
                <a:cxn ang="0">
                  <a:pos x="4" y="105"/>
                </a:cxn>
                <a:cxn ang="0">
                  <a:pos x="6" y="104"/>
                </a:cxn>
                <a:cxn ang="0">
                  <a:pos x="7" y="103"/>
                </a:cxn>
                <a:cxn ang="0">
                  <a:pos x="7" y="103"/>
                </a:cxn>
                <a:cxn ang="0">
                  <a:pos x="14" y="94"/>
                </a:cxn>
                <a:cxn ang="0">
                  <a:pos x="21" y="84"/>
                </a:cxn>
                <a:cxn ang="0">
                  <a:pos x="31" y="63"/>
                </a:cxn>
                <a:cxn ang="0">
                  <a:pos x="31" y="63"/>
                </a:cxn>
                <a:cxn ang="0">
                  <a:pos x="34" y="60"/>
                </a:cxn>
                <a:cxn ang="0">
                  <a:pos x="37" y="57"/>
                </a:cxn>
                <a:cxn ang="0">
                  <a:pos x="39" y="54"/>
                </a:cxn>
                <a:cxn ang="0">
                  <a:pos x="40" y="50"/>
                </a:cxn>
                <a:cxn ang="0">
                  <a:pos x="40" y="50"/>
                </a:cxn>
                <a:cxn ang="0">
                  <a:pos x="42" y="38"/>
                </a:cxn>
                <a:cxn ang="0">
                  <a:pos x="44" y="28"/>
                </a:cxn>
                <a:cxn ang="0">
                  <a:pos x="48" y="18"/>
                </a:cxn>
                <a:cxn ang="0">
                  <a:pos x="53" y="7"/>
                </a:cxn>
                <a:cxn ang="0">
                  <a:pos x="53" y="7"/>
                </a:cxn>
                <a:cxn ang="0">
                  <a:pos x="53" y="5"/>
                </a:cxn>
                <a:cxn ang="0">
                  <a:pos x="53" y="4"/>
                </a:cxn>
                <a:cxn ang="0">
                  <a:pos x="51" y="1"/>
                </a:cxn>
                <a:cxn ang="0">
                  <a:pos x="48" y="0"/>
                </a:cxn>
                <a:cxn ang="0">
                  <a:pos x="47" y="0"/>
                </a:cxn>
                <a:cxn ang="0">
                  <a:pos x="45" y="1"/>
                </a:cxn>
                <a:cxn ang="0">
                  <a:pos x="44" y="3"/>
                </a:cxn>
                <a:cxn ang="0">
                  <a:pos x="44" y="3"/>
                </a:cxn>
              </a:cxnLst>
              <a:rect l="0" t="0" r="r" b="b"/>
              <a:pathLst>
                <a:path w="53" h="105">
                  <a:moveTo>
                    <a:pt x="44" y="3"/>
                  </a:moveTo>
                  <a:lnTo>
                    <a:pt x="44" y="3"/>
                  </a:lnTo>
                  <a:lnTo>
                    <a:pt x="39" y="14"/>
                  </a:lnTo>
                  <a:lnTo>
                    <a:pt x="35" y="26"/>
                  </a:lnTo>
                  <a:lnTo>
                    <a:pt x="35" y="26"/>
                  </a:lnTo>
                  <a:lnTo>
                    <a:pt x="34" y="32"/>
                  </a:lnTo>
                  <a:lnTo>
                    <a:pt x="33" y="38"/>
                  </a:lnTo>
                  <a:lnTo>
                    <a:pt x="32" y="44"/>
                  </a:lnTo>
                  <a:lnTo>
                    <a:pt x="31" y="48"/>
                  </a:lnTo>
                  <a:lnTo>
                    <a:pt x="30" y="50"/>
                  </a:lnTo>
                  <a:lnTo>
                    <a:pt x="30" y="50"/>
                  </a:lnTo>
                  <a:lnTo>
                    <a:pt x="25" y="55"/>
                  </a:lnTo>
                  <a:lnTo>
                    <a:pt x="22" y="61"/>
                  </a:lnTo>
                  <a:lnTo>
                    <a:pt x="15" y="73"/>
                  </a:lnTo>
                  <a:lnTo>
                    <a:pt x="9" y="86"/>
                  </a:lnTo>
                  <a:lnTo>
                    <a:pt x="5" y="91"/>
                  </a:lnTo>
                  <a:lnTo>
                    <a:pt x="1" y="97"/>
                  </a:lnTo>
                  <a:lnTo>
                    <a:pt x="1" y="97"/>
                  </a:lnTo>
                  <a:lnTo>
                    <a:pt x="0" y="98"/>
                  </a:lnTo>
                  <a:lnTo>
                    <a:pt x="0" y="100"/>
                  </a:lnTo>
                  <a:lnTo>
                    <a:pt x="0" y="102"/>
                  </a:lnTo>
                  <a:lnTo>
                    <a:pt x="1" y="103"/>
                  </a:lnTo>
                  <a:lnTo>
                    <a:pt x="3" y="104"/>
                  </a:lnTo>
                  <a:lnTo>
                    <a:pt x="4" y="105"/>
                  </a:lnTo>
                  <a:lnTo>
                    <a:pt x="6" y="104"/>
                  </a:lnTo>
                  <a:lnTo>
                    <a:pt x="7" y="103"/>
                  </a:lnTo>
                  <a:lnTo>
                    <a:pt x="7" y="103"/>
                  </a:lnTo>
                  <a:lnTo>
                    <a:pt x="14" y="94"/>
                  </a:lnTo>
                  <a:lnTo>
                    <a:pt x="21" y="84"/>
                  </a:lnTo>
                  <a:lnTo>
                    <a:pt x="31" y="63"/>
                  </a:lnTo>
                  <a:lnTo>
                    <a:pt x="31" y="63"/>
                  </a:lnTo>
                  <a:lnTo>
                    <a:pt x="34" y="60"/>
                  </a:lnTo>
                  <a:lnTo>
                    <a:pt x="37" y="57"/>
                  </a:lnTo>
                  <a:lnTo>
                    <a:pt x="39" y="54"/>
                  </a:lnTo>
                  <a:lnTo>
                    <a:pt x="40" y="50"/>
                  </a:lnTo>
                  <a:lnTo>
                    <a:pt x="40" y="50"/>
                  </a:lnTo>
                  <a:lnTo>
                    <a:pt x="42" y="38"/>
                  </a:lnTo>
                  <a:lnTo>
                    <a:pt x="44" y="28"/>
                  </a:lnTo>
                  <a:lnTo>
                    <a:pt x="48" y="18"/>
                  </a:lnTo>
                  <a:lnTo>
                    <a:pt x="53" y="7"/>
                  </a:lnTo>
                  <a:lnTo>
                    <a:pt x="53" y="7"/>
                  </a:lnTo>
                  <a:lnTo>
                    <a:pt x="53" y="5"/>
                  </a:lnTo>
                  <a:lnTo>
                    <a:pt x="53" y="4"/>
                  </a:lnTo>
                  <a:lnTo>
                    <a:pt x="51" y="1"/>
                  </a:lnTo>
                  <a:lnTo>
                    <a:pt x="48" y="0"/>
                  </a:lnTo>
                  <a:lnTo>
                    <a:pt x="47" y="0"/>
                  </a:lnTo>
                  <a:lnTo>
                    <a:pt x="45" y="1"/>
                  </a:lnTo>
                  <a:lnTo>
                    <a:pt x="44" y="3"/>
                  </a:lnTo>
                  <a:lnTo>
                    <a:pt x="44"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2" name="Freeform 814"/>
            <p:cNvSpPr/>
            <p:nvPr/>
          </p:nvSpPr>
          <p:spPr bwMode="auto">
            <a:xfrm>
              <a:off x="6673850" y="1739900"/>
              <a:ext cx="20638" cy="53975"/>
            </a:xfrm>
            <a:custGeom>
              <a:avLst/>
              <a:gdLst/>
              <a:ahLst/>
              <a:cxnLst>
                <a:cxn ang="0">
                  <a:pos x="32" y="4"/>
                </a:cxn>
                <a:cxn ang="0">
                  <a:pos x="32" y="4"/>
                </a:cxn>
                <a:cxn ang="0">
                  <a:pos x="29" y="16"/>
                </a:cxn>
                <a:cxn ang="0">
                  <a:pos x="26" y="28"/>
                </a:cxn>
                <a:cxn ang="0">
                  <a:pos x="22" y="40"/>
                </a:cxn>
                <a:cxn ang="0">
                  <a:pos x="18" y="51"/>
                </a:cxn>
                <a:cxn ang="0">
                  <a:pos x="8" y="74"/>
                </a:cxn>
                <a:cxn ang="0">
                  <a:pos x="4" y="86"/>
                </a:cxn>
                <a:cxn ang="0">
                  <a:pos x="0" y="98"/>
                </a:cxn>
                <a:cxn ang="0">
                  <a:pos x="0" y="98"/>
                </a:cxn>
                <a:cxn ang="0">
                  <a:pos x="0" y="100"/>
                </a:cxn>
                <a:cxn ang="0">
                  <a:pos x="1" y="101"/>
                </a:cxn>
                <a:cxn ang="0">
                  <a:pos x="2" y="102"/>
                </a:cxn>
                <a:cxn ang="0">
                  <a:pos x="4" y="103"/>
                </a:cxn>
                <a:cxn ang="0">
                  <a:pos x="5" y="103"/>
                </a:cxn>
                <a:cxn ang="0">
                  <a:pos x="7" y="103"/>
                </a:cxn>
                <a:cxn ang="0">
                  <a:pos x="8" y="102"/>
                </a:cxn>
                <a:cxn ang="0">
                  <a:pos x="9" y="100"/>
                </a:cxn>
                <a:cxn ang="0">
                  <a:pos x="9" y="100"/>
                </a:cxn>
                <a:cxn ang="0">
                  <a:pos x="12" y="88"/>
                </a:cxn>
                <a:cxn ang="0">
                  <a:pos x="17" y="76"/>
                </a:cxn>
                <a:cxn ang="0">
                  <a:pos x="27" y="53"/>
                </a:cxn>
                <a:cxn ang="0">
                  <a:pos x="32" y="41"/>
                </a:cxn>
                <a:cxn ang="0">
                  <a:pos x="36" y="29"/>
                </a:cxn>
                <a:cxn ang="0">
                  <a:pos x="39" y="16"/>
                </a:cxn>
                <a:cxn ang="0">
                  <a:pos x="41" y="4"/>
                </a:cxn>
                <a:cxn ang="0">
                  <a:pos x="41" y="4"/>
                </a:cxn>
                <a:cxn ang="0">
                  <a:pos x="41" y="2"/>
                </a:cxn>
                <a:cxn ang="0">
                  <a:pos x="40" y="1"/>
                </a:cxn>
                <a:cxn ang="0">
                  <a:pos x="38" y="0"/>
                </a:cxn>
                <a:cxn ang="0">
                  <a:pos x="36" y="0"/>
                </a:cxn>
                <a:cxn ang="0">
                  <a:pos x="35" y="0"/>
                </a:cxn>
                <a:cxn ang="0">
                  <a:pos x="33" y="1"/>
                </a:cxn>
                <a:cxn ang="0">
                  <a:pos x="32" y="2"/>
                </a:cxn>
                <a:cxn ang="0">
                  <a:pos x="32" y="4"/>
                </a:cxn>
                <a:cxn ang="0">
                  <a:pos x="32" y="4"/>
                </a:cxn>
              </a:cxnLst>
              <a:rect l="0" t="0" r="r" b="b"/>
              <a:pathLst>
                <a:path w="41" h="103">
                  <a:moveTo>
                    <a:pt x="32" y="4"/>
                  </a:moveTo>
                  <a:lnTo>
                    <a:pt x="32" y="4"/>
                  </a:lnTo>
                  <a:lnTo>
                    <a:pt x="29" y="16"/>
                  </a:lnTo>
                  <a:lnTo>
                    <a:pt x="26" y="28"/>
                  </a:lnTo>
                  <a:lnTo>
                    <a:pt x="22" y="40"/>
                  </a:lnTo>
                  <a:lnTo>
                    <a:pt x="18" y="51"/>
                  </a:lnTo>
                  <a:lnTo>
                    <a:pt x="8" y="74"/>
                  </a:lnTo>
                  <a:lnTo>
                    <a:pt x="4" y="86"/>
                  </a:lnTo>
                  <a:lnTo>
                    <a:pt x="0" y="98"/>
                  </a:lnTo>
                  <a:lnTo>
                    <a:pt x="0" y="98"/>
                  </a:lnTo>
                  <a:lnTo>
                    <a:pt x="0" y="100"/>
                  </a:lnTo>
                  <a:lnTo>
                    <a:pt x="1" y="101"/>
                  </a:lnTo>
                  <a:lnTo>
                    <a:pt x="2" y="102"/>
                  </a:lnTo>
                  <a:lnTo>
                    <a:pt x="4" y="103"/>
                  </a:lnTo>
                  <a:lnTo>
                    <a:pt x="5" y="103"/>
                  </a:lnTo>
                  <a:lnTo>
                    <a:pt x="7" y="103"/>
                  </a:lnTo>
                  <a:lnTo>
                    <a:pt x="8" y="102"/>
                  </a:lnTo>
                  <a:lnTo>
                    <a:pt x="9" y="100"/>
                  </a:lnTo>
                  <a:lnTo>
                    <a:pt x="9" y="100"/>
                  </a:lnTo>
                  <a:lnTo>
                    <a:pt x="12" y="88"/>
                  </a:lnTo>
                  <a:lnTo>
                    <a:pt x="17" y="76"/>
                  </a:lnTo>
                  <a:lnTo>
                    <a:pt x="27" y="53"/>
                  </a:lnTo>
                  <a:lnTo>
                    <a:pt x="32" y="41"/>
                  </a:lnTo>
                  <a:lnTo>
                    <a:pt x="36" y="29"/>
                  </a:lnTo>
                  <a:lnTo>
                    <a:pt x="39" y="16"/>
                  </a:lnTo>
                  <a:lnTo>
                    <a:pt x="41" y="4"/>
                  </a:lnTo>
                  <a:lnTo>
                    <a:pt x="41" y="4"/>
                  </a:lnTo>
                  <a:lnTo>
                    <a:pt x="41" y="2"/>
                  </a:lnTo>
                  <a:lnTo>
                    <a:pt x="40" y="1"/>
                  </a:lnTo>
                  <a:lnTo>
                    <a:pt x="38" y="0"/>
                  </a:lnTo>
                  <a:lnTo>
                    <a:pt x="36" y="0"/>
                  </a:lnTo>
                  <a:lnTo>
                    <a:pt x="35" y="0"/>
                  </a:lnTo>
                  <a:lnTo>
                    <a:pt x="33" y="1"/>
                  </a:lnTo>
                  <a:lnTo>
                    <a:pt x="32"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3" name="Freeform 815"/>
            <p:cNvSpPr/>
            <p:nvPr/>
          </p:nvSpPr>
          <p:spPr bwMode="auto">
            <a:xfrm>
              <a:off x="6811963" y="1671638"/>
              <a:ext cx="9525" cy="38100"/>
            </a:xfrm>
            <a:custGeom>
              <a:avLst/>
              <a:gdLst/>
              <a:ahLst/>
              <a:cxnLst>
                <a:cxn ang="0">
                  <a:pos x="11" y="58"/>
                </a:cxn>
                <a:cxn ang="0">
                  <a:pos x="11" y="58"/>
                </a:cxn>
                <a:cxn ang="0">
                  <a:pos x="10" y="51"/>
                </a:cxn>
                <a:cxn ang="0">
                  <a:pos x="9" y="44"/>
                </a:cxn>
                <a:cxn ang="0">
                  <a:pos x="10" y="33"/>
                </a:cxn>
                <a:cxn ang="0">
                  <a:pos x="10" y="33"/>
                </a:cxn>
                <a:cxn ang="0">
                  <a:pos x="11" y="5"/>
                </a:cxn>
                <a:cxn ang="0">
                  <a:pos x="11" y="5"/>
                </a:cxn>
                <a:cxn ang="0">
                  <a:pos x="11" y="3"/>
                </a:cxn>
                <a:cxn ang="0">
                  <a:pos x="10" y="1"/>
                </a:cxn>
                <a:cxn ang="0">
                  <a:pos x="8" y="0"/>
                </a:cxn>
                <a:cxn ang="0">
                  <a:pos x="7" y="0"/>
                </a:cxn>
                <a:cxn ang="0">
                  <a:pos x="5" y="0"/>
                </a:cxn>
                <a:cxn ang="0">
                  <a:pos x="4" y="1"/>
                </a:cxn>
                <a:cxn ang="0">
                  <a:pos x="3" y="3"/>
                </a:cxn>
                <a:cxn ang="0">
                  <a:pos x="2" y="5"/>
                </a:cxn>
                <a:cxn ang="0">
                  <a:pos x="2" y="5"/>
                </a:cxn>
                <a:cxn ang="0">
                  <a:pos x="1" y="20"/>
                </a:cxn>
                <a:cxn ang="0">
                  <a:pos x="0" y="40"/>
                </a:cxn>
                <a:cxn ang="0">
                  <a:pos x="0" y="50"/>
                </a:cxn>
                <a:cxn ang="0">
                  <a:pos x="2" y="59"/>
                </a:cxn>
                <a:cxn ang="0">
                  <a:pos x="3" y="63"/>
                </a:cxn>
                <a:cxn ang="0">
                  <a:pos x="5" y="66"/>
                </a:cxn>
                <a:cxn ang="0">
                  <a:pos x="7" y="69"/>
                </a:cxn>
                <a:cxn ang="0">
                  <a:pos x="11" y="72"/>
                </a:cxn>
                <a:cxn ang="0">
                  <a:pos x="11" y="72"/>
                </a:cxn>
                <a:cxn ang="0">
                  <a:pos x="13" y="72"/>
                </a:cxn>
                <a:cxn ang="0">
                  <a:pos x="15" y="72"/>
                </a:cxn>
                <a:cxn ang="0">
                  <a:pos x="17" y="70"/>
                </a:cxn>
                <a:cxn ang="0">
                  <a:pos x="17" y="68"/>
                </a:cxn>
                <a:cxn ang="0">
                  <a:pos x="17" y="62"/>
                </a:cxn>
                <a:cxn ang="0">
                  <a:pos x="17" y="62"/>
                </a:cxn>
                <a:cxn ang="0">
                  <a:pos x="17" y="59"/>
                </a:cxn>
                <a:cxn ang="0">
                  <a:pos x="15" y="58"/>
                </a:cxn>
                <a:cxn ang="0">
                  <a:pos x="13" y="57"/>
                </a:cxn>
                <a:cxn ang="0">
                  <a:pos x="11" y="58"/>
                </a:cxn>
                <a:cxn ang="0">
                  <a:pos x="11" y="58"/>
                </a:cxn>
              </a:cxnLst>
              <a:rect l="0" t="0" r="r" b="b"/>
              <a:pathLst>
                <a:path w="17" h="72">
                  <a:moveTo>
                    <a:pt x="11" y="58"/>
                  </a:moveTo>
                  <a:lnTo>
                    <a:pt x="11" y="58"/>
                  </a:lnTo>
                  <a:lnTo>
                    <a:pt x="10" y="51"/>
                  </a:lnTo>
                  <a:lnTo>
                    <a:pt x="9" y="44"/>
                  </a:lnTo>
                  <a:lnTo>
                    <a:pt x="10" y="33"/>
                  </a:lnTo>
                  <a:lnTo>
                    <a:pt x="10" y="33"/>
                  </a:lnTo>
                  <a:lnTo>
                    <a:pt x="11" y="5"/>
                  </a:lnTo>
                  <a:lnTo>
                    <a:pt x="11" y="5"/>
                  </a:lnTo>
                  <a:lnTo>
                    <a:pt x="11" y="3"/>
                  </a:lnTo>
                  <a:lnTo>
                    <a:pt x="10" y="1"/>
                  </a:lnTo>
                  <a:lnTo>
                    <a:pt x="8" y="0"/>
                  </a:lnTo>
                  <a:lnTo>
                    <a:pt x="7" y="0"/>
                  </a:lnTo>
                  <a:lnTo>
                    <a:pt x="5" y="0"/>
                  </a:lnTo>
                  <a:lnTo>
                    <a:pt x="4" y="1"/>
                  </a:lnTo>
                  <a:lnTo>
                    <a:pt x="3" y="3"/>
                  </a:lnTo>
                  <a:lnTo>
                    <a:pt x="2" y="5"/>
                  </a:lnTo>
                  <a:lnTo>
                    <a:pt x="2" y="5"/>
                  </a:lnTo>
                  <a:lnTo>
                    <a:pt x="1" y="20"/>
                  </a:lnTo>
                  <a:lnTo>
                    <a:pt x="0" y="40"/>
                  </a:lnTo>
                  <a:lnTo>
                    <a:pt x="0" y="50"/>
                  </a:lnTo>
                  <a:lnTo>
                    <a:pt x="2" y="59"/>
                  </a:lnTo>
                  <a:lnTo>
                    <a:pt x="3" y="63"/>
                  </a:lnTo>
                  <a:lnTo>
                    <a:pt x="5" y="66"/>
                  </a:lnTo>
                  <a:lnTo>
                    <a:pt x="7" y="69"/>
                  </a:lnTo>
                  <a:lnTo>
                    <a:pt x="11" y="72"/>
                  </a:lnTo>
                  <a:lnTo>
                    <a:pt x="11" y="72"/>
                  </a:lnTo>
                  <a:lnTo>
                    <a:pt x="13" y="72"/>
                  </a:lnTo>
                  <a:lnTo>
                    <a:pt x="15" y="72"/>
                  </a:lnTo>
                  <a:lnTo>
                    <a:pt x="17" y="70"/>
                  </a:lnTo>
                  <a:lnTo>
                    <a:pt x="17" y="68"/>
                  </a:lnTo>
                  <a:lnTo>
                    <a:pt x="17" y="62"/>
                  </a:lnTo>
                  <a:lnTo>
                    <a:pt x="17" y="62"/>
                  </a:lnTo>
                  <a:lnTo>
                    <a:pt x="17" y="59"/>
                  </a:lnTo>
                  <a:lnTo>
                    <a:pt x="15" y="58"/>
                  </a:lnTo>
                  <a:lnTo>
                    <a:pt x="13" y="57"/>
                  </a:lnTo>
                  <a:lnTo>
                    <a:pt x="11" y="58"/>
                  </a:lnTo>
                  <a:lnTo>
                    <a:pt x="11" y="5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4" name="Freeform 816"/>
            <p:cNvSpPr/>
            <p:nvPr/>
          </p:nvSpPr>
          <p:spPr bwMode="auto">
            <a:xfrm>
              <a:off x="6843713" y="1644650"/>
              <a:ext cx="22225" cy="55563"/>
            </a:xfrm>
            <a:custGeom>
              <a:avLst/>
              <a:gdLst/>
              <a:ahLst/>
              <a:cxnLst>
                <a:cxn ang="0">
                  <a:pos x="33" y="1"/>
                </a:cxn>
                <a:cxn ang="0">
                  <a:pos x="33" y="1"/>
                </a:cxn>
                <a:cxn ang="0">
                  <a:pos x="29" y="6"/>
                </a:cxn>
                <a:cxn ang="0">
                  <a:pos x="26" y="12"/>
                </a:cxn>
                <a:cxn ang="0">
                  <a:pos x="20" y="23"/>
                </a:cxn>
                <a:cxn ang="0">
                  <a:pos x="16" y="35"/>
                </a:cxn>
                <a:cxn ang="0">
                  <a:pos x="13" y="48"/>
                </a:cxn>
                <a:cxn ang="0">
                  <a:pos x="8" y="73"/>
                </a:cxn>
                <a:cxn ang="0">
                  <a:pos x="5" y="86"/>
                </a:cxn>
                <a:cxn ang="0">
                  <a:pos x="1" y="97"/>
                </a:cxn>
                <a:cxn ang="0">
                  <a:pos x="1" y="97"/>
                </a:cxn>
                <a:cxn ang="0">
                  <a:pos x="0" y="99"/>
                </a:cxn>
                <a:cxn ang="0">
                  <a:pos x="1" y="101"/>
                </a:cxn>
                <a:cxn ang="0">
                  <a:pos x="3" y="103"/>
                </a:cxn>
                <a:cxn ang="0">
                  <a:pos x="5" y="104"/>
                </a:cxn>
                <a:cxn ang="0">
                  <a:pos x="6" y="104"/>
                </a:cxn>
                <a:cxn ang="0">
                  <a:pos x="8" y="103"/>
                </a:cxn>
                <a:cxn ang="0">
                  <a:pos x="9" y="102"/>
                </a:cxn>
                <a:cxn ang="0">
                  <a:pos x="9" y="102"/>
                </a:cxn>
                <a:cxn ang="0">
                  <a:pos x="13" y="91"/>
                </a:cxn>
                <a:cxn ang="0">
                  <a:pos x="17" y="81"/>
                </a:cxn>
                <a:cxn ang="0">
                  <a:pos x="23" y="58"/>
                </a:cxn>
                <a:cxn ang="0">
                  <a:pos x="23" y="58"/>
                </a:cxn>
                <a:cxn ang="0">
                  <a:pos x="25" y="45"/>
                </a:cxn>
                <a:cxn ang="0">
                  <a:pos x="28" y="32"/>
                </a:cxn>
                <a:cxn ang="0">
                  <a:pos x="30" y="26"/>
                </a:cxn>
                <a:cxn ang="0">
                  <a:pos x="33" y="20"/>
                </a:cxn>
                <a:cxn ang="0">
                  <a:pos x="36" y="14"/>
                </a:cxn>
                <a:cxn ang="0">
                  <a:pos x="40" y="8"/>
                </a:cxn>
                <a:cxn ang="0">
                  <a:pos x="40" y="8"/>
                </a:cxn>
                <a:cxn ang="0">
                  <a:pos x="41" y="6"/>
                </a:cxn>
                <a:cxn ang="0">
                  <a:pos x="41" y="4"/>
                </a:cxn>
                <a:cxn ang="0">
                  <a:pos x="40" y="3"/>
                </a:cxn>
                <a:cxn ang="0">
                  <a:pos x="39" y="1"/>
                </a:cxn>
                <a:cxn ang="0">
                  <a:pos x="38" y="0"/>
                </a:cxn>
                <a:cxn ang="0">
                  <a:pos x="36" y="0"/>
                </a:cxn>
                <a:cxn ang="0">
                  <a:pos x="35" y="0"/>
                </a:cxn>
                <a:cxn ang="0">
                  <a:pos x="33" y="1"/>
                </a:cxn>
                <a:cxn ang="0">
                  <a:pos x="33" y="1"/>
                </a:cxn>
              </a:cxnLst>
              <a:rect l="0" t="0" r="r" b="b"/>
              <a:pathLst>
                <a:path w="41" h="104">
                  <a:moveTo>
                    <a:pt x="33" y="1"/>
                  </a:moveTo>
                  <a:lnTo>
                    <a:pt x="33" y="1"/>
                  </a:lnTo>
                  <a:lnTo>
                    <a:pt x="29" y="6"/>
                  </a:lnTo>
                  <a:lnTo>
                    <a:pt x="26" y="12"/>
                  </a:lnTo>
                  <a:lnTo>
                    <a:pt x="20" y="23"/>
                  </a:lnTo>
                  <a:lnTo>
                    <a:pt x="16" y="35"/>
                  </a:lnTo>
                  <a:lnTo>
                    <a:pt x="13" y="48"/>
                  </a:lnTo>
                  <a:lnTo>
                    <a:pt x="8" y="73"/>
                  </a:lnTo>
                  <a:lnTo>
                    <a:pt x="5" y="86"/>
                  </a:lnTo>
                  <a:lnTo>
                    <a:pt x="1" y="97"/>
                  </a:lnTo>
                  <a:lnTo>
                    <a:pt x="1" y="97"/>
                  </a:lnTo>
                  <a:lnTo>
                    <a:pt x="0" y="99"/>
                  </a:lnTo>
                  <a:lnTo>
                    <a:pt x="1" y="101"/>
                  </a:lnTo>
                  <a:lnTo>
                    <a:pt x="3" y="103"/>
                  </a:lnTo>
                  <a:lnTo>
                    <a:pt x="5" y="104"/>
                  </a:lnTo>
                  <a:lnTo>
                    <a:pt x="6" y="104"/>
                  </a:lnTo>
                  <a:lnTo>
                    <a:pt x="8" y="103"/>
                  </a:lnTo>
                  <a:lnTo>
                    <a:pt x="9" y="102"/>
                  </a:lnTo>
                  <a:lnTo>
                    <a:pt x="9" y="102"/>
                  </a:lnTo>
                  <a:lnTo>
                    <a:pt x="13" y="91"/>
                  </a:lnTo>
                  <a:lnTo>
                    <a:pt x="17" y="81"/>
                  </a:lnTo>
                  <a:lnTo>
                    <a:pt x="23" y="58"/>
                  </a:lnTo>
                  <a:lnTo>
                    <a:pt x="23" y="58"/>
                  </a:lnTo>
                  <a:lnTo>
                    <a:pt x="25" y="45"/>
                  </a:lnTo>
                  <a:lnTo>
                    <a:pt x="28" y="32"/>
                  </a:lnTo>
                  <a:lnTo>
                    <a:pt x="30" y="26"/>
                  </a:lnTo>
                  <a:lnTo>
                    <a:pt x="33" y="20"/>
                  </a:lnTo>
                  <a:lnTo>
                    <a:pt x="36" y="14"/>
                  </a:lnTo>
                  <a:lnTo>
                    <a:pt x="40" y="8"/>
                  </a:lnTo>
                  <a:lnTo>
                    <a:pt x="40" y="8"/>
                  </a:lnTo>
                  <a:lnTo>
                    <a:pt x="41" y="6"/>
                  </a:lnTo>
                  <a:lnTo>
                    <a:pt x="41" y="4"/>
                  </a:lnTo>
                  <a:lnTo>
                    <a:pt x="40" y="3"/>
                  </a:lnTo>
                  <a:lnTo>
                    <a:pt x="39" y="1"/>
                  </a:lnTo>
                  <a:lnTo>
                    <a:pt x="38" y="0"/>
                  </a:lnTo>
                  <a:lnTo>
                    <a:pt x="36" y="0"/>
                  </a:lnTo>
                  <a:lnTo>
                    <a:pt x="35" y="0"/>
                  </a:lnTo>
                  <a:lnTo>
                    <a:pt x="33" y="1"/>
                  </a:lnTo>
                  <a:lnTo>
                    <a:pt x="33"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5" name="Freeform 817"/>
            <p:cNvSpPr/>
            <p:nvPr/>
          </p:nvSpPr>
          <p:spPr bwMode="auto">
            <a:xfrm>
              <a:off x="6719888" y="1743075"/>
              <a:ext cx="9525" cy="47625"/>
            </a:xfrm>
            <a:custGeom>
              <a:avLst/>
              <a:gdLst/>
              <a:ahLst/>
              <a:cxnLst>
                <a:cxn ang="0">
                  <a:pos x="16" y="4"/>
                </a:cxn>
                <a:cxn ang="0">
                  <a:pos x="16" y="4"/>
                </a:cxn>
                <a:cxn ang="0">
                  <a:pos x="16" y="2"/>
                </a:cxn>
                <a:cxn ang="0">
                  <a:pos x="15" y="1"/>
                </a:cxn>
                <a:cxn ang="0">
                  <a:pos x="13" y="0"/>
                </a:cxn>
                <a:cxn ang="0">
                  <a:pos x="11" y="0"/>
                </a:cxn>
                <a:cxn ang="0">
                  <a:pos x="10" y="0"/>
                </a:cxn>
                <a:cxn ang="0">
                  <a:pos x="8" y="1"/>
                </a:cxn>
                <a:cxn ang="0">
                  <a:pos x="7" y="2"/>
                </a:cxn>
                <a:cxn ang="0">
                  <a:pos x="7" y="4"/>
                </a:cxn>
                <a:cxn ang="0">
                  <a:pos x="7" y="4"/>
                </a:cxn>
                <a:cxn ang="0">
                  <a:pos x="8" y="25"/>
                </a:cxn>
                <a:cxn ang="0">
                  <a:pos x="8" y="44"/>
                </a:cxn>
                <a:cxn ang="0">
                  <a:pos x="8" y="55"/>
                </a:cxn>
                <a:cxn ang="0">
                  <a:pos x="7" y="65"/>
                </a:cxn>
                <a:cxn ang="0">
                  <a:pos x="4" y="74"/>
                </a:cxn>
                <a:cxn ang="0">
                  <a:pos x="0" y="84"/>
                </a:cxn>
                <a:cxn ang="0">
                  <a:pos x="0" y="84"/>
                </a:cxn>
                <a:cxn ang="0">
                  <a:pos x="0" y="86"/>
                </a:cxn>
                <a:cxn ang="0">
                  <a:pos x="0" y="88"/>
                </a:cxn>
                <a:cxn ang="0">
                  <a:pos x="3" y="91"/>
                </a:cxn>
                <a:cxn ang="0">
                  <a:pos x="4" y="91"/>
                </a:cxn>
                <a:cxn ang="0">
                  <a:pos x="7" y="91"/>
                </a:cxn>
                <a:cxn ang="0">
                  <a:pos x="8" y="91"/>
                </a:cxn>
                <a:cxn ang="0">
                  <a:pos x="9" y="89"/>
                </a:cxn>
                <a:cxn ang="0">
                  <a:pos x="9" y="89"/>
                </a:cxn>
                <a:cxn ang="0">
                  <a:pos x="13" y="79"/>
                </a:cxn>
                <a:cxn ang="0">
                  <a:pos x="15" y="68"/>
                </a:cxn>
                <a:cxn ang="0">
                  <a:pos x="17" y="58"/>
                </a:cxn>
                <a:cxn ang="0">
                  <a:pos x="17" y="48"/>
                </a:cxn>
                <a:cxn ang="0">
                  <a:pos x="17" y="26"/>
                </a:cxn>
                <a:cxn ang="0">
                  <a:pos x="16" y="4"/>
                </a:cxn>
                <a:cxn ang="0">
                  <a:pos x="16" y="4"/>
                </a:cxn>
              </a:cxnLst>
              <a:rect l="0" t="0" r="r" b="b"/>
              <a:pathLst>
                <a:path w="17" h="91">
                  <a:moveTo>
                    <a:pt x="16" y="4"/>
                  </a:moveTo>
                  <a:lnTo>
                    <a:pt x="16" y="4"/>
                  </a:lnTo>
                  <a:lnTo>
                    <a:pt x="16" y="2"/>
                  </a:lnTo>
                  <a:lnTo>
                    <a:pt x="15" y="1"/>
                  </a:lnTo>
                  <a:lnTo>
                    <a:pt x="13" y="0"/>
                  </a:lnTo>
                  <a:lnTo>
                    <a:pt x="11" y="0"/>
                  </a:lnTo>
                  <a:lnTo>
                    <a:pt x="10" y="0"/>
                  </a:lnTo>
                  <a:lnTo>
                    <a:pt x="8" y="1"/>
                  </a:lnTo>
                  <a:lnTo>
                    <a:pt x="7" y="2"/>
                  </a:lnTo>
                  <a:lnTo>
                    <a:pt x="7" y="4"/>
                  </a:lnTo>
                  <a:lnTo>
                    <a:pt x="7" y="4"/>
                  </a:lnTo>
                  <a:lnTo>
                    <a:pt x="8" y="25"/>
                  </a:lnTo>
                  <a:lnTo>
                    <a:pt x="8" y="44"/>
                  </a:lnTo>
                  <a:lnTo>
                    <a:pt x="8" y="55"/>
                  </a:lnTo>
                  <a:lnTo>
                    <a:pt x="7" y="65"/>
                  </a:lnTo>
                  <a:lnTo>
                    <a:pt x="4" y="74"/>
                  </a:lnTo>
                  <a:lnTo>
                    <a:pt x="0" y="84"/>
                  </a:lnTo>
                  <a:lnTo>
                    <a:pt x="0" y="84"/>
                  </a:lnTo>
                  <a:lnTo>
                    <a:pt x="0" y="86"/>
                  </a:lnTo>
                  <a:lnTo>
                    <a:pt x="0" y="88"/>
                  </a:lnTo>
                  <a:lnTo>
                    <a:pt x="3" y="91"/>
                  </a:lnTo>
                  <a:lnTo>
                    <a:pt x="4" y="91"/>
                  </a:lnTo>
                  <a:lnTo>
                    <a:pt x="7" y="91"/>
                  </a:lnTo>
                  <a:lnTo>
                    <a:pt x="8" y="91"/>
                  </a:lnTo>
                  <a:lnTo>
                    <a:pt x="9" y="89"/>
                  </a:lnTo>
                  <a:lnTo>
                    <a:pt x="9" y="89"/>
                  </a:lnTo>
                  <a:lnTo>
                    <a:pt x="13" y="79"/>
                  </a:lnTo>
                  <a:lnTo>
                    <a:pt x="15" y="68"/>
                  </a:lnTo>
                  <a:lnTo>
                    <a:pt x="17" y="58"/>
                  </a:lnTo>
                  <a:lnTo>
                    <a:pt x="17" y="48"/>
                  </a:lnTo>
                  <a:lnTo>
                    <a:pt x="17" y="26"/>
                  </a:lnTo>
                  <a:lnTo>
                    <a:pt x="16" y="4"/>
                  </a:lnTo>
                  <a:lnTo>
                    <a:pt x="16"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6" name="Freeform 818"/>
            <p:cNvSpPr/>
            <p:nvPr/>
          </p:nvSpPr>
          <p:spPr bwMode="auto">
            <a:xfrm>
              <a:off x="6754813" y="1758950"/>
              <a:ext cx="12700" cy="49213"/>
            </a:xfrm>
            <a:custGeom>
              <a:avLst/>
              <a:gdLst/>
              <a:ahLst/>
              <a:cxnLst>
                <a:cxn ang="0">
                  <a:pos x="24" y="5"/>
                </a:cxn>
                <a:cxn ang="0">
                  <a:pos x="24" y="5"/>
                </a:cxn>
                <a:cxn ang="0">
                  <a:pos x="24" y="3"/>
                </a:cxn>
                <a:cxn ang="0">
                  <a:pos x="23" y="1"/>
                </a:cxn>
                <a:cxn ang="0">
                  <a:pos x="22" y="0"/>
                </a:cxn>
                <a:cxn ang="0">
                  <a:pos x="20" y="0"/>
                </a:cxn>
                <a:cxn ang="0">
                  <a:pos x="18" y="0"/>
                </a:cxn>
                <a:cxn ang="0">
                  <a:pos x="17" y="1"/>
                </a:cxn>
                <a:cxn ang="0">
                  <a:pos x="16" y="3"/>
                </a:cxn>
                <a:cxn ang="0">
                  <a:pos x="15" y="5"/>
                </a:cxn>
                <a:cxn ang="0">
                  <a:pos x="15" y="5"/>
                </a:cxn>
                <a:cxn ang="0">
                  <a:pos x="15" y="18"/>
                </a:cxn>
                <a:cxn ang="0">
                  <a:pos x="13" y="30"/>
                </a:cxn>
                <a:cxn ang="0">
                  <a:pos x="11" y="42"/>
                </a:cxn>
                <a:cxn ang="0">
                  <a:pos x="8" y="55"/>
                </a:cxn>
                <a:cxn ang="0">
                  <a:pos x="8" y="55"/>
                </a:cxn>
                <a:cxn ang="0">
                  <a:pos x="5" y="63"/>
                </a:cxn>
                <a:cxn ang="0">
                  <a:pos x="2" y="72"/>
                </a:cxn>
                <a:cxn ang="0">
                  <a:pos x="0" y="76"/>
                </a:cxn>
                <a:cxn ang="0">
                  <a:pos x="0" y="82"/>
                </a:cxn>
                <a:cxn ang="0">
                  <a:pos x="2" y="86"/>
                </a:cxn>
                <a:cxn ang="0">
                  <a:pos x="4" y="90"/>
                </a:cxn>
                <a:cxn ang="0">
                  <a:pos x="4" y="90"/>
                </a:cxn>
                <a:cxn ang="0">
                  <a:pos x="5" y="91"/>
                </a:cxn>
                <a:cxn ang="0">
                  <a:pos x="7" y="92"/>
                </a:cxn>
                <a:cxn ang="0">
                  <a:pos x="8" y="92"/>
                </a:cxn>
                <a:cxn ang="0">
                  <a:pos x="10" y="91"/>
                </a:cxn>
                <a:cxn ang="0">
                  <a:pos x="11" y="90"/>
                </a:cxn>
                <a:cxn ang="0">
                  <a:pos x="12" y="88"/>
                </a:cxn>
                <a:cxn ang="0">
                  <a:pos x="12" y="87"/>
                </a:cxn>
                <a:cxn ang="0">
                  <a:pos x="12" y="85"/>
                </a:cxn>
                <a:cxn ang="0">
                  <a:pos x="12" y="85"/>
                </a:cxn>
                <a:cxn ang="0">
                  <a:pos x="10" y="82"/>
                </a:cxn>
                <a:cxn ang="0">
                  <a:pos x="10" y="77"/>
                </a:cxn>
                <a:cxn ang="0">
                  <a:pos x="11" y="72"/>
                </a:cxn>
                <a:cxn ang="0">
                  <a:pos x="13" y="68"/>
                </a:cxn>
                <a:cxn ang="0">
                  <a:pos x="16" y="59"/>
                </a:cxn>
                <a:cxn ang="0">
                  <a:pos x="18" y="51"/>
                </a:cxn>
                <a:cxn ang="0">
                  <a:pos x="18" y="51"/>
                </a:cxn>
                <a:cxn ang="0">
                  <a:pos x="20" y="39"/>
                </a:cxn>
                <a:cxn ang="0">
                  <a:pos x="22" y="28"/>
                </a:cxn>
                <a:cxn ang="0">
                  <a:pos x="24" y="17"/>
                </a:cxn>
                <a:cxn ang="0">
                  <a:pos x="24" y="5"/>
                </a:cxn>
                <a:cxn ang="0">
                  <a:pos x="24" y="5"/>
                </a:cxn>
              </a:cxnLst>
              <a:rect l="0" t="0" r="r" b="b"/>
              <a:pathLst>
                <a:path w="24" h="92">
                  <a:moveTo>
                    <a:pt x="24" y="5"/>
                  </a:moveTo>
                  <a:lnTo>
                    <a:pt x="24" y="5"/>
                  </a:lnTo>
                  <a:lnTo>
                    <a:pt x="24" y="3"/>
                  </a:lnTo>
                  <a:lnTo>
                    <a:pt x="23" y="1"/>
                  </a:lnTo>
                  <a:lnTo>
                    <a:pt x="22" y="0"/>
                  </a:lnTo>
                  <a:lnTo>
                    <a:pt x="20" y="0"/>
                  </a:lnTo>
                  <a:lnTo>
                    <a:pt x="18" y="0"/>
                  </a:lnTo>
                  <a:lnTo>
                    <a:pt x="17" y="1"/>
                  </a:lnTo>
                  <a:lnTo>
                    <a:pt x="16" y="3"/>
                  </a:lnTo>
                  <a:lnTo>
                    <a:pt x="15" y="5"/>
                  </a:lnTo>
                  <a:lnTo>
                    <a:pt x="15" y="5"/>
                  </a:lnTo>
                  <a:lnTo>
                    <a:pt x="15" y="18"/>
                  </a:lnTo>
                  <a:lnTo>
                    <a:pt x="13" y="30"/>
                  </a:lnTo>
                  <a:lnTo>
                    <a:pt x="11" y="42"/>
                  </a:lnTo>
                  <a:lnTo>
                    <a:pt x="8" y="55"/>
                  </a:lnTo>
                  <a:lnTo>
                    <a:pt x="8" y="55"/>
                  </a:lnTo>
                  <a:lnTo>
                    <a:pt x="5" y="63"/>
                  </a:lnTo>
                  <a:lnTo>
                    <a:pt x="2" y="72"/>
                  </a:lnTo>
                  <a:lnTo>
                    <a:pt x="0" y="76"/>
                  </a:lnTo>
                  <a:lnTo>
                    <a:pt x="0" y="82"/>
                  </a:lnTo>
                  <a:lnTo>
                    <a:pt x="2" y="86"/>
                  </a:lnTo>
                  <a:lnTo>
                    <a:pt x="4" y="90"/>
                  </a:lnTo>
                  <a:lnTo>
                    <a:pt x="4" y="90"/>
                  </a:lnTo>
                  <a:lnTo>
                    <a:pt x="5" y="91"/>
                  </a:lnTo>
                  <a:lnTo>
                    <a:pt x="7" y="92"/>
                  </a:lnTo>
                  <a:lnTo>
                    <a:pt x="8" y="92"/>
                  </a:lnTo>
                  <a:lnTo>
                    <a:pt x="10" y="91"/>
                  </a:lnTo>
                  <a:lnTo>
                    <a:pt x="11" y="90"/>
                  </a:lnTo>
                  <a:lnTo>
                    <a:pt x="12" y="88"/>
                  </a:lnTo>
                  <a:lnTo>
                    <a:pt x="12" y="87"/>
                  </a:lnTo>
                  <a:lnTo>
                    <a:pt x="12" y="85"/>
                  </a:lnTo>
                  <a:lnTo>
                    <a:pt x="12" y="85"/>
                  </a:lnTo>
                  <a:lnTo>
                    <a:pt x="10" y="82"/>
                  </a:lnTo>
                  <a:lnTo>
                    <a:pt x="10" y="77"/>
                  </a:lnTo>
                  <a:lnTo>
                    <a:pt x="11" y="72"/>
                  </a:lnTo>
                  <a:lnTo>
                    <a:pt x="13" y="68"/>
                  </a:lnTo>
                  <a:lnTo>
                    <a:pt x="16" y="59"/>
                  </a:lnTo>
                  <a:lnTo>
                    <a:pt x="18" y="51"/>
                  </a:lnTo>
                  <a:lnTo>
                    <a:pt x="18" y="51"/>
                  </a:lnTo>
                  <a:lnTo>
                    <a:pt x="20" y="39"/>
                  </a:lnTo>
                  <a:lnTo>
                    <a:pt x="22" y="28"/>
                  </a:lnTo>
                  <a:lnTo>
                    <a:pt x="24" y="17"/>
                  </a:lnTo>
                  <a:lnTo>
                    <a:pt x="24" y="5"/>
                  </a:lnTo>
                  <a:lnTo>
                    <a:pt x="24"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7" name="Freeform 821"/>
            <p:cNvSpPr/>
            <p:nvPr/>
          </p:nvSpPr>
          <p:spPr bwMode="auto">
            <a:xfrm>
              <a:off x="6418263" y="1346200"/>
              <a:ext cx="39688" cy="65088"/>
            </a:xfrm>
            <a:custGeom>
              <a:avLst/>
              <a:gdLst/>
              <a:ahLst/>
              <a:cxnLst>
                <a:cxn ang="0">
                  <a:pos x="63" y="3"/>
                </a:cxn>
                <a:cxn ang="0">
                  <a:pos x="63" y="3"/>
                </a:cxn>
                <a:cxn ang="0">
                  <a:pos x="61" y="12"/>
                </a:cxn>
                <a:cxn ang="0">
                  <a:pos x="59" y="19"/>
                </a:cxn>
                <a:cxn ang="0">
                  <a:pos x="52" y="33"/>
                </a:cxn>
                <a:cxn ang="0">
                  <a:pos x="43" y="48"/>
                </a:cxn>
                <a:cxn ang="0">
                  <a:pos x="33" y="61"/>
                </a:cxn>
                <a:cxn ang="0">
                  <a:pos x="24" y="75"/>
                </a:cxn>
                <a:cxn ang="0">
                  <a:pos x="15" y="88"/>
                </a:cxn>
                <a:cxn ang="0">
                  <a:pos x="6" y="102"/>
                </a:cxn>
                <a:cxn ang="0">
                  <a:pos x="3" y="110"/>
                </a:cxn>
                <a:cxn ang="0">
                  <a:pos x="0" y="117"/>
                </a:cxn>
                <a:cxn ang="0">
                  <a:pos x="0" y="117"/>
                </a:cxn>
                <a:cxn ang="0">
                  <a:pos x="0" y="119"/>
                </a:cxn>
                <a:cxn ang="0">
                  <a:pos x="0" y="121"/>
                </a:cxn>
                <a:cxn ang="0">
                  <a:pos x="2" y="122"/>
                </a:cxn>
                <a:cxn ang="0">
                  <a:pos x="3" y="123"/>
                </a:cxn>
                <a:cxn ang="0">
                  <a:pos x="5" y="123"/>
                </a:cxn>
                <a:cxn ang="0">
                  <a:pos x="6" y="123"/>
                </a:cxn>
                <a:cxn ang="0">
                  <a:pos x="8" y="121"/>
                </a:cxn>
                <a:cxn ang="0">
                  <a:pos x="10" y="120"/>
                </a:cxn>
                <a:cxn ang="0">
                  <a:pos x="10" y="120"/>
                </a:cxn>
                <a:cxn ang="0">
                  <a:pos x="13" y="112"/>
                </a:cxn>
                <a:cxn ang="0">
                  <a:pos x="16" y="105"/>
                </a:cxn>
                <a:cxn ang="0">
                  <a:pos x="24" y="90"/>
                </a:cxn>
                <a:cxn ang="0">
                  <a:pos x="33" y="77"/>
                </a:cxn>
                <a:cxn ang="0">
                  <a:pos x="43" y="63"/>
                </a:cxn>
                <a:cxn ang="0">
                  <a:pos x="52" y="50"/>
                </a:cxn>
                <a:cxn ang="0">
                  <a:pos x="61" y="36"/>
                </a:cxn>
                <a:cxn ang="0">
                  <a:pos x="67" y="22"/>
                </a:cxn>
                <a:cxn ang="0">
                  <a:pos x="70" y="14"/>
                </a:cxn>
                <a:cxn ang="0">
                  <a:pos x="73" y="6"/>
                </a:cxn>
                <a:cxn ang="0">
                  <a:pos x="73" y="6"/>
                </a:cxn>
                <a:cxn ang="0">
                  <a:pos x="73" y="4"/>
                </a:cxn>
                <a:cxn ang="0">
                  <a:pos x="71" y="2"/>
                </a:cxn>
                <a:cxn ang="0">
                  <a:pos x="70" y="1"/>
                </a:cxn>
                <a:cxn ang="0">
                  <a:pos x="69" y="0"/>
                </a:cxn>
                <a:cxn ang="0">
                  <a:pos x="67" y="0"/>
                </a:cxn>
                <a:cxn ang="0">
                  <a:pos x="65" y="0"/>
                </a:cxn>
                <a:cxn ang="0">
                  <a:pos x="64" y="1"/>
                </a:cxn>
                <a:cxn ang="0">
                  <a:pos x="63" y="3"/>
                </a:cxn>
                <a:cxn ang="0">
                  <a:pos x="63" y="3"/>
                </a:cxn>
              </a:cxnLst>
              <a:rect l="0" t="0" r="r" b="b"/>
              <a:pathLst>
                <a:path w="73" h="123">
                  <a:moveTo>
                    <a:pt x="63" y="3"/>
                  </a:moveTo>
                  <a:lnTo>
                    <a:pt x="63" y="3"/>
                  </a:lnTo>
                  <a:lnTo>
                    <a:pt x="61" y="12"/>
                  </a:lnTo>
                  <a:lnTo>
                    <a:pt x="59" y="19"/>
                  </a:lnTo>
                  <a:lnTo>
                    <a:pt x="52" y="33"/>
                  </a:lnTo>
                  <a:lnTo>
                    <a:pt x="43" y="48"/>
                  </a:lnTo>
                  <a:lnTo>
                    <a:pt x="33" y="61"/>
                  </a:lnTo>
                  <a:lnTo>
                    <a:pt x="24" y="75"/>
                  </a:lnTo>
                  <a:lnTo>
                    <a:pt x="15" y="88"/>
                  </a:lnTo>
                  <a:lnTo>
                    <a:pt x="6" y="102"/>
                  </a:lnTo>
                  <a:lnTo>
                    <a:pt x="3" y="110"/>
                  </a:lnTo>
                  <a:lnTo>
                    <a:pt x="0" y="117"/>
                  </a:lnTo>
                  <a:lnTo>
                    <a:pt x="0" y="117"/>
                  </a:lnTo>
                  <a:lnTo>
                    <a:pt x="0" y="119"/>
                  </a:lnTo>
                  <a:lnTo>
                    <a:pt x="0" y="121"/>
                  </a:lnTo>
                  <a:lnTo>
                    <a:pt x="2" y="122"/>
                  </a:lnTo>
                  <a:lnTo>
                    <a:pt x="3" y="123"/>
                  </a:lnTo>
                  <a:lnTo>
                    <a:pt x="5" y="123"/>
                  </a:lnTo>
                  <a:lnTo>
                    <a:pt x="6" y="123"/>
                  </a:lnTo>
                  <a:lnTo>
                    <a:pt x="8" y="121"/>
                  </a:lnTo>
                  <a:lnTo>
                    <a:pt x="10" y="120"/>
                  </a:lnTo>
                  <a:lnTo>
                    <a:pt x="10" y="120"/>
                  </a:lnTo>
                  <a:lnTo>
                    <a:pt x="13" y="112"/>
                  </a:lnTo>
                  <a:lnTo>
                    <a:pt x="16" y="105"/>
                  </a:lnTo>
                  <a:lnTo>
                    <a:pt x="24" y="90"/>
                  </a:lnTo>
                  <a:lnTo>
                    <a:pt x="33" y="77"/>
                  </a:lnTo>
                  <a:lnTo>
                    <a:pt x="43" y="63"/>
                  </a:lnTo>
                  <a:lnTo>
                    <a:pt x="52" y="50"/>
                  </a:lnTo>
                  <a:lnTo>
                    <a:pt x="61" y="36"/>
                  </a:lnTo>
                  <a:lnTo>
                    <a:pt x="67" y="22"/>
                  </a:lnTo>
                  <a:lnTo>
                    <a:pt x="70" y="14"/>
                  </a:lnTo>
                  <a:lnTo>
                    <a:pt x="73" y="6"/>
                  </a:lnTo>
                  <a:lnTo>
                    <a:pt x="73" y="6"/>
                  </a:lnTo>
                  <a:lnTo>
                    <a:pt x="73" y="4"/>
                  </a:lnTo>
                  <a:lnTo>
                    <a:pt x="71" y="2"/>
                  </a:lnTo>
                  <a:lnTo>
                    <a:pt x="70" y="1"/>
                  </a:lnTo>
                  <a:lnTo>
                    <a:pt x="69" y="0"/>
                  </a:lnTo>
                  <a:lnTo>
                    <a:pt x="67" y="0"/>
                  </a:lnTo>
                  <a:lnTo>
                    <a:pt x="65" y="0"/>
                  </a:lnTo>
                  <a:lnTo>
                    <a:pt x="64" y="1"/>
                  </a:lnTo>
                  <a:lnTo>
                    <a:pt x="63" y="3"/>
                  </a:lnTo>
                  <a:lnTo>
                    <a:pt x="63"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8" name="Freeform 822"/>
            <p:cNvSpPr/>
            <p:nvPr/>
          </p:nvSpPr>
          <p:spPr bwMode="auto">
            <a:xfrm>
              <a:off x="6462713" y="1366838"/>
              <a:ext cx="34925" cy="50800"/>
            </a:xfrm>
            <a:custGeom>
              <a:avLst/>
              <a:gdLst/>
              <a:ahLst/>
              <a:cxnLst>
                <a:cxn ang="0">
                  <a:pos x="58" y="2"/>
                </a:cxn>
                <a:cxn ang="0">
                  <a:pos x="58" y="2"/>
                </a:cxn>
                <a:cxn ang="0">
                  <a:pos x="42" y="24"/>
                </a:cxn>
                <a:cxn ang="0">
                  <a:pos x="29" y="46"/>
                </a:cxn>
                <a:cxn ang="0">
                  <a:pos x="1" y="90"/>
                </a:cxn>
                <a:cxn ang="0">
                  <a:pos x="1" y="90"/>
                </a:cxn>
                <a:cxn ang="0">
                  <a:pos x="0" y="92"/>
                </a:cxn>
                <a:cxn ang="0">
                  <a:pos x="1" y="94"/>
                </a:cxn>
                <a:cxn ang="0">
                  <a:pos x="1" y="95"/>
                </a:cxn>
                <a:cxn ang="0">
                  <a:pos x="3" y="97"/>
                </a:cxn>
                <a:cxn ang="0">
                  <a:pos x="4" y="97"/>
                </a:cxn>
                <a:cxn ang="0">
                  <a:pos x="6" y="97"/>
                </a:cxn>
                <a:cxn ang="0">
                  <a:pos x="8" y="97"/>
                </a:cxn>
                <a:cxn ang="0">
                  <a:pos x="9" y="95"/>
                </a:cxn>
                <a:cxn ang="0">
                  <a:pos x="9" y="95"/>
                </a:cxn>
                <a:cxn ang="0">
                  <a:pos x="37" y="51"/>
                </a:cxn>
                <a:cxn ang="0">
                  <a:pos x="50" y="28"/>
                </a:cxn>
                <a:cxn ang="0">
                  <a:pos x="66" y="7"/>
                </a:cxn>
                <a:cxn ang="0">
                  <a:pos x="66" y="7"/>
                </a:cxn>
                <a:cxn ang="0">
                  <a:pos x="67" y="6"/>
                </a:cxn>
                <a:cxn ang="0">
                  <a:pos x="67" y="3"/>
                </a:cxn>
                <a:cxn ang="0">
                  <a:pos x="66" y="2"/>
                </a:cxn>
                <a:cxn ang="0">
                  <a:pos x="65" y="1"/>
                </a:cxn>
                <a:cxn ang="0">
                  <a:pos x="61" y="0"/>
                </a:cxn>
                <a:cxn ang="0">
                  <a:pos x="60" y="0"/>
                </a:cxn>
                <a:cxn ang="0">
                  <a:pos x="58" y="2"/>
                </a:cxn>
                <a:cxn ang="0">
                  <a:pos x="58" y="2"/>
                </a:cxn>
              </a:cxnLst>
              <a:rect l="0" t="0" r="r" b="b"/>
              <a:pathLst>
                <a:path w="67" h="97">
                  <a:moveTo>
                    <a:pt x="58" y="2"/>
                  </a:moveTo>
                  <a:lnTo>
                    <a:pt x="58" y="2"/>
                  </a:lnTo>
                  <a:lnTo>
                    <a:pt x="42" y="24"/>
                  </a:lnTo>
                  <a:lnTo>
                    <a:pt x="29" y="46"/>
                  </a:lnTo>
                  <a:lnTo>
                    <a:pt x="1" y="90"/>
                  </a:lnTo>
                  <a:lnTo>
                    <a:pt x="1" y="90"/>
                  </a:lnTo>
                  <a:lnTo>
                    <a:pt x="0" y="92"/>
                  </a:lnTo>
                  <a:lnTo>
                    <a:pt x="1" y="94"/>
                  </a:lnTo>
                  <a:lnTo>
                    <a:pt x="1" y="95"/>
                  </a:lnTo>
                  <a:lnTo>
                    <a:pt x="3" y="97"/>
                  </a:lnTo>
                  <a:lnTo>
                    <a:pt x="4" y="97"/>
                  </a:lnTo>
                  <a:lnTo>
                    <a:pt x="6" y="97"/>
                  </a:lnTo>
                  <a:lnTo>
                    <a:pt x="8" y="97"/>
                  </a:lnTo>
                  <a:lnTo>
                    <a:pt x="9" y="95"/>
                  </a:lnTo>
                  <a:lnTo>
                    <a:pt x="9" y="95"/>
                  </a:lnTo>
                  <a:lnTo>
                    <a:pt x="37" y="51"/>
                  </a:lnTo>
                  <a:lnTo>
                    <a:pt x="50" y="28"/>
                  </a:lnTo>
                  <a:lnTo>
                    <a:pt x="66" y="7"/>
                  </a:lnTo>
                  <a:lnTo>
                    <a:pt x="66" y="7"/>
                  </a:lnTo>
                  <a:lnTo>
                    <a:pt x="67" y="6"/>
                  </a:lnTo>
                  <a:lnTo>
                    <a:pt x="67" y="3"/>
                  </a:lnTo>
                  <a:lnTo>
                    <a:pt x="66" y="2"/>
                  </a:lnTo>
                  <a:lnTo>
                    <a:pt x="65" y="1"/>
                  </a:lnTo>
                  <a:lnTo>
                    <a:pt x="61" y="0"/>
                  </a:lnTo>
                  <a:lnTo>
                    <a:pt x="60" y="0"/>
                  </a:lnTo>
                  <a:lnTo>
                    <a:pt x="58" y="2"/>
                  </a:lnTo>
                  <a:lnTo>
                    <a:pt x="5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9" name="Freeform 823"/>
            <p:cNvSpPr/>
            <p:nvPr/>
          </p:nvSpPr>
          <p:spPr bwMode="auto">
            <a:xfrm>
              <a:off x="6569075" y="1604963"/>
              <a:ext cx="28575" cy="68263"/>
            </a:xfrm>
            <a:custGeom>
              <a:avLst/>
              <a:gdLst/>
              <a:ahLst/>
              <a:cxnLst>
                <a:cxn ang="0">
                  <a:pos x="45" y="3"/>
                </a:cxn>
                <a:cxn ang="0">
                  <a:pos x="45" y="3"/>
                </a:cxn>
                <a:cxn ang="0">
                  <a:pos x="43" y="10"/>
                </a:cxn>
                <a:cxn ang="0">
                  <a:pos x="40" y="16"/>
                </a:cxn>
                <a:cxn ang="0">
                  <a:pos x="32" y="29"/>
                </a:cxn>
                <a:cxn ang="0">
                  <a:pos x="25" y="41"/>
                </a:cxn>
                <a:cxn ang="0">
                  <a:pos x="22" y="47"/>
                </a:cxn>
                <a:cxn ang="0">
                  <a:pos x="20" y="53"/>
                </a:cxn>
                <a:cxn ang="0">
                  <a:pos x="20" y="53"/>
                </a:cxn>
                <a:cxn ang="0">
                  <a:pos x="14" y="71"/>
                </a:cxn>
                <a:cxn ang="0">
                  <a:pos x="9" y="89"/>
                </a:cxn>
                <a:cxn ang="0">
                  <a:pos x="3" y="106"/>
                </a:cxn>
                <a:cxn ang="0">
                  <a:pos x="1" y="115"/>
                </a:cxn>
                <a:cxn ang="0">
                  <a:pos x="0" y="125"/>
                </a:cxn>
                <a:cxn ang="0">
                  <a:pos x="0" y="125"/>
                </a:cxn>
                <a:cxn ang="0">
                  <a:pos x="1" y="127"/>
                </a:cxn>
                <a:cxn ang="0">
                  <a:pos x="2" y="128"/>
                </a:cxn>
                <a:cxn ang="0">
                  <a:pos x="3" y="129"/>
                </a:cxn>
                <a:cxn ang="0">
                  <a:pos x="5" y="129"/>
                </a:cxn>
                <a:cxn ang="0">
                  <a:pos x="6" y="129"/>
                </a:cxn>
                <a:cxn ang="0">
                  <a:pos x="9" y="128"/>
                </a:cxn>
                <a:cxn ang="0">
                  <a:pos x="10" y="127"/>
                </a:cxn>
                <a:cxn ang="0">
                  <a:pos x="10" y="125"/>
                </a:cxn>
                <a:cxn ang="0">
                  <a:pos x="10" y="125"/>
                </a:cxn>
                <a:cxn ang="0">
                  <a:pos x="12" y="108"/>
                </a:cxn>
                <a:cxn ang="0">
                  <a:pos x="16" y="93"/>
                </a:cxn>
                <a:cxn ang="0">
                  <a:pos x="21" y="78"/>
                </a:cxn>
                <a:cxn ang="0">
                  <a:pos x="28" y="64"/>
                </a:cxn>
                <a:cxn ang="0">
                  <a:pos x="42" y="35"/>
                </a:cxn>
                <a:cxn ang="0">
                  <a:pos x="49" y="20"/>
                </a:cxn>
                <a:cxn ang="0">
                  <a:pos x="54" y="6"/>
                </a:cxn>
                <a:cxn ang="0">
                  <a:pos x="54" y="6"/>
                </a:cxn>
                <a:cxn ang="0">
                  <a:pos x="54" y="4"/>
                </a:cxn>
                <a:cxn ang="0">
                  <a:pos x="54" y="2"/>
                </a:cxn>
                <a:cxn ang="0">
                  <a:pos x="53" y="1"/>
                </a:cxn>
                <a:cxn ang="0">
                  <a:pos x="51" y="0"/>
                </a:cxn>
                <a:cxn ang="0">
                  <a:pos x="49" y="0"/>
                </a:cxn>
                <a:cxn ang="0">
                  <a:pos x="48" y="1"/>
                </a:cxn>
                <a:cxn ang="0">
                  <a:pos x="46" y="2"/>
                </a:cxn>
                <a:cxn ang="0">
                  <a:pos x="45" y="3"/>
                </a:cxn>
                <a:cxn ang="0">
                  <a:pos x="45" y="3"/>
                </a:cxn>
              </a:cxnLst>
              <a:rect l="0" t="0" r="r" b="b"/>
              <a:pathLst>
                <a:path w="54" h="129">
                  <a:moveTo>
                    <a:pt x="45" y="3"/>
                  </a:moveTo>
                  <a:lnTo>
                    <a:pt x="45" y="3"/>
                  </a:lnTo>
                  <a:lnTo>
                    <a:pt x="43" y="10"/>
                  </a:lnTo>
                  <a:lnTo>
                    <a:pt x="40" y="16"/>
                  </a:lnTo>
                  <a:lnTo>
                    <a:pt x="32" y="29"/>
                  </a:lnTo>
                  <a:lnTo>
                    <a:pt x="25" y="41"/>
                  </a:lnTo>
                  <a:lnTo>
                    <a:pt x="22" y="47"/>
                  </a:lnTo>
                  <a:lnTo>
                    <a:pt x="20" y="53"/>
                  </a:lnTo>
                  <a:lnTo>
                    <a:pt x="20" y="53"/>
                  </a:lnTo>
                  <a:lnTo>
                    <a:pt x="14" y="71"/>
                  </a:lnTo>
                  <a:lnTo>
                    <a:pt x="9" y="89"/>
                  </a:lnTo>
                  <a:lnTo>
                    <a:pt x="3" y="106"/>
                  </a:lnTo>
                  <a:lnTo>
                    <a:pt x="1" y="115"/>
                  </a:lnTo>
                  <a:lnTo>
                    <a:pt x="0" y="125"/>
                  </a:lnTo>
                  <a:lnTo>
                    <a:pt x="0" y="125"/>
                  </a:lnTo>
                  <a:lnTo>
                    <a:pt x="1" y="127"/>
                  </a:lnTo>
                  <a:lnTo>
                    <a:pt x="2" y="128"/>
                  </a:lnTo>
                  <a:lnTo>
                    <a:pt x="3" y="129"/>
                  </a:lnTo>
                  <a:lnTo>
                    <a:pt x="5" y="129"/>
                  </a:lnTo>
                  <a:lnTo>
                    <a:pt x="6" y="129"/>
                  </a:lnTo>
                  <a:lnTo>
                    <a:pt x="9" y="128"/>
                  </a:lnTo>
                  <a:lnTo>
                    <a:pt x="10" y="127"/>
                  </a:lnTo>
                  <a:lnTo>
                    <a:pt x="10" y="125"/>
                  </a:lnTo>
                  <a:lnTo>
                    <a:pt x="10" y="125"/>
                  </a:lnTo>
                  <a:lnTo>
                    <a:pt x="12" y="108"/>
                  </a:lnTo>
                  <a:lnTo>
                    <a:pt x="16" y="93"/>
                  </a:lnTo>
                  <a:lnTo>
                    <a:pt x="21" y="78"/>
                  </a:lnTo>
                  <a:lnTo>
                    <a:pt x="28" y="64"/>
                  </a:lnTo>
                  <a:lnTo>
                    <a:pt x="42" y="35"/>
                  </a:lnTo>
                  <a:lnTo>
                    <a:pt x="49" y="20"/>
                  </a:lnTo>
                  <a:lnTo>
                    <a:pt x="54" y="6"/>
                  </a:lnTo>
                  <a:lnTo>
                    <a:pt x="54" y="6"/>
                  </a:lnTo>
                  <a:lnTo>
                    <a:pt x="54" y="4"/>
                  </a:lnTo>
                  <a:lnTo>
                    <a:pt x="54" y="2"/>
                  </a:lnTo>
                  <a:lnTo>
                    <a:pt x="53" y="1"/>
                  </a:lnTo>
                  <a:lnTo>
                    <a:pt x="51" y="0"/>
                  </a:lnTo>
                  <a:lnTo>
                    <a:pt x="49" y="0"/>
                  </a:lnTo>
                  <a:lnTo>
                    <a:pt x="48" y="1"/>
                  </a:lnTo>
                  <a:lnTo>
                    <a:pt x="46" y="2"/>
                  </a:lnTo>
                  <a:lnTo>
                    <a:pt x="45" y="3"/>
                  </a:lnTo>
                  <a:lnTo>
                    <a:pt x="45"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0" name="Freeform 824"/>
            <p:cNvSpPr/>
            <p:nvPr/>
          </p:nvSpPr>
          <p:spPr bwMode="auto">
            <a:xfrm>
              <a:off x="6619875" y="1614488"/>
              <a:ext cx="25400" cy="44450"/>
            </a:xfrm>
            <a:custGeom>
              <a:avLst/>
              <a:gdLst/>
              <a:ahLst/>
              <a:cxnLst>
                <a:cxn ang="0">
                  <a:pos x="40" y="2"/>
                </a:cxn>
                <a:cxn ang="0">
                  <a:pos x="40" y="2"/>
                </a:cxn>
                <a:cxn ang="0">
                  <a:pos x="32" y="11"/>
                </a:cxn>
                <a:cxn ang="0">
                  <a:pos x="25" y="19"/>
                </a:cxn>
                <a:cxn ang="0">
                  <a:pos x="19" y="28"/>
                </a:cxn>
                <a:cxn ang="0">
                  <a:pos x="13" y="39"/>
                </a:cxn>
                <a:cxn ang="0">
                  <a:pos x="8" y="49"/>
                </a:cxn>
                <a:cxn ang="0">
                  <a:pos x="4" y="59"/>
                </a:cxn>
                <a:cxn ang="0">
                  <a:pos x="1" y="71"/>
                </a:cxn>
                <a:cxn ang="0">
                  <a:pos x="0" y="81"/>
                </a:cxn>
                <a:cxn ang="0">
                  <a:pos x="0" y="81"/>
                </a:cxn>
                <a:cxn ang="0">
                  <a:pos x="0" y="83"/>
                </a:cxn>
                <a:cxn ang="0">
                  <a:pos x="1" y="85"/>
                </a:cxn>
                <a:cxn ang="0">
                  <a:pos x="3" y="86"/>
                </a:cxn>
                <a:cxn ang="0">
                  <a:pos x="5" y="86"/>
                </a:cxn>
                <a:cxn ang="0">
                  <a:pos x="6" y="86"/>
                </a:cxn>
                <a:cxn ang="0">
                  <a:pos x="9" y="85"/>
                </a:cxn>
                <a:cxn ang="0">
                  <a:pos x="10" y="83"/>
                </a:cxn>
                <a:cxn ang="0">
                  <a:pos x="10" y="81"/>
                </a:cxn>
                <a:cxn ang="0">
                  <a:pos x="10" y="81"/>
                </a:cxn>
                <a:cxn ang="0">
                  <a:pos x="11" y="71"/>
                </a:cxn>
                <a:cxn ang="0">
                  <a:pos x="14" y="61"/>
                </a:cxn>
                <a:cxn ang="0">
                  <a:pos x="17" y="51"/>
                </a:cxn>
                <a:cxn ang="0">
                  <a:pos x="22" y="42"/>
                </a:cxn>
                <a:cxn ang="0">
                  <a:pos x="27" y="33"/>
                </a:cxn>
                <a:cxn ang="0">
                  <a:pos x="33" y="24"/>
                </a:cxn>
                <a:cxn ang="0">
                  <a:pos x="40" y="16"/>
                </a:cxn>
                <a:cxn ang="0">
                  <a:pos x="47" y="9"/>
                </a:cxn>
                <a:cxn ang="0">
                  <a:pos x="47" y="9"/>
                </a:cxn>
                <a:cxn ang="0">
                  <a:pos x="48" y="8"/>
                </a:cxn>
                <a:cxn ang="0">
                  <a:pos x="48" y="5"/>
                </a:cxn>
                <a:cxn ang="0">
                  <a:pos x="47" y="3"/>
                </a:cxn>
                <a:cxn ang="0">
                  <a:pos x="46" y="2"/>
                </a:cxn>
                <a:cxn ang="0">
                  <a:pos x="45" y="1"/>
                </a:cxn>
                <a:cxn ang="0">
                  <a:pos x="43" y="0"/>
                </a:cxn>
                <a:cxn ang="0">
                  <a:pos x="42" y="1"/>
                </a:cxn>
                <a:cxn ang="0">
                  <a:pos x="40" y="2"/>
                </a:cxn>
                <a:cxn ang="0">
                  <a:pos x="40" y="2"/>
                </a:cxn>
              </a:cxnLst>
              <a:rect l="0" t="0" r="r" b="b"/>
              <a:pathLst>
                <a:path w="48" h="86">
                  <a:moveTo>
                    <a:pt x="40" y="2"/>
                  </a:moveTo>
                  <a:lnTo>
                    <a:pt x="40" y="2"/>
                  </a:lnTo>
                  <a:lnTo>
                    <a:pt x="32" y="11"/>
                  </a:lnTo>
                  <a:lnTo>
                    <a:pt x="25" y="19"/>
                  </a:lnTo>
                  <a:lnTo>
                    <a:pt x="19" y="28"/>
                  </a:lnTo>
                  <a:lnTo>
                    <a:pt x="13" y="39"/>
                  </a:lnTo>
                  <a:lnTo>
                    <a:pt x="8" y="49"/>
                  </a:lnTo>
                  <a:lnTo>
                    <a:pt x="4" y="59"/>
                  </a:lnTo>
                  <a:lnTo>
                    <a:pt x="1" y="71"/>
                  </a:lnTo>
                  <a:lnTo>
                    <a:pt x="0" y="81"/>
                  </a:lnTo>
                  <a:lnTo>
                    <a:pt x="0" y="81"/>
                  </a:lnTo>
                  <a:lnTo>
                    <a:pt x="0" y="83"/>
                  </a:lnTo>
                  <a:lnTo>
                    <a:pt x="1" y="85"/>
                  </a:lnTo>
                  <a:lnTo>
                    <a:pt x="3" y="86"/>
                  </a:lnTo>
                  <a:lnTo>
                    <a:pt x="5" y="86"/>
                  </a:lnTo>
                  <a:lnTo>
                    <a:pt x="6" y="86"/>
                  </a:lnTo>
                  <a:lnTo>
                    <a:pt x="9" y="85"/>
                  </a:lnTo>
                  <a:lnTo>
                    <a:pt x="10" y="83"/>
                  </a:lnTo>
                  <a:lnTo>
                    <a:pt x="10" y="81"/>
                  </a:lnTo>
                  <a:lnTo>
                    <a:pt x="10" y="81"/>
                  </a:lnTo>
                  <a:lnTo>
                    <a:pt x="11" y="71"/>
                  </a:lnTo>
                  <a:lnTo>
                    <a:pt x="14" y="61"/>
                  </a:lnTo>
                  <a:lnTo>
                    <a:pt x="17" y="51"/>
                  </a:lnTo>
                  <a:lnTo>
                    <a:pt x="22" y="42"/>
                  </a:lnTo>
                  <a:lnTo>
                    <a:pt x="27" y="33"/>
                  </a:lnTo>
                  <a:lnTo>
                    <a:pt x="33" y="24"/>
                  </a:lnTo>
                  <a:lnTo>
                    <a:pt x="40" y="16"/>
                  </a:lnTo>
                  <a:lnTo>
                    <a:pt x="47" y="9"/>
                  </a:lnTo>
                  <a:lnTo>
                    <a:pt x="47" y="9"/>
                  </a:lnTo>
                  <a:lnTo>
                    <a:pt x="48" y="8"/>
                  </a:lnTo>
                  <a:lnTo>
                    <a:pt x="48" y="5"/>
                  </a:lnTo>
                  <a:lnTo>
                    <a:pt x="47" y="3"/>
                  </a:lnTo>
                  <a:lnTo>
                    <a:pt x="46" y="2"/>
                  </a:lnTo>
                  <a:lnTo>
                    <a:pt x="45" y="1"/>
                  </a:lnTo>
                  <a:lnTo>
                    <a:pt x="43" y="0"/>
                  </a:lnTo>
                  <a:lnTo>
                    <a:pt x="42" y="1"/>
                  </a:lnTo>
                  <a:lnTo>
                    <a:pt x="40" y="2"/>
                  </a:lnTo>
                  <a:lnTo>
                    <a:pt x="4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1" name="Freeform 825"/>
            <p:cNvSpPr/>
            <p:nvPr/>
          </p:nvSpPr>
          <p:spPr bwMode="auto">
            <a:xfrm>
              <a:off x="6659563" y="1624013"/>
              <a:ext cx="28575" cy="46038"/>
            </a:xfrm>
            <a:custGeom>
              <a:avLst/>
              <a:gdLst/>
              <a:ahLst/>
              <a:cxnLst>
                <a:cxn ang="0">
                  <a:pos x="44" y="2"/>
                </a:cxn>
                <a:cxn ang="0">
                  <a:pos x="44" y="2"/>
                </a:cxn>
                <a:cxn ang="0">
                  <a:pos x="38" y="10"/>
                </a:cxn>
                <a:cxn ang="0">
                  <a:pos x="32" y="17"/>
                </a:cxn>
                <a:cxn ang="0">
                  <a:pos x="25" y="26"/>
                </a:cxn>
                <a:cxn ang="0">
                  <a:pos x="19" y="34"/>
                </a:cxn>
                <a:cxn ang="0">
                  <a:pos x="19" y="34"/>
                </a:cxn>
                <a:cxn ang="0">
                  <a:pos x="13" y="44"/>
                </a:cxn>
                <a:cxn ang="0">
                  <a:pos x="9" y="56"/>
                </a:cxn>
                <a:cxn ang="0">
                  <a:pos x="5" y="67"/>
                </a:cxn>
                <a:cxn ang="0">
                  <a:pos x="0" y="77"/>
                </a:cxn>
                <a:cxn ang="0">
                  <a:pos x="0" y="77"/>
                </a:cxn>
                <a:cxn ang="0">
                  <a:pos x="0" y="79"/>
                </a:cxn>
                <a:cxn ang="0">
                  <a:pos x="0" y="82"/>
                </a:cxn>
                <a:cxn ang="0">
                  <a:pos x="2" y="85"/>
                </a:cxn>
                <a:cxn ang="0">
                  <a:pos x="4" y="85"/>
                </a:cxn>
                <a:cxn ang="0">
                  <a:pos x="5" y="85"/>
                </a:cxn>
                <a:cxn ang="0">
                  <a:pos x="7" y="85"/>
                </a:cxn>
                <a:cxn ang="0">
                  <a:pos x="8" y="83"/>
                </a:cxn>
                <a:cxn ang="0">
                  <a:pos x="8" y="83"/>
                </a:cxn>
                <a:cxn ang="0">
                  <a:pos x="16" y="63"/>
                </a:cxn>
                <a:cxn ang="0">
                  <a:pos x="26" y="42"/>
                </a:cxn>
                <a:cxn ang="0">
                  <a:pos x="26" y="42"/>
                </a:cxn>
                <a:cxn ang="0">
                  <a:pos x="28" y="37"/>
                </a:cxn>
                <a:cxn ang="0">
                  <a:pos x="31" y="33"/>
                </a:cxn>
                <a:cxn ang="0">
                  <a:pos x="38" y="25"/>
                </a:cxn>
                <a:cxn ang="0">
                  <a:pos x="46" y="15"/>
                </a:cxn>
                <a:cxn ang="0">
                  <a:pos x="52" y="7"/>
                </a:cxn>
                <a:cxn ang="0">
                  <a:pos x="52" y="7"/>
                </a:cxn>
                <a:cxn ang="0">
                  <a:pos x="53" y="5"/>
                </a:cxn>
                <a:cxn ang="0">
                  <a:pos x="52" y="3"/>
                </a:cxn>
                <a:cxn ang="0">
                  <a:pos x="52" y="2"/>
                </a:cxn>
                <a:cxn ang="0">
                  <a:pos x="50" y="0"/>
                </a:cxn>
                <a:cxn ang="0">
                  <a:pos x="49" y="0"/>
                </a:cxn>
                <a:cxn ang="0">
                  <a:pos x="47" y="0"/>
                </a:cxn>
                <a:cxn ang="0">
                  <a:pos x="45" y="1"/>
                </a:cxn>
                <a:cxn ang="0">
                  <a:pos x="44" y="2"/>
                </a:cxn>
                <a:cxn ang="0">
                  <a:pos x="44" y="2"/>
                </a:cxn>
              </a:cxnLst>
              <a:rect l="0" t="0" r="r" b="b"/>
              <a:pathLst>
                <a:path w="53" h="85">
                  <a:moveTo>
                    <a:pt x="44" y="2"/>
                  </a:moveTo>
                  <a:lnTo>
                    <a:pt x="44" y="2"/>
                  </a:lnTo>
                  <a:lnTo>
                    <a:pt x="38" y="10"/>
                  </a:lnTo>
                  <a:lnTo>
                    <a:pt x="32" y="17"/>
                  </a:lnTo>
                  <a:lnTo>
                    <a:pt x="25" y="26"/>
                  </a:lnTo>
                  <a:lnTo>
                    <a:pt x="19" y="34"/>
                  </a:lnTo>
                  <a:lnTo>
                    <a:pt x="19" y="34"/>
                  </a:lnTo>
                  <a:lnTo>
                    <a:pt x="13" y="44"/>
                  </a:lnTo>
                  <a:lnTo>
                    <a:pt x="9" y="56"/>
                  </a:lnTo>
                  <a:lnTo>
                    <a:pt x="5" y="67"/>
                  </a:lnTo>
                  <a:lnTo>
                    <a:pt x="0" y="77"/>
                  </a:lnTo>
                  <a:lnTo>
                    <a:pt x="0" y="77"/>
                  </a:lnTo>
                  <a:lnTo>
                    <a:pt x="0" y="79"/>
                  </a:lnTo>
                  <a:lnTo>
                    <a:pt x="0" y="82"/>
                  </a:lnTo>
                  <a:lnTo>
                    <a:pt x="2" y="85"/>
                  </a:lnTo>
                  <a:lnTo>
                    <a:pt x="4" y="85"/>
                  </a:lnTo>
                  <a:lnTo>
                    <a:pt x="5" y="85"/>
                  </a:lnTo>
                  <a:lnTo>
                    <a:pt x="7" y="85"/>
                  </a:lnTo>
                  <a:lnTo>
                    <a:pt x="8" y="83"/>
                  </a:lnTo>
                  <a:lnTo>
                    <a:pt x="8" y="83"/>
                  </a:lnTo>
                  <a:lnTo>
                    <a:pt x="16" y="63"/>
                  </a:lnTo>
                  <a:lnTo>
                    <a:pt x="26" y="42"/>
                  </a:lnTo>
                  <a:lnTo>
                    <a:pt x="26" y="42"/>
                  </a:lnTo>
                  <a:lnTo>
                    <a:pt x="28" y="37"/>
                  </a:lnTo>
                  <a:lnTo>
                    <a:pt x="31" y="33"/>
                  </a:lnTo>
                  <a:lnTo>
                    <a:pt x="38" y="25"/>
                  </a:lnTo>
                  <a:lnTo>
                    <a:pt x="46" y="15"/>
                  </a:lnTo>
                  <a:lnTo>
                    <a:pt x="52" y="7"/>
                  </a:lnTo>
                  <a:lnTo>
                    <a:pt x="52" y="7"/>
                  </a:lnTo>
                  <a:lnTo>
                    <a:pt x="53" y="5"/>
                  </a:lnTo>
                  <a:lnTo>
                    <a:pt x="52" y="3"/>
                  </a:lnTo>
                  <a:lnTo>
                    <a:pt x="52" y="2"/>
                  </a:lnTo>
                  <a:lnTo>
                    <a:pt x="50" y="0"/>
                  </a:lnTo>
                  <a:lnTo>
                    <a:pt x="49" y="0"/>
                  </a:lnTo>
                  <a:lnTo>
                    <a:pt x="47" y="0"/>
                  </a:lnTo>
                  <a:lnTo>
                    <a:pt x="45" y="1"/>
                  </a:lnTo>
                  <a:lnTo>
                    <a:pt x="44" y="2"/>
                  </a:lnTo>
                  <a:lnTo>
                    <a:pt x="44"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2" name="Freeform 826"/>
            <p:cNvSpPr/>
            <p:nvPr/>
          </p:nvSpPr>
          <p:spPr bwMode="auto">
            <a:xfrm>
              <a:off x="6746875" y="1463675"/>
              <a:ext cx="23813" cy="41275"/>
            </a:xfrm>
            <a:custGeom>
              <a:avLst/>
              <a:gdLst/>
              <a:ahLst/>
              <a:cxnLst>
                <a:cxn ang="0">
                  <a:pos x="39" y="1"/>
                </a:cxn>
                <a:cxn ang="0">
                  <a:pos x="39" y="1"/>
                </a:cxn>
                <a:cxn ang="0">
                  <a:pos x="32" y="10"/>
                </a:cxn>
                <a:cxn ang="0">
                  <a:pos x="27" y="18"/>
                </a:cxn>
                <a:cxn ang="0">
                  <a:pos x="22" y="27"/>
                </a:cxn>
                <a:cxn ang="0">
                  <a:pos x="18" y="35"/>
                </a:cxn>
                <a:cxn ang="0">
                  <a:pos x="9" y="54"/>
                </a:cxn>
                <a:cxn ang="0">
                  <a:pos x="5" y="63"/>
                </a:cxn>
                <a:cxn ang="0">
                  <a:pos x="0" y="73"/>
                </a:cxn>
                <a:cxn ang="0">
                  <a:pos x="0" y="73"/>
                </a:cxn>
                <a:cxn ang="0">
                  <a:pos x="0" y="74"/>
                </a:cxn>
                <a:cxn ang="0">
                  <a:pos x="0" y="76"/>
                </a:cxn>
                <a:cxn ang="0">
                  <a:pos x="1" y="78"/>
                </a:cxn>
                <a:cxn ang="0">
                  <a:pos x="2" y="79"/>
                </a:cxn>
                <a:cxn ang="0">
                  <a:pos x="3" y="79"/>
                </a:cxn>
                <a:cxn ang="0">
                  <a:pos x="5" y="79"/>
                </a:cxn>
                <a:cxn ang="0">
                  <a:pos x="7" y="79"/>
                </a:cxn>
                <a:cxn ang="0">
                  <a:pos x="8" y="77"/>
                </a:cxn>
                <a:cxn ang="0">
                  <a:pos x="8" y="77"/>
                </a:cxn>
                <a:cxn ang="0">
                  <a:pos x="13" y="68"/>
                </a:cxn>
                <a:cxn ang="0">
                  <a:pos x="18" y="59"/>
                </a:cxn>
                <a:cxn ang="0">
                  <a:pos x="26" y="42"/>
                </a:cxn>
                <a:cxn ang="0">
                  <a:pos x="30" y="32"/>
                </a:cxn>
                <a:cxn ang="0">
                  <a:pos x="34" y="24"/>
                </a:cxn>
                <a:cxn ang="0">
                  <a:pos x="39" y="16"/>
                </a:cxn>
                <a:cxn ang="0">
                  <a:pos x="45" y="8"/>
                </a:cxn>
                <a:cxn ang="0">
                  <a:pos x="45" y="8"/>
                </a:cxn>
                <a:cxn ang="0">
                  <a:pos x="46" y="6"/>
                </a:cxn>
                <a:cxn ang="0">
                  <a:pos x="46" y="4"/>
                </a:cxn>
                <a:cxn ang="0">
                  <a:pos x="46" y="3"/>
                </a:cxn>
                <a:cxn ang="0">
                  <a:pos x="45" y="1"/>
                </a:cxn>
                <a:cxn ang="0">
                  <a:pos x="44" y="0"/>
                </a:cxn>
                <a:cxn ang="0">
                  <a:pos x="42" y="0"/>
                </a:cxn>
                <a:cxn ang="0">
                  <a:pos x="40" y="0"/>
                </a:cxn>
                <a:cxn ang="0">
                  <a:pos x="39" y="1"/>
                </a:cxn>
                <a:cxn ang="0">
                  <a:pos x="39" y="1"/>
                </a:cxn>
              </a:cxnLst>
              <a:rect l="0" t="0" r="r" b="b"/>
              <a:pathLst>
                <a:path w="46" h="79">
                  <a:moveTo>
                    <a:pt x="39" y="1"/>
                  </a:moveTo>
                  <a:lnTo>
                    <a:pt x="39" y="1"/>
                  </a:lnTo>
                  <a:lnTo>
                    <a:pt x="32" y="10"/>
                  </a:lnTo>
                  <a:lnTo>
                    <a:pt x="27" y="18"/>
                  </a:lnTo>
                  <a:lnTo>
                    <a:pt x="22" y="27"/>
                  </a:lnTo>
                  <a:lnTo>
                    <a:pt x="18" y="35"/>
                  </a:lnTo>
                  <a:lnTo>
                    <a:pt x="9" y="54"/>
                  </a:lnTo>
                  <a:lnTo>
                    <a:pt x="5" y="63"/>
                  </a:lnTo>
                  <a:lnTo>
                    <a:pt x="0" y="73"/>
                  </a:lnTo>
                  <a:lnTo>
                    <a:pt x="0" y="73"/>
                  </a:lnTo>
                  <a:lnTo>
                    <a:pt x="0" y="74"/>
                  </a:lnTo>
                  <a:lnTo>
                    <a:pt x="0" y="76"/>
                  </a:lnTo>
                  <a:lnTo>
                    <a:pt x="1" y="78"/>
                  </a:lnTo>
                  <a:lnTo>
                    <a:pt x="2" y="79"/>
                  </a:lnTo>
                  <a:lnTo>
                    <a:pt x="3" y="79"/>
                  </a:lnTo>
                  <a:lnTo>
                    <a:pt x="5" y="79"/>
                  </a:lnTo>
                  <a:lnTo>
                    <a:pt x="7" y="79"/>
                  </a:lnTo>
                  <a:lnTo>
                    <a:pt x="8" y="77"/>
                  </a:lnTo>
                  <a:lnTo>
                    <a:pt x="8" y="77"/>
                  </a:lnTo>
                  <a:lnTo>
                    <a:pt x="13" y="68"/>
                  </a:lnTo>
                  <a:lnTo>
                    <a:pt x="18" y="59"/>
                  </a:lnTo>
                  <a:lnTo>
                    <a:pt x="26" y="42"/>
                  </a:lnTo>
                  <a:lnTo>
                    <a:pt x="30" y="32"/>
                  </a:lnTo>
                  <a:lnTo>
                    <a:pt x="34" y="24"/>
                  </a:lnTo>
                  <a:lnTo>
                    <a:pt x="39" y="16"/>
                  </a:lnTo>
                  <a:lnTo>
                    <a:pt x="45" y="8"/>
                  </a:lnTo>
                  <a:lnTo>
                    <a:pt x="45" y="8"/>
                  </a:lnTo>
                  <a:lnTo>
                    <a:pt x="46" y="6"/>
                  </a:lnTo>
                  <a:lnTo>
                    <a:pt x="46" y="4"/>
                  </a:lnTo>
                  <a:lnTo>
                    <a:pt x="46" y="3"/>
                  </a:lnTo>
                  <a:lnTo>
                    <a:pt x="45" y="1"/>
                  </a:lnTo>
                  <a:lnTo>
                    <a:pt x="44" y="0"/>
                  </a:lnTo>
                  <a:lnTo>
                    <a:pt x="42" y="0"/>
                  </a:lnTo>
                  <a:lnTo>
                    <a:pt x="40" y="0"/>
                  </a:lnTo>
                  <a:lnTo>
                    <a:pt x="39" y="1"/>
                  </a:lnTo>
                  <a:lnTo>
                    <a:pt x="3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3" name="Freeform 827"/>
            <p:cNvSpPr/>
            <p:nvPr/>
          </p:nvSpPr>
          <p:spPr bwMode="auto">
            <a:xfrm>
              <a:off x="6792913" y="1493838"/>
              <a:ext cx="9525" cy="7938"/>
            </a:xfrm>
            <a:custGeom>
              <a:avLst/>
              <a:gdLst/>
              <a:ahLst/>
              <a:cxnLst>
                <a:cxn ang="0">
                  <a:pos x="8" y="1"/>
                </a:cxn>
                <a:cxn ang="0">
                  <a:pos x="2" y="8"/>
                </a:cxn>
                <a:cxn ang="0">
                  <a:pos x="2" y="8"/>
                </a:cxn>
                <a:cxn ang="0">
                  <a:pos x="1" y="9"/>
                </a:cxn>
                <a:cxn ang="0">
                  <a:pos x="0" y="11"/>
                </a:cxn>
                <a:cxn ang="0">
                  <a:pos x="1" y="13"/>
                </a:cxn>
                <a:cxn ang="0">
                  <a:pos x="2" y="14"/>
                </a:cxn>
                <a:cxn ang="0">
                  <a:pos x="3" y="16"/>
                </a:cxn>
                <a:cxn ang="0">
                  <a:pos x="5" y="16"/>
                </a:cxn>
                <a:cxn ang="0">
                  <a:pos x="7" y="16"/>
                </a:cxn>
                <a:cxn ang="0">
                  <a:pos x="8" y="14"/>
                </a:cxn>
                <a:cxn ang="0">
                  <a:pos x="14" y="8"/>
                </a:cxn>
                <a:cxn ang="0">
                  <a:pos x="14" y="8"/>
                </a:cxn>
                <a:cxn ang="0">
                  <a:pos x="15" y="6"/>
                </a:cxn>
                <a:cxn ang="0">
                  <a:pos x="16" y="5"/>
                </a:cxn>
                <a:cxn ang="0">
                  <a:pos x="15" y="3"/>
                </a:cxn>
                <a:cxn ang="0">
                  <a:pos x="14" y="1"/>
                </a:cxn>
                <a:cxn ang="0">
                  <a:pos x="13" y="0"/>
                </a:cxn>
                <a:cxn ang="0">
                  <a:pos x="11" y="0"/>
                </a:cxn>
                <a:cxn ang="0">
                  <a:pos x="9" y="0"/>
                </a:cxn>
                <a:cxn ang="0">
                  <a:pos x="8" y="1"/>
                </a:cxn>
                <a:cxn ang="0">
                  <a:pos x="8" y="1"/>
                </a:cxn>
              </a:cxnLst>
              <a:rect l="0" t="0" r="r" b="b"/>
              <a:pathLst>
                <a:path w="16" h="16">
                  <a:moveTo>
                    <a:pt x="8" y="1"/>
                  </a:moveTo>
                  <a:lnTo>
                    <a:pt x="2" y="8"/>
                  </a:lnTo>
                  <a:lnTo>
                    <a:pt x="2" y="8"/>
                  </a:lnTo>
                  <a:lnTo>
                    <a:pt x="1" y="9"/>
                  </a:lnTo>
                  <a:lnTo>
                    <a:pt x="0" y="11"/>
                  </a:lnTo>
                  <a:lnTo>
                    <a:pt x="1" y="13"/>
                  </a:lnTo>
                  <a:lnTo>
                    <a:pt x="2" y="14"/>
                  </a:lnTo>
                  <a:lnTo>
                    <a:pt x="3" y="16"/>
                  </a:lnTo>
                  <a:lnTo>
                    <a:pt x="5" y="16"/>
                  </a:lnTo>
                  <a:lnTo>
                    <a:pt x="7" y="16"/>
                  </a:lnTo>
                  <a:lnTo>
                    <a:pt x="8" y="14"/>
                  </a:lnTo>
                  <a:lnTo>
                    <a:pt x="14" y="8"/>
                  </a:lnTo>
                  <a:lnTo>
                    <a:pt x="14" y="8"/>
                  </a:lnTo>
                  <a:lnTo>
                    <a:pt x="15" y="6"/>
                  </a:lnTo>
                  <a:lnTo>
                    <a:pt x="16" y="5"/>
                  </a:lnTo>
                  <a:lnTo>
                    <a:pt x="15" y="3"/>
                  </a:lnTo>
                  <a:lnTo>
                    <a:pt x="14" y="1"/>
                  </a:lnTo>
                  <a:lnTo>
                    <a:pt x="13" y="0"/>
                  </a:lnTo>
                  <a:lnTo>
                    <a:pt x="11" y="0"/>
                  </a:lnTo>
                  <a:lnTo>
                    <a:pt x="9" y="0"/>
                  </a:lnTo>
                  <a:lnTo>
                    <a:pt x="8" y="1"/>
                  </a:lnTo>
                  <a:lnTo>
                    <a:pt x="8"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4" name="Freeform 828"/>
            <p:cNvSpPr>
              <a:spLocks noEditPoints="1"/>
            </p:cNvSpPr>
            <p:nvPr/>
          </p:nvSpPr>
          <p:spPr bwMode="auto">
            <a:xfrm>
              <a:off x="6208713" y="1243013"/>
              <a:ext cx="706438" cy="620713"/>
            </a:xfrm>
            <a:custGeom>
              <a:avLst/>
              <a:gdLst/>
              <a:ahLst/>
              <a:cxnLst>
                <a:cxn ang="0">
                  <a:pos x="1208" y="1175"/>
                </a:cxn>
                <a:cxn ang="0">
                  <a:pos x="1095" y="1131"/>
                </a:cxn>
                <a:cxn ang="0">
                  <a:pos x="938" y="1062"/>
                </a:cxn>
                <a:cxn ang="0">
                  <a:pos x="899" y="1051"/>
                </a:cxn>
                <a:cxn ang="0">
                  <a:pos x="728" y="1088"/>
                </a:cxn>
                <a:cxn ang="0">
                  <a:pos x="531" y="1080"/>
                </a:cxn>
                <a:cxn ang="0">
                  <a:pos x="322" y="1026"/>
                </a:cxn>
                <a:cxn ang="0">
                  <a:pos x="161" y="920"/>
                </a:cxn>
                <a:cxn ang="0">
                  <a:pos x="51" y="762"/>
                </a:cxn>
                <a:cxn ang="0">
                  <a:pos x="8" y="609"/>
                </a:cxn>
                <a:cxn ang="0">
                  <a:pos x="4" y="424"/>
                </a:cxn>
                <a:cxn ang="0">
                  <a:pos x="39" y="285"/>
                </a:cxn>
                <a:cxn ang="0">
                  <a:pos x="97" y="185"/>
                </a:cxn>
                <a:cxn ang="0">
                  <a:pos x="167" y="114"/>
                </a:cxn>
                <a:cxn ang="0">
                  <a:pos x="255" y="62"/>
                </a:cxn>
                <a:cxn ang="0">
                  <a:pos x="439" y="14"/>
                </a:cxn>
                <a:cxn ang="0">
                  <a:pos x="700" y="5"/>
                </a:cxn>
                <a:cxn ang="0">
                  <a:pos x="714" y="7"/>
                </a:cxn>
                <a:cxn ang="0">
                  <a:pos x="803" y="0"/>
                </a:cxn>
                <a:cxn ang="0">
                  <a:pos x="994" y="43"/>
                </a:cxn>
                <a:cxn ang="0">
                  <a:pos x="1175" y="156"/>
                </a:cxn>
                <a:cxn ang="0">
                  <a:pos x="1247" y="243"/>
                </a:cxn>
                <a:cxn ang="0">
                  <a:pos x="1289" y="328"/>
                </a:cxn>
                <a:cxn ang="0">
                  <a:pos x="1324" y="456"/>
                </a:cxn>
                <a:cxn ang="0">
                  <a:pos x="1336" y="593"/>
                </a:cxn>
                <a:cxn ang="0">
                  <a:pos x="1319" y="726"/>
                </a:cxn>
                <a:cxn ang="0">
                  <a:pos x="1266" y="842"/>
                </a:cxn>
                <a:cxn ang="0">
                  <a:pos x="1204" y="907"/>
                </a:cxn>
                <a:cxn ang="0">
                  <a:pos x="1205" y="990"/>
                </a:cxn>
                <a:cxn ang="0">
                  <a:pos x="1239" y="1150"/>
                </a:cxn>
                <a:cxn ang="0">
                  <a:pos x="1234" y="1167"/>
                </a:cxn>
                <a:cxn ang="0">
                  <a:pos x="912" y="999"/>
                </a:cxn>
                <a:cxn ang="0">
                  <a:pos x="967" y="1032"/>
                </a:cxn>
                <a:cxn ang="0">
                  <a:pos x="1119" y="1098"/>
                </a:cxn>
                <a:cxn ang="0">
                  <a:pos x="1181" y="1067"/>
                </a:cxn>
                <a:cxn ang="0">
                  <a:pos x="1156" y="912"/>
                </a:cxn>
                <a:cxn ang="0">
                  <a:pos x="1170" y="893"/>
                </a:cxn>
                <a:cxn ang="0">
                  <a:pos x="1193" y="864"/>
                </a:cxn>
                <a:cxn ang="0">
                  <a:pos x="1262" y="762"/>
                </a:cxn>
                <a:cxn ang="0">
                  <a:pos x="1294" y="636"/>
                </a:cxn>
                <a:cxn ang="0">
                  <a:pos x="1293" y="502"/>
                </a:cxn>
                <a:cxn ang="0">
                  <a:pos x="1265" y="373"/>
                </a:cxn>
                <a:cxn ang="0">
                  <a:pos x="1214" y="265"/>
                </a:cxn>
                <a:cxn ang="0">
                  <a:pos x="1124" y="168"/>
                </a:cxn>
                <a:cxn ang="0">
                  <a:pos x="962" y="75"/>
                </a:cxn>
                <a:cxn ang="0">
                  <a:pos x="786" y="39"/>
                </a:cxn>
                <a:cxn ang="0">
                  <a:pos x="705" y="49"/>
                </a:cxn>
                <a:cxn ang="0">
                  <a:pos x="686" y="45"/>
                </a:cxn>
                <a:cxn ang="0">
                  <a:pos x="459" y="52"/>
                </a:cxn>
                <a:cxn ang="0">
                  <a:pos x="295" y="89"/>
                </a:cxn>
                <a:cxn ang="0">
                  <a:pos x="184" y="153"/>
                </a:cxn>
                <a:cxn ang="0">
                  <a:pos x="109" y="238"/>
                </a:cxn>
                <a:cxn ang="0">
                  <a:pos x="62" y="340"/>
                </a:cxn>
                <a:cxn ang="0">
                  <a:pos x="40" y="448"/>
                </a:cxn>
                <a:cxn ang="0">
                  <a:pos x="55" y="647"/>
                </a:cxn>
                <a:cxn ang="0">
                  <a:pos x="121" y="805"/>
                </a:cxn>
                <a:cxn ang="0">
                  <a:pos x="251" y="941"/>
                </a:cxn>
                <a:cxn ang="0">
                  <a:pos x="434" y="1017"/>
                </a:cxn>
                <a:cxn ang="0">
                  <a:pos x="592" y="1043"/>
                </a:cxn>
                <a:cxn ang="0">
                  <a:pos x="736" y="1045"/>
                </a:cxn>
                <a:cxn ang="0">
                  <a:pos x="890" y="1012"/>
                </a:cxn>
                <a:cxn ang="0">
                  <a:pos x="900" y="1005"/>
                </a:cxn>
              </a:cxnLst>
              <a:rect l="0" t="0" r="r" b="b"/>
              <a:pathLst>
                <a:path w="1336" h="1175">
                  <a:moveTo>
                    <a:pt x="1214" y="1175"/>
                  </a:moveTo>
                  <a:lnTo>
                    <a:pt x="1214" y="1175"/>
                  </a:lnTo>
                  <a:lnTo>
                    <a:pt x="1210" y="1175"/>
                  </a:lnTo>
                  <a:lnTo>
                    <a:pt x="1209" y="1175"/>
                  </a:lnTo>
                  <a:lnTo>
                    <a:pt x="1208" y="1175"/>
                  </a:lnTo>
                  <a:lnTo>
                    <a:pt x="1208" y="1175"/>
                  </a:lnTo>
                  <a:lnTo>
                    <a:pt x="1202" y="1174"/>
                  </a:lnTo>
                  <a:lnTo>
                    <a:pt x="1198" y="1173"/>
                  </a:lnTo>
                  <a:lnTo>
                    <a:pt x="1198" y="1173"/>
                  </a:lnTo>
                  <a:lnTo>
                    <a:pt x="1172" y="1162"/>
                  </a:lnTo>
                  <a:lnTo>
                    <a:pt x="1147" y="1152"/>
                  </a:lnTo>
                  <a:lnTo>
                    <a:pt x="1095" y="1131"/>
                  </a:lnTo>
                  <a:lnTo>
                    <a:pt x="1095" y="1131"/>
                  </a:lnTo>
                  <a:lnTo>
                    <a:pt x="1050" y="1113"/>
                  </a:lnTo>
                  <a:lnTo>
                    <a:pt x="1005" y="1095"/>
                  </a:lnTo>
                  <a:lnTo>
                    <a:pt x="982" y="1084"/>
                  </a:lnTo>
                  <a:lnTo>
                    <a:pt x="960" y="1073"/>
                  </a:lnTo>
                  <a:lnTo>
                    <a:pt x="938" y="1062"/>
                  </a:lnTo>
                  <a:lnTo>
                    <a:pt x="918" y="1048"/>
                  </a:lnTo>
                  <a:lnTo>
                    <a:pt x="911" y="1044"/>
                  </a:lnTo>
                  <a:lnTo>
                    <a:pt x="904" y="1048"/>
                  </a:lnTo>
                  <a:lnTo>
                    <a:pt x="904" y="1048"/>
                  </a:lnTo>
                  <a:lnTo>
                    <a:pt x="899" y="1051"/>
                  </a:lnTo>
                  <a:lnTo>
                    <a:pt x="899" y="1051"/>
                  </a:lnTo>
                  <a:lnTo>
                    <a:pt x="873" y="1061"/>
                  </a:lnTo>
                  <a:lnTo>
                    <a:pt x="847" y="1068"/>
                  </a:lnTo>
                  <a:lnTo>
                    <a:pt x="819" y="1075"/>
                  </a:lnTo>
                  <a:lnTo>
                    <a:pt x="789" y="1080"/>
                  </a:lnTo>
                  <a:lnTo>
                    <a:pt x="759" y="1084"/>
                  </a:lnTo>
                  <a:lnTo>
                    <a:pt x="728" y="1088"/>
                  </a:lnTo>
                  <a:lnTo>
                    <a:pt x="696" y="1090"/>
                  </a:lnTo>
                  <a:lnTo>
                    <a:pt x="664" y="1090"/>
                  </a:lnTo>
                  <a:lnTo>
                    <a:pt x="664" y="1090"/>
                  </a:lnTo>
                  <a:lnTo>
                    <a:pt x="620" y="1089"/>
                  </a:lnTo>
                  <a:lnTo>
                    <a:pt x="576" y="1086"/>
                  </a:lnTo>
                  <a:lnTo>
                    <a:pt x="531" y="1080"/>
                  </a:lnTo>
                  <a:lnTo>
                    <a:pt x="488" y="1073"/>
                  </a:lnTo>
                  <a:lnTo>
                    <a:pt x="445" y="1064"/>
                  </a:lnTo>
                  <a:lnTo>
                    <a:pt x="402" y="1052"/>
                  </a:lnTo>
                  <a:lnTo>
                    <a:pt x="361" y="1040"/>
                  </a:lnTo>
                  <a:lnTo>
                    <a:pt x="322" y="1026"/>
                  </a:lnTo>
                  <a:lnTo>
                    <a:pt x="322" y="1026"/>
                  </a:lnTo>
                  <a:lnTo>
                    <a:pt x="292" y="1012"/>
                  </a:lnTo>
                  <a:lnTo>
                    <a:pt x="263" y="997"/>
                  </a:lnTo>
                  <a:lnTo>
                    <a:pt x="235" y="980"/>
                  </a:lnTo>
                  <a:lnTo>
                    <a:pt x="209" y="962"/>
                  </a:lnTo>
                  <a:lnTo>
                    <a:pt x="184" y="942"/>
                  </a:lnTo>
                  <a:lnTo>
                    <a:pt x="161" y="920"/>
                  </a:lnTo>
                  <a:lnTo>
                    <a:pt x="138" y="898"/>
                  </a:lnTo>
                  <a:lnTo>
                    <a:pt x="117" y="873"/>
                  </a:lnTo>
                  <a:lnTo>
                    <a:pt x="99" y="847"/>
                  </a:lnTo>
                  <a:lnTo>
                    <a:pt x="81" y="820"/>
                  </a:lnTo>
                  <a:lnTo>
                    <a:pt x="66" y="792"/>
                  </a:lnTo>
                  <a:lnTo>
                    <a:pt x="51" y="762"/>
                  </a:lnTo>
                  <a:lnTo>
                    <a:pt x="39" y="732"/>
                  </a:lnTo>
                  <a:lnTo>
                    <a:pt x="28" y="700"/>
                  </a:lnTo>
                  <a:lnTo>
                    <a:pt x="19" y="668"/>
                  </a:lnTo>
                  <a:lnTo>
                    <a:pt x="12" y="634"/>
                  </a:lnTo>
                  <a:lnTo>
                    <a:pt x="12" y="634"/>
                  </a:lnTo>
                  <a:lnTo>
                    <a:pt x="8" y="609"/>
                  </a:lnTo>
                  <a:lnTo>
                    <a:pt x="5" y="582"/>
                  </a:lnTo>
                  <a:lnTo>
                    <a:pt x="2" y="554"/>
                  </a:lnTo>
                  <a:lnTo>
                    <a:pt x="1" y="524"/>
                  </a:lnTo>
                  <a:lnTo>
                    <a:pt x="0" y="492"/>
                  </a:lnTo>
                  <a:lnTo>
                    <a:pt x="1" y="459"/>
                  </a:lnTo>
                  <a:lnTo>
                    <a:pt x="4" y="424"/>
                  </a:lnTo>
                  <a:lnTo>
                    <a:pt x="9" y="389"/>
                  </a:lnTo>
                  <a:lnTo>
                    <a:pt x="16" y="354"/>
                  </a:lnTo>
                  <a:lnTo>
                    <a:pt x="21" y="337"/>
                  </a:lnTo>
                  <a:lnTo>
                    <a:pt x="26" y="320"/>
                  </a:lnTo>
                  <a:lnTo>
                    <a:pt x="33" y="303"/>
                  </a:lnTo>
                  <a:lnTo>
                    <a:pt x="39" y="285"/>
                  </a:lnTo>
                  <a:lnTo>
                    <a:pt x="46" y="267"/>
                  </a:lnTo>
                  <a:lnTo>
                    <a:pt x="54" y="251"/>
                  </a:lnTo>
                  <a:lnTo>
                    <a:pt x="64" y="234"/>
                  </a:lnTo>
                  <a:lnTo>
                    <a:pt x="74" y="218"/>
                  </a:lnTo>
                  <a:lnTo>
                    <a:pt x="84" y="201"/>
                  </a:lnTo>
                  <a:lnTo>
                    <a:pt x="97" y="185"/>
                  </a:lnTo>
                  <a:lnTo>
                    <a:pt x="109" y="169"/>
                  </a:lnTo>
                  <a:lnTo>
                    <a:pt x="123" y="154"/>
                  </a:lnTo>
                  <a:lnTo>
                    <a:pt x="138" y="139"/>
                  </a:lnTo>
                  <a:lnTo>
                    <a:pt x="153" y="125"/>
                  </a:lnTo>
                  <a:lnTo>
                    <a:pt x="153" y="125"/>
                  </a:lnTo>
                  <a:lnTo>
                    <a:pt x="167" y="114"/>
                  </a:lnTo>
                  <a:lnTo>
                    <a:pt x="180" y="103"/>
                  </a:lnTo>
                  <a:lnTo>
                    <a:pt x="195" y="94"/>
                  </a:lnTo>
                  <a:lnTo>
                    <a:pt x="209" y="86"/>
                  </a:lnTo>
                  <a:lnTo>
                    <a:pt x="224" y="76"/>
                  </a:lnTo>
                  <a:lnTo>
                    <a:pt x="239" y="69"/>
                  </a:lnTo>
                  <a:lnTo>
                    <a:pt x="255" y="62"/>
                  </a:lnTo>
                  <a:lnTo>
                    <a:pt x="270" y="56"/>
                  </a:lnTo>
                  <a:lnTo>
                    <a:pt x="303" y="43"/>
                  </a:lnTo>
                  <a:lnTo>
                    <a:pt x="336" y="34"/>
                  </a:lnTo>
                  <a:lnTo>
                    <a:pt x="369" y="26"/>
                  </a:lnTo>
                  <a:lnTo>
                    <a:pt x="403" y="20"/>
                  </a:lnTo>
                  <a:lnTo>
                    <a:pt x="439" y="14"/>
                  </a:lnTo>
                  <a:lnTo>
                    <a:pt x="473" y="11"/>
                  </a:lnTo>
                  <a:lnTo>
                    <a:pt x="507" y="8"/>
                  </a:lnTo>
                  <a:lnTo>
                    <a:pt x="541" y="6"/>
                  </a:lnTo>
                  <a:lnTo>
                    <a:pt x="607" y="5"/>
                  </a:lnTo>
                  <a:lnTo>
                    <a:pt x="669" y="5"/>
                  </a:lnTo>
                  <a:lnTo>
                    <a:pt x="700" y="5"/>
                  </a:lnTo>
                  <a:lnTo>
                    <a:pt x="700" y="5"/>
                  </a:lnTo>
                  <a:lnTo>
                    <a:pt x="704" y="5"/>
                  </a:lnTo>
                  <a:lnTo>
                    <a:pt x="708" y="6"/>
                  </a:lnTo>
                  <a:lnTo>
                    <a:pt x="711" y="7"/>
                  </a:lnTo>
                  <a:lnTo>
                    <a:pt x="714" y="7"/>
                  </a:lnTo>
                  <a:lnTo>
                    <a:pt x="714" y="7"/>
                  </a:lnTo>
                  <a:lnTo>
                    <a:pt x="732" y="4"/>
                  </a:lnTo>
                  <a:lnTo>
                    <a:pt x="749" y="2"/>
                  </a:lnTo>
                  <a:lnTo>
                    <a:pt x="768" y="1"/>
                  </a:lnTo>
                  <a:lnTo>
                    <a:pt x="787" y="0"/>
                  </a:lnTo>
                  <a:lnTo>
                    <a:pt x="787" y="0"/>
                  </a:lnTo>
                  <a:lnTo>
                    <a:pt x="803" y="0"/>
                  </a:lnTo>
                  <a:lnTo>
                    <a:pt x="821" y="1"/>
                  </a:lnTo>
                  <a:lnTo>
                    <a:pt x="856" y="5"/>
                  </a:lnTo>
                  <a:lnTo>
                    <a:pt x="891" y="11"/>
                  </a:lnTo>
                  <a:lnTo>
                    <a:pt x="926" y="21"/>
                  </a:lnTo>
                  <a:lnTo>
                    <a:pt x="960" y="31"/>
                  </a:lnTo>
                  <a:lnTo>
                    <a:pt x="994" y="43"/>
                  </a:lnTo>
                  <a:lnTo>
                    <a:pt x="1028" y="59"/>
                  </a:lnTo>
                  <a:lnTo>
                    <a:pt x="1060" y="75"/>
                  </a:lnTo>
                  <a:lnTo>
                    <a:pt x="1091" y="93"/>
                  </a:lnTo>
                  <a:lnTo>
                    <a:pt x="1121" y="112"/>
                  </a:lnTo>
                  <a:lnTo>
                    <a:pt x="1149" y="134"/>
                  </a:lnTo>
                  <a:lnTo>
                    <a:pt x="1175" y="156"/>
                  </a:lnTo>
                  <a:lnTo>
                    <a:pt x="1199" y="180"/>
                  </a:lnTo>
                  <a:lnTo>
                    <a:pt x="1210" y="192"/>
                  </a:lnTo>
                  <a:lnTo>
                    <a:pt x="1220" y="204"/>
                  </a:lnTo>
                  <a:lnTo>
                    <a:pt x="1230" y="217"/>
                  </a:lnTo>
                  <a:lnTo>
                    <a:pt x="1239" y="229"/>
                  </a:lnTo>
                  <a:lnTo>
                    <a:pt x="1247" y="243"/>
                  </a:lnTo>
                  <a:lnTo>
                    <a:pt x="1256" y="255"/>
                  </a:lnTo>
                  <a:lnTo>
                    <a:pt x="1256" y="255"/>
                  </a:lnTo>
                  <a:lnTo>
                    <a:pt x="1264" y="273"/>
                  </a:lnTo>
                  <a:lnTo>
                    <a:pt x="1272" y="290"/>
                  </a:lnTo>
                  <a:lnTo>
                    <a:pt x="1280" y="310"/>
                  </a:lnTo>
                  <a:lnTo>
                    <a:pt x="1289" y="328"/>
                  </a:lnTo>
                  <a:lnTo>
                    <a:pt x="1296" y="349"/>
                  </a:lnTo>
                  <a:lnTo>
                    <a:pt x="1302" y="370"/>
                  </a:lnTo>
                  <a:lnTo>
                    <a:pt x="1308" y="390"/>
                  </a:lnTo>
                  <a:lnTo>
                    <a:pt x="1314" y="412"/>
                  </a:lnTo>
                  <a:lnTo>
                    <a:pt x="1320" y="434"/>
                  </a:lnTo>
                  <a:lnTo>
                    <a:pt x="1324" y="456"/>
                  </a:lnTo>
                  <a:lnTo>
                    <a:pt x="1328" y="478"/>
                  </a:lnTo>
                  <a:lnTo>
                    <a:pt x="1331" y="501"/>
                  </a:lnTo>
                  <a:lnTo>
                    <a:pt x="1333" y="524"/>
                  </a:lnTo>
                  <a:lnTo>
                    <a:pt x="1335" y="547"/>
                  </a:lnTo>
                  <a:lnTo>
                    <a:pt x="1336" y="570"/>
                  </a:lnTo>
                  <a:lnTo>
                    <a:pt x="1336" y="593"/>
                  </a:lnTo>
                  <a:lnTo>
                    <a:pt x="1335" y="616"/>
                  </a:lnTo>
                  <a:lnTo>
                    <a:pt x="1334" y="638"/>
                  </a:lnTo>
                  <a:lnTo>
                    <a:pt x="1332" y="660"/>
                  </a:lnTo>
                  <a:lnTo>
                    <a:pt x="1328" y="683"/>
                  </a:lnTo>
                  <a:lnTo>
                    <a:pt x="1324" y="704"/>
                  </a:lnTo>
                  <a:lnTo>
                    <a:pt x="1319" y="726"/>
                  </a:lnTo>
                  <a:lnTo>
                    <a:pt x="1312" y="747"/>
                  </a:lnTo>
                  <a:lnTo>
                    <a:pt x="1305" y="767"/>
                  </a:lnTo>
                  <a:lnTo>
                    <a:pt x="1297" y="787"/>
                  </a:lnTo>
                  <a:lnTo>
                    <a:pt x="1288" y="806"/>
                  </a:lnTo>
                  <a:lnTo>
                    <a:pt x="1277" y="824"/>
                  </a:lnTo>
                  <a:lnTo>
                    <a:pt x="1266" y="842"/>
                  </a:lnTo>
                  <a:lnTo>
                    <a:pt x="1253" y="859"/>
                  </a:lnTo>
                  <a:lnTo>
                    <a:pt x="1239" y="875"/>
                  </a:lnTo>
                  <a:lnTo>
                    <a:pt x="1225" y="890"/>
                  </a:lnTo>
                  <a:lnTo>
                    <a:pt x="1208" y="904"/>
                  </a:lnTo>
                  <a:lnTo>
                    <a:pt x="1208" y="904"/>
                  </a:lnTo>
                  <a:lnTo>
                    <a:pt x="1204" y="907"/>
                  </a:lnTo>
                  <a:lnTo>
                    <a:pt x="1197" y="911"/>
                  </a:lnTo>
                  <a:lnTo>
                    <a:pt x="1197" y="918"/>
                  </a:lnTo>
                  <a:lnTo>
                    <a:pt x="1197" y="918"/>
                  </a:lnTo>
                  <a:lnTo>
                    <a:pt x="1198" y="937"/>
                  </a:lnTo>
                  <a:lnTo>
                    <a:pt x="1200" y="954"/>
                  </a:lnTo>
                  <a:lnTo>
                    <a:pt x="1205" y="990"/>
                  </a:lnTo>
                  <a:lnTo>
                    <a:pt x="1212" y="1026"/>
                  </a:lnTo>
                  <a:lnTo>
                    <a:pt x="1220" y="1061"/>
                  </a:lnTo>
                  <a:lnTo>
                    <a:pt x="1220" y="1061"/>
                  </a:lnTo>
                  <a:lnTo>
                    <a:pt x="1231" y="1104"/>
                  </a:lnTo>
                  <a:lnTo>
                    <a:pt x="1235" y="1127"/>
                  </a:lnTo>
                  <a:lnTo>
                    <a:pt x="1239" y="1150"/>
                  </a:lnTo>
                  <a:lnTo>
                    <a:pt x="1239" y="1150"/>
                  </a:lnTo>
                  <a:lnTo>
                    <a:pt x="1239" y="1154"/>
                  </a:lnTo>
                  <a:lnTo>
                    <a:pt x="1238" y="1159"/>
                  </a:lnTo>
                  <a:lnTo>
                    <a:pt x="1236" y="1163"/>
                  </a:lnTo>
                  <a:lnTo>
                    <a:pt x="1234" y="1167"/>
                  </a:lnTo>
                  <a:lnTo>
                    <a:pt x="1234" y="1167"/>
                  </a:lnTo>
                  <a:lnTo>
                    <a:pt x="1230" y="1170"/>
                  </a:lnTo>
                  <a:lnTo>
                    <a:pt x="1225" y="1173"/>
                  </a:lnTo>
                  <a:lnTo>
                    <a:pt x="1219" y="1175"/>
                  </a:lnTo>
                  <a:lnTo>
                    <a:pt x="1214" y="1175"/>
                  </a:lnTo>
                  <a:lnTo>
                    <a:pt x="1214" y="1175"/>
                  </a:lnTo>
                  <a:close/>
                  <a:moveTo>
                    <a:pt x="912" y="999"/>
                  </a:moveTo>
                  <a:lnTo>
                    <a:pt x="912" y="999"/>
                  </a:lnTo>
                  <a:lnTo>
                    <a:pt x="916" y="1000"/>
                  </a:lnTo>
                  <a:lnTo>
                    <a:pt x="920" y="1003"/>
                  </a:lnTo>
                  <a:lnTo>
                    <a:pt x="920" y="1003"/>
                  </a:lnTo>
                  <a:lnTo>
                    <a:pt x="944" y="1018"/>
                  </a:lnTo>
                  <a:lnTo>
                    <a:pt x="967" y="1032"/>
                  </a:lnTo>
                  <a:lnTo>
                    <a:pt x="992" y="1045"/>
                  </a:lnTo>
                  <a:lnTo>
                    <a:pt x="1017" y="1057"/>
                  </a:lnTo>
                  <a:lnTo>
                    <a:pt x="1043" y="1068"/>
                  </a:lnTo>
                  <a:lnTo>
                    <a:pt x="1069" y="1078"/>
                  </a:lnTo>
                  <a:lnTo>
                    <a:pt x="1119" y="1098"/>
                  </a:lnTo>
                  <a:lnTo>
                    <a:pt x="1119" y="1098"/>
                  </a:lnTo>
                  <a:lnTo>
                    <a:pt x="1173" y="1120"/>
                  </a:lnTo>
                  <a:lnTo>
                    <a:pt x="1195" y="1128"/>
                  </a:lnTo>
                  <a:lnTo>
                    <a:pt x="1189" y="1105"/>
                  </a:lnTo>
                  <a:lnTo>
                    <a:pt x="1189" y="1105"/>
                  </a:lnTo>
                  <a:lnTo>
                    <a:pt x="1181" y="1067"/>
                  </a:lnTo>
                  <a:lnTo>
                    <a:pt x="1181" y="1067"/>
                  </a:lnTo>
                  <a:lnTo>
                    <a:pt x="1172" y="1029"/>
                  </a:lnTo>
                  <a:lnTo>
                    <a:pt x="1165" y="990"/>
                  </a:lnTo>
                  <a:lnTo>
                    <a:pt x="1162" y="971"/>
                  </a:lnTo>
                  <a:lnTo>
                    <a:pt x="1158" y="951"/>
                  </a:lnTo>
                  <a:lnTo>
                    <a:pt x="1157" y="932"/>
                  </a:lnTo>
                  <a:lnTo>
                    <a:pt x="1156" y="912"/>
                  </a:lnTo>
                  <a:lnTo>
                    <a:pt x="1156" y="912"/>
                  </a:lnTo>
                  <a:lnTo>
                    <a:pt x="1156" y="907"/>
                  </a:lnTo>
                  <a:lnTo>
                    <a:pt x="1158" y="903"/>
                  </a:lnTo>
                  <a:lnTo>
                    <a:pt x="1161" y="899"/>
                  </a:lnTo>
                  <a:lnTo>
                    <a:pt x="1165" y="896"/>
                  </a:lnTo>
                  <a:lnTo>
                    <a:pt x="1170" y="893"/>
                  </a:lnTo>
                  <a:lnTo>
                    <a:pt x="1171" y="887"/>
                  </a:lnTo>
                  <a:lnTo>
                    <a:pt x="1171" y="887"/>
                  </a:lnTo>
                  <a:lnTo>
                    <a:pt x="1173" y="882"/>
                  </a:lnTo>
                  <a:lnTo>
                    <a:pt x="1177" y="878"/>
                  </a:lnTo>
                  <a:lnTo>
                    <a:pt x="1177" y="878"/>
                  </a:lnTo>
                  <a:lnTo>
                    <a:pt x="1193" y="864"/>
                  </a:lnTo>
                  <a:lnTo>
                    <a:pt x="1207" y="849"/>
                  </a:lnTo>
                  <a:lnTo>
                    <a:pt x="1220" y="833"/>
                  </a:lnTo>
                  <a:lnTo>
                    <a:pt x="1233" y="817"/>
                  </a:lnTo>
                  <a:lnTo>
                    <a:pt x="1243" y="799"/>
                  </a:lnTo>
                  <a:lnTo>
                    <a:pt x="1253" y="782"/>
                  </a:lnTo>
                  <a:lnTo>
                    <a:pt x="1262" y="762"/>
                  </a:lnTo>
                  <a:lnTo>
                    <a:pt x="1270" y="743"/>
                  </a:lnTo>
                  <a:lnTo>
                    <a:pt x="1276" y="723"/>
                  </a:lnTo>
                  <a:lnTo>
                    <a:pt x="1282" y="701"/>
                  </a:lnTo>
                  <a:lnTo>
                    <a:pt x="1287" y="681"/>
                  </a:lnTo>
                  <a:lnTo>
                    <a:pt x="1291" y="659"/>
                  </a:lnTo>
                  <a:lnTo>
                    <a:pt x="1294" y="636"/>
                  </a:lnTo>
                  <a:lnTo>
                    <a:pt x="1296" y="614"/>
                  </a:lnTo>
                  <a:lnTo>
                    <a:pt x="1297" y="592"/>
                  </a:lnTo>
                  <a:lnTo>
                    <a:pt x="1297" y="569"/>
                  </a:lnTo>
                  <a:lnTo>
                    <a:pt x="1296" y="546"/>
                  </a:lnTo>
                  <a:lnTo>
                    <a:pt x="1295" y="525"/>
                  </a:lnTo>
                  <a:lnTo>
                    <a:pt x="1293" y="502"/>
                  </a:lnTo>
                  <a:lnTo>
                    <a:pt x="1290" y="479"/>
                  </a:lnTo>
                  <a:lnTo>
                    <a:pt x="1286" y="457"/>
                  </a:lnTo>
                  <a:lnTo>
                    <a:pt x="1281" y="436"/>
                  </a:lnTo>
                  <a:lnTo>
                    <a:pt x="1276" y="414"/>
                  </a:lnTo>
                  <a:lnTo>
                    <a:pt x="1271" y="393"/>
                  </a:lnTo>
                  <a:lnTo>
                    <a:pt x="1265" y="373"/>
                  </a:lnTo>
                  <a:lnTo>
                    <a:pt x="1258" y="353"/>
                  </a:lnTo>
                  <a:lnTo>
                    <a:pt x="1250" y="334"/>
                  </a:lnTo>
                  <a:lnTo>
                    <a:pt x="1242" y="316"/>
                  </a:lnTo>
                  <a:lnTo>
                    <a:pt x="1233" y="298"/>
                  </a:lnTo>
                  <a:lnTo>
                    <a:pt x="1225" y="281"/>
                  </a:lnTo>
                  <a:lnTo>
                    <a:pt x="1214" y="265"/>
                  </a:lnTo>
                  <a:lnTo>
                    <a:pt x="1205" y="251"/>
                  </a:lnTo>
                  <a:lnTo>
                    <a:pt x="1205" y="251"/>
                  </a:lnTo>
                  <a:lnTo>
                    <a:pt x="1187" y="229"/>
                  </a:lnTo>
                  <a:lnTo>
                    <a:pt x="1169" y="208"/>
                  </a:lnTo>
                  <a:lnTo>
                    <a:pt x="1147" y="187"/>
                  </a:lnTo>
                  <a:lnTo>
                    <a:pt x="1124" y="168"/>
                  </a:lnTo>
                  <a:lnTo>
                    <a:pt x="1101" y="150"/>
                  </a:lnTo>
                  <a:lnTo>
                    <a:pt x="1075" y="132"/>
                  </a:lnTo>
                  <a:lnTo>
                    <a:pt x="1048" y="116"/>
                  </a:lnTo>
                  <a:lnTo>
                    <a:pt x="1020" y="101"/>
                  </a:lnTo>
                  <a:lnTo>
                    <a:pt x="991" y="88"/>
                  </a:lnTo>
                  <a:lnTo>
                    <a:pt x="962" y="75"/>
                  </a:lnTo>
                  <a:lnTo>
                    <a:pt x="932" y="65"/>
                  </a:lnTo>
                  <a:lnTo>
                    <a:pt x="902" y="56"/>
                  </a:lnTo>
                  <a:lnTo>
                    <a:pt x="872" y="49"/>
                  </a:lnTo>
                  <a:lnTo>
                    <a:pt x="843" y="44"/>
                  </a:lnTo>
                  <a:lnTo>
                    <a:pt x="815" y="41"/>
                  </a:lnTo>
                  <a:lnTo>
                    <a:pt x="786" y="39"/>
                  </a:lnTo>
                  <a:lnTo>
                    <a:pt x="786" y="39"/>
                  </a:lnTo>
                  <a:lnTo>
                    <a:pt x="765" y="40"/>
                  </a:lnTo>
                  <a:lnTo>
                    <a:pt x="744" y="42"/>
                  </a:lnTo>
                  <a:lnTo>
                    <a:pt x="725" y="45"/>
                  </a:lnTo>
                  <a:lnTo>
                    <a:pt x="705" y="49"/>
                  </a:lnTo>
                  <a:lnTo>
                    <a:pt x="705" y="49"/>
                  </a:lnTo>
                  <a:lnTo>
                    <a:pt x="700" y="50"/>
                  </a:lnTo>
                  <a:lnTo>
                    <a:pt x="700" y="50"/>
                  </a:lnTo>
                  <a:lnTo>
                    <a:pt x="695" y="49"/>
                  </a:lnTo>
                  <a:lnTo>
                    <a:pt x="690" y="47"/>
                  </a:lnTo>
                  <a:lnTo>
                    <a:pt x="686" y="45"/>
                  </a:lnTo>
                  <a:lnTo>
                    <a:pt x="686" y="45"/>
                  </a:lnTo>
                  <a:lnTo>
                    <a:pt x="633" y="44"/>
                  </a:lnTo>
                  <a:lnTo>
                    <a:pt x="633" y="44"/>
                  </a:lnTo>
                  <a:lnTo>
                    <a:pt x="575" y="45"/>
                  </a:lnTo>
                  <a:lnTo>
                    <a:pt x="516" y="47"/>
                  </a:lnTo>
                  <a:lnTo>
                    <a:pt x="488" y="49"/>
                  </a:lnTo>
                  <a:lnTo>
                    <a:pt x="459" y="52"/>
                  </a:lnTo>
                  <a:lnTo>
                    <a:pt x="430" y="56"/>
                  </a:lnTo>
                  <a:lnTo>
                    <a:pt x="402" y="60"/>
                  </a:lnTo>
                  <a:lnTo>
                    <a:pt x="374" y="65"/>
                  </a:lnTo>
                  <a:lnTo>
                    <a:pt x="348" y="71"/>
                  </a:lnTo>
                  <a:lnTo>
                    <a:pt x="321" y="79"/>
                  </a:lnTo>
                  <a:lnTo>
                    <a:pt x="295" y="89"/>
                  </a:lnTo>
                  <a:lnTo>
                    <a:pt x="270" y="99"/>
                  </a:lnTo>
                  <a:lnTo>
                    <a:pt x="245" y="111"/>
                  </a:lnTo>
                  <a:lnTo>
                    <a:pt x="223" y="125"/>
                  </a:lnTo>
                  <a:lnTo>
                    <a:pt x="200" y="140"/>
                  </a:lnTo>
                  <a:lnTo>
                    <a:pt x="200" y="140"/>
                  </a:lnTo>
                  <a:lnTo>
                    <a:pt x="184" y="153"/>
                  </a:lnTo>
                  <a:lnTo>
                    <a:pt x="169" y="165"/>
                  </a:lnTo>
                  <a:lnTo>
                    <a:pt x="156" y="179"/>
                  </a:lnTo>
                  <a:lnTo>
                    <a:pt x="142" y="193"/>
                  </a:lnTo>
                  <a:lnTo>
                    <a:pt x="131" y="208"/>
                  </a:lnTo>
                  <a:lnTo>
                    <a:pt x="119" y="223"/>
                  </a:lnTo>
                  <a:lnTo>
                    <a:pt x="109" y="238"/>
                  </a:lnTo>
                  <a:lnTo>
                    <a:pt x="99" y="254"/>
                  </a:lnTo>
                  <a:lnTo>
                    <a:pt x="90" y="271"/>
                  </a:lnTo>
                  <a:lnTo>
                    <a:pt x="82" y="287"/>
                  </a:lnTo>
                  <a:lnTo>
                    <a:pt x="74" y="305"/>
                  </a:lnTo>
                  <a:lnTo>
                    <a:pt x="68" y="321"/>
                  </a:lnTo>
                  <a:lnTo>
                    <a:pt x="62" y="340"/>
                  </a:lnTo>
                  <a:lnTo>
                    <a:pt x="56" y="357"/>
                  </a:lnTo>
                  <a:lnTo>
                    <a:pt x="52" y="375"/>
                  </a:lnTo>
                  <a:lnTo>
                    <a:pt x="48" y="393"/>
                  </a:lnTo>
                  <a:lnTo>
                    <a:pt x="45" y="412"/>
                  </a:lnTo>
                  <a:lnTo>
                    <a:pt x="42" y="431"/>
                  </a:lnTo>
                  <a:lnTo>
                    <a:pt x="40" y="448"/>
                  </a:lnTo>
                  <a:lnTo>
                    <a:pt x="39" y="467"/>
                  </a:lnTo>
                  <a:lnTo>
                    <a:pt x="38" y="504"/>
                  </a:lnTo>
                  <a:lnTo>
                    <a:pt x="39" y="541"/>
                  </a:lnTo>
                  <a:lnTo>
                    <a:pt x="43" y="577"/>
                  </a:lnTo>
                  <a:lnTo>
                    <a:pt x="48" y="612"/>
                  </a:lnTo>
                  <a:lnTo>
                    <a:pt x="55" y="647"/>
                  </a:lnTo>
                  <a:lnTo>
                    <a:pt x="65" y="679"/>
                  </a:lnTo>
                  <a:lnTo>
                    <a:pt x="65" y="679"/>
                  </a:lnTo>
                  <a:lnTo>
                    <a:pt x="77" y="713"/>
                  </a:lnTo>
                  <a:lnTo>
                    <a:pt x="90" y="745"/>
                  </a:lnTo>
                  <a:lnTo>
                    <a:pt x="105" y="776"/>
                  </a:lnTo>
                  <a:lnTo>
                    <a:pt x="121" y="805"/>
                  </a:lnTo>
                  <a:lnTo>
                    <a:pt x="139" y="831"/>
                  </a:lnTo>
                  <a:lnTo>
                    <a:pt x="159" y="856"/>
                  </a:lnTo>
                  <a:lnTo>
                    <a:pt x="179" y="880"/>
                  </a:lnTo>
                  <a:lnTo>
                    <a:pt x="201" y="902"/>
                  </a:lnTo>
                  <a:lnTo>
                    <a:pt x="225" y="922"/>
                  </a:lnTo>
                  <a:lnTo>
                    <a:pt x="251" y="941"/>
                  </a:lnTo>
                  <a:lnTo>
                    <a:pt x="277" y="957"/>
                  </a:lnTo>
                  <a:lnTo>
                    <a:pt x="305" y="973"/>
                  </a:lnTo>
                  <a:lnTo>
                    <a:pt x="335" y="986"/>
                  </a:lnTo>
                  <a:lnTo>
                    <a:pt x="367" y="998"/>
                  </a:lnTo>
                  <a:lnTo>
                    <a:pt x="400" y="1008"/>
                  </a:lnTo>
                  <a:lnTo>
                    <a:pt x="434" y="1017"/>
                  </a:lnTo>
                  <a:lnTo>
                    <a:pt x="434" y="1017"/>
                  </a:lnTo>
                  <a:lnTo>
                    <a:pt x="468" y="1025"/>
                  </a:lnTo>
                  <a:lnTo>
                    <a:pt x="500" y="1031"/>
                  </a:lnTo>
                  <a:lnTo>
                    <a:pt x="533" y="1036"/>
                  </a:lnTo>
                  <a:lnTo>
                    <a:pt x="562" y="1040"/>
                  </a:lnTo>
                  <a:lnTo>
                    <a:pt x="592" y="1043"/>
                  </a:lnTo>
                  <a:lnTo>
                    <a:pt x="622" y="1045"/>
                  </a:lnTo>
                  <a:lnTo>
                    <a:pt x="650" y="1046"/>
                  </a:lnTo>
                  <a:lnTo>
                    <a:pt x="678" y="1047"/>
                  </a:lnTo>
                  <a:lnTo>
                    <a:pt x="678" y="1047"/>
                  </a:lnTo>
                  <a:lnTo>
                    <a:pt x="707" y="1046"/>
                  </a:lnTo>
                  <a:lnTo>
                    <a:pt x="736" y="1045"/>
                  </a:lnTo>
                  <a:lnTo>
                    <a:pt x="764" y="1042"/>
                  </a:lnTo>
                  <a:lnTo>
                    <a:pt x="791" y="1038"/>
                  </a:lnTo>
                  <a:lnTo>
                    <a:pt x="817" y="1033"/>
                  </a:lnTo>
                  <a:lnTo>
                    <a:pt x="842" y="1028"/>
                  </a:lnTo>
                  <a:lnTo>
                    <a:pt x="866" y="1020"/>
                  </a:lnTo>
                  <a:lnTo>
                    <a:pt x="890" y="1012"/>
                  </a:lnTo>
                  <a:lnTo>
                    <a:pt x="890" y="1012"/>
                  </a:lnTo>
                  <a:lnTo>
                    <a:pt x="892" y="1011"/>
                  </a:lnTo>
                  <a:lnTo>
                    <a:pt x="895" y="1010"/>
                  </a:lnTo>
                  <a:lnTo>
                    <a:pt x="897" y="1007"/>
                  </a:lnTo>
                  <a:lnTo>
                    <a:pt x="897" y="1007"/>
                  </a:lnTo>
                  <a:lnTo>
                    <a:pt x="900" y="1005"/>
                  </a:lnTo>
                  <a:lnTo>
                    <a:pt x="903" y="1002"/>
                  </a:lnTo>
                  <a:lnTo>
                    <a:pt x="912" y="999"/>
                  </a:lnTo>
                  <a:lnTo>
                    <a:pt x="912" y="99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5" name="Freeform 829"/>
            <p:cNvSpPr/>
            <p:nvPr/>
          </p:nvSpPr>
          <p:spPr bwMode="auto">
            <a:xfrm>
              <a:off x="6411913" y="1501775"/>
              <a:ext cx="71438" cy="65088"/>
            </a:xfrm>
            <a:custGeom>
              <a:avLst/>
              <a:gdLst/>
              <a:ahLst/>
              <a:cxnLst>
                <a:cxn ang="0">
                  <a:pos x="76" y="123"/>
                </a:cxn>
                <a:cxn ang="0">
                  <a:pos x="76" y="123"/>
                </a:cxn>
                <a:cxn ang="0">
                  <a:pos x="71" y="123"/>
                </a:cxn>
                <a:cxn ang="0">
                  <a:pos x="66" y="122"/>
                </a:cxn>
                <a:cxn ang="0">
                  <a:pos x="64" y="121"/>
                </a:cxn>
                <a:cxn ang="0">
                  <a:pos x="64" y="121"/>
                </a:cxn>
                <a:cxn ang="0">
                  <a:pos x="57" y="121"/>
                </a:cxn>
                <a:cxn ang="0">
                  <a:pos x="57" y="121"/>
                </a:cxn>
                <a:cxn ang="0">
                  <a:pos x="55" y="121"/>
                </a:cxn>
                <a:cxn ang="0">
                  <a:pos x="55" y="121"/>
                </a:cxn>
                <a:cxn ang="0">
                  <a:pos x="45" y="119"/>
                </a:cxn>
                <a:cxn ang="0">
                  <a:pos x="36" y="115"/>
                </a:cxn>
                <a:cxn ang="0">
                  <a:pos x="27" y="110"/>
                </a:cxn>
                <a:cxn ang="0">
                  <a:pos x="19" y="104"/>
                </a:cxn>
                <a:cxn ang="0">
                  <a:pos x="13" y="98"/>
                </a:cxn>
                <a:cxn ang="0">
                  <a:pos x="8" y="89"/>
                </a:cxn>
                <a:cxn ang="0">
                  <a:pos x="4" y="81"/>
                </a:cxn>
                <a:cxn ang="0">
                  <a:pos x="1" y="73"/>
                </a:cxn>
                <a:cxn ang="0">
                  <a:pos x="1" y="73"/>
                </a:cxn>
                <a:cxn ang="0">
                  <a:pos x="0" y="63"/>
                </a:cxn>
                <a:cxn ang="0">
                  <a:pos x="1" y="53"/>
                </a:cxn>
                <a:cxn ang="0">
                  <a:pos x="2" y="44"/>
                </a:cxn>
                <a:cxn ang="0">
                  <a:pos x="5" y="36"/>
                </a:cxn>
                <a:cxn ang="0">
                  <a:pos x="9" y="27"/>
                </a:cxn>
                <a:cxn ang="0">
                  <a:pos x="13" y="20"/>
                </a:cxn>
                <a:cxn ang="0">
                  <a:pos x="19" y="14"/>
                </a:cxn>
                <a:cxn ang="0">
                  <a:pos x="27" y="8"/>
                </a:cxn>
                <a:cxn ang="0">
                  <a:pos x="27" y="8"/>
                </a:cxn>
                <a:cxn ang="0">
                  <a:pos x="33" y="5"/>
                </a:cxn>
                <a:cxn ang="0">
                  <a:pos x="40" y="2"/>
                </a:cxn>
                <a:cxn ang="0">
                  <a:pos x="47" y="1"/>
                </a:cxn>
                <a:cxn ang="0">
                  <a:pos x="56" y="0"/>
                </a:cxn>
                <a:cxn ang="0">
                  <a:pos x="56" y="0"/>
                </a:cxn>
                <a:cxn ang="0">
                  <a:pos x="64" y="1"/>
                </a:cxn>
                <a:cxn ang="0">
                  <a:pos x="72" y="3"/>
                </a:cxn>
                <a:cxn ang="0">
                  <a:pos x="80" y="6"/>
                </a:cxn>
                <a:cxn ang="0">
                  <a:pos x="89" y="9"/>
                </a:cxn>
                <a:cxn ang="0">
                  <a:pos x="89" y="9"/>
                </a:cxn>
                <a:cxn ang="0">
                  <a:pos x="99" y="15"/>
                </a:cxn>
                <a:cxn ang="0">
                  <a:pos x="108" y="22"/>
                </a:cxn>
                <a:cxn ang="0">
                  <a:pos x="118" y="31"/>
                </a:cxn>
                <a:cxn ang="0">
                  <a:pos x="125" y="40"/>
                </a:cxn>
                <a:cxn ang="0">
                  <a:pos x="130" y="49"/>
                </a:cxn>
                <a:cxn ang="0">
                  <a:pos x="132" y="54"/>
                </a:cxn>
                <a:cxn ang="0">
                  <a:pos x="134" y="59"/>
                </a:cxn>
                <a:cxn ang="0">
                  <a:pos x="134" y="65"/>
                </a:cxn>
                <a:cxn ang="0">
                  <a:pos x="134" y="70"/>
                </a:cxn>
                <a:cxn ang="0">
                  <a:pos x="134" y="75"/>
                </a:cxn>
                <a:cxn ang="0">
                  <a:pos x="132" y="80"/>
                </a:cxn>
                <a:cxn ang="0">
                  <a:pos x="132" y="80"/>
                </a:cxn>
                <a:cxn ang="0">
                  <a:pos x="128" y="88"/>
                </a:cxn>
                <a:cxn ang="0">
                  <a:pos x="123" y="96"/>
                </a:cxn>
                <a:cxn ang="0">
                  <a:pos x="116" y="103"/>
                </a:cxn>
                <a:cxn ang="0">
                  <a:pos x="109" y="110"/>
                </a:cxn>
                <a:cxn ang="0">
                  <a:pos x="101" y="115"/>
                </a:cxn>
                <a:cxn ang="0">
                  <a:pos x="93" y="120"/>
                </a:cxn>
                <a:cxn ang="0">
                  <a:pos x="84" y="122"/>
                </a:cxn>
                <a:cxn ang="0">
                  <a:pos x="76" y="123"/>
                </a:cxn>
                <a:cxn ang="0">
                  <a:pos x="76" y="123"/>
                </a:cxn>
              </a:cxnLst>
              <a:rect l="0" t="0" r="r" b="b"/>
              <a:pathLst>
                <a:path w="134" h="123">
                  <a:moveTo>
                    <a:pt x="76" y="123"/>
                  </a:moveTo>
                  <a:lnTo>
                    <a:pt x="76" y="123"/>
                  </a:lnTo>
                  <a:lnTo>
                    <a:pt x="71" y="123"/>
                  </a:lnTo>
                  <a:lnTo>
                    <a:pt x="66" y="122"/>
                  </a:lnTo>
                  <a:lnTo>
                    <a:pt x="64" y="121"/>
                  </a:lnTo>
                  <a:lnTo>
                    <a:pt x="64" y="121"/>
                  </a:lnTo>
                  <a:lnTo>
                    <a:pt x="57" y="121"/>
                  </a:lnTo>
                  <a:lnTo>
                    <a:pt x="57" y="121"/>
                  </a:lnTo>
                  <a:lnTo>
                    <a:pt x="55" y="121"/>
                  </a:lnTo>
                  <a:lnTo>
                    <a:pt x="55" y="121"/>
                  </a:lnTo>
                  <a:lnTo>
                    <a:pt x="45" y="119"/>
                  </a:lnTo>
                  <a:lnTo>
                    <a:pt x="36" y="115"/>
                  </a:lnTo>
                  <a:lnTo>
                    <a:pt x="27" y="110"/>
                  </a:lnTo>
                  <a:lnTo>
                    <a:pt x="19" y="104"/>
                  </a:lnTo>
                  <a:lnTo>
                    <a:pt x="13" y="98"/>
                  </a:lnTo>
                  <a:lnTo>
                    <a:pt x="8" y="89"/>
                  </a:lnTo>
                  <a:lnTo>
                    <a:pt x="4" y="81"/>
                  </a:lnTo>
                  <a:lnTo>
                    <a:pt x="1" y="73"/>
                  </a:lnTo>
                  <a:lnTo>
                    <a:pt x="1" y="73"/>
                  </a:lnTo>
                  <a:lnTo>
                    <a:pt x="0" y="63"/>
                  </a:lnTo>
                  <a:lnTo>
                    <a:pt x="1" y="53"/>
                  </a:lnTo>
                  <a:lnTo>
                    <a:pt x="2" y="44"/>
                  </a:lnTo>
                  <a:lnTo>
                    <a:pt x="5" y="36"/>
                  </a:lnTo>
                  <a:lnTo>
                    <a:pt x="9" y="27"/>
                  </a:lnTo>
                  <a:lnTo>
                    <a:pt x="13" y="20"/>
                  </a:lnTo>
                  <a:lnTo>
                    <a:pt x="19" y="14"/>
                  </a:lnTo>
                  <a:lnTo>
                    <a:pt x="27" y="8"/>
                  </a:lnTo>
                  <a:lnTo>
                    <a:pt x="27" y="8"/>
                  </a:lnTo>
                  <a:lnTo>
                    <a:pt x="33" y="5"/>
                  </a:lnTo>
                  <a:lnTo>
                    <a:pt x="40" y="2"/>
                  </a:lnTo>
                  <a:lnTo>
                    <a:pt x="47" y="1"/>
                  </a:lnTo>
                  <a:lnTo>
                    <a:pt x="56" y="0"/>
                  </a:lnTo>
                  <a:lnTo>
                    <a:pt x="56" y="0"/>
                  </a:lnTo>
                  <a:lnTo>
                    <a:pt x="64" y="1"/>
                  </a:lnTo>
                  <a:lnTo>
                    <a:pt x="72" y="3"/>
                  </a:lnTo>
                  <a:lnTo>
                    <a:pt x="80" y="6"/>
                  </a:lnTo>
                  <a:lnTo>
                    <a:pt x="89" y="9"/>
                  </a:lnTo>
                  <a:lnTo>
                    <a:pt x="89" y="9"/>
                  </a:lnTo>
                  <a:lnTo>
                    <a:pt x="99" y="15"/>
                  </a:lnTo>
                  <a:lnTo>
                    <a:pt x="108" y="22"/>
                  </a:lnTo>
                  <a:lnTo>
                    <a:pt x="118" y="31"/>
                  </a:lnTo>
                  <a:lnTo>
                    <a:pt x="125" y="40"/>
                  </a:lnTo>
                  <a:lnTo>
                    <a:pt x="130" y="49"/>
                  </a:lnTo>
                  <a:lnTo>
                    <a:pt x="132" y="54"/>
                  </a:lnTo>
                  <a:lnTo>
                    <a:pt x="134" y="59"/>
                  </a:lnTo>
                  <a:lnTo>
                    <a:pt x="134" y="65"/>
                  </a:lnTo>
                  <a:lnTo>
                    <a:pt x="134" y="70"/>
                  </a:lnTo>
                  <a:lnTo>
                    <a:pt x="134" y="75"/>
                  </a:lnTo>
                  <a:lnTo>
                    <a:pt x="132" y="80"/>
                  </a:lnTo>
                  <a:lnTo>
                    <a:pt x="132" y="80"/>
                  </a:lnTo>
                  <a:lnTo>
                    <a:pt x="128" y="88"/>
                  </a:lnTo>
                  <a:lnTo>
                    <a:pt x="123" y="96"/>
                  </a:lnTo>
                  <a:lnTo>
                    <a:pt x="116" y="103"/>
                  </a:lnTo>
                  <a:lnTo>
                    <a:pt x="109" y="110"/>
                  </a:lnTo>
                  <a:lnTo>
                    <a:pt x="101" y="115"/>
                  </a:lnTo>
                  <a:lnTo>
                    <a:pt x="93" y="120"/>
                  </a:lnTo>
                  <a:lnTo>
                    <a:pt x="84" y="122"/>
                  </a:lnTo>
                  <a:lnTo>
                    <a:pt x="76" y="123"/>
                  </a:lnTo>
                  <a:lnTo>
                    <a:pt x="76" y="1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6" name="Freeform 830"/>
            <p:cNvSpPr/>
            <p:nvPr/>
          </p:nvSpPr>
          <p:spPr bwMode="auto">
            <a:xfrm>
              <a:off x="6535738" y="1511300"/>
              <a:ext cx="63500" cy="57150"/>
            </a:xfrm>
            <a:custGeom>
              <a:avLst/>
              <a:gdLst/>
              <a:ahLst/>
              <a:cxnLst>
                <a:cxn ang="0">
                  <a:pos x="66" y="110"/>
                </a:cxn>
                <a:cxn ang="0">
                  <a:pos x="46" y="106"/>
                </a:cxn>
                <a:cxn ang="0">
                  <a:pos x="44" y="106"/>
                </a:cxn>
                <a:cxn ang="0">
                  <a:pos x="42" y="106"/>
                </a:cxn>
                <a:cxn ang="0">
                  <a:pos x="38" y="106"/>
                </a:cxn>
                <a:cxn ang="0">
                  <a:pos x="33" y="104"/>
                </a:cxn>
                <a:cxn ang="0">
                  <a:pos x="29" y="100"/>
                </a:cxn>
                <a:cxn ang="0">
                  <a:pos x="28" y="99"/>
                </a:cxn>
                <a:cxn ang="0">
                  <a:pos x="11" y="83"/>
                </a:cxn>
                <a:cxn ang="0">
                  <a:pos x="1" y="62"/>
                </a:cxn>
                <a:cxn ang="0">
                  <a:pos x="0" y="52"/>
                </a:cxn>
                <a:cxn ang="0">
                  <a:pos x="3" y="33"/>
                </a:cxn>
                <a:cxn ang="0">
                  <a:pos x="7" y="26"/>
                </a:cxn>
                <a:cxn ang="0">
                  <a:pos x="15" y="18"/>
                </a:cxn>
                <a:cxn ang="0">
                  <a:pos x="35" y="5"/>
                </a:cxn>
                <a:cxn ang="0">
                  <a:pos x="49" y="1"/>
                </a:cxn>
                <a:cxn ang="0">
                  <a:pos x="58" y="0"/>
                </a:cxn>
                <a:cxn ang="0">
                  <a:pos x="61" y="0"/>
                </a:cxn>
                <a:cxn ang="0">
                  <a:pos x="63" y="0"/>
                </a:cxn>
                <a:cxn ang="0">
                  <a:pos x="80" y="1"/>
                </a:cxn>
                <a:cxn ang="0">
                  <a:pos x="89" y="4"/>
                </a:cxn>
                <a:cxn ang="0">
                  <a:pos x="102" y="11"/>
                </a:cxn>
                <a:cxn ang="0">
                  <a:pos x="112" y="21"/>
                </a:cxn>
                <a:cxn ang="0">
                  <a:pos x="119" y="35"/>
                </a:cxn>
                <a:cxn ang="0">
                  <a:pos x="120" y="43"/>
                </a:cxn>
                <a:cxn ang="0">
                  <a:pos x="120" y="60"/>
                </a:cxn>
                <a:cxn ang="0">
                  <a:pos x="116" y="76"/>
                </a:cxn>
                <a:cxn ang="0">
                  <a:pos x="109" y="91"/>
                </a:cxn>
                <a:cxn ang="0">
                  <a:pos x="99" y="100"/>
                </a:cxn>
                <a:cxn ang="0">
                  <a:pos x="99" y="103"/>
                </a:cxn>
                <a:cxn ang="0">
                  <a:pos x="93" y="105"/>
                </a:cxn>
                <a:cxn ang="0">
                  <a:pos x="85" y="109"/>
                </a:cxn>
                <a:cxn ang="0">
                  <a:pos x="76" y="109"/>
                </a:cxn>
                <a:cxn ang="0">
                  <a:pos x="66" y="110"/>
                </a:cxn>
              </a:cxnLst>
              <a:rect l="0" t="0" r="r" b="b"/>
              <a:pathLst>
                <a:path w="121" h="110">
                  <a:moveTo>
                    <a:pt x="66" y="110"/>
                  </a:moveTo>
                  <a:lnTo>
                    <a:pt x="66" y="110"/>
                  </a:lnTo>
                  <a:lnTo>
                    <a:pt x="56" y="109"/>
                  </a:lnTo>
                  <a:lnTo>
                    <a:pt x="46" y="106"/>
                  </a:lnTo>
                  <a:lnTo>
                    <a:pt x="46" y="106"/>
                  </a:lnTo>
                  <a:lnTo>
                    <a:pt x="44" y="106"/>
                  </a:lnTo>
                  <a:lnTo>
                    <a:pt x="42" y="106"/>
                  </a:lnTo>
                  <a:lnTo>
                    <a:pt x="42" y="106"/>
                  </a:lnTo>
                  <a:lnTo>
                    <a:pt x="38" y="106"/>
                  </a:lnTo>
                  <a:lnTo>
                    <a:pt x="38" y="106"/>
                  </a:lnTo>
                  <a:lnTo>
                    <a:pt x="36" y="105"/>
                  </a:lnTo>
                  <a:lnTo>
                    <a:pt x="33" y="104"/>
                  </a:lnTo>
                  <a:lnTo>
                    <a:pt x="29" y="100"/>
                  </a:lnTo>
                  <a:lnTo>
                    <a:pt x="29" y="100"/>
                  </a:lnTo>
                  <a:lnTo>
                    <a:pt x="28" y="99"/>
                  </a:lnTo>
                  <a:lnTo>
                    <a:pt x="28" y="99"/>
                  </a:lnTo>
                  <a:lnTo>
                    <a:pt x="18" y="92"/>
                  </a:lnTo>
                  <a:lnTo>
                    <a:pt x="11" y="83"/>
                  </a:lnTo>
                  <a:lnTo>
                    <a:pt x="4" y="73"/>
                  </a:lnTo>
                  <a:lnTo>
                    <a:pt x="1" y="62"/>
                  </a:lnTo>
                  <a:lnTo>
                    <a:pt x="1" y="62"/>
                  </a:lnTo>
                  <a:lnTo>
                    <a:pt x="0" y="52"/>
                  </a:lnTo>
                  <a:lnTo>
                    <a:pt x="0" y="42"/>
                  </a:lnTo>
                  <a:lnTo>
                    <a:pt x="3" y="33"/>
                  </a:lnTo>
                  <a:lnTo>
                    <a:pt x="7" y="26"/>
                  </a:lnTo>
                  <a:lnTo>
                    <a:pt x="7" y="26"/>
                  </a:lnTo>
                  <a:lnTo>
                    <a:pt x="11" y="21"/>
                  </a:lnTo>
                  <a:lnTo>
                    <a:pt x="15" y="18"/>
                  </a:lnTo>
                  <a:lnTo>
                    <a:pt x="24" y="10"/>
                  </a:lnTo>
                  <a:lnTo>
                    <a:pt x="35" y="5"/>
                  </a:lnTo>
                  <a:lnTo>
                    <a:pt x="49" y="1"/>
                  </a:lnTo>
                  <a:lnTo>
                    <a:pt x="49" y="1"/>
                  </a:lnTo>
                  <a:lnTo>
                    <a:pt x="54" y="0"/>
                  </a:lnTo>
                  <a:lnTo>
                    <a:pt x="58" y="0"/>
                  </a:lnTo>
                  <a:lnTo>
                    <a:pt x="58" y="0"/>
                  </a:lnTo>
                  <a:lnTo>
                    <a:pt x="61" y="0"/>
                  </a:lnTo>
                  <a:lnTo>
                    <a:pt x="63" y="0"/>
                  </a:lnTo>
                  <a:lnTo>
                    <a:pt x="63" y="0"/>
                  </a:lnTo>
                  <a:lnTo>
                    <a:pt x="71" y="0"/>
                  </a:lnTo>
                  <a:lnTo>
                    <a:pt x="80" y="1"/>
                  </a:lnTo>
                  <a:lnTo>
                    <a:pt x="80" y="1"/>
                  </a:lnTo>
                  <a:lnTo>
                    <a:pt x="89" y="4"/>
                  </a:lnTo>
                  <a:lnTo>
                    <a:pt x="96" y="7"/>
                  </a:lnTo>
                  <a:lnTo>
                    <a:pt x="102" y="11"/>
                  </a:lnTo>
                  <a:lnTo>
                    <a:pt x="108" y="16"/>
                  </a:lnTo>
                  <a:lnTo>
                    <a:pt x="112" y="21"/>
                  </a:lnTo>
                  <a:lnTo>
                    <a:pt x="115" y="25"/>
                  </a:lnTo>
                  <a:lnTo>
                    <a:pt x="119" y="35"/>
                  </a:lnTo>
                  <a:lnTo>
                    <a:pt x="119" y="35"/>
                  </a:lnTo>
                  <a:lnTo>
                    <a:pt x="120" y="43"/>
                  </a:lnTo>
                  <a:lnTo>
                    <a:pt x="121" y="52"/>
                  </a:lnTo>
                  <a:lnTo>
                    <a:pt x="120" y="60"/>
                  </a:lnTo>
                  <a:lnTo>
                    <a:pt x="119" y="68"/>
                  </a:lnTo>
                  <a:lnTo>
                    <a:pt x="116" y="76"/>
                  </a:lnTo>
                  <a:lnTo>
                    <a:pt x="113" y="84"/>
                  </a:lnTo>
                  <a:lnTo>
                    <a:pt x="109" y="91"/>
                  </a:lnTo>
                  <a:lnTo>
                    <a:pt x="104" y="97"/>
                  </a:lnTo>
                  <a:lnTo>
                    <a:pt x="99" y="100"/>
                  </a:lnTo>
                  <a:lnTo>
                    <a:pt x="99" y="103"/>
                  </a:lnTo>
                  <a:lnTo>
                    <a:pt x="99" y="103"/>
                  </a:lnTo>
                  <a:lnTo>
                    <a:pt x="97" y="103"/>
                  </a:lnTo>
                  <a:lnTo>
                    <a:pt x="93" y="105"/>
                  </a:lnTo>
                  <a:lnTo>
                    <a:pt x="93" y="105"/>
                  </a:lnTo>
                  <a:lnTo>
                    <a:pt x="85" y="109"/>
                  </a:lnTo>
                  <a:lnTo>
                    <a:pt x="77" y="109"/>
                  </a:lnTo>
                  <a:lnTo>
                    <a:pt x="76" y="109"/>
                  </a:lnTo>
                  <a:lnTo>
                    <a:pt x="76" y="109"/>
                  </a:lnTo>
                  <a:lnTo>
                    <a:pt x="66" y="110"/>
                  </a:lnTo>
                  <a:lnTo>
                    <a:pt x="66" y="11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7" name="Freeform 831"/>
            <p:cNvSpPr/>
            <p:nvPr/>
          </p:nvSpPr>
          <p:spPr bwMode="auto">
            <a:xfrm>
              <a:off x="6656388" y="1506538"/>
              <a:ext cx="73025" cy="68263"/>
            </a:xfrm>
            <a:custGeom>
              <a:avLst/>
              <a:gdLst/>
              <a:ahLst/>
              <a:cxnLst>
                <a:cxn ang="0">
                  <a:pos x="62" y="128"/>
                </a:cxn>
                <a:cxn ang="0">
                  <a:pos x="46" y="124"/>
                </a:cxn>
                <a:cxn ang="0">
                  <a:pos x="42" y="122"/>
                </a:cxn>
                <a:cxn ang="0">
                  <a:pos x="30" y="109"/>
                </a:cxn>
                <a:cxn ang="0">
                  <a:pos x="18" y="85"/>
                </a:cxn>
                <a:cxn ang="0">
                  <a:pos x="15" y="79"/>
                </a:cxn>
                <a:cxn ang="0">
                  <a:pos x="11" y="75"/>
                </a:cxn>
                <a:cxn ang="0">
                  <a:pos x="4" y="64"/>
                </a:cxn>
                <a:cxn ang="0">
                  <a:pos x="0" y="51"/>
                </a:cxn>
                <a:cxn ang="0">
                  <a:pos x="3" y="39"/>
                </a:cxn>
                <a:cxn ang="0">
                  <a:pos x="6" y="34"/>
                </a:cxn>
                <a:cxn ang="0">
                  <a:pos x="18" y="20"/>
                </a:cxn>
                <a:cxn ang="0">
                  <a:pos x="35" y="10"/>
                </a:cxn>
                <a:cxn ang="0">
                  <a:pos x="53" y="3"/>
                </a:cxn>
                <a:cxn ang="0">
                  <a:pos x="72" y="0"/>
                </a:cxn>
                <a:cxn ang="0">
                  <a:pos x="80" y="1"/>
                </a:cxn>
                <a:cxn ang="0">
                  <a:pos x="94" y="6"/>
                </a:cxn>
                <a:cxn ang="0">
                  <a:pos x="102" y="13"/>
                </a:cxn>
                <a:cxn ang="0">
                  <a:pos x="105" y="14"/>
                </a:cxn>
                <a:cxn ang="0">
                  <a:pos x="114" y="18"/>
                </a:cxn>
                <a:cxn ang="0">
                  <a:pos x="122" y="26"/>
                </a:cxn>
                <a:cxn ang="0">
                  <a:pos x="135" y="45"/>
                </a:cxn>
                <a:cxn ang="0">
                  <a:pos x="138" y="56"/>
                </a:cxn>
                <a:cxn ang="0">
                  <a:pos x="139" y="70"/>
                </a:cxn>
                <a:cxn ang="0">
                  <a:pos x="136" y="81"/>
                </a:cxn>
                <a:cxn ang="0">
                  <a:pos x="134" y="86"/>
                </a:cxn>
                <a:cxn ang="0">
                  <a:pos x="120" y="98"/>
                </a:cxn>
                <a:cxn ang="0">
                  <a:pos x="104" y="104"/>
                </a:cxn>
                <a:cxn ang="0">
                  <a:pos x="96" y="109"/>
                </a:cxn>
                <a:cxn ang="0">
                  <a:pos x="90" y="116"/>
                </a:cxn>
                <a:cxn ang="0">
                  <a:pos x="84" y="121"/>
                </a:cxn>
                <a:cxn ang="0">
                  <a:pos x="70" y="128"/>
                </a:cxn>
                <a:cxn ang="0">
                  <a:pos x="62" y="128"/>
                </a:cxn>
              </a:cxnLst>
              <a:rect l="0" t="0" r="r" b="b"/>
              <a:pathLst>
                <a:path w="139" h="128">
                  <a:moveTo>
                    <a:pt x="62" y="128"/>
                  </a:moveTo>
                  <a:lnTo>
                    <a:pt x="62" y="128"/>
                  </a:lnTo>
                  <a:lnTo>
                    <a:pt x="54" y="127"/>
                  </a:lnTo>
                  <a:lnTo>
                    <a:pt x="46" y="124"/>
                  </a:lnTo>
                  <a:lnTo>
                    <a:pt x="46" y="124"/>
                  </a:lnTo>
                  <a:lnTo>
                    <a:pt x="42" y="122"/>
                  </a:lnTo>
                  <a:lnTo>
                    <a:pt x="38" y="118"/>
                  </a:lnTo>
                  <a:lnTo>
                    <a:pt x="30" y="109"/>
                  </a:lnTo>
                  <a:lnTo>
                    <a:pt x="24" y="98"/>
                  </a:lnTo>
                  <a:lnTo>
                    <a:pt x="18" y="85"/>
                  </a:lnTo>
                  <a:lnTo>
                    <a:pt x="17" y="81"/>
                  </a:lnTo>
                  <a:lnTo>
                    <a:pt x="15" y="79"/>
                  </a:lnTo>
                  <a:lnTo>
                    <a:pt x="15" y="79"/>
                  </a:lnTo>
                  <a:lnTo>
                    <a:pt x="11" y="75"/>
                  </a:lnTo>
                  <a:lnTo>
                    <a:pt x="7" y="70"/>
                  </a:lnTo>
                  <a:lnTo>
                    <a:pt x="4" y="64"/>
                  </a:lnTo>
                  <a:lnTo>
                    <a:pt x="2" y="58"/>
                  </a:lnTo>
                  <a:lnTo>
                    <a:pt x="0" y="51"/>
                  </a:lnTo>
                  <a:lnTo>
                    <a:pt x="0" y="45"/>
                  </a:lnTo>
                  <a:lnTo>
                    <a:pt x="3" y="39"/>
                  </a:lnTo>
                  <a:lnTo>
                    <a:pt x="6" y="34"/>
                  </a:lnTo>
                  <a:lnTo>
                    <a:pt x="6" y="34"/>
                  </a:lnTo>
                  <a:lnTo>
                    <a:pt x="11" y="27"/>
                  </a:lnTo>
                  <a:lnTo>
                    <a:pt x="18" y="20"/>
                  </a:lnTo>
                  <a:lnTo>
                    <a:pt x="26" y="15"/>
                  </a:lnTo>
                  <a:lnTo>
                    <a:pt x="35" y="10"/>
                  </a:lnTo>
                  <a:lnTo>
                    <a:pt x="44" y="6"/>
                  </a:lnTo>
                  <a:lnTo>
                    <a:pt x="53" y="3"/>
                  </a:lnTo>
                  <a:lnTo>
                    <a:pt x="62" y="1"/>
                  </a:lnTo>
                  <a:lnTo>
                    <a:pt x="72" y="0"/>
                  </a:lnTo>
                  <a:lnTo>
                    <a:pt x="72" y="0"/>
                  </a:lnTo>
                  <a:lnTo>
                    <a:pt x="80" y="1"/>
                  </a:lnTo>
                  <a:lnTo>
                    <a:pt x="87" y="3"/>
                  </a:lnTo>
                  <a:lnTo>
                    <a:pt x="94" y="6"/>
                  </a:lnTo>
                  <a:lnTo>
                    <a:pt x="100" y="11"/>
                  </a:lnTo>
                  <a:lnTo>
                    <a:pt x="102" y="13"/>
                  </a:lnTo>
                  <a:lnTo>
                    <a:pt x="105" y="14"/>
                  </a:lnTo>
                  <a:lnTo>
                    <a:pt x="105" y="14"/>
                  </a:lnTo>
                  <a:lnTo>
                    <a:pt x="114" y="18"/>
                  </a:lnTo>
                  <a:lnTo>
                    <a:pt x="114" y="18"/>
                  </a:lnTo>
                  <a:lnTo>
                    <a:pt x="118" y="22"/>
                  </a:lnTo>
                  <a:lnTo>
                    <a:pt x="122" y="26"/>
                  </a:lnTo>
                  <a:lnTo>
                    <a:pt x="130" y="35"/>
                  </a:lnTo>
                  <a:lnTo>
                    <a:pt x="135" y="45"/>
                  </a:lnTo>
                  <a:lnTo>
                    <a:pt x="138" y="56"/>
                  </a:lnTo>
                  <a:lnTo>
                    <a:pt x="138" y="56"/>
                  </a:lnTo>
                  <a:lnTo>
                    <a:pt x="139" y="63"/>
                  </a:lnTo>
                  <a:lnTo>
                    <a:pt x="139" y="70"/>
                  </a:lnTo>
                  <a:lnTo>
                    <a:pt x="137" y="78"/>
                  </a:lnTo>
                  <a:lnTo>
                    <a:pt x="136" y="81"/>
                  </a:lnTo>
                  <a:lnTo>
                    <a:pt x="134" y="86"/>
                  </a:lnTo>
                  <a:lnTo>
                    <a:pt x="134" y="86"/>
                  </a:lnTo>
                  <a:lnTo>
                    <a:pt x="128" y="92"/>
                  </a:lnTo>
                  <a:lnTo>
                    <a:pt x="120" y="98"/>
                  </a:lnTo>
                  <a:lnTo>
                    <a:pt x="113" y="101"/>
                  </a:lnTo>
                  <a:lnTo>
                    <a:pt x="104" y="104"/>
                  </a:lnTo>
                  <a:lnTo>
                    <a:pt x="99" y="105"/>
                  </a:lnTo>
                  <a:lnTo>
                    <a:pt x="96" y="109"/>
                  </a:lnTo>
                  <a:lnTo>
                    <a:pt x="96" y="109"/>
                  </a:lnTo>
                  <a:lnTo>
                    <a:pt x="90" y="116"/>
                  </a:lnTo>
                  <a:lnTo>
                    <a:pt x="90" y="116"/>
                  </a:lnTo>
                  <a:lnTo>
                    <a:pt x="84" y="121"/>
                  </a:lnTo>
                  <a:lnTo>
                    <a:pt x="78" y="125"/>
                  </a:lnTo>
                  <a:lnTo>
                    <a:pt x="70" y="128"/>
                  </a:lnTo>
                  <a:lnTo>
                    <a:pt x="62" y="128"/>
                  </a:lnTo>
                  <a:lnTo>
                    <a:pt x="62" y="128"/>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nvGrpSpPr>
          <p:cNvPr id="58" name="组合 57"/>
          <p:cNvGrpSpPr/>
          <p:nvPr/>
        </p:nvGrpSpPr>
        <p:grpSpPr>
          <a:xfrm>
            <a:off x="8753044" y="2502161"/>
            <a:ext cx="2410365" cy="2152691"/>
            <a:chOff x="6208713" y="1243013"/>
            <a:chExt cx="706438" cy="620713"/>
          </a:xfrm>
          <a:solidFill>
            <a:srgbClr val="262626"/>
          </a:solidFill>
        </p:grpSpPr>
        <p:sp>
          <p:nvSpPr>
            <p:cNvPr id="59" name="Freeform 804"/>
            <p:cNvSpPr/>
            <p:nvPr/>
          </p:nvSpPr>
          <p:spPr bwMode="auto">
            <a:xfrm>
              <a:off x="6270626" y="1622425"/>
              <a:ext cx="26988" cy="68263"/>
            </a:xfrm>
            <a:custGeom>
              <a:avLst/>
              <a:gdLst/>
              <a:ahLst/>
              <a:cxnLst>
                <a:cxn ang="0">
                  <a:pos x="51" y="5"/>
                </a:cxn>
                <a:cxn ang="0">
                  <a:pos x="51" y="5"/>
                </a:cxn>
                <a:cxn ang="0">
                  <a:pos x="50" y="3"/>
                </a:cxn>
                <a:cxn ang="0">
                  <a:pos x="49" y="1"/>
                </a:cxn>
                <a:cxn ang="0">
                  <a:pos x="48" y="1"/>
                </a:cxn>
                <a:cxn ang="0">
                  <a:pos x="46" y="0"/>
                </a:cxn>
                <a:cxn ang="0">
                  <a:pos x="44" y="1"/>
                </a:cxn>
                <a:cxn ang="0">
                  <a:pos x="43" y="1"/>
                </a:cxn>
                <a:cxn ang="0">
                  <a:pos x="42" y="3"/>
                </a:cxn>
                <a:cxn ang="0">
                  <a:pos x="41" y="5"/>
                </a:cxn>
                <a:cxn ang="0">
                  <a:pos x="41" y="5"/>
                </a:cxn>
                <a:cxn ang="0">
                  <a:pos x="40" y="14"/>
                </a:cxn>
                <a:cxn ang="0">
                  <a:pos x="37" y="25"/>
                </a:cxn>
                <a:cxn ang="0">
                  <a:pos x="34" y="35"/>
                </a:cxn>
                <a:cxn ang="0">
                  <a:pos x="30" y="44"/>
                </a:cxn>
                <a:cxn ang="0">
                  <a:pos x="21" y="64"/>
                </a:cxn>
                <a:cxn ang="0">
                  <a:pos x="13" y="82"/>
                </a:cxn>
                <a:cxn ang="0">
                  <a:pos x="13" y="82"/>
                </a:cxn>
                <a:cxn ang="0">
                  <a:pos x="9" y="92"/>
                </a:cxn>
                <a:cxn ang="0">
                  <a:pos x="3" y="105"/>
                </a:cxn>
                <a:cxn ang="0">
                  <a:pos x="1" y="112"/>
                </a:cxn>
                <a:cxn ang="0">
                  <a:pos x="0" y="119"/>
                </a:cxn>
                <a:cxn ang="0">
                  <a:pos x="1" y="124"/>
                </a:cxn>
                <a:cxn ang="0">
                  <a:pos x="2" y="126"/>
                </a:cxn>
                <a:cxn ang="0">
                  <a:pos x="4" y="128"/>
                </a:cxn>
                <a:cxn ang="0">
                  <a:pos x="4" y="128"/>
                </a:cxn>
                <a:cxn ang="0">
                  <a:pos x="6" y="129"/>
                </a:cxn>
                <a:cxn ang="0">
                  <a:pos x="9" y="129"/>
                </a:cxn>
                <a:cxn ang="0">
                  <a:pos x="12" y="128"/>
                </a:cxn>
                <a:cxn ang="0">
                  <a:pos x="13" y="126"/>
                </a:cxn>
                <a:cxn ang="0">
                  <a:pos x="13" y="125"/>
                </a:cxn>
                <a:cxn ang="0">
                  <a:pos x="13" y="123"/>
                </a:cxn>
                <a:cxn ang="0">
                  <a:pos x="11" y="122"/>
                </a:cxn>
                <a:cxn ang="0">
                  <a:pos x="11" y="122"/>
                </a:cxn>
                <a:cxn ang="0">
                  <a:pos x="11" y="120"/>
                </a:cxn>
                <a:cxn ang="0">
                  <a:pos x="10" y="117"/>
                </a:cxn>
                <a:cxn ang="0">
                  <a:pos x="11" y="109"/>
                </a:cxn>
                <a:cxn ang="0">
                  <a:pos x="14" y="100"/>
                </a:cxn>
                <a:cxn ang="0">
                  <a:pos x="19" y="90"/>
                </a:cxn>
                <a:cxn ang="0">
                  <a:pos x="27" y="69"/>
                </a:cxn>
                <a:cxn ang="0">
                  <a:pos x="33" y="58"/>
                </a:cxn>
                <a:cxn ang="0">
                  <a:pos x="33" y="58"/>
                </a:cxn>
                <a:cxn ang="0">
                  <a:pos x="43" y="36"/>
                </a:cxn>
                <a:cxn ang="0">
                  <a:pos x="46" y="26"/>
                </a:cxn>
                <a:cxn ang="0">
                  <a:pos x="49" y="14"/>
                </a:cxn>
                <a:cxn ang="0">
                  <a:pos x="49" y="14"/>
                </a:cxn>
                <a:cxn ang="0">
                  <a:pos x="50" y="13"/>
                </a:cxn>
                <a:cxn ang="0">
                  <a:pos x="51" y="11"/>
                </a:cxn>
                <a:cxn ang="0">
                  <a:pos x="51" y="5"/>
                </a:cxn>
              </a:cxnLst>
              <a:rect l="0" t="0" r="r" b="b"/>
              <a:pathLst>
                <a:path w="51" h="129">
                  <a:moveTo>
                    <a:pt x="51" y="5"/>
                  </a:moveTo>
                  <a:lnTo>
                    <a:pt x="51" y="5"/>
                  </a:lnTo>
                  <a:lnTo>
                    <a:pt x="50" y="3"/>
                  </a:lnTo>
                  <a:lnTo>
                    <a:pt x="49" y="1"/>
                  </a:lnTo>
                  <a:lnTo>
                    <a:pt x="48" y="1"/>
                  </a:lnTo>
                  <a:lnTo>
                    <a:pt x="46" y="0"/>
                  </a:lnTo>
                  <a:lnTo>
                    <a:pt x="44" y="1"/>
                  </a:lnTo>
                  <a:lnTo>
                    <a:pt x="43" y="1"/>
                  </a:lnTo>
                  <a:lnTo>
                    <a:pt x="42" y="3"/>
                  </a:lnTo>
                  <a:lnTo>
                    <a:pt x="41" y="5"/>
                  </a:lnTo>
                  <a:lnTo>
                    <a:pt x="41" y="5"/>
                  </a:lnTo>
                  <a:lnTo>
                    <a:pt x="40" y="14"/>
                  </a:lnTo>
                  <a:lnTo>
                    <a:pt x="37" y="25"/>
                  </a:lnTo>
                  <a:lnTo>
                    <a:pt x="34" y="35"/>
                  </a:lnTo>
                  <a:lnTo>
                    <a:pt x="30" y="44"/>
                  </a:lnTo>
                  <a:lnTo>
                    <a:pt x="21" y="64"/>
                  </a:lnTo>
                  <a:lnTo>
                    <a:pt x="13" y="82"/>
                  </a:lnTo>
                  <a:lnTo>
                    <a:pt x="13" y="82"/>
                  </a:lnTo>
                  <a:lnTo>
                    <a:pt x="9" y="92"/>
                  </a:lnTo>
                  <a:lnTo>
                    <a:pt x="3" y="105"/>
                  </a:lnTo>
                  <a:lnTo>
                    <a:pt x="1" y="112"/>
                  </a:lnTo>
                  <a:lnTo>
                    <a:pt x="0" y="119"/>
                  </a:lnTo>
                  <a:lnTo>
                    <a:pt x="1" y="124"/>
                  </a:lnTo>
                  <a:lnTo>
                    <a:pt x="2" y="126"/>
                  </a:lnTo>
                  <a:lnTo>
                    <a:pt x="4" y="128"/>
                  </a:lnTo>
                  <a:lnTo>
                    <a:pt x="4" y="128"/>
                  </a:lnTo>
                  <a:lnTo>
                    <a:pt x="6" y="129"/>
                  </a:lnTo>
                  <a:lnTo>
                    <a:pt x="9" y="129"/>
                  </a:lnTo>
                  <a:lnTo>
                    <a:pt x="12" y="128"/>
                  </a:lnTo>
                  <a:lnTo>
                    <a:pt x="13" y="126"/>
                  </a:lnTo>
                  <a:lnTo>
                    <a:pt x="13" y="125"/>
                  </a:lnTo>
                  <a:lnTo>
                    <a:pt x="13" y="123"/>
                  </a:lnTo>
                  <a:lnTo>
                    <a:pt x="11" y="122"/>
                  </a:lnTo>
                  <a:lnTo>
                    <a:pt x="11" y="122"/>
                  </a:lnTo>
                  <a:lnTo>
                    <a:pt x="11" y="120"/>
                  </a:lnTo>
                  <a:lnTo>
                    <a:pt x="10" y="117"/>
                  </a:lnTo>
                  <a:lnTo>
                    <a:pt x="11" y="109"/>
                  </a:lnTo>
                  <a:lnTo>
                    <a:pt x="14" y="100"/>
                  </a:lnTo>
                  <a:lnTo>
                    <a:pt x="19" y="90"/>
                  </a:lnTo>
                  <a:lnTo>
                    <a:pt x="27" y="69"/>
                  </a:lnTo>
                  <a:lnTo>
                    <a:pt x="33" y="58"/>
                  </a:lnTo>
                  <a:lnTo>
                    <a:pt x="33" y="58"/>
                  </a:lnTo>
                  <a:lnTo>
                    <a:pt x="43" y="36"/>
                  </a:lnTo>
                  <a:lnTo>
                    <a:pt x="46" y="26"/>
                  </a:lnTo>
                  <a:lnTo>
                    <a:pt x="49" y="14"/>
                  </a:lnTo>
                  <a:lnTo>
                    <a:pt x="49" y="14"/>
                  </a:lnTo>
                  <a:lnTo>
                    <a:pt x="50" y="13"/>
                  </a:lnTo>
                  <a:lnTo>
                    <a:pt x="51" y="11"/>
                  </a:lnTo>
                  <a:lnTo>
                    <a:pt x="5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0" name="Freeform 805"/>
            <p:cNvSpPr/>
            <p:nvPr/>
          </p:nvSpPr>
          <p:spPr bwMode="auto">
            <a:xfrm>
              <a:off x="6315076" y="1671638"/>
              <a:ext cx="15875" cy="41275"/>
            </a:xfrm>
            <a:custGeom>
              <a:avLst/>
              <a:gdLst/>
              <a:ahLst/>
              <a:cxnLst>
                <a:cxn ang="0">
                  <a:pos x="20" y="3"/>
                </a:cxn>
                <a:cxn ang="0">
                  <a:pos x="20" y="3"/>
                </a:cxn>
                <a:cxn ang="0">
                  <a:pos x="7" y="38"/>
                </a:cxn>
                <a:cxn ang="0">
                  <a:pos x="2" y="56"/>
                </a:cxn>
                <a:cxn ang="0">
                  <a:pos x="1" y="65"/>
                </a:cxn>
                <a:cxn ang="0">
                  <a:pos x="0" y="74"/>
                </a:cxn>
                <a:cxn ang="0">
                  <a:pos x="0" y="74"/>
                </a:cxn>
                <a:cxn ang="0">
                  <a:pos x="1" y="76"/>
                </a:cxn>
                <a:cxn ang="0">
                  <a:pos x="2" y="77"/>
                </a:cxn>
                <a:cxn ang="0">
                  <a:pos x="3" y="78"/>
                </a:cxn>
                <a:cxn ang="0">
                  <a:pos x="5" y="78"/>
                </a:cxn>
                <a:cxn ang="0">
                  <a:pos x="6" y="78"/>
                </a:cxn>
                <a:cxn ang="0">
                  <a:pos x="8" y="77"/>
                </a:cxn>
                <a:cxn ang="0">
                  <a:pos x="9" y="76"/>
                </a:cxn>
                <a:cxn ang="0">
                  <a:pos x="9" y="74"/>
                </a:cxn>
                <a:cxn ang="0">
                  <a:pos x="9" y="74"/>
                </a:cxn>
                <a:cxn ang="0">
                  <a:pos x="10" y="65"/>
                </a:cxn>
                <a:cxn ang="0">
                  <a:pos x="11" y="57"/>
                </a:cxn>
                <a:cxn ang="0">
                  <a:pos x="16" y="39"/>
                </a:cxn>
                <a:cxn ang="0">
                  <a:pos x="29" y="6"/>
                </a:cxn>
                <a:cxn ang="0">
                  <a:pos x="29" y="6"/>
                </a:cxn>
                <a:cxn ang="0">
                  <a:pos x="29" y="4"/>
                </a:cxn>
                <a:cxn ang="0">
                  <a:pos x="28" y="2"/>
                </a:cxn>
                <a:cxn ang="0">
                  <a:pos x="27" y="1"/>
                </a:cxn>
                <a:cxn ang="0">
                  <a:pos x="26" y="0"/>
                </a:cxn>
                <a:cxn ang="0">
                  <a:pos x="24" y="0"/>
                </a:cxn>
                <a:cxn ang="0">
                  <a:pos x="22" y="1"/>
                </a:cxn>
                <a:cxn ang="0">
                  <a:pos x="21" y="2"/>
                </a:cxn>
                <a:cxn ang="0">
                  <a:pos x="20" y="3"/>
                </a:cxn>
                <a:cxn ang="0">
                  <a:pos x="20" y="3"/>
                </a:cxn>
              </a:cxnLst>
              <a:rect l="0" t="0" r="r" b="b"/>
              <a:pathLst>
                <a:path w="29" h="78">
                  <a:moveTo>
                    <a:pt x="20" y="3"/>
                  </a:moveTo>
                  <a:lnTo>
                    <a:pt x="20" y="3"/>
                  </a:lnTo>
                  <a:lnTo>
                    <a:pt x="7" y="38"/>
                  </a:lnTo>
                  <a:lnTo>
                    <a:pt x="2" y="56"/>
                  </a:lnTo>
                  <a:lnTo>
                    <a:pt x="1" y="65"/>
                  </a:lnTo>
                  <a:lnTo>
                    <a:pt x="0" y="74"/>
                  </a:lnTo>
                  <a:lnTo>
                    <a:pt x="0" y="74"/>
                  </a:lnTo>
                  <a:lnTo>
                    <a:pt x="1" y="76"/>
                  </a:lnTo>
                  <a:lnTo>
                    <a:pt x="2" y="77"/>
                  </a:lnTo>
                  <a:lnTo>
                    <a:pt x="3" y="78"/>
                  </a:lnTo>
                  <a:lnTo>
                    <a:pt x="5" y="78"/>
                  </a:lnTo>
                  <a:lnTo>
                    <a:pt x="6" y="78"/>
                  </a:lnTo>
                  <a:lnTo>
                    <a:pt x="8" y="77"/>
                  </a:lnTo>
                  <a:lnTo>
                    <a:pt x="9" y="76"/>
                  </a:lnTo>
                  <a:lnTo>
                    <a:pt x="9" y="74"/>
                  </a:lnTo>
                  <a:lnTo>
                    <a:pt x="9" y="74"/>
                  </a:lnTo>
                  <a:lnTo>
                    <a:pt x="10" y="65"/>
                  </a:lnTo>
                  <a:lnTo>
                    <a:pt x="11" y="57"/>
                  </a:lnTo>
                  <a:lnTo>
                    <a:pt x="16" y="39"/>
                  </a:lnTo>
                  <a:lnTo>
                    <a:pt x="29" y="6"/>
                  </a:lnTo>
                  <a:lnTo>
                    <a:pt x="29" y="6"/>
                  </a:lnTo>
                  <a:lnTo>
                    <a:pt x="29" y="4"/>
                  </a:lnTo>
                  <a:lnTo>
                    <a:pt x="28" y="2"/>
                  </a:lnTo>
                  <a:lnTo>
                    <a:pt x="27" y="1"/>
                  </a:lnTo>
                  <a:lnTo>
                    <a:pt x="26" y="0"/>
                  </a:lnTo>
                  <a:lnTo>
                    <a:pt x="24" y="0"/>
                  </a:lnTo>
                  <a:lnTo>
                    <a:pt x="22" y="1"/>
                  </a:lnTo>
                  <a:lnTo>
                    <a:pt x="21" y="2"/>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1" name="Freeform 806"/>
            <p:cNvSpPr/>
            <p:nvPr/>
          </p:nvSpPr>
          <p:spPr bwMode="auto">
            <a:xfrm>
              <a:off x="6359526" y="1677988"/>
              <a:ext cx="20638" cy="69850"/>
            </a:xfrm>
            <a:custGeom>
              <a:avLst/>
              <a:gdLst/>
              <a:ahLst/>
              <a:cxnLst>
                <a:cxn ang="0">
                  <a:pos x="32" y="4"/>
                </a:cxn>
                <a:cxn ang="0">
                  <a:pos x="32" y="4"/>
                </a:cxn>
                <a:cxn ang="0">
                  <a:pos x="20" y="33"/>
                </a:cxn>
                <a:cxn ang="0">
                  <a:pos x="11" y="63"/>
                </a:cxn>
                <a:cxn ang="0">
                  <a:pos x="6" y="79"/>
                </a:cxn>
                <a:cxn ang="0">
                  <a:pos x="3" y="94"/>
                </a:cxn>
                <a:cxn ang="0">
                  <a:pos x="1" y="110"/>
                </a:cxn>
                <a:cxn ang="0">
                  <a:pos x="0" y="125"/>
                </a:cxn>
                <a:cxn ang="0">
                  <a:pos x="0" y="125"/>
                </a:cxn>
                <a:cxn ang="0">
                  <a:pos x="0" y="127"/>
                </a:cxn>
                <a:cxn ang="0">
                  <a:pos x="1" y="128"/>
                </a:cxn>
                <a:cxn ang="0">
                  <a:pos x="3" y="129"/>
                </a:cxn>
                <a:cxn ang="0">
                  <a:pos x="4" y="130"/>
                </a:cxn>
                <a:cxn ang="0">
                  <a:pos x="6" y="129"/>
                </a:cxn>
                <a:cxn ang="0">
                  <a:pos x="7" y="128"/>
                </a:cxn>
                <a:cxn ang="0">
                  <a:pos x="9" y="127"/>
                </a:cxn>
                <a:cxn ang="0">
                  <a:pos x="9" y="125"/>
                </a:cxn>
                <a:cxn ang="0">
                  <a:pos x="9" y="125"/>
                </a:cxn>
                <a:cxn ang="0">
                  <a:pos x="10" y="110"/>
                </a:cxn>
                <a:cxn ang="0">
                  <a:pos x="12" y="94"/>
                </a:cxn>
                <a:cxn ang="0">
                  <a:pos x="16" y="80"/>
                </a:cxn>
                <a:cxn ang="0">
                  <a:pos x="20" y="64"/>
                </a:cxn>
                <a:cxn ang="0">
                  <a:pos x="30" y="35"/>
                </a:cxn>
                <a:cxn ang="0">
                  <a:pos x="40" y="6"/>
                </a:cxn>
                <a:cxn ang="0">
                  <a:pos x="40" y="6"/>
                </a:cxn>
                <a:cxn ang="0">
                  <a:pos x="41" y="4"/>
                </a:cxn>
                <a:cxn ang="0">
                  <a:pos x="40" y="2"/>
                </a:cxn>
                <a:cxn ang="0">
                  <a:pos x="39" y="1"/>
                </a:cxn>
                <a:cxn ang="0">
                  <a:pos x="37" y="1"/>
                </a:cxn>
                <a:cxn ang="0">
                  <a:pos x="36" y="0"/>
                </a:cxn>
                <a:cxn ang="0">
                  <a:pos x="34" y="1"/>
                </a:cxn>
                <a:cxn ang="0">
                  <a:pos x="33" y="2"/>
                </a:cxn>
                <a:cxn ang="0">
                  <a:pos x="32" y="4"/>
                </a:cxn>
                <a:cxn ang="0">
                  <a:pos x="32" y="4"/>
                </a:cxn>
              </a:cxnLst>
              <a:rect l="0" t="0" r="r" b="b"/>
              <a:pathLst>
                <a:path w="41" h="130">
                  <a:moveTo>
                    <a:pt x="32" y="4"/>
                  </a:moveTo>
                  <a:lnTo>
                    <a:pt x="32" y="4"/>
                  </a:lnTo>
                  <a:lnTo>
                    <a:pt x="20" y="33"/>
                  </a:lnTo>
                  <a:lnTo>
                    <a:pt x="11" y="63"/>
                  </a:lnTo>
                  <a:lnTo>
                    <a:pt x="6" y="79"/>
                  </a:lnTo>
                  <a:lnTo>
                    <a:pt x="3" y="94"/>
                  </a:lnTo>
                  <a:lnTo>
                    <a:pt x="1" y="110"/>
                  </a:lnTo>
                  <a:lnTo>
                    <a:pt x="0" y="125"/>
                  </a:lnTo>
                  <a:lnTo>
                    <a:pt x="0" y="125"/>
                  </a:lnTo>
                  <a:lnTo>
                    <a:pt x="0" y="127"/>
                  </a:lnTo>
                  <a:lnTo>
                    <a:pt x="1" y="128"/>
                  </a:lnTo>
                  <a:lnTo>
                    <a:pt x="3" y="129"/>
                  </a:lnTo>
                  <a:lnTo>
                    <a:pt x="4" y="130"/>
                  </a:lnTo>
                  <a:lnTo>
                    <a:pt x="6" y="129"/>
                  </a:lnTo>
                  <a:lnTo>
                    <a:pt x="7" y="128"/>
                  </a:lnTo>
                  <a:lnTo>
                    <a:pt x="9" y="127"/>
                  </a:lnTo>
                  <a:lnTo>
                    <a:pt x="9" y="125"/>
                  </a:lnTo>
                  <a:lnTo>
                    <a:pt x="9" y="125"/>
                  </a:lnTo>
                  <a:lnTo>
                    <a:pt x="10" y="110"/>
                  </a:lnTo>
                  <a:lnTo>
                    <a:pt x="12" y="94"/>
                  </a:lnTo>
                  <a:lnTo>
                    <a:pt x="16" y="80"/>
                  </a:lnTo>
                  <a:lnTo>
                    <a:pt x="20" y="64"/>
                  </a:lnTo>
                  <a:lnTo>
                    <a:pt x="30" y="35"/>
                  </a:lnTo>
                  <a:lnTo>
                    <a:pt x="40" y="6"/>
                  </a:lnTo>
                  <a:lnTo>
                    <a:pt x="40" y="6"/>
                  </a:lnTo>
                  <a:lnTo>
                    <a:pt x="41" y="4"/>
                  </a:lnTo>
                  <a:lnTo>
                    <a:pt x="40" y="2"/>
                  </a:lnTo>
                  <a:lnTo>
                    <a:pt x="39" y="1"/>
                  </a:lnTo>
                  <a:lnTo>
                    <a:pt x="37" y="1"/>
                  </a:lnTo>
                  <a:lnTo>
                    <a:pt x="36"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2" name="Freeform 807"/>
            <p:cNvSpPr/>
            <p:nvPr/>
          </p:nvSpPr>
          <p:spPr bwMode="auto">
            <a:xfrm>
              <a:off x="6392863" y="1708150"/>
              <a:ext cx="20638" cy="55563"/>
            </a:xfrm>
            <a:custGeom>
              <a:avLst/>
              <a:gdLst/>
              <a:ahLst/>
              <a:cxnLst>
                <a:cxn ang="0">
                  <a:pos x="32" y="4"/>
                </a:cxn>
                <a:cxn ang="0">
                  <a:pos x="32" y="4"/>
                </a:cxn>
                <a:cxn ang="0">
                  <a:pos x="27" y="17"/>
                </a:cxn>
                <a:cxn ang="0">
                  <a:pos x="23" y="28"/>
                </a:cxn>
                <a:cxn ang="0">
                  <a:pos x="13" y="51"/>
                </a:cxn>
                <a:cxn ang="0">
                  <a:pos x="8" y="63"/>
                </a:cxn>
                <a:cxn ang="0">
                  <a:pos x="4" y="74"/>
                </a:cxn>
                <a:cxn ang="0">
                  <a:pos x="1" y="87"/>
                </a:cxn>
                <a:cxn ang="0">
                  <a:pos x="0" y="100"/>
                </a:cxn>
                <a:cxn ang="0">
                  <a:pos x="0" y="100"/>
                </a:cxn>
                <a:cxn ang="0">
                  <a:pos x="0" y="102"/>
                </a:cxn>
                <a:cxn ang="0">
                  <a:pos x="1" y="103"/>
                </a:cxn>
                <a:cxn ang="0">
                  <a:pos x="3" y="104"/>
                </a:cxn>
                <a:cxn ang="0">
                  <a:pos x="4" y="104"/>
                </a:cxn>
                <a:cxn ang="0">
                  <a:pos x="6" y="104"/>
                </a:cxn>
                <a:cxn ang="0">
                  <a:pos x="8" y="103"/>
                </a:cxn>
                <a:cxn ang="0">
                  <a:pos x="9" y="102"/>
                </a:cxn>
                <a:cxn ang="0">
                  <a:pos x="9" y="100"/>
                </a:cxn>
                <a:cxn ang="0">
                  <a:pos x="9" y="100"/>
                </a:cxn>
                <a:cxn ang="0">
                  <a:pos x="10" y="87"/>
                </a:cxn>
                <a:cxn ang="0">
                  <a:pos x="13" y="75"/>
                </a:cxn>
                <a:cxn ang="0">
                  <a:pos x="17" y="64"/>
                </a:cxn>
                <a:cxn ang="0">
                  <a:pos x="22" y="53"/>
                </a:cxn>
                <a:cxn ang="0">
                  <a:pos x="33" y="30"/>
                </a:cxn>
                <a:cxn ang="0">
                  <a:pos x="37" y="19"/>
                </a:cxn>
                <a:cxn ang="0">
                  <a:pos x="41" y="6"/>
                </a:cxn>
                <a:cxn ang="0">
                  <a:pos x="41" y="6"/>
                </a:cxn>
                <a:cxn ang="0">
                  <a:pos x="41" y="4"/>
                </a:cxn>
                <a:cxn ang="0">
                  <a:pos x="40" y="2"/>
                </a:cxn>
                <a:cxn ang="0">
                  <a:pos x="39" y="1"/>
                </a:cxn>
                <a:cxn ang="0">
                  <a:pos x="37" y="1"/>
                </a:cxn>
                <a:cxn ang="0">
                  <a:pos x="35" y="0"/>
                </a:cxn>
                <a:cxn ang="0">
                  <a:pos x="34" y="1"/>
                </a:cxn>
                <a:cxn ang="0">
                  <a:pos x="33" y="2"/>
                </a:cxn>
                <a:cxn ang="0">
                  <a:pos x="32" y="4"/>
                </a:cxn>
                <a:cxn ang="0">
                  <a:pos x="32" y="4"/>
                </a:cxn>
              </a:cxnLst>
              <a:rect l="0" t="0" r="r" b="b"/>
              <a:pathLst>
                <a:path w="41" h="104">
                  <a:moveTo>
                    <a:pt x="32" y="4"/>
                  </a:moveTo>
                  <a:lnTo>
                    <a:pt x="32" y="4"/>
                  </a:lnTo>
                  <a:lnTo>
                    <a:pt x="27" y="17"/>
                  </a:lnTo>
                  <a:lnTo>
                    <a:pt x="23" y="28"/>
                  </a:lnTo>
                  <a:lnTo>
                    <a:pt x="13" y="51"/>
                  </a:lnTo>
                  <a:lnTo>
                    <a:pt x="8" y="63"/>
                  </a:lnTo>
                  <a:lnTo>
                    <a:pt x="4" y="74"/>
                  </a:lnTo>
                  <a:lnTo>
                    <a:pt x="1" y="87"/>
                  </a:lnTo>
                  <a:lnTo>
                    <a:pt x="0" y="100"/>
                  </a:lnTo>
                  <a:lnTo>
                    <a:pt x="0" y="100"/>
                  </a:lnTo>
                  <a:lnTo>
                    <a:pt x="0" y="102"/>
                  </a:lnTo>
                  <a:lnTo>
                    <a:pt x="1" y="103"/>
                  </a:lnTo>
                  <a:lnTo>
                    <a:pt x="3" y="104"/>
                  </a:lnTo>
                  <a:lnTo>
                    <a:pt x="4" y="104"/>
                  </a:lnTo>
                  <a:lnTo>
                    <a:pt x="6" y="104"/>
                  </a:lnTo>
                  <a:lnTo>
                    <a:pt x="8" y="103"/>
                  </a:lnTo>
                  <a:lnTo>
                    <a:pt x="9" y="102"/>
                  </a:lnTo>
                  <a:lnTo>
                    <a:pt x="9" y="100"/>
                  </a:lnTo>
                  <a:lnTo>
                    <a:pt x="9" y="100"/>
                  </a:lnTo>
                  <a:lnTo>
                    <a:pt x="10" y="87"/>
                  </a:lnTo>
                  <a:lnTo>
                    <a:pt x="13" y="75"/>
                  </a:lnTo>
                  <a:lnTo>
                    <a:pt x="17" y="64"/>
                  </a:lnTo>
                  <a:lnTo>
                    <a:pt x="22" y="53"/>
                  </a:lnTo>
                  <a:lnTo>
                    <a:pt x="33" y="30"/>
                  </a:lnTo>
                  <a:lnTo>
                    <a:pt x="37" y="19"/>
                  </a:lnTo>
                  <a:lnTo>
                    <a:pt x="41" y="6"/>
                  </a:lnTo>
                  <a:lnTo>
                    <a:pt x="41" y="6"/>
                  </a:lnTo>
                  <a:lnTo>
                    <a:pt x="41" y="4"/>
                  </a:lnTo>
                  <a:lnTo>
                    <a:pt x="40" y="2"/>
                  </a:lnTo>
                  <a:lnTo>
                    <a:pt x="39" y="1"/>
                  </a:lnTo>
                  <a:lnTo>
                    <a:pt x="37" y="1"/>
                  </a:lnTo>
                  <a:lnTo>
                    <a:pt x="35" y="0"/>
                  </a:lnTo>
                  <a:lnTo>
                    <a:pt x="34" y="1"/>
                  </a:lnTo>
                  <a:lnTo>
                    <a:pt x="33"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3" name="Freeform 809"/>
            <p:cNvSpPr/>
            <p:nvPr/>
          </p:nvSpPr>
          <p:spPr bwMode="auto">
            <a:xfrm>
              <a:off x="6438900" y="1719263"/>
              <a:ext cx="31750" cy="65088"/>
            </a:xfrm>
            <a:custGeom>
              <a:avLst/>
              <a:gdLst/>
              <a:ahLst/>
              <a:cxnLst>
                <a:cxn ang="0">
                  <a:pos x="51" y="2"/>
                </a:cxn>
                <a:cxn ang="0">
                  <a:pos x="51" y="2"/>
                </a:cxn>
                <a:cxn ang="0">
                  <a:pos x="37" y="25"/>
                </a:cxn>
                <a:cxn ang="0">
                  <a:pos x="25" y="44"/>
                </a:cxn>
                <a:cxn ang="0">
                  <a:pos x="14" y="64"/>
                </a:cxn>
                <a:cxn ang="0">
                  <a:pos x="6" y="83"/>
                </a:cxn>
                <a:cxn ang="0">
                  <a:pos x="2" y="93"/>
                </a:cxn>
                <a:cxn ang="0">
                  <a:pos x="0" y="101"/>
                </a:cxn>
                <a:cxn ang="0">
                  <a:pos x="0" y="108"/>
                </a:cxn>
                <a:cxn ang="0">
                  <a:pos x="1" y="114"/>
                </a:cxn>
                <a:cxn ang="0">
                  <a:pos x="2" y="116"/>
                </a:cxn>
                <a:cxn ang="0">
                  <a:pos x="5" y="119"/>
                </a:cxn>
                <a:cxn ang="0">
                  <a:pos x="7" y="120"/>
                </a:cxn>
                <a:cxn ang="0">
                  <a:pos x="10" y="123"/>
                </a:cxn>
                <a:cxn ang="0">
                  <a:pos x="10" y="123"/>
                </a:cxn>
                <a:cxn ang="0">
                  <a:pos x="12" y="123"/>
                </a:cxn>
                <a:cxn ang="0">
                  <a:pos x="14" y="123"/>
                </a:cxn>
                <a:cxn ang="0">
                  <a:pos x="15" y="120"/>
                </a:cxn>
                <a:cxn ang="0">
                  <a:pos x="16" y="119"/>
                </a:cxn>
                <a:cxn ang="0">
                  <a:pos x="15" y="115"/>
                </a:cxn>
                <a:cxn ang="0">
                  <a:pos x="14" y="114"/>
                </a:cxn>
                <a:cxn ang="0">
                  <a:pos x="13" y="113"/>
                </a:cxn>
                <a:cxn ang="0">
                  <a:pos x="13" y="113"/>
                </a:cxn>
                <a:cxn ang="0">
                  <a:pos x="11" y="112"/>
                </a:cxn>
                <a:cxn ang="0">
                  <a:pos x="10" y="111"/>
                </a:cxn>
                <a:cxn ang="0">
                  <a:pos x="10" y="107"/>
                </a:cxn>
                <a:cxn ang="0">
                  <a:pos x="10" y="102"/>
                </a:cxn>
                <a:cxn ang="0">
                  <a:pos x="12" y="96"/>
                </a:cxn>
                <a:cxn ang="0">
                  <a:pos x="18" y="80"/>
                </a:cxn>
                <a:cxn ang="0">
                  <a:pos x="27" y="62"/>
                </a:cxn>
                <a:cxn ang="0">
                  <a:pos x="47" y="27"/>
                </a:cxn>
                <a:cxn ang="0">
                  <a:pos x="59" y="7"/>
                </a:cxn>
                <a:cxn ang="0">
                  <a:pos x="59" y="7"/>
                </a:cxn>
                <a:cxn ang="0">
                  <a:pos x="60" y="5"/>
                </a:cxn>
                <a:cxn ang="0">
                  <a:pos x="59" y="3"/>
                </a:cxn>
                <a:cxn ang="0">
                  <a:pos x="59" y="1"/>
                </a:cxn>
                <a:cxn ang="0">
                  <a:pos x="57" y="0"/>
                </a:cxn>
                <a:cxn ang="0">
                  <a:pos x="56" y="0"/>
                </a:cxn>
                <a:cxn ang="0">
                  <a:pos x="54" y="0"/>
                </a:cxn>
                <a:cxn ang="0">
                  <a:pos x="52" y="0"/>
                </a:cxn>
                <a:cxn ang="0">
                  <a:pos x="51" y="2"/>
                </a:cxn>
                <a:cxn ang="0">
                  <a:pos x="51" y="2"/>
                </a:cxn>
              </a:cxnLst>
              <a:rect l="0" t="0" r="r" b="b"/>
              <a:pathLst>
                <a:path w="60" h="123">
                  <a:moveTo>
                    <a:pt x="51" y="2"/>
                  </a:moveTo>
                  <a:lnTo>
                    <a:pt x="51" y="2"/>
                  </a:lnTo>
                  <a:lnTo>
                    <a:pt x="37" y="25"/>
                  </a:lnTo>
                  <a:lnTo>
                    <a:pt x="25" y="44"/>
                  </a:lnTo>
                  <a:lnTo>
                    <a:pt x="14" y="64"/>
                  </a:lnTo>
                  <a:lnTo>
                    <a:pt x="6" y="83"/>
                  </a:lnTo>
                  <a:lnTo>
                    <a:pt x="2" y="93"/>
                  </a:lnTo>
                  <a:lnTo>
                    <a:pt x="0" y="101"/>
                  </a:lnTo>
                  <a:lnTo>
                    <a:pt x="0" y="108"/>
                  </a:lnTo>
                  <a:lnTo>
                    <a:pt x="1" y="114"/>
                  </a:lnTo>
                  <a:lnTo>
                    <a:pt x="2" y="116"/>
                  </a:lnTo>
                  <a:lnTo>
                    <a:pt x="5" y="119"/>
                  </a:lnTo>
                  <a:lnTo>
                    <a:pt x="7" y="120"/>
                  </a:lnTo>
                  <a:lnTo>
                    <a:pt x="10" y="123"/>
                  </a:lnTo>
                  <a:lnTo>
                    <a:pt x="10" y="123"/>
                  </a:lnTo>
                  <a:lnTo>
                    <a:pt x="12" y="123"/>
                  </a:lnTo>
                  <a:lnTo>
                    <a:pt x="14" y="123"/>
                  </a:lnTo>
                  <a:lnTo>
                    <a:pt x="15" y="120"/>
                  </a:lnTo>
                  <a:lnTo>
                    <a:pt x="16" y="119"/>
                  </a:lnTo>
                  <a:lnTo>
                    <a:pt x="15" y="115"/>
                  </a:lnTo>
                  <a:lnTo>
                    <a:pt x="14" y="114"/>
                  </a:lnTo>
                  <a:lnTo>
                    <a:pt x="13" y="113"/>
                  </a:lnTo>
                  <a:lnTo>
                    <a:pt x="13" y="113"/>
                  </a:lnTo>
                  <a:lnTo>
                    <a:pt x="11" y="112"/>
                  </a:lnTo>
                  <a:lnTo>
                    <a:pt x="10" y="111"/>
                  </a:lnTo>
                  <a:lnTo>
                    <a:pt x="10" y="107"/>
                  </a:lnTo>
                  <a:lnTo>
                    <a:pt x="10" y="102"/>
                  </a:lnTo>
                  <a:lnTo>
                    <a:pt x="12" y="96"/>
                  </a:lnTo>
                  <a:lnTo>
                    <a:pt x="18" y="80"/>
                  </a:lnTo>
                  <a:lnTo>
                    <a:pt x="27" y="62"/>
                  </a:lnTo>
                  <a:lnTo>
                    <a:pt x="47" y="27"/>
                  </a:lnTo>
                  <a:lnTo>
                    <a:pt x="59" y="7"/>
                  </a:lnTo>
                  <a:lnTo>
                    <a:pt x="59" y="7"/>
                  </a:lnTo>
                  <a:lnTo>
                    <a:pt x="60" y="5"/>
                  </a:lnTo>
                  <a:lnTo>
                    <a:pt x="59" y="3"/>
                  </a:lnTo>
                  <a:lnTo>
                    <a:pt x="59" y="1"/>
                  </a:lnTo>
                  <a:lnTo>
                    <a:pt x="57" y="0"/>
                  </a:lnTo>
                  <a:lnTo>
                    <a:pt x="56" y="0"/>
                  </a:lnTo>
                  <a:lnTo>
                    <a:pt x="54" y="0"/>
                  </a:lnTo>
                  <a:lnTo>
                    <a:pt x="52" y="0"/>
                  </a:lnTo>
                  <a:lnTo>
                    <a:pt x="51" y="2"/>
                  </a:lnTo>
                  <a:lnTo>
                    <a:pt x="51"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4" name="Freeform 810"/>
            <p:cNvSpPr/>
            <p:nvPr/>
          </p:nvSpPr>
          <p:spPr bwMode="auto">
            <a:xfrm>
              <a:off x="6478588" y="1731963"/>
              <a:ext cx="28575" cy="65088"/>
            </a:xfrm>
            <a:custGeom>
              <a:avLst/>
              <a:gdLst/>
              <a:ahLst/>
              <a:cxnLst>
                <a:cxn ang="0">
                  <a:pos x="45" y="1"/>
                </a:cxn>
                <a:cxn ang="0">
                  <a:pos x="45" y="1"/>
                </a:cxn>
                <a:cxn ang="0">
                  <a:pos x="40" y="8"/>
                </a:cxn>
                <a:cxn ang="0">
                  <a:pos x="34" y="14"/>
                </a:cxn>
                <a:cxn ang="0">
                  <a:pos x="25" y="26"/>
                </a:cxn>
                <a:cxn ang="0">
                  <a:pos x="16" y="41"/>
                </a:cxn>
                <a:cxn ang="0">
                  <a:pos x="10" y="55"/>
                </a:cxn>
                <a:cxn ang="0">
                  <a:pos x="6" y="71"/>
                </a:cxn>
                <a:cxn ang="0">
                  <a:pos x="3" y="87"/>
                </a:cxn>
                <a:cxn ang="0">
                  <a:pos x="1" y="103"/>
                </a:cxn>
                <a:cxn ang="0">
                  <a:pos x="0" y="119"/>
                </a:cxn>
                <a:cxn ang="0">
                  <a:pos x="0" y="119"/>
                </a:cxn>
                <a:cxn ang="0">
                  <a:pos x="0" y="121"/>
                </a:cxn>
                <a:cxn ang="0">
                  <a:pos x="1" y="122"/>
                </a:cxn>
                <a:cxn ang="0">
                  <a:pos x="3" y="123"/>
                </a:cxn>
                <a:cxn ang="0">
                  <a:pos x="5" y="123"/>
                </a:cxn>
                <a:cxn ang="0">
                  <a:pos x="6" y="123"/>
                </a:cxn>
                <a:cxn ang="0">
                  <a:pos x="8" y="122"/>
                </a:cxn>
                <a:cxn ang="0">
                  <a:pos x="9" y="121"/>
                </a:cxn>
                <a:cxn ang="0">
                  <a:pos x="9" y="119"/>
                </a:cxn>
                <a:cxn ang="0">
                  <a:pos x="9" y="119"/>
                </a:cxn>
                <a:cxn ang="0">
                  <a:pos x="10" y="104"/>
                </a:cxn>
                <a:cxn ang="0">
                  <a:pos x="12" y="88"/>
                </a:cxn>
                <a:cxn ang="0">
                  <a:pos x="15" y="74"/>
                </a:cxn>
                <a:cxn ang="0">
                  <a:pos x="19" y="59"/>
                </a:cxn>
                <a:cxn ang="0">
                  <a:pos x="25" y="45"/>
                </a:cxn>
                <a:cxn ang="0">
                  <a:pos x="33" y="31"/>
                </a:cxn>
                <a:cxn ang="0">
                  <a:pos x="41" y="19"/>
                </a:cxn>
                <a:cxn ang="0">
                  <a:pos x="53" y="9"/>
                </a:cxn>
                <a:cxn ang="0">
                  <a:pos x="53" y="9"/>
                </a:cxn>
                <a:cxn ang="0">
                  <a:pos x="54" y="7"/>
                </a:cxn>
                <a:cxn ang="0">
                  <a:pos x="54" y="6"/>
                </a:cxn>
                <a:cxn ang="0">
                  <a:pos x="54" y="3"/>
                </a:cxn>
                <a:cxn ang="0">
                  <a:pos x="53" y="2"/>
                </a:cxn>
                <a:cxn ang="0">
                  <a:pos x="50" y="1"/>
                </a:cxn>
                <a:cxn ang="0">
                  <a:pos x="49" y="0"/>
                </a:cxn>
                <a:cxn ang="0">
                  <a:pos x="47" y="0"/>
                </a:cxn>
                <a:cxn ang="0">
                  <a:pos x="45" y="1"/>
                </a:cxn>
                <a:cxn ang="0">
                  <a:pos x="45" y="1"/>
                </a:cxn>
              </a:cxnLst>
              <a:rect l="0" t="0" r="r" b="b"/>
              <a:pathLst>
                <a:path w="54" h="123">
                  <a:moveTo>
                    <a:pt x="45" y="1"/>
                  </a:moveTo>
                  <a:lnTo>
                    <a:pt x="45" y="1"/>
                  </a:lnTo>
                  <a:lnTo>
                    <a:pt x="40" y="8"/>
                  </a:lnTo>
                  <a:lnTo>
                    <a:pt x="34" y="14"/>
                  </a:lnTo>
                  <a:lnTo>
                    <a:pt x="25" y="26"/>
                  </a:lnTo>
                  <a:lnTo>
                    <a:pt x="16" y="41"/>
                  </a:lnTo>
                  <a:lnTo>
                    <a:pt x="10" y="55"/>
                  </a:lnTo>
                  <a:lnTo>
                    <a:pt x="6" y="71"/>
                  </a:lnTo>
                  <a:lnTo>
                    <a:pt x="3" y="87"/>
                  </a:lnTo>
                  <a:lnTo>
                    <a:pt x="1" y="103"/>
                  </a:lnTo>
                  <a:lnTo>
                    <a:pt x="0" y="119"/>
                  </a:lnTo>
                  <a:lnTo>
                    <a:pt x="0" y="119"/>
                  </a:lnTo>
                  <a:lnTo>
                    <a:pt x="0" y="121"/>
                  </a:lnTo>
                  <a:lnTo>
                    <a:pt x="1" y="122"/>
                  </a:lnTo>
                  <a:lnTo>
                    <a:pt x="3" y="123"/>
                  </a:lnTo>
                  <a:lnTo>
                    <a:pt x="5" y="123"/>
                  </a:lnTo>
                  <a:lnTo>
                    <a:pt x="6" y="123"/>
                  </a:lnTo>
                  <a:lnTo>
                    <a:pt x="8" y="122"/>
                  </a:lnTo>
                  <a:lnTo>
                    <a:pt x="9" y="121"/>
                  </a:lnTo>
                  <a:lnTo>
                    <a:pt x="9" y="119"/>
                  </a:lnTo>
                  <a:lnTo>
                    <a:pt x="9" y="119"/>
                  </a:lnTo>
                  <a:lnTo>
                    <a:pt x="10" y="104"/>
                  </a:lnTo>
                  <a:lnTo>
                    <a:pt x="12" y="88"/>
                  </a:lnTo>
                  <a:lnTo>
                    <a:pt x="15" y="74"/>
                  </a:lnTo>
                  <a:lnTo>
                    <a:pt x="19" y="59"/>
                  </a:lnTo>
                  <a:lnTo>
                    <a:pt x="25" y="45"/>
                  </a:lnTo>
                  <a:lnTo>
                    <a:pt x="33" y="31"/>
                  </a:lnTo>
                  <a:lnTo>
                    <a:pt x="41" y="19"/>
                  </a:lnTo>
                  <a:lnTo>
                    <a:pt x="53" y="9"/>
                  </a:lnTo>
                  <a:lnTo>
                    <a:pt x="53" y="9"/>
                  </a:lnTo>
                  <a:lnTo>
                    <a:pt x="54" y="7"/>
                  </a:lnTo>
                  <a:lnTo>
                    <a:pt x="54" y="6"/>
                  </a:lnTo>
                  <a:lnTo>
                    <a:pt x="54" y="3"/>
                  </a:lnTo>
                  <a:lnTo>
                    <a:pt x="53" y="2"/>
                  </a:lnTo>
                  <a:lnTo>
                    <a:pt x="50" y="1"/>
                  </a:lnTo>
                  <a:lnTo>
                    <a:pt x="49" y="0"/>
                  </a:lnTo>
                  <a:lnTo>
                    <a:pt x="47" y="0"/>
                  </a:lnTo>
                  <a:lnTo>
                    <a:pt x="45" y="1"/>
                  </a:lnTo>
                  <a:lnTo>
                    <a:pt x="4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5" name="Freeform 811"/>
            <p:cNvSpPr/>
            <p:nvPr/>
          </p:nvSpPr>
          <p:spPr bwMode="auto">
            <a:xfrm>
              <a:off x="6523038" y="1739900"/>
              <a:ext cx="25400" cy="61913"/>
            </a:xfrm>
            <a:custGeom>
              <a:avLst/>
              <a:gdLst/>
              <a:ahLst/>
              <a:cxnLst>
                <a:cxn ang="0">
                  <a:pos x="39" y="3"/>
                </a:cxn>
                <a:cxn ang="0">
                  <a:pos x="39" y="3"/>
                </a:cxn>
                <a:cxn ang="0">
                  <a:pos x="27" y="29"/>
                </a:cxn>
                <a:cxn ang="0">
                  <a:pos x="17" y="56"/>
                </a:cxn>
                <a:cxn ang="0">
                  <a:pos x="8" y="82"/>
                </a:cxn>
                <a:cxn ang="0">
                  <a:pos x="4" y="96"/>
                </a:cxn>
                <a:cxn ang="0">
                  <a:pos x="0" y="110"/>
                </a:cxn>
                <a:cxn ang="0">
                  <a:pos x="0" y="110"/>
                </a:cxn>
                <a:cxn ang="0">
                  <a:pos x="0" y="112"/>
                </a:cxn>
                <a:cxn ang="0">
                  <a:pos x="1" y="113"/>
                </a:cxn>
                <a:cxn ang="0">
                  <a:pos x="4" y="116"/>
                </a:cxn>
                <a:cxn ang="0">
                  <a:pos x="6" y="117"/>
                </a:cxn>
                <a:cxn ang="0">
                  <a:pos x="8" y="116"/>
                </a:cxn>
                <a:cxn ang="0">
                  <a:pos x="9" y="114"/>
                </a:cxn>
                <a:cxn ang="0">
                  <a:pos x="10" y="112"/>
                </a:cxn>
                <a:cxn ang="0">
                  <a:pos x="10" y="112"/>
                </a:cxn>
                <a:cxn ang="0">
                  <a:pos x="13" y="99"/>
                </a:cxn>
                <a:cxn ang="0">
                  <a:pos x="16" y="85"/>
                </a:cxn>
                <a:cxn ang="0">
                  <a:pos x="25" y="58"/>
                </a:cxn>
                <a:cxn ang="0">
                  <a:pos x="37" y="32"/>
                </a:cxn>
                <a:cxn ang="0">
                  <a:pos x="47" y="5"/>
                </a:cxn>
                <a:cxn ang="0">
                  <a:pos x="47" y="5"/>
                </a:cxn>
                <a:cxn ang="0">
                  <a:pos x="48" y="3"/>
                </a:cxn>
                <a:cxn ang="0">
                  <a:pos x="47" y="2"/>
                </a:cxn>
                <a:cxn ang="0">
                  <a:pos x="46" y="1"/>
                </a:cxn>
                <a:cxn ang="0">
                  <a:pos x="45" y="0"/>
                </a:cxn>
                <a:cxn ang="0">
                  <a:pos x="41" y="0"/>
                </a:cxn>
                <a:cxn ang="0">
                  <a:pos x="40" y="1"/>
                </a:cxn>
                <a:cxn ang="0">
                  <a:pos x="39" y="3"/>
                </a:cxn>
                <a:cxn ang="0">
                  <a:pos x="39" y="3"/>
                </a:cxn>
              </a:cxnLst>
              <a:rect l="0" t="0" r="r" b="b"/>
              <a:pathLst>
                <a:path w="48" h="117">
                  <a:moveTo>
                    <a:pt x="39" y="3"/>
                  </a:moveTo>
                  <a:lnTo>
                    <a:pt x="39" y="3"/>
                  </a:lnTo>
                  <a:lnTo>
                    <a:pt x="27" y="29"/>
                  </a:lnTo>
                  <a:lnTo>
                    <a:pt x="17" y="56"/>
                  </a:lnTo>
                  <a:lnTo>
                    <a:pt x="8" y="82"/>
                  </a:lnTo>
                  <a:lnTo>
                    <a:pt x="4" y="96"/>
                  </a:lnTo>
                  <a:lnTo>
                    <a:pt x="0" y="110"/>
                  </a:lnTo>
                  <a:lnTo>
                    <a:pt x="0" y="110"/>
                  </a:lnTo>
                  <a:lnTo>
                    <a:pt x="0" y="112"/>
                  </a:lnTo>
                  <a:lnTo>
                    <a:pt x="1" y="113"/>
                  </a:lnTo>
                  <a:lnTo>
                    <a:pt x="4" y="116"/>
                  </a:lnTo>
                  <a:lnTo>
                    <a:pt x="6" y="117"/>
                  </a:lnTo>
                  <a:lnTo>
                    <a:pt x="8" y="116"/>
                  </a:lnTo>
                  <a:lnTo>
                    <a:pt x="9" y="114"/>
                  </a:lnTo>
                  <a:lnTo>
                    <a:pt x="10" y="112"/>
                  </a:lnTo>
                  <a:lnTo>
                    <a:pt x="10" y="112"/>
                  </a:lnTo>
                  <a:lnTo>
                    <a:pt x="13" y="99"/>
                  </a:lnTo>
                  <a:lnTo>
                    <a:pt x="16" y="85"/>
                  </a:lnTo>
                  <a:lnTo>
                    <a:pt x="25" y="58"/>
                  </a:lnTo>
                  <a:lnTo>
                    <a:pt x="37" y="32"/>
                  </a:lnTo>
                  <a:lnTo>
                    <a:pt x="47" y="5"/>
                  </a:lnTo>
                  <a:lnTo>
                    <a:pt x="47" y="5"/>
                  </a:lnTo>
                  <a:lnTo>
                    <a:pt x="48" y="3"/>
                  </a:lnTo>
                  <a:lnTo>
                    <a:pt x="47" y="2"/>
                  </a:lnTo>
                  <a:lnTo>
                    <a:pt x="46" y="1"/>
                  </a:lnTo>
                  <a:lnTo>
                    <a:pt x="45" y="0"/>
                  </a:lnTo>
                  <a:lnTo>
                    <a:pt x="41" y="0"/>
                  </a:lnTo>
                  <a:lnTo>
                    <a:pt x="40" y="1"/>
                  </a:lnTo>
                  <a:lnTo>
                    <a:pt x="39" y="3"/>
                  </a:lnTo>
                  <a:lnTo>
                    <a:pt x="3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6" name="Freeform 812"/>
            <p:cNvSpPr/>
            <p:nvPr/>
          </p:nvSpPr>
          <p:spPr bwMode="auto">
            <a:xfrm>
              <a:off x="6572250" y="1743075"/>
              <a:ext cx="28575" cy="61913"/>
            </a:xfrm>
            <a:custGeom>
              <a:avLst/>
              <a:gdLst/>
              <a:ahLst/>
              <a:cxnLst>
                <a:cxn ang="0">
                  <a:pos x="45" y="2"/>
                </a:cxn>
                <a:cxn ang="0">
                  <a:pos x="45" y="2"/>
                </a:cxn>
                <a:cxn ang="0">
                  <a:pos x="37" y="14"/>
                </a:cxn>
                <a:cxn ang="0">
                  <a:pos x="28" y="27"/>
                </a:cxn>
                <a:cxn ang="0">
                  <a:pos x="22" y="40"/>
                </a:cxn>
                <a:cxn ang="0">
                  <a:pos x="16" y="54"/>
                </a:cxn>
                <a:cxn ang="0">
                  <a:pos x="11" y="67"/>
                </a:cxn>
                <a:cxn ang="0">
                  <a:pos x="7" y="82"/>
                </a:cxn>
                <a:cxn ang="0">
                  <a:pos x="3" y="96"/>
                </a:cxn>
                <a:cxn ang="0">
                  <a:pos x="0" y="111"/>
                </a:cxn>
                <a:cxn ang="0">
                  <a:pos x="0" y="111"/>
                </a:cxn>
                <a:cxn ang="0">
                  <a:pos x="0" y="114"/>
                </a:cxn>
                <a:cxn ang="0">
                  <a:pos x="3" y="116"/>
                </a:cxn>
                <a:cxn ang="0">
                  <a:pos x="6" y="117"/>
                </a:cxn>
                <a:cxn ang="0">
                  <a:pos x="8" y="115"/>
                </a:cxn>
                <a:cxn ang="0">
                  <a:pos x="14" y="108"/>
                </a:cxn>
                <a:cxn ang="0">
                  <a:pos x="14" y="108"/>
                </a:cxn>
                <a:cxn ang="0">
                  <a:pos x="16" y="106"/>
                </a:cxn>
                <a:cxn ang="0">
                  <a:pos x="15" y="104"/>
                </a:cxn>
                <a:cxn ang="0">
                  <a:pos x="14" y="102"/>
                </a:cxn>
                <a:cxn ang="0">
                  <a:pos x="12" y="101"/>
                </a:cxn>
                <a:cxn ang="0">
                  <a:pos x="12" y="101"/>
                </a:cxn>
                <a:cxn ang="0">
                  <a:pos x="18" y="75"/>
                </a:cxn>
                <a:cxn ang="0">
                  <a:pos x="22" y="63"/>
                </a:cxn>
                <a:cxn ang="0">
                  <a:pos x="27" y="52"/>
                </a:cxn>
                <a:cxn ang="0">
                  <a:pos x="33" y="39"/>
                </a:cxn>
                <a:cxn ang="0">
                  <a:pos x="39" y="28"/>
                </a:cxn>
                <a:cxn ang="0">
                  <a:pos x="45" y="18"/>
                </a:cxn>
                <a:cxn ang="0">
                  <a:pos x="53" y="6"/>
                </a:cxn>
                <a:cxn ang="0">
                  <a:pos x="53" y="6"/>
                </a:cxn>
                <a:cxn ang="0">
                  <a:pos x="54" y="5"/>
                </a:cxn>
                <a:cxn ang="0">
                  <a:pos x="54" y="3"/>
                </a:cxn>
                <a:cxn ang="0">
                  <a:pos x="53" y="2"/>
                </a:cxn>
                <a:cxn ang="0">
                  <a:pos x="52" y="1"/>
                </a:cxn>
                <a:cxn ang="0">
                  <a:pos x="48" y="0"/>
                </a:cxn>
                <a:cxn ang="0">
                  <a:pos x="46" y="0"/>
                </a:cxn>
                <a:cxn ang="0">
                  <a:pos x="45" y="2"/>
                </a:cxn>
                <a:cxn ang="0">
                  <a:pos x="45" y="2"/>
                </a:cxn>
              </a:cxnLst>
              <a:rect l="0" t="0" r="r" b="b"/>
              <a:pathLst>
                <a:path w="54" h="117">
                  <a:moveTo>
                    <a:pt x="45" y="2"/>
                  </a:moveTo>
                  <a:lnTo>
                    <a:pt x="45" y="2"/>
                  </a:lnTo>
                  <a:lnTo>
                    <a:pt x="37" y="14"/>
                  </a:lnTo>
                  <a:lnTo>
                    <a:pt x="28" y="27"/>
                  </a:lnTo>
                  <a:lnTo>
                    <a:pt x="22" y="40"/>
                  </a:lnTo>
                  <a:lnTo>
                    <a:pt x="16" y="54"/>
                  </a:lnTo>
                  <a:lnTo>
                    <a:pt x="11" y="67"/>
                  </a:lnTo>
                  <a:lnTo>
                    <a:pt x="7" y="82"/>
                  </a:lnTo>
                  <a:lnTo>
                    <a:pt x="3" y="96"/>
                  </a:lnTo>
                  <a:lnTo>
                    <a:pt x="0" y="111"/>
                  </a:lnTo>
                  <a:lnTo>
                    <a:pt x="0" y="111"/>
                  </a:lnTo>
                  <a:lnTo>
                    <a:pt x="0" y="114"/>
                  </a:lnTo>
                  <a:lnTo>
                    <a:pt x="3" y="116"/>
                  </a:lnTo>
                  <a:lnTo>
                    <a:pt x="6" y="117"/>
                  </a:lnTo>
                  <a:lnTo>
                    <a:pt x="8" y="115"/>
                  </a:lnTo>
                  <a:lnTo>
                    <a:pt x="14" y="108"/>
                  </a:lnTo>
                  <a:lnTo>
                    <a:pt x="14" y="108"/>
                  </a:lnTo>
                  <a:lnTo>
                    <a:pt x="16" y="106"/>
                  </a:lnTo>
                  <a:lnTo>
                    <a:pt x="15" y="104"/>
                  </a:lnTo>
                  <a:lnTo>
                    <a:pt x="14" y="102"/>
                  </a:lnTo>
                  <a:lnTo>
                    <a:pt x="12" y="101"/>
                  </a:lnTo>
                  <a:lnTo>
                    <a:pt x="12" y="101"/>
                  </a:lnTo>
                  <a:lnTo>
                    <a:pt x="18" y="75"/>
                  </a:lnTo>
                  <a:lnTo>
                    <a:pt x="22" y="63"/>
                  </a:lnTo>
                  <a:lnTo>
                    <a:pt x="27" y="52"/>
                  </a:lnTo>
                  <a:lnTo>
                    <a:pt x="33" y="39"/>
                  </a:lnTo>
                  <a:lnTo>
                    <a:pt x="39" y="28"/>
                  </a:lnTo>
                  <a:lnTo>
                    <a:pt x="45" y="18"/>
                  </a:lnTo>
                  <a:lnTo>
                    <a:pt x="53" y="6"/>
                  </a:lnTo>
                  <a:lnTo>
                    <a:pt x="53" y="6"/>
                  </a:lnTo>
                  <a:lnTo>
                    <a:pt x="54" y="5"/>
                  </a:lnTo>
                  <a:lnTo>
                    <a:pt x="54" y="3"/>
                  </a:lnTo>
                  <a:lnTo>
                    <a:pt x="53" y="2"/>
                  </a:lnTo>
                  <a:lnTo>
                    <a:pt x="52" y="1"/>
                  </a:lnTo>
                  <a:lnTo>
                    <a:pt x="48" y="0"/>
                  </a:lnTo>
                  <a:lnTo>
                    <a:pt x="46" y="0"/>
                  </a:lnTo>
                  <a:lnTo>
                    <a:pt x="45" y="2"/>
                  </a:lnTo>
                  <a:lnTo>
                    <a:pt x="45"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7" name="Freeform 813"/>
            <p:cNvSpPr/>
            <p:nvPr/>
          </p:nvSpPr>
          <p:spPr bwMode="auto">
            <a:xfrm>
              <a:off x="6629400" y="1741488"/>
              <a:ext cx="28575" cy="55563"/>
            </a:xfrm>
            <a:custGeom>
              <a:avLst/>
              <a:gdLst/>
              <a:ahLst/>
              <a:cxnLst>
                <a:cxn ang="0">
                  <a:pos x="44" y="3"/>
                </a:cxn>
                <a:cxn ang="0">
                  <a:pos x="44" y="3"/>
                </a:cxn>
                <a:cxn ang="0">
                  <a:pos x="39" y="14"/>
                </a:cxn>
                <a:cxn ang="0">
                  <a:pos x="35" y="26"/>
                </a:cxn>
                <a:cxn ang="0">
                  <a:pos x="35" y="26"/>
                </a:cxn>
                <a:cxn ang="0">
                  <a:pos x="34" y="32"/>
                </a:cxn>
                <a:cxn ang="0">
                  <a:pos x="33" y="38"/>
                </a:cxn>
                <a:cxn ang="0">
                  <a:pos x="32" y="44"/>
                </a:cxn>
                <a:cxn ang="0">
                  <a:pos x="31" y="48"/>
                </a:cxn>
                <a:cxn ang="0">
                  <a:pos x="30" y="50"/>
                </a:cxn>
                <a:cxn ang="0">
                  <a:pos x="30" y="50"/>
                </a:cxn>
                <a:cxn ang="0">
                  <a:pos x="25" y="55"/>
                </a:cxn>
                <a:cxn ang="0">
                  <a:pos x="22" y="61"/>
                </a:cxn>
                <a:cxn ang="0">
                  <a:pos x="15" y="73"/>
                </a:cxn>
                <a:cxn ang="0">
                  <a:pos x="9" y="86"/>
                </a:cxn>
                <a:cxn ang="0">
                  <a:pos x="5" y="91"/>
                </a:cxn>
                <a:cxn ang="0">
                  <a:pos x="1" y="97"/>
                </a:cxn>
                <a:cxn ang="0">
                  <a:pos x="1" y="97"/>
                </a:cxn>
                <a:cxn ang="0">
                  <a:pos x="0" y="98"/>
                </a:cxn>
                <a:cxn ang="0">
                  <a:pos x="0" y="100"/>
                </a:cxn>
                <a:cxn ang="0">
                  <a:pos x="0" y="102"/>
                </a:cxn>
                <a:cxn ang="0">
                  <a:pos x="1" y="103"/>
                </a:cxn>
                <a:cxn ang="0">
                  <a:pos x="3" y="104"/>
                </a:cxn>
                <a:cxn ang="0">
                  <a:pos x="4" y="105"/>
                </a:cxn>
                <a:cxn ang="0">
                  <a:pos x="6" y="104"/>
                </a:cxn>
                <a:cxn ang="0">
                  <a:pos x="7" y="103"/>
                </a:cxn>
                <a:cxn ang="0">
                  <a:pos x="7" y="103"/>
                </a:cxn>
                <a:cxn ang="0">
                  <a:pos x="14" y="94"/>
                </a:cxn>
                <a:cxn ang="0">
                  <a:pos x="21" y="84"/>
                </a:cxn>
                <a:cxn ang="0">
                  <a:pos x="31" y="63"/>
                </a:cxn>
                <a:cxn ang="0">
                  <a:pos x="31" y="63"/>
                </a:cxn>
                <a:cxn ang="0">
                  <a:pos x="34" y="60"/>
                </a:cxn>
                <a:cxn ang="0">
                  <a:pos x="37" y="57"/>
                </a:cxn>
                <a:cxn ang="0">
                  <a:pos x="39" y="54"/>
                </a:cxn>
                <a:cxn ang="0">
                  <a:pos x="40" y="50"/>
                </a:cxn>
                <a:cxn ang="0">
                  <a:pos x="40" y="50"/>
                </a:cxn>
                <a:cxn ang="0">
                  <a:pos x="42" y="38"/>
                </a:cxn>
                <a:cxn ang="0">
                  <a:pos x="44" y="28"/>
                </a:cxn>
                <a:cxn ang="0">
                  <a:pos x="48" y="18"/>
                </a:cxn>
                <a:cxn ang="0">
                  <a:pos x="53" y="7"/>
                </a:cxn>
                <a:cxn ang="0">
                  <a:pos x="53" y="7"/>
                </a:cxn>
                <a:cxn ang="0">
                  <a:pos x="53" y="5"/>
                </a:cxn>
                <a:cxn ang="0">
                  <a:pos x="53" y="4"/>
                </a:cxn>
                <a:cxn ang="0">
                  <a:pos x="51" y="1"/>
                </a:cxn>
                <a:cxn ang="0">
                  <a:pos x="48" y="0"/>
                </a:cxn>
                <a:cxn ang="0">
                  <a:pos x="47" y="0"/>
                </a:cxn>
                <a:cxn ang="0">
                  <a:pos x="45" y="1"/>
                </a:cxn>
                <a:cxn ang="0">
                  <a:pos x="44" y="3"/>
                </a:cxn>
                <a:cxn ang="0">
                  <a:pos x="44" y="3"/>
                </a:cxn>
              </a:cxnLst>
              <a:rect l="0" t="0" r="r" b="b"/>
              <a:pathLst>
                <a:path w="53" h="105">
                  <a:moveTo>
                    <a:pt x="44" y="3"/>
                  </a:moveTo>
                  <a:lnTo>
                    <a:pt x="44" y="3"/>
                  </a:lnTo>
                  <a:lnTo>
                    <a:pt x="39" y="14"/>
                  </a:lnTo>
                  <a:lnTo>
                    <a:pt x="35" y="26"/>
                  </a:lnTo>
                  <a:lnTo>
                    <a:pt x="35" y="26"/>
                  </a:lnTo>
                  <a:lnTo>
                    <a:pt x="34" y="32"/>
                  </a:lnTo>
                  <a:lnTo>
                    <a:pt x="33" y="38"/>
                  </a:lnTo>
                  <a:lnTo>
                    <a:pt x="32" y="44"/>
                  </a:lnTo>
                  <a:lnTo>
                    <a:pt x="31" y="48"/>
                  </a:lnTo>
                  <a:lnTo>
                    <a:pt x="30" y="50"/>
                  </a:lnTo>
                  <a:lnTo>
                    <a:pt x="30" y="50"/>
                  </a:lnTo>
                  <a:lnTo>
                    <a:pt x="25" y="55"/>
                  </a:lnTo>
                  <a:lnTo>
                    <a:pt x="22" y="61"/>
                  </a:lnTo>
                  <a:lnTo>
                    <a:pt x="15" y="73"/>
                  </a:lnTo>
                  <a:lnTo>
                    <a:pt x="9" y="86"/>
                  </a:lnTo>
                  <a:lnTo>
                    <a:pt x="5" y="91"/>
                  </a:lnTo>
                  <a:lnTo>
                    <a:pt x="1" y="97"/>
                  </a:lnTo>
                  <a:lnTo>
                    <a:pt x="1" y="97"/>
                  </a:lnTo>
                  <a:lnTo>
                    <a:pt x="0" y="98"/>
                  </a:lnTo>
                  <a:lnTo>
                    <a:pt x="0" y="100"/>
                  </a:lnTo>
                  <a:lnTo>
                    <a:pt x="0" y="102"/>
                  </a:lnTo>
                  <a:lnTo>
                    <a:pt x="1" y="103"/>
                  </a:lnTo>
                  <a:lnTo>
                    <a:pt x="3" y="104"/>
                  </a:lnTo>
                  <a:lnTo>
                    <a:pt x="4" y="105"/>
                  </a:lnTo>
                  <a:lnTo>
                    <a:pt x="6" y="104"/>
                  </a:lnTo>
                  <a:lnTo>
                    <a:pt x="7" y="103"/>
                  </a:lnTo>
                  <a:lnTo>
                    <a:pt x="7" y="103"/>
                  </a:lnTo>
                  <a:lnTo>
                    <a:pt x="14" y="94"/>
                  </a:lnTo>
                  <a:lnTo>
                    <a:pt x="21" y="84"/>
                  </a:lnTo>
                  <a:lnTo>
                    <a:pt x="31" y="63"/>
                  </a:lnTo>
                  <a:lnTo>
                    <a:pt x="31" y="63"/>
                  </a:lnTo>
                  <a:lnTo>
                    <a:pt x="34" y="60"/>
                  </a:lnTo>
                  <a:lnTo>
                    <a:pt x="37" y="57"/>
                  </a:lnTo>
                  <a:lnTo>
                    <a:pt x="39" y="54"/>
                  </a:lnTo>
                  <a:lnTo>
                    <a:pt x="40" y="50"/>
                  </a:lnTo>
                  <a:lnTo>
                    <a:pt x="40" y="50"/>
                  </a:lnTo>
                  <a:lnTo>
                    <a:pt x="42" y="38"/>
                  </a:lnTo>
                  <a:lnTo>
                    <a:pt x="44" y="28"/>
                  </a:lnTo>
                  <a:lnTo>
                    <a:pt x="48" y="18"/>
                  </a:lnTo>
                  <a:lnTo>
                    <a:pt x="53" y="7"/>
                  </a:lnTo>
                  <a:lnTo>
                    <a:pt x="53" y="7"/>
                  </a:lnTo>
                  <a:lnTo>
                    <a:pt x="53" y="5"/>
                  </a:lnTo>
                  <a:lnTo>
                    <a:pt x="53" y="4"/>
                  </a:lnTo>
                  <a:lnTo>
                    <a:pt x="51" y="1"/>
                  </a:lnTo>
                  <a:lnTo>
                    <a:pt x="48" y="0"/>
                  </a:lnTo>
                  <a:lnTo>
                    <a:pt x="47" y="0"/>
                  </a:lnTo>
                  <a:lnTo>
                    <a:pt x="45" y="1"/>
                  </a:lnTo>
                  <a:lnTo>
                    <a:pt x="44" y="3"/>
                  </a:lnTo>
                  <a:lnTo>
                    <a:pt x="44"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8" name="Freeform 814"/>
            <p:cNvSpPr/>
            <p:nvPr/>
          </p:nvSpPr>
          <p:spPr bwMode="auto">
            <a:xfrm>
              <a:off x="6673850" y="1739900"/>
              <a:ext cx="20638" cy="53975"/>
            </a:xfrm>
            <a:custGeom>
              <a:avLst/>
              <a:gdLst/>
              <a:ahLst/>
              <a:cxnLst>
                <a:cxn ang="0">
                  <a:pos x="32" y="4"/>
                </a:cxn>
                <a:cxn ang="0">
                  <a:pos x="32" y="4"/>
                </a:cxn>
                <a:cxn ang="0">
                  <a:pos x="29" y="16"/>
                </a:cxn>
                <a:cxn ang="0">
                  <a:pos x="26" y="28"/>
                </a:cxn>
                <a:cxn ang="0">
                  <a:pos x="22" y="40"/>
                </a:cxn>
                <a:cxn ang="0">
                  <a:pos x="18" y="51"/>
                </a:cxn>
                <a:cxn ang="0">
                  <a:pos x="8" y="74"/>
                </a:cxn>
                <a:cxn ang="0">
                  <a:pos x="4" y="86"/>
                </a:cxn>
                <a:cxn ang="0">
                  <a:pos x="0" y="98"/>
                </a:cxn>
                <a:cxn ang="0">
                  <a:pos x="0" y="98"/>
                </a:cxn>
                <a:cxn ang="0">
                  <a:pos x="0" y="100"/>
                </a:cxn>
                <a:cxn ang="0">
                  <a:pos x="1" y="101"/>
                </a:cxn>
                <a:cxn ang="0">
                  <a:pos x="2" y="102"/>
                </a:cxn>
                <a:cxn ang="0">
                  <a:pos x="4" y="103"/>
                </a:cxn>
                <a:cxn ang="0">
                  <a:pos x="5" y="103"/>
                </a:cxn>
                <a:cxn ang="0">
                  <a:pos x="7" y="103"/>
                </a:cxn>
                <a:cxn ang="0">
                  <a:pos x="8" y="102"/>
                </a:cxn>
                <a:cxn ang="0">
                  <a:pos x="9" y="100"/>
                </a:cxn>
                <a:cxn ang="0">
                  <a:pos x="9" y="100"/>
                </a:cxn>
                <a:cxn ang="0">
                  <a:pos x="12" y="88"/>
                </a:cxn>
                <a:cxn ang="0">
                  <a:pos x="17" y="76"/>
                </a:cxn>
                <a:cxn ang="0">
                  <a:pos x="27" y="53"/>
                </a:cxn>
                <a:cxn ang="0">
                  <a:pos x="32" y="41"/>
                </a:cxn>
                <a:cxn ang="0">
                  <a:pos x="36" y="29"/>
                </a:cxn>
                <a:cxn ang="0">
                  <a:pos x="39" y="16"/>
                </a:cxn>
                <a:cxn ang="0">
                  <a:pos x="41" y="4"/>
                </a:cxn>
                <a:cxn ang="0">
                  <a:pos x="41" y="4"/>
                </a:cxn>
                <a:cxn ang="0">
                  <a:pos x="41" y="2"/>
                </a:cxn>
                <a:cxn ang="0">
                  <a:pos x="40" y="1"/>
                </a:cxn>
                <a:cxn ang="0">
                  <a:pos x="38" y="0"/>
                </a:cxn>
                <a:cxn ang="0">
                  <a:pos x="36" y="0"/>
                </a:cxn>
                <a:cxn ang="0">
                  <a:pos x="35" y="0"/>
                </a:cxn>
                <a:cxn ang="0">
                  <a:pos x="33" y="1"/>
                </a:cxn>
                <a:cxn ang="0">
                  <a:pos x="32" y="2"/>
                </a:cxn>
                <a:cxn ang="0">
                  <a:pos x="32" y="4"/>
                </a:cxn>
                <a:cxn ang="0">
                  <a:pos x="32" y="4"/>
                </a:cxn>
              </a:cxnLst>
              <a:rect l="0" t="0" r="r" b="b"/>
              <a:pathLst>
                <a:path w="41" h="103">
                  <a:moveTo>
                    <a:pt x="32" y="4"/>
                  </a:moveTo>
                  <a:lnTo>
                    <a:pt x="32" y="4"/>
                  </a:lnTo>
                  <a:lnTo>
                    <a:pt x="29" y="16"/>
                  </a:lnTo>
                  <a:lnTo>
                    <a:pt x="26" y="28"/>
                  </a:lnTo>
                  <a:lnTo>
                    <a:pt x="22" y="40"/>
                  </a:lnTo>
                  <a:lnTo>
                    <a:pt x="18" y="51"/>
                  </a:lnTo>
                  <a:lnTo>
                    <a:pt x="8" y="74"/>
                  </a:lnTo>
                  <a:lnTo>
                    <a:pt x="4" y="86"/>
                  </a:lnTo>
                  <a:lnTo>
                    <a:pt x="0" y="98"/>
                  </a:lnTo>
                  <a:lnTo>
                    <a:pt x="0" y="98"/>
                  </a:lnTo>
                  <a:lnTo>
                    <a:pt x="0" y="100"/>
                  </a:lnTo>
                  <a:lnTo>
                    <a:pt x="1" y="101"/>
                  </a:lnTo>
                  <a:lnTo>
                    <a:pt x="2" y="102"/>
                  </a:lnTo>
                  <a:lnTo>
                    <a:pt x="4" y="103"/>
                  </a:lnTo>
                  <a:lnTo>
                    <a:pt x="5" y="103"/>
                  </a:lnTo>
                  <a:lnTo>
                    <a:pt x="7" y="103"/>
                  </a:lnTo>
                  <a:lnTo>
                    <a:pt x="8" y="102"/>
                  </a:lnTo>
                  <a:lnTo>
                    <a:pt x="9" y="100"/>
                  </a:lnTo>
                  <a:lnTo>
                    <a:pt x="9" y="100"/>
                  </a:lnTo>
                  <a:lnTo>
                    <a:pt x="12" y="88"/>
                  </a:lnTo>
                  <a:lnTo>
                    <a:pt x="17" y="76"/>
                  </a:lnTo>
                  <a:lnTo>
                    <a:pt x="27" y="53"/>
                  </a:lnTo>
                  <a:lnTo>
                    <a:pt x="32" y="41"/>
                  </a:lnTo>
                  <a:lnTo>
                    <a:pt x="36" y="29"/>
                  </a:lnTo>
                  <a:lnTo>
                    <a:pt x="39" y="16"/>
                  </a:lnTo>
                  <a:lnTo>
                    <a:pt x="41" y="4"/>
                  </a:lnTo>
                  <a:lnTo>
                    <a:pt x="41" y="4"/>
                  </a:lnTo>
                  <a:lnTo>
                    <a:pt x="41" y="2"/>
                  </a:lnTo>
                  <a:lnTo>
                    <a:pt x="40" y="1"/>
                  </a:lnTo>
                  <a:lnTo>
                    <a:pt x="38" y="0"/>
                  </a:lnTo>
                  <a:lnTo>
                    <a:pt x="36" y="0"/>
                  </a:lnTo>
                  <a:lnTo>
                    <a:pt x="35" y="0"/>
                  </a:lnTo>
                  <a:lnTo>
                    <a:pt x="33" y="1"/>
                  </a:lnTo>
                  <a:lnTo>
                    <a:pt x="32" y="2"/>
                  </a:lnTo>
                  <a:lnTo>
                    <a:pt x="32" y="4"/>
                  </a:lnTo>
                  <a:lnTo>
                    <a:pt x="3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9" name="Freeform 815"/>
            <p:cNvSpPr/>
            <p:nvPr/>
          </p:nvSpPr>
          <p:spPr bwMode="auto">
            <a:xfrm>
              <a:off x="6811963" y="1671638"/>
              <a:ext cx="9525" cy="38100"/>
            </a:xfrm>
            <a:custGeom>
              <a:avLst/>
              <a:gdLst/>
              <a:ahLst/>
              <a:cxnLst>
                <a:cxn ang="0">
                  <a:pos x="11" y="58"/>
                </a:cxn>
                <a:cxn ang="0">
                  <a:pos x="11" y="58"/>
                </a:cxn>
                <a:cxn ang="0">
                  <a:pos x="10" y="51"/>
                </a:cxn>
                <a:cxn ang="0">
                  <a:pos x="9" y="44"/>
                </a:cxn>
                <a:cxn ang="0">
                  <a:pos x="10" y="33"/>
                </a:cxn>
                <a:cxn ang="0">
                  <a:pos x="10" y="33"/>
                </a:cxn>
                <a:cxn ang="0">
                  <a:pos x="11" y="5"/>
                </a:cxn>
                <a:cxn ang="0">
                  <a:pos x="11" y="5"/>
                </a:cxn>
                <a:cxn ang="0">
                  <a:pos x="11" y="3"/>
                </a:cxn>
                <a:cxn ang="0">
                  <a:pos x="10" y="1"/>
                </a:cxn>
                <a:cxn ang="0">
                  <a:pos x="8" y="0"/>
                </a:cxn>
                <a:cxn ang="0">
                  <a:pos x="7" y="0"/>
                </a:cxn>
                <a:cxn ang="0">
                  <a:pos x="5" y="0"/>
                </a:cxn>
                <a:cxn ang="0">
                  <a:pos x="4" y="1"/>
                </a:cxn>
                <a:cxn ang="0">
                  <a:pos x="3" y="3"/>
                </a:cxn>
                <a:cxn ang="0">
                  <a:pos x="2" y="5"/>
                </a:cxn>
                <a:cxn ang="0">
                  <a:pos x="2" y="5"/>
                </a:cxn>
                <a:cxn ang="0">
                  <a:pos x="1" y="20"/>
                </a:cxn>
                <a:cxn ang="0">
                  <a:pos x="0" y="40"/>
                </a:cxn>
                <a:cxn ang="0">
                  <a:pos x="0" y="50"/>
                </a:cxn>
                <a:cxn ang="0">
                  <a:pos x="2" y="59"/>
                </a:cxn>
                <a:cxn ang="0">
                  <a:pos x="3" y="63"/>
                </a:cxn>
                <a:cxn ang="0">
                  <a:pos x="5" y="66"/>
                </a:cxn>
                <a:cxn ang="0">
                  <a:pos x="7" y="69"/>
                </a:cxn>
                <a:cxn ang="0">
                  <a:pos x="11" y="72"/>
                </a:cxn>
                <a:cxn ang="0">
                  <a:pos x="11" y="72"/>
                </a:cxn>
                <a:cxn ang="0">
                  <a:pos x="13" y="72"/>
                </a:cxn>
                <a:cxn ang="0">
                  <a:pos x="15" y="72"/>
                </a:cxn>
                <a:cxn ang="0">
                  <a:pos x="17" y="70"/>
                </a:cxn>
                <a:cxn ang="0">
                  <a:pos x="17" y="68"/>
                </a:cxn>
                <a:cxn ang="0">
                  <a:pos x="17" y="62"/>
                </a:cxn>
                <a:cxn ang="0">
                  <a:pos x="17" y="62"/>
                </a:cxn>
                <a:cxn ang="0">
                  <a:pos x="17" y="59"/>
                </a:cxn>
                <a:cxn ang="0">
                  <a:pos x="15" y="58"/>
                </a:cxn>
                <a:cxn ang="0">
                  <a:pos x="13" y="57"/>
                </a:cxn>
                <a:cxn ang="0">
                  <a:pos x="11" y="58"/>
                </a:cxn>
                <a:cxn ang="0">
                  <a:pos x="11" y="58"/>
                </a:cxn>
              </a:cxnLst>
              <a:rect l="0" t="0" r="r" b="b"/>
              <a:pathLst>
                <a:path w="17" h="72">
                  <a:moveTo>
                    <a:pt x="11" y="58"/>
                  </a:moveTo>
                  <a:lnTo>
                    <a:pt x="11" y="58"/>
                  </a:lnTo>
                  <a:lnTo>
                    <a:pt x="10" y="51"/>
                  </a:lnTo>
                  <a:lnTo>
                    <a:pt x="9" y="44"/>
                  </a:lnTo>
                  <a:lnTo>
                    <a:pt x="10" y="33"/>
                  </a:lnTo>
                  <a:lnTo>
                    <a:pt x="10" y="33"/>
                  </a:lnTo>
                  <a:lnTo>
                    <a:pt x="11" y="5"/>
                  </a:lnTo>
                  <a:lnTo>
                    <a:pt x="11" y="5"/>
                  </a:lnTo>
                  <a:lnTo>
                    <a:pt x="11" y="3"/>
                  </a:lnTo>
                  <a:lnTo>
                    <a:pt x="10" y="1"/>
                  </a:lnTo>
                  <a:lnTo>
                    <a:pt x="8" y="0"/>
                  </a:lnTo>
                  <a:lnTo>
                    <a:pt x="7" y="0"/>
                  </a:lnTo>
                  <a:lnTo>
                    <a:pt x="5" y="0"/>
                  </a:lnTo>
                  <a:lnTo>
                    <a:pt x="4" y="1"/>
                  </a:lnTo>
                  <a:lnTo>
                    <a:pt x="3" y="3"/>
                  </a:lnTo>
                  <a:lnTo>
                    <a:pt x="2" y="5"/>
                  </a:lnTo>
                  <a:lnTo>
                    <a:pt x="2" y="5"/>
                  </a:lnTo>
                  <a:lnTo>
                    <a:pt x="1" y="20"/>
                  </a:lnTo>
                  <a:lnTo>
                    <a:pt x="0" y="40"/>
                  </a:lnTo>
                  <a:lnTo>
                    <a:pt x="0" y="50"/>
                  </a:lnTo>
                  <a:lnTo>
                    <a:pt x="2" y="59"/>
                  </a:lnTo>
                  <a:lnTo>
                    <a:pt x="3" y="63"/>
                  </a:lnTo>
                  <a:lnTo>
                    <a:pt x="5" y="66"/>
                  </a:lnTo>
                  <a:lnTo>
                    <a:pt x="7" y="69"/>
                  </a:lnTo>
                  <a:lnTo>
                    <a:pt x="11" y="72"/>
                  </a:lnTo>
                  <a:lnTo>
                    <a:pt x="11" y="72"/>
                  </a:lnTo>
                  <a:lnTo>
                    <a:pt x="13" y="72"/>
                  </a:lnTo>
                  <a:lnTo>
                    <a:pt x="15" y="72"/>
                  </a:lnTo>
                  <a:lnTo>
                    <a:pt x="17" y="70"/>
                  </a:lnTo>
                  <a:lnTo>
                    <a:pt x="17" y="68"/>
                  </a:lnTo>
                  <a:lnTo>
                    <a:pt x="17" y="62"/>
                  </a:lnTo>
                  <a:lnTo>
                    <a:pt x="17" y="62"/>
                  </a:lnTo>
                  <a:lnTo>
                    <a:pt x="17" y="59"/>
                  </a:lnTo>
                  <a:lnTo>
                    <a:pt x="15" y="58"/>
                  </a:lnTo>
                  <a:lnTo>
                    <a:pt x="13" y="57"/>
                  </a:lnTo>
                  <a:lnTo>
                    <a:pt x="11" y="58"/>
                  </a:lnTo>
                  <a:lnTo>
                    <a:pt x="11" y="5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0" name="Freeform 816"/>
            <p:cNvSpPr/>
            <p:nvPr/>
          </p:nvSpPr>
          <p:spPr bwMode="auto">
            <a:xfrm>
              <a:off x="6843713" y="1644650"/>
              <a:ext cx="22225" cy="55563"/>
            </a:xfrm>
            <a:custGeom>
              <a:avLst/>
              <a:gdLst/>
              <a:ahLst/>
              <a:cxnLst>
                <a:cxn ang="0">
                  <a:pos x="33" y="1"/>
                </a:cxn>
                <a:cxn ang="0">
                  <a:pos x="33" y="1"/>
                </a:cxn>
                <a:cxn ang="0">
                  <a:pos x="29" y="6"/>
                </a:cxn>
                <a:cxn ang="0">
                  <a:pos x="26" y="12"/>
                </a:cxn>
                <a:cxn ang="0">
                  <a:pos x="20" y="23"/>
                </a:cxn>
                <a:cxn ang="0">
                  <a:pos x="16" y="35"/>
                </a:cxn>
                <a:cxn ang="0">
                  <a:pos x="13" y="48"/>
                </a:cxn>
                <a:cxn ang="0">
                  <a:pos x="8" y="73"/>
                </a:cxn>
                <a:cxn ang="0">
                  <a:pos x="5" y="86"/>
                </a:cxn>
                <a:cxn ang="0">
                  <a:pos x="1" y="97"/>
                </a:cxn>
                <a:cxn ang="0">
                  <a:pos x="1" y="97"/>
                </a:cxn>
                <a:cxn ang="0">
                  <a:pos x="0" y="99"/>
                </a:cxn>
                <a:cxn ang="0">
                  <a:pos x="1" y="101"/>
                </a:cxn>
                <a:cxn ang="0">
                  <a:pos x="3" y="103"/>
                </a:cxn>
                <a:cxn ang="0">
                  <a:pos x="5" y="104"/>
                </a:cxn>
                <a:cxn ang="0">
                  <a:pos x="6" y="104"/>
                </a:cxn>
                <a:cxn ang="0">
                  <a:pos x="8" y="103"/>
                </a:cxn>
                <a:cxn ang="0">
                  <a:pos x="9" y="102"/>
                </a:cxn>
                <a:cxn ang="0">
                  <a:pos x="9" y="102"/>
                </a:cxn>
                <a:cxn ang="0">
                  <a:pos x="13" y="91"/>
                </a:cxn>
                <a:cxn ang="0">
                  <a:pos x="17" y="81"/>
                </a:cxn>
                <a:cxn ang="0">
                  <a:pos x="23" y="58"/>
                </a:cxn>
                <a:cxn ang="0">
                  <a:pos x="23" y="58"/>
                </a:cxn>
                <a:cxn ang="0">
                  <a:pos x="25" y="45"/>
                </a:cxn>
                <a:cxn ang="0">
                  <a:pos x="28" y="32"/>
                </a:cxn>
                <a:cxn ang="0">
                  <a:pos x="30" y="26"/>
                </a:cxn>
                <a:cxn ang="0">
                  <a:pos x="33" y="20"/>
                </a:cxn>
                <a:cxn ang="0">
                  <a:pos x="36" y="14"/>
                </a:cxn>
                <a:cxn ang="0">
                  <a:pos x="40" y="8"/>
                </a:cxn>
                <a:cxn ang="0">
                  <a:pos x="40" y="8"/>
                </a:cxn>
                <a:cxn ang="0">
                  <a:pos x="41" y="6"/>
                </a:cxn>
                <a:cxn ang="0">
                  <a:pos x="41" y="4"/>
                </a:cxn>
                <a:cxn ang="0">
                  <a:pos x="40" y="3"/>
                </a:cxn>
                <a:cxn ang="0">
                  <a:pos x="39" y="1"/>
                </a:cxn>
                <a:cxn ang="0">
                  <a:pos x="38" y="0"/>
                </a:cxn>
                <a:cxn ang="0">
                  <a:pos x="36" y="0"/>
                </a:cxn>
                <a:cxn ang="0">
                  <a:pos x="35" y="0"/>
                </a:cxn>
                <a:cxn ang="0">
                  <a:pos x="33" y="1"/>
                </a:cxn>
                <a:cxn ang="0">
                  <a:pos x="33" y="1"/>
                </a:cxn>
              </a:cxnLst>
              <a:rect l="0" t="0" r="r" b="b"/>
              <a:pathLst>
                <a:path w="41" h="104">
                  <a:moveTo>
                    <a:pt x="33" y="1"/>
                  </a:moveTo>
                  <a:lnTo>
                    <a:pt x="33" y="1"/>
                  </a:lnTo>
                  <a:lnTo>
                    <a:pt x="29" y="6"/>
                  </a:lnTo>
                  <a:lnTo>
                    <a:pt x="26" y="12"/>
                  </a:lnTo>
                  <a:lnTo>
                    <a:pt x="20" y="23"/>
                  </a:lnTo>
                  <a:lnTo>
                    <a:pt x="16" y="35"/>
                  </a:lnTo>
                  <a:lnTo>
                    <a:pt x="13" y="48"/>
                  </a:lnTo>
                  <a:lnTo>
                    <a:pt x="8" y="73"/>
                  </a:lnTo>
                  <a:lnTo>
                    <a:pt x="5" y="86"/>
                  </a:lnTo>
                  <a:lnTo>
                    <a:pt x="1" y="97"/>
                  </a:lnTo>
                  <a:lnTo>
                    <a:pt x="1" y="97"/>
                  </a:lnTo>
                  <a:lnTo>
                    <a:pt x="0" y="99"/>
                  </a:lnTo>
                  <a:lnTo>
                    <a:pt x="1" y="101"/>
                  </a:lnTo>
                  <a:lnTo>
                    <a:pt x="3" y="103"/>
                  </a:lnTo>
                  <a:lnTo>
                    <a:pt x="5" y="104"/>
                  </a:lnTo>
                  <a:lnTo>
                    <a:pt x="6" y="104"/>
                  </a:lnTo>
                  <a:lnTo>
                    <a:pt x="8" y="103"/>
                  </a:lnTo>
                  <a:lnTo>
                    <a:pt x="9" y="102"/>
                  </a:lnTo>
                  <a:lnTo>
                    <a:pt x="9" y="102"/>
                  </a:lnTo>
                  <a:lnTo>
                    <a:pt x="13" y="91"/>
                  </a:lnTo>
                  <a:lnTo>
                    <a:pt x="17" y="81"/>
                  </a:lnTo>
                  <a:lnTo>
                    <a:pt x="23" y="58"/>
                  </a:lnTo>
                  <a:lnTo>
                    <a:pt x="23" y="58"/>
                  </a:lnTo>
                  <a:lnTo>
                    <a:pt x="25" y="45"/>
                  </a:lnTo>
                  <a:lnTo>
                    <a:pt x="28" y="32"/>
                  </a:lnTo>
                  <a:lnTo>
                    <a:pt x="30" y="26"/>
                  </a:lnTo>
                  <a:lnTo>
                    <a:pt x="33" y="20"/>
                  </a:lnTo>
                  <a:lnTo>
                    <a:pt x="36" y="14"/>
                  </a:lnTo>
                  <a:lnTo>
                    <a:pt x="40" y="8"/>
                  </a:lnTo>
                  <a:lnTo>
                    <a:pt x="40" y="8"/>
                  </a:lnTo>
                  <a:lnTo>
                    <a:pt x="41" y="6"/>
                  </a:lnTo>
                  <a:lnTo>
                    <a:pt x="41" y="4"/>
                  </a:lnTo>
                  <a:lnTo>
                    <a:pt x="40" y="3"/>
                  </a:lnTo>
                  <a:lnTo>
                    <a:pt x="39" y="1"/>
                  </a:lnTo>
                  <a:lnTo>
                    <a:pt x="38" y="0"/>
                  </a:lnTo>
                  <a:lnTo>
                    <a:pt x="36" y="0"/>
                  </a:lnTo>
                  <a:lnTo>
                    <a:pt x="35" y="0"/>
                  </a:lnTo>
                  <a:lnTo>
                    <a:pt x="33" y="1"/>
                  </a:lnTo>
                  <a:lnTo>
                    <a:pt x="33"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1" name="Freeform 817"/>
            <p:cNvSpPr/>
            <p:nvPr/>
          </p:nvSpPr>
          <p:spPr bwMode="auto">
            <a:xfrm>
              <a:off x="6719888" y="1743075"/>
              <a:ext cx="9525" cy="47625"/>
            </a:xfrm>
            <a:custGeom>
              <a:avLst/>
              <a:gdLst/>
              <a:ahLst/>
              <a:cxnLst>
                <a:cxn ang="0">
                  <a:pos x="16" y="4"/>
                </a:cxn>
                <a:cxn ang="0">
                  <a:pos x="16" y="4"/>
                </a:cxn>
                <a:cxn ang="0">
                  <a:pos x="16" y="2"/>
                </a:cxn>
                <a:cxn ang="0">
                  <a:pos x="15" y="1"/>
                </a:cxn>
                <a:cxn ang="0">
                  <a:pos x="13" y="0"/>
                </a:cxn>
                <a:cxn ang="0">
                  <a:pos x="11" y="0"/>
                </a:cxn>
                <a:cxn ang="0">
                  <a:pos x="10" y="0"/>
                </a:cxn>
                <a:cxn ang="0">
                  <a:pos x="8" y="1"/>
                </a:cxn>
                <a:cxn ang="0">
                  <a:pos x="7" y="2"/>
                </a:cxn>
                <a:cxn ang="0">
                  <a:pos x="7" y="4"/>
                </a:cxn>
                <a:cxn ang="0">
                  <a:pos x="7" y="4"/>
                </a:cxn>
                <a:cxn ang="0">
                  <a:pos x="8" y="25"/>
                </a:cxn>
                <a:cxn ang="0">
                  <a:pos x="8" y="44"/>
                </a:cxn>
                <a:cxn ang="0">
                  <a:pos x="8" y="55"/>
                </a:cxn>
                <a:cxn ang="0">
                  <a:pos x="7" y="65"/>
                </a:cxn>
                <a:cxn ang="0">
                  <a:pos x="4" y="74"/>
                </a:cxn>
                <a:cxn ang="0">
                  <a:pos x="0" y="84"/>
                </a:cxn>
                <a:cxn ang="0">
                  <a:pos x="0" y="84"/>
                </a:cxn>
                <a:cxn ang="0">
                  <a:pos x="0" y="86"/>
                </a:cxn>
                <a:cxn ang="0">
                  <a:pos x="0" y="88"/>
                </a:cxn>
                <a:cxn ang="0">
                  <a:pos x="3" y="91"/>
                </a:cxn>
                <a:cxn ang="0">
                  <a:pos x="4" y="91"/>
                </a:cxn>
                <a:cxn ang="0">
                  <a:pos x="7" y="91"/>
                </a:cxn>
                <a:cxn ang="0">
                  <a:pos x="8" y="91"/>
                </a:cxn>
                <a:cxn ang="0">
                  <a:pos x="9" y="89"/>
                </a:cxn>
                <a:cxn ang="0">
                  <a:pos x="9" y="89"/>
                </a:cxn>
                <a:cxn ang="0">
                  <a:pos x="13" y="79"/>
                </a:cxn>
                <a:cxn ang="0">
                  <a:pos x="15" y="68"/>
                </a:cxn>
                <a:cxn ang="0">
                  <a:pos x="17" y="58"/>
                </a:cxn>
                <a:cxn ang="0">
                  <a:pos x="17" y="48"/>
                </a:cxn>
                <a:cxn ang="0">
                  <a:pos x="17" y="26"/>
                </a:cxn>
                <a:cxn ang="0">
                  <a:pos x="16" y="4"/>
                </a:cxn>
                <a:cxn ang="0">
                  <a:pos x="16" y="4"/>
                </a:cxn>
              </a:cxnLst>
              <a:rect l="0" t="0" r="r" b="b"/>
              <a:pathLst>
                <a:path w="17" h="91">
                  <a:moveTo>
                    <a:pt x="16" y="4"/>
                  </a:moveTo>
                  <a:lnTo>
                    <a:pt x="16" y="4"/>
                  </a:lnTo>
                  <a:lnTo>
                    <a:pt x="16" y="2"/>
                  </a:lnTo>
                  <a:lnTo>
                    <a:pt x="15" y="1"/>
                  </a:lnTo>
                  <a:lnTo>
                    <a:pt x="13" y="0"/>
                  </a:lnTo>
                  <a:lnTo>
                    <a:pt x="11" y="0"/>
                  </a:lnTo>
                  <a:lnTo>
                    <a:pt x="10" y="0"/>
                  </a:lnTo>
                  <a:lnTo>
                    <a:pt x="8" y="1"/>
                  </a:lnTo>
                  <a:lnTo>
                    <a:pt x="7" y="2"/>
                  </a:lnTo>
                  <a:lnTo>
                    <a:pt x="7" y="4"/>
                  </a:lnTo>
                  <a:lnTo>
                    <a:pt x="7" y="4"/>
                  </a:lnTo>
                  <a:lnTo>
                    <a:pt x="8" y="25"/>
                  </a:lnTo>
                  <a:lnTo>
                    <a:pt x="8" y="44"/>
                  </a:lnTo>
                  <a:lnTo>
                    <a:pt x="8" y="55"/>
                  </a:lnTo>
                  <a:lnTo>
                    <a:pt x="7" y="65"/>
                  </a:lnTo>
                  <a:lnTo>
                    <a:pt x="4" y="74"/>
                  </a:lnTo>
                  <a:lnTo>
                    <a:pt x="0" y="84"/>
                  </a:lnTo>
                  <a:lnTo>
                    <a:pt x="0" y="84"/>
                  </a:lnTo>
                  <a:lnTo>
                    <a:pt x="0" y="86"/>
                  </a:lnTo>
                  <a:lnTo>
                    <a:pt x="0" y="88"/>
                  </a:lnTo>
                  <a:lnTo>
                    <a:pt x="3" y="91"/>
                  </a:lnTo>
                  <a:lnTo>
                    <a:pt x="4" y="91"/>
                  </a:lnTo>
                  <a:lnTo>
                    <a:pt x="7" y="91"/>
                  </a:lnTo>
                  <a:lnTo>
                    <a:pt x="8" y="91"/>
                  </a:lnTo>
                  <a:lnTo>
                    <a:pt x="9" y="89"/>
                  </a:lnTo>
                  <a:lnTo>
                    <a:pt x="9" y="89"/>
                  </a:lnTo>
                  <a:lnTo>
                    <a:pt x="13" y="79"/>
                  </a:lnTo>
                  <a:lnTo>
                    <a:pt x="15" y="68"/>
                  </a:lnTo>
                  <a:lnTo>
                    <a:pt x="17" y="58"/>
                  </a:lnTo>
                  <a:lnTo>
                    <a:pt x="17" y="48"/>
                  </a:lnTo>
                  <a:lnTo>
                    <a:pt x="17" y="26"/>
                  </a:lnTo>
                  <a:lnTo>
                    <a:pt x="16" y="4"/>
                  </a:lnTo>
                  <a:lnTo>
                    <a:pt x="16"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2" name="Freeform 818"/>
            <p:cNvSpPr/>
            <p:nvPr/>
          </p:nvSpPr>
          <p:spPr bwMode="auto">
            <a:xfrm>
              <a:off x="6754813" y="1758950"/>
              <a:ext cx="12700" cy="49213"/>
            </a:xfrm>
            <a:custGeom>
              <a:avLst/>
              <a:gdLst/>
              <a:ahLst/>
              <a:cxnLst>
                <a:cxn ang="0">
                  <a:pos x="24" y="5"/>
                </a:cxn>
                <a:cxn ang="0">
                  <a:pos x="24" y="5"/>
                </a:cxn>
                <a:cxn ang="0">
                  <a:pos x="24" y="3"/>
                </a:cxn>
                <a:cxn ang="0">
                  <a:pos x="23" y="1"/>
                </a:cxn>
                <a:cxn ang="0">
                  <a:pos x="22" y="0"/>
                </a:cxn>
                <a:cxn ang="0">
                  <a:pos x="20" y="0"/>
                </a:cxn>
                <a:cxn ang="0">
                  <a:pos x="18" y="0"/>
                </a:cxn>
                <a:cxn ang="0">
                  <a:pos x="17" y="1"/>
                </a:cxn>
                <a:cxn ang="0">
                  <a:pos x="16" y="3"/>
                </a:cxn>
                <a:cxn ang="0">
                  <a:pos x="15" y="5"/>
                </a:cxn>
                <a:cxn ang="0">
                  <a:pos x="15" y="5"/>
                </a:cxn>
                <a:cxn ang="0">
                  <a:pos x="15" y="18"/>
                </a:cxn>
                <a:cxn ang="0">
                  <a:pos x="13" y="30"/>
                </a:cxn>
                <a:cxn ang="0">
                  <a:pos x="11" y="42"/>
                </a:cxn>
                <a:cxn ang="0">
                  <a:pos x="8" y="55"/>
                </a:cxn>
                <a:cxn ang="0">
                  <a:pos x="8" y="55"/>
                </a:cxn>
                <a:cxn ang="0">
                  <a:pos x="5" y="63"/>
                </a:cxn>
                <a:cxn ang="0">
                  <a:pos x="2" y="72"/>
                </a:cxn>
                <a:cxn ang="0">
                  <a:pos x="0" y="76"/>
                </a:cxn>
                <a:cxn ang="0">
                  <a:pos x="0" y="82"/>
                </a:cxn>
                <a:cxn ang="0">
                  <a:pos x="2" y="86"/>
                </a:cxn>
                <a:cxn ang="0">
                  <a:pos x="4" y="90"/>
                </a:cxn>
                <a:cxn ang="0">
                  <a:pos x="4" y="90"/>
                </a:cxn>
                <a:cxn ang="0">
                  <a:pos x="5" y="91"/>
                </a:cxn>
                <a:cxn ang="0">
                  <a:pos x="7" y="92"/>
                </a:cxn>
                <a:cxn ang="0">
                  <a:pos x="8" y="92"/>
                </a:cxn>
                <a:cxn ang="0">
                  <a:pos x="10" y="91"/>
                </a:cxn>
                <a:cxn ang="0">
                  <a:pos x="11" y="90"/>
                </a:cxn>
                <a:cxn ang="0">
                  <a:pos x="12" y="88"/>
                </a:cxn>
                <a:cxn ang="0">
                  <a:pos x="12" y="87"/>
                </a:cxn>
                <a:cxn ang="0">
                  <a:pos x="12" y="85"/>
                </a:cxn>
                <a:cxn ang="0">
                  <a:pos x="12" y="85"/>
                </a:cxn>
                <a:cxn ang="0">
                  <a:pos x="10" y="82"/>
                </a:cxn>
                <a:cxn ang="0">
                  <a:pos x="10" y="77"/>
                </a:cxn>
                <a:cxn ang="0">
                  <a:pos x="11" y="72"/>
                </a:cxn>
                <a:cxn ang="0">
                  <a:pos x="13" y="68"/>
                </a:cxn>
                <a:cxn ang="0">
                  <a:pos x="16" y="59"/>
                </a:cxn>
                <a:cxn ang="0">
                  <a:pos x="18" y="51"/>
                </a:cxn>
                <a:cxn ang="0">
                  <a:pos x="18" y="51"/>
                </a:cxn>
                <a:cxn ang="0">
                  <a:pos x="20" y="39"/>
                </a:cxn>
                <a:cxn ang="0">
                  <a:pos x="22" y="28"/>
                </a:cxn>
                <a:cxn ang="0">
                  <a:pos x="24" y="17"/>
                </a:cxn>
                <a:cxn ang="0">
                  <a:pos x="24" y="5"/>
                </a:cxn>
                <a:cxn ang="0">
                  <a:pos x="24" y="5"/>
                </a:cxn>
              </a:cxnLst>
              <a:rect l="0" t="0" r="r" b="b"/>
              <a:pathLst>
                <a:path w="24" h="92">
                  <a:moveTo>
                    <a:pt x="24" y="5"/>
                  </a:moveTo>
                  <a:lnTo>
                    <a:pt x="24" y="5"/>
                  </a:lnTo>
                  <a:lnTo>
                    <a:pt x="24" y="3"/>
                  </a:lnTo>
                  <a:lnTo>
                    <a:pt x="23" y="1"/>
                  </a:lnTo>
                  <a:lnTo>
                    <a:pt x="22" y="0"/>
                  </a:lnTo>
                  <a:lnTo>
                    <a:pt x="20" y="0"/>
                  </a:lnTo>
                  <a:lnTo>
                    <a:pt x="18" y="0"/>
                  </a:lnTo>
                  <a:lnTo>
                    <a:pt x="17" y="1"/>
                  </a:lnTo>
                  <a:lnTo>
                    <a:pt x="16" y="3"/>
                  </a:lnTo>
                  <a:lnTo>
                    <a:pt x="15" y="5"/>
                  </a:lnTo>
                  <a:lnTo>
                    <a:pt x="15" y="5"/>
                  </a:lnTo>
                  <a:lnTo>
                    <a:pt x="15" y="18"/>
                  </a:lnTo>
                  <a:lnTo>
                    <a:pt x="13" y="30"/>
                  </a:lnTo>
                  <a:lnTo>
                    <a:pt x="11" y="42"/>
                  </a:lnTo>
                  <a:lnTo>
                    <a:pt x="8" y="55"/>
                  </a:lnTo>
                  <a:lnTo>
                    <a:pt x="8" y="55"/>
                  </a:lnTo>
                  <a:lnTo>
                    <a:pt x="5" y="63"/>
                  </a:lnTo>
                  <a:lnTo>
                    <a:pt x="2" y="72"/>
                  </a:lnTo>
                  <a:lnTo>
                    <a:pt x="0" y="76"/>
                  </a:lnTo>
                  <a:lnTo>
                    <a:pt x="0" y="82"/>
                  </a:lnTo>
                  <a:lnTo>
                    <a:pt x="2" y="86"/>
                  </a:lnTo>
                  <a:lnTo>
                    <a:pt x="4" y="90"/>
                  </a:lnTo>
                  <a:lnTo>
                    <a:pt x="4" y="90"/>
                  </a:lnTo>
                  <a:lnTo>
                    <a:pt x="5" y="91"/>
                  </a:lnTo>
                  <a:lnTo>
                    <a:pt x="7" y="92"/>
                  </a:lnTo>
                  <a:lnTo>
                    <a:pt x="8" y="92"/>
                  </a:lnTo>
                  <a:lnTo>
                    <a:pt x="10" y="91"/>
                  </a:lnTo>
                  <a:lnTo>
                    <a:pt x="11" y="90"/>
                  </a:lnTo>
                  <a:lnTo>
                    <a:pt x="12" y="88"/>
                  </a:lnTo>
                  <a:lnTo>
                    <a:pt x="12" y="87"/>
                  </a:lnTo>
                  <a:lnTo>
                    <a:pt x="12" y="85"/>
                  </a:lnTo>
                  <a:lnTo>
                    <a:pt x="12" y="85"/>
                  </a:lnTo>
                  <a:lnTo>
                    <a:pt x="10" y="82"/>
                  </a:lnTo>
                  <a:lnTo>
                    <a:pt x="10" y="77"/>
                  </a:lnTo>
                  <a:lnTo>
                    <a:pt x="11" y="72"/>
                  </a:lnTo>
                  <a:lnTo>
                    <a:pt x="13" y="68"/>
                  </a:lnTo>
                  <a:lnTo>
                    <a:pt x="16" y="59"/>
                  </a:lnTo>
                  <a:lnTo>
                    <a:pt x="18" y="51"/>
                  </a:lnTo>
                  <a:lnTo>
                    <a:pt x="18" y="51"/>
                  </a:lnTo>
                  <a:lnTo>
                    <a:pt x="20" y="39"/>
                  </a:lnTo>
                  <a:lnTo>
                    <a:pt x="22" y="28"/>
                  </a:lnTo>
                  <a:lnTo>
                    <a:pt x="24" y="17"/>
                  </a:lnTo>
                  <a:lnTo>
                    <a:pt x="24" y="5"/>
                  </a:lnTo>
                  <a:lnTo>
                    <a:pt x="24"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3" name="Freeform 821"/>
            <p:cNvSpPr/>
            <p:nvPr/>
          </p:nvSpPr>
          <p:spPr bwMode="auto">
            <a:xfrm>
              <a:off x="6418263" y="1346200"/>
              <a:ext cx="39688" cy="65088"/>
            </a:xfrm>
            <a:custGeom>
              <a:avLst/>
              <a:gdLst/>
              <a:ahLst/>
              <a:cxnLst>
                <a:cxn ang="0">
                  <a:pos x="63" y="3"/>
                </a:cxn>
                <a:cxn ang="0">
                  <a:pos x="63" y="3"/>
                </a:cxn>
                <a:cxn ang="0">
                  <a:pos x="61" y="12"/>
                </a:cxn>
                <a:cxn ang="0">
                  <a:pos x="59" y="19"/>
                </a:cxn>
                <a:cxn ang="0">
                  <a:pos x="52" y="33"/>
                </a:cxn>
                <a:cxn ang="0">
                  <a:pos x="43" y="48"/>
                </a:cxn>
                <a:cxn ang="0">
                  <a:pos x="33" y="61"/>
                </a:cxn>
                <a:cxn ang="0">
                  <a:pos x="24" y="75"/>
                </a:cxn>
                <a:cxn ang="0">
                  <a:pos x="15" y="88"/>
                </a:cxn>
                <a:cxn ang="0">
                  <a:pos x="6" y="102"/>
                </a:cxn>
                <a:cxn ang="0">
                  <a:pos x="3" y="110"/>
                </a:cxn>
                <a:cxn ang="0">
                  <a:pos x="0" y="117"/>
                </a:cxn>
                <a:cxn ang="0">
                  <a:pos x="0" y="117"/>
                </a:cxn>
                <a:cxn ang="0">
                  <a:pos x="0" y="119"/>
                </a:cxn>
                <a:cxn ang="0">
                  <a:pos x="0" y="121"/>
                </a:cxn>
                <a:cxn ang="0">
                  <a:pos x="2" y="122"/>
                </a:cxn>
                <a:cxn ang="0">
                  <a:pos x="3" y="123"/>
                </a:cxn>
                <a:cxn ang="0">
                  <a:pos x="5" y="123"/>
                </a:cxn>
                <a:cxn ang="0">
                  <a:pos x="6" y="123"/>
                </a:cxn>
                <a:cxn ang="0">
                  <a:pos x="8" y="121"/>
                </a:cxn>
                <a:cxn ang="0">
                  <a:pos x="10" y="120"/>
                </a:cxn>
                <a:cxn ang="0">
                  <a:pos x="10" y="120"/>
                </a:cxn>
                <a:cxn ang="0">
                  <a:pos x="13" y="112"/>
                </a:cxn>
                <a:cxn ang="0">
                  <a:pos x="16" y="105"/>
                </a:cxn>
                <a:cxn ang="0">
                  <a:pos x="24" y="90"/>
                </a:cxn>
                <a:cxn ang="0">
                  <a:pos x="33" y="77"/>
                </a:cxn>
                <a:cxn ang="0">
                  <a:pos x="43" y="63"/>
                </a:cxn>
                <a:cxn ang="0">
                  <a:pos x="52" y="50"/>
                </a:cxn>
                <a:cxn ang="0">
                  <a:pos x="61" y="36"/>
                </a:cxn>
                <a:cxn ang="0">
                  <a:pos x="67" y="22"/>
                </a:cxn>
                <a:cxn ang="0">
                  <a:pos x="70" y="14"/>
                </a:cxn>
                <a:cxn ang="0">
                  <a:pos x="73" y="6"/>
                </a:cxn>
                <a:cxn ang="0">
                  <a:pos x="73" y="6"/>
                </a:cxn>
                <a:cxn ang="0">
                  <a:pos x="73" y="4"/>
                </a:cxn>
                <a:cxn ang="0">
                  <a:pos x="71" y="2"/>
                </a:cxn>
                <a:cxn ang="0">
                  <a:pos x="70" y="1"/>
                </a:cxn>
                <a:cxn ang="0">
                  <a:pos x="69" y="0"/>
                </a:cxn>
                <a:cxn ang="0">
                  <a:pos x="67" y="0"/>
                </a:cxn>
                <a:cxn ang="0">
                  <a:pos x="65" y="0"/>
                </a:cxn>
                <a:cxn ang="0">
                  <a:pos x="64" y="1"/>
                </a:cxn>
                <a:cxn ang="0">
                  <a:pos x="63" y="3"/>
                </a:cxn>
                <a:cxn ang="0">
                  <a:pos x="63" y="3"/>
                </a:cxn>
              </a:cxnLst>
              <a:rect l="0" t="0" r="r" b="b"/>
              <a:pathLst>
                <a:path w="73" h="123">
                  <a:moveTo>
                    <a:pt x="63" y="3"/>
                  </a:moveTo>
                  <a:lnTo>
                    <a:pt x="63" y="3"/>
                  </a:lnTo>
                  <a:lnTo>
                    <a:pt x="61" y="12"/>
                  </a:lnTo>
                  <a:lnTo>
                    <a:pt x="59" y="19"/>
                  </a:lnTo>
                  <a:lnTo>
                    <a:pt x="52" y="33"/>
                  </a:lnTo>
                  <a:lnTo>
                    <a:pt x="43" y="48"/>
                  </a:lnTo>
                  <a:lnTo>
                    <a:pt x="33" y="61"/>
                  </a:lnTo>
                  <a:lnTo>
                    <a:pt x="24" y="75"/>
                  </a:lnTo>
                  <a:lnTo>
                    <a:pt x="15" y="88"/>
                  </a:lnTo>
                  <a:lnTo>
                    <a:pt x="6" y="102"/>
                  </a:lnTo>
                  <a:lnTo>
                    <a:pt x="3" y="110"/>
                  </a:lnTo>
                  <a:lnTo>
                    <a:pt x="0" y="117"/>
                  </a:lnTo>
                  <a:lnTo>
                    <a:pt x="0" y="117"/>
                  </a:lnTo>
                  <a:lnTo>
                    <a:pt x="0" y="119"/>
                  </a:lnTo>
                  <a:lnTo>
                    <a:pt x="0" y="121"/>
                  </a:lnTo>
                  <a:lnTo>
                    <a:pt x="2" y="122"/>
                  </a:lnTo>
                  <a:lnTo>
                    <a:pt x="3" y="123"/>
                  </a:lnTo>
                  <a:lnTo>
                    <a:pt x="5" y="123"/>
                  </a:lnTo>
                  <a:lnTo>
                    <a:pt x="6" y="123"/>
                  </a:lnTo>
                  <a:lnTo>
                    <a:pt x="8" y="121"/>
                  </a:lnTo>
                  <a:lnTo>
                    <a:pt x="10" y="120"/>
                  </a:lnTo>
                  <a:lnTo>
                    <a:pt x="10" y="120"/>
                  </a:lnTo>
                  <a:lnTo>
                    <a:pt x="13" y="112"/>
                  </a:lnTo>
                  <a:lnTo>
                    <a:pt x="16" y="105"/>
                  </a:lnTo>
                  <a:lnTo>
                    <a:pt x="24" y="90"/>
                  </a:lnTo>
                  <a:lnTo>
                    <a:pt x="33" y="77"/>
                  </a:lnTo>
                  <a:lnTo>
                    <a:pt x="43" y="63"/>
                  </a:lnTo>
                  <a:lnTo>
                    <a:pt x="52" y="50"/>
                  </a:lnTo>
                  <a:lnTo>
                    <a:pt x="61" y="36"/>
                  </a:lnTo>
                  <a:lnTo>
                    <a:pt x="67" y="22"/>
                  </a:lnTo>
                  <a:lnTo>
                    <a:pt x="70" y="14"/>
                  </a:lnTo>
                  <a:lnTo>
                    <a:pt x="73" y="6"/>
                  </a:lnTo>
                  <a:lnTo>
                    <a:pt x="73" y="6"/>
                  </a:lnTo>
                  <a:lnTo>
                    <a:pt x="73" y="4"/>
                  </a:lnTo>
                  <a:lnTo>
                    <a:pt x="71" y="2"/>
                  </a:lnTo>
                  <a:lnTo>
                    <a:pt x="70" y="1"/>
                  </a:lnTo>
                  <a:lnTo>
                    <a:pt x="69" y="0"/>
                  </a:lnTo>
                  <a:lnTo>
                    <a:pt x="67" y="0"/>
                  </a:lnTo>
                  <a:lnTo>
                    <a:pt x="65" y="0"/>
                  </a:lnTo>
                  <a:lnTo>
                    <a:pt x="64" y="1"/>
                  </a:lnTo>
                  <a:lnTo>
                    <a:pt x="63" y="3"/>
                  </a:lnTo>
                  <a:lnTo>
                    <a:pt x="63"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4" name="Freeform 822"/>
            <p:cNvSpPr/>
            <p:nvPr/>
          </p:nvSpPr>
          <p:spPr bwMode="auto">
            <a:xfrm>
              <a:off x="6462713" y="1366838"/>
              <a:ext cx="34925" cy="50800"/>
            </a:xfrm>
            <a:custGeom>
              <a:avLst/>
              <a:gdLst/>
              <a:ahLst/>
              <a:cxnLst>
                <a:cxn ang="0">
                  <a:pos x="58" y="2"/>
                </a:cxn>
                <a:cxn ang="0">
                  <a:pos x="58" y="2"/>
                </a:cxn>
                <a:cxn ang="0">
                  <a:pos x="42" y="24"/>
                </a:cxn>
                <a:cxn ang="0">
                  <a:pos x="29" y="46"/>
                </a:cxn>
                <a:cxn ang="0">
                  <a:pos x="1" y="90"/>
                </a:cxn>
                <a:cxn ang="0">
                  <a:pos x="1" y="90"/>
                </a:cxn>
                <a:cxn ang="0">
                  <a:pos x="0" y="92"/>
                </a:cxn>
                <a:cxn ang="0">
                  <a:pos x="1" y="94"/>
                </a:cxn>
                <a:cxn ang="0">
                  <a:pos x="1" y="95"/>
                </a:cxn>
                <a:cxn ang="0">
                  <a:pos x="3" y="97"/>
                </a:cxn>
                <a:cxn ang="0">
                  <a:pos x="4" y="97"/>
                </a:cxn>
                <a:cxn ang="0">
                  <a:pos x="6" y="97"/>
                </a:cxn>
                <a:cxn ang="0">
                  <a:pos x="8" y="97"/>
                </a:cxn>
                <a:cxn ang="0">
                  <a:pos x="9" y="95"/>
                </a:cxn>
                <a:cxn ang="0">
                  <a:pos x="9" y="95"/>
                </a:cxn>
                <a:cxn ang="0">
                  <a:pos x="37" y="51"/>
                </a:cxn>
                <a:cxn ang="0">
                  <a:pos x="50" y="28"/>
                </a:cxn>
                <a:cxn ang="0">
                  <a:pos x="66" y="7"/>
                </a:cxn>
                <a:cxn ang="0">
                  <a:pos x="66" y="7"/>
                </a:cxn>
                <a:cxn ang="0">
                  <a:pos x="67" y="6"/>
                </a:cxn>
                <a:cxn ang="0">
                  <a:pos x="67" y="3"/>
                </a:cxn>
                <a:cxn ang="0">
                  <a:pos x="66" y="2"/>
                </a:cxn>
                <a:cxn ang="0">
                  <a:pos x="65" y="1"/>
                </a:cxn>
                <a:cxn ang="0">
                  <a:pos x="61" y="0"/>
                </a:cxn>
                <a:cxn ang="0">
                  <a:pos x="60" y="0"/>
                </a:cxn>
                <a:cxn ang="0">
                  <a:pos x="58" y="2"/>
                </a:cxn>
                <a:cxn ang="0">
                  <a:pos x="58" y="2"/>
                </a:cxn>
              </a:cxnLst>
              <a:rect l="0" t="0" r="r" b="b"/>
              <a:pathLst>
                <a:path w="67" h="97">
                  <a:moveTo>
                    <a:pt x="58" y="2"/>
                  </a:moveTo>
                  <a:lnTo>
                    <a:pt x="58" y="2"/>
                  </a:lnTo>
                  <a:lnTo>
                    <a:pt x="42" y="24"/>
                  </a:lnTo>
                  <a:lnTo>
                    <a:pt x="29" y="46"/>
                  </a:lnTo>
                  <a:lnTo>
                    <a:pt x="1" y="90"/>
                  </a:lnTo>
                  <a:lnTo>
                    <a:pt x="1" y="90"/>
                  </a:lnTo>
                  <a:lnTo>
                    <a:pt x="0" y="92"/>
                  </a:lnTo>
                  <a:lnTo>
                    <a:pt x="1" y="94"/>
                  </a:lnTo>
                  <a:lnTo>
                    <a:pt x="1" y="95"/>
                  </a:lnTo>
                  <a:lnTo>
                    <a:pt x="3" y="97"/>
                  </a:lnTo>
                  <a:lnTo>
                    <a:pt x="4" y="97"/>
                  </a:lnTo>
                  <a:lnTo>
                    <a:pt x="6" y="97"/>
                  </a:lnTo>
                  <a:lnTo>
                    <a:pt x="8" y="97"/>
                  </a:lnTo>
                  <a:lnTo>
                    <a:pt x="9" y="95"/>
                  </a:lnTo>
                  <a:lnTo>
                    <a:pt x="9" y="95"/>
                  </a:lnTo>
                  <a:lnTo>
                    <a:pt x="37" y="51"/>
                  </a:lnTo>
                  <a:lnTo>
                    <a:pt x="50" y="28"/>
                  </a:lnTo>
                  <a:lnTo>
                    <a:pt x="66" y="7"/>
                  </a:lnTo>
                  <a:lnTo>
                    <a:pt x="66" y="7"/>
                  </a:lnTo>
                  <a:lnTo>
                    <a:pt x="67" y="6"/>
                  </a:lnTo>
                  <a:lnTo>
                    <a:pt x="67" y="3"/>
                  </a:lnTo>
                  <a:lnTo>
                    <a:pt x="66" y="2"/>
                  </a:lnTo>
                  <a:lnTo>
                    <a:pt x="65" y="1"/>
                  </a:lnTo>
                  <a:lnTo>
                    <a:pt x="61" y="0"/>
                  </a:lnTo>
                  <a:lnTo>
                    <a:pt x="60" y="0"/>
                  </a:lnTo>
                  <a:lnTo>
                    <a:pt x="58" y="2"/>
                  </a:lnTo>
                  <a:lnTo>
                    <a:pt x="5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5" name="Freeform 823"/>
            <p:cNvSpPr/>
            <p:nvPr/>
          </p:nvSpPr>
          <p:spPr bwMode="auto">
            <a:xfrm>
              <a:off x="6569075" y="1604963"/>
              <a:ext cx="28575" cy="68263"/>
            </a:xfrm>
            <a:custGeom>
              <a:avLst/>
              <a:gdLst/>
              <a:ahLst/>
              <a:cxnLst>
                <a:cxn ang="0">
                  <a:pos x="45" y="3"/>
                </a:cxn>
                <a:cxn ang="0">
                  <a:pos x="45" y="3"/>
                </a:cxn>
                <a:cxn ang="0">
                  <a:pos x="43" y="10"/>
                </a:cxn>
                <a:cxn ang="0">
                  <a:pos x="40" y="16"/>
                </a:cxn>
                <a:cxn ang="0">
                  <a:pos x="32" y="29"/>
                </a:cxn>
                <a:cxn ang="0">
                  <a:pos x="25" y="41"/>
                </a:cxn>
                <a:cxn ang="0">
                  <a:pos x="22" y="47"/>
                </a:cxn>
                <a:cxn ang="0">
                  <a:pos x="20" y="53"/>
                </a:cxn>
                <a:cxn ang="0">
                  <a:pos x="20" y="53"/>
                </a:cxn>
                <a:cxn ang="0">
                  <a:pos x="14" y="71"/>
                </a:cxn>
                <a:cxn ang="0">
                  <a:pos x="9" y="89"/>
                </a:cxn>
                <a:cxn ang="0">
                  <a:pos x="3" y="106"/>
                </a:cxn>
                <a:cxn ang="0">
                  <a:pos x="1" y="115"/>
                </a:cxn>
                <a:cxn ang="0">
                  <a:pos x="0" y="125"/>
                </a:cxn>
                <a:cxn ang="0">
                  <a:pos x="0" y="125"/>
                </a:cxn>
                <a:cxn ang="0">
                  <a:pos x="1" y="127"/>
                </a:cxn>
                <a:cxn ang="0">
                  <a:pos x="2" y="128"/>
                </a:cxn>
                <a:cxn ang="0">
                  <a:pos x="3" y="129"/>
                </a:cxn>
                <a:cxn ang="0">
                  <a:pos x="5" y="129"/>
                </a:cxn>
                <a:cxn ang="0">
                  <a:pos x="6" y="129"/>
                </a:cxn>
                <a:cxn ang="0">
                  <a:pos x="9" y="128"/>
                </a:cxn>
                <a:cxn ang="0">
                  <a:pos x="10" y="127"/>
                </a:cxn>
                <a:cxn ang="0">
                  <a:pos x="10" y="125"/>
                </a:cxn>
                <a:cxn ang="0">
                  <a:pos x="10" y="125"/>
                </a:cxn>
                <a:cxn ang="0">
                  <a:pos x="12" y="108"/>
                </a:cxn>
                <a:cxn ang="0">
                  <a:pos x="16" y="93"/>
                </a:cxn>
                <a:cxn ang="0">
                  <a:pos x="21" y="78"/>
                </a:cxn>
                <a:cxn ang="0">
                  <a:pos x="28" y="64"/>
                </a:cxn>
                <a:cxn ang="0">
                  <a:pos x="42" y="35"/>
                </a:cxn>
                <a:cxn ang="0">
                  <a:pos x="49" y="20"/>
                </a:cxn>
                <a:cxn ang="0">
                  <a:pos x="54" y="6"/>
                </a:cxn>
                <a:cxn ang="0">
                  <a:pos x="54" y="6"/>
                </a:cxn>
                <a:cxn ang="0">
                  <a:pos x="54" y="4"/>
                </a:cxn>
                <a:cxn ang="0">
                  <a:pos x="54" y="2"/>
                </a:cxn>
                <a:cxn ang="0">
                  <a:pos x="53" y="1"/>
                </a:cxn>
                <a:cxn ang="0">
                  <a:pos x="51" y="0"/>
                </a:cxn>
                <a:cxn ang="0">
                  <a:pos x="49" y="0"/>
                </a:cxn>
                <a:cxn ang="0">
                  <a:pos x="48" y="1"/>
                </a:cxn>
                <a:cxn ang="0">
                  <a:pos x="46" y="2"/>
                </a:cxn>
                <a:cxn ang="0">
                  <a:pos x="45" y="3"/>
                </a:cxn>
                <a:cxn ang="0">
                  <a:pos x="45" y="3"/>
                </a:cxn>
              </a:cxnLst>
              <a:rect l="0" t="0" r="r" b="b"/>
              <a:pathLst>
                <a:path w="54" h="129">
                  <a:moveTo>
                    <a:pt x="45" y="3"/>
                  </a:moveTo>
                  <a:lnTo>
                    <a:pt x="45" y="3"/>
                  </a:lnTo>
                  <a:lnTo>
                    <a:pt x="43" y="10"/>
                  </a:lnTo>
                  <a:lnTo>
                    <a:pt x="40" y="16"/>
                  </a:lnTo>
                  <a:lnTo>
                    <a:pt x="32" y="29"/>
                  </a:lnTo>
                  <a:lnTo>
                    <a:pt x="25" y="41"/>
                  </a:lnTo>
                  <a:lnTo>
                    <a:pt x="22" y="47"/>
                  </a:lnTo>
                  <a:lnTo>
                    <a:pt x="20" y="53"/>
                  </a:lnTo>
                  <a:lnTo>
                    <a:pt x="20" y="53"/>
                  </a:lnTo>
                  <a:lnTo>
                    <a:pt x="14" y="71"/>
                  </a:lnTo>
                  <a:lnTo>
                    <a:pt x="9" y="89"/>
                  </a:lnTo>
                  <a:lnTo>
                    <a:pt x="3" y="106"/>
                  </a:lnTo>
                  <a:lnTo>
                    <a:pt x="1" y="115"/>
                  </a:lnTo>
                  <a:lnTo>
                    <a:pt x="0" y="125"/>
                  </a:lnTo>
                  <a:lnTo>
                    <a:pt x="0" y="125"/>
                  </a:lnTo>
                  <a:lnTo>
                    <a:pt x="1" y="127"/>
                  </a:lnTo>
                  <a:lnTo>
                    <a:pt x="2" y="128"/>
                  </a:lnTo>
                  <a:lnTo>
                    <a:pt x="3" y="129"/>
                  </a:lnTo>
                  <a:lnTo>
                    <a:pt x="5" y="129"/>
                  </a:lnTo>
                  <a:lnTo>
                    <a:pt x="6" y="129"/>
                  </a:lnTo>
                  <a:lnTo>
                    <a:pt x="9" y="128"/>
                  </a:lnTo>
                  <a:lnTo>
                    <a:pt x="10" y="127"/>
                  </a:lnTo>
                  <a:lnTo>
                    <a:pt x="10" y="125"/>
                  </a:lnTo>
                  <a:lnTo>
                    <a:pt x="10" y="125"/>
                  </a:lnTo>
                  <a:lnTo>
                    <a:pt x="12" y="108"/>
                  </a:lnTo>
                  <a:lnTo>
                    <a:pt x="16" y="93"/>
                  </a:lnTo>
                  <a:lnTo>
                    <a:pt x="21" y="78"/>
                  </a:lnTo>
                  <a:lnTo>
                    <a:pt x="28" y="64"/>
                  </a:lnTo>
                  <a:lnTo>
                    <a:pt x="42" y="35"/>
                  </a:lnTo>
                  <a:lnTo>
                    <a:pt x="49" y="20"/>
                  </a:lnTo>
                  <a:lnTo>
                    <a:pt x="54" y="6"/>
                  </a:lnTo>
                  <a:lnTo>
                    <a:pt x="54" y="6"/>
                  </a:lnTo>
                  <a:lnTo>
                    <a:pt x="54" y="4"/>
                  </a:lnTo>
                  <a:lnTo>
                    <a:pt x="54" y="2"/>
                  </a:lnTo>
                  <a:lnTo>
                    <a:pt x="53" y="1"/>
                  </a:lnTo>
                  <a:lnTo>
                    <a:pt x="51" y="0"/>
                  </a:lnTo>
                  <a:lnTo>
                    <a:pt x="49" y="0"/>
                  </a:lnTo>
                  <a:lnTo>
                    <a:pt x="48" y="1"/>
                  </a:lnTo>
                  <a:lnTo>
                    <a:pt x="46" y="2"/>
                  </a:lnTo>
                  <a:lnTo>
                    <a:pt x="45" y="3"/>
                  </a:lnTo>
                  <a:lnTo>
                    <a:pt x="45"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6" name="Freeform 824"/>
            <p:cNvSpPr/>
            <p:nvPr/>
          </p:nvSpPr>
          <p:spPr bwMode="auto">
            <a:xfrm>
              <a:off x="6619875" y="1614488"/>
              <a:ext cx="25400" cy="44450"/>
            </a:xfrm>
            <a:custGeom>
              <a:avLst/>
              <a:gdLst/>
              <a:ahLst/>
              <a:cxnLst>
                <a:cxn ang="0">
                  <a:pos x="40" y="2"/>
                </a:cxn>
                <a:cxn ang="0">
                  <a:pos x="40" y="2"/>
                </a:cxn>
                <a:cxn ang="0">
                  <a:pos x="32" y="11"/>
                </a:cxn>
                <a:cxn ang="0">
                  <a:pos x="25" y="19"/>
                </a:cxn>
                <a:cxn ang="0">
                  <a:pos x="19" y="28"/>
                </a:cxn>
                <a:cxn ang="0">
                  <a:pos x="13" y="39"/>
                </a:cxn>
                <a:cxn ang="0">
                  <a:pos x="8" y="49"/>
                </a:cxn>
                <a:cxn ang="0">
                  <a:pos x="4" y="59"/>
                </a:cxn>
                <a:cxn ang="0">
                  <a:pos x="1" y="71"/>
                </a:cxn>
                <a:cxn ang="0">
                  <a:pos x="0" y="81"/>
                </a:cxn>
                <a:cxn ang="0">
                  <a:pos x="0" y="81"/>
                </a:cxn>
                <a:cxn ang="0">
                  <a:pos x="0" y="83"/>
                </a:cxn>
                <a:cxn ang="0">
                  <a:pos x="1" y="85"/>
                </a:cxn>
                <a:cxn ang="0">
                  <a:pos x="3" y="86"/>
                </a:cxn>
                <a:cxn ang="0">
                  <a:pos x="5" y="86"/>
                </a:cxn>
                <a:cxn ang="0">
                  <a:pos x="6" y="86"/>
                </a:cxn>
                <a:cxn ang="0">
                  <a:pos x="9" y="85"/>
                </a:cxn>
                <a:cxn ang="0">
                  <a:pos x="10" y="83"/>
                </a:cxn>
                <a:cxn ang="0">
                  <a:pos x="10" y="81"/>
                </a:cxn>
                <a:cxn ang="0">
                  <a:pos x="10" y="81"/>
                </a:cxn>
                <a:cxn ang="0">
                  <a:pos x="11" y="71"/>
                </a:cxn>
                <a:cxn ang="0">
                  <a:pos x="14" y="61"/>
                </a:cxn>
                <a:cxn ang="0">
                  <a:pos x="17" y="51"/>
                </a:cxn>
                <a:cxn ang="0">
                  <a:pos x="22" y="42"/>
                </a:cxn>
                <a:cxn ang="0">
                  <a:pos x="27" y="33"/>
                </a:cxn>
                <a:cxn ang="0">
                  <a:pos x="33" y="24"/>
                </a:cxn>
                <a:cxn ang="0">
                  <a:pos x="40" y="16"/>
                </a:cxn>
                <a:cxn ang="0">
                  <a:pos x="47" y="9"/>
                </a:cxn>
                <a:cxn ang="0">
                  <a:pos x="47" y="9"/>
                </a:cxn>
                <a:cxn ang="0">
                  <a:pos x="48" y="8"/>
                </a:cxn>
                <a:cxn ang="0">
                  <a:pos x="48" y="5"/>
                </a:cxn>
                <a:cxn ang="0">
                  <a:pos x="47" y="3"/>
                </a:cxn>
                <a:cxn ang="0">
                  <a:pos x="46" y="2"/>
                </a:cxn>
                <a:cxn ang="0">
                  <a:pos x="45" y="1"/>
                </a:cxn>
                <a:cxn ang="0">
                  <a:pos x="43" y="0"/>
                </a:cxn>
                <a:cxn ang="0">
                  <a:pos x="42" y="1"/>
                </a:cxn>
                <a:cxn ang="0">
                  <a:pos x="40" y="2"/>
                </a:cxn>
                <a:cxn ang="0">
                  <a:pos x="40" y="2"/>
                </a:cxn>
              </a:cxnLst>
              <a:rect l="0" t="0" r="r" b="b"/>
              <a:pathLst>
                <a:path w="48" h="86">
                  <a:moveTo>
                    <a:pt x="40" y="2"/>
                  </a:moveTo>
                  <a:lnTo>
                    <a:pt x="40" y="2"/>
                  </a:lnTo>
                  <a:lnTo>
                    <a:pt x="32" y="11"/>
                  </a:lnTo>
                  <a:lnTo>
                    <a:pt x="25" y="19"/>
                  </a:lnTo>
                  <a:lnTo>
                    <a:pt x="19" y="28"/>
                  </a:lnTo>
                  <a:lnTo>
                    <a:pt x="13" y="39"/>
                  </a:lnTo>
                  <a:lnTo>
                    <a:pt x="8" y="49"/>
                  </a:lnTo>
                  <a:lnTo>
                    <a:pt x="4" y="59"/>
                  </a:lnTo>
                  <a:lnTo>
                    <a:pt x="1" y="71"/>
                  </a:lnTo>
                  <a:lnTo>
                    <a:pt x="0" y="81"/>
                  </a:lnTo>
                  <a:lnTo>
                    <a:pt x="0" y="81"/>
                  </a:lnTo>
                  <a:lnTo>
                    <a:pt x="0" y="83"/>
                  </a:lnTo>
                  <a:lnTo>
                    <a:pt x="1" y="85"/>
                  </a:lnTo>
                  <a:lnTo>
                    <a:pt x="3" y="86"/>
                  </a:lnTo>
                  <a:lnTo>
                    <a:pt x="5" y="86"/>
                  </a:lnTo>
                  <a:lnTo>
                    <a:pt x="6" y="86"/>
                  </a:lnTo>
                  <a:lnTo>
                    <a:pt x="9" y="85"/>
                  </a:lnTo>
                  <a:lnTo>
                    <a:pt x="10" y="83"/>
                  </a:lnTo>
                  <a:lnTo>
                    <a:pt x="10" y="81"/>
                  </a:lnTo>
                  <a:lnTo>
                    <a:pt x="10" y="81"/>
                  </a:lnTo>
                  <a:lnTo>
                    <a:pt x="11" y="71"/>
                  </a:lnTo>
                  <a:lnTo>
                    <a:pt x="14" y="61"/>
                  </a:lnTo>
                  <a:lnTo>
                    <a:pt x="17" y="51"/>
                  </a:lnTo>
                  <a:lnTo>
                    <a:pt x="22" y="42"/>
                  </a:lnTo>
                  <a:lnTo>
                    <a:pt x="27" y="33"/>
                  </a:lnTo>
                  <a:lnTo>
                    <a:pt x="33" y="24"/>
                  </a:lnTo>
                  <a:lnTo>
                    <a:pt x="40" y="16"/>
                  </a:lnTo>
                  <a:lnTo>
                    <a:pt x="47" y="9"/>
                  </a:lnTo>
                  <a:lnTo>
                    <a:pt x="47" y="9"/>
                  </a:lnTo>
                  <a:lnTo>
                    <a:pt x="48" y="8"/>
                  </a:lnTo>
                  <a:lnTo>
                    <a:pt x="48" y="5"/>
                  </a:lnTo>
                  <a:lnTo>
                    <a:pt x="47" y="3"/>
                  </a:lnTo>
                  <a:lnTo>
                    <a:pt x="46" y="2"/>
                  </a:lnTo>
                  <a:lnTo>
                    <a:pt x="45" y="1"/>
                  </a:lnTo>
                  <a:lnTo>
                    <a:pt x="43" y="0"/>
                  </a:lnTo>
                  <a:lnTo>
                    <a:pt x="42" y="1"/>
                  </a:lnTo>
                  <a:lnTo>
                    <a:pt x="40" y="2"/>
                  </a:lnTo>
                  <a:lnTo>
                    <a:pt x="4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7" name="Freeform 825"/>
            <p:cNvSpPr/>
            <p:nvPr/>
          </p:nvSpPr>
          <p:spPr bwMode="auto">
            <a:xfrm>
              <a:off x="6659563" y="1624013"/>
              <a:ext cx="28575" cy="46038"/>
            </a:xfrm>
            <a:custGeom>
              <a:avLst/>
              <a:gdLst/>
              <a:ahLst/>
              <a:cxnLst>
                <a:cxn ang="0">
                  <a:pos x="44" y="2"/>
                </a:cxn>
                <a:cxn ang="0">
                  <a:pos x="44" y="2"/>
                </a:cxn>
                <a:cxn ang="0">
                  <a:pos x="38" y="10"/>
                </a:cxn>
                <a:cxn ang="0">
                  <a:pos x="32" y="17"/>
                </a:cxn>
                <a:cxn ang="0">
                  <a:pos x="25" y="26"/>
                </a:cxn>
                <a:cxn ang="0">
                  <a:pos x="19" y="34"/>
                </a:cxn>
                <a:cxn ang="0">
                  <a:pos x="19" y="34"/>
                </a:cxn>
                <a:cxn ang="0">
                  <a:pos x="13" y="44"/>
                </a:cxn>
                <a:cxn ang="0">
                  <a:pos x="9" y="56"/>
                </a:cxn>
                <a:cxn ang="0">
                  <a:pos x="5" y="67"/>
                </a:cxn>
                <a:cxn ang="0">
                  <a:pos x="0" y="77"/>
                </a:cxn>
                <a:cxn ang="0">
                  <a:pos x="0" y="77"/>
                </a:cxn>
                <a:cxn ang="0">
                  <a:pos x="0" y="79"/>
                </a:cxn>
                <a:cxn ang="0">
                  <a:pos x="0" y="82"/>
                </a:cxn>
                <a:cxn ang="0">
                  <a:pos x="2" y="85"/>
                </a:cxn>
                <a:cxn ang="0">
                  <a:pos x="4" y="85"/>
                </a:cxn>
                <a:cxn ang="0">
                  <a:pos x="5" y="85"/>
                </a:cxn>
                <a:cxn ang="0">
                  <a:pos x="7" y="85"/>
                </a:cxn>
                <a:cxn ang="0">
                  <a:pos x="8" y="83"/>
                </a:cxn>
                <a:cxn ang="0">
                  <a:pos x="8" y="83"/>
                </a:cxn>
                <a:cxn ang="0">
                  <a:pos x="16" y="63"/>
                </a:cxn>
                <a:cxn ang="0">
                  <a:pos x="26" y="42"/>
                </a:cxn>
                <a:cxn ang="0">
                  <a:pos x="26" y="42"/>
                </a:cxn>
                <a:cxn ang="0">
                  <a:pos x="28" y="37"/>
                </a:cxn>
                <a:cxn ang="0">
                  <a:pos x="31" y="33"/>
                </a:cxn>
                <a:cxn ang="0">
                  <a:pos x="38" y="25"/>
                </a:cxn>
                <a:cxn ang="0">
                  <a:pos x="46" y="15"/>
                </a:cxn>
                <a:cxn ang="0">
                  <a:pos x="52" y="7"/>
                </a:cxn>
                <a:cxn ang="0">
                  <a:pos x="52" y="7"/>
                </a:cxn>
                <a:cxn ang="0">
                  <a:pos x="53" y="5"/>
                </a:cxn>
                <a:cxn ang="0">
                  <a:pos x="52" y="3"/>
                </a:cxn>
                <a:cxn ang="0">
                  <a:pos x="52" y="2"/>
                </a:cxn>
                <a:cxn ang="0">
                  <a:pos x="50" y="0"/>
                </a:cxn>
                <a:cxn ang="0">
                  <a:pos x="49" y="0"/>
                </a:cxn>
                <a:cxn ang="0">
                  <a:pos x="47" y="0"/>
                </a:cxn>
                <a:cxn ang="0">
                  <a:pos x="45" y="1"/>
                </a:cxn>
                <a:cxn ang="0">
                  <a:pos x="44" y="2"/>
                </a:cxn>
                <a:cxn ang="0">
                  <a:pos x="44" y="2"/>
                </a:cxn>
              </a:cxnLst>
              <a:rect l="0" t="0" r="r" b="b"/>
              <a:pathLst>
                <a:path w="53" h="85">
                  <a:moveTo>
                    <a:pt x="44" y="2"/>
                  </a:moveTo>
                  <a:lnTo>
                    <a:pt x="44" y="2"/>
                  </a:lnTo>
                  <a:lnTo>
                    <a:pt x="38" y="10"/>
                  </a:lnTo>
                  <a:lnTo>
                    <a:pt x="32" y="17"/>
                  </a:lnTo>
                  <a:lnTo>
                    <a:pt x="25" y="26"/>
                  </a:lnTo>
                  <a:lnTo>
                    <a:pt x="19" y="34"/>
                  </a:lnTo>
                  <a:lnTo>
                    <a:pt x="19" y="34"/>
                  </a:lnTo>
                  <a:lnTo>
                    <a:pt x="13" y="44"/>
                  </a:lnTo>
                  <a:lnTo>
                    <a:pt x="9" y="56"/>
                  </a:lnTo>
                  <a:lnTo>
                    <a:pt x="5" y="67"/>
                  </a:lnTo>
                  <a:lnTo>
                    <a:pt x="0" y="77"/>
                  </a:lnTo>
                  <a:lnTo>
                    <a:pt x="0" y="77"/>
                  </a:lnTo>
                  <a:lnTo>
                    <a:pt x="0" y="79"/>
                  </a:lnTo>
                  <a:lnTo>
                    <a:pt x="0" y="82"/>
                  </a:lnTo>
                  <a:lnTo>
                    <a:pt x="2" y="85"/>
                  </a:lnTo>
                  <a:lnTo>
                    <a:pt x="4" y="85"/>
                  </a:lnTo>
                  <a:lnTo>
                    <a:pt x="5" y="85"/>
                  </a:lnTo>
                  <a:lnTo>
                    <a:pt x="7" y="85"/>
                  </a:lnTo>
                  <a:lnTo>
                    <a:pt x="8" y="83"/>
                  </a:lnTo>
                  <a:lnTo>
                    <a:pt x="8" y="83"/>
                  </a:lnTo>
                  <a:lnTo>
                    <a:pt x="16" y="63"/>
                  </a:lnTo>
                  <a:lnTo>
                    <a:pt x="26" y="42"/>
                  </a:lnTo>
                  <a:lnTo>
                    <a:pt x="26" y="42"/>
                  </a:lnTo>
                  <a:lnTo>
                    <a:pt x="28" y="37"/>
                  </a:lnTo>
                  <a:lnTo>
                    <a:pt x="31" y="33"/>
                  </a:lnTo>
                  <a:lnTo>
                    <a:pt x="38" y="25"/>
                  </a:lnTo>
                  <a:lnTo>
                    <a:pt x="46" y="15"/>
                  </a:lnTo>
                  <a:lnTo>
                    <a:pt x="52" y="7"/>
                  </a:lnTo>
                  <a:lnTo>
                    <a:pt x="52" y="7"/>
                  </a:lnTo>
                  <a:lnTo>
                    <a:pt x="53" y="5"/>
                  </a:lnTo>
                  <a:lnTo>
                    <a:pt x="52" y="3"/>
                  </a:lnTo>
                  <a:lnTo>
                    <a:pt x="52" y="2"/>
                  </a:lnTo>
                  <a:lnTo>
                    <a:pt x="50" y="0"/>
                  </a:lnTo>
                  <a:lnTo>
                    <a:pt x="49" y="0"/>
                  </a:lnTo>
                  <a:lnTo>
                    <a:pt x="47" y="0"/>
                  </a:lnTo>
                  <a:lnTo>
                    <a:pt x="45" y="1"/>
                  </a:lnTo>
                  <a:lnTo>
                    <a:pt x="44" y="2"/>
                  </a:lnTo>
                  <a:lnTo>
                    <a:pt x="44"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8" name="Freeform 826"/>
            <p:cNvSpPr/>
            <p:nvPr/>
          </p:nvSpPr>
          <p:spPr bwMode="auto">
            <a:xfrm>
              <a:off x="6746875" y="1463675"/>
              <a:ext cx="23813" cy="41275"/>
            </a:xfrm>
            <a:custGeom>
              <a:avLst/>
              <a:gdLst/>
              <a:ahLst/>
              <a:cxnLst>
                <a:cxn ang="0">
                  <a:pos x="39" y="1"/>
                </a:cxn>
                <a:cxn ang="0">
                  <a:pos x="39" y="1"/>
                </a:cxn>
                <a:cxn ang="0">
                  <a:pos x="32" y="10"/>
                </a:cxn>
                <a:cxn ang="0">
                  <a:pos x="27" y="18"/>
                </a:cxn>
                <a:cxn ang="0">
                  <a:pos x="22" y="27"/>
                </a:cxn>
                <a:cxn ang="0">
                  <a:pos x="18" y="35"/>
                </a:cxn>
                <a:cxn ang="0">
                  <a:pos x="9" y="54"/>
                </a:cxn>
                <a:cxn ang="0">
                  <a:pos x="5" y="63"/>
                </a:cxn>
                <a:cxn ang="0">
                  <a:pos x="0" y="73"/>
                </a:cxn>
                <a:cxn ang="0">
                  <a:pos x="0" y="73"/>
                </a:cxn>
                <a:cxn ang="0">
                  <a:pos x="0" y="74"/>
                </a:cxn>
                <a:cxn ang="0">
                  <a:pos x="0" y="76"/>
                </a:cxn>
                <a:cxn ang="0">
                  <a:pos x="1" y="78"/>
                </a:cxn>
                <a:cxn ang="0">
                  <a:pos x="2" y="79"/>
                </a:cxn>
                <a:cxn ang="0">
                  <a:pos x="3" y="79"/>
                </a:cxn>
                <a:cxn ang="0">
                  <a:pos x="5" y="79"/>
                </a:cxn>
                <a:cxn ang="0">
                  <a:pos x="7" y="79"/>
                </a:cxn>
                <a:cxn ang="0">
                  <a:pos x="8" y="77"/>
                </a:cxn>
                <a:cxn ang="0">
                  <a:pos x="8" y="77"/>
                </a:cxn>
                <a:cxn ang="0">
                  <a:pos x="13" y="68"/>
                </a:cxn>
                <a:cxn ang="0">
                  <a:pos x="18" y="59"/>
                </a:cxn>
                <a:cxn ang="0">
                  <a:pos x="26" y="42"/>
                </a:cxn>
                <a:cxn ang="0">
                  <a:pos x="30" y="32"/>
                </a:cxn>
                <a:cxn ang="0">
                  <a:pos x="34" y="24"/>
                </a:cxn>
                <a:cxn ang="0">
                  <a:pos x="39" y="16"/>
                </a:cxn>
                <a:cxn ang="0">
                  <a:pos x="45" y="8"/>
                </a:cxn>
                <a:cxn ang="0">
                  <a:pos x="45" y="8"/>
                </a:cxn>
                <a:cxn ang="0">
                  <a:pos x="46" y="6"/>
                </a:cxn>
                <a:cxn ang="0">
                  <a:pos x="46" y="4"/>
                </a:cxn>
                <a:cxn ang="0">
                  <a:pos x="46" y="3"/>
                </a:cxn>
                <a:cxn ang="0">
                  <a:pos x="45" y="1"/>
                </a:cxn>
                <a:cxn ang="0">
                  <a:pos x="44" y="0"/>
                </a:cxn>
                <a:cxn ang="0">
                  <a:pos x="42" y="0"/>
                </a:cxn>
                <a:cxn ang="0">
                  <a:pos x="40" y="0"/>
                </a:cxn>
                <a:cxn ang="0">
                  <a:pos x="39" y="1"/>
                </a:cxn>
                <a:cxn ang="0">
                  <a:pos x="39" y="1"/>
                </a:cxn>
              </a:cxnLst>
              <a:rect l="0" t="0" r="r" b="b"/>
              <a:pathLst>
                <a:path w="46" h="79">
                  <a:moveTo>
                    <a:pt x="39" y="1"/>
                  </a:moveTo>
                  <a:lnTo>
                    <a:pt x="39" y="1"/>
                  </a:lnTo>
                  <a:lnTo>
                    <a:pt x="32" y="10"/>
                  </a:lnTo>
                  <a:lnTo>
                    <a:pt x="27" y="18"/>
                  </a:lnTo>
                  <a:lnTo>
                    <a:pt x="22" y="27"/>
                  </a:lnTo>
                  <a:lnTo>
                    <a:pt x="18" y="35"/>
                  </a:lnTo>
                  <a:lnTo>
                    <a:pt x="9" y="54"/>
                  </a:lnTo>
                  <a:lnTo>
                    <a:pt x="5" y="63"/>
                  </a:lnTo>
                  <a:lnTo>
                    <a:pt x="0" y="73"/>
                  </a:lnTo>
                  <a:lnTo>
                    <a:pt x="0" y="73"/>
                  </a:lnTo>
                  <a:lnTo>
                    <a:pt x="0" y="74"/>
                  </a:lnTo>
                  <a:lnTo>
                    <a:pt x="0" y="76"/>
                  </a:lnTo>
                  <a:lnTo>
                    <a:pt x="1" y="78"/>
                  </a:lnTo>
                  <a:lnTo>
                    <a:pt x="2" y="79"/>
                  </a:lnTo>
                  <a:lnTo>
                    <a:pt x="3" y="79"/>
                  </a:lnTo>
                  <a:lnTo>
                    <a:pt x="5" y="79"/>
                  </a:lnTo>
                  <a:lnTo>
                    <a:pt x="7" y="79"/>
                  </a:lnTo>
                  <a:lnTo>
                    <a:pt x="8" y="77"/>
                  </a:lnTo>
                  <a:lnTo>
                    <a:pt x="8" y="77"/>
                  </a:lnTo>
                  <a:lnTo>
                    <a:pt x="13" y="68"/>
                  </a:lnTo>
                  <a:lnTo>
                    <a:pt x="18" y="59"/>
                  </a:lnTo>
                  <a:lnTo>
                    <a:pt x="26" y="42"/>
                  </a:lnTo>
                  <a:lnTo>
                    <a:pt x="30" y="32"/>
                  </a:lnTo>
                  <a:lnTo>
                    <a:pt x="34" y="24"/>
                  </a:lnTo>
                  <a:lnTo>
                    <a:pt x="39" y="16"/>
                  </a:lnTo>
                  <a:lnTo>
                    <a:pt x="45" y="8"/>
                  </a:lnTo>
                  <a:lnTo>
                    <a:pt x="45" y="8"/>
                  </a:lnTo>
                  <a:lnTo>
                    <a:pt x="46" y="6"/>
                  </a:lnTo>
                  <a:lnTo>
                    <a:pt x="46" y="4"/>
                  </a:lnTo>
                  <a:lnTo>
                    <a:pt x="46" y="3"/>
                  </a:lnTo>
                  <a:lnTo>
                    <a:pt x="45" y="1"/>
                  </a:lnTo>
                  <a:lnTo>
                    <a:pt x="44" y="0"/>
                  </a:lnTo>
                  <a:lnTo>
                    <a:pt x="42" y="0"/>
                  </a:lnTo>
                  <a:lnTo>
                    <a:pt x="40" y="0"/>
                  </a:lnTo>
                  <a:lnTo>
                    <a:pt x="39" y="1"/>
                  </a:lnTo>
                  <a:lnTo>
                    <a:pt x="39"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9" name="Freeform 827"/>
            <p:cNvSpPr/>
            <p:nvPr/>
          </p:nvSpPr>
          <p:spPr bwMode="auto">
            <a:xfrm>
              <a:off x="6792913" y="1493838"/>
              <a:ext cx="9525" cy="7938"/>
            </a:xfrm>
            <a:custGeom>
              <a:avLst/>
              <a:gdLst/>
              <a:ahLst/>
              <a:cxnLst>
                <a:cxn ang="0">
                  <a:pos x="8" y="1"/>
                </a:cxn>
                <a:cxn ang="0">
                  <a:pos x="2" y="8"/>
                </a:cxn>
                <a:cxn ang="0">
                  <a:pos x="2" y="8"/>
                </a:cxn>
                <a:cxn ang="0">
                  <a:pos x="1" y="9"/>
                </a:cxn>
                <a:cxn ang="0">
                  <a:pos x="0" y="11"/>
                </a:cxn>
                <a:cxn ang="0">
                  <a:pos x="1" y="13"/>
                </a:cxn>
                <a:cxn ang="0">
                  <a:pos x="2" y="14"/>
                </a:cxn>
                <a:cxn ang="0">
                  <a:pos x="3" y="16"/>
                </a:cxn>
                <a:cxn ang="0">
                  <a:pos x="5" y="16"/>
                </a:cxn>
                <a:cxn ang="0">
                  <a:pos x="7" y="16"/>
                </a:cxn>
                <a:cxn ang="0">
                  <a:pos x="8" y="14"/>
                </a:cxn>
                <a:cxn ang="0">
                  <a:pos x="14" y="8"/>
                </a:cxn>
                <a:cxn ang="0">
                  <a:pos x="14" y="8"/>
                </a:cxn>
                <a:cxn ang="0">
                  <a:pos x="15" y="6"/>
                </a:cxn>
                <a:cxn ang="0">
                  <a:pos x="16" y="5"/>
                </a:cxn>
                <a:cxn ang="0">
                  <a:pos x="15" y="3"/>
                </a:cxn>
                <a:cxn ang="0">
                  <a:pos x="14" y="1"/>
                </a:cxn>
                <a:cxn ang="0">
                  <a:pos x="13" y="0"/>
                </a:cxn>
                <a:cxn ang="0">
                  <a:pos x="11" y="0"/>
                </a:cxn>
                <a:cxn ang="0">
                  <a:pos x="9" y="0"/>
                </a:cxn>
                <a:cxn ang="0">
                  <a:pos x="8" y="1"/>
                </a:cxn>
                <a:cxn ang="0">
                  <a:pos x="8" y="1"/>
                </a:cxn>
              </a:cxnLst>
              <a:rect l="0" t="0" r="r" b="b"/>
              <a:pathLst>
                <a:path w="16" h="16">
                  <a:moveTo>
                    <a:pt x="8" y="1"/>
                  </a:moveTo>
                  <a:lnTo>
                    <a:pt x="2" y="8"/>
                  </a:lnTo>
                  <a:lnTo>
                    <a:pt x="2" y="8"/>
                  </a:lnTo>
                  <a:lnTo>
                    <a:pt x="1" y="9"/>
                  </a:lnTo>
                  <a:lnTo>
                    <a:pt x="0" y="11"/>
                  </a:lnTo>
                  <a:lnTo>
                    <a:pt x="1" y="13"/>
                  </a:lnTo>
                  <a:lnTo>
                    <a:pt x="2" y="14"/>
                  </a:lnTo>
                  <a:lnTo>
                    <a:pt x="3" y="16"/>
                  </a:lnTo>
                  <a:lnTo>
                    <a:pt x="5" y="16"/>
                  </a:lnTo>
                  <a:lnTo>
                    <a:pt x="7" y="16"/>
                  </a:lnTo>
                  <a:lnTo>
                    <a:pt x="8" y="14"/>
                  </a:lnTo>
                  <a:lnTo>
                    <a:pt x="14" y="8"/>
                  </a:lnTo>
                  <a:lnTo>
                    <a:pt x="14" y="8"/>
                  </a:lnTo>
                  <a:lnTo>
                    <a:pt x="15" y="6"/>
                  </a:lnTo>
                  <a:lnTo>
                    <a:pt x="16" y="5"/>
                  </a:lnTo>
                  <a:lnTo>
                    <a:pt x="15" y="3"/>
                  </a:lnTo>
                  <a:lnTo>
                    <a:pt x="14" y="1"/>
                  </a:lnTo>
                  <a:lnTo>
                    <a:pt x="13" y="0"/>
                  </a:lnTo>
                  <a:lnTo>
                    <a:pt x="11" y="0"/>
                  </a:lnTo>
                  <a:lnTo>
                    <a:pt x="9" y="0"/>
                  </a:lnTo>
                  <a:lnTo>
                    <a:pt x="8" y="1"/>
                  </a:lnTo>
                  <a:lnTo>
                    <a:pt x="8"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0" name="Freeform 828"/>
            <p:cNvSpPr>
              <a:spLocks noEditPoints="1"/>
            </p:cNvSpPr>
            <p:nvPr/>
          </p:nvSpPr>
          <p:spPr bwMode="auto">
            <a:xfrm>
              <a:off x="6208713" y="1243013"/>
              <a:ext cx="706438" cy="620713"/>
            </a:xfrm>
            <a:custGeom>
              <a:avLst/>
              <a:gdLst/>
              <a:ahLst/>
              <a:cxnLst>
                <a:cxn ang="0">
                  <a:pos x="1208" y="1175"/>
                </a:cxn>
                <a:cxn ang="0">
                  <a:pos x="1095" y="1131"/>
                </a:cxn>
                <a:cxn ang="0">
                  <a:pos x="938" y="1062"/>
                </a:cxn>
                <a:cxn ang="0">
                  <a:pos x="899" y="1051"/>
                </a:cxn>
                <a:cxn ang="0">
                  <a:pos x="728" y="1088"/>
                </a:cxn>
                <a:cxn ang="0">
                  <a:pos x="531" y="1080"/>
                </a:cxn>
                <a:cxn ang="0">
                  <a:pos x="322" y="1026"/>
                </a:cxn>
                <a:cxn ang="0">
                  <a:pos x="161" y="920"/>
                </a:cxn>
                <a:cxn ang="0">
                  <a:pos x="51" y="762"/>
                </a:cxn>
                <a:cxn ang="0">
                  <a:pos x="8" y="609"/>
                </a:cxn>
                <a:cxn ang="0">
                  <a:pos x="4" y="424"/>
                </a:cxn>
                <a:cxn ang="0">
                  <a:pos x="39" y="285"/>
                </a:cxn>
                <a:cxn ang="0">
                  <a:pos x="97" y="185"/>
                </a:cxn>
                <a:cxn ang="0">
                  <a:pos x="167" y="114"/>
                </a:cxn>
                <a:cxn ang="0">
                  <a:pos x="255" y="62"/>
                </a:cxn>
                <a:cxn ang="0">
                  <a:pos x="439" y="14"/>
                </a:cxn>
                <a:cxn ang="0">
                  <a:pos x="700" y="5"/>
                </a:cxn>
                <a:cxn ang="0">
                  <a:pos x="714" y="7"/>
                </a:cxn>
                <a:cxn ang="0">
                  <a:pos x="803" y="0"/>
                </a:cxn>
                <a:cxn ang="0">
                  <a:pos x="994" y="43"/>
                </a:cxn>
                <a:cxn ang="0">
                  <a:pos x="1175" y="156"/>
                </a:cxn>
                <a:cxn ang="0">
                  <a:pos x="1247" y="243"/>
                </a:cxn>
                <a:cxn ang="0">
                  <a:pos x="1289" y="328"/>
                </a:cxn>
                <a:cxn ang="0">
                  <a:pos x="1324" y="456"/>
                </a:cxn>
                <a:cxn ang="0">
                  <a:pos x="1336" y="593"/>
                </a:cxn>
                <a:cxn ang="0">
                  <a:pos x="1319" y="726"/>
                </a:cxn>
                <a:cxn ang="0">
                  <a:pos x="1266" y="842"/>
                </a:cxn>
                <a:cxn ang="0">
                  <a:pos x="1204" y="907"/>
                </a:cxn>
                <a:cxn ang="0">
                  <a:pos x="1205" y="990"/>
                </a:cxn>
                <a:cxn ang="0">
                  <a:pos x="1239" y="1150"/>
                </a:cxn>
                <a:cxn ang="0">
                  <a:pos x="1234" y="1167"/>
                </a:cxn>
                <a:cxn ang="0">
                  <a:pos x="912" y="999"/>
                </a:cxn>
                <a:cxn ang="0">
                  <a:pos x="967" y="1032"/>
                </a:cxn>
                <a:cxn ang="0">
                  <a:pos x="1119" y="1098"/>
                </a:cxn>
                <a:cxn ang="0">
                  <a:pos x="1181" y="1067"/>
                </a:cxn>
                <a:cxn ang="0">
                  <a:pos x="1156" y="912"/>
                </a:cxn>
                <a:cxn ang="0">
                  <a:pos x="1170" y="893"/>
                </a:cxn>
                <a:cxn ang="0">
                  <a:pos x="1193" y="864"/>
                </a:cxn>
                <a:cxn ang="0">
                  <a:pos x="1262" y="762"/>
                </a:cxn>
                <a:cxn ang="0">
                  <a:pos x="1294" y="636"/>
                </a:cxn>
                <a:cxn ang="0">
                  <a:pos x="1293" y="502"/>
                </a:cxn>
                <a:cxn ang="0">
                  <a:pos x="1265" y="373"/>
                </a:cxn>
                <a:cxn ang="0">
                  <a:pos x="1214" y="265"/>
                </a:cxn>
                <a:cxn ang="0">
                  <a:pos x="1124" y="168"/>
                </a:cxn>
                <a:cxn ang="0">
                  <a:pos x="962" y="75"/>
                </a:cxn>
                <a:cxn ang="0">
                  <a:pos x="786" y="39"/>
                </a:cxn>
                <a:cxn ang="0">
                  <a:pos x="705" y="49"/>
                </a:cxn>
                <a:cxn ang="0">
                  <a:pos x="686" y="45"/>
                </a:cxn>
                <a:cxn ang="0">
                  <a:pos x="459" y="52"/>
                </a:cxn>
                <a:cxn ang="0">
                  <a:pos x="295" y="89"/>
                </a:cxn>
                <a:cxn ang="0">
                  <a:pos x="184" y="153"/>
                </a:cxn>
                <a:cxn ang="0">
                  <a:pos x="109" y="238"/>
                </a:cxn>
                <a:cxn ang="0">
                  <a:pos x="62" y="340"/>
                </a:cxn>
                <a:cxn ang="0">
                  <a:pos x="40" y="448"/>
                </a:cxn>
                <a:cxn ang="0">
                  <a:pos x="55" y="647"/>
                </a:cxn>
                <a:cxn ang="0">
                  <a:pos x="121" y="805"/>
                </a:cxn>
                <a:cxn ang="0">
                  <a:pos x="251" y="941"/>
                </a:cxn>
                <a:cxn ang="0">
                  <a:pos x="434" y="1017"/>
                </a:cxn>
                <a:cxn ang="0">
                  <a:pos x="592" y="1043"/>
                </a:cxn>
                <a:cxn ang="0">
                  <a:pos x="736" y="1045"/>
                </a:cxn>
                <a:cxn ang="0">
                  <a:pos x="890" y="1012"/>
                </a:cxn>
                <a:cxn ang="0">
                  <a:pos x="900" y="1005"/>
                </a:cxn>
              </a:cxnLst>
              <a:rect l="0" t="0" r="r" b="b"/>
              <a:pathLst>
                <a:path w="1336" h="1175">
                  <a:moveTo>
                    <a:pt x="1214" y="1175"/>
                  </a:moveTo>
                  <a:lnTo>
                    <a:pt x="1214" y="1175"/>
                  </a:lnTo>
                  <a:lnTo>
                    <a:pt x="1210" y="1175"/>
                  </a:lnTo>
                  <a:lnTo>
                    <a:pt x="1209" y="1175"/>
                  </a:lnTo>
                  <a:lnTo>
                    <a:pt x="1208" y="1175"/>
                  </a:lnTo>
                  <a:lnTo>
                    <a:pt x="1208" y="1175"/>
                  </a:lnTo>
                  <a:lnTo>
                    <a:pt x="1202" y="1174"/>
                  </a:lnTo>
                  <a:lnTo>
                    <a:pt x="1198" y="1173"/>
                  </a:lnTo>
                  <a:lnTo>
                    <a:pt x="1198" y="1173"/>
                  </a:lnTo>
                  <a:lnTo>
                    <a:pt x="1172" y="1162"/>
                  </a:lnTo>
                  <a:lnTo>
                    <a:pt x="1147" y="1152"/>
                  </a:lnTo>
                  <a:lnTo>
                    <a:pt x="1095" y="1131"/>
                  </a:lnTo>
                  <a:lnTo>
                    <a:pt x="1095" y="1131"/>
                  </a:lnTo>
                  <a:lnTo>
                    <a:pt x="1050" y="1113"/>
                  </a:lnTo>
                  <a:lnTo>
                    <a:pt x="1005" y="1095"/>
                  </a:lnTo>
                  <a:lnTo>
                    <a:pt x="982" y="1084"/>
                  </a:lnTo>
                  <a:lnTo>
                    <a:pt x="960" y="1073"/>
                  </a:lnTo>
                  <a:lnTo>
                    <a:pt x="938" y="1062"/>
                  </a:lnTo>
                  <a:lnTo>
                    <a:pt x="918" y="1048"/>
                  </a:lnTo>
                  <a:lnTo>
                    <a:pt x="911" y="1044"/>
                  </a:lnTo>
                  <a:lnTo>
                    <a:pt x="904" y="1048"/>
                  </a:lnTo>
                  <a:lnTo>
                    <a:pt x="904" y="1048"/>
                  </a:lnTo>
                  <a:lnTo>
                    <a:pt x="899" y="1051"/>
                  </a:lnTo>
                  <a:lnTo>
                    <a:pt x="899" y="1051"/>
                  </a:lnTo>
                  <a:lnTo>
                    <a:pt x="873" y="1061"/>
                  </a:lnTo>
                  <a:lnTo>
                    <a:pt x="847" y="1068"/>
                  </a:lnTo>
                  <a:lnTo>
                    <a:pt x="819" y="1075"/>
                  </a:lnTo>
                  <a:lnTo>
                    <a:pt x="789" y="1080"/>
                  </a:lnTo>
                  <a:lnTo>
                    <a:pt x="759" y="1084"/>
                  </a:lnTo>
                  <a:lnTo>
                    <a:pt x="728" y="1088"/>
                  </a:lnTo>
                  <a:lnTo>
                    <a:pt x="696" y="1090"/>
                  </a:lnTo>
                  <a:lnTo>
                    <a:pt x="664" y="1090"/>
                  </a:lnTo>
                  <a:lnTo>
                    <a:pt x="664" y="1090"/>
                  </a:lnTo>
                  <a:lnTo>
                    <a:pt x="620" y="1089"/>
                  </a:lnTo>
                  <a:lnTo>
                    <a:pt x="576" y="1086"/>
                  </a:lnTo>
                  <a:lnTo>
                    <a:pt x="531" y="1080"/>
                  </a:lnTo>
                  <a:lnTo>
                    <a:pt x="488" y="1073"/>
                  </a:lnTo>
                  <a:lnTo>
                    <a:pt x="445" y="1064"/>
                  </a:lnTo>
                  <a:lnTo>
                    <a:pt x="402" y="1052"/>
                  </a:lnTo>
                  <a:lnTo>
                    <a:pt x="361" y="1040"/>
                  </a:lnTo>
                  <a:lnTo>
                    <a:pt x="322" y="1026"/>
                  </a:lnTo>
                  <a:lnTo>
                    <a:pt x="322" y="1026"/>
                  </a:lnTo>
                  <a:lnTo>
                    <a:pt x="292" y="1012"/>
                  </a:lnTo>
                  <a:lnTo>
                    <a:pt x="263" y="997"/>
                  </a:lnTo>
                  <a:lnTo>
                    <a:pt x="235" y="980"/>
                  </a:lnTo>
                  <a:lnTo>
                    <a:pt x="209" y="962"/>
                  </a:lnTo>
                  <a:lnTo>
                    <a:pt x="184" y="942"/>
                  </a:lnTo>
                  <a:lnTo>
                    <a:pt x="161" y="920"/>
                  </a:lnTo>
                  <a:lnTo>
                    <a:pt x="138" y="898"/>
                  </a:lnTo>
                  <a:lnTo>
                    <a:pt x="117" y="873"/>
                  </a:lnTo>
                  <a:lnTo>
                    <a:pt x="99" y="847"/>
                  </a:lnTo>
                  <a:lnTo>
                    <a:pt x="81" y="820"/>
                  </a:lnTo>
                  <a:lnTo>
                    <a:pt x="66" y="792"/>
                  </a:lnTo>
                  <a:lnTo>
                    <a:pt x="51" y="762"/>
                  </a:lnTo>
                  <a:lnTo>
                    <a:pt x="39" y="732"/>
                  </a:lnTo>
                  <a:lnTo>
                    <a:pt x="28" y="700"/>
                  </a:lnTo>
                  <a:lnTo>
                    <a:pt x="19" y="668"/>
                  </a:lnTo>
                  <a:lnTo>
                    <a:pt x="12" y="634"/>
                  </a:lnTo>
                  <a:lnTo>
                    <a:pt x="12" y="634"/>
                  </a:lnTo>
                  <a:lnTo>
                    <a:pt x="8" y="609"/>
                  </a:lnTo>
                  <a:lnTo>
                    <a:pt x="5" y="582"/>
                  </a:lnTo>
                  <a:lnTo>
                    <a:pt x="2" y="554"/>
                  </a:lnTo>
                  <a:lnTo>
                    <a:pt x="1" y="524"/>
                  </a:lnTo>
                  <a:lnTo>
                    <a:pt x="0" y="492"/>
                  </a:lnTo>
                  <a:lnTo>
                    <a:pt x="1" y="459"/>
                  </a:lnTo>
                  <a:lnTo>
                    <a:pt x="4" y="424"/>
                  </a:lnTo>
                  <a:lnTo>
                    <a:pt x="9" y="389"/>
                  </a:lnTo>
                  <a:lnTo>
                    <a:pt x="16" y="354"/>
                  </a:lnTo>
                  <a:lnTo>
                    <a:pt x="21" y="337"/>
                  </a:lnTo>
                  <a:lnTo>
                    <a:pt x="26" y="320"/>
                  </a:lnTo>
                  <a:lnTo>
                    <a:pt x="33" y="303"/>
                  </a:lnTo>
                  <a:lnTo>
                    <a:pt x="39" y="285"/>
                  </a:lnTo>
                  <a:lnTo>
                    <a:pt x="46" y="267"/>
                  </a:lnTo>
                  <a:lnTo>
                    <a:pt x="54" y="251"/>
                  </a:lnTo>
                  <a:lnTo>
                    <a:pt x="64" y="234"/>
                  </a:lnTo>
                  <a:lnTo>
                    <a:pt x="74" y="218"/>
                  </a:lnTo>
                  <a:lnTo>
                    <a:pt x="84" y="201"/>
                  </a:lnTo>
                  <a:lnTo>
                    <a:pt x="97" y="185"/>
                  </a:lnTo>
                  <a:lnTo>
                    <a:pt x="109" y="169"/>
                  </a:lnTo>
                  <a:lnTo>
                    <a:pt x="123" y="154"/>
                  </a:lnTo>
                  <a:lnTo>
                    <a:pt x="138" y="139"/>
                  </a:lnTo>
                  <a:lnTo>
                    <a:pt x="153" y="125"/>
                  </a:lnTo>
                  <a:lnTo>
                    <a:pt x="153" y="125"/>
                  </a:lnTo>
                  <a:lnTo>
                    <a:pt x="167" y="114"/>
                  </a:lnTo>
                  <a:lnTo>
                    <a:pt x="180" y="103"/>
                  </a:lnTo>
                  <a:lnTo>
                    <a:pt x="195" y="94"/>
                  </a:lnTo>
                  <a:lnTo>
                    <a:pt x="209" y="86"/>
                  </a:lnTo>
                  <a:lnTo>
                    <a:pt x="224" y="76"/>
                  </a:lnTo>
                  <a:lnTo>
                    <a:pt x="239" y="69"/>
                  </a:lnTo>
                  <a:lnTo>
                    <a:pt x="255" y="62"/>
                  </a:lnTo>
                  <a:lnTo>
                    <a:pt x="270" y="56"/>
                  </a:lnTo>
                  <a:lnTo>
                    <a:pt x="303" y="43"/>
                  </a:lnTo>
                  <a:lnTo>
                    <a:pt x="336" y="34"/>
                  </a:lnTo>
                  <a:lnTo>
                    <a:pt x="369" y="26"/>
                  </a:lnTo>
                  <a:lnTo>
                    <a:pt x="403" y="20"/>
                  </a:lnTo>
                  <a:lnTo>
                    <a:pt x="439" y="14"/>
                  </a:lnTo>
                  <a:lnTo>
                    <a:pt x="473" y="11"/>
                  </a:lnTo>
                  <a:lnTo>
                    <a:pt x="507" y="8"/>
                  </a:lnTo>
                  <a:lnTo>
                    <a:pt x="541" y="6"/>
                  </a:lnTo>
                  <a:lnTo>
                    <a:pt x="607" y="5"/>
                  </a:lnTo>
                  <a:lnTo>
                    <a:pt x="669" y="5"/>
                  </a:lnTo>
                  <a:lnTo>
                    <a:pt x="700" y="5"/>
                  </a:lnTo>
                  <a:lnTo>
                    <a:pt x="700" y="5"/>
                  </a:lnTo>
                  <a:lnTo>
                    <a:pt x="704" y="5"/>
                  </a:lnTo>
                  <a:lnTo>
                    <a:pt x="708" y="6"/>
                  </a:lnTo>
                  <a:lnTo>
                    <a:pt x="711" y="7"/>
                  </a:lnTo>
                  <a:lnTo>
                    <a:pt x="714" y="7"/>
                  </a:lnTo>
                  <a:lnTo>
                    <a:pt x="714" y="7"/>
                  </a:lnTo>
                  <a:lnTo>
                    <a:pt x="732" y="4"/>
                  </a:lnTo>
                  <a:lnTo>
                    <a:pt x="749" y="2"/>
                  </a:lnTo>
                  <a:lnTo>
                    <a:pt x="768" y="1"/>
                  </a:lnTo>
                  <a:lnTo>
                    <a:pt x="787" y="0"/>
                  </a:lnTo>
                  <a:lnTo>
                    <a:pt x="787" y="0"/>
                  </a:lnTo>
                  <a:lnTo>
                    <a:pt x="803" y="0"/>
                  </a:lnTo>
                  <a:lnTo>
                    <a:pt x="821" y="1"/>
                  </a:lnTo>
                  <a:lnTo>
                    <a:pt x="856" y="5"/>
                  </a:lnTo>
                  <a:lnTo>
                    <a:pt x="891" y="11"/>
                  </a:lnTo>
                  <a:lnTo>
                    <a:pt x="926" y="21"/>
                  </a:lnTo>
                  <a:lnTo>
                    <a:pt x="960" y="31"/>
                  </a:lnTo>
                  <a:lnTo>
                    <a:pt x="994" y="43"/>
                  </a:lnTo>
                  <a:lnTo>
                    <a:pt x="1028" y="59"/>
                  </a:lnTo>
                  <a:lnTo>
                    <a:pt x="1060" y="75"/>
                  </a:lnTo>
                  <a:lnTo>
                    <a:pt x="1091" y="93"/>
                  </a:lnTo>
                  <a:lnTo>
                    <a:pt x="1121" y="112"/>
                  </a:lnTo>
                  <a:lnTo>
                    <a:pt x="1149" y="134"/>
                  </a:lnTo>
                  <a:lnTo>
                    <a:pt x="1175" y="156"/>
                  </a:lnTo>
                  <a:lnTo>
                    <a:pt x="1199" y="180"/>
                  </a:lnTo>
                  <a:lnTo>
                    <a:pt x="1210" y="192"/>
                  </a:lnTo>
                  <a:lnTo>
                    <a:pt x="1220" y="204"/>
                  </a:lnTo>
                  <a:lnTo>
                    <a:pt x="1230" y="217"/>
                  </a:lnTo>
                  <a:lnTo>
                    <a:pt x="1239" y="229"/>
                  </a:lnTo>
                  <a:lnTo>
                    <a:pt x="1247" y="243"/>
                  </a:lnTo>
                  <a:lnTo>
                    <a:pt x="1256" y="255"/>
                  </a:lnTo>
                  <a:lnTo>
                    <a:pt x="1256" y="255"/>
                  </a:lnTo>
                  <a:lnTo>
                    <a:pt x="1264" y="273"/>
                  </a:lnTo>
                  <a:lnTo>
                    <a:pt x="1272" y="290"/>
                  </a:lnTo>
                  <a:lnTo>
                    <a:pt x="1280" y="310"/>
                  </a:lnTo>
                  <a:lnTo>
                    <a:pt x="1289" y="328"/>
                  </a:lnTo>
                  <a:lnTo>
                    <a:pt x="1296" y="349"/>
                  </a:lnTo>
                  <a:lnTo>
                    <a:pt x="1302" y="370"/>
                  </a:lnTo>
                  <a:lnTo>
                    <a:pt x="1308" y="390"/>
                  </a:lnTo>
                  <a:lnTo>
                    <a:pt x="1314" y="412"/>
                  </a:lnTo>
                  <a:lnTo>
                    <a:pt x="1320" y="434"/>
                  </a:lnTo>
                  <a:lnTo>
                    <a:pt x="1324" y="456"/>
                  </a:lnTo>
                  <a:lnTo>
                    <a:pt x="1328" y="478"/>
                  </a:lnTo>
                  <a:lnTo>
                    <a:pt x="1331" y="501"/>
                  </a:lnTo>
                  <a:lnTo>
                    <a:pt x="1333" y="524"/>
                  </a:lnTo>
                  <a:lnTo>
                    <a:pt x="1335" y="547"/>
                  </a:lnTo>
                  <a:lnTo>
                    <a:pt x="1336" y="570"/>
                  </a:lnTo>
                  <a:lnTo>
                    <a:pt x="1336" y="593"/>
                  </a:lnTo>
                  <a:lnTo>
                    <a:pt x="1335" y="616"/>
                  </a:lnTo>
                  <a:lnTo>
                    <a:pt x="1334" y="638"/>
                  </a:lnTo>
                  <a:lnTo>
                    <a:pt x="1332" y="660"/>
                  </a:lnTo>
                  <a:lnTo>
                    <a:pt x="1328" y="683"/>
                  </a:lnTo>
                  <a:lnTo>
                    <a:pt x="1324" y="704"/>
                  </a:lnTo>
                  <a:lnTo>
                    <a:pt x="1319" y="726"/>
                  </a:lnTo>
                  <a:lnTo>
                    <a:pt x="1312" y="747"/>
                  </a:lnTo>
                  <a:lnTo>
                    <a:pt x="1305" y="767"/>
                  </a:lnTo>
                  <a:lnTo>
                    <a:pt x="1297" y="787"/>
                  </a:lnTo>
                  <a:lnTo>
                    <a:pt x="1288" y="806"/>
                  </a:lnTo>
                  <a:lnTo>
                    <a:pt x="1277" y="824"/>
                  </a:lnTo>
                  <a:lnTo>
                    <a:pt x="1266" y="842"/>
                  </a:lnTo>
                  <a:lnTo>
                    <a:pt x="1253" y="859"/>
                  </a:lnTo>
                  <a:lnTo>
                    <a:pt x="1239" y="875"/>
                  </a:lnTo>
                  <a:lnTo>
                    <a:pt x="1225" y="890"/>
                  </a:lnTo>
                  <a:lnTo>
                    <a:pt x="1208" y="904"/>
                  </a:lnTo>
                  <a:lnTo>
                    <a:pt x="1208" y="904"/>
                  </a:lnTo>
                  <a:lnTo>
                    <a:pt x="1204" y="907"/>
                  </a:lnTo>
                  <a:lnTo>
                    <a:pt x="1197" y="911"/>
                  </a:lnTo>
                  <a:lnTo>
                    <a:pt x="1197" y="918"/>
                  </a:lnTo>
                  <a:lnTo>
                    <a:pt x="1197" y="918"/>
                  </a:lnTo>
                  <a:lnTo>
                    <a:pt x="1198" y="937"/>
                  </a:lnTo>
                  <a:lnTo>
                    <a:pt x="1200" y="954"/>
                  </a:lnTo>
                  <a:lnTo>
                    <a:pt x="1205" y="990"/>
                  </a:lnTo>
                  <a:lnTo>
                    <a:pt x="1212" y="1026"/>
                  </a:lnTo>
                  <a:lnTo>
                    <a:pt x="1220" y="1061"/>
                  </a:lnTo>
                  <a:lnTo>
                    <a:pt x="1220" y="1061"/>
                  </a:lnTo>
                  <a:lnTo>
                    <a:pt x="1231" y="1104"/>
                  </a:lnTo>
                  <a:lnTo>
                    <a:pt x="1235" y="1127"/>
                  </a:lnTo>
                  <a:lnTo>
                    <a:pt x="1239" y="1150"/>
                  </a:lnTo>
                  <a:lnTo>
                    <a:pt x="1239" y="1150"/>
                  </a:lnTo>
                  <a:lnTo>
                    <a:pt x="1239" y="1154"/>
                  </a:lnTo>
                  <a:lnTo>
                    <a:pt x="1238" y="1159"/>
                  </a:lnTo>
                  <a:lnTo>
                    <a:pt x="1236" y="1163"/>
                  </a:lnTo>
                  <a:lnTo>
                    <a:pt x="1234" y="1167"/>
                  </a:lnTo>
                  <a:lnTo>
                    <a:pt x="1234" y="1167"/>
                  </a:lnTo>
                  <a:lnTo>
                    <a:pt x="1230" y="1170"/>
                  </a:lnTo>
                  <a:lnTo>
                    <a:pt x="1225" y="1173"/>
                  </a:lnTo>
                  <a:lnTo>
                    <a:pt x="1219" y="1175"/>
                  </a:lnTo>
                  <a:lnTo>
                    <a:pt x="1214" y="1175"/>
                  </a:lnTo>
                  <a:lnTo>
                    <a:pt x="1214" y="1175"/>
                  </a:lnTo>
                  <a:close/>
                  <a:moveTo>
                    <a:pt x="912" y="999"/>
                  </a:moveTo>
                  <a:lnTo>
                    <a:pt x="912" y="999"/>
                  </a:lnTo>
                  <a:lnTo>
                    <a:pt x="916" y="1000"/>
                  </a:lnTo>
                  <a:lnTo>
                    <a:pt x="920" y="1003"/>
                  </a:lnTo>
                  <a:lnTo>
                    <a:pt x="920" y="1003"/>
                  </a:lnTo>
                  <a:lnTo>
                    <a:pt x="944" y="1018"/>
                  </a:lnTo>
                  <a:lnTo>
                    <a:pt x="967" y="1032"/>
                  </a:lnTo>
                  <a:lnTo>
                    <a:pt x="992" y="1045"/>
                  </a:lnTo>
                  <a:lnTo>
                    <a:pt x="1017" y="1057"/>
                  </a:lnTo>
                  <a:lnTo>
                    <a:pt x="1043" y="1068"/>
                  </a:lnTo>
                  <a:lnTo>
                    <a:pt x="1069" y="1078"/>
                  </a:lnTo>
                  <a:lnTo>
                    <a:pt x="1119" y="1098"/>
                  </a:lnTo>
                  <a:lnTo>
                    <a:pt x="1119" y="1098"/>
                  </a:lnTo>
                  <a:lnTo>
                    <a:pt x="1173" y="1120"/>
                  </a:lnTo>
                  <a:lnTo>
                    <a:pt x="1195" y="1128"/>
                  </a:lnTo>
                  <a:lnTo>
                    <a:pt x="1189" y="1105"/>
                  </a:lnTo>
                  <a:lnTo>
                    <a:pt x="1189" y="1105"/>
                  </a:lnTo>
                  <a:lnTo>
                    <a:pt x="1181" y="1067"/>
                  </a:lnTo>
                  <a:lnTo>
                    <a:pt x="1181" y="1067"/>
                  </a:lnTo>
                  <a:lnTo>
                    <a:pt x="1172" y="1029"/>
                  </a:lnTo>
                  <a:lnTo>
                    <a:pt x="1165" y="990"/>
                  </a:lnTo>
                  <a:lnTo>
                    <a:pt x="1162" y="971"/>
                  </a:lnTo>
                  <a:lnTo>
                    <a:pt x="1158" y="951"/>
                  </a:lnTo>
                  <a:lnTo>
                    <a:pt x="1157" y="932"/>
                  </a:lnTo>
                  <a:lnTo>
                    <a:pt x="1156" y="912"/>
                  </a:lnTo>
                  <a:lnTo>
                    <a:pt x="1156" y="912"/>
                  </a:lnTo>
                  <a:lnTo>
                    <a:pt x="1156" y="907"/>
                  </a:lnTo>
                  <a:lnTo>
                    <a:pt x="1158" y="903"/>
                  </a:lnTo>
                  <a:lnTo>
                    <a:pt x="1161" y="899"/>
                  </a:lnTo>
                  <a:lnTo>
                    <a:pt x="1165" y="896"/>
                  </a:lnTo>
                  <a:lnTo>
                    <a:pt x="1170" y="893"/>
                  </a:lnTo>
                  <a:lnTo>
                    <a:pt x="1171" y="887"/>
                  </a:lnTo>
                  <a:lnTo>
                    <a:pt x="1171" y="887"/>
                  </a:lnTo>
                  <a:lnTo>
                    <a:pt x="1173" y="882"/>
                  </a:lnTo>
                  <a:lnTo>
                    <a:pt x="1177" y="878"/>
                  </a:lnTo>
                  <a:lnTo>
                    <a:pt x="1177" y="878"/>
                  </a:lnTo>
                  <a:lnTo>
                    <a:pt x="1193" y="864"/>
                  </a:lnTo>
                  <a:lnTo>
                    <a:pt x="1207" y="849"/>
                  </a:lnTo>
                  <a:lnTo>
                    <a:pt x="1220" y="833"/>
                  </a:lnTo>
                  <a:lnTo>
                    <a:pt x="1233" y="817"/>
                  </a:lnTo>
                  <a:lnTo>
                    <a:pt x="1243" y="799"/>
                  </a:lnTo>
                  <a:lnTo>
                    <a:pt x="1253" y="782"/>
                  </a:lnTo>
                  <a:lnTo>
                    <a:pt x="1262" y="762"/>
                  </a:lnTo>
                  <a:lnTo>
                    <a:pt x="1270" y="743"/>
                  </a:lnTo>
                  <a:lnTo>
                    <a:pt x="1276" y="723"/>
                  </a:lnTo>
                  <a:lnTo>
                    <a:pt x="1282" y="701"/>
                  </a:lnTo>
                  <a:lnTo>
                    <a:pt x="1287" y="681"/>
                  </a:lnTo>
                  <a:lnTo>
                    <a:pt x="1291" y="659"/>
                  </a:lnTo>
                  <a:lnTo>
                    <a:pt x="1294" y="636"/>
                  </a:lnTo>
                  <a:lnTo>
                    <a:pt x="1296" y="614"/>
                  </a:lnTo>
                  <a:lnTo>
                    <a:pt x="1297" y="592"/>
                  </a:lnTo>
                  <a:lnTo>
                    <a:pt x="1297" y="569"/>
                  </a:lnTo>
                  <a:lnTo>
                    <a:pt x="1296" y="546"/>
                  </a:lnTo>
                  <a:lnTo>
                    <a:pt x="1295" y="525"/>
                  </a:lnTo>
                  <a:lnTo>
                    <a:pt x="1293" y="502"/>
                  </a:lnTo>
                  <a:lnTo>
                    <a:pt x="1290" y="479"/>
                  </a:lnTo>
                  <a:lnTo>
                    <a:pt x="1286" y="457"/>
                  </a:lnTo>
                  <a:lnTo>
                    <a:pt x="1281" y="436"/>
                  </a:lnTo>
                  <a:lnTo>
                    <a:pt x="1276" y="414"/>
                  </a:lnTo>
                  <a:lnTo>
                    <a:pt x="1271" y="393"/>
                  </a:lnTo>
                  <a:lnTo>
                    <a:pt x="1265" y="373"/>
                  </a:lnTo>
                  <a:lnTo>
                    <a:pt x="1258" y="353"/>
                  </a:lnTo>
                  <a:lnTo>
                    <a:pt x="1250" y="334"/>
                  </a:lnTo>
                  <a:lnTo>
                    <a:pt x="1242" y="316"/>
                  </a:lnTo>
                  <a:lnTo>
                    <a:pt x="1233" y="298"/>
                  </a:lnTo>
                  <a:lnTo>
                    <a:pt x="1225" y="281"/>
                  </a:lnTo>
                  <a:lnTo>
                    <a:pt x="1214" y="265"/>
                  </a:lnTo>
                  <a:lnTo>
                    <a:pt x="1205" y="251"/>
                  </a:lnTo>
                  <a:lnTo>
                    <a:pt x="1205" y="251"/>
                  </a:lnTo>
                  <a:lnTo>
                    <a:pt x="1187" y="229"/>
                  </a:lnTo>
                  <a:lnTo>
                    <a:pt x="1169" y="208"/>
                  </a:lnTo>
                  <a:lnTo>
                    <a:pt x="1147" y="187"/>
                  </a:lnTo>
                  <a:lnTo>
                    <a:pt x="1124" y="168"/>
                  </a:lnTo>
                  <a:lnTo>
                    <a:pt x="1101" y="150"/>
                  </a:lnTo>
                  <a:lnTo>
                    <a:pt x="1075" y="132"/>
                  </a:lnTo>
                  <a:lnTo>
                    <a:pt x="1048" y="116"/>
                  </a:lnTo>
                  <a:lnTo>
                    <a:pt x="1020" y="101"/>
                  </a:lnTo>
                  <a:lnTo>
                    <a:pt x="991" y="88"/>
                  </a:lnTo>
                  <a:lnTo>
                    <a:pt x="962" y="75"/>
                  </a:lnTo>
                  <a:lnTo>
                    <a:pt x="932" y="65"/>
                  </a:lnTo>
                  <a:lnTo>
                    <a:pt x="902" y="56"/>
                  </a:lnTo>
                  <a:lnTo>
                    <a:pt x="872" y="49"/>
                  </a:lnTo>
                  <a:lnTo>
                    <a:pt x="843" y="44"/>
                  </a:lnTo>
                  <a:lnTo>
                    <a:pt x="815" y="41"/>
                  </a:lnTo>
                  <a:lnTo>
                    <a:pt x="786" y="39"/>
                  </a:lnTo>
                  <a:lnTo>
                    <a:pt x="786" y="39"/>
                  </a:lnTo>
                  <a:lnTo>
                    <a:pt x="765" y="40"/>
                  </a:lnTo>
                  <a:lnTo>
                    <a:pt x="744" y="42"/>
                  </a:lnTo>
                  <a:lnTo>
                    <a:pt x="725" y="45"/>
                  </a:lnTo>
                  <a:lnTo>
                    <a:pt x="705" y="49"/>
                  </a:lnTo>
                  <a:lnTo>
                    <a:pt x="705" y="49"/>
                  </a:lnTo>
                  <a:lnTo>
                    <a:pt x="700" y="50"/>
                  </a:lnTo>
                  <a:lnTo>
                    <a:pt x="700" y="50"/>
                  </a:lnTo>
                  <a:lnTo>
                    <a:pt x="695" y="49"/>
                  </a:lnTo>
                  <a:lnTo>
                    <a:pt x="690" y="47"/>
                  </a:lnTo>
                  <a:lnTo>
                    <a:pt x="686" y="45"/>
                  </a:lnTo>
                  <a:lnTo>
                    <a:pt x="686" y="45"/>
                  </a:lnTo>
                  <a:lnTo>
                    <a:pt x="633" y="44"/>
                  </a:lnTo>
                  <a:lnTo>
                    <a:pt x="633" y="44"/>
                  </a:lnTo>
                  <a:lnTo>
                    <a:pt x="575" y="45"/>
                  </a:lnTo>
                  <a:lnTo>
                    <a:pt x="516" y="47"/>
                  </a:lnTo>
                  <a:lnTo>
                    <a:pt x="488" y="49"/>
                  </a:lnTo>
                  <a:lnTo>
                    <a:pt x="459" y="52"/>
                  </a:lnTo>
                  <a:lnTo>
                    <a:pt x="430" y="56"/>
                  </a:lnTo>
                  <a:lnTo>
                    <a:pt x="402" y="60"/>
                  </a:lnTo>
                  <a:lnTo>
                    <a:pt x="374" y="65"/>
                  </a:lnTo>
                  <a:lnTo>
                    <a:pt x="348" y="71"/>
                  </a:lnTo>
                  <a:lnTo>
                    <a:pt x="321" y="79"/>
                  </a:lnTo>
                  <a:lnTo>
                    <a:pt x="295" y="89"/>
                  </a:lnTo>
                  <a:lnTo>
                    <a:pt x="270" y="99"/>
                  </a:lnTo>
                  <a:lnTo>
                    <a:pt x="245" y="111"/>
                  </a:lnTo>
                  <a:lnTo>
                    <a:pt x="223" y="125"/>
                  </a:lnTo>
                  <a:lnTo>
                    <a:pt x="200" y="140"/>
                  </a:lnTo>
                  <a:lnTo>
                    <a:pt x="200" y="140"/>
                  </a:lnTo>
                  <a:lnTo>
                    <a:pt x="184" y="153"/>
                  </a:lnTo>
                  <a:lnTo>
                    <a:pt x="169" y="165"/>
                  </a:lnTo>
                  <a:lnTo>
                    <a:pt x="156" y="179"/>
                  </a:lnTo>
                  <a:lnTo>
                    <a:pt x="142" y="193"/>
                  </a:lnTo>
                  <a:lnTo>
                    <a:pt x="131" y="208"/>
                  </a:lnTo>
                  <a:lnTo>
                    <a:pt x="119" y="223"/>
                  </a:lnTo>
                  <a:lnTo>
                    <a:pt x="109" y="238"/>
                  </a:lnTo>
                  <a:lnTo>
                    <a:pt x="99" y="254"/>
                  </a:lnTo>
                  <a:lnTo>
                    <a:pt x="90" y="271"/>
                  </a:lnTo>
                  <a:lnTo>
                    <a:pt x="82" y="287"/>
                  </a:lnTo>
                  <a:lnTo>
                    <a:pt x="74" y="305"/>
                  </a:lnTo>
                  <a:lnTo>
                    <a:pt x="68" y="321"/>
                  </a:lnTo>
                  <a:lnTo>
                    <a:pt x="62" y="340"/>
                  </a:lnTo>
                  <a:lnTo>
                    <a:pt x="56" y="357"/>
                  </a:lnTo>
                  <a:lnTo>
                    <a:pt x="52" y="375"/>
                  </a:lnTo>
                  <a:lnTo>
                    <a:pt x="48" y="393"/>
                  </a:lnTo>
                  <a:lnTo>
                    <a:pt x="45" y="412"/>
                  </a:lnTo>
                  <a:lnTo>
                    <a:pt x="42" y="431"/>
                  </a:lnTo>
                  <a:lnTo>
                    <a:pt x="40" y="448"/>
                  </a:lnTo>
                  <a:lnTo>
                    <a:pt x="39" y="467"/>
                  </a:lnTo>
                  <a:lnTo>
                    <a:pt x="38" y="504"/>
                  </a:lnTo>
                  <a:lnTo>
                    <a:pt x="39" y="541"/>
                  </a:lnTo>
                  <a:lnTo>
                    <a:pt x="43" y="577"/>
                  </a:lnTo>
                  <a:lnTo>
                    <a:pt x="48" y="612"/>
                  </a:lnTo>
                  <a:lnTo>
                    <a:pt x="55" y="647"/>
                  </a:lnTo>
                  <a:lnTo>
                    <a:pt x="65" y="679"/>
                  </a:lnTo>
                  <a:lnTo>
                    <a:pt x="65" y="679"/>
                  </a:lnTo>
                  <a:lnTo>
                    <a:pt x="77" y="713"/>
                  </a:lnTo>
                  <a:lnTo>
                    <a:pt x="90" y="745"/>
                  </a:lnTo>
                  <a:lnTo>
                    <a:pt x="105" y="776"/>
                  </a:lnTo>
                  <a:lnTo>
                    <a:pt x="121" y="805"/>
                  </a:lnTo>
                  <a:lnTo>
                    <a:pt x="139" y="831"/>
                  </a:lnTo>
                  <a:lnTo>
                    <a:pt x="159" y="856"/>
                  </a:lnTo>
                  <a:lnTo>
                    <a:pt x="179" y="880"/>
                  </a:lnTo>
                  <a:lnTo>
                    <a:pt x="201" y="902"/>
                  </a:lnTo>
                  <a:lnTo>
                    <a:pt x="225" y="922"/>
                  </a:lnTo>
                  <a:lnTo>
                    <a:pt x="251" y="941"/>
                  </a:lnTo>
                  <a:lnTo>
                    <a:pt x="277" y="957"/>
                  </a:lnTo>
                  <a:lnTo>
                    <a:pt x="305" y="973"/>
                  </a:lnTo>
                  <a:lnTo>
                    <a:pt x="335" y="986"/>
                  </a:lnTo>
                  <a:lnTo>
                    <a:pt x="367" y="998"/>
                  </a:lnTo>
                  <a:lnTo>
                    <a:pt x="400" y="1008"/>
                  </a:lnTo>
                  <a:lnTo>
                    <a:pt x="434" y="1017"/>
                  </a:lnTo>
                  <a:lnTo>
                    <a:pt x="434" y="1017"/>
                  </a:lnTo>
                  <a:lnTo>
                    <a:pt x="468" y="1025"/>
                  </a:lnTo>
                  <a:lnTo>
                    <a:pt x="500" y="1031"/>
                  </a:lnTo>
                  <a:lnTo>
                    <a:pt x="533" y="1036"/>
                  </a:lnTo>
                  <a:lnTo>
                    <a:pt x="562" y="1040"/>
                  </a:lnTo>
                  <a:lnTo>
                    <a:pt x="592" y="1043"/>
                  </a:lnTo>
                  <a:lnTo>
                    <a:pt x="622" y="1045"/>
                  </a:lnTo>
                  <a:lnTo>
                    <a:pt x="650" y="1046"/>
                  </a:lnTo>
                  <a:lnTo>
                    <a:pt x="678" y="1047"/>
                  </a:lnTo>
                  <a:lnTo>
                    <a:pt x="678" y="1047"/>
                  </a:lnTo>
                  <a:lnTo>
                    <a:pt x="707" y="1046"/>
                  </a:lnTo>
                  <a:lnTo>
                    <a:pt x="736" y="1045"/>
                  </a:lnTo>
                  <a:lnTo>
                    <a:pt x="764" y="1042"/>
                  </a:lnTo>
                  <a:lnTo>
                    <a:pt x="791" y="1038"/>
                  </a:lnTo>
                  <a:lnTo>
                    <a:pt x="817" y="1033"/>
                  </a:lnTo>
                  <a:lnTo>
                    <a:pt x="842" y="1028"/>
                  </a:lnTo>
                  <a:lnTo>
                    <a:pt x="866" y="1020"/>
                  </a:lnTo>
                  <a:lnTo>
                    <a:pt x="890" y="1012"/>
                  </a:lnTo>
                  <a:lnTo>
                    <a:pt x="890" y="1012"/>
                  </a:lnTo>
                  <a:lnTo>
                    <a:pt x="892" y="1011"/>
                  </a:lnTo>
                  <a:lnTo>
                    <a:pt x="895" y="1010"/>
                  </a:lnTo>
                  <a:lnTo>
                    <a:pt x="897" y="1007"/>
                  </a:lnTo>
                  <a:lnTo>
                    <a:pt x="897" y="1007"/>
                  </a:lnTo>
                  <a:lnTo>
                    <a:pt x="900" y="1005"/>
                  </a:lnTo>
                  <a:lnTo>
                    <a:pt x="903" y="1002"/>
                  </a:lnTo>
                  <a:lnTo>
                    <a:pt x="912" y="999"/>
                  </a:lnTo>
                  <a:lnTo>
                    <a:pt x="912" y="99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1" name="Freeform 829"/>
            <p:cNvSpPr/>
            <p:nvPr/>
          </p:nvSpPr>
          <p:spPr bwMode="auto">
            <a:xfrm>
              <a:off x="6411913" y="1501775"/>
              <a:ext cx="71438" cy="65088"/>
            </a:xfrm>
            <a:custGeom>
              <a:avLst/>
              <a:gdLst/>
              <a:ahLst/>
              <a:cxnLst>
                <a:cxn ang="0">
                  <a:pos x="76" y="123"/>
                </a:cxn>
                <a:cxn ang="0">
                  <a:pos x="76" y="123"/>
                </a:cxn>
                <a:cxn ang="0">
                  <a:pos x="71" y="123"/>
                </a:cxn>
                <a:cxn ang="0">
                  <a:pos x="66" y="122"/>
                </a:cxn>
                <a:cxn ang="0">
                  <a:pos x="64" y="121"/>
                </a:cxn>
                <a:cxn ang="0">
                  <a:pos x="64" y="121"/>
                </a:cxn>
                <a:cxn ang="0">
                  <a:pos x="57" y="121"/>
                </a:cxn>
                <a:cxn ang="0">
                  <a:pos x="57" y="121"/>
                </a:cxn>
                <a:cxn ang="0">
                  <a:pos x="55" y="121"/>
                </a:cxn>
                <a:cxn ang="0">
                  <a:pos x="55" y="121"/>
                </a:cxn>
                <a:cxn ang="0">
                  <a:pos x="45" y="119"/>
                </a:cxn>
                <a:cxn ang="0">
                  <a:pos x="36" y="115"/>
                </a:cxn>
                <a:cxn ang="0">
                  <a:pos x="27" y="110"/>
                </a:cxn>
                <a:cxn ang="0">
                  <a:pos x="19" y="104"/>
                </a:cxn>
                <a:cxn ang="0">
                  <a:pos x="13" y="98"/>
                </a:cxn>
                <a:cxn ang="0">
                  <a:pos x="8" y="89"/>
                </a:cxn>
                <a:cxn ang="0">
                  <a:pos x="4" y="81"/>
                </a:cxn>
                <a:cxn ang="0">
                  <a:pos x="1" y="73"/>
                </a:cxn>
                <a:cxn ang="0">
                  <a:pos x="1" y="73"/>
                </a:cxn>
                <a:cxn ang="0">
                  <a:pos x="0" y="63"/>
                </a:cxn>
                <a:cxn ang="0">
                  <a:pos x="1" y="53"/>
                </a:cxn>
                <a:cxn ang="0">
                  <a:pos x="2" y="44"/>
                </a:cxn>
                <a:cxn ang="0">
                  <a:pos x="5" y="36"/>
                </a:cxn>
                <a:cxn ang="0">
                  <a:pos x="9" y="27"/>
                </a:cxn>
                <a:cxn ang="0">
                  <a:pos x="13" y="20"/>
                </a:cxn>
                <a:cxn ang="0">
                  <a:pos x="19" y="14"/>
                </a:cxn>
                <a:cxn ang="0">
                  <a:pos x="27" y="8"/>
                </a:cxn>
                <a:cxn ang="0">
                  <a:pos x="27" y="8"/>
                </a:cxn>
                <a:cxn ang="0">
                  <a:pos x="33" y="5"/>
                </a:cxn>
                <a:cxn ang="0">
                  <a:pos x="40" y="2"/>
                </a:cxn>
                <a:cxn ang="0">
                  <a:pos x="47" y="1"/>
                </a:cxn>
                <a:cxn ang="0">
                  <a:pos x="56" y="0"/>
                </a:cxn>
                <a:cxn ang="0">
                  <a:pos x="56" y="0"/>
                </a:cxn>
                <a:cxn ang="0">
                  <a:pos x="64" y="1"/>
                </a:cxn>
                <a:cxn ang="0">
                  <a:pos x="72" y="3"/>
                </a:cxn>
                <a:cxn ang="0">
                  <a:pos x="80" y="6"/>
                </a:cxn>
                <a:cxn ang="0">
                  <a:pos x="89" y="9"/>
                </a:cxn>
                <a:cxn ang="0">
                  <a:pos x="89" y="9"/>
                </a:cxn>
                <a:cxn ang="0">
                  <a:pos x="99" y="15"/>
                </a:cxn>
                <a:cxn ang="0">
                  <a:pos x="108" y="22"/>
                </a:cxn>
                <a:cxn ang="0">
                  <a:pos x="118" y="31"/>
                </a:cxn>
                <a:cxn ang="0">
                  <a:pos x="125" y="40"/>
                </a:cxn>
                <a:cxn ang="0">
                  <a:pos x="130" y="49"/>
                </a:cxn>
                <a:cxn ang="0">
                  <a:pos x="132" y="54"/>
                </a:cxn>
                <a:cxn ang="0">
                  <a:pos x="134" y="59"/>
                </a:cxn>
                <a:cxn ang="0">
                  <a:pos x="134" y="65"/>
                </a:cxn>
                <a:cxn ang="0">
                  <a:pos x="134" y="70"/>
                </a:cxn>
                <a:cxn ang="0">
                  <a:pos x="134" y="75"/>
                </a:cxn>
                <a:cxn ang="0">
                  <a:pos x="132" y="80"/>
                </a:cxn>
                <a:cxn ang="0">
                  <a:pos x="132" y="80"/>
                </a:cxn>
                <a:cxn ang="0">
                  <a:pos x="128" y="88"/>
                </a:cxn>
                <a:cxn ang="0">
                  <a:pos x="123" y="96"/>
                </a:cxn>
                <a:cxn ang="0">
                  <a:pos x="116" y="103"/>
                </a:cxn>
                <a:cxn ang="0">
                  <a:pos x="109" y="110"/>
                </a:cxn>
                <a:cxn ang="0">
                  <a:pos x="101" y="115"/>
                </a:cxn>
                <a:cxn ang="0">
                  <a:pos x="93" y="120"/>
                </a:cxn>
                <a:cxn ang="0">
                  <a:pos x="84" y="122"/>
                </a:cxn>
                <a:cxn ang="0">
                  <a:pos x="76" y="123"/>
                </a:cxn>
                <a:cxn ang="0">
                  <a:pos x="76" y="123"/>
                </a:cxn>
              </a:cxnLst>
              <a:rect l="0" t="0" r="r" b="b"/>
              <a:pathLst>
                <a:path w="134" h="123">
                  <a:moveTo>
                    <a:pt x="76" y="123"/>
                  </a:moveTo>
                  <a:lnTo>
                    <a:pt x="76" y="123"/>
                  </a:lnTo>
                  <a:lnTo>
                    <a:pt x="71" y="123"/>
                  </a:lnTo>
                  <a:lnTo>
                    <a:pt x="66" y="122"/>
                  </a:lnTo>
                  <a:lnTo>
                    <a:pt x="64" y="121"/>
                  </a:lnTo>
                  <a:lnTo>
                    <a:pt x="64" y="121"/>
                  </a:lnTo>
                  <a:lnTo>
                    <a:pt x="57" y="121"/>
                  </a:lnTo>
                  <a:lnTo>
                    <a:pt x="57" y="121"/>
                  </a:lnTo>
                  <a:lnTo>
                    <a:pt x="55" y="121"/>
                  </a:lnTo>
                  <a:lnTo>
                    <a:pt x="55" y="121"/>
                  </a:lnTo>
                  <a:lnTo>
                    <a:pt x="45" y="119"/>
                  </a:lnTo>
                  <a:lnTo>
                    <a:pt x="36" y="115"/>
                  </a:lnTo>
                  <a:lnTo>
                    <a:pt x="27" y="110"/>
                  </a:lnTo>
                  <a:lnTo>
                    <a:pt x="19" y="104"/>
                  </a:lnTo>
                  <a:lnTo>
                    <a:pt x="13" y="98"/>
                  </a:lnTo>
                  <a:lnTo>
                    <a:pt x="8" y="89"/>
                  </a:lnTo>
                  <a:lnTo>
                    <a:pt x="4" y="81"/>
                  </a:lnTo>
                  <a:lnTo>
                    <a:pt x="1" y="73"/>
                  </a:lnTo>
                  <a:lnTo>
                    <a:pt x="1" y="73"/>
                  </a:lnTo>
                  <a:lnTo>
                    <a:pt x="0" y="63"/>
                  </a:lnTo>
                  <a:lnTo>
                    <a:pt x="1" y="53"/>
                  </a:lnTo>
                  <a:lnTo>
                    <a:pt x="2" y="44"/>
                  </a:lnTo>
                  <a:lnTo>
                    <a:pt x="5" y="36"/>
                  </a:lnTo>
                  <a:lnTo>
                    <a:pt x="9" y="27"/>
                  </a:lnTo>
                  <a:lnTo>
                    <a:pt x="13" y="20"/>
                  </a:lnTo>
                  <a:lnTo>
                    <a:pt x="19" y="14"/>
                  </a:lnTo>
                  <a:lnTo>
                    <a:pt x="27" y="8"/>
                  </a:lnTo>
                  <a:lnTo>
                    <a:pt x="27" y="8"/>
                  </a:lnTo>
                  <a:lnTo>
                    <a:pt x="33" y="5"/>
                  </a:lnTo>
                  <a:lnTo>
                    <a:pt x="40" y="2"/>
                  </a:lnTo>
                  <a:lnTo>
                    <a:pt x="47" y="1"/>
                  </a:lnTo>
                  <a:lnTo>
                    <a:pt x="56" y="0"/>
                  </a:lnTo>
                  <a:lnTo>
                    <a:pt x="56" y="0"/>
                  </a:lnTo>
                  <a:lnTo>
                    <a:pt x="64" y="1"/>
                  </a:lnTo>
                  <a:lnTo>
                    <a:pt x="72" y="3"/>
                  </a:lnTo>
                  <a:lnTo>
                    <a:pt x="80" y="6"/>
                  </a:lnTo>
                  <a:lnTo>
                    <a:pt x="89" y="9"/>
                  </a:lnTo>
                  <a:lnTo>
                    <a:pt x="89" y="9"/>
                  </a:lnTo>
                  <a:lnTo>
                    <a:pt x="99" y="15"/>
                  </a:lnTo>
                  <a:lnTo>
                    <a:pt x="108" y="22"/>
                  </a:lnTo>
                  <a:lnTo>
                    <a:pt x="118" y="31"/>
                  </a:lnTo>
                  <a:lnTo>
                    <a:pt x="125" y="40"/>
                  </a:lnTo>
                  <a:lnTo>
                    <a:pt x="130" y="49"/>
                  </a:lnTo>
                  <a:lnTo>
                    <a:pt x="132" y="54"/>
                  </a:lnTo>
                  <a:lnTo>
                    <a:pt x="134" y="59"/>
                  </a:lnTo>
                  <a:lnTo>
                    <a:pt x="134" y="65"/>
                  </a:lnTo>
                  <a:lnTo>
                    <a:pt x="134" y="70"/>
                  </a:lnTo>
                  <a:lnTo>
                    <a:pt x="134" y="75"/>
                  </a:lnTo>
                  <a:lnTo>
                    <a:pt x="132" y="80"/>
                  </a:lnTo>
                  <a:lnTo>
                    <a:pt x="132" y="80"/>
                  </a:lnTo>
                  <a:lnTo>
                    <a:pt x="128" y="88"/>
                  </a:lnTo>
                  <a:lnTo>
                    <a:pt x="123" y="96"/>
                  </a:lnTo>
                  <a:lnTo>
                    <a:pt x="116" y="103"/>
                  </a:lnTo>
                  <a:lnTo>
                    <a:pt x="109" y="110"/>
                  </a:lnTo>
                  <a:lnTo>
                    <a:pt x="101" y="115"/>
                  </a:lnTo>
                  <a:lnTo>
                    <a:pt x="93" y="120"/>
                  </a:lnTo>
                  <a:lnTo>
                    <a:pt x="84" y="122"/>
                  </a:lnTo>
                  <a:lnTo>
                    <a:pt x="76" y="123"/>
                  </a:lnTo>
                  <a:lnTo>
                    <a:pt x="76" y="1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2" name="Freeform 830"/>
            <p:cNvSpPr/>
            <p:nvPr/>
          </p:nvSpPr>
          <p:spPr bwMode="auto">
            <a:xfrm>
              <a:off x="6535738" y="1511300"/>
              <a:ext cx="63500" cy="57150"/>
            </a:xfrm>
            <a:custGeom>
              <a:avLst/>
              <a:gdLst/>
              <a:ahLst/>
              <a:cxnLst>
                <a:cxn ang="0">
                  <a:pos x="66" y="110"/>
                </a:cxn>
                <a:cxn ang="0">
                  <a:pos x="46" y="106"/>
                </a:cxn>
                <a:cxn ang="0">
                  <a:pos x="44" y="106"/>
                </a:cxn>
                <a:cxn ang="0">
                  <a:pos x="42" y="106"/>
                </a:cxn>
                <a:cxn ang="0">
                  <a:pos x="38" y="106"/>
                </a:cxn>
                <a:cxn ang="0">
                  <a:pos x="33" y="104"/>
                </a:cxn>
                <a:cxn ang="0">
                  <a:pos x="29" y="100"/>
                </a:cxn>
                <a:cxn ang="0">
                  <a:pos x="28" y="99"/>
                </a:cxn>
                <a:cxn ang="0">
                  <a:pos x="11" y="83"/>
                </a:cxn>
                <a:cxn ang="0">
                  <a:pos x="1" y="62"/>
                </a:cxn>
                <a:cxn ang="0">
                  <a:pos x="0" y="52"/>
                </a:cxn>
                <a:cxn ang="0">
                  <a:pos x="3" y="33"/>
                </a:cxn>
                <a:cxn ang="0">
                  <a:pos x="7" y="26"/>
                </a:cxn>
                <a:cxn ang="0">
                  <a:pos x="15" y="18"/>
                </a:cxn>
                <a:cxn ang="0">
                  <a:pos x="35" y="5"/>
                </a:cxn>
                <a:cxn ang="0">
                  <a:pos x="49" y="1"/>
                </a:cxn>
                <a:cxn ang="0">
                  <a:pos x="58" y="0"/>
                </a:cxn>
                <a:cxn ang="0">
                  <a:pos x="61" y="0"/>
                </a:cxn>
                <a:cxn ang="0">
                  <a:pos x="63" y="0"/>
                </a:cxn>
                <a:cxn ang="0">
                  <a:pos x="80" y="1"/>
                </a:cxn>
                <a:cxn ang="0">
                  <a:pos x="89" y="4"/>
                </a:cxn>
                <a:cxn ang="0">
                  <a:pos x="102" y="11"/>
                </a:cxn>
                <a:cxn ang="0">
                  <a:pos x="112" y="21"/>
                </a:cxn>
                <a:cxn ang="0">
                  <a:pos x="119" y="35"/>
                </a:cxn>
                <a:cxn ang="0">
                  <a:pos x="120" y="43"/>
                </a:cxn>
                <a:cxn ang="0">
                  <a:pos x="120" y="60"/>
                </a:cxn>
                <a:cxn ang="0">
                  <a:pos x="116" y="76"/>
                </a:cxn>
                <a:cxn ang="0">
                  <a:pos x="109" y="91"/>
                </a:cxn>
                <a:cxn ang="0">
                  <a:pos x="99" y="100"/>
                </a:cxn>
                <a:cxn ang="0">
                  <a:pos x="99" y="103"/>
                </a:cxn>
                <a:cxn ang="0">
                  <a:pos x="93" y="105"/>
                </a:cxn>
                <a:cxn ang="0">
                  <a:pos x="85" y="109"/>
                </a:cxn>
                <a:cxn ang="0">
                  <a:pos x="76" y="109"/>
                </a:cxn>
                <a:cxn ang="0">
                  <a:pos x="66" y="110"/>
                </a:cxn>
              </a:cxnLst>
              <a:rect l="0" t="0" r="r" b="b"/>
              <a:pathLst>
                <a:path w="121" h="110">
                  <a:moveTo>
                    <a:pt x="66" y="110"/>
                  </a:moveTo>
                  <a:lnTo>
                    <a:pt x="66" y="110"/>
                  </a:lnTo>
                  <a:lnTo>
                    <a:pt x="56" y="109"/>
                  </a:lnTo>
                  <a:lnTo>
                    <a:pt x="46" y="106"/>
                  </a:lnTo>
                  <a:lnTo>
                    <a:pt x="46" y="106"/>
                  </a:lnTo>
                  <a:lnTo>
                    <a:pt x="44" y="106"/>
                  </a:lnTo>
                  <a:lnTo>
                    <a:pt x="42" y="106"/>
                  </a:lnTo>
                  <a:lnTo>
                    <a:pt x="42" y="106"/>
                  </a:lnTo>
                  <a:lnTo>
                    <a:pt x="38" y="106"/>
                  </a:lnTo>
                  <a:lnTo>
                    <a:pt x="38" y="106"/>
                  </a:lnTo>
                  <a:lnTo>
                    <a:pt x="36" y="105"/>
                  </a:lnTo>
                  <a:lnTo>
                    <a:pt x="33" y="104"/>
                  </a:lnTo>
                  <a:lnTo>
                    <a:pt x="29" y="100"/>
                  </a:lnTo>
                  <a:lnTo>
                    <a:pt x="29" y="100"/>
                  </a:lnTo>
                  <a:lnTo>
                    <a:pt x="28" y="99"/>
                  </a:lnTo>
                  <a:lnTo>
                    <a:pt x="28" y="99"/>
                  </a:lnTo>
                  <a:lnTo>
                    <a:pt x="18" y="92"/>
                  </a:lnTo>
                  <a:lnTo>
                    <a:pt x="11" y="83"/>
                  </a:lnTo>
                  <a:lnTo>
                    <a:pt x="4" y="73"/>
                  </a:lnTo>
                  <a:lnTo>
                    <a:pt x="1" y="62"/>
                  </a:lnTo>
                  <a:lnTo>
                    <a:pt x="1" y="62"/>
                  </a:lnTo>
                  <a:lnTo>
                    <a:pt x="0" y="52"/>
                  </a:lnTo>
                  <a:lnTo>
                    <a:pt x="0" y="42"/>
                  </a:lnTo>
                  <a:lnTo>
                    <a:pt x="3" y="33"/>
                  </a:lnTo>
                  <a:lnTo>
                    <a:pt x="7" y="26"/>
                  </a:lnTo>
                  <a:lnTo>
                    <a:pt x="7" y="26"/>
                  </a:lnTo>
                  <a:lnTo>
                    <a:pt x="11" y="21"/>
                  </a:lnTo>
                  <a:lnTo>
                    <a:pt x="15" y="18"/>
                  </a:lnTo>
                  <a:lnTo>
                    <a:pt x="24" y="10"/>
                  </a:lnTo>
                  <a:lnTo>
                    <a:pt x="35" y="5"/>
                  </a:lnTo>
                  <a:lnTo>
                    <a:pt x="49" y="1"/>
                  </a:lnTo>
                  <a:lnTo>
                    <a:pt x="49" y="1"/>
                  </a:lnTo>
                  <a:lnTo>
                    <a:pt x="54" y="0"/>
                  </a:lnTo>
                  <a:lnTo>
                    <a:pt x="58" y="0"/>
                  </a:lnTo>
                  <a:lnTo>
                    <a:pt x="58" y="0"/>
                  </a:lnTo>
                  <a:lnTo>
                    <a:pt x="61" y="0"/>
                  </a:lnTo>
                  <a:lnTo>
                    <a:pt x="63" y="0"/>
                  </a:lnTo>
                  <a:lnTo>
                    <a:pt x="63" y="0"/>
                  </a:lnTo>
                  <a:lnTo>
                    <a:pt x="71" y="0"/>
                  </a:lnTo>
                  <a:lnTo>
                    <a:pt x="80" y="1"/>
                  </a:lnTo>
                  <a:lnTo>
                    <a:pt x="80" y="1"/>
                  </a:lnTo>
                  <a:lnTo>
                    <a:pt x="89" y="4"/>
                  </a:lnTo>
                  <a:lnTo>
                    <a:pt x="96" y="7"/>
                  </a:lnTo>
                  <a:lnTo>
                    <a:pt x="102" y="11"/>
                  </a:lnTo>
                  <a:lnTo>
                    <a:pt x="108" y="16"/>
                  </a:lnTo>
                  <a:lnTo>
                    <a:pt x="112" y="21"/>
                  </a:lnTo>
                  <a:lnTo>
                    <a:pt x="115" y="25"/>
                  </a:lnTo>
                  <a:lnTo>
                    <a:pt x="119" y="35"/>
                  </a:lnTo>
                  <a:lnTo>
                    <a:pt x="119" y="35"/>
                  </a:lnTo>
                  <a:lnTo>
                    <a:pt x="120" y="43"/>
                  </a:lnTo>
                  <a:lnTo>
                    <a:pt x="121" y="52"/>
                  </a:lnTo>
                  <a:lnTo>
                    <a:pt x="120" y="60"/>
                  </a:lnTo>
                  <a:lnTo>
                    <a:pt x="119" y="68"/>
                  </a:lnTo>
                  <a:lnTo>
                    <a:pt x="116" y="76"/>
                  </a:lnTo>
                  <a:lnTo>
                    <a:pt x="113" y="84"/>
                  </a:lnTo>
                  <a:lnTo>
                    <a:pt x="109" y="91"/>
                  </a:lnTo>
                  <a:lnTo>
                    <a:pt x="104" y="97"/>
                  </a:lnTo>
                  <a:lnTo>
                    <a:pt x="99" y="100"/>
                  </a:lnTo>
                  <a:lnTo>
                    <a:pt x="99" y="103"/>
                  </a:lnTo>
                  <a:lnTo>
                    <a:pt x="99" y="103"/>
                  </a:lnTo>
                  <a:lnTo>
                    <a:pt x="97" y="103"/>
                  </a:lnTo>
                  <a:lnTo>
                    <a:pt x="93" y="105"/>
                  </a:lnTo>
                  <a:lnTo>
                    <a:pt x="93" y="105"/>
                  </a:lnTo>
                  <a:lnTo>
                    <a:pt x="85" y="109"/>
                  </a:lnTo>
                  <a:lnTo>
                    <a:pt x="77" y="109"/>
                  </a:lnTo>
                  <a:lnTo>
                    <a:pt x="76" y="109"/>
                  </a:lnTo>
                  <a:lnTo>
                    <a:pt x="76" y="109"/>
                  </a:lnTo>
                  <a:lnTo>
                    <a:pt x="66" y="110"/>
                  </a:lnTo>
                  <a:lnTo>
                    <a:pt x="66" y="11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3" name="Freeform 831"/>
            <p:cNvSpPr/>
            <p:nvPr/>
          </p:nvSpPr>
          <p:spPr bwMode="auto">
            <a:xfrm>
              <a:off x="6656388" y="1506538"/>
              <a:ext cx="73025" cy="68263"/>
            </a:xfrm>
            <a:custGeom>
              <a:avLst/>
              <a:gdLst/>
              <a:ahLst/>
              <a:cxnLst>
                <a:cxn ang="0">
                  <a:pos x="62" y="128"/>
                </a:cxn>
                <a:cxn ang="0">
                  <a:pos x="46" y="124"/>
                </a:cxn>
                <a:cxn ang="0">
                  <a:pos x="42" y="122"/>
                </a:cxn>
                <a:cxn ang="0">
                  <a:pos x="30" y="109"/>
                </a:cxn>
                <a:cxn ang="0">
                  <a:pos x="18" y="85"/>
                </a:cxn>
                <a:cxn ang="0">
                  <a:pos x="15" y="79"/>
                </a:cxn>
                <a:cxn ang="0">
                  <a:pos x="11" y="75"/>
                </a:cxn>
                <a:cxn ang="0">
                  <a:pos x="4" y="64"/>
                </a:cxn>
                <a:cxn ang="0">
                  <a:pos x="0" y="51"/>
                </a:cxn>
                <a:cxn ang="0">
                  <a:pos x="3" y="39"/>
                </a:cxn>
                <a:cxn ang="0">
                  <a:pos x="6" y="34"/>
                </a:cxn>
                <a:cxn ang="0">
                  <a:pos x="18" y="20"/>
                </a:cxn>
                <a:cxn ang="0">
                  <a:pos x="35" y="10"/>
                </a:cxn>
                <a:cxn ang="0">
                  <a:pos x="53" y="3"/>
                </a:cxn>
                <a:cxn ang="0">
                  <a:pos x="72" y="0"/>
                </a:cxn>
                <a:cxn ang="0">
                  <a:pos x="80" y="1"/>
                </a:cxn>
                <a:cxn ang="0">
                  <a:pos x="94" y="6"/>
                </a:cxn>
                <a:cxn ang="0">
                  <a:pos x="102" y="13"/>
                </a:cxn>
                <a:cxn ang="0">
                  <a:pos x="105" y="14"/>
                </a:cxn>
                <a:cxn ang="0">
                  <a:pos x="114" y="18"/>
                </a:cxn>
                <a:cxn ang="0">
                  <a:pos x="122" y="26"/>
                </a:cxn>
                <a:cxn ang="0">
                  <a:pos x="135" y="45"/>
                </a:cxn>
                <a:cxn ang="0">
                  <a:pos x="138" y="56"/>
                </a:cxn>
                <a:cxn ang="0">
                  <a:pos x="139" y="70"/>
                </a:cxn>
                <a:cxn ang="0">
                  <a:pos x="136" y="81"/>
                </a:cxn>
                <a:cxn ang="0">
                  <a:pos x="134" y="86"/>
                </a:cxn>
                <a:cxn ang="0">
                  <a:pos x="120" y="98"/>
                </a:cxn>
                <a:cxn ang="0">
                  <a:pos x="104" y="104"/>
                </a:cxn>
                <a:cxn ang="0">
                  <a:pos x="96" y="109"/>
                </a:cxn>
                <a:cxn ang="0">
                  <a:pos x="90" y="116"/>
                </a:cxn>
                <a:cxn ang="0">
                  <a:pos x="84" y="121"/>
                </a:cxn>
                <a:cxn ang="0">
                  <a:pos x="70" y="128"/>
                </a:cxn>
                <a:cxn ang="0">
                  <a:pos x="62" y="128"/>
                </a:cxn>
              </a:cxnLst>
              <a:rect l="0" t="0" r="r" b="b"/>
              <a:pathLst>
                <a:path w="139" h="128">
                  <a:moveTo>
                    <a:pt x="62" y="128"/>
                  </a:moveTo>
                  <a:lnTo>
                    <a:pt x="62" y="128"/>
                  </a:lnTo>
                  <a:lnTo>
                    <a:pt x="54" y="127"/>
                  </a:lnTo>
                  <a:lnTo>
                    <a:pt x="46" y="124"/>
                  </a:lnTo>
                  <a:lnTo>
                    <a:pt x="46" y="124"/>
                  </a:lnTo>
                  <a:lnTo>
                    <a:pt x="42" y="122"/>
                  </a:lnTo>
                  <a:lnTo>
                    <a:pt x="38" y="118"/>
                  </a:lnTo>
                  <a:lnTo>
                    <a:pt x="30" y="109"/>
                  </a:lnTo>
                  <a:lnTo>
                    <a:pt x="24" y="98"/>
                  </a:lnTo>
                  <a:lnTo>
                    <a:pt x="18" y="85"/>
                  </a:lnTo>
                  <a:lnTo>
                    <a:pt x="17" y="81"/>
                  </a:lnTo>
                  <a:lnTo>
                    <a:pt x="15" y="79"/>
                  </a:lnTo>
                  <a:lnTo>
                    <a:pt x="15" y="79"/>
                  </a:lnTo>
                  <a:lnTo>
                    <a:pt x="11" y="75"/>
                  </a:lnTo>
                  <a:lnTo>
                    <a:pt x="7" y="70"/>
                  </a:lnTo>
                  <a:lnTo>
                    <a:pt x="4" y="64"/>
                  </a:lnTo>
                  <a:lnTo>
                    <a:pt x="2" y="58"/>
                  </a:lnTo>
                  <a:lnTo>
                    <a:pt x="0" y="51"/>
                  </a:lnTo>
                  <a:lnTo>
                    <a:pt x="0" y="45"/>
                  </a:lnTo>
                  <a:lnTo>
                    <a:pt x="3" y="39"/>
                  </a:lnTo>
                  <a:lnTo>
                    <a:pt x="6" y="34"/>
                  </a:lnTo>
                  <a:lnTo>
                    <a:pt x="6" y="34"/>
                  </a:lnTo>
                  <a:lnTo>
                    <a:pt x="11" y="27"/>
                  </a:lnTo>
                  <a:lnTo>
                    <a:pt x="18" y="20"/>
                  </a:lnTo>
                  <a:lnTo>
                    <a:pt x="26" y="15"/>
                  </a:lnTo>
                  <a:lnTo>
                    <a:pt x="35" y="10"/>
                  </a:lnTo>
                  <a:lnTo>
                    <a:pt x="44" y="6"/>
                  </a:lnTo>
                  <a:lnTo>
                    <a:pt x="53" y="3"/>
                  </a:lnTo>
                  <a:lnTo>
                    <a:pt x="62" y="1"/>
                  </a:lnTo>
                  <a:lnTo>
                    <a:pt x="72" y="0"/>
                  </a:lnTo>
                  <a:lnTo>
                    <a:pt x="72" y="0"/>
                  </a:lnTo>
                  <a:lnTo>
                    <a:pt x="80" y="1"/>
                  </a:lnTo>
                  <a:lnTo>
                    <a:pt x="87" y="3"/>
                  </a:lnTo>
                  <a:lnTo>
                    <a:pt x="94" y="6"/>
                  </a:lnTo>
                  <a:lnTo>
                    <a:pt x="100" y="11"/>
                  </a:lnTo>
                  <a:lnTo>
                    <a:pt x="102" y="13"/>
                  </a:lnTo>
                  <a:lnTo>
                    <a:pt x="105" y="14"/>
                  </a:lnTo>
                  <a:lnTo>
                    <a:pt x="105" y="14"/>
                  </a:lnTo>
                  <a:lnTo>
                    <a:pt x="114" y="18"/>
                  </a:lnTo>
                  <a:lnTo>
                    <a:pt x="114" y="18"/>
                  </a:lnTo>
                  <a:lnTo>
                    <a:pt x="118" y="22"/>
                  </a:lnTo>
                  <a:lnTo>
                    <a:pt x="122" y="26"/>
                  </a:lnTo>
                  <a:lnTo>
                    <a:pt x="130" y="35"/>
                  </a:lnTo>
                  <a:lnTo>
                    <a:pt x="135" y="45"/>
                  </a:lnTo>
                  <a:lnTo>
                    <a:pt x="138" y="56"/>
                  </a:lnTo>
                  <a:lnTo>
                    <a:pt x="138" y="56"/>
                  </a:lnTo>
                  <a:lnTo>
                    <a:pt x="139" y="63"/>
                  </a:lnTo>
                  <a:lnTo>
                    <a:pt x="139" y="70"/>
                  </a:lnTo>
                  <a:lnTo>
                    <a:pt x="137" y="78"/>
                  </a:lnTo>
                  <a:lnTo>
                    <a:pt x="136" y="81"/>
                  </a:lnTo>
                  <a:lnTo>
                    <a:pt x="134" y="86"/>
                  </a:lnTo>
                  <a:lnTo>
                    <a:pt x="134" y="86"/>
                  </a:lnTo>
                  <a:lnTo>
                    <a:pt x="128" y="92"/>
                  </a:lnTo>
                  <a:lnTo>
                    <a:pt x="120" y="98"/>
                  </a:lnTo>
                  <a:lnTo>
                    <a:pt x="113" y="101"/>
                  </a:lnTo>
                  <a:lnTo>
                    <a:pt x="104" y="104"/>
                  </a:lnTo>
                  <a:lnTo>
                    <a:pt x="99" y="105"/>
                  </a:lnTo>
                  <a:lnTo>
                    <a:pt x="96" y="109"/>
                  </a:lnTo>
                  <a:lnTo>
                    <a:pt x="96" y="109"/>
                  </a:lnTo>
                  <a:lnTo>
                    <a:pt x="90" y="116"/>
                  </a:lnTo>
                  <a:lnTo>
                    <a:pt x="90" y="116"/>
                  </a:lnTo>
                  <a:lnTo>
                    <a:pt x="84" y="121"/>
                  </a:lnTo>
                  <a:lnTo>
                    <a:pt x="78" y="125"/>
                  </a:lnTo>
                  <a:lnTo>
                    <a:pt x="70" y="128"/>
                  </a:lnTo>
                  <a:lnTo>
                    <a:pt x="62" y="128"/>
                  </a:lnTo>
                  <a:lnTo>
                    <a:pt x="62" y="128"/>
                  </a:lnTo>
                  <a:close/>
                </a:path>
              </a:pathLst>
            </a:custGeom>
            <a:grpFill/>
            <a:ln w="9525">
              <a:noFill/>
              <a:round/>
            </a:ln>
          </p:spPr>
          <p:txBody>
            <a:bodyPr vert="horz" wrap="square" lIns="121920" tIns="60960" rIns="121920" bIns="60960" numCol="1" anchor="t" anchorCtr="0" compatLnSpc="1"/>
            <a:lstStyle/>
            <a:p>
              <a:endParaRPr lang="zh-CN" altLang="en-US" sz="2400"/>
            </a:p>
          </p:txBody>
        </p:sp>
      </p:grpSp>
      <p:sp>
        <p:nvSpPr>
          <p:cNvPr id="84" name="文本框 83"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1207031" y="5073279"/>
            <a:ext cx="2698175" cy="1446550"/>
          </a:xfrm>
          <a:prstGeom prst="rect">
            <a:avLst/>
          </a:prstGeom>
          <a:noFill/>
          <a:effectLst/>
        </p:spPr>
        <p:txBody>
          <a:bodyPr wrap="none" rtlCol="0">
            <a:spAutoFit/>
          </a:bodyPr>
          <a:lstStyle/>
          <a:p>
            <a:r>
              <a:rPr lang="zh-CN" altLang="en-US" sz="2400" dirty="0">
                <a:solidFill>
                  <a:srgbClr val="392F2F"/>
                </a:solidFill>
                <a:latin typeface="微软雅黑" pitchFamily="34" charset="-122"/>
                <a:ea typeface="微软雅黑" pitchFamily="34" charset="-122"/>
              </a:rPr>
              <a:t>单击此处输入标题</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
        <p:nvSpPr>
          <p:cNvPr id="85" name="文本框 8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5052777" y="5073279"/>
            <a:ext cx="2698175" cy="1446550"/>
          </a:xfrm>
          <a:prstGeom prst="rect">
            <a:avLst/>
          </a:prstGeom>
          <a:noFill/>
          <a:effectLst/>
        </p:spPr>
        <p:txBody>
          <a:bodyPr wrap="none" rtlCol="0">
            <a:spAutoFit/>
          </a:bodyPr>
          <a:lstStyle/>
          <a:p>
            <a:r>
              <a:rPr lang="zh-CN" altLang="en-US" sz="2400" dirty="0">
                <a:solidFill>
                  <a:srgbClr val="392F2F"/>
                </a:solidFill>
                <a:latin typeface="微软雅黑" pitchFamily="34" charset="-122"/>
                <a:ea typeface="微软雅黑" pitchFamily="34" charset="-122"/>
              </a:rPr>
              <a:t>单击此处输入标题</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
        <p:nvSpPr>
          <p:cNvPr id="86" name="文本框 85"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839339" y="5038200"/>
            <a:ext cx="2698175" cy="1446550"/>
          </a:xfrm>
          <a:prstGeom prst="rect">
            <a:avLst/>
          </a:prstGeom>
          <a:noFill/>
          <a:effectLst/>
        </p:spPr>
        <p:txBody>
          <a:bodyPr wrap="none" rtlCol="0">
            <a:spAutoFit/>
          </a:bodyPr>
          <a:lstStyle/>
          <a:p>
            <a:r>
              <a:rPr lang="zh-CN" altLang="en-US" sz="2400" dirty="0">
                <a:solidFill>
                  <a:srgbClr val="392F2F"/>
                </a:solidFill>
                <a:latin typeface="微软雅黑" pitchFamily="34" charset="-122"/>
                <a:ea typeface="微软雅黑" pitchFamily="34" charset="-122"/>
              </a:rPr>
              <a:t>单击此处输入标题</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ppt_x"/>
                                          </p:val>
                                        </p:tav>
                                        <p:tav tm="100000">
                                          <p:val>
                                            <p:strVal val="#ppt_x"/>
                                          </p:val>
                                        </p:tav>
                                      </p:tavLst>
                                    </p:anim>
                                    <p:anim calcmode="lin" valueType="num">
                                      <p:cBhvr additive="base">
                                        <p:cTn id="8" dur="75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decel="36000" fill="hold" nodeType="withEffect">
                                  <p:stCondLst>
                                    <p:cond delay="25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750" fill="hold"/>
                                        <p:tgtEl>
                                          <p:spTgt spid="32"/>
                                        </p:tgtEl>
                                        <p:attrNameLst>
                                          <p:attrName>ppt_x</p:attrName>
                                        </p:attrNameLst>
                                      </p:cBhvr>
                                      <p:tavLst>
                                        <p:tav tm="0">
                                          <p:val>
                                            <p:strVal val="#ppt_x"/>
                                          </p:val>
                                        </p:tav>
                                        <p:tav tm="100000">
                                          <p:val>
                                            <p:strVal val="#ppt_x"/>
                                          </p:val>
                                        </p:tav>
                                      </p:tavLst>
                                    </p:anim>
                                    <p:anim calcmode="lin" valueType="num">
                                      <p:cBhvr additive="base">
                                        <p:cTn id="12" dur="750" fill="hold"/>
                                        <p:tgtEl>
                                          <p:spTgt spid="32"/>
                                        </p:tgtEl>
                                        <p:attrNameLst>
                                          <p:attrName>ppt_y</p:attrName>
                                        </p:attrNameLst>
                                      </p:cBhvr>
                                      <p:tavLst>
                                        <p:tav tm="0">
                                          <p:val>
                                            <p:strVal val="1+#ppt_h/2"/>
                                          </p:val>
                                        </p:tav>
                                        <p:tav tm="100000">
                                          <p:val>
                                            <p:strVal val="#ppt_y"/>
                                          </p:val>
                                        </p:tav>
                                      </p:tavLst>
                                    </p:anim>
                                  </p:childTnLst>
                                </p:cTn>
                              </p:par>
                              <p:par>
                                <p:cTn id="13" presetID="2" presetClass="entr" presetSubtype="4" decel="36000" fill="hold" nodeType="withEffect">
                                  <p:stCondLst>
                                    <p:cond delay="500"/>
                                  </p:stCondLst>
                                  <p:childTnLst>
                                    <p:set>
                                      <p:cBhvr>
                                        <p:cTn id="14" dur="1" fill="hold">
                                          <p:stCondLst>
                                            <p:cond delay="0"/>
                                          </p:stCondLst>
                                        </p:cTn>
                                        <p:tgtEl>
                                          <p:spTgt spid="58"/>
                                        </p:tgtEl>
                                        <p:attrNameLst>
                                          <p:attrName>style.visibility</p:attrName>
                                        </p:attrNameLst>
                                      </p:cBhvr>
                                      <p:to>
                                        <p:strVal val="visible"/>
                                      </p:to>
                                    </p:set>
                                    <p:anim calcmode="lin" valueType="num">
                                      <p:cBhvr additive="base">
                                        <p:cTn id="15" dur="750" fill="hold"/>
                                        <p:tgtEl>
                                          <p:spTgt spid="58"/>
                                        </p:tgtEl>
                                        <p:attrNameLst>
                                          <p:attrName>ppt_x</p:attrName>
                                        </p:attrNameLst>
                                      </p:cBhvr>
                                      <p:tavLst>
                                        <p:tav tm="0">
                                          <p:val>
                                            <p:strVal val="#ppt_x"/>
                                          </p:val>
                                        </p:tav>
                                        <p:tav tm="100000">
                                          <p:val>
                                            <p:strVal val="#ppt_x"/>
                                          </p:val>
                                        </p:tav>
                                      </p:tavLst>
                                    </p:anim>
                                    <p:anim calcmode="lin" valueType="num">
                                      <p:cBhvr additive="base">
                                        <p:cTn id="16" dur="750" fill="hold"/>
                                        <p:tgtEl>
                                          <p:spTgt spid="58"/>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84"/>
                                        </p:tgtEl>
                                        <p:attrNameLst>
                                          <p:attrName>style.visibility</p:attrName>
                                        </p:attrNameLst>
                                      </p:cBhvr>
                                      <p:to>
                                        <p:strVal val="visible"/>
                                      </p:to>
                                    </p:set>
                                    <p:animEffect transition="in" filter="fade">
                                      <p:cBhvr>
                                        <p:cTn id="20" dur="500"/>
                                        <p:tgtEl>
                                          <p:spTgt spid="84"/>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85"/>
                                        </p:tgtEl>
                                        <p:attrNameLst>
                                          <p:attrName>style.visibility</p:attrName>
                                        </p:attrNameLst>
                                      </p:cBhvr>
                                      <p:to>
                                        <p:strVal val="visible"/>
                                      </p:to>
                                    </p:set>
                                    <p:animEffect transition="in" filter="fade">
                                      <p:cBhvr>
                                        <p:cTn id="23" dur="500"/>
                                        <p:tgtEl>
                                          <p:spTgt spid="85"/>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86"/>
                                        </p:tgtEl>
                                        <p:attrNameLst>
                                          <p:attrName>style.visibility</p:attrName>
                                        </p:attrNameLst>
                                      </p:cBhvr>
                                      <p:to>
                                        <p:strVal val="visible"/>
                                      </p:to>
                                    </p:set>
                                    <p:animEffect transition="in" filter="fade">
                                      <p:cBhvr>
                                        <p:cTn id="26"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85" grpId="0"/>
      <p:bldP spid="8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flipV="1">
            <a:off x="5604343" y="3944317"/>
            <a:ext cx="828176" cy="1434619"/>
            <a:chOff x="5429250" y="3605213"/>
            <a:chExt cx="1387476" cy="2403475"/>
          </a:xfrm>
          <a:solidFill>
            <a:srgbClr val="A6A6A6"/>
          </a:solidFill>
        </p:grpSpPr>
        <p:sp>
          <p:nvSpPr>
            <p:cNvPr id="7" name="Freeform 3579"/>
            <p:cNvSpPr/>
            <p:nvPr/>
          </p:nvSpPr>
          <p:spPr bwMode="auto">
            <a:xfrm>
              <a:off x="5789613" y="3605213"/>
              <a:ext cx="1027113" cy="2403475"/>
            </a:xfrm>
            <a:custGeom>
              <a:avLst/>
              <a:gdLst>
                <a:gd name="T0" fmla="*/ 9 w 37"/>
                <a:gd name="T1" fmla="*/ 1 h 89"/>
                <a:gd name="T2" fmla="*/ 9 w 37"/>
                <a:gd name="T3" fmla="*/ 61 h 89"/>
                <a:gd name="T4" fmla="*/ 33 w 37"/>
                <a:gd name="T5" fmla="*/ 87 h 89"/>
                <a:gd name="T6" fmla="*/ 36 w 37"/>
                <a:gd name="T7" fmla="*/ 88 h 89"/>
                <a:gd name="T8" fmla="*/ 37 w 37"/>
                <a:gd name="T9" fmla="*/ 87 h 89"/>
                <a:gd name="T10" fmla="*/ 18 w 37"/>
                <a:gd name="T11" fmla="*/ 71 h 89"/>
                <a:gd name="T12" fmla="*/ 4 w 37"/>
                <a:gd name="T13" fmla="*/ 20 h 89"/>
                <a:gd name="T14" fmla="*/ 10 w 37"/>
                <a:gd name="T15" fmla="*/ 0 h 89"/>
                <a:gd name="T16" fmla="*/ 9 w 37"/>
                <a:gd name="T17" fmla="*/ 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89">
                  <a:moveTo>
                    <a:pt x="9" y="1"/>
                  </a:moveTo>
                  <a:cubicBezTo>
                    <a:pt x="1" y="21"/>
                    <a:pt x="0" y="42"/>
                    <a:pt x="9" y="61"/>
                  </a:cubicBezTo>
                  <a:cubicBezTo>
                    <a:pt x="15" y="71"/>
                    <a:pt x="23" y="81"/>
                    <a:pt x="33" y="87"/>
                  </a:cubicBezTo>
                  <a:cubicBezTo>
                    <a:pt x="34" y="87"/>
                    <a:pt x="35" y="88"/>
                    <a:pt x="36" y="88"/>
                  </a:cubicBezTo>
                  <a:cubicBezTo>
                    <a:pt x="36" y="89"/>
                    <a:pt x="37" y="87"/>
                    <a:pt x="37" y="87"/>
                  </a:cubicBezTo>
                  <a:cubicBezTo>
                    <a:pt x="30" y="83"/>
                    <a:pt x="23" y="77"/>
                    <a:pt x="18" y="71"/>
                  </a:cubicBezTo>
                  <a:cubicBezTo>
                    <a:pt x="7" y="57"/>
                    <a:pt x="2" y="38"/>
                    <a:pt x="4" y="20"/>
                  </a:cubicBezTo>
                  <a:cubicBezTo>
                    <a:pt x="5" y="13"/>
                    <a:pt x="7" y="7"/>
                    <a:pt x="10" y="0"/>
                  </a:cubicBezTo>
                  <a:cubicBezTo>
                    <a:pt x="10" y="0"/>
                    <a:pt x="9" y="1"/>
                    <a:pt x="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Line 3580"/>
            <p:cNvSpPr>
              <a:spLocks noChangeShapeType="1"/>
            </p:cNvSpPr>
            <p:nvPr/>
          </p:nvSpPr>
          <p:spPr bwMode="auto">
            <a:xfrm>
              <a:off x="5456237" y="4468813"/>
              <a:ext cx="0" cy="0"/>
            </a:xfrm>
            <a:prstGeom prst="lin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Line 3581"/>
            <p:cNvSpPr>
              <a:spLocks noChangeShapeType="1"/>
            </p:cNvSpPr>
            <p:nvPr/>
          </p:nvSpPr>
          <p:spPr bwMode="auto">
            <a:xfrm>
              <a:off x="5456237" y="4468813"/>
              <a:ext cx="0" cy="0"/>
            </a:xfrm>
            <a:prstGeom prst="lin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3582"/>
            <p:cNvSpPr/>
            <p:nvPr/>
          </p:nvSpPr>
          <p:spPr bwMode="auto">
            <a:xfrm>
              <a:off x="5429250" y="3605213"/>
              <a:ext cx="915988" cy="971550"/>
            </a:xfrm>
            <a:custGeom>
              <a:avLst/>
              <a:gdLst>
                <a:gd name="T0" fmla="*/ 2 w 33"/>
                <a:gd name="T1" fmla="*/ 32 h 36"/>
                <a:gd name="T2" fmla="*/ 24 w 33"/>
                <a:gd name="T3" fmla="*/ 1 h 36"/>
                <a:gd name="T4" fmla="*/ 22 w 33"/>
                <a:gd name="T5" fmla="*/ 1 h 36"/>
                <a:gd name="T6" fmla="*/ 31 w 33"/>
                <a:gd name="T7" fmla="*/ 36 h 36"/>
                <a:gd name="T8" fmla="*/ 33 w 33"/>
                <a:gd name="T9" fmla="*/ 35 h 36"/>
                <a:gd name="T10" fmla="*/ 24 w 33"/>
                <a:gd name="T11" fmla="*/ 1 h 36"/>
                <a:gd name="T12" fmla="*/ 22 w 33"/>
                <a:gd name="T13" fmla="*/ 1 h 36"/>
                <a:gd name="T14" fmla="*/ 0 w 33"/>
                <a:gd name="T15" fmla="*/ 31 h 36"/>
                <a:gd name="T16" fmla="*/ 2 w 33"/>
                <a:gd name="T17"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6">
                  <a:moveTo>
                    <a:pt x="2" y="32"/>
                  </a:moveTo>
                  <a:cubicBezTo>
                    <a:pt x="9" y="21"/>
                    <a:pt x="16" y="11"/>
                    <a:pt x="24" y="1"/>
                  </a:cubicBezTo>
                  <a:cubicBezTo>
                    <a:pt x="23" y="1"/>
                    <a:pt x="22" y="1"/>
                    <a:pt x="22" y="1"/>
                  </a:cubicBezTo>
                  <a:cubicBezTo>
                    <a:pt x="22" y="13"/>
                    <a:pt x="24" y="26"/>
                    <a:pt x="31" y="36"/>
                  </a:cubicBezTo>
                  <a:cubicBezTo>
                    <a:pt x="31" y="36"/>
                    <a:pt x="33" y="36"/>
                    <a:pt x="33" y="35"/>
                  </a:cubicBezTo>
                  <a:cubicBezTo>
                    <a:pt x="26" y="25"/>
                    <a:pt x="24" y="12"/>
                    <a:pt x="24" y="1"/>
                  </a:cubicBezTo>
                  <a:cubicBezTo>
                    <a:pt x="24" y="0"/>
                    <a:pt x="22" y="0"/>
                    <a:pt x="22" y="1"/>
                  </a:cubicBezTo>
                  <a:cubicBezTo>
                    <a:pt x="14" y="10"/>
                    <a:pt x="7" y="21"/>
                    <a:pt x="0" y="31"/>
                  </a:cubicBezTo>
                  <a:cubicBezTo>
                    <a:pt x="0" y="32"/>
                    <a:pt x="1" y="33"/>
                    <a:pt x="2"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1" name="组合 10"/>
          <p:cNvGrpSpPr/>
          <p:nvPr/>
        </p:nvGrpSpPr>
        <p:grpSpPr>
          <a:xfrm rot="15281405">
            <a:off x="2689699" y="4024416"/>
            <a:ext cx="1582194" cy="1019107"/>
            <a:chOff x="6584951" y="3543301"/>
            <a:chExt cx="1900237" cy="1223962"/>
          </a:xfrm>
          <a:solidFill>
            <a:srgbClr val="A6A6A6"/>
          </a:solidFill>
        </p:grpSpPr>
        <p:sp>
          <p:nvSpPr>
            <p:cNvPr id="12" name="Freeform 3586"/>
            <p:cNvSpPr>
              <a:spLocks noEditPoints="1"/>
            </p:cNvSpPr>
            <p:nvPr/>
          </p:nvSpPr>
          <p:spPr bwMode="auto">
            <a:xfrm>
              <a:off x="6872288" y="3543301"/>
              <a:ext cx="1612900" cy="1090612"/>
            </a:xfrm>
            <a:custGeom>
              <a:avLst/>
              <a:gdLst>
                <a:gd name="T0" fmla="*/ 1 w 62"/>
                <a:gd name="T1" fmla="*/ 40 h 41"/>
                <a:gd name="T2" fmla="*/ 37 w 62"/>
                <a:gd name="T3" fmla="*/ 20 h 41"/>
                <a:gd name="T4" fmla="*/ 42 w 62"/>
                <a:gd name="T5" fmla="*/ 20 h 41"/>
                <a:gd name="T6" fmla="*/ 46 w 62"/>
                <a:gd name="T7" fmla="*/ 41 h 41"/>
                <a:gd name="T8" fmla="*/ 46 w 62"/>
                <a:gd name="T9" fmla="*/ 41 h 41"/>
                <a:gd name="T10" fmla="*/ 47 w 62"/>
                <a:gd name="T11" fmla="*/ 20 h 41"/>
                <a:gd name="T12" fmla="*/ 45 w 62"/>
                <a:gd name="T13" fmla="*/ 19 h 41"/>
                <a:gd name="T14" fmla="*/ 46 w 62"/>
                <a:gd name="T15" fmla="*/ 18 h 41"/>
                <a:gd name="T16" fmla="*/ 61 w 62"/>
                <a:gd name="T17" fmla="*/ 3 h 41"/>
                <a:gd name="T18" fmla="*/ 60 w 62"/>
                <a:gd name="T19" fmla="*/ 1 h 41"/>
                <a:gd name="T20" fmla="*/ 45 w 62"/>
                <a:gd name="T21" fmla="*/ 14 h 41"/>
                <a:gd name="T22" fmla="*/ 43 w 62"/>
                <a:gd name="T23" fmla="*/ 18 h 41"/>
                <a:gd name="T24" fmla="*/ 38 w 62"/>
                <a:gd name="T25" fmla="*/ 17 h 41"/>
                <a:gd name="T26" fmla="*/ 29 w 62"/>
                <a:gd name="T27" fmla="*/ 21 h 41"/>
                <a:gd name="T28" fmla="*/ 1 w 62"/>
                <a:gd name="T29" fmla="*/ 37 h 41"/>
                <a:gd name="T30" fmla="*/ 1 w 62"/>
                <a:gd name="T31" fmla="*/ 40 h 41"/>
                <a:gd name="T32" fmla="*/ 50 w 62"/>
                <a:gd name="T33" fmla="*/ 26 h 41"/>
                <a:gd name="T34" fmla="*/ 48 w 62"/>
                <a:gd name="T35" fmla="*/ 36 h 41"/>
                <a:gd name="T36" fmla="*/ 46 w 62"/>
                <a:gd name="T37" fmla="*/ 38 h 41"/>
                <a:gd name="T38" fmla="*/ 45 w 62"/>
                <a:gd name="T39" fmla="*/ 39 h 41"/>
                <a:gd name="T40" fmla="*/ 43 w 62"/>
                <a:gd name="T41" fmla="*/ 35 h 41"/>
                <a:gd name="T42" fmla="*/ 44 w 62"/>
                <a:gd name="T43" fmla="*/ 21 h 41"/>
                <a:gd name="T44" fmla="*/ 50 w 62"/>
                <a:gd name="T45"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41">
                  <a:moveTo>
                    <a:pt x="1" y="40"/>
                  </a:moveTo>
                  <a:cubicBezTo>
                    <a:pt x="12" y="31"/>
                    <a:pt x="24" y="24"/>
                    <a:pt x="37" y="20"/>
                  </a:cubicBezTo>
                  <a:cubicBezTo>
                    <a:pt x="39" y="20"/>
                    <a:pt x="41" y="20"/>
                    <a:pt x="42" y="20"/>
                  </a:cubicBezTo>
                  <a:cubicBezTo>
                    <a:pt x="40" y="27"/>
                    <a:pt x="41" y="35"/>
                    <a:pt x="46" y="41"/>
                  </a:cubicBezTo>
                  <a:cubicBezTo>
                    <a:pt x="46" y="41"/>
                    <a:pt x="46" y="41"/>
                    <a:pt x="46" y="41"/>
                  </a:cubicBezTo>
                  <a:cubicBezTo>
                    <a:pt x="52" y="35"/>
                    <a:pt x="55" y="26"/>
                    <a:pt x="47" y="20"/>
                  </a:cubicBezTo>
                  <a:cubicBezTo>
                    <a:pt x="47" y="20"/>
                    <a:pt x="46" y="19"/>
                    <a:pt x="45" y="19"/>
                  </a:cubicBezTo>
                  <a:cubicBezTo>
                    <a:pt x="45" y="19"/>
                    <a:pt x="45" y="18"/>
                    <a:pt x="46" y="18"/>
                  </a:cubicBezTo>
                  <a:cubicBezTo>
                    <a:pt x="50" y="12"/>
                    <a:pt x="55" y="7"/>
                    <a:pt x="61" y="3"/>
                  </a:cubicBezTo>
                  <a:cubicBezTo>
                    <a:pt x="62" y="3"/>
                    <a:pt x="61" y="0"/>
                    <a:pt x="60" y="1"/>
                  </a:cubicBezTo>
                  <a:cubicBezTo>
                    <a:pt x="55" y="4"/>
                    <a:pt x="49" y="9"/>
                    <a:pt x="45" y="14"/>
                  </a:cubicBezTo>
                  <a:cubicBezTo>
                    <a:pt x="45" y="16"/>
                    <a:pt x="44" y="17"/>
                    <a:pt x="43" y="18"/>
                  </a:cubicBezTo>
                  <a:cubicBezTo>
                    <a:pt x="42" y="17"/>
                    <a:pt x="40" y="17"/>
                    <a:pt x="38" y="17"/>
                  </a:cubicBezTo>
                  <a:cubicBezTo>
                    <a:pt x="35" y="18"/>
                    <a:pt x="32" y="19"/>
                    <a:pt x="29" y="21"/>
                  </a:cubicBezTo>
                  <a:cubicBezTo>
                    <a:pt x="19" y="25"/>
                    <a:pt x="9" y="30"/>
                    <a:pt x="1" y="37"/>
                  </a:cubicBezTo>
                  <a:cubicBezTo>
                    <a:pt x="0" y="38"/>
                    <a:pt x="1" y="40"/>
                    <a:pt x="1" y="40"/>
                  </a:cubicBezTo>
                  <a:close/>
                  <a:moveTo>
                    <a:pt x="50" y="26"/>
                  </a:moveTo>
                  <a:cubicBezTo>
                    <a:pt x="52" y="29"/>
                    <a:pt x="49" y="33"/>
                    <a:pt x="48" y="36"/>
                  </a:cubicBezTo>
                  <a:cubicBezTo>
                    <a:pt x="47" y="37"/>
                    <a:pt x="46" y="37"/>
                    <a:pt x="46" y="38"/>
                  </a:cubicBezTo>
                  <a:cubicBezTo>
                    <a:pt x="46" y="38"/>
                    <a:pt x="45" y="39"/>
                    <a:pt x="45" y="39"/>
                  </a:cubicBezTo>
                  <a:cubicBezTo>
                    <a:pt x="45" y="39"/>
                    <a:pt x="43" y="35"/>
                    <a:pt x="43" y="35"/>
                  </a:cubicBezTo>
                  <a:cubicBezTo>
                    <a:pt x="41" y="30"/>
                    <a:pt x="42" y="25"/>
                    <a:pt x="44" y="21"/>
                  </a:cubicBezTo>
                  <a:cubicBezTo>
                    <a:pt x="47" y="22"/>
                    <a:pt x="49" y="23"/>
                    <a:pt x="50"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3587"/>
            <p:cNvSpPr/>
            <p:nvPr/>
          </p:nvSpPr>
          <p:spPr bwMode="auto">
            <a:xfrm>
              <a:off x="6584951" y="4021138"/>
              <a:ext cx="858838" cy="746125"/>
            </a:xfrm>
            <a:custGeom>
              <a:avLst/>
              <a:gdLst>
                <a:gd name="T0" fmla="*/ 2 w 33"/>
                <a:gd name="T1" fmla="*/ 28 h 28"/>
                <a:gd name="T2" fmla="*/ 32 w 33"/>
                <a:gd name="T3" fmla="*/ 23 h 28"/>
                <a:gd name="T4" fmla="*/ 32 w 33"/>
                <a:gd name="T5" fmla="*/ 21 h 28"/>
                <a:gd name="T6" fmla="*/ 7 w 33"/>
                <a:gd name="T7" fmla="*/ 23 h 28"/>
                <a:gd name="T8" fmla="*/ 21 w 33"/>
                <a:gd name="T9" fmla="*/ 3 h 28"/>
                <a:gd name="T10" fmla="*/ 19 w 33"/>
                <a:gd name="T11" fmla="*/ 2 h 28"/>
                <a:gd name="T12" fmla="*/ 1 w 33"/>
                <a:gd name="T13" fmla="*/ 25 h 28"/>
                <a:gd name="T14" fmla="*/ 2 w 33"/>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8">
                  <a:moveTo>
                    <a:pt x="2" y="28"/>
                  </a:moveTo>
                  <a:cubicBezTo>
                    <a:pt x="11" y="24"/>
                    <a:pt x="22" y="23"/>
                    <a:pt x="32" y="23"/>
                  </a:cubicBezTo>
                  <a:cubicBezTo>
                    <a:pt x="33" y="23"/>
                    <a:pt x="33" y="21"/>
                    <a:pt x="32" y="21"/>
                  </a:cubicBezTo>
                  <a:cubicBezTo>
                    <a:pt x="24" y="21"/>
                    <a:pt x="15" y="21"/>
                    <a:pt x="7" y="23"/>
                  </a:cubicBezTo>
                  <a:cubicBezTo>
                    <a:pt x="13" y="18"/>
                    <a:pt x="19" y="11"/>
                    <a:pt x="21" y="3"/>
                  </a:cubicBezTo>
                  <a:cubicBezTo>
                    <a:pt x="22" y="2"/>
                    <a:pt x="20" y="0"/>
                    <a:pt x="19" y="2"/>
                  </a:cubicBezTo>
                  <a:cubicBezTo>
                    <a:pt x="17" y="11"/>
                    <a:pt x="8" y="19"/>
                    <a:pt x="1" y="25"/>
                  </a:cubicBezTo>
                  <a:cubicBezTo>
                    <a:pt x="0" y="26"/>
                    <a:pt x="1" y="28"/>
                    <a:pt x="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4" name="组合 13"/>
          <p:cNvGrpSpPr/>
          <p:nvPr/>
        </p:nvGrpSpPr>
        <p:grpSpPr>
          <a:xfrm rot="6318595" flipH="1">
            <a:off x="8004151" y="4019623"/>
            <a:ext cx="1582194" cy="1019107"/>
            <a:chOff x="6584951" y="3543301"/>
            <a:chExt cx="1900237" cy="1223962"/>
          </a:xfrm>
          <a:solidFill>
            <a:srgbClr val="A6A6A6"/>
          </a:solidFill>
        </p:grpSpPr>
        <p:sp>
          <p:nvSpPr>
            <p:cNvPr id="15" name="Freeform 3586"/>
            <p:cNvSpPr>
              <a:spLocks noEditPoints="1"/>
            </p:cNvSpPr>
            <p:nvPr/>
          </p:nvSpPr>
          <p:spPr bwMode="auto">
            <a:xfrm>
              <a:off x="6872288" y="3543301"/>
              <a:ext cx="1612900" cy="1090612"/>
            </a:xfrm>
            <a:custGeom>
              <a:avLst/>
              <a:gdLst>
                <a:gd name="T0" fmla="*/ 1 w 62"/>
                <a:gd name="T1" fmla="*/ 40 h 41"/>
                <a:gd name="T2" fmla="*/ 37 w 62"/>
                <a:gd name="T3" fmla="*/ 20 h 41"/>
                <a:gd name="T4" fmla="*/ 42 w 62"/>
                <a:gd name="T5" fmla="*/ 20 h 41"/>
                <a:gd name="T6" fmla="*/ 46 w 62"/>
                <a:gd name="T7" fmla="*/ 41 h 41"/>
                <a:gd name="T8" fmla="*/ 46 w 62"/>
                <a:gd name="T9" fmla="*/ 41 h 41"/>
                <a:gd name="T10" fmla="*/ 47 w 62"/>
                <a:gd name="T11" fmla="*/ 20 h 41"/>
                <a:gd name="T12" fmla="*/ 45 w 62"/>
                <a:gd name="T13" fmla="*/ 19 h 41"/>
                <a:gd name="T14" fmla="*/ 46 w 62"/>
                <a:gd name="T15" fmla="*/ 18 h 41"/>
                <a:gd name="T16" fmla="*/ 61 w 62"/>
                <a:gd name="T17" fmla="*/ 3 h 41"/>
                <a:gd name="T18" fmla="*/ 60 w 62"/>
                <a:gd name="T19" fmla="*/ 1 h 41"/>
                <a:gd name="T20" fmla="*/ 45 w 62"/>
                <a:gd name="T21" fmla="*/ 14 h 41"/>
                <a:gd name="T22" fmla="*/ 43 w 62"/>
                <a:gd name="T23" fmla="*/ 18 h 41"/>
                <a:gd name="T24" fmla="*/ 38 w 62"/>
                <a:gd name="T25" fmla="*/ 17 h 41"/>
                <a:gd name="T26" fmla="*/ 29 w 62"/>
                <a:gd name="T27" fmla="*/ 21 h 41"/>
                <a:gd name="T28" fmla="*/ 1 w 62"/>
                <a:gd name="T29" fmla="*/ 37 h 41"/>
                <a:gd name="T30" fmla="*/ 1 w 62"/>
                <a:gd name="T31" fmla="*/ 40 h 41"/>
                <a:gd name="T32" fmla="*/ 50 w 62"/>
                <a:gd name="T33" fmla="*/ 26 h 41"/>
                <a:gd name="T34" fmla="*/ 48 w 62"/>
                <a:gd name="T35" fmla="*/ 36 h 41"/>
                <a:gd name="T36" fmla="*/ 46 w 62"/>
                <a:gd name="T37" fmla="*/ 38 h 41"/>
                <a:gd name="T38" fmla="*/ 45 w 62"/>
                <a:gd name="T39" fmla="*/ 39 h 41"/>
                <a:gd name="T40" fmla="*/ 43 w 62"/>
                <a:gd name="T41" fmla="*/ 35 h 41"/>
                <a:gd name="T42" fmla="*/ 44 w 62"/>
                <a:gd name="T43" fmla="*/ 21 h 41"/>
                <a:gd name="T44" fmla="*/ 50 w 62"/>
                <a:gd name="T45"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41">
                  <a:moveTo>
                    <a:pt x="1" y="40"/>
                  </a:moveTo>
                  <a:cubicBezTo>
                    <a:pt x="12" y="31"/>
                    <a:pt x="24" y="24"/>
                    <a:pt x="37" y="20"/>
                  </a:cubicBezTo>
                  <a:cubicBezTo>
                    <a:pt x="39" y="20"/>
                    <a:pt x="41" y="20"/>
                    <a:pt x="42" y="20"/>
                  </a:cubicBezTo>
                  <a:cubicBezTo>
                    <a:pt x="40" y="27"/>
                    <a:pt x="41" y="35"/>
                    <a:pt x="46" y="41"/>
                  </a:cubicBezTo>
                  <a:cubicBezTo>
                    <a:pt x="46" y="41"/>
                    <a:pt x="46" y="41"/>
                    <a:pt x="46" y="41"/>
                  </a:cubicBezTo>
                  <a:cubicBezTo>
                    <a:pt x="52" y="35"/>
                    <a:pt x="55" y="26"/>
                    <a:pt x="47" y="20"/>
                  </a:cubicBezTo>
                  <a:cubicBezTo>
                    <a:pt x="47" y="20"/>
                    <a:pt x="46" y="19"/>
                    <a:pt x="45" y="19"/>
                  </a:cubicBezTo>
                  <a:cubicBezTo>
                    <a:pt x="45" y="19"/>
                    <a:pt x="45" y="18"/>
                    <a:pt x="46" y="18"/>
                  </a:cubicBezTo>
                  <a:cubicBezTo>
                    <a:pt x="50" y="12"/>
                    <a:pt x="55" y="7"/>
                    <a:pt x="61" y="3"/>
                  </a:cubicBezTo>
                  <a:cubicBezTo>
                    <a:pt x="62" y="3"/>
                    <a:pt x="61" y="0"/>
                    <a:pt x="60" y="1"/>
                  </a:cubicBezTo>
                  <a:cubicBezTo>
                    <a:pt x="55" y="4"/>
                    <a:pt x="49" y="9"/>
                    <a:pt x="45" y="14"/>
                  </a:cubicBezTo>
                  <a:cubicBezTo>
                    <a:pt x="45" y="16"/>
                    <a:pt x="44" y="17"/>
                    <a:pt x="43" y="18"/>
                  </a:cubicBezTo>
                  <a:cubicBezTo>
                    <a:pt x="42" y="17"/>
                    <a:pt x="40" y="17"/>
                    <a:pt x="38" y="17"/>
                  </a:cubicBezTo>
                  <a:cubicBezTo>
                    <a:pt x="35" y="18"/>
                    <a:pt x="32" y="19"/>
                    <a:pt x="29" y="21"/>
                  </a:cubicBezTo>
                  <a:cubicBezTo>
                    <a:pt x="19" y="25"/>
                    <a:pt x="9" y="30"/>
                    <a:pt x="1" y="37"/>
                  </a:cubicBezTo>
                  <a:cubicBezTo>
                    <a:pt x="0" y="38"/>
                    <a:pt x="1" y="40"/>
                    <a:pt x="1" y="40"/>
                  </a:cubicBezTo>
                  <a:close/>
                  <a:moveTo>
                    <a:pt x="50" y="26"/>
                  </a:moveTo>
                  <a:cubicBezTo>
                    <a:pt x="52" y="29"/>
                    <a:pt x="49" y="33"/>
                    <a:pt x="48" y="36"/>
                  </a:cubicBezTo>
                  <a:cubicBezTo>
                    <a:pt x="47" y="37"/>
                    <a:pt x="46" y="37"/>
                    <a:pt x="46" y="38"/>
                  </a:cubicBezTo>
                  <a:cubicBezTo>
                    <a:pt x="46" y="38"/>
                    <a:pt x="45" y="39"/>
                    <a:pt x="45" y="39"/>
                  </a:cubicBezTo>
                  <a:cubicBezTo>
                    <a:pt x="45" y="39"/>
                    <a:pt x="43" y="35"/>
                    <a:pt x="43" y="35"/>
                  </a:cubicBezTo>
                  <a:cubicBezTo>
                    <a:pt x="41" y="30"/>
                    <a:pt x="42" y="25"/>
                    <a:pt x="44" y="21"/>
                  </a:cubicBezTo>
                  <a:cubicBezTo>
                    <a:pt x="47" y="22"/>
                    <a:pt x="49" y="23"/>
                    <a:pt x="50"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3587"/>
            <p:cNvSpPr/>
            <p:nvPr/>
          </p:nvSpPr>
          <p:spPr bwMode="auto">
            <a:xfrm>
              <a:off x="6584951" y="4021138"/>
              <a:ext cx="858838" cy="746125"/>
            </a:xfrm>
            <a:custGeom>
              <a:avLst/>
              <a:gdLst>
                <a:gd name="T0" fmla="*/ 2 w 33"/>
                <a:gd name="T1" fmla="*/ 28 h 28"/>
                <a:gd name="T2" fmla="*/ 32 w 33"/>
                <a:gd name="T3" fmla="*/ 23 h 28"/>
                <a:gd name="T4" fmla="*/ 32 w 33"/>
                <a:gd name="T5" fmla="*/ 21 h 28"/>
                <a:gd name="T6" fmla="*/ 7 w 33"/>
                <a:gd name="T7" fmla="*/ 23 h 28"/>
                <a:gd name="T8" fmla="*/ 21 w 33"/>
                <a:gd name="T9" fmla="*/ 3 h 28"/>
                <a:gd name="T10" fmla="*/ 19 w 33"/>
                <a:gd name="T11" fmla="*/ 2 h 28"/>
                <a:gd name="T12" fmla="*/ 1 w 33"/>
                <a:gd name="T13" fmla="*/ 25 h 28"/>
                <a:gd name="T14" fmla="*/ 2 w 33"/>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8">
                  <a:moveTo>
                    <a:pt x="2" y="28"/>
                  </a:moveTo>
                  <a:cubicBezTo>
                    <a:pt x="11" y="24"/>
                    <a:pt x="22" y="23"/>
                    <a:pt x="32" y="23"/>
                  </a:cubicBezTo>
                  <a:cubicBezTo>
                    <a:pt x="33" y="23"/>
                    <a:pt x="33" y="21"/>
                    <a:pt x="32" y="21"/>
                  </a:cubicBezTo>
                  <a:cubicBezTo>
                    <a:pt x="24" y="21"/>
                    <a:pt x="15" y="21"/>
                    <a:pt x="7" y="23"/>
                  </a:cubicBezTo>
                  <a:cubicBezTo>
                    <a:pt x="13" y="18"/>
                    <a:pt x="19" y="11"/>
                    <a:pt x="21" y="3"/>
                  </a:cubicBezTo>
                  <a:cubicBezTo>
                    <a:pt x="22" y="2"/>
                    <a:pt x="20" y="0"/>
                    <a:pt x="19" y="2"/>
                  </a:cubicBezTo>
                  <a:cubicBezTo>
                    <a:pt x="17" y="11"/>
                    <a:pt x="8" y="19"/>
                    <a:pt x="1" y="25"/>
                  </a:cubicBezTo>
                  <a:cubicBezTo>
                    <a:pt x="0" y="26"/>
                    <a:pt x="1" y="28"/>
                    <a:pt x="2"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7" name="组合 16"/>
          <p:cNvGrpSpPr/>
          <p:nvPr/>
        </p:nvGrpSpPr>
        <p:grpSpPr>
          <a:xfrm>
            <a:off x="1832966" y="1945037"/>
            <a:ext cx="2348182" cy="1999280"/>
            <a:chOff x="1832966" y="1945037"/>
            <a:chExt cx="2348182" cy="1999280"/>
          </a:xfrm>
        </p:grpSpPr>
        <p:sp>
          <p:nvSpPr>
            <p:cNvPr id="18" name="Freeform 7"/>
            <p:cNvSpPr>
              <a:spLocks noEditPoints="1"/>
            </p:cNvSpPr>
            <p:nvPr/>
          </p:nvSpPr>
          <p:spPr bwMode="auto">
            <a:xfrm flipH="1" flipV="1">
              <a:off x="1832966" y="1945037"/>
              <a:ext cx="2281403" cy="1999280"/>
            </a:xfrm>
            <a:custGeom>
              <a:avLst/>
              <a:gdLst>
                <a:gd name="T0" fmla="*/ 24 w 653"/>
                <a:gd name="T1" fmla="*/ 574 h 645"/>
                <a:gd name="T2" fmla="*/ 96 w 653"/>
                <a:gd name="T3" fmla="*/ 613 h 645"/>
                <a:gd name="T4" fmla="*/ 565 w 653"/>
                <a:gd name="T5" fmla="*/ 628 h 645"/>
                <a:gd name="T6" fmla="*/ 623 w 653"/>
                <a:gd name="T7" fmla="*/ 584 h 645"/>
                <a:gd name="T8" fmla="*/ 620 w 653"/>
                <a:gd name="T9" fmla="*/ 583 h 645"/>
                <a:gd name="T10" fmla="*/ 620 w 653"/>
                <a:gd name="T11" fmla="*/ 583 h 645"/>
                <a:gd name="T12" fmla="*/ 625 w 653"/>
                <a:gd name="T13" fmla="*/ 582 h 645"/>
                <a:gd name="T14" fmla="*/ 643 w 653"/>
                <a:gd name="T15" fmla="*/ 129 h 645"/>
                <a:gd name="T16" fmla="*/ 384 w 653"/>
                <a:gd name="T17" fmla="*/ 3 h 645"/>
                <a:gd name="T18" fmla="*/ 320 w 653"/>
                <a:gd name="T19" fmla="*/ 2 h 645"/>
                <a:gd name="T20" fmla="*/ 12 w 653"/>
                <a:gd name="T21" fmla="*/ 112 h 645"/>
                <a:gd name="T22" fmla="*/ 17 w 653"/>
                <a:gd name="T23" fmla="*/ 556 h 645"/>
                <a:gd name="T24" fmla="*/ 494 w 653"/>
                <a:gd name="T25" fmla="*/ 629 h 645"/>
                <a:gd name="T26" fmla="*/ 613 w 653"/>
                <a:gd name="T27" fmla="*/ 594 h 645"/>
                <a:gd name="T28" fmla="*/ 614 w 653"/>
                <a:gd name="T29" fmla="*/ 593 h 645"/>
                <a:gd name="T30" fmla="*/ 597 w 653"/>
                <a:gd name="T31" fmla="*/ 594 h 645"/>
                <a:gd name="T32" fmla="*/ 597 w 653"/>
                <a:gd name="T33" fmla="*/ 594 h 645"/>
                <a:gd name="T34" fmla="*/ 610 w 653"/>
                <a:gd name="T35" fmla="*/ 573 h 645"/>
                <a:gd name="T36" fmla="*/ 616 w 653"/>
                <a:gd name="T37" fmla="*/ 575 h 645"/>
                <a:gd name="T38" fmla="*/ 633 w 653"/>
                <a:gd name="T39" fmla="*/ 522 h 645"/>
                <a:gd name="T40" fmla="*/ 629 w 653"/>
                <a:gd name="T41" fmla="*/ 103 h 645"/>
                <a:gd name="T42" fmla="*/ 636 w 653"/>
                <a:gd name="T43" fmla="*/ 157 h 645"/>
                <a:gd name="T44" fmla="*/ 626 w 653"/>
                <a:gd name="T45" fmla="*/ 89 h 645"/>
                <a:gd name="T46" fmla="*/ 575 w 653"/>
                <a:gd name="T47" fmla="*/ 29 h 645"/>
                <a:gd name="T48" fmla="*/ 611 w 653"/>
                <a:gd name="T49" fmla="*/ 55 h 645"/>
                <a:gd name="T50" fmla="*/ 608 w 653"/>
                <a:gd name="T51" fmla="*/ 53 h 645"/>
                <a:gd name="T52" fmla="*/ 394 w 653"/>
                <a:gd name="T53" fmla="*/ 12 h 645"/>
                <a:gd name="T54" fmla="*/ 266 w 653"/>
                <a:gd name="T55" fmla="*/ 11 h 645"/>
                <a:gd name="T56" fmla="*/ 237 w 653"/>
                <a:gd name="T57" fmla="*/ 12 h 645"/>
                <a:gd name="T58" fmla="*/ 202 w 653"/>
                <a:gd name="T59" fmla="*/ 13 h 645"/>
                <a:gd name="T60" fmla="*/ 202 w 653"/>
                <a:gd name="T61" fmla="*/ 14 h 645"/>
                <a:gd name="T62" fmla="*/ 11 w 653"/>
                <a:gd name="T63" fmla="*/ 209 h 645"/>
                <a:gd name="T64" fmla="*/ 116 w 653"/>
                <a:gd name="T65" fmla="*/ 19 h 645"/>
                <a:gd name="T66" fmla="*/ 70 w 653"/>
                <a:gd name="T67" fmla="*/ 34 h 645"/>
                <a:gd name="T68" fmla="*/ 49 w 653"/>
                <a:gd name="T69" fmla="*/ 61 h 645"/>
                <a:gd name="T70" fmla="*/ 574 w 653"/>
                <a:gd name="T71" fmla="*/ 43 h 645"/>
                <a:gd name="T72" fmla="*/ 631 w 653"/>
                <a:gd name="T73" fmla="*/ 128 h 645"/>
                <a:gd name="T74" fmla="*/ 640 w 653"/>
                <a:gd name="T75" fmla="*/ 198 h 645"/>
                <a:gd name="T76" fmla="*/ 638 w 653"/>
                <a:gd name="T77" fmla="*/ 398 h 645"/>
                <a:gd name="T78" fmla="*/ 631 w 653"/>
                <a:gd name="T79" fmla="*/ 145 h 645"/>
                <a:gd name="T80" fmla="*/ 628 w 653"/>
                <a:gd name="T81" fmla="*/ 518 h 645"/>
                <a:gd name="T82" fmla="*/ 311 w 653"/>
                <a:gd name="T83" fmla="*/ 625 h 645"/>
                <a:gd name="T84" fmla="*/ 47 w 653"/>
                <a:gd name="T85" fmla="*/ 553 h 645"/>
                <a:gd name="T86" fmla="*/ 26 w 653"/>
                <a:gd name="T87" fmla="*/ 213 h 645"/>
                <a:gd name="T88" fmla="*/ 17 w 653"/>
                <a:gd name="T89" fmla="*/ 259 h 645"/>
                <a:gd name="T90" fmla="*/ 48 w 653"/>
                <a:gd name="T91" fmla="*/ 563 h 645"/>
                <a:gd name="T92" fmla="*/ 22 w 653"/>
                <a:gd name="T93" fmla="*/ 551 h 645"/>
                <a:gd name="T94" fmla="*/ 11 w 653"/>
                <a:gd name="T95" fmla="*/ 209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 h="645">
                  <a:moveTo>
                    <a:pt x="17" y="556"/>
                  </a:moveTo>
                  <a:cubicBezTo>
                    <a:pt x="19" y="562"/>
                    <a:pt x="20" y="569"/>
                    <a:pt x="24" y="574"/>
                  </a:cubicBezTo>
                  <a:cubicBezTo>
                    <a:pt x="28" y="579"/>
                    <a:pt x="22" y="564"/>
                    <a:pt x="24" y="561"/>
                  </a:cubicBezTo>
                  <a:cubicBezTo>
                    <a:pt x="31" y="593"/>
                    <a:pt x="59" y="613"/>
                    <a:pt x="96" y="613"/>
                  </a:cubicBezTo>
                  <a:cubicBezTo>
                    <a:pt x="166" y="627"/>
                    <a:pt x="244" y="626"/>
                    <a:pt x="318" y="636"/>
                  </a:cubicBezTo>
                  <a:cubicBezTo>
                    <a:pt x="402" y="632"/>
                    <a:pt x="494" y="645"/>
                    <a:pt x="565" y="628"/>
                  </a:cubicBezTo>
                  <a:cubicBezTo>
                    <a:pt x="577" y="625"/>
                    <a:pt x="588" y="622"/>
                    <a:pt x="598" y="615"/>
                  </a:cubicBezTo>
                  <a:cubicBezTo>
                    <a:pt x="608" y="607"/>
                    <a:pt x="615" y="596"/>
                    <a:pt x="623" y="584"/>
                  </a:cubicBezTo>
                  <a:cubicBezTo>
                    <a:pt x="623" y="584"/>
                    <a:pt x="623" y="583"/>
                    <a:pt x="624" y="583"/>
                  </a:cubicBezTo>
                  <a:cubicBezTo>
                    <a:pt x="620" y="583"/>
                    <a:pt x="620" y="583"/>
                    <a:pt x="620" y="583"/>
                  </a:cubicBezTo>
                  <a:cubicBezTo>
                    <a:pt x="621" y="584"/>
                    <a:pt x="621" y="585"/>
                    <a:pt x="620" y="585"/>
                  </a:cubicBezTo>
                  <a:cubicBezTo>
                    <a:pt x="620" y="583"/>
                    <a:pt x="620" y="583"/>
                    <a:pt x="620" y="583"/>
                  </a:cubicBezTo>
                  <a:cubicBezTo>
                    <a:pt x="621" y="581"/>
                    <a:pt x="621" y="580"/>
                    <a:pt x="622" y="578"/>
                  </a:cubicBezTo>
                  <a:cubicBezTo>
                    <a:pt x="624" y="575"/>
                    <a:pt x="624" y="581"/>
                    <a:pt x="625" y="582"/>
                  </a:cubicBezTo>
                  <a:cubicBezTo>
                    <a:pt x="646" y="533"/>
                    <a:pt x="647" y="462"/>
                    <a:pt x="649" y="397"/>
                  </a:cubicBezTo>
                  <a:cubicBezTo>
                    <a:pt x="653" y="309"/>
                    <a:pt x="651" y="214"/>
                    <a:pt x="643" y="129"/>
                  </a:cubicBezTo>
                  <a:cubicBezTo>
                    <a:pt x="637" y="63"/>
                    <a:pt x="606" y="17"/>
                    <a:pt x="540" y="8"/>
                  </a:cubicBezTo>
                  <a:cubicBezTo>
                    <a:pt x="491" y="1"/>
                    <a:pt x="435" y="1"/>
                    <a:pt x="384" y="3"/>
                  </a:cubicBezTo>
                  <a:cubicBezTo>
                    <a:pt x="362" y="4"/>
                    <a:pt x="342" y="3"/>
                    <a:pt x="321" y="5"/>
                  </a:cubicBezTo>
                  <a:cubicBezTo>
                    <a:pt x="320" y="2"/>
                    <a:pt x="320" y="2"/>
                    <a:pt x="320" y="2"/>
                  </a:cubicBezTo>
                  <a:cubicBezTo>
                    <a:pt x="235" y="6"/>
                    <a:pt x="139" y="0"/>
                    <a:pt x="67" y="21"/>
                  </a:cubicBezTo>
                  <a:cubicBezTo>
                    <a:pt x="32" y="32"/>
                    <a:pt x="14" y="67"/>
                    <a:pt x="12" y="112"/>
                  </a:cubicBezTo>
                  <a:cubicBezTo>
                    <a:pt x="7" y="209"/>
                    <a:pt x="0" y="315"/>
                    <a:pt x="4" y="410"/>
                  </a:cubicBezTo>
                  <a:cubicBezTo>
                    <a:pt x="6" y="460"/>
                    <a:pt x="6" y="512"/>
                    <a:pt x="17" y="556"/>
                  </a:cubicBezTo>
                  <a:close/>
                  <a:moveTo>
                    <a:pt x="484" y="627"/>
                  </a:moveTo>
                  <a:cubicBezTo>
                    <a:pt x="487" y="628"/>
                    <a:pt x="493" y="626"/>
                    <a:pt x="494" y="629"/>
                  </a:cubicBezTo>
                  <a:cubicBezTo>
                    <a:pt x="491" y="629"/>
                    <a:pt x="487" y="629"/>
                    <a:pt x="484" y="627"/>
                  </a:cubicBezTo>
                  <a:close/>
                  <a:moveTo>
                    <a:pt x="613" y="594"/>
                  </a:moveTo>
                  <a:cubicBezTo>
                    <a:pt x="603" y="606"/>
                    <a:pt x="589" y="613"/>
                    <a:pt x="572" y="617"/>
                  </a:cubicBezTo>
                  <a:cubicBezTo>
                    <a:pt x="586" y="609"/>
                    <a:pt x="603" y="603"/>
                    <a:pt x="614" y="593"/>
                  </a:cubicBezTo>
                  <a:cubicBezTo>
                    <a:pt x="613" y="593"/>
                    <a:pt x="613" y="594"/>
                    <a:pt x="613" y="594"/>
                  </a:cubicBezTo>
                  <a:close/>
                  <a:moveTo>
                    <a:pt x="597" y="594"/>
                  </a:moveTo>
                  <a:cubicBezTo>
                    <a:pt x="597" y="592"/>
                    <a:pt x="600" y="590"/>
                    <a:pt x="601" y="589"/>
                  </a:cubicBezTo>
                  <a:cubicBezTo>
                    <a:pt x="601" y="593"/>
                    <a:pt x="601" y="594"/>
                    <a:pt x="597" y="594"/>
                  </a:cubicBezTo>
                  <a:close/>
                  <a:moveTo>
                    <a:pt x="606" y="582"/>
                  </a:moveTo>
                  <a:cubicBezTo>
                    <a:pt x="610" y="573"/>
                    <a:pt x="610" y="573"/>
                    <a:pt x="610" y="573"/>
                  </a:cubicBezTo>
                  <a:cubicBezTo>
                    <a:pt x="611" y="577"/>
                    <a:pt x="609" y="580"/>
                    <a:pt x="606" y="582"/>
                  </a:cubicBezTo>
                  <a:close/>
                  <a:moveTo>
                    <a:pt x="616" y="575"/>
                  </a:moveTo>
                  <a:cubicBezTo>
                    <a:pt x="631" y="526"/>
                    <a:pt x="631" y="526"/>
                    <a:pt x="631" y="526"/>
                  </a:cubicBezTo>
                  <a:cubicBezTo>
                    <a:pt x="631" y="526"/>
                    <a:pt x="631" y="523"/>
                    <a:pt x="633" y="522"/>
                  </a:cubicBezTo>
                  <a:cubicBezTo>
                    <a:pt x="631" y="543"/>
                    <a:pt x="624" y="560"/>
                    <a:pt x="616" y="575"/>
                  </a:cubicBezTo>
                  <a:close/>
                  <a:moveTo>
                    <a:pt x="629" y="103"/>
                  </a:moveTo>
                  <a:cubicBezTo>
                    <a:pt x="630" y="103"/>
                    <a:pt x="631" y="106"/>
                    <a:pt x="632" y="107"/>
                  </a:cubicBezTo>
                  <a:cubicBezTo>
                    <a:pt x="634" y="122"/>
                    <a:pt x="638" y="139"/>
                    <a:pt x="636" y="157"/>
                  </a:cubicBezTo>
                  <a:cubicBezTo>
                    <a:pt x="636" y="137"/>
                    <a:pt x="632" y="120"/>
                    <a:pt x="629" y="103"/>
                  </a:cubicBezTo>
                  <a:cubicBezTo>
                    <a:pt x="627" y="99"/>
                    <a:pt x="627" y="94"/>
                    <a:pt x="626" y="89"/>
                  </a:cubicBezTo>
                  <a:cubicBezTo>
                    <a:pt x="629" y="93"/>
                    <a:pt x="630" y="98"/>
                    <a:pt x="629" y="103"/>
                  </a:cubicBezTo>
                  <a:close/>
                  <a:moveTo>
                    <a:pt x="575" y="29"/>
                  </a:moveTo>
                  <a:cubicBezTo>
                    <a:pt x="588" y="34"/>
                    <a:pt x="600" y="42"/>
                    <a:pt x="608" y="53"/>
                  </a:cubicBezTo>
                  <a:cubicBezTo>
                    <a:pt x="609" y="54"/>
                    <a:pt x="610" y="54"/>
                    <a:pt x="611" y="55"/>
                  </a:cubicBezTo>
                  <a:cubicBezTo>
                    <a:pt x="610" y="56"/>
                    <a:pt x="609" y="54"/>
                    <a:pt x="609" y="55"/>
                  </a:cubicBezTo>
                  <a:cubicBezTo>
                    <a:pt x="609" y="54"/>
                    <a:pt x="609" y="54"/>
                    <a:pt x="608" y="53"/>
                  </a:cubicBezTo>
                  <a:cubicBezTo>
                    <a:pt x="577" y="29"/>
                    <a:pt x="528" y="22"/>
                    <a:pt x="474" y="19"/>
                  </a:cubicBezTo>
                  <a:cubicBezTo>
                    <a:pt x="449" y="18"/>
                    <a:pt x="422" y="14"/>
                    <a:pt x="394" y="12"/>
                  </a:cubicBezTo>
                  <a:cubicBezTo>
                    <a:pt x="457" y="8"/>
                    <a:pt x="528" y="8"/>
                    <a:pt x="575" y="29"/>
                  </a:cubicBezTo>
                  <a:close/>
                  <a:moveTo>
                    <a:pt x="266" y="11"/>
                  </a:moveTo>
                  <a:cubicBezTo>
                    <a:pt x="263" y="13"/>
                    <a:pt x="258" y="14"/>
                    <a:pt x="254" y="13"/>
                  </a:cubicBezTo>
                  <a:cubicBezTo>
                    <a:pt x="251" y="12"/>
                    <a:pt x="240" y="13"/>
                    <a:pt x="237" y="12"/>
                  </a:cubicBezTo>
                  <a:cubicBezTo>
                    <a:pt x="245" y="11"/>
                    <a:pt x="256" y="12"/>
                    <a:pt x="266" y="11"/>
                  </a:cubicBezTo>
                  <a:close/>
                  <a:moveTo>
                    <a:pt x="202" y="13"/>
                  </a:moveTo>
                  <a:cubicBezTo>
                    <a:pt x="236" y="13"/>
                    <a:pt x="236" y="13"/>
                    <a:pt x="236" y="13"/>
                  </a:cubicBezTo>
                  <a:cubicBezTo>
                    <a:pt x="202" y="14"/>
                    <a:pt x="202" y="14"/>
                    <a:pt x="202" y="14"/>
                  </a:cubicBezTo>
                  <a:lnTo>
                    <a:pt x="202" y="13"/>
                  </a:lnTo>
                  <a:close/>
                  <a:moveTo>
                    <a:pt x="11" y="209"/>
                  </a:moveTo>
                  <a:cubicBezTo>
                    <a:pt x="13" y="151"/>
                    <a:pt x="16" y="95"/>
                    <a:pt x="35" y="55"/>
                  </a:cubicBezTo>
                  <a:cubicBezTo>
                    <a:pt x="47" y="30"/>
                    <a:pt x="81" y="23"/>
                    <a:pt x="116" y="19"/>
                  </a:cubicBezTo>
                  <a:cubicBezTo>
                    <a:pt x="142" y="16"/>
                    <a:pt x="170" y="11"/>
                    <a:pt x="199" y="14"/>
                  </a:cubicBezTo>
                  <a:cubicBezTo>
                    <a:pt x="152" y="18"/>
                    <a:pt x="105" y="18"/>
                    <a:pt x="70" y="34"/>
                  </a:cubicBezTo>
                  <a:cubicBezTo>
                    <a:pt x="50" y="44"/>
                    <a:pt x="37" y="66"/>
                    <a:pt x="37" y="94"/>
                  </a:cubicBezTo>
                  <a:cubicBezTo>
                    <a:pt x="39" y="83"/>
                    <a:pt x="42" y="70"/>
                    <a:pt x="49" y="61"/>
                  </a:cubicBezTo>
                  <a:cubicBezTo>
                    <a:pt x="64" y="41"/>
                    <a:pt x="91" y="31"/>
                    <a:pt x="125" y="28"/>
                  </a:cubicBezTo>
                  <a:cubicBezTo>
                    <a:pt x="271" y="16"/>
                    <a:pt x="444" y="12"/>
                    <a:pt x="574" y="43"/>
                  </a:cubicBezTo>
                  <a:cubicBezTo>
                    <a:pt x="580" y="45"/>
                    <a:pt x="587" y="47"/>
                    <a:pt x="592" y="51"/>
                  </a:cubicBezTo>
                  <a:cubicBezTo>
                    <a:pt x="614" y="67"/>
                    <a:pt x="626" y="95"/>
                    <a:pt x="631" y="128"/>
                  </a:cubicBezTo>
                  <a:cubicBezTo>
                    <a:pt x="637" y="176"/>
                    <a:pt x="639" y="228"/>
                    <a:pt x="639" y="279"/>
                  </a:cubicBezTo>
                  <a:cubicBezTo>
                    <a:pt x="640" y="198"/>
                    <a:pt x="640" y="198"/>
                    <a:pt x="640" y="198"/>
                  </a:cubicBezTo>
                  <a:cubicBezTo>
                    <a:pt x="643" y="277"/>
                    <a:pt x="646" y="366"/>
                    <a:pt x="639" y="446"/>
                  </a:cubicBezTo>
                  <a:cubicBezTo>
                    <a:pt x="639" y="432"/>
                    <a:pt x="640" y="413"/>
                    <a:pt x="638" y="398"/>
                  </a:cubicBezTo>
                  <a:cubicBezTo>
                    <a:pt x="638" y="439"/>
                    <a:pt x="637" y="477"/>
                    <a:pt x="633" y="514"/>
                  </a:cubicBezTo>
                  <a:cubicBezTo>
                    <a:pt x="636" y="394"/>
                    <a:pt x="639" y="263"/>
                    <a:pt x="631" y="145"/>
                  </a:cubicBezTo>
                  <a:cubicBezTo>
                    <a:pt x="631" y="140"/>
                    <a:pt x="629" y="134"/>
                    <a:pt x="627" y="130"/>
                  </a:cubicBezTo>
                  <a:cubicBezTo>
                    <a:pt x="637" y="256"/>
                    <a:pt x="634" y="393"/>
                    <a:pt x="628" y="518"/>
                  </a:cubicBezTo>
                  <a:cubicBezTo>
                    <a:pt x="620" y="572"/>
                    <a:pt x="592" y="606"/>
                    <a:pt x="540" y="616"/>
                  </a:cubicBezTo>
                  <a:cubicBezTo>
                    <a:pt x="463" y="622"/>
                    <a:pt x="393" y="631"/>
                    <a:pt x="311" y="625"/>
                  </a:cubicBezTo>
                  <a:cubicBezTo>
                    <a:pt x="250" y="620"/>
                    <a:pt x="188" y="616"/>
                    <a:pt x="130" y="607"/>
                  </a:cubicBezTo>
                  <a:cubicBezTo>
                    <a:pt x="99" y="593"/>
                    <a:pt x="69" y="575"/>
                    <a:pt x="47" y="553"/>
                  </a:cubicBezTo>
                  <a:cubicBezTo>
                    <a:pt x="24" y="465"/>
                    <a:pt x="18" y="353"/>
                    <a:pt x="21" y="247"/>
                  </a:cubicBezTo>
                  <a:cubicBezTo>
                    <a:pt x="21" y="232"/>
                    <a:pt x="23" y="221"/>
                    <a:pt x="26" y="213"/>
                  </a:cubicBezTo>
                  <a:cubicBezTo>
                    <a:pt x="25" y="166"/>
                    <a:pt x="29" y="109"/>
                    <a:pt x="38" y="66"/>
                  </a:cubicBezTo>
                  <a:cubicBezTo>
                    <a:pt x="21" y="121"/>
                    <a:pt x="21" y="193"/>
                    <a:pt x="17" y="259"/>
                  </a:cubicBezTo>
                  <a:cubicBezTo>
                    <a:pt x="12" y="358"/>
                    <a:pt x="19" y="457"/>
                    <a:pt x="37" y="541"/>
                  </a:cubicBezTo>
                  <a:cubicBezTo>
                    <a:pt x="39" y="548"/>
                    <a:pt x="41" y="557"/>
                    <a:pt x="48" y="563"/>
                  </a:cubicBezTo>
                  <a:cubicBezTo>
                    <a:pt x="66" y="580"/>
                    <a:pt x="92" y="595"/>
                    <a:pt x="113" y="607"/>
                  </a:cubicBezTo>
                  <a:cubicBezTo>
                    <a:pt x="69" y="608"/>
                    <a:pt x="32" y="590"/>
                    <a:pt x="22" y="551"/>
                  </a:cubicBezTo>
                  <a:cubicBezTo>
                    <a:pt x="21" y="552"/>
                    <a:pt x="22" y="557"/>
                    <a:pt x="20" y="559"/>
                  </a:cubicBezTo>
                  <a:cubicBezTo>
                    <a:pt x="7" y="446"/>
                    <a:pt x="8" y="326"/>
                    <a:pt x="11" y="209"/>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19" name="Text Box 12"/>
            <p:cNvSpPr txBox="1">
              <a:spLocks noChangeArrowheads="1"/>
            </p:cNvSpPr>
            <p:nvPr/>
          </p:nvSpPr>
          <p:spPr bwMode="auto">
            <a:xfrm>
              <a:off x="2080822" y="2439043"/>
              <a:ext cx="2100326" cy="1011268"/>
            </a:xfrm>
            <a:prstGeom prst="rect">
              <a:avLst/>
            </a:prstGeom>
            <a:noFill/>
            <a:ln w="9525">
              <a:noFill/>
              <a:miter lim="800000"/>
            </a:ln>
            <a:effectLst/>
          </p:spPr>
          <p:txBody>
            <a:bodyPr wrap="square" lIns="87089" tIns="43544" rIns="87089" bIns="43544">
              <a:spAutoFit/>
            </a:bodyPr>
            <a:lstStyle/>
            <a:p>
              <a:pPr>
                <a:defRPr/>
              </a:pPr>
              <a:r>
                <a:rPr lang="zh-CN" altLang="en-US" sz="2000" kern="0" dirty="0">
                  <a:solidFill>
                    <a:srgbClr val="392F2F"/>
                  </a:solidFill>
                  <a:latin typeface="微软雅黑" pitchFamily="34" charset="-122"/>
                  <a:ea typeface="微软雅黑" pitchFamily="34" charset="-122"/>
                </a:rPr>
                <a:t>输入您的文字</a:t>
              </a:r>
              <a:endParaRPr lang="zh-CN" altLang="en-US" sz="2000" kern="0" dirty="0">
                <a:solidFill>
                  <a:srgbClr val="392F2F"/>
                </a:solidFill>
                <a:latin typeface="微软雅黑" pitchFamily="34" charset="-122"/>
                <a:ea typeface="微软雅黑" pitchFamily="34" charset="-122"/>
              </a:endParaRPr>
            </a:p>
            <a:p>
              <a:pPr>
                <a:defRPr/>
              </a:pPr>
              <a:r>
                <a:rPr lang="zh-CN" altLang="en-US" sz="2000" kern="0" dirty="0">
                  <a:solidFill>
                    <a:srgbClr val="392F2F"/>
                  </a:solidFill>
                  <a:latin typeface="微软雅黑" pitchFamily="34" charset="-122"/>
                  <a:ea typeface="微软雅黑" pitchFamily="34" charset="-122"/>
                </a:rPr>
                <a:t>输入您的文字</a:t>
              </a:r>
              <a:endParaRPr lang="zh-CN" altLang="en-US" sz="2000" kern="0" dirty="0">
                <a:solidFill>
                  <a:srgbClr val="392F2F"/>
                </a:solidFill>
                <a:latin typeface="微软雅黑" pitchFamily="34" charset="-122"/>
                <a:ea typeface="微软雅黑" pitchFamily="34" charset="-122"/>
              </a:endParaRPr>
            </a:p>
            <a:p>
              <a:pPr>
                <a:defRPr/>
              </a:pPr>
              <a:r>
                <a:rPr lang="zh-CN" altLang="en-US" sz="2000" kern="0" dirty="0">
                  <a:solidFill>
                    <a:srgbClr val="392F2F"/>
                  </a:solidFill>
                  <a:latin typeface="微软雅黑" pitchFamily="34" charset="-122"/>
                  <a:ea typeface="微软雅黑" pitchFamily="34" charset="-122"/>
                </a:rPr>
                <a:t>输入您的文字</a:t>
              </a:r>
              <a:endParaRPr lang="zh-CN" altLang="en-US" sz="2000" kern="0" dirty="0">
                <a:solidFill>
                  <a:srgbClr val="392F2F"/>
                </a:solidFill>
                <a:latin typeface="微软雅黑" pitchFamily="34" charset="-122"/>
                <a:ea typeface="微软雅黑" pitchFamily="34" charset="-122"/>
              </a:endParaRPr>
            </a:p>
          </p:txBody>
        </p:sp>
      </p:grpSp>
      <p:grpSp>
        <p:nvGrpSpPr>
          <p:cNvPr id="20" name="组合 19"/>
          <p:cNvGrpSpPr/>
          <p:nvPr/>
        </p:nvGrpSpPr>
        <p:grpSpPr>
          <a:xfrm>
            <a:off x="4966629" y="1921790"/>
            <a:ext cx="2423064" cy="1999280"/>
            <a:chOff x="4966629" y="1921790"/>
            <a:chExt cx="2423064" cy="1999280"/>
          </a:xfrm>
        </p:grpSpPr>
        <p:sp>
          <p:nvSpPr>
            <p:cNvPr id="21" name="Freeform 7"/>
            <p:cNvSpPr>
              <a:spLocks noEditPoints="1"/>
            </p:cNvSpPr>
            <p:nvPr/>
          </p:nvSpPr>
          <p:spPr bwMode="auto">
            <a:xfrm flipH="1" flipV="1">
              <a:off x="4966629" y="1921790"/>
              <a:ext cx="2281403" cy="1999280"/>
            </a:xfrm>
            <a:custGeom>
              <a:avLst/>
              <a:gdLst>
                <a:gd name="T0" fmla="*/ 24 w 653"/>
                <a:gd name="T1" fmla="*/ 574 h 645"/>
                <a:gd name="T2" fmla="*/ 96 w 653"/>
                <a:gd name="T3" fmla="*/ 613 h 645"/>
                <a:gd name="T4" fmla="*/ 565 w 653"/>
                <a:gd name="T5" fmla="*/ 628 h 645"/>
                <a:gd name="T6" fmla="*/ 623 w 653"/>
                <a:gd name="T7" fmla="*/ 584 h 645"/>
                <a:gd name="T8" fmla="*/ 620 w 653"/>
                <a:gd name="T9" fmla="*/ 583 h 645"/>
                <a:gd name="T10" fmla="*/ 620 w 653"/>
                <a:gd name="T11" fmla="*/ 583 h 645"/>
                <a:gd name="T12" fmla="*/ 625 w 653"/>
                <a:gd name="T13" fmla="*/ 582 h 645"/>
                <a:gd name="T14" fmla="*/ 643 w 653"/>
                <a:gd name="T15" fmla="*/ 129 h 645"/>
                <a:gd name="T16" fmla="*/ 384 w 653"/>
                <a:gd name="T17" fmla="*/ 3 h 645"/>
                <a:gd name="T18" fmla="*/ 320 w 653"/>
                <a:gd name="T19" fmla="*/ 2 h 645"/>
                <a:gd name="T20" fmla="*/ 12 w 653"/>
                <a:gd name="T21" fmla="*/ 112 h 645"/>
                <a:gd name="T22" fmla="*/ 17 w 653"/>
                <a:gd name="T23" fmla="*/ 556 h 645"/>
                <a:gd name="T24" fmla="*/ 494 w 653"/>
                <a:gd name="T25" fmla="*/ 629 h 645"/>
                <a:gd name="T26" fmla="*/ 613 w 653"/>
                <a:gd name="T27" fmla="*/ 594 h 645"/>
                <a:gd name="T28" fmla="*/ 614 w 653"/>
                <a:gd name="T29" fmla="*/ 593 h 645"/>
                <a:gd name="T30" fmla="*/ 597 w 653"/>
                <a:gd name="T31" fmla="*/ 594 h 645"/>
                <a:gd name="T32" fmla="*/ 597 w 653"/>
                <a:gd name="T33" fmla="*/ 594 h 645"/>
                <a:gd name="T34" fmla="*/ 610 w 653"/>
                <a:gd name="T35" fmla="*/ 573 h 645"/>
                <a:gd name="T36" fmla="*/ 616 w 653"/>
                <a:gd name="T37" fmla="*/ 575 h 645"/>
                <a:gd name="T38" fmla="*/ 633 w 653"/>
                <a:gd name="T39" fmla="*/ 522 h 645"/>
                <a:gd name="T40" fmla="*/ 629 w 653"/>
                <a:gd name="T41" fmla="*/ 103 h 645"/>
                <a:gd name="T42" fmla="*/ 636 w 653"/>
                <a:gd name="T43" fmla="*/ 157 h 645"/>
                <a:gd name="T44" fmla="*/ 626 w 653"/>
                <a:gd name="T45" fmla="*/ 89 h 645"/>
                <a:gd name="T46" fmla="*/ 575 w 653"/>
                <a:gd name="T47" fmla="*/ 29 h 645"/>
                <a:gd name="T48" fmla="*/ 611 w 653"/>
                <a:gd name="T49" fmla="*/ 55 h 645"/>
                <a:gd name="T50" fmla="*/ 608 w 653"/>
                <a:gd name="T51" fmla="*/ 53 h 645"/>
                <a:gd name="T52" fmla="*/ 394 w 653"/>
                <a:gd name="T53" fmla="*/ 12 h 645"/>
                <a:gd name="T54" fmla="*/ 266 w 653"/>
                <a:gd name="T55" fmla="*/ 11 h 645"/>
                <a:gd name="T56" fmla="*/ 237 w 653"/>
                <a:gd name="T57" fmla="*/ 12 h 645"/>
                <a:gd name="T58" fmla="*/ 202 w 653"/>
                <a:gd name="T59" fmla="*/ 13 h 645"/>
                <a:gd name="T60" fmla="*/ 202 w 653"/>
                <a:gd name="T61" fmla="*/ 14 h 645"/>
                <a:gd name="T62" fmla="*/ 11 w 653"/>
                <a:gd name="T63" fmla="*/ 209 h 645"/>
                <a:gd name="T64" fmla="*/ 116 w 653"/>
                <a:gd name="T65" fmla="*/ 19 h 645"/>
                <a:gd name="T66" fmla="*/ 70 w 653"/>
                <a:gd name="T67" fmla="*/ 34 h 645"/>
                <a:gd name="T68" fmla="*/ 49 w 653"/>
                <a:gd name="T69" fmla="*/ 61 h 645"/>
                <a:gd name="T70" fmla="*/ 574 w 653"/>
                <a:gd name="T71" fmla="*/ 43 h 645"/>
                <a:gd name="T72" fmla="*/ 631 w 653"/>
                <a:gd name="T73" fmla="*/ 128 h 645"/>
                <a:gd name="T74" fmla="*/ 640 w 653"/>
                <a:gd name="T75" fmla="*/ 198 h 645"/>
                <a:gd name="T76" fmla="*/ 638 w 653"/>
                <a:gd name="T77" fmla="*/ 398 h 645"/>
                <a:gd name="T78" fmla="*/ 631 w 653"/>
                <a:gd name="T79" fmla="*/ 145 h 645"/>
                <a:gd name="T80" fmla="*/ 628 w 653"/>
                <a:gd name="T81" fmla="*/ 518 h 645"/>
                <a:gd name="T82" fmla="*/ 311 w 653"/>
                <a:gd name="T83" fmla="*/ 625 h 645"/>
                <a:gd name="T84" fmla="*/ 47 w 653"/>
                <a:gd name="T85" fmla="*/ 553 h 645"/>
                <a:gd name="T86" fmla="*/ 26 w 653"/>
                <a:gd name="T87" fmla="*/ 213 h 645"/>
                <a:gd name="T88" fmla="*/ 17 w 653"/>
                <a:gd name="T89" fmla="*/ 259 h 645"/>
                <a:gd name="T90" fmla="*/ 48 w 653"/>
                <a:gd name="T91" fmla="*/ 563 h 645"/>
                <a:gd name="T92" fmla="*/ 22 w 653"/>
                <a:gd name="T93" fmla="*/ 551 h 645"/>
                <a:gd name="T94" fmla="*/ 11 w 653"/>
                <a:gd name="T95" fmla="*/ 209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 h="645">
                  <a:moveTo>
                    <a:pt x="17" y="556"/>
                  </a:moveTo>
                  <a:cubicBezTo>
                    <a:pt x="19" y="562"/>
                    <a:pt x="20" y="569"/>
                    <a:pt x="24" y="574"/>
                  </a:cubicBezTo>
                  <a:cubicBezTo>
                    <a:pt x="28" y="579"/>
                    <a:pt x="22" y="564"/>
                    <a:pt x="24" y="561"/>
                  </a:cubicBezTo>
                  <a:cubicBezTo>
                    <a:pt x="31" y="593"/>
                    <a:pt x="59" y="613"/>
                    <a:pt x="96" y="613"/>
                  </a:cubicBezTo>
                  <a:cubicBezTo>
                    <a:pt x="166" y="627"/>
                    <a:pt x="244" y="626"/>
                    <a:pt x="318" y="636"/>
                  </a:cubicBezTo>
                  <a:cubicBezTo>
                    <a:pt x="402" y="632"/>
                    <a:pt x="494" y="645"/>
                    <a:pt x="565" y="628"/>
                  </a:cubicBezTo>
                  <a:cubicBezTo>
                    <a:pt x="577" y="625"/>
                    <a:pt x="588" y="622"/>
                    <a:pt x="598" y="615"/>
                  </a:cubicBezTo>
                  <a:cubicBezTo>
                    <a:pt x="608" y="607"/>
                    <a:pt x="615" y="596"/>
                    <a:pt x="623" y="584"/>
                  </a:cubicBezTo>
                  <a:cubicBezTo>
                    <a:pt x="623" y="584"/>
                    <a:pt x="623" y="583"/>
                    <a:pt x="624" y="583"/>
                  </a:cubicBezTo>
                  <a:cubicBezTo>
                    <a:pt x="620" y="583"/>
                    <a:pt x="620" y="583"/>
                    <a:pt x="620" y="583"/>
                  </a:cubicBezTo>
                  <a:cubicBezTo>
                    <a:pt x="621" y="584"/>
                    <a:pt x="621" y="585"/>
                    <a:pt x="620" y="585"/>
                  </a:cubicBezTo>
                  <a:cubicBezTo>
                    <a:pt x="620" y="583"/>
                    <a:pt x="620" y="583"/>
                    <a:pt x="620" y="583"/>
                  </a:cubicBezTo>
                  <a:cubicBezTo>
                    <a:pt x="621" y="581"/>
                    <a:pt x="621" y="580"/>
                    <a:pt x="622" y="578"/>
                  </a:cubicBezTo>
                  <a:cubicBezTo>
                    <a:pt x="624" y="575"/>
                    <a:pt x="624" y="581"/>
                    <a:pt x="625" y="582"/>
                  </a:cubicBezTo>
                  <a:cubicBezTo>
                    <a:pt x="646" y="533"/>
                    <a:pt x="647" y="462"/>
                    <a:pt x="649" y="397"/>
                  </a:cubicBezTo>
                  <a:cubicBezTo>
                    <a:pt x="653" y="309"/>
                    <a:pt x="651" y="214"/>
                    <a:pt x="643" y="129"/>
                  </a:cubicBezTo>
                  <a:cubicBezTo>
                    <a:pt x="637" y="63"/>
                    <a:pt x="606" y="17"/>
                    <a:pt x="540" y="8"/>
                  </a:cubicBezTo>
                  <a:cubicBezTo>
                    <a:pt x="491" y="1"/>
                    <a:pt x="435" y="1"/>
                    <a:pt x="384" y="3"/>
                  </a:cubicBezTo>
                  <a:cubicBezTo>
                    <a:pt x="362" y="4"/>
                    <a:pt x="342" y="3"/>
                    <a:pt x="321" y="5"/>
                  </a:cubicBezTo>
                  <a:cubicBezTo>
                    <a:pt x="320" y="2"/>
                    <a:pt x="320" y="2"/>
                    <a:pt x="320" y="2"/>
                  </a:cubicBezTo>
                  <a:cubicBezTo>
                    <a:pt x="235" y="6"/>
                    <a:pt x="139" y="0"/>
                    <a:pt x="67" y="21"/>
                  </a:cubicBezTo>
                  <a:cubicBezTo>
                    <a:pt x="32" y="32"/>
                    <a:pt x="14" y="67"/>
                    <a:pt x="12" y="112"/>
                  </a:cubicBezTo>
                  <a:cubicBezTo>
                    <a:pt x="7" y="209"/>
                    <a:pt x="0" y="315"/>
                    <a:pt x="4" y="410"/>
                  </a:cubicBezTo>
                  <a:cubicBezTo>
                    <a:pt x="6" y="460"/>
                    <a:pt x="6" y="512"/>
                    <a:pt x="17" y="556"/>
                  </a:cubicBezTo>
                  <a:close/>
                  <a:moveTo>
                    <a:pt x="484" y="627"/>
                  </a:moveTo>
                  <a:cubicBezTo>
                    <a:pt x="487" y="628"/>
                    <a:pt x="493" y="626"/>
                    <a:pt x="494" y="629"/>
                  </a:cubicBezTo>
                  <a:cubicBezTo>
                    <a:pt x="491" y="629"/>
                    <a:pt x="487" y="629"/>
                    <a:pt x="484" y="627"/>
                  </a:cubicBezTo>
                  <a:close/>
                  <a:moveTo>
                    <a:pt x="613" y="594"/>
                  </a:moveTo>
                  <a:cubicBezTo>
                    <a:pt x="603" y="606"/>
                    <a:pt x="589" y="613"/>
                    <a:pt x="572" y="617"/>
                  </a:cubicBezTo>
                  <a:cubicBezTo>
                    <a:pt x="586" y="609"/>
                    <a:pt x="603" y="603"/>
                    <a:pt x="614" y="593"/>
                  </a:cubicBezTo>
                  <a:cubicBezTo>
                    <a:pt x="613" y="593"/>
                    <a:pt x="613" y="594"/>
                    <a:pt x="613" y="594"/>
                  </a:cubicBezTo>
                  <a:close/>
                  <a:moveTo>
                    <a:pt x="597" y="594"/>
                  </a:moveTo>
                  <a:cubicBezTo>
                    <a:pt x="597" y="592"/>
                    <a:pt x="600" y="590"/>
                    <a:pt x="601" y="589"/>
                  </a:cubicBezTo>
                  <a:cubicBezTo>
                    <a:pt x="601" y="593"/>
                    <a:pt x="601" y="594"/>
                    <a:pt x="597" y="594"/>
                  </a:cubicBezTo>
                  <a:close/>
                  <a:moveTo>
                    <a:pt x="606" y="582"/>
                  </a:moveTo>
                  <a:cubicBezTo>
                    <a:pt x="610" y="573"/>
                    <a:pt x="610" y="573"/>
                    <a:pt x="610" y="573"/>
                  </a:cubicBezTo>
                  <a:cubicBezTo>
                    <a:pt x="611" y="577"/>
                    <a:pt x="609" y="580"/>
                    <a:pt x="606" y="582"/>
                  </a:cubicBezTo>
                  <a:close/>
                  <a:moveTo>
                    <a:pt x="616" y="575"/>
                  </a:moveTo>
                  <a:cubicBezTo>
                    <a:pt x="631" y="526"/>
                    <a:pt x="631" y="526"/>
                    <a:pt x="631" y="526"/>
                  </a:cubicBezTo>
                  <a:cubicBezTo>
                    <a:pt x="631" y="526"/>
                    <a:pt x="631" y="523"/>
                    <a:pt x="633" y="522"/>
                  </a:cubicBezTo>
                  <a:cubicBezTo>
                    <a:pt x="631" y="543"/>
                    <a:pt x="624" y="560"/>
                    <a:pt x="616" y="575"/>
                  </a:cubicBezTo>
                  <a:close/>
                  <a:moveTo>
                    <a:pt x="629" y="103"/>
                  </a:moveTo>
                  <a:cubicBezTo>
                    <a:pt x="630" y="103"/>
                    <a:pt x="631" y="106"/>
                    <a:pt x="632" y="107"/>
                  </a:cubicBezTo>
                  <a:cubicBezTo>
                    <a:pt x="634" y="122"/>
                    <a:pt x="638" y="139"/>
                    <a:pt x="636" y="157"/>
                  </a:cubicBezTo>
                  <a:cubicBezTo>
                    <a:pt x="636" y="137"/>
                    <a:pt x="632" y="120"/>
                    <a:pt x="629" y="103"/>
                  </a:cubicBezTo>
                  <a:cubicBezTo>
                    <a:pt x="627" y="99"/>
                    <a:pt x="627" y="94"/>
                    <a:pt x="626" y="89"/>
                  </a:cubicBezTo>
                  <a:cubicBezTo>
                    <a:pt x="629" y="93"/>
                    <a:pt x="630" y="98"/>
                    <a:pt x="629" y="103"/>
                  </a:cubicBezTo>
                  <a:close/>
                  <a:moveTo>
                    <a:pt x="575" y="29"/>
                  </a:moveTo>
                  <a:cubicBezTo>
                    <a:pt x="588" y="34"/>
                    <a:pt x="600" y="42"/>
                    <a:pt x="608" y="53"/>
                  </a:cubicBezTo>
                  <a:cubicBezTo>
                    <a:pt x="609" y="54"/>
                    <a:pt x="610" y="54"/>
                    <a:pt x="611" y="55"/>
                  </a:cubicBezTo>
                  <a:cubicBezTo>
                    <a:pt x="610" y="56"/>
                    <a:pt x="609" y="54"/>
                    <a:pt x="609" y="55"/>
                  </a:cubicBezTo>
                  <a:cubicBezTo>
                    <a:pt x="609" y="54"/>
                    <a:pt x="609" y="54"/>
                    <a:pt x="608" y="53"/>
                  </a:cubicBezTo>
                  <a:cubicBezTo>
                    <a:pt x="577" y="29"/>
                    <a:pt x="528" y="22"/>
                    <a:pt x="474" y="19"/>
                  </a:cubicBezTo>
                  <a:cubicBezTo>
                    <a:pt x="449" y="18"/>
                    <a:pt x="422" y="14"/>
                    <a:pt x="394" y="12"/>
                  </a:cubicBezTo>
                  <a:cubicBezTo>
                    <a:pt x="457" y="8"/>
                    <a:pt x="528" y="8"/>
                    <a:pt x="575" y="29"/>
                  </a:cubicBezTo>
                  <a:close/>
                  <a:moveTo>
                    <a:pt x="266" y="11"/>
                  </a:moveTo>
                  <a:cubicBezTo>
                    <a:pt x="263" y="13"/>
                    <a:pt x="258" y="14"/>
                    <a:pt x="254" y="13"/>
                  </a:cubicBezTo>
                  <a:cubicBezTo>
                    <a:pt x="251" y="12"/>
                    <a:pt x="240" y="13"/>
                    <a:pt x="237" y="12"/>
                  </a:cubicBezTo>
                  <a:cubicBezTo>
                    <a:pt x="245" y="11"/>
                    <a:pt x="256" y="12"/>
                    <a:pt x="266" y="11"/>
                  </a:cubicBezTo>
                  <a:close/>
                  <a:moveTo>
                    <a:pt x="202" y="13"/>
                  </a:moveTo>
                  <a:cubicBezTo>
                    <a:pt x="236" y="13"/>
                    <a:pt x="236" y="13"/>
                    <a:pt x="236" y="13"/>
                  </a:cubicBezTo>
                  <a:cubicBezTo>
                    <a:pt x="202" y="14"/>
                    <a:pt x="202" y="14"/>
                    <a:pt x="202" y="14"/>
                  </a:cubicBezTo>
                  <a:lnTo>
                    <a:pt x="202" y="13"/>
                  </a:lnTo>
                  <a:close/>
                  <a:moveTo>
                    <a:pt x="11" y="209"/>
                  </a:moveTo>
                  <a:cubicBezTo>
                    <a:pt x="13" y="151"/>
                    <a:pt x="16" y="95"/>
                    <a:pt x="35" y="55"/>
                  </a:cubicBezTo>
                  <a:cubicBezTo>
                    <a:pt x="47" y="30"/>
                    <a:pt x="81" y="23"/>
                    <a:pt x="116" y="19"/>
                  </a:cubicBezTo>
                  <a:cubicBezTo>
                    <a:pt x="142" y="16"/>
                    <a:pt x="170" y="11"/>
                    <a:pt x="199" y="14"/>
                  </a:cubicBezTo>
                  <a:cubicBezTo>
                    <a:pt x="152" y="18"/>
                    <a:pt x="105" y="18"/>
                    <a:pt x="70" y="34"/>
                  </a:cubicBezTo>
                  <a:cubicBezTo>
                    <a:pt x="50" y="44"/>
                    <a:pt x="37" y="66"/>
                    <a:pt x="37" y="94"/>
                  </a:cubicBezTo>
                  <a:cubicBezTo>
                    <a:pt x="39" y="83"/>
                    <a:pt x="42" y="70"/>
                    <a:pt x="49" y="61"/>
                  </a:cubicBezTo>
                  <a:cubicBezTo>
                    <a:pt x="64" y="41"/>
                    <a:pt x="91" y="31"/>
                    <a:pt x="125" y="28"/>
                  </a:cubicBezTo>
                  <a:cubicBezTo>
                    <a:pt x="271" y="16"/>
                    <a:pt x="444" y="12"/>
                    <a:pt x="574" y="43"/>
                  </a:cubicBezTo>
                  <a:cubicBezTo>
                    <a:pt x="580" y="45"/>
                    <a:pt x="587" y="47"/>
                    <a:pt x="592" y="51"/>
                  </a:cubicBezTo>
                  <a:cubicBezTo>
                    <a:pt x="614" y="67"/>
                    <a:pt x="626" y="95"/>
                    <a:pt x="631" y="128"/>
                  </a:cubicBezTo>
                  <a:cubicBezTo>
                    <a:pt x="637" y="176"/>
                    <a:pt x="639" y="228"/>
                    <a:pt x="639" y="279"/>
                  </a:cubicBezTo>
                  <a:cubicBezTo>
                    <a:pt x="640" y="198"/>
                    <a:pt x="640" y="198"/>
                    <a:pt x="640" y="198"/>
                  </a:cubicBezTo>
                  <a:cubicBezTo>
                    <a:pt x="643" y="277"/>
                    <a:pt x="646" y="366"/>
                    <a:pt x="639" y="446"/>
                  </a:cubicBezTo>
                  <a:cubicBezTo>
                    <a:pt x="639" y="432"/>
                    <a:pt x="640" y="413"/>
                    <a:pt x="638" y="398"/>
                  </a:cubicBezTo>
                  <a:cubicBezTo>
                    <a:pt x="638" y="439"/>
                    <a:pt x="637" y="477"/>
                    <a:pt x="633" y="514"/>
                  </a:cubicBezTo>
                  <a:cubicBezTo>
                    <a:pt x="636" y="394"/>
                    <a:pt x="639" y="263"/>
                    <a:pt x="631" y="145"/>
                  </a:cubicBezTo>
                  <a:cubicBezTo>
                    <a:pt x="631" y="140"/>
                    <a:pt x="629" y="134"/>
                    <a:pt x="627" y="130"/>
                  </a:cubicBezTo>
                  <a:cubicBezTo>
                    <a:pt x="637" y="256"/>
                    <a:pt x="634" y="393"/>
                    <a:pt x="628" y="518"/>
                  </a:cubicBezTo>
                  <a:cubicBezTo>
                    <a:pt x="620" y="572"/>
                    <a:pt x="592" y="606"/>
                    <a:pt x="540" y="616"/>
                  </a:cubicBezTo>
                  <a:cubicBezTo>
                    <a:pt x="463" y="622"/>
                    <a:pt x="393" y="631"/>
                    <a:pt x="311" y="625"/>
                  </a:cubicBezTo>
                  <a:cubicBezTo>
                    <a:pt x="250" y="620"/>
                    <a:pt x="188" y="616"/>
                    <a:pt x="130" y="607"/>
                  </a:cubicBezTo>
                  <a:cubicBezTo>
                    <a:pt x="99" y="593"/>
                    <a:pt x="69" y="575"/>
                    <a:pt x="47" y="553"/>
                  </a:cubicBezTo>
                  <a:cubicBezTo>
                    <a:pt x="24" y="465"/>
                    <a:pt x="18" y="353"/>
                    <a:pt x="21" y="247"/>
                  </a:cubicBezTo>
                  <a:cubicBezTo>
                    <a:pt x="21" y="232"/>
                    <a:pt x="23" y="221"/>
                    <a:pt x="26" y="213"/>
                  </a:cubicBezTo>
                  <a:cubicBezTo>
                    <a:pt x="25" y="166"/>
                    <a:pt x="29" y="109"/>
                    <a:pt x="38" y="66"/>
                  </a:cubicBezTo>
                  <a:cubicBezTo>
                    <a:pt x="21" y="121"/>
                    <a:pt x="21" y="193"/>
                    <a:pt x="17" y="259"/>
                  </a:cubicBezTo>
                  <a:cubicBezTo>
                    <a:pt x="12" y="358"/>
                    <a:pt x="19" y="457"/>
                    <a:pt x="37" y="541"/>
                  </a:cubicBezTo>
                  <a:cubicBezTo>
                    <a:pt x="39" y="548"/>
                    <a:pt x="41" y="557"/>
                    <a:pt x="48" y="563"/>
                  </a:cubicBezTo>
                  <a:cubicBezTo>
                    <a:pt x="66" y="580"/>
                    <a:pt x="92" y="595"/>
                    <a:pt x="113" y="607"/>
                  </a:cubicBezTo>
                  <a:cubicBezTo>
                    <a:pt x="69" y="608"/>
                    <a:pt x="32" y="590"/>
                    <a:pt x="22" y="551"/>
                  </a:cubicBezTo>
                  <a:cubicBezTo>
                    <a:pt x="21" y="552"/>
                    <a:pt x="22" y="557"/>
                    <a:pt x="20" y="559"/>
                  </a:cubicBezTo>
                  <a:cubicBezTo>
                    <a:pt x="7" y="446"/>
                    <a:pt x="8" y="326"/>
                    <a:pt x="11" y="209"/>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22" name="Text Box 12"/>
            <p:cNvSpPr txBox="1">
              <a:spLocks noChangeArrowheads="1"/>
            </p:cNvSpPr>
            <p:nvPr/>
          </p:nvSpPr>
          <p:spPr bwMode="auto">
            <a:xfrm>
              <a:off x="5289367" y="2435944"/>
              <a:ext cx="2100326" cy="1011268"/>
            </a:xfrm>
            <a:prstGeom prst="rect">
              <a:avLst/>
            </a:prstGeom>
            <a:noFill/>
            <a:ln w="9525">
              <a:noFill/>
              <a:miter lim="800000"/>
            </a:ln>
            <a:effectLst/>
          </p:spPr>
          <p:txBody>
            <a:bodyPr wrap="square" lIns="87089" tIns="43544" rIns="87089" bIns="43544">
              <a:spAutoFit/>
            </a:bodyPr>
            <a:lstStyle/>
            <a:p>
              <a:pPr>
                <a:defRPr/>
              </a:pPr>
              <a:r>
                <a:rPr lang="zh-CN" altLang="en-US" sz="2000" kern="0" dirty="0">
                  <a:solidFill>
                    <a:srgbClr val="392F2F"/>
                  </a:solidFill>
                  <a:latin typeface="微软雅黑" pitchFamily="34" charset="-122"/>
                  <a:ea typeface="微软雅黑" pitchFamily="34" charset="-122"/>
                </a:rPr>
                <a:t>输入您的文字</a:t>
              </a:r>
              <a:endParaRPr lang="zh-CN" altLang="en-US" sz="2000" kern="0" dirty="0">
                <a:solidFill>
                  <a:srgbClr val="392F2F"/>
                </a:solidFill>
                <a:latin typeface="微软雅黑" pitchFamily="34" charset="-122"/>
                <a:ea typeface="微软雅黑" pitchFamily="34" charset="-122"/>
              </a:endParaRPr>
            </a:p>
            <a:p>
              <a:pPr>
                <a:defRPr/>
              </a:pPr>
              <a:r>
                <a:rPr lang="zh-CN" altLang="en-US" sz="2000" kern="0" dirty="0">
                  <a:solidFill>
                    <a:srgbClr val="392F2F"/>
                  </a:solidFill>
                  <a:latin typeface="微软雅黑" pitchFamily="34" charset="-122"/>
                  <a:ea typeface="微软雅黑" pitchFamily="34" charset="-122"/>
                </a:rPr>
                <a:t>输入您的文字</a:t>
              </a:r>
              <a:endParaRPr lang="zh-CN" altLang="en-US" sz="2000" kern="0" dirty="0">
                <a:solidFill>
                  <a:srgbClr val="392F2F"/>
                </a:solidFill>
                <a:latin typeface="微软雅黑" pitchFamily="34" charset="-122"/>
                <a:ea typeface="微软雅黑" pitchFamily="34" charset="-122"/>
              </a:endParaRPr>
            </a:p>
            <a:p>
              <a:pPr>
                <a:defRPr/>
              </a:pPr>
              <a:r>
                <a:rPr lang="zh-CN" altLang="en-US" sz="2000" kern="0" dirty="0">
                  <a:solidFill>
                    <a:srgbClr val="392F2F"/>
                  </a:solidFill>
                  <a:latin typeface="微软雅黑" pitchFamily="34" charset="-122"/>
                  <a:ea typeface="微软雅黑" pitchFamily="34" charset="-122"/>
                </a:rPr>
                <a:t>输入您的文字</a:t>
              </a:r>
              <a:endParaRPr lang="zh-CN" altLang="en-US" sz="2000" kern="0" dirty="0">
                <a:solidFill>
                  <a:srgbClr val="392F2F"/>
                </a:solidFill>
                <a:latin typeface="微软雅黑" pitchFamily="34" charset="-122"/>
                <a:ea typeface="微软雅黑" pitchFamily="34" charset="-122"/>
              </a:endParaRPr>
            </a:p>
          </p:txBody>
        </p:sp>
      </p:grpSp>
      <p:grpSp>
        <p:nvGrpSpPr>
          <p:cNvPr id="23" name="组合 22"/>
          <p:cNvGrpSpPr/>
          <p:nvPr/>
        </p:nvGrpSpPr>
        <p:grpSpPr>
          <a:xfrm>
            <a:off x="8100292" y="1945037"/>
            <a:ext cx="2445471" cy="1999280"/>
            <a:chOff x="8100292" y="1945037"/>
            <a:chExt cx="2445471" cy="1999280"/>
          </a:xfrm>
        </p:grpSpPr>
        <p:sp>
          <p:nvSpPr>
            <p:cNvPr id="24" name="Freeform 7"/>
            <p:cNvSpPr>
              <a:spLocks noEditPoints="1"/>
            </p:cNvSpPr>
            <p:nvPr/>
          </p:nvSpPr>
          <p:spPr bwMode="auto">
            <a:xfrm flipH="1" flipV="1">
              <a:off x="8100292" y="1945037"/>
              <a:ext cx="2281403" cy="1999280"/>
            </a:xfrm>
            <a:custGeom>
              <a:avLst/>
              <a:gdLst>
                <a:gd name="T0" fmla="*/ 24 w 653"/>
                <a:gd name="T1" fmla="*/ 574 h 645"/>
                <a:gd name="T2" fmla="*/ 96 w 653"/>
                <a:gd name="T3" fmla="*/ 613 h 645"/>
                <a:gd name="T4" fmla="*/ 565 w 653"/>
                <a:gd name="T5" fmla="*/ 628 h 645"/>
                <a:gd name="T6" fmla="*/ 623 w 653"/>
                <a:gd name="T7" fmla="*/ 584 h 645"/>
                <a:gd name="T8" fmla="*/ 620 w 653"/>
                <a:gd name="T9" fmla="*/ 583 h 645"/>
                <a:gd name="T10" fmla="*/ 620 w 653"/>
                <a:gd name="T11" fmla="*/ 583 h 645"/>
                <a:gd name="T12" fmla="*/ 625 w 653"/>
                <a:gd name="T13" fmla="*/ 582 h 645"/>
                <a:gd name="T14" fmla="*/ 643 w 653"/>
                <a:gd name="T15" fmla="*/ 129 h 645"/>
                <a:gd name="T16" fmla="*/ 384 w 653"/>
                <a:gd name="T17" fmla="*/ 3 h 645"/>
                <a:gd name="T18" fmla="*/ 320 w 653"/>
                <a:gd name="T19" fmla="*/ 2 h 645"/>
                <a:gd name="T20" fmla="*/ 12 w 653"/>
                <a:gd name="T21" fmla="*/ 112 h 645"/>
                <a:gd name="T22" fmla="*/ 17 w 653"/>
                <a:gd name="T23" fmla="*/ 556 h 645"/>
                <a:gd name="T24" fmla="*/ 494 w 653"/>
                <a:gd name="T25" fmla="*/ 629 h 645"/>
                <a:gd name="T26" fmla="*/ 613 w 653"/>
                <a:gd name="T27" fmla="*/ 594 h 645"/>
                <a:gd name="T28" fmla="*/ 614 w 653"/>
                <a:gd name="T29" fmla="*/ 593 h 645"/>
                <a:gd name="T30" fmla="*/ 597 w 653"/>
                <a:gd name="T31" fmla="*/ 594 h 645"/>
                <a:gd name="T32" fmla="*/ 597 w 653"/>
                <a:gd name="T33" fmla="*/ 594 h 645"/>
                <a:gd name="T34" fmla="*/ 610 w 653"/>
                <a:gd name="T35" fmla="*/ 573 h 645"/>
                <a:gd name="T36" fmla="*/ 616 w 653"/>
                <a:gd name="T37" fmla="*/ 575 h 645"/>
                <a:gd name="T38" fmla="*/ 633 w 653"/>
                <a:gd name="T39" fmla="*/ 522 h 645"/>
                <a:gd name="T40" fmla="*/ 629 w 653"/>
                <a:gd name="T41" fmla="*/ 103 h 645"/>
                <a:gd name="T42" fmla="*/ 636 w 653"/>
                <a:gd name="T43" fmla="*/ 157 h 645"/>
                <a:gd name="T44" fmla="*/ 626 w 653"/>
                <a:gd name="T45" fmla="*/ 89 h 645"/>
                <a:gd name="T46" fmla="*/ 575 w 653"/>
                <a:gd name="T47" fmla="*/ 29 h 645"/>
                <a:gd name="T48" fmla="*/ 611 w 653"/>
                <a:gd name="T49" fmla="*/ 55 h 645"/>
                <a:gd name="T50" fmla="*/ 608 w 653"/>
                <a:gd name="T51" fmla="*/ 53 h 645"/>
                <a:gd name="T52" fmla="*/ 394 w 653"/>
                <a:gd name="T53" fmla="*/ 12 h 645"/>
                <a:gd name="T54" fmla="*/ 266 w 653"/>
                <a:gd name="T55" fmla="*/ 11 h 645"/>
                <a:gd name="T56" fmla="*/ 237 w 653"/>
                <a:gd name="T57" fmla="*/ 12 h 645"/>
                <a:gd name="T58" fmla="*/ 202 w 653"/>
                <a:gd name="T59" fmla="*/ 13 h 645"/>
                <a:gd name="T60" fmla="*/ 202 w 653"/>
                <a:gd name="T61" fmla="*/ 14 h 645"/>
                <a:gd name="T62" fmla="*/ 11 w 653"/>
                <a:gd name="T63" fmla="*/ 209 h 645"/>
                <a:gd name="T64" fmla="*/ 116 w 653"/>
                <a:gd name="T65" fmla="*/ 19 h 645"/>
                <a:gd name="T66" fmla="*/ 70 w 653"/>
                <a:gd name="T67" fmla="*/ 34 h 645"/>
                <a:gd name="T68" fmla="*/ 49 w 653"/>
                <a:gd name="T69" fmla="*/ 61 h 645"/>
                <a:gd name="T70" fmla="*/ 574 w 653"/>
                <a:gd name="T71" fmla="*/ 43 h 645"/>
                <a:gd name="T72" fmla="*/ 631 w 653"/>
                <a:gd name="T73" fmla="*/ 128 h 645"/>
                <a:gd name="T74" fmla="*/ 640 w 653"/>
                <a:gd name="T75" fmla="*/ 198 h 645"/>
                <a:gd name="T76" fmla="*/ 638 w 653"/>
                <a:gd name="T77" fmla="*/ 398 h 645"/>
                <a:gd name="T78" fmla="*/ 631 w 653"/>
                <a:gd name="T79" fmla="*/ 145 h 645"/>
                <a:gd name="T80" fmla="*/ 628 w 653"/>
                <a:gd name="T81" fmla="*/ 518 h 645"/>
                <a:gd name="T82" fmla="*/ 311 w 653"/>
                <a:gd name="T83" fmla="*/ 625 h 645"/>
                <a:gd name="T84" fmla="*/ 47 w 653"/>
                <a:gd name="T85" fmla="*/ 553 h 645"/>
                <a:gd name="T86" fmla="*/ 26 w 653"/>
                <a:gd name="T87" fmla="*/ 213 h 645"/>
                <a:gd name="T88" fmla="*/ 17 w 653"/>
                <a:gd name="T89" fmla="*/ 259 h 645"/>
                <a:gd name="T90" fmla="*/ 48 w 653"/>
                <a:gd name="T91" fmla="*/ 563 h 645"/>
                <a:gd name="T92" fmla="*/ 22 w 653"/>
                <a:gd name="T93" fmla="*/ 551 h 645"/>
                <a:gd name="T94" fmla="*/ 11 w 653"/>
                <a:gd name="T95" fmla="*/ 209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 h="645">
                  <a:moveTo>
                    <a:pt x="17" y="556"/>
                  </a:moveTo>
                  <a:cubicBezTo>
                    <a:pt x="19" y="562"/>
                    <a:pt x="20" y="569"/>
                    <a:pt x="24" y="574"/>
                  </a:cubicBezTo>
                  <a:cubicBezTo>
                    <a:pt x="28" y="579"/>
                    <a:pt x="22" y="564"/>
                    <a:pt x="24" y="561"/>
                  </a:cubicBezTo>
                  <a:cubicBezTo>
                    <a:pt x="31" y="593"/>
                    <a:pt x="59" y="613"/>
                    <a:pt x="96" y="613"/>
                  </a:cubicBezTo>
                  <a:cubicBezTo>
                    <a:pt x="166" y="627"/>
                    <a:pt x="244" y="626"/>
                    <a:pt x="318" y="636"/>
                  </a:cubicBezTo>
                  <a:cubicBezTo>
                    <a:pt x="402" y="632"/>
                    <a:pt x="494" y="645"/>
                    <a:pt x="565" y="628"/>
                  </a:cubicBezTo>
                  <a:cubicBezTo>
                    <a:pt x="577" y="625"/>
                    <a:pt x="588" y="622"/>
                    <a:pt x="598" y="615"/>
                  </a:cubicBezTo>
                  <a:cubicBezTo>
                    <a:pt x="608" y="607"/>
                    <a:pt x="615" y="596"/>
                    <a:pt x="623" y="584"/>
                  </a:cubicBezTo>
                  <a:cubicBezTo>
                    <a:pt x="623" y="584"/>
                    <a:pt x="623" y="583"/>
                    <a:pt x="624" y="583"/>
                  </a:cubicBezTo>
                  <a:cubicBezTo>
                    <a:pt x="620" y="583"/>
                    <a:pt x="620" y="583"/>
                    <a:pt x="620" y="583"/>
                  </a:cubicBezTo>
                  <a:cubicBezTo>
                    <a:pt x="621" y="584"/>
                    <a:pt x="621" y="585"/>
                    <a:pt x="620" y="585"/>
                  </a:cubicBezTo>
                  <a:cubicBezTo>
                    <a:pt x="620" y="583"/>
                    <a:pt x="620" y="583"/>
                    <a:pt x="620" y="583"/>
                  </a:cubicBezTo>
                  <a:cubicBezTo>
                    <a:pt x="621" y="581"/>
                    <a:pt x="621" y="580"/>
                    <a:pt x="622" y="578"/>
                  </a:cubicBezTo>
                  <a:cubicBezTo>
                    <a:pt x="624" y="575"/>
                    <a:pt x="624" y="581"/>
                    <a:pt x="625" y="582"/>
                  </a:cubicBezTo>
                  <a:cubicBezTo>
                    <a:pt x="646" y="533"/>
                    <a:pt x="647" y="462"/>
                    <a:pt x="649" y="397"/>
                  </a:cubicBezTo>
                  <a:cubicBezTo>
                    <a:pt x="653" y="309"/>
                    <a:pt x="651" y="214"/>
                    <a:pt x="643" y="129"/>
                  </a:cubicBezTo>
                  <a:cubicBezTo>
                    <a:pt x="637" y="63"/>
                    <a:pt x="606" y="17"/>
                    <a:pt x="540" y="8"/>
                  </a:cubicBezTo>
                  <a:cubicBezTo>
                    <a:pt x="491" y="1"/>
                    <a:pt x="435" y="1"/>
                    <a:pt x="384" y="3"/>
                  </a:cubicBezTo>
                  <a:cubicBezTo>
                    <a:pt x="362" y="4"/>
                    <a:pt x="342" y="3"/>
                    <a:pt x="321" y="5"/>
                  </a:cubicBezTo>
                  <a:cubicBezTo>
                    <a:pt x="320" y="2"/>
                    <a:pt x="320" y="2"/>
                    <a:pt x="320" y="2"/>
                  </a:cubicBezTo>
                  <a:cubicBezTo>
                    <a:pt x="235" y="6"/>
                    <a:pt x="139" y="0"/>
                    <a:pt x="67" y="21"/>
                  </a:cubicBezTo>
                  <a:cubicBezTo>
                    <a:pt x="32" y="32"/>
                    <a:pt x="14" y="67"/>
                    <a:pt x="12" y="112"/>
                  </a:cubicBezTo>
                  <a:cubicBezTo>
                    <a:pt x="7" y="209"/>
                    <a:pt x="0" y="315"/>
                    <a:pt x="4" y="410"/>
                  </a:cubicBezTo>
                  <a:cubicBezTo>
                    <a:pt x="6" y="460"/>
                    <a:pt x="6" y="512"/>
                    <a:pt x="17" y="556"/>
                  </a:cubicBezTo>
                  <a:close/>
                  <a:moveTo>
                    <a:pt x="484" y="627"/>
                  </a:moveTo>
                  <a:cubicBezTo>
                    <a:pt x="487" y="628"/>
                    <a:pt x="493" y="626"/>
                    <a:pt x="494" y="629"/>
                  </a:cubicBezTo>
                  <a:cubicBezTo>
                    <a:pt x="491" y="629"/>
                    <a:pt x="487" y="629"/>
                    <a:pt x="484" y="627"/>
                  </a:cubicBezTo>
                  <a:close/>
                  <a:moveTo>
                    <a:pt x="613" y="594"/>
                  </a:moveTo>
                  <a:cubicBezTo>
                    <a:pt x="603" y="606"/>
                    <a:pt x="589" y="613"/>
                    <a:pt x="572" y="617"/>
                  </a:cubicBezTo>
                  <a:cubicBezTo>
                    <a:pt x="586" y="609"/>
                    <a:pt x="603" y="603"/>
                    <a:pt x="614" y="593"/>
                  </a:cubicBezTo>
                  <a:cubicBezTo>
                    <a:pt x="613" y="593"/>
                    <a:pt x="613" y="594"/>
                    <a:pt x="613" y="594"/>
                  </a:cubicBezTo>
                  <a:close/>
                  <a:moveTo>
                    <a:pt x="597" y="594"/>
                  </a:moveTo>
                  <a:cubicBezTo>
                    <a:pt x="597" y="592"/>
                    <a:pt x="600" y="590"/>
                    <a:pt x="601" y="589"/>
                  </a:cubicBezTo>
                  <a:cubicBezTo>
                    <a:pt x="601" y="593"/>
                    <a:pt x="601" y="594"/>
                    <a:pt x="597" y="594"/>
                  </a:cubicBezTo>
                  <a:close/>
                  <a:moveTo>
                    <a:pt x="606" y="582"/>
                  </a:moveTo>
                  <a:cubicBezTo>
                    <a:pt x="610" y="573"/>
                    <a:pt x="610" y="573"/>
                    <a:pt x="610" y="573"/>
                  </a:cubicBezTo>
                  <a:cubicBezTo>
                    <a:pt x="611" y="577"/>
                    <a:pt x="609" y="580"/>
                    <a:pt x="606" y="582"/>
                  </a:cubicBezTo>
                  <a:close/>
                  <a:moveTo>
                    <a:pt x="616" y="575"/>
                  </a:moveTo>
                  <a:cubicBezTo>
                    <a:pt x="631" y="526"/>
                    <a:pt x="631" y="526"/>
                    <a:pt x="631" y="526"/>
                  </a:cubicBezTo>
                  <a:cubicBezTo>
                    <a:pt x="631" y="526"/>
                    <a:pt x="631" y="523"/>
                    <a:pt x="633" y="522"/>
                  </a:cubicBezTo>
                  <a:cubicBezTo>
                    <a:pt x="631" y="543"/>
                    <a:pt x="624" y="560"/>
                    <a:pt x="616" y="575"/>
                  </a:cubicBezTo>
                  <a:close/>
                  <a:moveTo>
                    <a:pt x="629" y="103"/>
                  </a:moveTo>
                  <a:cubicBezTo>
                    <a:pt x="630" y="103"/>
                    <a:pt x="631" y="106"/>
                    <a:pt x="632" y="107"/>
                  </a:cubicBezTo>
                  <a:cubicBezTo>
                    <a:pt x="634" y="122"/>
                    <a:pt x="638" y="139"/>
                    <a:pt x="636" y="157"/>
                  </a:cubicBezTo>
                  <a:cubicBezTo>
                    <a:pt x="636" y="137"/>
                    <a:pt x="632" y="120"/>
                    <a:pt x="629" y="103"/>
                  </a:cubicBezTo>
                  <a:cubicBezTo>
                    <a:pt x="627" y="99"/>
                    <a:pt x="627" y="94"/>
                    <a:pt x="626" y="89"/>
                  </a:cubicBezTo>
                  <a:cubicBezTo>
                    <a:pt x="629" y="93"/>
                    <a:pt x="630" y="98"/>
                    <a:pt x="629" y="103"/>
                  </a:cubicBezTo>
                  <a:close/>
                  <a:moveTo>
                    <a:pt x="575" y="29"/>
                  </a:moveTo>
                  <a:cubicBezTo>
                    <a:pt x="588" y="34"/>
                    <a:pt x="600" y="42"/>
                    <a:pt x="608" y="53"/>
                  </a:cubicBezTo>
                  <a:cubicBezTo>
                    <a:pt x="609" y="54"/>
                    <a:pt x="610" y="54"/>
                    <a:pt x="611" y="55"/>
                  </a:cubicBezTo>
                  <a:cubicBezTo>
                    <a:pt x="610" y="56"/>
                    <a:pt x="609" y="54"/>
                    <a:pt x="609" y="55"/>
                  </a:cubicBezTo>
                  <a:cubicBezTo>
                    <a:pt x="609" y="54"/>
                    <a:pt x="609" y="54"/>
                    <a:pt x="608" y="53"/>
                  </a:cubicBezTo>
                  <a:cubicBezTo>
                    <a:pt x="577" y="29"/>
                    <a:pt x="528" y="22"/>
                    <a:pt x="474" y="19"/>
                  </a:cubicBezTo>
                  <a:cubicBezTo>
                    <a:pt x="449" y="18"/>
                    <a:pt x="422" y="14"/>
                    <a:pt x="394" y="12"/>
                  </a:cubicBezTo>
                  <a:cubicBezTo>
                    <a:pt x="457" y="8"/>
                    <a:pt x="528" y="8"/>
                    <a:pt x="575" y="29"/>
                  </a:cubicBezTo>
                  <a:close/>
                  <a:moveTo>
                    <a:pt x="266" y="11"/>
                  </a:moveTo>
                  <a:cubicBezTo>
                    <a:pt x="263" y="13"/>
                    <a:pt x="258" y="14"/>
                    <a:pt x="254" y="13"/>
                  </a:cubicBezTo>
                  <a:cubicBezTo>
                    <a:pt x="251" y="12"/>
                    <a:pt x="240" y="13"/>
                    <a:pt x="237" y="12"/>
                  </a:cubicBezTo>
                  <a:cubicBezTo>
                    <a:pt x="245" y="11"/>
                    <a:pt x="256" y="12"/>
                    <a:pt x="266" y="11"/>
                  </a:cubicBezTo>
                  <a:close/>
                  <a:moveTo>
                    <a:pt x="202" y="13"/>
                  </a:moveTo>
                  <a:cubicBezTo>
                    <a:pt x="236" y="13"/>
                    <a:pt x="236" y="13"/>
                    <a:pt x="236" y="13"/>
                  </a:cubicBezTo>
                  <a:cubicBezTo>
                    <a:pt x="202" y="14"/>
                    <a:pt x="202" y="14"/>
                    <a:pt x="202" y="14"/>
                  </a:cubicBezTo>
                  <a:lnTo>
                    <a:pt x="202" y="13"/>
                  </a:lnTo>
                  <a:close/>
                  <a:moveTo>
                    <a:pt x="11" y="209"/>
                  </a:moveTo>
                  <a:cubicBezTo>
                    <a:pt x="13" y="151"/>
                    <a:pt x="16" y="95"/>
                    <a:pt x="35" y="55"/>
                  </a:cubicBezTo>
                  <a:cubicBezTo>
                    <a:pt x="47" y="30"/>
                    <a:pt x="81" y="23"/>
                    <a:pt x="116" y="19"/>
                  </a:cubicBezTo>
                  <a:cubicBezTo>
                    <a:pt x="142" y="16"/>
                    <a:pt x="170" y="11"/>
                    <a:pt x="199" y="14"/>
                  </a:cubicBezTo>
                  <a:cubicBezTo>
                    <a:pt x="152" y="18"/>
                    <a:pt x="105" y="18"/>
                    <a:pt x="70" y="34"/>
                  </a:cubicBezTo>
                  <a:cubicBezTo>
                    <a:pt x="50" y="44"/>
                    <a:pt x="37" y="66"/>
                    <a:pt x="37" y="94"/>
                  </a:cubicBezTo>
                  <a:cubicBezTo>
                    <a:pt x="39" y="83"/>
                    <a:pt x="42" y="70"/>
                    <a:pt x="49" y="61"/>
                  </a:cubicBezTo>
                  <a:cubicBezTo>
                    <a:pt x="64" y="41"/>
                    <a:pt x="91" y="31"/>
                    <a:pt x="125" y="28"/>
                  </a:cubicBezTo>
                  <a:cubicBezTo>
                    <a:pt x="271" y="16"/>
                    <a:pt x="444" y="12"/>
                    <a:pt x="574" y="43"/>
                  </a:cubicBezTo>
                  <a:cubicBezTo>
                    <a:pt x="580" y="45"/>
                    <a:pt x="587" y="47"/>
                    <a:pt x="592" y="51"/>
                  </a:cubicBezTo>
                  <a:cubicBezTo>
                    <a:pt x="614" y="67"/>
                    <a:pt x="626" y="95"/>
                    <a:pt x="631" y="128"/>
                  </a:cubicBezTo>
                  <a:cubicBezTo>
                    <a:pt x="637" y="176"/>
                    <a:pt x="639" y="228"/>
                    <a:pt x="639" y="279"/>
                  </a:cubicBezTo>
                  <a:cubicBezTo>
                    <a:pt x="640" y="198"/>
                    <a:pt x="640" y="198"/>
                    <a:pt x="640" y="198"/>
                  </a:cubicBezTo>
                  <a:cubicBezTo>
                    <a:pt x="643" y="277"/>
                    <a:pt x="646" y="366"/>
                    <a:pt x="639" y="446"/>
                  </a:cubicBezTo>
                  <a:cubicBezTo>
                    <a:pt x="639" y="432"/>
                    <a:pt x="640" y="413"/>
                    <a:pt x="638" y="398"/>
                  </a:cubicBezTo>
                  <a:cubicBezTo>
                    <a:pt x="638" y="439"/>
                    <a:pt x="637" y="477"/>
                    <a:pt x="633" y="514"/>
                  </a:cubicBezTo>
                  <a:cubicBezTo>
                    <a:pt x="636" y="394"/>
                    <a:pt x="639" y="263"/>
                    <a:pt x="631" y="145"/>
                  </a:cubicBezTo>
                  <a:cubicBezTo>
                    <a:pt x="631" y="140"/>
                    <a:pt x="629" y="134"/>
                    <a:pt x="627" y="130"/>
                  </a:cubicBezTo>
                  <a:cubicBezTo>
                    <a:pt x="637" y="256"/>
                    <a:pt x="634" y="393"/>
                    <a:pt x="628" y="518"/>
                  </a:cubicBezTo>
                  <a:cubicBezTo>
                    <a:pt x="620" y="572"/>
                    <a:pt x="592" y="606"/>
                    <a:pt x="540" y="616"/>
                  </a:cubicBezTo>
                  <a:cubicBezTo>
                    <a:pt x="463" y="622"/>
                    <a:pt x="393" y="631"/>
                    <a:pt x="311" y="625"/>
                  </a:cubicBezTo>
                  <a:cubicBezTo>
                    <a:pt x="250" y="620"/>
                    <a:pt x="188" y="616"/>
                    <a:pt x="130" y="607"/>
                  </a:cubicBezTo>
                  <a:cubicBezTo>
                    <a:pt x="99" y="593"/>
                    <a:pt x="69" y="575"/>
                    <a:pt x="47" y="553"/>
                  </a:cubicBezTo>
                  <a:cubicBezTo>
                    <a:pt x="24" y="465"/>
                    <a:pt x="18" y="353"/>
                    <a:pt x="21" y="247"/>
                  </a:cubicBezTo>
                  <a:cubicBezTo>
                    <a:pt x="21" y="232"/>
                    <a:pt x="23" y="221"/>
                    <a:pt x="26" y="213"/>
                  </a:cubicBezTo>
                  <a:cubicBezTo>
                    <a:pt x="25" y="166"/>
                    <a:pt x="29" y="109"/>
                    <a:pt x="38" y="66"/>
                  </a:cubicBezTo>
                  <a:cubicBezTo>
                    <a:pt x="21" y="121"/>
                    <a:pt x="21" y="193"/>
                    <a:pt x="17" y="259"/>
                  </a:cubicBezTo>
                  <a:cubicBezTo>
                    <a:pt x="12" y="358"/>
                    <a:pt x="19" y="457"/>
                    <a:pt x="37" y="541"/>
                  </a:cubicBezTo>
                  <a:cubicBezTo>
                    <a:pt x="39" y="548"/>
                    <a:pt x="41" y="557"/>
                    <a:pt x="48" y="563"/>
                  </a:cubicBezTo>
                  <a:cubicBezTo>
                    <a:pt x="66" y="580"/>
                    <a:pt x="92" y="595"/>
                    <a:pt x="113" y="607"/>
                  </a:cubicBezTo>
                  <a:cubicBezTo>
                    <a:pt x="69" y="608"/>
                    <a:pt x="32" y="590"/>
                    <a:pt x="22" y="551"/>
                  </a:cubicBezTo>
                  <a:cubicBezTo>
                    <a:pt x="21" y="552"/>
                    <a:pt x="22" y="557"/>
                    <a:pt x="20" y="559"/>
                  </a:cubicBezTo>
                  <a:cubicBezTo>
                    <a:pt x="7" y="446"/>
                    <a:pt x="8" y="326"/>
                    <a:pt x="11" y="209"/>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25" name="Text Box 12"/>
            <p:cNvSpPr txBox="1">
              <a:spLocks noChangeArrowheads="1"/>
            </p:cNvSpPr>
            <p:nvPr/>
          </p:nvSpPr>
          <p:spPr bwMode="auto">
            <a:xfrm>
              <a:off x="8445437" y="2435944"/>
              <a:ext cx="2100326" cy="1011268"/>
            </a:xfrm>
            <a:prstGeom prst="rect">
              <a:avLst/>
            </a:prstGeom>
            <a:noFill/>
            <a:ln w="9525">
              <a:noFill/>
              <a:miter lim="800000"/>
            </a:ln>
            <a:effectLst/>
          </p:spPr>
          <p:txBody>
            <a:bodyPr wrap="square" lIns="87089" tIns="43544" rIns="87089" bIns="43544">
              <a:spAutoFit/>
            </a:bodyPr>
            <a:lstStyle/>
            <a:p>
              <a:pPr>
                <a:defRPr/>
              </a:pPr>
              <a:r>
                <a:rPr lang="zh-CN" altLang="en-US" sz="2000" kern="0" dirty="0">
                  <a:solidFill>
                    <a:srgbClr val="392F2F"/>
                  </a:solidFill>
                  <a:latin typeface="微软雅黑" pitchFamily="34" charset="-122"/>
                  <a:ea typeface="微软雅黑" pitchFamily="34" charset="-122"/>
                </a:rPr>
                <a:t>输入您的文字</a:t>
              </a:r>
              <a:endParaRPr lang="zh-CN" altLang="en-US" sz="2000" kern="0" dirty="0">
                <a:solidFill>
                  <a:srgbClr val="392F2F"/>
                </a:solidFill>
                <a:latin typeface="微软雅黑" pitchFamily="34" charset="-122"/>
                <a:ea typeface="微软雅黑" pitchFamily="34" charset="-122"/>
              </a:endParaRPr>
            </a:p>
            <a:p>
              <a:pPr>
                <a:defRPr/>
              </a:pPr>
              <a:r>
                <a:rPr lang="zh-CN" altLang="en-US" sz="2000" kern="0" dirty="0">
                  <a:solidFill>
                    <a:srgbClr val="392F2F"/>
                  </a:solidFill>
                  <a:latin typeface="微软雅黑" pitchFamily="34" charset="-122"/>
                  <a:ea typeface="微软雅黑" pitchFamily="34" charset="-122"/>
                </a:rPr>
                <a:t>输入您的文字</a:t>
              </a:r>
              <a:endParaRPr lang="zh-CN" altLang="en-US" sz="2000" kern="0" dirty="0">
                <a:solidFill>
                  <a:srgbClr val="392F2F"/>
                </a:solidFill>
                <a:latin typeface="微软雅黑" pitchFamily="34" charset="-122"/>
                <a:ea typeface="微软雅黑" pitchFamily="34" charset="-122"/>
              </a:endParaRPr>
            </a:p>
            <a:p>
              <a:pPr>
                <a:defRPr/>
              </a:pPr>
              <a:r>
                <a:rPr lang="zh-CN" altLang="en-US" sz="2000" kern="0" dirty="0">
                  <a:solidFill>
                    <a:srgbClr val="392F2F"/>
                  </a:solidFill>
                  <a:latin typeface="微软雅黑" pitchFamily="34" charset="-122"/>
                  <a:ea typeface="微软雅黑" pitchFamily="34" charset="-122"/>
                </a:rPr>
                <a:t>输入您的文字</a:t>
              </a:r>
              <a:endParaRPr lang="zh-CN" altLang="en-US" sz="2000" kern="0" dirty="0">
                <a:solidFill>
                  <a:srgbClr val="392F2F"/>
                </a:solidFill>
                <a:latin typeface="微软雅黑" pitchFamily="34" charset="-122"/>
                <a:ea typeface="微软雅黑" pitchFamily="34" charset="-122"/>
              </a:endParaRPr>
            </a:p>
          </p:txBody>
        </p:sp>
      </p:grpSp>
      <p:grpSp>
        <p:nvGrpSpPr>
          <p:cNvPr id="26" name="组合 25"/>
          <p:cNvGrpSpPr/>
          <p:nvPr/>
        </p:nvGrpSpPr>
        <p:grpSpPr>
          <a:xfrm>
            <a:off x="3225881" y="5541379"/>
            <a:ext cx="5762898" cy="1116018"/>
            <a:chOff x="3225881" y="5541379"/>
            <a:chExt cx="5762898" cy="1116018"/>
          </a:xfrm>
        </p:grpSpPr>
        <p:sp>
          <p:nvSpPr>
            <p:cNvPr id="27" name="椭圆 31"/>
            <p:cNvSpPr/>
            <p:nvPr/>
          </p:nvSpPr>
          <p:spPr>
            <a:xfrm>
              <a:off x="3225881" y="5541379"/>
              <a:ext cx="5762898" cy="111601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sz="1400" noProof="1">
                <a:solidFill>
                  <a:schemeClr val="tx1">
                    <a:lumMod val="65000"/>
                    <a:lumOff val="35000"/>
                  </a:schemeClr>
                </a:solidFill>
                <a:latin typeface="微软雅黑" pitchFamily="34" charset="-122"/>
                <a:ea typeface="微软雅黑" pitchFamily="34" charset="-122"/>
              </a:endParaRPr>
            </a:p>
          </p:txBody>
        </p:sp>
        <p:sp>
          <p:nvSpPr>
            <p:cNvPr id="28" name="Text Box 21"/>
            <p:cNvSpPr txBox="1">
              <a:spLocks noChangeArrowheads="1"/>
            </p:cNvSpPr>
            <p:nvPr/>
          </p:nvSpPr>
          <p:spPr bwMode="auto">
            <a:xfrm>
              <a:off x="4114369" y="5776534"/>
              <a:ext cx="3960898" cy="648805"/>
            </a:xfrm>
            <a:prstGeom prst="rect">
              <a:avLst/>
            </a:prstGeom>
            <a:noFill/>
            <a:ln w="9525">
              <a:noFill/>
              <a:miter lim="800000"/>
            </a:ln>
            <a:effectLst/>
          </p:spPr>
          <p:txBody>
            <a:bodyPr wrap="square" lIns="93890" tIns="46945" rIns="93890" bIns="46945">
              <a:spAutoFit/>
            </a:bodyPr>
            <a:lstStyle/>
            <a:p>
              <a:pPr algn="ctr">
                <a:defRPr/>
              </a:pPr>
              <a:r>
                <a:rPr lang="zh-CN" altLang="en-US" sz="3600" kern="0" dirty="0">
                  <a:solidFill>
                    <a:srgbClr val="392F2F"/>
                  </a:solidFill>
                  <a:ea typeface="微软雅黑" pitchFamily="34" charset="-122"/>
                </a:rPr>
                <a:t>此处添加文本标题</a:t>
              </a:r>
              <a:endParaRPr lang="zh-CN" altLang="en-US" sz="3600" kern="0" dirty="0">
                <a:solidFill>
                  <a:srgbClr val="392F2F"/>
                </a:solidFill>
                <a:ea typeface="微软雅黑" pitchFamily="34" charset="-122"/>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3600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ppt_x"/>
                                          </p:val>
                                        </p:tav>
                                        <p:tav tm="100000">
                                          <p:val>
                                            <p:strVal val="#ppt_x"/>
                                          </p:val>
                                        </p:tav>
                                      </p:tavLst>
                                    </p:anim>
                                    <p:anim calcmode="lin" valueType="num">
                                      <p:cBhvr additive="base">
                                        <p:cTn id="8" dur="75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decel="36000" fill="hold" nodeType="withEffect">
                                  <p:stCondLst>
                                    <p:cond delay="25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750" fill="hold"/>
                                        <p:tgtEl>
                                          <p:spTgt spid="20"/>
                                        </p:tgtEl>
                                        <p:attrNameLst>
                                          <p:attrName>ppt_x</p:attrName>
                                        </p:attrNameLst>
                                      </p:cBhvr>
                                      <p:tavLst>
                                        <p:tav tm="0">
                                          <p:val>
                                            <p:strVal val="#ppt_x"/>
                                          </p:val>
                                        </p:tav>
                                        <p:tav tm="100000">
                                          <p:val>
                                            <p:strVal val="#ppt_x"/>
                                          </p:val>
                                        </p:tav>
                                      </p:tavLst>
                                    </p:anim>
                                    <p:anim calcmode="lin" valueType="num">
                                      <p:cBhvr additive="base">
                                        <p:cTn id="12" dur="75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4" decel="36000" fill="hold" nodeType="withEffect">
                                  <p:stCondLst>
                                    <p:cond delay="5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750" fill="hold"/>
                                        <p:tgtEl>
                                          <p:spTgt spid="23"/>
                                        </p:tgtEl>
                                        <p:attrNameLst>
                                          <p:attrName>ppt_x</p:attrName>
                                        </p:attrNameLst>
                                      </p:cBhvr>
                                      <p:tavLst>
                                        <p:tav tm="0">
                                          <p:val>
                                            <p:strVal val="#ppt_x"/>
                                          </p:val>
                                        </p:tav>
                                        <p:tav tm="100000">
                                          <p:val>
                                            <p:strVal val="#ppt_x"/>
                                          </p:val>
                                        </p:tav>
                                      </p:tavLst>
                                    </p:anim>
                                    <p:anim calcmode="lin" valueType="num">
                                      <p:cBhvr additive="base">
                                        <p:cTn id="16" dur="750" fill="hold"/>
                                        <p:tgtEl>
                                          <p:spTgt spid="23"/>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22" presetClass="entr" presetSubtype="1"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up)">
                                      <p:cBhvr>
                                        <p:cTn id="20" dur="500"/>
                                        <p:tgtEl>
                                          <p:spTgt spid="6"/>
                                        </p:tgtEl>
                                      </p:cBhvr>
                                    </p:animEffect>
                                  </p:childTnLst>
                                </p:cTn>
                              </p:par>
                              <p:par>
                                <p:cTn id="21" presetID="22" presetClass="entr" presetSubtype="1"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500"/>
                                        <p:tgtEl>
                                          <p:spTgt spid="11"/>
                                        </p:tgtEl>
                                      </p:cBhvr>
                                    </p:animEffect>
                                  </p:childTnLst>
                                </p:cTn>
                              </p:par>
                              <p:par>
                                <p:cTn id="24" presetID="22" presetClass="entr" presetSubtype="1" fill="hold"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ipe(up)">
                                      <p:cBhvr>
                                        <p:cTn id="26" dur="500"/>
                                        <p:tgtEl>
                                          <p:spTgt spid="14"/>
                                        </p:tgtEl>
                                      </p:cBhvr>
                                    </p:animEffect>
                                  </p:childTnLst>
                                </p:cTn>
                              </p:par>
                            </p:childTnLst>
                          </p:cTn>
                        </p:par>
                        <p:par>
                          <p:cTn id="27" fill="hold">
                            <p:stCondLst>
                              <p:cond delay="1500"/>
                            </p:stCondLst>
                            <p:childTnLst>
                              <p:par>
                                <p:cTn id="28" presetID="16" presetClass="entr" presetSubtype="37" fill="hold" nodeType="after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barn(outVertical)">
                                      <p:cBhvr>
                                        <p:cTn id="3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请添加您的标题</a:t>
            </a:r>
            <a:endParaRPr lang="zh-CN" altLang="en-US" sz="66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9"/>
          <p:cNvSpPr>
            <a:spLocks noEditPoints="1"/>
          </p:cNvSpPr>
          <p:nvPr/>
        </p:nvSpPr>
        <p:spPr bwMode="auto">
          <a:xfrm>
            <a:off x="1238223" y="2680510"/>
            <a:ext cx="3363401" cy="3093078"/>
          </a:xfrm>
          <a:custGeom>
            <a:avLst/>
            <a:gdLst>
              <a:gd name="T0" fmla="*/ 5 w 497"/>
              <a:gd name="T1" fmla="*/ 269 h 457"/>
              <a:gd name="T2" fmla="*/ 116 w 497"/>
              <a:gd name="T3" fmla="*/ 364 h 457"/>
              <a:gd name="T4" fmla="*/ 193 w 497"/>
              <a:gd name="T5" fmla="*/ 265 h 457"/>
              <a:gd name="T6" fmla="*/ 303 w 497"/>
              <a:gd name="T7" fmla="*/ 142 h 457"/>
              <a:gd name="T8" fmla="*/ 163 w 497"/>
              <a:gd name="T9" fmla="*/ 131 h 457"/>
              <a:gd name="T10" fmla="*/ 263 w 497"/>
              <a:gd name="T11" fmla="*/ 62 h 457"/>
              <a:gd name="T12" fmla="*/ 409 w 497"/>
              <a:gd name="T13" fmla="*/ 133 h 457"/>
              <a:gd name="T14" fmla="*/ 418 w 497"/>
              <a:gd name="T15" fmla="*/ 180 h 457"/>
              <a:gd name="T16" fmla="*/ 218 w 497"/>
              <a:gd name="T17" fmla="*/ 358 h 457"/>
              <a:gd name="T18" fmla="*/ 195 w 497"/>
              <a:gd name="T19" fmla="*/ 397 h 457"/>
              <a:gd name="T20" fmla="*/ 234 w 497"/>
              <a:gd name="T21" fmla="*/ 343 h 457"/>
              <a:gd name="T22" fmla="*/ 209 w 497"/>
              <a:gd name="T23" fmla="*/ 310 h 457"/>
              <a:gd name="T24" fmla="*/ 235 w 497"/>
              <a:gd name="T25" fmla="*/ 161 h 457"/>
              <a:gd name="T26" fmla="*/ 163 w 497"/>
              <a:gd name="T27" fmla="*/ 150 h 457"/>
              <a:gd name="T28" fmla="*/ 171 w 497"/>
              <a:gd name="T29" fmla="*/ 165 h 457"/>
              <a:gd name="T30" fmla="*/ 63 w 497"/>
              <a:gd name="T31" fmla="*/ 248 h 457"/>
              <a:gd name="T32" fmla="*/ 38 w 497"/>
              <a:gd name="T33" fmla="*/ 272 h 457"/>
              <a:gd name="T34" fmla="*/ 224 w 497"/>
              <a:gd name="T35" fmla="*/ 152 h 457"/>
              <a:gd name="T36" fmla="*/ 208 w 497"/>
              <a:gd name="T37" fmla="*/ 166 h 457"/>
              <a:gd name="T38" fmla="*/ 104 w 497"/>
              <a:gd name="T39" fmla="*/ 262 h 457"/>
              <a:gd name="T40" fmla="*/ 136 w 497"/>
              <a:gd name="T41" fmla="*/ 249 h 457"/>
              <a:gd name="T42" fmla="*/ 129 w 497"/>
              <a:gd name="T43" fmla="*/ 275 h 457"/>
              <a:gd name="T44" fmla="*/ 60 w 497"/>
              <a:gd name="T45" fmla="*/ 328 h 457"/>
              <a:gd name="T46" fmla="*/ 103 w 497"/>
              <a:gd name="T47" fmla="*/ 304 h 457"/>
              <a:gd name="T48" fmla="*/ 178 w 497"/>
              <a:gd name="T49" fmla="*/ 250 h 457"/>
              <a:gd name="T50" fmla="*/ 175 w 497"/>
              <a:gd name="T51" fmla="*/ 357 h 457"/>
              <a:gd name="T52" fmla="*/ 199 w 497"/>
              <a:gd name="T53" fmla="*/ 335 h 457"/>
              <a:gd name="T54" fmla="*/ 166 w 497"/>
              <a:gd name="T55" fmla="*/ 390 h 457"/>
              <a:gd name="T56" fmla="*/ 164 w 497"/>
              <a:gd name="T57" fmla="*/ 433 h 457"/>
              <a:gd name="T58" fmla="*/ 222 w 497"/>
              <a:gd name="T59" fmla="*/ 405 h 457"/>
              <a:gd name="T60" fmla="*/ 213 w 497"/>
              <a:gd name="T61" fmla="*/ 440 h 457"/>
              <a:gd name="T62" fmla="*/ 354 w 497"/>
              <a:gd name="T63" fmla="*/ 318 h 457"/>
              <a:gd name="T64" fmla="*/ 354 w 497"/>
              <a:gd name="T65" fmla="*/ 374 h 457"/>
              <a:gd name="T66" fmla="*/ 308 w 497"/>
              <a:gd name="T67" fmla="*/ 349 h 457"/>
              <a:gd name="T68" fmla="*/ 385 w 497"/>
              <a:gd name="T69" fmla="*/ 266 h 457"/>
              <a:gd name="T70" fmla="*/ 416 w 497"/>
              <a:gd name="T71" fmla="*/ 300 h 457"/>
              <a:gd name="T72" fmla="*/ 317 w 497"/>
              <a:gd name="T73" fmla="*/ 418 h 457"/>
              <a:gd name="T74" fmla="*/ 384 w 497"/>
              <a:gd name="T75" fmla="*/ 386 h 457"/>
              <a:gd name="T76" fmla="*/ 436 w 497"/>
              <a:gd name="T77" fmla="*/ 224 h 457"/>
              <a:gd name="T78" fmla="*/ 344 w 497"/>
              <a:gd name="T79" fmla="*/ 288 h 457"/>
              <a:gd name="T80" fmla="*/ 351 w 497"/>
              <a:gd name="T81" fmla="*/ 256 h 457"/>
              <a:gd name="T82" fmla="*/ 343 w 497"/>
              <a:gd name="T83" fmla="*/ 267 h 457"/>
              <a:gd name="T84" fmla="*/ 313 w 497"/>
              <a:gd name="T85" fmla="*/ 297 h 457"/>
              <a:gd name="T86" fmla="*/ 441 w 497"/>
              <a:gd name="T87" fmla="*/ 166 h 457"/>
              <a:gd name="T88" fmla="*/ 342 w 497"/>
              <a:gd name="T89" fmla="*/ 224 h 457"/>
              <a:gd name="T90" fmla="*/ 333 w 497"/>
              <a:gd name="T91" fmla="*/ 192 h 457"/>
              <a:gd name="T92" fmla="*/ 343 w 497"/>
              <a:gd name="T93" fmla="*/ 143 h 457"/>
              <a:gd name="T94" fmla="*/ 396 w 497"/>
              <a:gd name="T95" fmla="*/ 83 h 457"/>
              <a:gd name="T96" fmla="*/ 384 w 497"/>
              <a:gd name="T97" fmla="*/ 54 h 457"/>
              <a:gd name="T98" fmla="*/ 373 w 497"/>
              <a:gd name="T99" fmla="*/ 71 h 457"/>
              <a:gd name="T100" fmla="*/ 291 w 497"/>
              <a:gd name="T101" fmla="*/ 93 h 457"/>
              <a:gd name="T102" fmla="*/ 310 w 497"/>
              <a:gd name="T103" fmla="*/ 43 h 457"/>
              <a:gd name="T104" fmla="*/ 315 w 497"/>
              <a:gd name="T105" fmla="*/ 17 h 457"/>
              <a:gd name="T106" fmla="*/ 99 w 497"/>
              <a:gd name="T107" fmla="*/ 158 h 457"/>
              <a:gd name="T108" fmla="*/ 34 w 497"/>
              <a:gd name="T109" fmla="*/ 201 h 457"/>
              <a:gd name="T110" fmla="*/ 161 w 497"/>
              <a:gd name="T111" fmla="*/ 45 h 457"/>
              <a:gd name="T112" fmla="*/ 35 w 497"/>
              <a:gd name="T113" fmla="*/ 195 h 457"/>
              <a:gd name="T114" fmla="*/ 202 w 497"/>
              <a:gd name="T115" fmla="*/ 13 h 457"/>
              <a:gd name="T116" fmla="*/ 45 w 497"/>
              <a:gd name="T117" fmla="*/ 321 h 457"/>
              <a:gd name="T118" fmla="*/ 143 w 497"/>
              <a:gd name="T119" fmla="*/ 42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7" h="457">
                <a:moveTo>
                  <a:pt x="74" y="389"/>
                </a:moveTo>
                <a:cubicBezTo>
                  <a:pt x="117" y="427"/>
                  <a:pt x="177" y="457"/>
                  <a:pt x="262" y="448"/>
                </a:cubicBezTo>
                <a:cubicBezTo>
                  <a:pt x="347" y="448"/>
                  <a:pt x="398" y="412"/>
                  <a:pt x="437" y="366"/>
                </a:cubicBezTo>
                <a:cubicBezTo>
                  <a:pt x="437" y="366"/>
                  <a:pt x="438" y="366"/>
                  <a:pt x="439" y="365"/>
                </a:cubicBezTo>
                <a:cubicBezTo>
                  <a:pt x="449" y="356"/>
                  <a:pt x="456" y="343"/>
                  <a:pt x="463" y="330"/>
                </a:cubicBezTo>
                <a:cubicBezTo>
                  <a:pt x="497" y="267"/>
                  <a:pt x="477" y="163"/>
                  <a:pt x="446" y="111"/>
                </a:cubicBezTo>
                <a:cubicBezTo>
                  <a:pt x="415" y="60"/>
                  <a:pt x="369" y="24"/>
                  <a:pt x="304" y="8"/>
                </a:cubicBezTo>
                <a:cubicBezTo>
                  <a:pt x="298" y="7"/>
                  <a:pt x="304" y="5"/>
                  <a:pt x="302" y="2"/>
                </a:cubicBezTo>
                <a:cubicBezTo>
                  <a:pt x="301" y="0"/>
                  <a:pt x="298" y="3"/>
                  <a:pt x="296" y="6"/>
                </a:cubicBezTo>
                <a:cubicBezTo>
                  <a:pt x="255" y="1"/>
                  <a:pt x="211" y="5"/>
                  <a:pt x="174" y="12"/>
                </a:cubicBezTo>
                <a:cubicBezTo>
                  <a:pt x="70" y="47"/>
                  <a:pt x="0" y="127"/>
                  <a:pt x="5" y="269"/>
                </a:cubicBezTo>
                <a:cubicBezTo>
                  <a:pt x="14" y="323"/>
                  <a:pt x="41" y="359"/>
                  <a:pt x="74" y="389"/>
                </a:cubicBezTo>
                <a:close/>
                <a:moveTo>
                  <a:pt x="147" y="427"/>
                </a:moveTo>
                <a:cubicBezTo>
                  <a:pt x="147" y="427"/>
                  <a:pt x="147" y="427"/>
                  <a:pt x="147" y="427"/>
                </a:cubicBezTo>
                <a:cubicBezTo>
                  <a:pt x="148" y="424"/>
                  <a:pt x="153" y="424"/>
                  <a:pt x="153" y="426"/>
                </a:cubicBezTo>
                <a:cubicBezTo>
                  <a:pt x="152" y="430"/>
                  <a:pt x="149" y="428"/>
                  <a:pt x="147" y="427"/>
                </a:cubicBezTo>
                <a:close/>
                <a:moveTo>
                  <a:pt x="95" y="377"/>
                </a:moveTo>
                <a:cubicBezTo>
                  <a:pt x="117" y="347"/>
                  <a:pt x="150" y="327"/>
                  <a:pt x="174" y="300"/>
                </a:cubicBezTo>
                <a:cubicBezTo>
                  <a:pt x="183" y="290"/>
                  <a:pt x="192" y="280"/>
                  <a:pt x="202" y="271"/>
                </a:cubicBezTo>
                <a:cubicBezTo>
                  <a:pt x="202" y="274"/>
                  <a:pt x="203" y="285"/>
                  <a:pt x="202" y="286"/>
                </a:cubicBezTo>
                <a:cubicBezTo>
                  <a:pt x="117" y="364"/>
                  <a:pt x="117" y="364"/>
                  <a:pt x="117" y="364"/>
                </a:cubicBezTo>
                <a:cubicBezTo>
                  <a:pt x="116" y="364"/>
                  <a:pt x="116" y="364"/>
                  <a:pt x="116" y="364"/>
                </a:cubicBezTo>
                <a:cubicBezTo>
                  <a:pt x="116" y="365"/>
                  <a:pt x="116" y="365"/>
                  <a:pt x="116" y="365"/>
                </a:cubicBezTo>
                <a:cubicBezTo>
                  <a:pt x="118" y="366"/>
                  <a:pt x="118" y="366"/>
                  <a:pt x="118" y="366"/>
                </a:cubicBezTo>
                <a:cubicBezTo>
                  <a:pt x="162" y="329"/>
                  <a:pt x="162" y="329"/>
                  <a:pt x="162" y="329"/>
                </a:cubicBezTo>
                <a:cubicBezTo>
                  <a:pt x="146" y="350"/>
                  <a:pt x="125" y="370"/>
                  <a:pt x="108" y="390"/>
                </a:cubicBezTo>
                <a:cubicBezTo>
                  <a:pt x="106" y="386"/>
                  <a:pt x="91" y="380"/>
                  <a:pt x="103" y="376"/>
                </a:cubicBezTo>
                <a:cubicBezTo>
                  <a:pt x="107" y="374"/>
                  <a:pt x="111" y="370"/>
                  <a:pt x="113" y="366"/>
                </a:cubicBezTo>
                <a:cubicBezTo>
                  <a:pt x="106" y="367"/>
                  <a:pt x="103" y="375"/>
                  <a:pt x="95" y="377"/>
                </a:cubicBezTo>
                <a:close/>
                <a:moveTo>
                  <a:pt x="142" y="311"/>
                </a:moveTo>
                <a:cubicBezTo>
                  <a:pt x="122" y="327"/>
                  <a:pt x="105" y="347"/>
                  <a:pt x="86" y="365"/>
                </a:cubicBezTo>
                <a:cubicBezTo>
                  <a:pt x="83" y="363"/>
                  <a:pt x="77" y="359"/>
                  <a:pt x="78" y="357"/>
                </a:cubicBezTo>
                <a:cubicBezTo>
                  <a:pt x="113" y="322"/>
                  <a:pt x="153" y="293"/>
                  <a:pt x="193" y="265"/>
                </a:cubicBezTo>
                <a:cubicBezTo>
                  <a:pt x="191" y="272"/>
                  <a:pt x="198" y="259"/>
                  <a:pt x="202" y="263"/>
                </a:cubicBezTo>
                <a:cubicBezTo>
                  <a:pt x="176" y="295"/>
                  <a:pt x="144" y="322"/>
                  <a:pt x="113" y="350"/>
                </a:cubicBezTo>
                <a:cubicBezTo>
                  <a:pt x="106" y="357"/>
                  <a:pt x="99" y="366"/>
                  <a:pt x="92" y="373"/>
                </a:cubicBezTo>
                <a:cubicBezTo>
                  <a:pt x="90" y="373"/>
                  <a:pt x="88" y="369"/>
                  <a:pt x="88" y="368"/>
                </a:cubicBezTo>
                <a:cubicBezTo>
                  <a:pt x="120" y="335"/>
                  <a:pt x="154" y="306"/>
                  <a:pt x="186" y="274"/>
                </a:cubicBezTo>
                <a:cubicBezTo>
                  <a:pt x="169" y="281"/>
                  <a:pt x="157" y="299"/>
                  <a:pt x="142" y="311"/>
                </a:cubicBezTo>
                <a:close/>
                <a:moveTo>
                  <a:pt x="217" y="103"/>
                </a:moveTo>
                <a:cubicBezTo>
                  <a:pt x="220" y="102"/>
                  <a:pt x="222" y="101"/>
                  <a:pt x="221" y="105"/>
                </a:cubicBezTo>
                <a:cubicBezTo>
                  <a:pt x="224" y="102"/>
                  <a:pt x="229" y="100"/>
                  <a:pt x="233" y="100"/>
                </a:cubicBezTo>
                <a:cubicBezTo>
                  <a:pt x="234" y="100"/>
                  <a:pt x="235" y="99"/>
                  <a:pt x="235" y="98"/>
                </a:cubicBezTo>
                <a:cubicBezTo>
                  <a:pt x="271" y="95"/>
                  <a:pt x="293" y="116"/>
                  <a:pt x="303" y="142"/>
                </a:cubicBezTo>
                <a:cubicBezTo>
                  <a:pt x="319" y="180"/>
                  <a:pt x="290" y="207"/>
                  <a:pt x="267" y="221"/>
                </a:cubicBezTo>
                <a:cubicBezTo>
                  <a:pt x="259" y="225"/>
                  <a:pt x="255" y="233"/>
                  <a:pt x="255" y="244"/>
                </a:cubicBezTo>
                <a:cubicBezTo>
                  <a:pt x="253" y="297"/>
                  <a:pt x="253" y="297"/>
                  <a:pt x="253" y="297"/>
                </a:cubicBezTo>
                <a:cubicBezTo>
                  <a:pt x="209" y="300"/>
                  <a:pt x="209" y="300"/>
                  <a:pt x="209" y="300"/>
                </a:cubicBezTo>
                <a:cubicBezTo>
                  <a:pt x="208" y="278"/>
                  <a:pt x="206" y="253"/>
                  <a:pt x="208" y="230"/>
                </a:cubicBezTo>
                <a:cubicBezTo>
                  <a:pt x="210" y="229"/>
                  <a:pt x="216" y="226"/>
                  <a:pt x="212" y="223"/>
                </a:cubicBezTo>
                <a:cubicBezTo>
                  <a:pt x="208" y="225"/>
                  <a:pt x="207" y="218"/>
                  <a:pt x="210" y="217"/>
                </a:cubicBezTo>
                <a:cubicBezTo>
                  <a:pt x="226" y="212"/>
                  <a:pt x="244" y="202"/>
                  <a:pt x="249" y="183"/>
                </a:cubicBezTo>
                <a:cubicBezTo>
                  <a:pt x="254" y="164"/>
                  <a:pt x="242" y="150"/>
                  <a:pt x="228" y="146"/>
                </a:cubicBezTo>
                <a:cubicBezTo>
                  <a:pt x="207" y="139"/>
                  <a:pt x="186" y="148"/>
                  <a:pt x="178" y="161"/>
                </a:cubicBezTo>
                <a:cubicBezTo>
                  <a:pt x="173" y="150"/>
                  <a:pt x="166" y="141"/>
                  <a:pt x="163" y="131"/>
                </a:cubicBezTo>
                <a:cubicBezTo>
                  <a:pt x="172" y="118"/>
                  <a:pt x="187" y="112"/>
                  <a:pt x="203" y="106"/>
                </a:cubicBezTo>
                <a:cubicBezTo>
                  <a:pt x="207" y="104"/>
                  <a:pt x="206" y="101"/>
                  <a:pt x="210" y="102"/>
                </a:cubicBezTo>
                <a:cubicBezTo>
                  <a:pt x="205" y="108"/>
                  <a:pt x="214" y="103"/>
                  <a:pt x="217" y="103"/>
                </a:cubicBezTo>
                <a:close/>
                <a:moveTo>
                  <a:pt x="263" y="62"/>
                </a:moveTo>
                <a:cubicBezTo>
                  <a:pt x="262" y="62"/>
                  <a:pt x="262" y="62"/>
                  <a:pt x="262" y="62"/>
                </a:cubicBezTo>
                <a:cubicBezTo>
                  <a:pt x="260" y="65"/>
                  <a:pt x="257" y="67"/>
                  <a:pt x="254" y="69"/>
                </a:cubicBezTo>
                <a:cubicBezTo>
                  <a:pt x="244" y="79"/>
                  <a:pt x="235" y="92"/>
                  <a:pt x="216" y="94"/>
                </a:cubicBezTo>
                <a:cubicBezTo>
                  <a:pt x="243" y="70"/>
                  <a:pt x="269" y="48"/>
                  <a:pt x="298" y="31"/>
                </a:cubicBezTo>
                <a:cubicBezTo>
                  <a:pt x="293" y="38"/>
                  <a:pt x="285" y="44"/>
                  <a:pt x="278" y="50"/>
                </a:cubicBezTo>
                <a:cubicBezTo>
                  <a:pt x="278" y="50"/>
                  <a:pt x="277" y="50"/>
                  <a:pt x="275" y="51"/>
                </a:cubicBezTo>
                <a:cubicBezTo>
                  <a:pt x="271" y="55"/>
                  <a:pt x="271" y="61"/>
                  <a:pt x="263" y="62"/>
                </a:cubicBezTo>
                <a:close/>
                <a:moveTo>
                  <a:pt x="306" y="44"/>
                </a:moveTo>
                <a:cubicBezTo>
                  <a:pt x="265" y="81"/>
                  <a:pt x="265" y="81"/>
                  <a:pt x="265" y="81"/>
                </a:cubicBezTo>
                <a:cubicBezTo>
                  <a:pt x="262" y="90"/>
                  <a:pt x="250" y="95"/>
                  <a:pt x="238" y="90"/>
                </a:cubicBezTo>
                <a:cubicBezTo>
                  <a:pt x="239" y="88"/>
                  <a:pt x="242" y="85"/>
                  <a:pt x="245" y="83"/>
                </a:cubicBezTo>
                <a:cubicBezTo>
                  <a:pt x="265" y="71"/>
                  <a:pt x="285" y="55"/>
                  <a:pt x="306" y="44"/>
                </a:cubicBezTo>
                <a:close/>
                <a:moveTo>
                  <a:pt x="373" y="189"/>
                </a:moveTo>
                <a:cubicBezTo>
                  <a:pt x="261" y="291"/>
                  <a:pt x="261" y="291"/>
                  <a:pt x="261" y="291"/>
                </a:cubicBezTo>
                <a:cubicBezTo>
                  <a:pt x="260" y="289"/>
                  <a:pt x="259" y="282"/>
                  <a:pt x="261" y="280"/>
                </a:cubicBezTo>
                <a:cubicBezTo>
                  <a:pt x="296" y="246"/>
                  <a:pt x="334" y="216"/>
                  <a:pt x="373" y="189"/>
                </a:cubicBezTo>
                <a:close/>
                <a:moveTo>
                  <a:pt x="264" y="253"/>
                </a:moveTo>
                <a:cubicBezTo>
                  <a:pt x="312" y="212"/>
                  <a:pt x="362" y="174"/>
                  <a:pt x="409" y="133"/>
                </a:cubicBezTo>
                <a:cubicBezTo>
                  <a:pt x="410" y="134"/>
                  <a:pt x="410" y="135"/>
                  <a:pt x="409" y="135"/>
                </a:cubicBezTo>
                <a:cubicBezTo>
                  <a:pt x="363" y="183"/>
                  <a:pt x="311" y="225"/>
                  <a:pt x="263" y="272"/>
                </a:cubicBezTo>
                <a:cubicBezTo>
                  <a:pt x="262" y="267"/>
                  <a:pt x="261" y="256"/>
                  <a:pt x="264" y="253"/>
                </a:cubicBezTo>
                <a:close/>
                <a:moveTo>
                  <a:pt x="358" y="231"/>
                </a:moveTo>
                <a:cubicBezTo>
                  <a:pt x="328" y="260"/>
                  <a:pt x="289" y="280"/>
                  <a:pt x="260" y="310"/>
                </a:cubicBezTo>
                <a:cubicBezTo>
                  <a:pt x="260" y="304"/>
                  <a:pt x="263" y="300"/>
                  <a:pt x="267" y="296"/>
                </a:cubicBezTo>
                <a:cubicBezTo>
                  <a:pt x="314" y="249"/>
                  <a:pt x="368" y="210"/>
                  <a:pt x="421" y="169"/>
                </a:cubicBezTo>
                <a:lnTo>
                  <a:pt x="358" y="231"/>
                </a:lnTo>
                <a:close/>
                <a:moveTo>
                  <a:pt x="418" y="180"/>
                </a:moveTo>
                <a:cubicBezTo>
                  <a:pt x="414" y="184"/>
                  <a:pt x="411" y="188"/>
                  <a:pt x="405" y="191"/>
                </a:cubicBezTo>
                <a:cubicBezTo>
                  <a:pt x="410" y="187"/>
                  <a:pt x="413" y="182"/>
                  <a:pt x="418" y="180"/>
                </a:cubicBezTo>
                <a:close/>
                <a:moveTo>
                  <a:pt x="328" y="262"/>
                </a:moveTo>
                <a:cubicBezTo>
                  <a:pt x="326" y="266"/>
                  <a:pt x="323" y="269"/>
                  <a:pt x="318" y="272"/>
                </a:cubicBezTo>
                <a:cubicBezTo>
                  <a:pt x="321" y="268"/>
                  <a:pt x="325" y="264"/>
                  <a:pt x="328" y="262"/>
                </a:cubicBezTo>
                <a:close/>
                <a:moveTo>
                  <a:pt x="283" y="294"/>
                </a:moveTo>
                <a:cubicBezTo>
                  <a:pt x="282" y="298"/>
                  <a:pt x="273" y="305"/>
                  <a:pt x="267" y="309"/>
                </a:cubicBezTo>
                <a:cubicBezTo>
                  <a:pt x="266" y="304"/>
                  <a:pt x="278" y="300"/>
                  <a:pt x="283" y="294"/>
                </a:cubicBezTo>
                <a:close/>
                <a:moveTo>
                  <a:pt x="255" y="370"/>
                </a:moveTo>
                <a:cubicBezTo>
                  <a:pt x="258" y="367"/>
                  <a:pt x="260" y="370"/>
                  <a:pt x="258" y="372"/>
                </a:cubicBezTo>
                <a:cubicBezTo>
                  <a:pt x="260" y="383"/>
                  <a:pt x="255" y="393"/>
                  <a:pt x="248" y="397"/>
                </a:cubicBezTo>
                <a:cubicBezTo>
                  <a:pt x="236" y="406"/>
                  <a:pt x="219" y="398"/>
                  <a:pt x="210" y="390"/>
                </a:cubicBezTo>
                <a:cubicBezTo>
                  <a:pt x="204" y="379"/>
                  <a:pt x="209" y="363"/>
                  <a:pt x="218" y="358"/>
                </a:cubicBezTo>
                <a:cubicBezTo>
                  <a:pt x="222" y="356"/>
                  <a:pt x="227" y="354"/>
                  <a:pt x="232" y="353"/>
                </a:cubicBezTo>
                <a:cubicBezTo>
                  <a:pt x="244" y="353"/>
                  <a:pt x="253" y="355"/>
                  <a:pt x="258" y="362"/>
                </a:cubicBezTo>
                <a:cubicBezTo>
                  <a:pt x="257" y="364"/>
                  <a:pt x="251" y="366"/>
                  <a:pt x="255" y="370"/>
                </a:cubicBezTo>
                <a:close/>
                <a:moveTo>
                  <a:pt x="195" y="397"/>
                </a:moveTo>
                <a:cubicBezTo>
                  <a:pt x="188" y="402"/>
                  <a:pt x="182" y="409"/>
                  <a:pt x="175" y="413"/>
                </a:cubicBezTo>
                <a:cubicBezTo>
                  <a:pt x="174" y="413"/>
                  <a:pt x="173" y="413"/>
                  <a:pt x="173" y="413"/>
                </a:cubicBezTo>
                <a:cubicBezTo>
                  <a:pt x="202" y="382"/>
                  <a:pt x="202" y="382"/>
                  <a:pt x="202" y="382"/>
                </a:cubicBezTo>
                <a:cubicBezTo>
                  <a:pt x="203" y="391"/>
                  <a:pt x="209" y="399"/>
                  <a:pt x="216" y="402"/>
                </a:cubicBezTo>
                <a:cubicBezTo>
                  <a:pt x="183" y="419"/>
                  <a:pt x="183" y="419"/>
                  <a:pt x="183" y="419"/>
                </a:cubicBezTo>
                <a:cubicBezTo>
                  <a:pt x="189" y="411"/>
                  <a:pt x="197" y="404"/>
                  <a:pt x="204" y="397"/>
                </a:cubicBezTo>
                <a:cubicBezTo>
                  <a:pt x="202" y="390"/>
                  <a:pt x="197" y="396"/>
                  <a:pt x="195" y="397"/>
                </a:cubicBezTo>
                <a:close/>
                <a:moveTo>
                  <a:pt x="234" y="343"/>
                </a:moveTo>
                <a:cubicBezTo>
                  <a:pt x="228" y="340"/>
                  <a:pt x="237" y="340"/>
                  <a:pt x="235" y="335"/>
                </a:cubicBezTo>
                <a:cubicBezTo>
                  <a:pt x="230" y="340"/>
                  <a:pt x="226" y="352"/>
                  <a:pt x="217" y="350"/>
                </a:cubicBezTo>
                <a:cubicBezTo>
                  <a:pt x="219" y="346"/>
                  <a:pt x="223" y="344"/>
                  <a:pt x="226" y="341"/>
                </a:cubicBezTo>
                <a:cubicBezTo>
                  <a:pt x="227" y="340"/>
                  <a:pt x="227" y="338"/>
                  <a:pt x="228" y="337"/>
                </a:cubicBezTo>
                <a:cubicBezTo>
                  <a:pt x="227" y="336"/>
                  <a:pt x="227" y="336"/>
                  <a:pt x="227" y="336"/>
                </a:cubicBezTo>
                <a:cubicBezTo>
                  <a:pt x="230" y="331"/>
                  <a:pt x="236" y="332"/>
                  <a:pt x="239" y="328"/>
                </a:cubicBezTo>
                <a:cubicBezTo>
                  <a:pt x="240" y="327"/>
                  <a:pt x="240" y="327"/>
                  <a:pt x="240" y="327"/>
                </a:cubicBezTo>
                <a:cubicBezTo>
                  <a:pt x="242" y="325"/>
                  <a:pt x="244" y="321"/>
                  <a:pt x="247" y="322"/>
                </a:cubicBezTo>
                <a:cubicBezTo>
                  <a:pt x="250" y="323"/>
                  <a:pt x="255" y="323"/>
                  <a:pt x="256" y="325"/>
                </a:cubicBezTo>
                <a:cubicBezTo>
                  <a:pt x="249" y="332"/>
                  <a:pt x="242" y="338"/>
                  <a:pt x="234" y="343"/>
                </a:cubicBezTo>
                <a:close/>
                <a:moveTo>
                  <a:pt x="213" y="330"/>
                </a:moveTo>
                <a:cubicBezTo>
                  <a:pt x="212" y="332"/>
                  <a:pt x="213" y="333"/>
                  <a:pt x="215" y="331"/>
                </a:cubicBezTo>
                <a:cubicBezTo>
                  <a:pt x="218" y="327"/>
                  <a:pt x="221" y="323"/>
                  <a:pt x="224" y="320"/>
                </a:cubicBezTo>
                <a:cubicBezTo>
                  <a:pt x="224" y="319"/>
                  <a:pt x="225" y="319"/>
                  <a:pt x="225" y="319"/>
                </a:cubicBezTo>
                <a:cubicBezTo>
                  <a:pt x="229" y="319"/>
                  <a:pt x="233" y="319"/>
                  <a:pt x="236" y="320"/>
                </a:cubicBezTo>
                <a:cubicBezTo>
                  <a:pt x="210" y="341"/>
                  <a:pt x="188" y="364"/>
                  <a:pt x="163" y="386"/>
                </a:cubicBezTo>
                <a:cubicBezTo>
                  <a:pt x="179" y="369"/>
                  <a:pt x="196" y="352"/>
                  <a:pt x="210" y="336"/>
                </a:cubicBezTo>
                <a:cubicBezTo>
                  <a:pt x="204" y="339"/>
                  <a:pt x="211" y="329"/>
                  <a:pt x="213" y="330"/>
                </a:cubicBezTo>
                <a:close/>
                <a:moveTo>
                  <a:pt x="256" y="319"/>
                </a:moveTo>
                <a:cubicBezTo>
                  <a:pt x="249" y="316"/>
                  <a:pt x="239" y="309"/>
                  <a:pt x="237" y="316"/>
                </a:cubicBezTo>
                <a:cubicBezTo>
                  <a:pt x="227" y="312"/>
                  <a:pt x="220" y="312"/>
                  <a:pt x="209" y="310"/>
                </a:cubicBezTo>
                <a:cubicBezTo>
                  <a:pt x="212" y="304"/>
                  <a:pt x="221" y="306"/>
                  <a:pt x="226" y="305"/>
                </a:cubicBezTo>
                <a:cubicBezTo>
                  <a:pt x="235" y="304"/>
                  <a:pt x="245" y="304"/>
                  <a:pt x="255" y="305"/>
                </a:cubicBezTo>
                <a:cubicBezTo>
                  <a:pt x="255" y="308"/>
                  <a:pt x="254" y="313"/>
                  <a:pt x="256" y="319"/>
                </a:cubicBezTo>
                <a:close/>
                <a:moveTo>
                  <a:pt x="240" y="166"/>
                </a:moveTo>
                <a:cubicBezTo>
                  <a:pt x="242" y="164"/>
                  <a:pt x="245" y="176"/>
                  <a:pt x="242" y="178"/>
                </a:cubicBezTo>
                <a:cubicBezTo>
                  <a:pt x="204" y="202"/>
                  <a:pt x="170" y="232"/>
                  <a:pt x="133" y="258"/>
                </a:cubicBezTo>
                <a:cubicBezTo>
                  <a:pt x="168" y="227"/>
                  <a:pt x="205" y="198"/>
                  <a:pt x="240" y="166"/>
                </a:cubicBezTo>
                <a:close/>
                <a:moveTo>
                  <a:pt x="235" y="161"/>
                </a:moveTo>
                <a:cubicBezTo>
                  <a:pt x="223" y="167"/>
                  <a:pt x="213" y="174"/>
                  <a:pt x="202" y="181"/>
                </a:cubicBezTo>
                <a:cubicBezTo>
                  <a:pt x="209" y="172"/>
                  <a:pt x="222" y="163"/>
                  <a:pt x="230" y="155"/>
                </a:cubicBezTo>
                <a:cubicBezTo>
                  <a:pt x="232" y="154"/>
                  <a:pt x="237" y="160"/>
                  <a:pt x="235" y="161"/>
                </a:cubicBezTo>
                <a:close/>
                <a:moveTo>
                  <a:pt x="222" y="200"/>
                </a:moveTo>
                <a:cubicBezTo>
                  <a:pt x="223" y="201"/>
                  <a:pt x="227" y="198"/>
                  <a:pt x="223" y="198"/>
                </a:cubicBezTo>
                <a:cubicBezTo>
                  <a:pt x="243" y="183"/>
                  <a:pt x="243" y="183"/>
                  <a:pt x="243" y="183"/>
                </a:cubicBezTo>
                <a:cubicBezTo>
                  <a:pt x="239" y="194"/>
                  <a:pt x="231" y="204"/>
                  <a:pt x="219" y="206"/>
                </a:cubicBezTo>
                <a:cubicBezTo>
                  <a:pt x="216" y="207"/>
                  <a:pt x="222" y="203"/>
                  <a:pt x="222" y="200"/>
                </a:cubicBezTo>
                <a:close/>
                <a:moveTo>
                  <a:pt x="163" y="150"/>
                </a:moveTo>
                <a:cubicBezTo>
                  <a:pt x="127" y="178"/>
                  <a:pt x="89" y="204"/>
                  <a:pt x="55" y="237"/>
                </a:cubicBezTo>
                <a:cubicBezTo>
                  <a:pt x="55" y="236"/>
                  <a:pt x="55" y="236"/>
                  <a:pt x="54" y="236"/>
                </a:cubicBezTo>
                <a:cubicBezTo>
                  <a:pt x="76" y="212"/>
                  <a:pt x="105" y="193"/>
                  <a:pt x="128" y="169"/>
                </a:cubicBezTo>
                <a:cubicBezTo>
                  <a:pt x="138" y="159"/>
                  <a:pt x="149" y="150"/>
                  <a:pt x="159" y="140"/>
                </a:cubicBezTo>
                <a:cubicBezTo>
                  <a:pt x="160" y="144"/>
                  <a:pt x="162" y="147"/>
                  <a:pt x="163" y="150"/>
                </a:cubicBezTo>
                <a:close/>
                <a:moveTo>
                  <a:pt x="39" y="246"/>
                </a:moveTo>
                <a:cubicBezTo>
                  <a:pt x="38" y="247"/>
                  <a:pt x="35" y="250"/>
                  <a:pt x="32" y="248"/>
                </a:cubicBezTo>
                <a:cubicBezTo>
                  <a:pt x="68" y="205"/>
                  <a:pt x="111" y="170"/>
                  <a:pt x="151" y="131"/>
                </a:cubicBezTo>
                <a:cubicBezTo>
                  <a:pt x="151" y="131"/>
                  <a:pt x="152" y="131"/>
                  <a:pt x="152" y="130"/>
                </a:cubicBezTo>
                <a:cubicBezTo>
                  <a:pt x="154" y="132"/>
                  <a:pt x="155" y="136"/>
                  <a:pt x="157" y="138"/>
                </a:cubicBezTo>
                <a:cubicBezTo>
                  <a:pt x="117" y="174"/>
                  <a:pt x="76" y="208"/>
                  <a:pt x="39" y="246"/>
                </a:cubicBezTo>
                <a:close/>
                <a:moveTo>
                  <a:pt x="42" y="252"/>
                </a:moveTo>
                <a:cubicBezTo>
                  <a:pt x="77" y="218"/>
                  <a:pt x="119" y="191"/>
                  <a:pt x="156" y="159"/>
                </a:cubicBezTo>
                <a:cubicBezTo>
                  <a:pt x="156" y="162"/>
                  <a:pt x="158" y="165"/>
                  <a:pt x="155" y="167"/>
                </a:cubicBezTo>
                <a:cubicBezTo>
                  <a:pt x="159" y="165"/>
                  <a:pt x="162" y="159"/>
                  <a:pt x="166" y="155"/>
                </a:cubicBezTo>
                <a:cubicBezTo>
                  <a:pt x="171" y="165"/>
                  <a:pt x="171" y="165"/>
                  <a:pt x="171" y="165"/>
                </a:cubicBezTo>
                <a:cubicBezTo>
                  <a:pt x="133" y="191"/>
                  <a:pt x="98" y="222"/>
                  <a:pt x="65" y="253"/>
                </a:cubicBezTo>
                <a:cubicBezTo>
                  <a:pt x="90" y="226"/>
                  <a:pt x="120" y="203"/>
                  <a:pt x="146" y="177"/>
                </a:cubicBezTo>
                <a:cubicBezTo>
                  <a:pt x="144" y="175"/>
                  <a:pt x="144" y="175"/>
                  <a:pt x="144" y="175"/>
                </a:cubicBezTo>
                <a:cubicBezTo>
                  <a:pt x="146" y="173"/>
                  <a:pt x="151" y="171"/>
                  <a:pt x="152" y="166"/>
                </a:cubicBezTo>
                <a:cubicBezTo>
                  <a:pt x="84" y="229"/>
                  <a:pt x="84" y="229"/>
                  <a:pt x="84" y="229"/>
                </a:cubicBezTo>
                <a:cubicBezTo>
                  <a:pt x="84" y="230"/>
                  <a:pt x="84" y="230"/>
                  <a:pt x="84" y="230"/>
                </a:cubicBezTo>
                <a:cubicBezTo>
                  <a:pt x="77" y="234"/>
                  <a:pt x="75" y="238"/>
                  <a:pt x="69" y="243"/>
                </a:cubicBezTo>
                <a:cubicBezTo>
                  <a:pt x="67" y="243"/>
                  <a:pt x="67" y="243"/>
                  <a:pt x="67" y="243"/>
                </a:cubicBezTo>
                <a:cubicBezTo>
                  <a:pt x="66" y="244"/>
                  <a:pt x="66" y="244"/>
                  <a:pt x="66" y="244"/>
                </a:cubicBezTo>
                <a:cubicBezTo>
                  <a:pt x="65" y="245"/>
                  <a:pt x="65" y="245"/>
                  <a:pt x="65" y="245"/>
                </a:cubicBezTo>
                <a:cubicBezTo>
                  <a:pt x="63" y="248"/>
                  <a:pt x="63" y="248"/>
                  <a:pt x="63" y="248"/>
                </a:cubicBezTo>
                <a:cubicBezTo>
                  <a:pt x="62" y="249"/>
                  <a:pt x="62" y="249"/>
                  <a:pt x="62" y="249"/>
                </a:cubicBezTo>
                <a:cubicBezTo>
                  <a:pt x="61" y="250"/>
                  <a:pt x="61" y="250"/>
                  <a:pt x="61" y="250"/>
                </a:cubicBezTo>
                <a:cubicBezTo>
                  <a:pt x="62" y="251"/>
                  <a:pt x="62" y="251"/>
                  <a:pt x="62" y="251"/>
                </a:cubicBezTo>
                <a:cubicBezTo>
                  <a:pt x="61" y="254"/>
                  <a:pt x="58" y="256"/>
                  <a:pt x="56" y="258"/>
                </a:cubicBezTo>
                <a:cubicBezTo>
                  <a:pt x="55" y="258"/>
                  <a:pt x="55" y="258"/>
                  <a:pt x="55" y="258"/>
                </a:cubicBezTo>
                <a:cubicBezTo>
                  <a:pt x="55" y="259"/>
                  <a:pt x="55" y="259"/>
                  <a:pt x="55" y="259"/>
                </a:cubicBezTo>
                <a:cubicBezTo>
                  <a:pt x="51" y="263"/>
                  <a:pt x="51" y="263"/>
                  <a:pt x="51" y="263"/>
                </a:cubicBezTo>
                <a:cubicBezTo>
                  <a:pt x="49" y="261"/>
                  <a:pt x="48" y="263"/>
                  <a:pt x="48" y="264"/>
                </a:cubicBezTo>
                <a:cubicBezTo>
                  <a:pt x="47" y="266"/>
                  <a:pt x="47" y="266"/>
                  <a:pt x="47" y="266"/>
                </a:cubicBezTo>
                <a:cubicBezTo>
                  <a:pt x="46" y="266"/>
                  <a:pt x="45" y="268"/>
                  <a:pt x="47" y="267"/>
                </a:cubicBezTo>
                <a:cubicBezTo>
                  <a:pt x="45" y="269"/>
                  <a:pt x="40" y="279"/>
                  <a:pt x="38" y="272"/>
                </a:cubicBezTo>
                <a:cubicBezTo>
                  <a:pt x="36" y="265"/>
                  <a:pt x="36" y="258"/>
                  <a:pt x="42" y="252"/>
                </a:cubicBezTo>
                <a:close/>
                <a:moveTo>
                  <a:pt x="41" y="284"/>
                </a:moveTo>
                <a:cubicBezTo>
                  <a:pt x="53" y="270"/>
                  <a:pt x="70" y="254"/>
                  <a:pt x="85" y="240"/>
                </a:cubicBezTo>
                <a:cubicBezTo>
                  <a:pt x="109" y="216"/>
                  <a:pt x="138" y="195"/>
                  <a:pt x="165" y="175"/>
                </a:cubicBezTo>
                <a:cubicBezTo>
                  <a:pt x="152" y="188"/>
                  <a:pt x="152" y="188"/>
                  <a:pt x="152" y="188"/>
                </a:cubicBezTo>
                <a:cubicBezTo>
                  <a:pt x="152" y="191"/>
                  <a:pt x="154" y="190"/>
                  <a:pt x="154" y="189"/>
                </a:cubicBezTo>
                <a:cubicBezTo>
                  <a:pt x="156" y="188"/>
                  <a:pt x="156" y="188"/>
                  <a:pt x="156" y="188"/>
                </a:cubicBezTo>
                <a:cubicBezTo>
                  <a:pt x="162" y="185"/>
                  <a:pt x="167" y="179"/>
                  <a:pt x="172" y="173"/>
                </a:cubicBezTo>
                <a:cubicBezTo>
                  <a:pt x="173" y="176"/>
                  <a:pt x="178" y="178"/>
                  <a:pt x="179" y="176"/>
                </a:cubicBezTo>
                <a:cubicBezTo>
                  <a:pt x="183" y="159"/>
                  <a:pt x="199" y="148"/>
                  <a:pt x="218" y="151"/>
                </a:cubicBezTo>
                <a:cubicBezTo>
                  <a:pt x="220" y="151"/>
                  <a:pt x="223" y="151"/>
                  <a:pt x="224" y="152"/>
                </a:cubicBezTo>
                <a:cubicBezTo>
                  <a:pt x="169" y="188"/>
                  <a:pt x="121" y="232"/>
                  <a:pt x="71" y="274"/>
                </a:cubicBezTo>
                <a:cubicBezTo>
                  <a:pt x="75" y="268"/>
                  <a:pt x="81" y="264"/>
                  <a:pt x="83" y="259"/>
                </a:cubicBezTo>
                <a:cubicBezTo>
                  <a:pt x="84" y="258"/>
                  <a:pt x="84" y="258"/>
                  <a:pt x="84" y="258"/>
                </a:cubicBezTo>
                <a:cubicBezTo>
                  <a:pt x="85" y="257"/>
                  <a:pt x="85" y="257"/>
                  <a:pt x="85" y="257"/>
                </a:cubicBezTo>
                <a:cubicBezTo>
                  <a:pt x="85" y="256"/>
                  <a:pt x="85" y="256"/>
                  <a:pt x="85" y="256"/>
                </a:cubicBezTo>
                <a:cubicBezTo>
                  <a:pt x="86" y="255"/>
                  <a:pt x="86" y="255"/>
                  <a:pt x="86" y="255"/>
                </a:cubicBezTo>
                <a:cubicBezTo>
                  <a:pt x="88" y="248"/>
                  <a:pt x="83" y="256"/>
                  <a:pt x="83" y="254"/>
                </a:cubicBezTo>
                <a:cubicBezTo>
                  <a:pt x="80" y="259"/>
                  <a:pt x="75" y="262"/>
                  <a:pt x="72" y="266"/>
                </a:cubicBezTo>
                <a:cubicBezTo>
                  <a:pt x="64" y="275"/>
                  <a:pt x="53" y="282"/>
                  <a:pt x="48" y="293"/>
                </a:cubicBezTo>
                <a:cubicBezTo>
                  <a:pt x="47" y="294"/>
                  <a:pt x="48" y="298"/>
                  <a:pt x="51" y="296"/>
                </a:cubicBezTo>
                <a:cubicBezTo>
                  <a:pt x="103" y="252"/>
                  <a:pt x="154" y="207"/>
                  <a:pt x="208" y="166"/>
                </a:cubicBezTo>
                <a:cubicBezTo>
                  <a:pt x="209" y="166"/>
                  <a:pt x="211" y="166"/>
                  <a:pt x="212" y="166"/>
                </a:cubicBezTo>
                <a:cubicBezTo>
                  <a:pt x="159" y="214"/>
                  <a:pt x="99" y="254"/>
                  <a:pt x="51" y="306"/>
                </a:cubicBezTo>
                <a:cubicBezTo>
                  <a:pt x="50" y="307"/>
                  <a:pt x="50" y="309"/>
                  <a:pt x="49" y="309"/>
                </a:cubicBezTo>
                <a:cubicBezTo>
                  <a:pt x="46" y="302"/>
                  <a:pt x="36" y="289"/>
                  <a:pt x="41" y="284"/>
                </a:cubicBezTo>
                <a:close/>
                <a:moveTo>
                  <a:pt x="128" y="241"/>
                </a:moveTo>
                <a:cubicBezTo>
                  <a:pt x="127" y="244"/>
                  <a:pt x="124" y="246"/>
                  <a:pt x="122" y="246"/>
                </a:cubicBezTo>
                <a:cubicBezTo>
                  <a:pt x="123" y="244"/>
                  <a:pt x="125" y="242"/>
                  <a:pt x="128" y="241"/>
                </a:cubicBezTo>
                <a:close/>
                <a:moveTo>
                  <a:pt x="104" y="262"/>
                </a:moveTo>
                <a:cubicBezTo>
                  <a:pt x="104" y="262"/>
                  <a:pt x="104" y="262"/>
                  <a:pt x="104" y="262"/>
                </a:cubicBezTo>
                <a:cubicBezTo>
                  <a:pt x="104" y="262"/>
                  <a:pt x="104" y="262"/>
                  <a:pt x="104" y="262"/>
                </a:cubicBezTo>
                <a:cubicBezTo>
                  <a:pt x="104" y="262"/>
                  <a:pt x="104" y="262"/>
                  <a:pt x="104" y="262"/>
                </a:cubicBezTo>
                <a:cubicBezTo>
                  <a:pt x="108" y="257"/>
                  <a:pt x="112" y="253"/>
                  <a:pt x="117" y="251"/>
                </a:cubicBezTo>
                <a:cubicBezTo>
                  <a:pt x="112" y="255"/>
                  <a:pt x="109" y="260"/>
                  <a:pt x="104" y="263"/>
                </a:cubicBezTo>
                <a:cubicBezTo>
                  <a:pt x="101" y="267"/>
                  <a:pt x="96" y="270"/>
                  <a:pt x="92" y="272"/>
                </a:cubicBezTo>
                <a:cubicBezTo>
                  <a:pt x="95" y="268"/>
                  <a:pt x="100" y="265"/>
                  <a:pt x="104" y="263"/>
                </a:cubicBezTo>
                <a:cubicBezTo>
                  <a:pt x="104" y="262"/>
                  <a:pt x="104" y="262"/>
                  <a:pt x="104" y="262"/>
                </a:cubicBezTo>
                <a:cubicBezTo>
                  <a:pt x="104" y="262"/>
                  <a:pt x="104" y="262"/>
                  <a:pt x="104" y="262"/>
                </a:cubicBezTo>
                <a:close/>
                <a:moveTo>
                  <a:pt x="53" y="312"/>
                </a:moveTo>
                <a:cubicBezTo>
                  <a:pt x="106" y="268"/>
                  <a:pt x="155" y="221"/>
                  <a:pt x="211" y="181"/>
                </a:cubicBezTo>
                <a:cubicBezTo>
                  <a:pt x="216" y="177"/>
                  <a:pt x="220" y="172"/>
                  <a:pt x="227" y="170"/>
                </a:cubicBezTo>
                <a:cubicBezTo>
                  <a:pt x="201" y="192"/>
                  <a:pt x="175" y="218"/>
                  <a:pt x="147" y="239"/>
                </a:cubicBezTo>
                <a:cubicBezTo>
                  <a:pt x="147" y="245"/>
                  <a:pt x="139" y="243"/>
                  <a:pt x="136" y="249"/>
                </a:cubicBezTo>
                <a:cubicBezTo>
                  <a:pt x="120" y="262"/>
                  <a:pt x="103" y="275"/>
                  <a:pt x="89" y="290"/>
                </a:cubicBezTo>
                <a:cubicBezTo>
                  <a:pt x="89" y="292"/>
                  <a:pt x="89" y="292"/>
                  <a:pt x="89" y="292"/>
                </a:cubicBezTo>
                <a:cubicBezTo>
                  <a:pt x="79" y="297"/>
                  <a:pt x="72" y="308"/>
                  <a:pt x="65" y="316"/>
                </a:cubicBezTo>
                <a:cubicBezTo>
                  <a:pt x="63" y="316"/>
                  <a:pt x="63" y="316"/>
                  <a:pt x="63" y="316"/>
                </a:cubicBezTo>
                <a:cubicBezTo>
                  <a:pt x="63" y="317"/>
                  <a:pt x="63" y="317"/>
                  <a:pt x="63" y="317"/>
                </a:cubicBezTo>
                <a:cubicBezTo>
                  <a:pt x="60" y="318"/>
                  <a:pt x="60" y="321"/>
                  <a:pt x="57" y="322"/>
                </a:cubicBezTo>
                <a:cubicBezTo>
                  <a:pt x="55" y="320"/>
                  <a:pt x="49" y="316"/>
                  <a:pt x="53" y="312"/>
                </a:cubicBezTo>
                <a:close/>
                <a:moveTo>
                  <a:pt x="60" y="328"/>
                </a:moveTo>
                <a:cubicBezTo>
                  <a:pt x="108" y="282"/>
                  <a:pt x="164" y="240"/>
                  <a:pt x="218" y="200"/>
                </a:cubicBezTo>
                <a:cubicBezTo>
                  <a:pt x="129" y="274"/>
                  <a:pt x="129" y="274"/>
                  <a:pt x="129" y="274"/>
                </a:cubicBezTo>
                <a:cubicBezTo>
                  <a:pt x="129" y="275"/>
                  <a:pt x="129" y="275"/>
                  <a:pt x="129" y="275"/>
                </a:cubicBezTo>
                <a:cubicBezTo>
                  <a:pt x="128" y="276"/>
                  <a:pt x="128" y="276"/>
                  <a:pt x="128" y="276"/>
                </a:cubicBezTo>
                <a:cubicBezTo>
                  <a:pt x="128" y="277"/>
                  <a:pt x="128" y="277"/>
                  <a:pt x="128" y="277"/>
                </a:cubicBezTo>
                <a:cubicBezTo>
                  <a:pt x="125" y="278"/>
                  <a:pt x="125" y="281"/>
                  <a:pt x="122" y="282"/>
                </a:cubicBezTo>
                <a:cubicBezTo>
                  <a:pt x="120" y="280"/>
                  <a:pt x="119" y="282"/>
                  <a:pt x="118" y="284"/>
                </a:cubicBezTo>
                <a:cubicBezTo>
                  <a:pt x="117" y="285"/>
                  <a:pt x="117" y="285"/>
                  <a:pt x="117" y="285"/>
                </a:cubicBezTo>
                <a:cubicBezTo>
                  <a:pt x="116" y="286"/>
                  <a:pt x="116" y="286"/>
                  <a:pt x="116" y="286"/>
                </a:cubicBezTo>
                <a:cubicBezTo>
                  <a:pt x="116" y="287"/>
                  <a:pt x="116" y="287"/>
                  <a:pt x="116" y="287"/>
                </a:cubicBezTo>
                <a:cubicBezTo>
                  <a:pt x="104" y="294"/>
                  <a:pt x="96" y="306"/>
                  <a:pt x="86" y="316"/>
                </a:cubicBezTo>
                <a:cubicBezTo>
                  <a:pt x="84" y="316"/>
                  <a:pt x="84" y="316"/>
                  <a:pt x="84" y="316"/>
                </a:cubicBezTo>
                <a:cubicBezTo>
                  <a:pt x="77" y="325"/>
                  <a:pt x="72" y="332"/>
                  <a:pt x="63" y="338"/>
                </a:cubicBezTo>
                <a:cubicBezTo>
                  <a:pt x="60" y="335"/>
                  <a:pt x="58" y="329"/>
                  <a:pt x="60" y="328"/>
                </a:cubicBezTo>
                <a:close/>
                <a:moveTo>
                  <a:pt x="185" y="247"/>
                </a:moveTo>
                <a:cubicBezTo>
                  <a:pt x="187" y="243"/>
                  <a:pt x="191" y="239"/>
                  <a:pt x="196" y="237"/>
                </a:cubicBezTo>
                <a:cubicBezTo>
                  <a:pt x="195" y="238"/>
                  <a:pt x="198" y="241"/>
                  <a:pt x="200" y="235"/>
                </a:cubicBezTo>
                <a:cubicBezTo>
                  <a:pt x="205" y="243"/>
                  <a:pt x="201" y="254"/>
                  <a:pt x="194" y="259"/>
                </a:cubicBezTo>
                <a:cubicBezTo>
                  <a:pt x="168" y="276"/>
                  <a:pt x="144" y="295"/>
                  <a:pt x="119" y="314"/>
                </a:cubicBezTo>
                <a:cubicBezTo>
                  <a:pt x="141" y="290"/>
                  <a:pt x="167" y="267"/>
                  <a:pt x="191" y="245"/>
                </a:cubicBezTo>
                <a:cubicBezTo>
                  <a:pt x="188" y="245"/>
                  <a:pt x="188" y="247"/>
                  <a:pt x="185" y="247"/>
                </a:cubicBezTo>
                <a:close/>
                <a:moveTo>
                  <a:pt x="103" y="304"/>
                </a:moveTo>
                <a:cubicBezTo>
                  <a:pt x="134" y="274"/>
                  <a:pt x="169" y="247"/>
                  <a:pt x="202" y="220"/>
                </a:cubicBezTo>
                <a:cubicBezTo>
                  <a:pt x="203" y="224"/>
                  <a:pt x="203" y="228"/>
                  <a:pt x="199" y="230"/>
                </a:cubicBezTo>
                <a:cubicBezTo>
                  <a:pt x="165" y="253"/>
                  <a:pt x="134" y="278"/>
                  <a:pt x="103" y="304"/>
                </a:cubicBezTo>
                <a:close/>
                <a:moveTo>
                  <a:pt x="200" y="314"/>
                </a:moveTo>
                <a:cubicBezTo>
                  <a:pt x="131" y="374"/>
                  <a:pt x="131" y="374"/>
                  <a:pt x="131" y="374"/>
                </a:cubicBezTo>
                <a:cubicBezTo>
                  <a:pt x="130" y="375"/>
                  <a:pt x="130" y="375"/>
                  <a:pt x="130" y="375"/>
                </a:cubicBezTo>
                <a:cubicBezTo>
                  <a:pt x="120" y="383"/>
                  <a:pt x="120" y="383"/>
                  <a:pt x="120" y="383"/>
                </a:cubicBezTo>
                <a:cubicBezTo>
                  <a:pt x="148" y="356"/>
                  <a:pt x="173" y="322"/>
                  <a:pt x="201" y="295"/>
                </a:cubicBezTo>
                <a:cubicBezTo>
                  <a:pt x="201" y="298"/>
                  <a:pt x="206" y="308"/>
                  <a:pt x="200" y="314"/>
                </a:cubicBezTo>
                <a:close/>
                <a:moveTo>
                  <a:pt x="178" y="250"/>
                </a:moveTo>
                <a:cubicBezTo>
                  <a:pt x="180" y="251"/>
                  <a:pt x="179" y="253"/>
                  <a:pt x="178" y="252"/>
                </a:cubicBezTo>
                <a:cubicBezTo>
                  <a:pt x="140" y="282"/>
                  <a:pt x="108" y="318"/>
                  <a:pt x="76" y="352"/>
                </a:cubicBezTo>
                <a:cubicBezTo>
                  <a:pt x="71" y="350"/>
                  <a:pt x="69" y="346"/>
                  <a:pt x="68" y="342"/>
                </a:cubicBezTo>
                <a:cubicBezTo>
                  <a:pt x="102" y="309"/>
                  <a:pt x="140" y="279"/>
                  <a:pt x="178" y="250"/>
                </a:cubicBezTo>
                <a:close/>
                <a:moveTo>
                  <a:pt x="114" y="394"/>
                </a:moveTo>
                <a:cubicBezTo>
                  <a:pt x="157" y="357"/>
                  <a:pt x="157" y="357"/>
                  <a:pt x="157" y="357"/>
                </a:cubicBezTo>
                <a:cubicBezTo>
                  <a:pt x="122" y="398"/>
                  <a:pt x="122" y="398"/>
                  <a:pt x="122" y="398"/>
                </a:cubicBezTo>
                <a:cubicBezTo>
                  <a:pt x="118" y="402"/>
                  <a:pt x="112" y="396"/>
                  <a:pt x="114" y="394"/>
                </a:cubicBezTo>
                <a:close/>
                <a:moveTo>
                  <a:pt x="137" y="388"/>
                </a:moveTo>
                <a:cubicBezTo>
                  <a:pt x="158" y="363"/>
                  <a:pt x="181" y="338"/>
                  <a:pt x="205" y="315"/>
                </a:cubicBezTo>
                <a:cubicBezTo>
                  <a:pt x="209" y="317"/>
                  <a:pt x="214" y="318"/>
                  <a:pt x="218" y="318"/>
                </a:cubicBezTo>
                <a:cubicBezTo>
                  <a:pt x="190" y="336"/>
                  <a:pt x="167" y="357"/>
                  <a:pt x="146" y="382"/>
                </a:cubicBezTo>
                <a:cubicBezTo>
                  <a:pt x="146" y="382"/>
                  <a:pt x="145" y="383"/>
                  <a:pt x="145" y="383"/>
                </a:cubicBezTo>
                <a:cubicBezTo>
                  <a:pt x="145" y="383"/>
                  <a:pt x="146" y="383"/>
                  <a:pt x="146" y="383"/>
                </a:cubicBezTo>
                <a:cubicBezTo>
                  <a:pt x="175" y="357"/>
                  <a:pt x="175" y="357"/>
                  <a:pt x="175" y="357"/>
                </a:cubicBezTo>
                <a:cubicBezTo>
                  <a:pt x="175" y="356"/>
                  <a:pt x="175" y="356"/>
                  <a:pt x="175" y="356"/>
                </a:cubicBezTo>
                <a:cubicBezTo>
                  <a:pt x="175" y="354"/>
                  <a:pt x="177" y="353"/>
                  <a:pt x="179" y="353"/>
                </a:cubicBezTo>
                <a:cubicBezTo>
                  <a:pt x="179" y="354"/>
                  <a:pt x="179" y="354"/>
                  <a:pt x="179" y="354"/>
                </a:cubicBezTo>
                <a:cubicBezTo>
                  <a:pt x="180" y="353"/>
                  <a:pt x="180" y="353"/>
                  <a:pt x="180" y="353"/>
                </a:cubicBezTo>
                <a:cubicBezTo>
                  <a:pt x="181" y="352"/>
                  <a:pt x="181" y="352"/>
                  <a:pt x="181" y="352"/>
                </a:cubicBezTo>
                <a:cubicBezTo>
                  <a:pt x="182" y="351"/>
                  <a:pt x="182" y="351"/>
                  <a:pt x="182" y="351"/>
                </a:cubicBezTo>
                <a:cubicBezTo>
                  <a:pt x="183" y="351"/>
                  <a:pt x="183" y="350"/>
                  <a:pt x="181" y="350"/>
                </a:cubicBezTo>
                <a:cubicBezTo>
                  <a:pt x="189" y="348"/>
                  <a:pt x="189" y="340"/>
                  <a:pt x="195" y="337"/>
                </a:cubicBezTo>
                <a:cubicBezTo>
                  <a:pt x="197" y="337"/>
                  <a:pt x="197" y="337"/>
                  <a:pt x="197" y="337"/>
                </a:cubicBezTo>
                <a:cubicBezTo>
                  <a:pt x="197" y="336"/>
                  <a:pt x="197" y="336"/>
                  <a:pt x="197" y="336"/>
                </a:cubicBezTo>
                <a:cubicBezTo>
                  <a:pt x="199" y="335"/>
                  <a:pt x="199" y="335"/>
                  <a:pt x="199" y="335"/>
                </a:cubicBezTo>
                <a:cubicBezTo>
                  <a:pt x="200" y="334"/>
                  <a:pt x="200" y="334"/>
                  <a:pt x="200" y="334"/>
                </a:cubicBezTo>
                <a:cubicBezTo>
                  <a:pt x="201" y="334"/>
                  <a:pt x="202" y="334"/>
                  <a:pt x="203" y="332"/>
                </a:cubicBezTo>
                <a:cubicBezTo>
                  <a:pt x="204" y="333"/>
                  <a:pt x="207" y="330"/>
                  <a:pt x="204" y="331"/>
                </a:cubicBezTo>
                <a:cubicBezTo>
                  <a:pt x="207" y="329"/>
                  <a:pt x="207" y="329"/>
                  <a:pt x="207" y="329"/>
                </a:cubicBezTo>
                <a:cubicBezTo>
                  <a:pt x="211" y="329"/>
                  <a:pt x="211" y="329"/>
                  <a:pt x="211" y="329"/>
                </a:cubicBezTo>
                <a:cubicBezTo>
                  <a:pt x="186" y="356"/>
                  <a:pt x="159" y="381"/>
                  <a:pt x="136" y="409"/>
                </a:cubicBezTo>
                <a:cubicBezTo>
                  <a:pt x="131" y="408"/>
                  <a:pt x="127" y="405"/>
                  <a:pt x="124" y="402"/>
                </a:cubicBezTo>
                <a:cubicBezTo>
                  <a:pt x="133" y="398"/>
                  <a:pt x="131" y="392"/>
                  <a:pt x="137" y="388"/>
                </a:cubicBezTo>
                <a:close/>
                <a:moveTo>
                  <a:pt x="141" y="410"/>
                </a:moveTo>
                <a:cubicBezTo>
                  <a:pt x="149" y="405"/>
                  <a:pt x="158" y="396"/>
                  <a:pt x="164" y="390"/>
                </a:cubicBezTo>
                <a:cubicBezTo>
                  <a:pt x="166" y="390"/>
                  <a:pt x="166" y="390"/>
                  <a:pt x="166" y="390"/>
                </a:cubicBezTo>
                <a:cubicBezTo>
                  <a:pt x="185" y="372"/>
                  <a:pt x="202" y="356"/>
                  <a:pt x="219" y="339"/>
                </a:cubicBezTo>
                <a:cubicBezTo>
                  <a:pt x="149" y="417"/>
                  <a:pt x="149" y="417"/>
                  <a:pt x="149" y="417"/>
                </a:cubicBezTo>
                <a:cubicBezTo>
                  <a:pt x="146" y="415"/>
                  <a:pt x="136" y="414"/>
                  <a:pt x="141" y="410"/>
                </a:cubicBezTo>
                <a:close/>
                <a:moveTo>
                  <a:pt x="154" y="417"/>
                </a:moveTo>
                <a:cubicBezTo>
                  <a:pt x="202" y="365"/>
                  <a:pt x="202" y="365"/>
                  <a:pt x="202" y="365"/>
                </a:cubicBezTo>
                <a:cubicBezTo>
                  <a:pt x="204" y="369"/>
                  <a:pt x="196" y="382"/>
                  <a:pt x="193" y="386"/>
                </a:cubicBezTo>
                <a:cubicBezTo>
                  <a:pt x="181" y="398"/>
                  <a:pt x="170" y="410"/>
                  <a:pt x="158" y="421"/>
                </a:cubicBezTo>
                <a:cubicBezTo>
                  <a:pt x="155" y="422"/>
                  <a:pt x="153" y="418"/>
                  <a:pt x="154" y="417"/>
                </a:cubicBezTo>
                <a:close/>
                <a:moveTo>
                  <a:pt x="157" y="430"/>
                </a:moveTo>
                <a:cubicBezTo>
                  <a:pt x="157" y="430"/>
                  <a:pt x="157" y="430"/>
                  <a:pt x="157" y="430"/>
                </a:cubicBezTo>
                <a:cubicBezTo>
                  <a:pt x="160" y="428"/>
                  <a:pt x="163" y="431"/>
                  <a:pt x="164" y="433"/>
                </a:cubicBezTo>
                <a:cubicBezTo>
                  <a:pt x="161" y="434"/>
                  <a:pt x="158" y="432"/>
                  <a:pt x="157" y="430"/>
                </a:cubicBezTo>
                <a:close/>
                <a:moveTo>
                  <a:pt x="164" y="425"/>
                </a:moveTo>
                <a:cubicBezTo>
                  <a:pt x="171" y="419"/>
                  <a:pt x="179" y="414"/>
                  <a:pt x="186" y="409"/>
                </a:cubicBezTo>
                <a:cubicBezTo>
                  <a:pt x="182" y="414"/>
                  <a:pt x="179" y="419"/>
                  <a:pt x="173" y="422"/>
                </a:cubicBezTo>
                <a:cubicBezTo>
                  <a:pt x="171" y="424"/>
                  <a:pt x="168" y="429"/>
                  <a:pt x="164" y="425"/>
                </a:cubicBezTo>
                <a:close/>
                <a:moveTo>
                  <a:pt x="175" y="429"/>
                </a:moveTo>
                <a:cubicBezTo>
                  <a:pt x="206" y="411"/>
                  <a:pt x="206" y="411"/>
                  <a:pt x="206" y="411"/>
                </a:cubicBezTo>
                <a:cubicBezTo>
                  <a:pt x="186" y="433"/>
                  <a:pt x="186" y="433"/>
                  <a:pt x="186" y="433"/>
                </a:cubicBezTo>
                <a:cubicBezTo>
                  <a:pt x="185" y="435"/>
                  <a:pt x="178" y="432"/>
                  <a:pt x="175" y="429"/>
                </a:cubicBezTo>
                <a:close/>
                <a:moveTo>
                  <a:pt x="219" y="406"/>
                </a:moveTo>
                <a:cubicBezTo>
                  <a:pt x="219" y="406"/>
                  <a:pt x="220" y="405"/>
                  <a:pt x="222" y="405"/>
                </a:cubicBezTo>
                <a:cubicBezTo>
                  <a:pt x="224" y="404"/>
                  <a:pt x="226" y="407"/>
                  <a:pt x="230" y="407"/>
                </a:cubicBezTo>
                <a:cubicBezTo>
                  <a:pt x="218" y="415"/>
                  <a:pt x="204" y="423"/>
                  <a:pt x="194" y="433"/>
                </a:cubicBezTo>
                <a:cubicBezTo>
                  <a:pt x="200" y="424"/>
                  <a:pt x="211" y="414"/>
                  <a:pt x="219" y="406"/>
                </a:cubicBezTo>
                <a:close/>
                <a:moveTo>
                  <a:pt x="213" y="440"/>
                </a:moveTo>
                <a:cubicBezTo>
                  <a:pt x="207" y="439"/>
                  <a:pt x="199" y="439"/>
                  <a:pt x="194" y="437"/>
                </a:cubicBezTo>
                <a:cubicBezTo>
                  <a:pt x="204" y="430"/>
                  <a:pt x="215" y="420"/>
                  <a:pt x="225" y="415"/>
                </a:cubicBezTo>
                <a:cubicBezTo>
                  <a:pt x="222" y="422"/>
                  <a:pt x="222" y="422"/>
                  <a:pt x="222" y="422"/>
                </a:cubicBezTo>
                <a:cubicBezTo>
                  <a:pt x="230" y="414"/>
                  <a:pt x="241" y="404"/>
                  <a:pt x="254" y="401"/>
                </a:cubicBezTo>
                <a:cubicBezTo>
                  <a:pt x="412" y="287"/>
                  <a:pt x="412" y="287"/>
                  <a:pt x="412" y="287"/>
                </a:cubicBezTo>
                <a:cubicBezTo>
                  <a:pt x="351" y="339"/>
                  <a:pt x="282" y="386"/>
                  <a:pt x="220" y="437"/>
                </a:cubicBezTo>
                <a:cubicBezTo>
                  <a:pt x="218" y="438"/>
                  <a:pt x="216" y="441"/>
                  <a:pt x="213" y="440"/>
                </a:cubicBezTo>
                <a:close/>
                <a:moveTo>
                  <a:pt x="445" y="240"/>
                </a:moveTo>
                <a:cubicBezTo>
                  <a:pt x="442" y="242"/>
                  <a:pt x="442" y="240"/>
                  <a:pt x="443" y="239"/>
                </a:cubicBezTo>
                <a:cubicBezTo>
                  <a:pt x="450" y="235"/>
                  <a:pt x="455" y="231"/>
                  <a:pt x="462" y="229"/>
                </a:cubicBezTo>
                <a:cubicBezTo>
                  <a:pt x="460" y="250"/>
                  <a:pt x="442" y="255"/>
                  <a:pt x="430" y="266"/>
                </a:cubicBezTo>
                <a:cubicBezTo>
                  <a:pt x="391" y="298"/>
                  <a:pt x="350" y="327"/>
                  <a:pt x="308" y="356"/>
                </a:cubicBezTo>
                <a:cubicBezTo>
                  <a:pt x="308" y="356"/>
                  <a:pt x="307" y="356"/>
                  <a:pt x="306" y="356"/>
                </a:cubicBezTo>
                <a:cubicBezTo>
                  <a:pt x="301" y="360"/>
                  <a:pt x="301" y="360"/>
                  <a:pt x="301" y="360"/>
                </a:cubicBezTo>
                <a:cubicBezTo>
                  <a:pt x="302" y="358"/>
                  <a:pt x="304" y="357"/>
                  <a:pt x="306" y="356"/>
                </a:cubicBezTo>
                <a:cubicBezTo>
                  <a:pt x="322" y="345"/>
                  <a:pt x="337" y="331"/>
                  <a:pt x="352" y="318"/>
                </a:cubicBezTo>
                <a:cubicBezTo>
                  <a:pt x="353" y="318"/>
                  <a:pt x="353" y="318"/>
                  <a:pt x="353" y="318"/>
                </a:cubicBezTo>
                <a:cubicBezTo>
                  <a:pt x="354" y="318"/>
                  <a:pt x="354" y="318"/>
                  <a:pt x="354" y="318"/>
                </a:cubicBezTo>
                <a:cubicBezTo>
                  <a:pt x="385" y="294"/>
                  <a:pt x="416" y="268"/>
                  <a:pt x="445" y="242"/>
                </a:cubicBezTo>
                <a:cubicBezTo>
                  <a:pt x="445" y="241"/>
                  <a:pt x="445" y="241"/>
                  <a:pt x="445" y="240"/>
                </a:cubicBezTo>
                <a:close/>
                <a:moveTo>
                  <a:pt x="416" y="314"/>
                </a:moveTo>
                <a:cubicBezTo>
                  <a:pt x="427" y="307"/>
                  <a:pt x="438" y="302"/>
                  <a:pt x="446" y="292"/>
                </a:cubicBezTo>
                <a:cubicBezTo>
                  <a:pt x="447" y="290"/>
                  <a:pt x="441" y="292"/>
                  <a:pt x="439" y="293"/>
                </a:cubicBezTo>
                <a:cubicBezTo>
                  <a:pt x="410" y="311"/>
                  <a:pt x="410" y="311"/>
                  <a:pt x="410" y="311"/>
                </a:cubicBezTo>
                <a:cubicBezTo>
                  <a:pt x="441" y="284"/>
                  <a:pt x="441" y="284"/>
                  <a:pt x="441" y="284"/>
                </a:cubicBezTo>
                <a:cubicBezTo>
                  <a:pt x="436" y="286"/>
                  <a:pt x="434" y="284"/>
                  <a:pt x="436" y="283"/>
                </a:cubicBezTo>
                <a:cubicBezTo>
                  <a:pt x="442" y="278"/>
                  <a:pt x="450" y="278"/>
                  <a:pt x="455" y="271"/>
                </a:cubicBezTo>
                <a:cubicBezTo>
                  <a:pt x="450" y="289"/>
                  <a:pt x="444" y="305"/>
                  <a:pt x="436" y="319"/>
                </a:cubicBezTo>
                <a:cubicBezTo>
                  <a:pt x="407" y="334"/>
                  <a:pt x="382" y="357"/>
                  <a:pt x="354" y="374"/>
                </a:cubicBezTo>
                <a:cubicBezTo>
                  <a:pt x="378" y="354"/>
                  <a:pt x="402" y="333"/>
                  <a:pt x="425" y="311"/>
                </a:cubicBezTo>
                <a:cubicBezTo>
                  <a:pt x="422" y="312"/>
                  <a:pt x="419" y="314"/>
                  <a:pt x="416" y="314"/>
                </a:cubicBezTo>
                <a:close/>
                <a:moveTo>
                  <a:pt x="454" y="265"/>
                </a:moveTo>
                <a:cubicBezTo>
                  <a:pt x="431" y="280"/>
                  <a:pt x="411" y="297"/>
                  <a:pt x="389" y="313"/>
                </a:cubicBezTo>
                <a:cubicBezTo>
                  <a:pt x="448" y="262"/>
                  <a:pt x="448" y="262"/>
                  <a:pt x="448" y="262"/>
                </a:cubicBezTo>
                <a:cubicBezTo>
                  <a:pt x="445" y="262"/>
                  <a:pt x="445" y="262"/>
                  <a:pt x="445" y="262"/>
                </a:cubicBezTo>
                <a:cubicBezTo>
                  <a:pt x="447" y="259"/>
                  <a:pt x="450" y="256"/>
                  <a:pt x="454" y="255"/>
                </a:cubicBezTo>
                <a:cubicBezTo>
                  <a:pt x="454" y="255"/>
                  <a:pt x="455" y="256"/>
                  <a:pt x="456" y="255"/>
                </a:cubicBezTo>
                <a:cubicBezTo>
                  <a:pt x="458" y="254"/>
                  <a:pt x="458" y="263"/>
                  <a:pt x="454" y="265"/>
                </a:cubicBezTo>
                <a:close/>
                <a:moveTo>
                  <a:pt x="427" y="251"/>
                </a:moveTo>
                <a:cubicBezTo>
                  <a:pt x="389" y="285"/>
                  <a:pt x="349" y="317"/>
                  <a:pt x="308" y="349"/>
                </a:cubicBezTo>
                <a:cubicBezTo>
                  <a:pt x="307" y="350"/>
                  <a:pt x="307" y="350"/>
                  <a:pt x="307" y="350"/>
                </a:cubicBezTo>
                <a:cubicBezTo>
                  <a:pt x="306" y="351"/>
                  <a:pt x="306" y="351"/>
                  <a:pt x="306" y="351"/>
                </a:cubicBezTo>
                <a:cubicBezTo>
                  <a:pt x="292" y="363"/>
                  <a:pt x="277" y="374"/>
                  <a:pt x="263" y="386"/>
                </a:cubicBezTo>
                <a:cubicBezTo>
                  <a:pt x="264" y="381"/>
                  <a:pt x="263" y="373"/>
                  <a:pt x="265" y="371"/>
                </a:cubicBezTo>
                <a:cubicBezTo>
                  <a:pt x="316" y="328"/>
                  <a:pt x="375" y="292"/>
                  <a:pt x="428" y="250"/>
                </a:cubicBezTo>
                <a:cubicBezTo>
                  <a:pt x="428" y="250"/>
                  <a:pt x="428" y="251"/>
                  <a:pt x="427" y="251"/>
                </a:cubicBezTo>
                <a:close/>
                <a:moveTo>
                  <a:pt x="300" y="361"/>
                </a:moveTo>
                <a:cubicBezTo>
                  <a:pt x="298" y="364"/>
                  <a:pt x="295" y="365"/>
                  <a:pt x="293" y="366"/>
                </a:cubicBezTo>
                <a:cubicBezTo>
                  <a:pt x="294" y="363"/>
                  <a:pt x="297" y="363"/>
                  <a:pt x="300" y="361"/>
                </a:cubicBezTo>
                <a:close/>
                <a:moveTo>
                  <a:pt x="266" y="361"/>
                </a:moveTo>
                <a:cubicBezTo>
                  <a:pt x="302" y="326"/>
                  <a:pt x="343" y="295"/>
                  <a:pt x="385" y="266"/>
                </a:cubicBezTo>
                <a:cubicBezTo>
                  <a:pt x="346" y="297"/>
                  <a:pt x="305" y="330"/>
                  <a:pt x="267" y="366"/>
                </a:cubicBezTo>
                <a:cubicBezTo>
                  <a:pt x="265" y="368"/>
                  <a:pt x="263" y="363"/>
                  <a:pt x="266" y="361"/>
                </a:cubicBezTo>
                <a:close/>
                <a:moveTo>
                  <a:pt x="261" y="357"/>
                </a:moveTo>
                <a:cubicBezTo>
                  <a:pt x="264" y="354"/>
                  <a:pt x="267" y="348"/>
                  <a:pt x="273" y="347"/>
                </a:cubicBezTo>
                <a:cubicBezTo>
                  <a:pt x="269" y="351"/>
                  <a:pt x="265" y="356"/>
                  <a:pt x="261" y="357"/>
                </a:cubicBezTo>
                <a:close/>
                <a:moveTo>
                  <a:pt x="235" y="442"/>
                </a:moveTo>
                <a:cubicBezTo>
                  <a:pt x="234" y="443"/>
                  <a:pt x="226" y="441"/>
                  <a:pt x="222" y="441"/>
                </a:cubicBezTo>
                <a:cubicBezTo>
                  <a:pt x="283" y="388"/>
                  <a:pt x="354" y="348"/>
                  <a:pt x="417" y="298"/>
                </a:cubicBezTo>
                <a:cubicBezTo>
                  <a:pt x="418" y="296"/>
                  <a:pt x="420" y="293"/>
                  <a:pt x="423" y="292"/>
                </a:cubicBezTo>
                <a:cubicBezTo>
                  <a:pt x="422" y="294"/>
                  <a:pt x="420" y="297"/>
                  <a:pt x="417" y="298"/>
                </a:cubicBezTo>
                <a:cubicBezTo>
                  <a:pt x="416" y="298"/>
                  <a:pt x="416" y="300"/>
                  <a:pt x="416" y="300"/>
                </a:cubicBezTo>
                <a:cubicBezTo>
                  <a:pt x="356" y="347"/>
                  <a:pt x="356" y="347"/>
                  <a:pt x="356" y="347"/>
                </a:cubicBezTo>
                <a:cubicBezTo>
                  <a:pt x="316" y="379"/>
                  <a:pt x="269" y="404"/>
                  <a:pt x="235" y="442"/>
                </a:cubicBezTo>
                <a:close/>
                <a:moveTo>
                  <a:pt x="242" y="444"/>
                </a:moveTo>
                <a:cubicBezTo>
                  <a:pt x="248" y="436"/>
                  <a:pt x="254" y="432"/>
                  <a:pt x="259" y="427"/>
                </a:cubicBezTo>
                <a:cubicBezTo>
                  <a:pt x="309" y="388"/>
                  <a:pt x="362" y="350"/>
                  <a:pt x="415" y="314"/>
                </a:cubicBezTo>
                <a:cubicBezTo>
                  <a:pt x="377" y="351"/>
                  <a:pt x="333" y="385"/>
                  <a:pt x="290" y="417"/>
                </a:cubicBezTo>
                <a:cubicBezTo>
                  <a:pt x="276" y="427"/>
                  <a:pt x="265" y="441"/>
                  <a:pt x="242" y="444"/>
                </a:cubicBezTo>
                <a:close/>
                <a:moveTo>
                  <a:pt x="411" y="345"/>
                </a:moveTo>
                <a:cubicBezTo>
                  <a:pt x="413" y="342"/>
                  <a:pt x="413" y="342"/>
                  <a:pt x="413" y="342"/>
                </a:cubicBezTo>
                <a:cubicBezTo>
                  <a:pt x="380" y="366"/>
                  <a:pt x="349" y="392"/>
                  <a:pt x="318" y="418"/>
                </a:cubicBezTo>
                <a:cubicBezTo>
                  <a:pt x="318" y="418"/>
                  <a:pt x="318" y="419"/>
                  <a:pt x="317" y="418"/>
                </a:cubicBezTo>
                <a:cubicBezTo>
                  <a:pt x="307" y="431"/>
                  <a:pt x="289" y="441"/>
                  <a:pt x="267" y="440"/>
                </a:cubicBezTo>
                <a:cubicBezTo>
                  <a:pt x="320" y="402"/>
                  <a:pt x="375" y="366"/>
                  <a:pt x="427" y="328"/>
                </a:cubicBezTo>
                <a:cubicBezTo>
                  <a:pt x="425" y="332"/>
                  <a:pt x="422" y="333"/>
                  <a:pt x="418" y="336"/>
                </a:cubicBezTo>
                <a:cubicBezTo>
                  <a:pt x="423" y="338"/>
                  <a:pt x="427" y="334"/>
                  <a:pt x="432" y="331"/>
                </a:cubicBezTo>
                <a:cubicBezTo>
                  <a:pt x="411" y="370"/>
                  <a:pt x="371" y="387"/>
                  <a:pt x="339" y="411"/>
                </a:cubicBezTo>
                <a:cubicBezTo>
                  <a:pt x="331" y="417"/>
                  <a:pt x="322" y="423"/>
                  <a:pt x="313" y="427"/>
                </a:cubicBezTo>
                <a:cubicBezTo>
                  <a:pt x="418" y="342"/>
                  <a:pt x="418" y="342"/>
                  <a:pt x="418" y="342"/>
                </a:cubicBezTo>
                <a:cubicBezTo>
                  <a:pt x="415" y="342"/>
                  <a:pt x="414" y="345"/>
                  <a:pt x="411" y="345"/>
                </a:cubicBezTo>
                <a:close/>
                <a:moveTo>
                  <a:pt x="384" y="386"/>
                </a:moveTo>
                <a:cubicBezTo>
                  <a:pt x="371" y="401"/>
                  <a:pt x="349" y="416"/>
                  <a:pt x="329" y="424"/>
                </a:cubicBezTo>
                <a:cubicBezTo>
                  <a:pt x="346" y="410"/>
                  <a:pt x="365" y="398"/>
                  <a:pt x="384" y="386"/>
                </a:cubicBezTo>
                <a:close/>
                <a:moveTo>
                  <a:pt x="469" y="213"/>
                </a:moveTo>
                <a:cubicBezTo>
                  <a:pt x="469" y="211"/>
                  <a:pt x="469" y="205"/>
                  <a:pt x="469" y="201"/>
                </a:cubicBezTo>
                <a:cubicBezTo>
                  <a:pt x="485" y="257"/>
                  <a:pt x="468" y="322"/>
                  <a:pt x="441" y="355"/>
                </a:cubicBezTo>
                <a:cubicBezTo>
                  <a:pt x="410" y="394"/>
                  <a:pt x="373" y="426"/>
                  <a:pt x="314" y="436"/>
                </a:cubicBezTo>
                <a:cubicBezTo>
                  <a:pt x="401" y="402"/>
                  <a:pt x="459" y="334"/>
                  <a:pt x="467" y="224"/>
                </a:cubicBezTo>
                <a:cubicBezTo>
                  <a:pt x="468" y="220"/>
                  <a:pt x="471" y="217"/>
                  <a:pt x="469" y="213"/>
                </a:cubicBezTo>
                <a:close/>
                <a:moveTo>
                  <a:pt x="437" y="238"/>
                </a:moveTo>
                <a:cubicBezTo>
                  <a:pt x="405" y="259"/>
                  <a:pt x="377" y="285"/>
                  <a:pt x="345" y="306"/>
                </a:cubicBezTo>
                <a:cubicBezTo>
                  <a:pt x="345" y="306"/>
                  <a:pt x="343" y="306"/>
                  <a:pt x="343" y="306"/>
                </a:cubicBezTo>
                <a:cubicBezTo>
                  <a:pt x="442" y="223"/>
                  <a:pt x="442" y="223"/>
                  <a:pt x="442" y="223"/>
                </a:cubicBezTo>
                <a:cubicBezTo>
                  <a:pt x="439" y="223"/>
                  <a:pt x="438" y="225"/>
                  <a:pt x="436" y="224"/>
                </a:cubicBezTo>
                <a:cubicBezTo>
                  <a:pt x="445" y="218"/>
                  <a:pt x="456" y="212"/>
                  <a:pt x="464" y="203"/>
                </a:cubicBezTo>
                <a:cubicBezTo>
                  <a:pt x="466" y="225"/>
                  <a:pt x="449" y="230"/>
                  <a:pt x="437" y="238"/>
                </a:cubicBezTo>
                <a:close/>
                <a:moveTo>
                  <a:pt x="419" y="236"/>
                </a:moveTo>
                <a:cubicBezTo>
                  <a:pt x="429" y="225"/>
                  <a:pt x="442" y="214"/>
                  <a:pt x="455" y="206"/>
                </a:cubicBezTo>
                <a:cubicBezTo>
                  <a:pt x="449" y="214"/>
                  <a:pt x="440" y="218"/>
                  <a:pt x="434" y="225"/>
                </a:cubicBezTo>
                <a:lnTo>
                  <a:pt x="419" y="236"/>
                </a:lnTo>
                <a:close/>
                <a:moveTo>
                  <a:pt x="458" y="198"/>
                </a:moveTo>
                <a:cubicBezTo>
                  <a:pt x="348" y="288"/>
                  <a:pt x="348" y="288"/>
                  <a:pt x="348" y="288"/>
                </a:cubicBezTo>
                <a:cubicBezTo>
                  <a:pt x="347" y="289"/>
                  <a:pt x="345" y="288"/>
                  <a:pt x="344" y="288"/>
                </a:cubicBezTo>
                <a:cubicBezTo>
                  <a:pt x="344" y="291"/>
                  <a:pt x="341" y="293"/>
                  <a:pt x="338" y="294"/>
                </a:cubicBezTo>
                <a:cubicBezTo>
                  <a:pt x="340" y="292"/>
                  <a:pt x="342" y="289"/>
                  <a:pt x="344" y="288"/>
                </a:cubicBezTo>
                <a:cubicBezTo>
                  <a:pt x="382" y="252"/>
                  <a:pt x="423" y="220"/>
                  <a:pt x="461" y="185"/>
                </a:cubicBezTo>
                <a:cubicBezTo>
                  <a:pt x="464" y="189"/>
                  <a:pt x="462" y="194"/>
                  <a:pt x="458" y="198"/>
                </a:cubicBezTo>
                <a:close/>
                <a:moveTo>
                  <a:pt x="330" y="295"/>
                </a:moveTo>
                <a:cubicBezTo>
                  <a:pt x="339" y="285"/>
                  <a:pt x="349" y="275"/>
                  <a:pt x="360" y="267"/>
                </a:cubicBezTo>
                <a:cubicBezTo>
                  <a:pt x="360" y="268"/>
                  <a:pt x="360" y="268"/>
                  <a:pt x="359" y="268"/>
                </a:cubicBezTo>
                <a:cubicBezTo>
                  <a:pt x="350" y="278"/>
                  <a:pt x="340" y="287"/>
                  <a:pt x="330" y="295"/>
                </a:cubicBezTo>
                <a:close/>
                <a:moveTo>
                  <a:pt x="457" y="159"/>
                </a:moveTo>
                <a:cubicBezTo>
                  <a:pt x="455" y="167"/>
                  <a:pt x="439" y="164"/>
                  <a:pt x="450" y="166"/>
                </a:cubicBezTo>
                <a:cubicBezTo>
                  <a:pt x="416" y="194"/>
                  <a:pt x="382" y="221"/>
                  <a:pt x="352" y="252"/>
                </a:cubicBezTo>
                <a:cubicBezTo>
                  <a:pt x="353" y="255"/>
                  <a:pt x="343" y="254"/>
                  <a:pt x="350" y="257"/>
                </a:cubicBezTo>
                <a:cubicBezTo>
                  <a:pt x="351" y="256"/>
                  <a:pt x="351" y="256"/>
                  <a:pt x="351" y="256"/>
                </a:cubicBezTo>
                <a:cubicBezTo>
                  <a:pt x="352" y="255"/>
                  <a:pt x="352" y="255"/>
                  <a:pt x="352" y="255"/>
                </a:cubicBezTo>
                <a:cubicBezTo>
                  <a:pt x="353" y="254"/>
                  <a:pt x="353" y="254"/>
                  <a:pt x="353" y="254"/>
                </a:cubicBezTo>
                <a:cubicBezTo>
                  <a:pt x="356" y="249"/>
                  <a:pt x="360" y="248"/>
                  <a:pt x="364" y="244"/>
                </a:cubicBezTo>
                <a:cubicBezTo>
                  <a:pt x="387" y="221"/>
                  <a:pt x="416" y="201"/>
                  <a:pt x="439" y="179"/>
                </a:cubicBezTo>
                <a:cubicBezTo>
                  <a:pt x="414" y="205"/>
                  <a:pt x="382" y="230"/>
                  <a:pt x="356" y="254"/>
                </a:cubicBezTo>
                <a:cubicBezTo>
                  <a:pt x="355" y="256"/>
                  <a:pt x="355" y="256"/>
                  <a:pt x="355" y="256"/>
                </a:cubicBezTo>
                <a:cubicBezTo>
                  <a:pt x="354" y="258"/>
                  <a:pt x="352" y="260"/>
                  <a:pt x="349" y="261"/>
                </a:cubicBezTo>
                <a:cubicBezTo>
                  <a:pt x="349" y="262"/>
                  <a:pt x="349" y="262"/>
                  <a:pt x="349" y="262"/>
                </a:cubicBezTo>
                <a:cubicBezTo>
                  <a:pt x="348" y="263"/>
                  <a:pt x="348" y="263"/>
                  <a:pt x="348" y="263"/>
                </a:cubicBezTo>
                <a:cubicBezTo>
                  <a:pt x="346" y="262"/>
                  <a:pt x="344" y="264"/>
                  <a:pt x="344" y="266"/>
                </a:cubicBezTo>
                <a:cubicBezTo>
                  <a:pt x="343" y="267"/>
                  <a:pt x="343" y="267"/>
                  <a:pt x="343" y="267"/>
                </a:cubicBezTo>
                <a:cubicBezTo>
                  <a:pt x="341" y="269"/>
                  <a:pt x="341" y="269"/>
                  <a:pt x="341" y="269"/>
                </a:cubicBezTo>
                <a:cubicBezTo>
                  <a:pt x="340" y="269"/>
                  <a:pt x="338" y="270"/>
                  <a:pt x="338" y="271"/>
                </a:cubicBezTo>
                <a:cubicBezTo>
                  <a:pt x="338" y="274"/>
                  <a:pt x="336" y="276"/>
                  <a:pt x="333" y="276"/>
                </a:cubicBezTo>
                <a:cubicBezTo>
                  <a:pt x="332" y="277"/>
                  <a:pt x="332" y="277"/>
                  <a:pt x="332" y="277"/>
                </a:cubicBezTo>
                <a:cubicBezTo>
                  <a:pt x="330" y="277"/>
                  <a:pt x="329" y="279"/>
                  <a:pt x="327" y="281"/>
                </a:cubicBezTo>
                <a:cubicBezTo>
                  <a:pt x="325" y="283"/>
                  <a:pt x="323" y="286"/>
                  <a:pt x="320" y="288"/>
                </a:cubicBezTo>
                <a:cubicBezTo>
                  <a:pt x="319" y="290"/>
                  <a:pt x="317" y="292"/>
                  <a:pt x="315" y="293"/>
                </a:cubicBezTo>
                <a:cubicBezTo>
                  <a:pt x="314" y="294"/>
                  <a:pt x="314" y="294"/>
                  <a:pt x="314" y="294"/>
                </a:cubicBezTo>
                <a:cubicBezTo>
                  <a:pt x="313" y="295"/>
                  <a:pt x="313" y="295"/>
                  <a:pt x="313" y="295"/>
                </a:cubicBezTo>
                <a:cubicBezTo>
                  <a:pt x="311" y="297"/>
                  <a:pt x="311" y="297"/>
                  <a:pt x="311" y="297"/>
                </a:cubicBezTo>
                <a:cubicBezTo>
                  <a:pt x="313" y="297"/>
                  <a:pt x="313" y="297"/>
                  <a:pt x="313" y="297"/>
                </a:cubicBezTo>
                <a:cubicBezTo>
                  <a:pt x="360" y="252"/>
                  <a:pt x="414" y="215"/>
                  <a:pt x="457" y="166"/>
                </a:cubicBezTo>
                <a:cubicBezTo>
                  <a:pt x="458" y="170"/>
                  <a:pt x="462" y="175"/>
                  <a:pt x="460" y="178"/>
                </a:cubicBezTo>
                <a:cubicBezTo>
                  <a:pt x="427" y="210"/>
                  <a:pt x="393" y="239"/>
                  <a:pt x="355" y="265"/>
                </a:cubicBezTo>
                <a:cubicBezTo>
                  <a:pt x="322" y="295"/>
                  <a:pt x="293" y="327"/>
                  <a:pt x="259" y="351"/>
                </a:cubicBezTo>
                <a:cubicBezTo>
                  <a:pt x="255" y="354"/>
                  <a:pt x="252" y="347"/>
                  <a:pt x="257" y="347"/>
                </a:cubicBezTo>
                <a:cubicBezTo>
                  <a:pt x="257" y="345"/>
                  <a:pt x="257" y="345"/>
                  <a:pt x="257" y="345"/>
                </a:cubicBezTo>
                <a:cubicBezTo>
                  <a:pt x="257" y="342"/>
                  <a:pt x="257" y="342"/>
                  <a:pt x="257" y="342"/>
                </a:cubicBezTo>
                <a:cubicBezTo>
                  <a:pt x="254" y="343"/>
                  <a:pt x="253" y="349"/>
                  <a:pt x="251" y="349"/>
                </a:cubicBezTo>
                <a:cubicBezTo>
                  <a:pt x="247" y="350"/>
                  <a:pt x="242" y="347"/>
                  <a:pt x="237" y="347"/>
                </a:cubicBezTo>
                <a:cubicBezTo>
                  <a:pt x="307" y="289"/>
                  <a:pt x="374" y="227"/>
                  <a:pt x="440" y="166"/>
                </a:cubicBezTo>
                <a:cubicBezTo>
                  <a:pt x="441" y="166"/>
                  <a:pt x="441" y="166"/>
                  <a:pt x="441" y="166"/>
                </a:cubicBezTo>
                <a:cubicBezTo>
                  <a:pt x="445" y="163"/>
                  <a:pt x="445" y="159"/>
                  <a:pt x="452" y="159"/>
                </a:cubicBezTo>
                <a:cubicBezTo>
                  <a:pt x="454" y="155"/>
                  <a:pt x="457" y="158"/>
                  <a:pt x="457" y="159"/>
                </a:cubicBezTo>
                <a:close/>
                <a:moveTo>
                  <a:pt x="455" y="147"/>
                </a:moveTo>
                <a:cubicBezTo>
                  <a:pt x="454" y="146"/>
                  <a:pt x="455" y="151"/>
                  <a:pt x="454" y="152"/>
                </a:cubicBezTo>
                <a:cubicBezTo>
                  <a:pt x="449" y="156"/>
                  <a:pt x="443" y="159"/>
                  <a:pt x="439" y="164"/>
                </a:cubicBezTo>
                <a:cubicBezTo>
                  <a:pt x="436" y="166"/>
                  <a:pt x="434" y="162"/>
                  <a:pt x="437" y="162"/>
                </a:cubicBezTo>
                <a:cubicBezTo>
                  <a:pt x="440" y="155"/>
                  <a:pt x="448" y="155"/>
                  <a:pt x="452" y="148"/>
                </a:cubicBezTo>
                <a:cubicBezTo>
                  <a:pt x="445" y="151"/>
                  <a:pt x="451" y="144"/>
                  <a:pt x="455" y="147"/>
                </a:cubicBezTo>
                <a:close/>
                <a:moveTo>
                  <a:pt x="446" y="126"/>
                </a:moveTo>
                <a:cubicBezTo>
                  <a:pt x="449" y="130"/>
                  <a:pt x="452" y="139"/>
                  <a:pt x="450" y="141"/>
                </a:cubicBezTo>
                <a:cubicBezTo>
                  <a:pt x="342" y="224"/>
                  <a:pt x="342" y="224"/>
                  <a:pt x="342" y="224"/>
                </a:cubicBezTo>
                <a:lnTo>
                  <a:pt x="446" y="126"/>
                </a:lnTo>
                <a:close/>
                <a:moveTo>
                  <a:pt x="441" y="125"/>
                </a:moveTo>
                <a:cubicBezTo>
                  <a:pt x="419" y="147"/>
                  <a:pt x="394" y="166"/>
                  <a:pt x="369" y="185"/>
                </a:cubicBezTo>
                <a:cubicBezTo>
                  <a:pt x="363" y="190"/>
                  <a:pt x="357" y="196"/>
                  <a:pt x="350" y="199"/>
                </a:cubicBezTo>
                <a:cubicBezTo>
                  <a:pt x="438" y="113"/>
                  <a:pt x="438" y="113"/>
                  <a:pt x="438" y="113"/>
                </a:cubicBezTo>
                <a:cubicBezTo>
                  <a:pt x="440" y="114"/>
                  <a:pt x="447" y="119"/>
                  <a:pt x="441" y="125"/>
                </a:cubicBezTo>
                <a:close/>
                <a:moveTo>
                  <a:pt x="413" y="129"/>
                </a:moveTo>
                <a:cubicBezTo>
                  <a:pt x="415" y="130"/>
                  <a:pt x="419" y="126"/>
                  <a:pt x="417" y="130"/>
                </a:cubicBezTo>
                <a:cubicBezTo>
                  <a:pt x="416" y="131"/>
                  <a:pt x="411" y="133"/>
                  <a:pt x="413" y="129"/>
                </a:cubicBezTo>
                <a:close/>
                <a:moveTo>
                  <a:pt x="433" y="110"/>
                </a:moveTo>
                <a:cubicBezTo>
                  <a:pt x="398" y="136"/>
                  <a:pt x="365" y="163"/>
                  <a:pt x="333" y="192"/>
                </a:cubicBezTo>
                <a:cubicBezTo>
                  <a:pt x="331" y="193"/>
                  <a:pt x="329" y="195"/>
                  <a:pt x="326" y="195"/>
                </a:cubicBezTo>
                <a:cubicBezTo>
                  <a:pt x="429" y="100"/>
                  <a:pt x="429" y="100"/>
                  <a:pt x="429" y="100"/>
                </a:cubicBezTo>
                <a:cubicBezTo>
                  <a:pt x="432" y="101"/>
                  <a:pt x="439" y="107"/>
                  <a:pt x="433" y="110"/>
                </a:cubicBezTo>
                <a:close/>
                <a:moveTo>
                  <a:pt x="428" y="96"/>
                </a:moveTo>
                <a:cubicBezTo>
                  <a:pt x="373" y="137"/>
                  <a:pt x="373" y="137"/>
                  <a:pt x="373" y="137"/>
                </a:cubicBezTo>
                <a:cubicBezTo>
                  <a:pt x="382" y="127"/>
                  <a:pt x="394" y="118"/>
                  <a:pt x="404" y="109"/>
                </a:cubicBezTo>
                <a:cubicBezTo>
                  <a:pt x="400" y="109"/>
                  <a:pt x="400" y="109"/>
                  <a:pt x="400" y="109"/>
                </a:cubicBezTo>
                <a:cubicBezTo>
                  <a:pt x="409" y="106"/>
                  <a:pt x="416" y="98"/>
                  <a:pt x="420" y="90"/>
                </a:cubicBezTo>
                <a:cubicBezTo>
                  <a:pt x="398" y="99"/>
                  <a:pt x="378" y="117"/>
                  <a:pt x="359" y="129"/>
                </a:cubicBezTo>
                <a:cubicBezTo>
                  <a:pt x="354" y="133"/>
                  <a:pt x="348" y="136"/>
                  <a:pt x="343" y="141"/>
                </a:cubicBezTo>
                <a:cubicBezTo>
                  <a:pt x="343" y="141"/>
                  <a:pt x="343" y="142"/>
                  <a:pt x="343" y="143"/>
                </a:cubicBezTo>
                <a:cubicBezTo>
                  <a:pt x="343" y="142"/>
                  <a:pt x="345" y="143"/>
                  <a:pt x="347" y="141"/>
                </a:cubicBezTo>
                <a:cubicBezTo>
                  <a:pt x="367" y="129"/>
                  <a:pt x="386" y="113"/>
                  <a:pt x="408" y="99"/>
                </a:cubicBezTo>
                <a:cubicBezTo>
                  <a:pt x="375" y="128"/>
                  <a:pt x="345" y="159"/>
                  <a:pt x="311" y="186"/>
                </a:cubicBezTo>
                <a:cubicBezTo>
                  <a:pt x="311" y="188"/>
                  <a:pt x="314" y="190"/>
                  <a:pt x="315" y="189"/>
                </a:cubicBezTo>
                <a:cubicBezTo>
                  <a:pt x="339" y="169"/>
                  <a:pt x="362" y="149"/>
                  <a:pt x="387" y="131"/>
                </a:cubicBezTo>
                <a:cubicBezTo>
                  <a:pt x="262" y="251"/>
                  <a:pt x="262" y="251"/>
                  <a:pt x="262" y="251"/>
                </a:cubicBezTo>
                <a:cubicBezTo>
                  <a:pt x="263" y="244"/>
                  <a:pt x="262" y="236"/>
                  <a:pt x="264" y="235"/>
                </a:cubicBezTo>
                <a:cubicBezTo>
                  <a:pt x="283" y="221"/>
                  <a:pt x="299" y="205"/>
                  <a:pt x="311" y="186"/>
                </a:cubicBezTo>
                <a:cubicBezTo>
                  <a:pt x="311" y="185"/>
                  <a:pt x="311" y="183"/>
                  <a:pt x="311" y="183"/>
                </a:cubicBezTo>
                <a:cubicBezTo>
                  <a:pt x="315" y="172"/>
                  <a:pt x="316" y="160"/>
                  <a:pt x="314" y="148"/>
                </a:cubicBezTo>
                <a:cubicBezTo>
                  <a:pt x="335" y="121"/>
                  <a:pt x="365" y="100"/>
                  <a:pt x="396" y="83"/>
                </a:cubicBezTo>
                <a:cubicBezTo>
                  <a:pt x="370" y="107"/>
                  <a:pt x="342" y="129"/>
                  <a:pt x="320" y="156"/>
                </a:cubicBezTo>
                <a:cubicBezTo>
                  <a:pt x="319" y="157"/>
                  <a:pt x="317" y="165"/>
                  <a:pt x="322" y="161"/>
                </a:cubicBezTo>
                <a:cubicBezTo>
                  <a:pt x="328" y="156"/>
                  <a:pt x="338" y="150"/>
                  <a:pt x="343" y="143"/>
                </a:cubicBezTo>
                <a:cubicBezTo>
                  <a:pt x="339" y="143"/>
                  <a:pt x="337" y="147"/>
                  <a:pt x="333" y="148"/>
                </a:cubicBezTo>
                <a:cubicBezTo>
                  <a:pt x="357" y="123"/>
                  <a:pt x="385" y="100"/>
                  <a:pt x="410" y="77"/>
                </a:cubicBezTo>
                <a:cubicBezTo>
                  <a:pt x="418" y="81"/>
                  <a:pt x="424" y="89"/>
                  <a:pt x="428" y="96"/>
                </a:cubicBezTo>
                <a:close/>
                <a:moveTo>
                  <a:pt x="408" y="73"/>
                </a:moveTo>
                <a:cubicBezTo>
                  <a:pt x="386" y="82"/>
                  <a:pt x="366" y="96"/>
                  <a:pt x="348" y="110"/>
                </a:cubicBezTo>
                <a:cubicBezTo>
                  <a:pt x="394" y="62"/>
                  <a:pt x="394" y="62"/>
                  <a:pt x="394" y="62"/>
                </a:cubicBezTo>
                <a:cubicBezTo>
                  <a:pt x="395" y="61"/>
                  <a:pt x="404" y="68"/>
                  <a:pt x="408" y="73"/>
                </a:cubicBezTo>
                <a:close/>
                <a:moveTo>
                  <a:pt x="384" y="54"/>
                </a:moveTo>
                <a:cubicBezTo>
                  <a:pt x="372" y="61"/>
                  <a:pt x="360" y="69"/>
                  <a:pt x="347" y="76"/>
                </a:cubicBezTo>
                <a:cubicBezTo>
                  <a:pt x="355" y="67"/>
                  <a:pt x="355" y="67"/>
                  <a:pt x="355" y="67"/>
                </a:cubicBezTo>
                <a:cubicBezTo>
                  <a:pt x="334" y="79"/>
                  <a:pt x="318" y="97"/>
                  <a:pt x="301" y="114"/>
                </a:cubicBezTo>
                <a:cubicBezTo>
                  <a:pt x="298" y="116"/>
                  <a:pt x="303" y="118"/>
                  <a:pt x="304" y="116"/>
                </a:cubicBezTo>
                <a:cubicBezTo>
                  <a:pt x="325" y="97"/>
                  <a:pt x="347" y="79"/>
                  <a:pt x="373" y="64"/>
                </a:cubicBezTo>
                <a:cubicBezTo>
                  <a:pt x="373" y="68"/>
                  <a:pt x="369" y="70"/>
                  <a:pt x="368" y="71"/>
                </a:cubicBezTo>
                <a:cubicBezTo>
                  <a:pt x="376" y="65"/>
                  <a:pt x="381" y="69"/>
                  <a:pt x="387" y="60"/>
                </a:cubicBezTo>
                <a:cubicBezTo>
                  <a:pt x="388" y="59"/>
                  <a:pt x="394" y="57"/>
                  <a:pt x="392" y="60"/>
                </a:cubicBezTo>
                <a:cubicBezTo>
                  <a:pt x="365" y="87"/>
                  <a:pt x="337" y="113"/>
                  <a:pt x="313" y="141"/>
                </a:cubicBezTo>
                <a:cubicBezTo>
                  <a:pt x="311" y="136"/>
                  <a:pt x="303" y="133"/>
                  <a:pt x="311" y="126"/>
                </a:cubicBezTo>
                <a:cubicBezTo>
                  <a:pt x="373" y="71"/>
                  <a:pt x="373" y="71"/>
                  <a:pt x="373" y="71"/>
                </a:cubicBezTo>
                <a:cubicBezTo>
                  <a:pt x="353" y="83"/>
                  <a:pt x="336" y="99"/>
                  <a:pt x="319" y="115"/>
                </a:cubicBezTo>
                <a:cubicBezTo>
                  <a:pt x="318" y="115"/>
                  <a:pt x="318" y="115"/>
                  <a:pt x="318" y="115"/>
                </a:cubicBezTo>
                <a:cubicBezTo>
                  <a:pt x="313" y="119"/>
                  <a:pt x="308" y="124"/>
                  <a:pt x="303" y="126"/>
                </a:cubicBezTo>
                <a:cubicBezTo>
                  <a:pt x="297" y="117"/>
                  <a:pt x="291" y="109"/>
                  <a:pt x="283" y="103"/>
                </a:cubicBezTo>
                <a:cubicBezTo>
                  <a:pt x="308" y="85"/>
                  <a:pt x="337" y="69"/>
                  <a:pt x="364" y="53"/>
                </a:cubicBezTo>
                <a:cubicBezTo>
                  <a:pt x="365" y="52"/>
                  <a:pt x="361" y="58"/>
                  <a:pt x="361" y="62"/>
                </a:cubicBezTo>
                <a:cubicBezTo>
                  <a:pt x="375" y="48"/>
                  <a:pt x="375" y="48"/>
                  <a:pt x="375" y="48"/>
                </a:cubicBezTo>
                <a:cubicBezTo>
                  <a:pt x="378" y="49"/>
                  <a:pt x="382" y="51"/>
                  <a:pt x="384" y="54"/>
                </a:cubicBezTo>
                <a:close/>
                <a:moveTo>
                  <a:pt x="352" y="34"/>
                </a:moveTo>
                <a:cubicBezTo>
                  <a:pt x="358" y="35"/>
                  <a:pt x="365" y="39"/>
                  <a:pt x="371" y="45"/>
                </a:cubicBezTo>
                <a:cubicBezTo>
                  <a:pt x="343" y="60"/>
                  <a:pt x="316" y="76"/>
                  <a:pt x="291" y="93"/>
                </a:cubicBezTo>
                <a:cubicBezTo>
                  <a:pt x="305" y="78"/>
                  <a:pt x="322" y="63"/>
                  <a:pt x="336" y="49"/>
                </a:cubicBezTo>
                <a:cubicBezTo>
                  <a:pt x="338" y="47"/>
                  <a:pt x="332" y="51"/>
                  <a:pt x="329" y="52"/>
                </a:cubicBezTo>
                <a:cubicBezTo>
                  <a:pt x="310" y="66"/>
                  <a:pt x="294" y="83"/>
                  <a:pt x="278" y="101"/>
                </a:cubicBezTo>
                <a:cubicBezTo>
                  <a:pt x="274" y="98"/>
                  <a:pt x="268" y="95"/>
                  <a:pt x="261" y="94"/>
                </a:cubicBezTo>
                <a:cubicBezTo>
                  <a:pt x="285" y="71"/>
                  <a:pt x="314" y="53"/>
                  <a:pt x="343" y="37"/>
                </a:cubicBezTo>
                <a:cubicBezTo>
                  <a:pt x="340" y="38"/>
                  <a:pt x="336" y="47"/>
                  <a:pt x="340" y="45"/>
                </a:cubicBezTo>
                <a:cubicBezTo>
                  <a:pt x="346" y="41"/>
                  <a:pt x="347" y="34"/>
                  <a:pt x="352" y="34"/>
                </a:cubicBezTo>
                <a:close/>
                <a:moveTo>
                  <a:pt x="346" y="30"/>
                </a:moveTo>
                <a:cubicBezTo>
                  <a:pt x="327" y="40"/>
                  <a:pt x="310" y="51"/>
                  <a:pt x="293" y="64"/>
                </a:cubicBezTo>
                <a:cubicBezTo>
                  <a:pt x="294" y="61"/>
                  <a:pt x="304" y="52"/>
                  <a:pt x="309" y="48"/>
                </a:cubicBezTo>
                <a:cubicBezTo>
                  <a:pt x="300" y="50"/>
                  <a:pt x="310" y="44"/>
                  <a:pt x="310" y="43"/>
                </a:cubicBezTo>
                <a:cubicBezTo>
                  <a:pt x="312" y="41"/>
                  <a:pt x="314" y="39"/>
                  <a:pt x="317" y="37"/>
                </a:cubicBezTo>
                <a:cubicBezTo>
                  <a:pt x="318" y="36"/>
                  <a:pt x="316" y="44"/>
                  <a:pt x="320" y="38"/>
                </a:cubicBezTo>
                <a:cubicBezTo>
                  <a:pt x="322" y="34"/>
                  <a:pt x="329" y="32"/>
                  <a:pt x="330" y="24"/>
                </a:cubicBezTo>
                <a:cubicBezTo>
                  <a:pt x="278" y="56"/>
                  <a:pt x="278" y="56"/>
                  <a:pt x="278" y="56"/>
                </a:cubicBezTo>
                <a:cubicBezTo>
                  <a:pt x="288" y="47"/>
                  <a:pt x="301" y="41"/>
                  <a:pt x="305" y="27"/>
                </a:cubicBezTo>
                <a:cubicBezTo>
                  <a:pt x="305" y="30"/>
                  <a:pt x="309" y="29"/>
                  <a:pt x="310" y="28"/>
                </a:cubicBezTo>
                <a:cubicBezTo>
                  <a:pt x="314" y="24"/>
                  <a:pt x="317" y="19"/>
                  <a:pt x="320" y="20"/>
                </a:cubicBezTo>
                <a:cubicBezTo>
                  <a:pt x="329" y="21"/>
                  <a:pt x="338" y="26"/>
                  <a:pt x="346" y="30"/>
                </a:cubicBezTo>
                <a:close/>
                <a:moveTo>
                  <a:pt x="299" y="16"/>
                </a:moveTo>
                <a:cubicBezTo>
                  <a:pt x="299" y="16"/>
                  <a:pt x="299" y="15"/>
                  <a:pt x="300" y="15"/>
                </a:cubicBezTo>
                <a:cubicBezTo>
                  <a:pt x="304" y="14"/>
                  <a:pt x="308" y="16"/>
                  <a:pt x="315" y="17"/>
                </a:cubicBezTo>
                <a:cubicBezTo>
                  <a:pt x="275" y="38"/>
                  <a:pt x="242" y="67"/>
                  <a:pt x="210" y="94"/>
                </a:cubicBezTo>
                <a:cubicBezTo>
                  <a:pt x="235" y="64"/>
                  <a:pt x="268" y="41"/>
                  <a:pt x="299" y="16"/>
                </a:cubicBezTo>
                <a:close/>
                <a:moveTo>
                  <a:pt x="207" y="91"/>
                </a:moveTo>
                <a:cubicBezTo>
                  <a:pt x="199" y="101"/>
                  <a:pt x="185" y="101"/>
                  <a:pt x="175" y="109"/>
                </a:cubicBezTo>
                <a:cubicBezTo>
                  <a:pt x="208" y="74"/>
                  <a:pt x="253" y="44"/>
                  <a:pt x="293" y="14"/>
                </a:cubicBezTo>
                <a:cubicBezTo>
                  <a:pt x="265" y="39"/>
                  <a:pt x="229" y="61"/>
                  <a:pt x="207" y="91"/>
                </a:cubicBezTo>
                <a:close/>
                <a:moveTo>
                  <a:pt x="286" y="13"/>
                </a:moveTo>
                <a:cubicBezTo>
                  <a:pt x="239" y="49"/>
                  <a:pt x="188" y="81"/>
                  <a:pt x="144" y="121"/>
                </a:cubicBezTo>
                <a:cubicBezTo>
                  <a:pt x="130" y="134"/>
                  <a:pt x="116" y="149"/>
                  <a:pt x="100" y="161"/>
                </a:cubicBezTo>
                <a:cubicBezTo>
                  <a:pt x="101" y="158"/>
                  <a:pt x="101" y="158"/>
                  <a:pt x="101" y="158"/>
                </a:cubicBezTo>
                <a:cubicBezTo>
                  <a:pt x="100" y="158"/>
                  <a:pt x="99" y="158"/>
                  <a:pt x="99" y="158"/>
                </a:cubicBezTo>
                <a:cubicBezTo>
                  <a:pt x="88" y="164"/>
                  <a:pt x="76" y="174"/>
                  <a:pt x="69" y="182"/>
                </a:cubicBezTo>
                <a:cubicBezTo>
                  <a:pt x="69" y="185"/>
                  <a:pt x="67" y="185"/>
                  <a:pt x="65" y="187"/>
                </a:cubicBezTo>
                <a:cubicBezTo>
                  <a:pt x="64" y="185"/>
                  <a:pt x="62" y="187"/>
                  <a:pt x="62" y="188"/>
                </a:cubicBezTo>
                <a:cubicBezTo>
                  <a:pt x="63" y="189"/>
                  <a:pt x="63" y="189"/>
                  <a:pt x="63" y="189"/>
                </a:cubicBezTo>
                <a:cubicBezTo>
                  <a:pt x="63" y="189"/>
                  <a:pt x="63" y="190"/>
                  <a:pt x="63" y="190"/>
                </a:cubicBezTo>
                <a:cubicBezTo>
                  <a:pt x="54" y="194"/>
                  <a:pt x="39" y="210"/>
                  <a:pt x="38" y="215"/>
                </a:cubicBezTo>
                <a:cubicBezTo>
                  <a:pt x="40" y="215"/>
                  <a:pt x="41" y="215"/>
                  <a:pt x="41" y="215"/>
                </a:cubicBezTo>
                <a:cubicBezTo>
                  <a:pt x="54" y="204"/>
                  <a:pt x="66" y="193"/>
                  <a:pt x="79" y="183"/>
                </a:cubicBezTo>
                <a:cubicBezTo>
                  <a:pt x="177" y="99"/>
                  <a:pt x="177" y="99"/>
                  <a:pt x="177" y="99"/>
                </a:cubicBezTo>
                <a:cubicBezTo>
                  <a:pt x="32" y="237"/>
                  <a:pt x="32" y="237"/>
                  <a:pt x="32" y="237"/>
                </a:cubicBezTo>
                <a:cubicBezTo>
                  <a:pt x="31" y="225"/>
                  <a:pt x="30" y="211"/>
                  <a:pt x="34" y="201"/>
                </a:cubicBezTo>
                <a:cubicBezTo>
                  <a:pt x="47" y="192"/>
                  <a:pt x="57" y="181"/>
                  <a:pt x="68" y="171"/>
                </a:cubicBezTo>
                <a:cubicBezTo>
                  <a:pt x="69" y="171"/>
                  <a:pt x="69" y="171"/>
                  <a:pt x="69" y="171"/>
                </a:cubicBezTo>
                <a:cubicBezTo>
                  <a:pt x="71" y="171"/>
                  <a:pt x="71" y="171"/>
                  <a:pt x="71" y="171"/>
                </a:cubicBezTo>
                <a:cubicBezTo>
                  <a:pt x="70" y="169"/>
                  <a:pt x="70" y="169"/>
                  <a:pt x="70" y="169"/>
                </a:cubicBezTo>
                <a:cubicBezTo>
                  <a:pt x="72" y="167"/>
                  <a:pt x="72" y="167"/>
                  <a:pt x="72" y="167"/>
                </a:cubicBezTo>
                <a:cubicBezTo>
                  <a:pt x="73" y="167"/>
                  <a:pt x="73" y="167"/>
                  <a:pt x="73" y="167"/>
                </a:cubicBezTo>
                <a:cubicBezTo>
                  <a:pt x="73" y="162"/>
                  <a:pt x="70" y="167"/>
                  <a:pt x="70" y="167"/>
                </a:cubicBezTo>
                <a:cubicBezTo>
                  <a:pt x="69" y="168"/>
                  <a:pt x="68" y="169"/>
                  <a:pt x="66" y="169"/>
                </a:cubicBezTo>
                <a:cubicBezTo>
                  <a:pt x="115" y="112"/>
                  <a:pt x="173" y="65"/>
                  <a:pt x="232" y="19"/>
                </a:cubicBezTo>
                <a:cubicBezTo>
                  <a:pt x="240" y="7"/>
                  <a:pt x="268" y="10"/>
                  <a:pt x="286" y="13"/>
                </a:cubicBezTo>
                <a:close/>
                <a:moveTo>
                  <a:pt x="161" y="45"/>
                </a:moveTo>
                <a:cubicBezTo>
                  <a:pt x="119" y="81"/>
                  <a:pt x="77" y="117"/>
                  <a:pt x="41" y="163"/>
                </a:cubicBezTo>
                <a:cubicBezTo>
                  <a:pt x="43" y="150"/>
                  <a:pt x="50" y="140"/>
                  <a:pt x="55" y="130"/>
                </a:cubicBezTo>
                <a:cubicBezTo>
                  <a:pt x="88" y="100"/>
                  <a:pt x="123" y="70"/>
                  <a:pt x="161" y="45"/>
                </a:cubicBezTo>
                <a:close/>
                <a:moveTo>
                  <a:pt x="65" y="116"/>
                </a:moveTo>
                <a:cubicBezTo>
                  <a:pt x="94" y="83"/>
                  <a:pt x="122" y="49"/>
                  <a:pt x="167" y="32"/>
                </a:cubicBezTo>
                <a:cubicBezTo>
                  <a:pt x="170" y="31"/>
                  <a:pt x="178" y="28"/>
                  <a:pt x="181" y="28"/>
                </a:cubicBezTo>
                <a:cubicBezTo>
                  <a:pt x="138" y="52"/>
                  <a:pt x="101" y="85"/>
                  <a:pt x="65" y="116"/>
                </a:cubicBezTo>
                <a:close/>
                <a:moveTo>
                  <a:pt x="122" y="94"/>
                </a:moveTo>
                <a:cubicBezTo>
                  <a:pt x="143" y="78"/>
                  <a:pt x="164" y="64"/>
                  <a:pt x="186" y="50"/>
                </a:cubicBezTo>
                <a:cubicBezTo>
                  <a:pt x="137" y="91"/>
                  <a:pt x="88" y="134"/>
                  <a:pt x="47" y="184"/>
                </a:cubicBezTo>
                <a:cubicBezTo>
                  <a:pt x="44" y="188"/>
                  <a:pt x="41" y="192"/>
                  <a:pt x="35" y="195"/>
                </a:cubicBezTo>
                <a:cubicBezTo>
                  <a:pt x="34" y="189"/>
                  <a:pt x="34" y="176"/>
                  <a:pt x="38" y="172"/>
                </a:cubicBezTo>
                <a:cubicBezTo>
                  <a:pt x="65" y="145"/>
                  <a:pt x="92" y="118"/>
                  <a:pt x="122" y="94"/>
                </a:cubicBezTo>
                <a:close/>
                <a:moveTo>
                  <a:pt x="224" y="16"/>
                </a:moveTo>
                <a:cubicBezTo>
                  <a:pt x="174" y="53"/>
                  <a:pt x="124" y="87"/>
                  <a:pt x="78" y="127"/>
                </a:cubicBezTo>
                <a:cubicBezTo>
                  <a:pt x="116" y="90"/>
                  <a:pt x="154" y="55"/>
                  <a:pt x="195" y="24"/>
                </a:cubicBezTo>
                <a:cubicBezTo>
                  <a:pt x="199" y="21"/>
                  <a:pt x="213" y="18"/>
                  <a:pt x="217" y="17"/>
                </a:cubicBezTo>
                <a:cubicBezTo>
                  <a:pt x="219" y="16"/>
                  <a:pt x="221" y="16"/>
                  <a:pt x="224" y="16"/>
                </a:cubicBezTo>
                <a:close/>
                <a:moveTo>
                  <a:pt x="17" y="182"/>
                </a:moveTo>
                <a:cubicBezTo>
                  <a:pt x="38" y="114"/>
                  <a:pt x="75" y="64"/>
                  <a:pt x="133" y="34"/>
                </a:cubicBezTo>
                <a:cubicBezTo>
                  <a:pt x="152" y="25"/>
                  <a:pt x="172" y="17"/>
                  <a:pt x="197" y="15"/>
                </a:cubicBezTo>
                <a:cubicBezTo>
                  <a:pt x="198" y="15"/>
                  <a:pt x="201" y="14"/>
                  <a:pt x="202" y="13"/>
                </a:cubicBezTo>
                <a:cubicBezTo>
                  <a:pt x="204" y="13"/>
                  <a:pt x="210" y="12"/>
                  <a:pt x="212" y="12"/>
                </a:cubicBezTo>
                <a:cubicBezTo>
                  <a:pt x="145" y="27"/>
                  <a:pt x="95" y="59"/>
                  <a:pt x="61" y="108"/>
                </a:cubicBezTo>
                <a:cubicBezTo>
                  <a:pt x="44" y="133"/>
                  <a:pt x="30" y="165"/>
                  <a:pt x="27" y="204"/>
                </a:cubicBezTo>
                <a:cubicBezTo>
                  <a:pt x="23" y="206"/>
                  <a:pt x="19" y="205"/>
                  <a:pt x="17" y="206"/>
                </a:cubicBezTo>
                <a:cubicBezTo>
                  <a:pt x="16" y="212"/>
                  <a:pt x="23" y="209"/>
                  <a:pt x="25" y="209"/>
                </a:cubicBezTo>
                <a:cubicBezTo>
                  <a:pt x="24" y="235"/>
                  <a:pt x="29" y="258"/>
                  <a:pt x="33" y="279"/>
                </a:cubicBezTo>
                <a:cubicBezTo>
                  <a:pt x="34" y="284"/>
                  <a:pt x="29" y="287"/>
                  <a:pt x="28" y="292"/>
                </a:cubicBezTo>
                <a:cubicBezTo>
                  <a:pt x="31" y="290"/>
                  <a:pt x="34" y="288"/>
                  <a:pt x="35" y="292"/>
                </a:cubicBezTo>
                <a:cubicBezTo>
                  <a:pt x="36" y="299"/>
                  <a:pt x="41" y="307"/>
                  <a:pt x="42" y="314"/>
                </a:cubicBezTo>
                <a:cubicBezTo>
                  <a:pt x="42" y="318"/>
                  <a:pt x="34" y="322"/>
                  <a:pt x="35" y="328"/>
                </a:cubicBezTo>
                <a:cubicBezTo>
                  <a:pt x="40" y="328"/>
                  <a:pt x="42" y="324"/>
                  <a:pt x="45" y="321"/>
                </a:cubicBezTo>
                <a:cubicBezTo>
                  <a:pt x="51" y="326"/>
                  <a:pt x="54" y="336"/>
                  <a:pt x="58" y="343"/>
                </a:cubicBezTo>
                <a:cubicBezTo>
                  <a:pt x="55" y="345"/>
                  <a:pt x="53" y="349"/>
                  <a:pt x="55" y="351"/>
                </a:cubicBezTo>
                <a:cubicBezTo>
                  <a:pt x="58" y="355"/>
                  <a:pt x="63" y="342"/>
                  <a:pt x="66" y="353"/>
                </a:cubicBezTo>
                <a:cubicBezTo>
                  <a:pt x="67" y="355"/>
                  <a:pt x="71" y="357"/>
                  <a:pt x="68" y="360"/>
                </a:cubicBezTo>
                <a:cubicBezTo>
                  <a:pt x="65" y="361"/>
                  <a:pt x="67" y="367"/>
                  <a:pt x="71" y="365"/>
                </a:cubicBezTo>
                <a:cubicBezTo>
                  <a:pt x="71" y="363"/>
                  <a:pt x="75" y="361"/>
                  <a:pt x="75" y="365"/>
                </a:cubicBezTo>
                <a:cubicBezTo>
                  <a:pt x="84" y="367"/>
                  <a:pt x="74" y="375"/>
                  <a:pt x="80" y="376"/>
                </a:cubicBezTo>
                <a:cubicBezTo>
                  <a:pt x="84" y="372"/>
                  <a:pt x="87" y="378"/>
                  <a:pt x="87" y="380"/>
                </a:cubicBezTo>
                <a:cubicBezTo>
                  <a:pt x="86" y="382"/>
                  <a:pt x="84" y="384"/>
                  <a:pt x="87" y="387"/>
                </a:cubicBezTo>
                <a:cubicBezTo>
                  <a:pt x="89" y="385"/>
                  <a:pt x="93" y="383"/>
                  <a:pt x="96" y="387"/>
                </a:cubicBezTo>
                <a:cubicBezTo>
                  <a:pt x="108" y="402"/>
                  <a:pt x="126" y="413"/>
                  <a:pt x="143" y="424"/>
                </a:cubicBezTo>
                <a:cubicBezTo>
                  <a:pt x="121" y="417"/>
                  <a:pt x="100" y="404"/>
                  <a:pt x="84" y="389"/>
                </a:cubicBezTo>
                <a:cubicBezTo>
                  <a:pt x="48" y="358"/>
                  <a:pt x="15" y="321"/>
                  <a:pt x="11" y="260"/>
                </a:cubicBezTo>
                <a:cubicBezTo>
                  <a:pt x="10" y="236"/>
                  <a:pt x="11" y="203"/>
                  <a:pt x="17" y="182"/>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grpSp>
        <p:nvGrpSpPr>
          <p:cNvPr id="7" name="组合 6"/>
          <p:cNvGrpSpPr/>
          <p:nvPr/>
        </p:nvGrpSpPr>
        <p:grpSpPr>
          <a:xfrm>
            <a:off x="6183313" y="1962150"/>
            <a:ext cx="1431925" cy="1168401"/>
            <a:chOff x="6183313" y="1962150"/>
            <a:chExt cx="1431925" cy="1168401"/>
          </a:xfrm>
          <a:solidFill>
            <a:srgbClr val="262626"/>
          </a:solidFill>
        </p:grpSpPr>
        <p:sp>
          <p:nvSpPr>
            <p:cNvPr id="8" name="Freeform 5"/>
            <p:cNvSpPr>
              <a:spLocks noEditPoints="1"/>
            </p:cNvSpPr>
            <p:nvPr/>
          </p:nvSpPr>
          <p:spPr bwMode="auto">
            <a:xfrm>
              <a:off x="6183313" y="1962150"/>
              <a:ext cx="1431925" cy="1168401"/>
            </a:xfrm>
            <a:custGeom>
              <a:avLst/>
              <a:gdLst>
                <a:gd name="T0" fmla="*/ 43 w 710"/>
                <a:gd name="T1" fmla="*/ 578 h 578"/>
                <a:gd name="T2" fmla="*/ 448 w 710"/>
                <a:gd name="T3" fmla="*/ 6 h 578"/>
                <a:gd name="T4" fmla="*/ 382 w 710"/>
                <a:gd name="T5" fmla="*/ 84 h 578"/>
                <a:gd name="T6" fmla="*/ 367 w 710"/>
                <a:gd name="T7" fmla="*/ 55 h 578"/>
                <a:gd name="T8" fmla="*/ 367 w 710"/>
                <a:gd name="T9" fmla="*/ 57 h 578"/>
                <a:gd name="T10" fmla="*/ 325 w 710"/>
                <a:gd name="T11" fmla="*/ 171 h 578"/>
                <a:gd name="T12" fmla="*/ 497 w 710"/>
                <a:gd name="T13" fmla="*/ 69 h 578"/>
                <a:gd name="T14" fmla="*/ 570 w 710"/>
                <a:gd name="T15" fmla="*/ 280 h 578"/>
                <a:gd name="T16" fmla="*/ 484 w 710"/>
                <a:gd name="T17" fmla="*/ 62 h 578"/>
                <a:gd name="T18" fmla="*/ 484 w 710"/>
                <a:gd name="T19" fmla="*/ 49 h 578"/>
                <a:gd name="T20" fmla="*/ 560 w 710"/>
                <a:gd name="T21" fmla="*/ 53 h 578"/>
                <a:gd name="T22" fmla="*/ 501 w 710"/>
                <a:gd name="T23" fmla="*/ 49 h 578"/>
                <a:gd name="T24" fmla="*/ 592 w 710"/>
                <a:gd name="T25" fmla="*/ 108 h 578"/>
                <a:gd name="T26" fmla="*/ 423 w 710"/>
                <a:gd name="T27" fmla="*/ 308 h 578"/>
                <a:gd name="T28" fmla="*/ 373 w 710"/>
                <a:gd name="T29" fmla="*/ 262 h 578"/>
                <a:gd name="T30" fmla="*/ 357 w 710"/>
                <a:gd name="T31" fmla="*/ 247 h 578"/>
                <a:gd name="T32" fmla="*/ 329 w 710"/>
                <a:gd name="T33" fmla="*/ 259 h 578"/>
                <a:gd name="T34" fmla="*/ 352 w 710"/>
                <a:gd name="T35" fmla="*/ 199 h 578"/>
                <a:gd name="T36" fmla="*/ 201 w 710"/>
                <a:gd name="T37" fmla="*/ 352 h 578"/>
                <a:gd name="T38" fmla="*/ 206 w 710"/>
                <a:gd name="T39" fmla="*/ 359 h 578"/>
                <a:gd name="T40" fmla="*/ 151 w 710"/>
                <a:gd name="T41" fmla="*/ 392 h 578"/>
                <a:gd name="T42" fmla="*/ 50 w 710"/>
                <a:gd name="T43" fmla="*/ 471 h 578"/>
                <a:gd name="T44" fmla="*/ 12 w 710"/>
                <a:gd name="T45" fmla="*/ 507 h 578"/>
                <a:gd name="T46" fmla="*/ 37 w 710"/>
                <a:gd name="T47" fmla="*/ 549 h 578"/>
                <a:gd name="T48" fmla="*/ 46 w 710"/>
                <a:gd name="T49" fmla="*/ 554 h 578"/>
                <a:gd name="T50" fmla="*/ 54 w 710"/>
                <a:gd name="T51" fmla="*/ 545 h 578"/>
                <a:gd name="T52" fmla="*/ 120 w 710"/>
                <a:gd name="T53" fmla="*/ 505 h 578"/>
                <a:gd name="T54" fmla="*/ 177 w 710"/>
                <a:gd name="T55" fmla="*/ 461 h 578"/>
                <a:gd name="T56" fmla="*/ 155 w 710"/>
                <a:gd name="T57" fmla="*/ 474 h 578"/>
                <a:gd name="T58" fmla="*/ 202 w 710"/>
                <a:gd name="T59" fmla="*/ 443 h 578"/>
                <a:gd name="T60" fmla="*/ 211 w 710"/>
                <a:gd name="T61" fmla="*/ 411 h 578"/>
                <a:gd name="T62" fmla="*/ 225 w 710"/>
                <a:gd name="T63" fmla="*/ 404 h 578"/>
                <a:gd name="T64" fmla="*/ 264 w 710"/>
                <a:gd name="T65" fmla="*/ 410 h 578"/>
                <a:gd name="T66" fmla="*/ 376 w 710"/>
                <a:gd name="T67" fmla="*/ 267 h 578"/>
                <a:gd name="T68" fmla="*/ 399 w 710"/>
                <a:gd name="T69" fmla="*/ 295 h 578"/>
                <a:gd name="T70" fmla="*/ 414 w 710"/>
                <a:gd name="T71" fmla="*/ 303 h 578"/>
                <a:gd name="T72" fmla="*/ 448 w 710"/>
                <a:gd name="T73" fmla="*/ 318 h 578"/>
                <a:gd name="T74" fmla="*/ 451 w 710"/>
                <a:gd name="T75" fmla="*/ 356 h 578"/>
                <a:gd name="T76" fmla="*/ 498 w 710"/>
                <a:gd name="T77" fmla="*/ 358 h 578"/>
                <a:gd name="T78" fmla="*/ 556 w 710"/>
                <a:gd name="T79" fmla="*/ 310 h 578"/>
                <a:gd name="T80" fmla="*/ 551 w 710"/>
                <a:gd name="T81" fmla="*/ 354 h 578"/>
                <a:gd name="T82" fmla="*/ 657 w 710"/>
                <a:gd name="T83" fmla="*/ 247 h 578"/>
                <a:gd name="T84" fmla="*/ 601 w 710"/>
                <a:gd name="T85" fmla="*/ 319 h 578"/>
                <a:gd name="T86" fmla="*/ 643 w 710"/>
                <a:gd name="T87" fmla="*/ 287 h 578"/>
                <a:gd name="T88" fmla="*/ 645 w 710"/>
                <a:gd name="T89" fmla="*/ 169 h 578"/>
                <a:gd name="T90" fmla="*/ 620 w 710"/>
                <a:gd name="T91" fmla="*/ 124 h 578"/>
                <a:gd name="T92" fmla="*/ 643 w 710"/>
                <a:gd name="T93" fmla="*/ 107 h 578"/>
                <a:gd name="T94" fmla="*/ 633 w 710"/>
                <a:gd name="T95" fmla="*/ 94 h 578"/>
                <a:gd name="T96" fmla="*/ 610 w 710"/>
                <a:gd name="T97" fmla="*/ 76 h 578"/>
                <a:gd name="T98" fmla="*/ 593 w 710"/>
                <a:gd name="T99" fmla="*/ 56 h 578"/>
                <a:gd name="T100" fmla="*/ 550 w 710"/>
                <a:gd name="T101" fmla="*/ 33 h 578"/>
                <a:gd name="T102" fmla="*/ 516 w 710"/>
                <a:gd name="T103" fmla="*/ 24 h 578"/>
                <a:gd name="T104" fmla="*/ 465 w 710"/>
                <a:gd name="T105" fmla="*/ 22 h 578"/>
                <a:gd name="T106" fmla="*/ 433 w 710"/>
                <a:gd name="T107" fmla="*/ 56 h 578"/>
                <a:gd name="T108" fmla="*/ 418 w 710"/>
                <a:gd name="T109" fmla="*/ 58 h 578"/>
                <a:gd name="T110" fmla="*/ 445 w 710"/>
                <a:gd name="T111" fmla="*/ 22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0" h="578">
                  <a:moveTo>
                    <a:pt x="442" y="8"/>
                  </a:moveTo>
                  <a:cubicBezTo>
                    <a:pt x="404" y="15"/>
                    <a:pt x="374" y="34"/>
                    <a:pt x="348" y="54"/>
                  </a:cubicBezTo>
                  <a:cubicBezTo>
                    <a:pt x="304" y="88"/>
                    <a:pt x="282" y="177"/>
                    <a:pt x="309" y="247"/>
                  </a:cubicBezTo>
                  <a:cubicBezTo>
                    <a:pt x="302" y="249"/>
                    <a:pt x="297" y="255"/>
                    <a:pt x="291" y="260"/>
                  </a:cubicBezTo>
                  <a:cubicBezTo>
                    <a:pt x="250" y="294"/>
                    <a:pt x="205" y="326"/>
                    <a:pt x="174" y="366"/>
                  </a:cubicBezTo>
                  <a:cubicBezTo>
                    <a:pt x="110" y="407"/>
                    <a:pt x="56" y="454"/>
                    <a:pt x="5" y="504"/>
                  </a:cubicBezTo>
                  <a:cubicBezTo>
                    <a:pt x="2" y="507"/>
                    <a:pt x="0" y="513"/>
                    <a:pt x="2" y="518"/>
                  </a:cubicBezTo>
                  <a:cubicBezTo>
                    <a:pt x="11" y="542"/>
                    <a:pt x="25" y="563"/>
                    <a:pt x="43" y="578"/>
                  </a:cubicBezTo>
                  <a:cubicBezTo>
                    <a:pt x="82" y="545"/>
                    <a:pt x="82" y="545"/>
                    <a:pt x="82" y="545"/>
                  </a:cubicBezTo>
                  <a:cubicBezTo>
                    <a:pt x="136" y="501"/>
                    <a:pt x="193" y="462"/>
                    <a:pt x="247" y="415"/>
                  </a:cubicBezTo>
                  <a:cubicBezTo>
                    <a:pt x="255" y="420"/>
                    <a:pt x="269" y="422"/>
                    <a:pt x="277" y="416"/>
                  </a:cubicBezTo>
                  <a:cubicBezTo>
                    <a:pt x="309" y="390"/>
                    <a:pt x="344" y="363"/>
                    <a:pt x="374" y="332"/>
                  </a:cubicBezTo>
                  <a:cubicBezTo>
                    <a:pt x="397" y="350"/>
                    <a:pt x="425" y="361"/>
                    <a:pt x="458" y="366"/>
                  </a:cubicBezTo>
                  <a:cubicBezTo>
                    <a:pt x="547" y="378"/>
                    <a:pt x="619" y="350"/>
                    <a:pt x="649" y="293"/>
                  </a:cubicBezTo>
                  <a:cubicBezTo>
                    <a:pt x="710" y="209"/>
                    <a:pt x="660" y="74"/>
                    <a:pt x="594" y="31"/>
                  </a:cubicBezTo>
                  <a:cubicBezTo>
                    <a:pt x="559" y="8"/>
                    <a:pt x="502" y="0"/>
                    <a:pt x="448" y="6"/>
                  </a:cubicBezTo>
                  <a:cubicBezTo>
                    <a:pt x="447" y="6"/>
                    <a:pt x="443" y="7"/>
                    <a:pt x="442" y="8"/>
                  </a:cubicBezTo>
                  <a:close/>
                  <a:moveTo>
                    <a:pt x="436" y="23"/>
                  </a:moveTo>
                  <a:cubicBezTo>
                    <a:pt x="422" y="34"/>
                    <a:pt x="411" y="50"/>
                    <a:pt x="399" y="67"/>
                  </a:cubicBezTo>
                  <a:cubicBezTo>
                    <a:pt x="403" y="54"/>
                    <a:pt x="412" y="45"/>
                    <a:pt x="414" y="35"/>
                  </a:cubicBezTo>
                  <a:cubicBezTo>
                    <a:pt x="415" y="31"/>
                    <a:pt x="414" y="27"/>
                    <a:pt x="409" y="29"/>
                  </a:cubicBezTo>
                  <a:cubicBezTo>
                    <a:pt x="415" y="22"/>
                    <a:pt x="426" y="23"/>
                    <a:pt x="436" y="23"/>
                  </a:cubicBezTo>
                  <a:close/>
                  <a:moveTo>
                    <a:pt x="408" y="38"/>
                  </a:moveTo>
                  <a:cubicBezTo>
                    <a:pt x="382" y="84"/>
                    <a:pt x="382" y="84"/>
                    <a:pt x="382" y="84"/>
                  </a:cubicBezTo>
                  <a:cubicBezTo>
                    <a:pt x="386" y="64"/>
                    <a:pt x="395" y="46"/>
                    <a:pt x="408" y="32"/>
                  </a:cubicBezTo>
                  <a:cubicBezTo>
                    <a:pt x="408" y="32"/>
                    <a:pt x="409" y="36"/>
                    <a:pt x="408" y="38"/>
                  </a:cubicBezTo>
                  <a:close/>
                  <a:moveTo>
                    <a:pt x="397" y="31"/>
                  </a:moveTo>
                  <a:cubicBezTo>
                    <a:pt x="382" y="56"/>
                    <a:pt x="363" y="86"/>
                    <a:pt x="348" y="113"/>
                  </a:cubicBezTo>
                  <a:cubicBezTo>
                    <a:pt x="361" y="88"/>
                    <a:pt x="371" y="59"/>
                    <a:pt x="385" y="39"/>
                  </a:cubicBezTo>
                  <a:cubicBezTo>
                    <a:pt x="387" y="35"/>
                    <a:pt x="393" y="33"/>
                    <a:pt x="397" y="31"/>
                  </a:cubicBezTo>
                  <a:close/>
                  <a:moveTo>
                    <a:pt x="376" y="43"/>
                  </a:moveTo>
                  <a:cubicBezTo>
                    <a:pt x="382" y="42"/>
                    <a:pt x="370" y="53"/>
                    <a:pt x="367" y="55"/>
                  </a:cubicBezTo>
                  <a:cubicBezTo>
                    <a:pt x="372" y="52"/>
                    <a:pt x="370" y="45"/>
                    <a:pt x="376" y="43"/>
                  </a:cubicBezTo>
                  <a:close/>
                  <a:moveTo>
                    <a:pt x="348" y="65"/>
                  </a:moveTo>
                  <a:cubicBezTo>
                    <a:pt x="337" y="89"/>
                    <a:pt x="328" y="111"/>
                    <a:pt x="314" y="135"/>
                  </a:cubicBezTo>
                  <a:cubicBezTo>
                    <a:pt x="314" y="131"/>
                    <a:pt x="310" y="135"/>
                    <a:pt x="313" y="136"/>
                  </a:cubicBezTo>
                  <a:cubicBezTo>
                    <a:pt x="309" y="143"/>
                    <a:pt x="308" y="153"/>
                    <a:pt x="308" y="162"/>
                  </a:cubicBezTo>
                  <a:cubicBezTo>
                    <a:pt x="308" y="166"/>
                    <a:pt x="314" y="163"/>
                    <a:pt x="313" y="160"/>
                  </a:cubicBezTo>
                  <a:cubicBezTo>
                    <a:pt x="318" y="137"/>
                    <a:pt x="328" y="121"/>
                    <a:pt x="337" y="103"/>
                  </a:cubicBezTo>
                  <a:cubicBezTo>
                    <a:pt x="345" y="86"/>
                    <a:pt x="357" y="72"/>
                    <a:pt x="367" y="57"/>
                  </a:cubicBezTo>
                  <a:cubicBezTo>
                    <a:pt x="320" y="157"/>
                    <a:pt x="320" y="157"/>
                    <a:pt x="320" y="157"/>
                  </a:cubicBezTo>
                  <a:cubicBezTo>
                    <a:pt x="316" y="152"/>
                    <a:pt x="315" y="158"/>
                    <a:pt x="313" y="160"/>
                  </a:cubicBezTo>
                  <a:cubicBezTo>
                    <a:pt x="318" y="164"/>
                    <a:pt x="318" y="164"/>
                    <a:pt x="318" y="164"/>
                  </a:cubicBezTo>
                  <a:cubicBezTo>
                    <a:pt x="313" y="173"/>
                    <a:pt x="308" y="185"/>
                    <a:pt x="306" y="195"/>
                  </a:cubicBezTo>
                  <a:cubicBezTo>
                    <a:pt x="297" y="137"/>
                    <a:pt x="321" y="91"/>
                    <a:pt x="348" y="65"/>
                  </a:cubicBezTo>
                  <a:close/>
                  <a:moveTo>
                    <a:pt x="306" y="200"/>
                  </a:moveTo>
                  <a:cubicBezTo>
                    <a:pt x="313" y="206"/>
                    <a:pt x="313" y="193"/>
                    <a:pt x="320" y="196"/>
                  </a:cubicBezTo>
                  <a:cubicBezTo>
                    <a:pt x="317" y="184"/>
                    <a:pt x="320" y="180"/>
                    <a:pt x="325" y="171"/>
                  </a:cubicBezTo>
                  <a:cubicBezTo>
                    <a:pt x="340" y="141"/>
                    <a:pt x="355" y="112"/>
                    <a:pt x="372" y="84"/>
                  </a:cubicBezTo>
                  <a:cubicBezTo>
                    <a:pt x="352" y="132"/>
                    <a:pt x="331" y="183"/>
                    <a:pt x="310" y="228"/>
                  </a:cubicBezTo>
                  <a:lnTo>
                    <a:pt x="306" y="200"/>
                  </a:lnTo>
                  <a:close/>
                  <a:moveTo>
                    <a:pt x="365" y="167"/>
                  </a:moveTo>
                  <a:cubicBezTo>
                    <a:pt x="365" y="167"/>
                    <a:pt x="366" y="168"/>
                    <a:pt x="366" y="168"/>
                  </a:cubicBezTo>
                  <a:cubicBezTo>
                    <a:pt x="372" y="157"/>
                    <a:pt x="373" y="141"/>
                    <a:pt x="378" y="132"/>
                  </a:cubicBezTo>
                  <a:cubicBezTo>
                    <a:pt x="378" y="132"/>
                    <a:pt x="379" y="131"/>
                    <a:pt x="380" y="131"/>
                  </a:cubicBezTo>
                  <a:cubicBezTo>
                    <a:pt x="402" y="95"/>
                    <a:pt x="440" y="68"/>
                    <a:pt x="497" y="69"/>
                  </a:cubicBezTo>
                  <a:cubicBezTo>
                    <a:pt x="495" y="61"/>
                    <a:pt x="498" y="69"/>
                    <a:pt x="500" y="68"/>
                  </a:cubicBezTo>
                  <a:cubicBezTo>
                    <a:pt x="553" y="72"/>
                    <a:pt x="593" y="105"/>
                    <a:pt x="601" y="160"/>
                  </a:cubicBezTo>
                  <a:cubicBezTo>
                    <a:pt x="606" y="198"/>
                    <a:pt x="599" y="237"/>
                    <a:pt x="586" y="264"/>
                  </a:cubicBezTo>
                  <a:cubicBezTo>
                    <a:pt x="585" y="264"/>
                    <a:pt x="584" y="265"/>
                    <a:pt x="584" y="265"/>
                  </a:cubicBezTo>
                  <a:cubicBezTo>
                    <a:pt x="584" y="262"/>
                    <a:pt x="583" y="262"/>
                    <a:pt x="583" y="265"/>
                  </a:cubicBezTo>
                  <a:cubicBezTo>
                    <a:pt x="581" y="267"/>
                    <a:pt x="581" y="267"/>
                    <a:pt x="581" y="267"/>
                  </a:cubicBezTo>
                  <a:cubicBezTo>
                    <a:pt x="580" y="268"/>
                    <a:pt x="580" y="268"/>
                    <a:pt x="580" y="268"/>
                  </a:cubicBezTo>
                  <a:cubicBezTo>
                    <a:pt x="570" y="280"/>
                    <a:pt x="570" y="280"/>
                    <a:pt x="570" y="280"/>
                  </a:cubicBezTo>
                  <a:cubicBezTo>
                    <a:pt x="571" y="279"/>
                    <a:pt x="571" y="279"/>
                    <a:pt x="571" y="279"/>
                  </a:cubicBezTo>
                  <a:cubicBezTo>
                    <a:pt x="557" y="303"/>
                    <a:pt x="518" y="317"/>
                    <a:pt x="479" y="309"/>
                  </a:cubicBezTo>
                  <a:cubicBezTo>
                    <a:pt x="419" y="309"/>
                    <a:pt x="391" y="275"/>
                    <a:pt x="373" y="231"/>
                  </a:cubicBezTo>
                  <a:cubicBezTo>
                    <a:pt x="368" y="219"/>
                    <a:pt x="359" y="193"/>
                    <a:pt x="366" y="183"/>
                  </a:cubicBezTo>
                  <a:cubicBezTo>
                    <a:pt x="362" y="179"/>
                    <a:pt x="363" y="174"/>
                    <a:pt x="364" y="171"/>
                  </a:cubicBezTo>
                  <a:cubicBezTo>
                    <a:pt x="365" y="170"/>
                    <a:pt x="365" y="169"/>
                    <a:pt x="366" y="169"/>
                  </a:cubicBezTo>
                  <a:cubicBezTo>
                    <a:pt x="366" y="168"/>
                    <a:pt x="365" y="167"/>
                    <a:pt x="365" y="167"/>
                  </a:cubicBezTo>
                  <a:close/>
                  <a:moveTo>
                    <a:pt x="484" y="62"/>
                  </a:moveTo>
                  <a:cubicBezTo>
                    <a:pt x="467" y="62"/>
                    <a:pt x="467" y="62"/>
                    <a:pt x="467" y="62"/>
                  </a:cubicBezTo>
                  <a:cubicBezTo>
                    <a:pt x="447" y="65"/>
                    <a:pt x="430" y="73"/>
                    <a:pt x="415" y="81"/>
                  </a:cubicBezTo>
                  <a:cubicBezTo>
                    <a:pt x="418" y="72"/>
                    <a:pt x="430" y="65"/>
                    <a:pt x="442" y="64"/>
                  </a:cubicBezTo>
                  <a:cubicBezTo>
                    <a:pt x="450" y="63"/>
                    <a:pt x="459" y="61"/>
                    <a:pt x="467" y="62"/>
                  </a:cubicBezTo>
                  <a:cubicBezTo>
                    <a:pt x="472" y="60"/>
                    <a:pt x="479" y="59"/>
                    <a:pt x="484" y="62"/>
                  </a:cubicBezTo>
                  <a:close/>
                  <a:moveTo>
                    <a:pt x="469" y="48"/>
                  </a:moveTo>
                  <a:cubicBezTo>
                    <a:pt x="478" y="40"/>
                    <a:pt x="486" y="30"/>
                    <a:pt x="497" y="23"/>
                  </a:cubicBezTo>
                  <a:cubicBezTo>
                    <a:pt x="499" y="30"/>
                    <a:pt x="490" y="40"/>
                    <a:pt x="484" y="49"/>
                  </a:cubicBezTo>
                  <a:lnTo>
                    <a:pt x="469" y="48"/>
                  </a:lnTo>
                  <a:close/>
                  <a:moveTo>
                    <a:pt x="579" y="42"/>
                  </a:moveTo>
                  <a:cubicBezTo>
                    <a:pt x="580" y="54"/>
                    <a:pt x="572" y="69"/>
                    <a:pt x="571" y="78"/>
                  </a:cubicBezTo>
                  <a:cubicBezTo>
                    <a:pt x="562" y="69"/>
                    <a:pt x="550" y="64"/>
                    <a:pt x="536" y="58"/>
                  </a:cubicBezTo>
                  <a:cubicBezTo>
                    <a:pt x="557" y="36"/>
                    <a:pt x="557" y="36"/>
                    <a:pt x="557" y="36"/>
                  </a:cubicBezTo>
                  <a:cubicBezTo>
                    <a:pt x="560" y="41"/>
                    <a:pt x="552" y="52"/>
                    <a:pt x="552" y="62"/>
                  </a:cubicBezTo>
                  <a:cubicBezTo>
                    <a:pt x="563" y="63"/>
                    <a:pt x="570" y="48"/>
                    <a:pt x="579" y="42"/>
                  </a:cubicBezTo>
                  <a:close/>
                  <a:moveTo>
                    <a:pt x="560" y="53"/>
                  </a:moveTo>
                  <a:cubicBezTo>
                    <a:pt x="560" y="48"/>
                    <a:pt x="563" y="44"/>
                    <a:pt x="565" y="40"/>
                  </a:cubicBezTo>
                  <a:cubicBezTo>
                    <a:pt x="567" y="38"/>
                    <a:pt x="571" y="40"/>
                    <a:pt x="572" y="43"/>
                  </a:cubicBezTo>
                  <a:lnTo>
                    <a:pt x="560" y="53"/>
                  </a:lnTo>
                  <a:close/>
                  <a:moveTo>
                    <a:pt x="545" y="71"/>
                  </a:moveTo>
                  <a:cubicBezTo>
                    <a:pt x="536" y="70"/>
                    <a:pt x="526" y="67"/>
                    <a:pt x="518" y="62"/>
                  </a:cubicBezTo>
                  <a:cubicBezTo>
                    <a:pt x="527" y="62"/>
                    <a:pt x="537" y="66"/>
                    <a:pt x="545" y="71"/>
                  </a:cubicBezTo>
                  <a:close/>
                  <a:moveTo>
                    <a:pt x="526" y="55"/>
                  </a:moveTo>
                  <a:cubicBezTo>
                    <a:pt x="501" y="49"/>
                    <a:pt x="501" y="49"/>
                    <a:pt x="501" y="49"/>
                  </a:cubicBezTo>
                  <a:cubicBezTo>
                    <a:pt x="508" y="39"/>
                    <a:pt x="516" y="30"/>
                    <a:pt x="527" y="26"/>
                  </a:cubicBezTo>
                  <a:cubicBezTo>
                    <a:pt x="530" y="25"/>
                    <a:pt x="531" y="29"/>
                    <a:pt x="531" y="31"/>
                  </a:cubicBezTo>
                  <a:cubicBezTo>
                    <a:pt x="531" y="40"/>
                    <a:pt x="523" y="45"/>
                    <a:pt x="526" y="55"/>
                  </a:cubicBezTo>
                  <a:close/>
                  <a:moveTo>
                    <a:pt x="592" y="108"/>
                  </a:moveTo>
                  <a:cubicBezTo>
                    <a:pt x="633" y="149"/>
                    <a:pt x="620" y="253"/>
                    <a:pt x="579" y="286"/>
                  </a:cubicBezTo>
                  <a:cubicBezTo>
                    <a:pt x="578" y="286"/>
                    <a:pt x="572" y="290"/>
                    <a:pt x="570" y="291"/>
                  </a:cubicBezTo>
                  <a:cubicBezTo>
                    <a:pt x="614" y="260"/>
                    <a:pt x="621" y="163"/>
                    <a:pt x="592" y="111"/>
                  </a:cubicBezTo>
                  <a:cubicBezTo>
                    <a:pt x="591" y="111"/>
                    <a:pt x="591" y="109"/>
                    <a:pt x="592" y="108"/>
                  </a:cubicBezTo>
                  <a:close/>
                  <a:moveTo>
                    <a:pt x="480" y="320"/>
                  </a:moveTo>
                  <a:cubicBezTo>
                    <a:pt x="493" y="321"/>
                    <a:pt x="493" y="321"/>
                    <a:pt x="493" y="321"/>
                  </a:cubicBezTo>
                  <a:cubicBezTo>
                    <a:pt x="491" y="327"/>
                    <a:pt x="482" y="336"/>
                    <a:pt x="477" y="344"/>
                  </a:cubicBezTo>
                  <a:cubicBezTo>
                    <a:pt x="477" y="336"/>
                    <a:pt x="482" y="330"/>
                    <a:pt x="482" y="325"/>
                  </a:cubicBezTo>
                  <a:cubicBezTo>
                    <a:pt x="482" y="323"/>
                    <a:pt x="481" y="321"/>
                    <a:pt x="480" y="320"/>
                  </a:cubicBezTo>
                  <a:close/>
                  <a:moveTo>
                    <a:pt x="430" y="316"/>
                  </a:moveTo>
                  <a:cubicBezTo>
                    <a:pt x="427" y="320"/>
                    <a:pt x="425" y="325"/>
                    <a:pt x="422" y="328"/>
                  </a:cubicBezTo>
                  <a:cubicBezTo>
                    <a:pt x="423" y="308"/>
                    <a:pt x="423" y="308"/>
                    <a:pt x="423" y="308"/>
                  </a:cubicBezTo>
                  <a:cubicBezTo>
                    <a:pt x="425" y="310"/>
                    <a:pt x="434" y="310"/>
                    <a:pt x="430" y="316"/>
                  </a:cubicBezTo>
                  <a:close/>
                  <a:moveTo>
                    <a:pt x="387" y="286"/>
                  </a:moveTo>
                  <a:cubicBezTo>
                    <a:pt x="387" y="290"/>
                    <a:pt x="387" y="290"/>
                    <a:pt x="387" y="290"/>
                  </a:cubicBezTo>
                  <a:cubicBezTo>
                    <a:pt x="386" y="290"/>
                    <a:pt x="386" y="290"/>
                    <a:pt x="386" y="290"/>
                  </a:cubicBezTo>
                  <a:cubicBezTo>
                    <a:pt x="376" y="307"/>
                    <a:pt x="376" y="307"/>
                    <a:pt x="376" y="307"/>
                  </a:cubicBezTo>
                  <a:cubicBezTo>
                    <a:pt x="378" y="296"/>
                    <a:pt x="381" y="285"/>
                    <a:pt x="384" y="278"/>
                  </a:cubicBezTo>
                  <a:cubicBezTo>
                    <a:pt x="387" y="278"/>
                    <a:pt x="393" y="285"/>
                    <a:pt x="387" y="286"/>
                  </a:cubicBezTo>
                  <a:close/>
                  <a:moveTo>
                    <a:pt x="373" y="262"/>
                  </a:moveTo>
                  <a:cubicBezTo>
                    <a:pt x="371" y="272"/>
                    <a:pt x="366" y="281"/>
                    <a:pt x="359" y="288"/>
                  </a:cubicBezTo>
                  <a:cubicBezTo>
                    <a:pt x="361" y="276"/>
                    <a:pt x="365" y="264"/>
                    <a:pt x="369" y="254"/>
                  </a:cubicBezTo>
                  <a:cubicBezTo>
                    <a:pt x="370" y="257"/>
                    <a:pt x="374" y="260"/>
                    <a:pt x="373" y="262"/>
                  </a:cubicBezTo>
                  <a:close/>
                  <a:moveTo>
                    <a:pt x="356" y="276"/>
                  </a:moveTo>
                  <a:cubicBezTo>
                    <a:pt x="355" y="277"/>
                    <a:pt x="358" y="281"/>
                    <a:pt x="356" y="283"/>
                  </a:cubicBezTo>
                  <a:cubicBezTo>
                    <a:pt x="353" y="279"/>
                    <a:pt x="354" y="293"/>
                    <a:pt x="352" y="297"/>
                  </a:cubicBezTo>
                  <a:cubicBezTo>
                    <a:pt x="346" y="291"/>
                    <a:pt x="338" y="286"/>
                    <a:pt x="342" y="276"/>
                  </a:cubicBezTo>
                  <a:cubicBezTo>
                    <a:pt x="345" y="267"/>
                    <a:pt x="352" y="252"/>
                    <a:pt x="357" y="247"/>
                  </a:cubicBezTo>
                  <a:cubicBezTo>
                    <a:pt x="358" y="246"/>
                    <a:pt x="361" y="243"/>
                    <a:pt x="363" y="240"/>
                  </a:cubicBezTo>
                  <a:cubicBezTo>
                    <a:pt x="365" y="253"/>
                    <a:pt x="362" y="265"/>
                    <a:pt x="356" y="276"/>
                  </a:cubicBezTo>
                  <a:close/>
                  <a:moveTo>
                    <a:pt x="341" y="267"/>
                  </a:moveTo>
                  <a:cubicBezTo>
                    <a:pt x="352" y="224"/>
                    <a:pt x="352" y="224"/>
                    <a:pt x="352" y="224"/>
                  </a:cubicBezTo>
                  <a:cubicBezTo>
                    <a:pt x="343" y="226"/>
                    <a:pt x="344" y="235"/>
                    <a:pt x="342" y="241"/>
                  </a:cubicBezTo>
                  <a:cubicBezTo>
                    <a:pt x="341" y="243"/>
                    <a:pt x="342" y="244"/>
                    <a:pt x="343" y="242"/>
                  </a:cubicBezTo>
                  <a:cubicBezTo>
                    <a:pt x="339" y="248"/>
                    <a:pt x="334" y="265"/>
                    <a:pt x="332" y="272"/>
                  </a:cubicBezTo>
                  <a:cubicBezTo>
                    <a:pt x="330" y="270"/>
                    <a:pt x="318" y="259"/>
                    <a:pt x="329" y="259"/>
                  </a:cubicBezTo>
                  <a:cubicBezTo>
                    <a:pt x="334" y="243"/>
                    <a:pt x="340" y="226"/>
                    <a:pt x="349" y="213"/>
                  </a:cubicBezTo>
                  <a:cubicBezTo>
                    <a:pt x="352" y="216"/>
                    <a:pt x="349" y="221"/>
                    <a:pt x="353" y="223"/>
                  </a:cubicBezTo>
                  <a:cubicBezTo>
                    <a:pt x="355" y="215"/>
                    <a:pt x="355" y="215"/>
                    <a:pt x="355" y="215"/>
                  </a:cubicBezTo>
                  <a:cubicBezTo>
                    <a:pt x="361" y="234"/>
                    <a:pt x="361" y="234"/>
                    <a:pt x="361" y="234"/>
                  </a:cubicBezTo>
                  <a:cubicBezTo>
                    <a:pt x="353" y="242"/>
                    <a:pt x="345" y="257"/>
                    <a:pt x="341" y="267"/>
                  </a:cubicBezTo>
                  <a:close/>
                  <a:moveTo>
                    <a:pt x="340" y="222"/>
                  </a:moveTo>
                  <a:cubicBezTo>
                    <a:pt x="341" y="210"/>
                    <a:pt x="348" y="197"/>
                    <a:pt x="351" y="184"/>
                  </a:cubicBezTo>
                  <a:cubicBezTo>
                    <a:pt x="352" y="185"/>
                    <a:pt x="355" y="196"/>
                    <a:pt x="352" y="199"/>
                  </a:cubicBezTo>
                  <a:cubicBezTo>
                    <a:pt x="346" y="206"/>
                    <a:pt x="343" y="215"/>
                    <a:pt x="340" y="222"/>
                  </a:cubicBezTo>
                  <a:close/>
                  <a:moveTo>
                    <a:pt x="347" y="179"/>
                  </a:moveTo>
                  <a:cubicBezTo>
                    <a:pt x="338" y="204"/>
                    <a:pt x="329" y="225"/>
                    <a:pt x="323" y="249"/>
                  </a:cubicBezTo>
                  <a:cubicBezTo>
                    <a:pt x="321" y="244"/>
                    <a:pt x="315" y="241"/>
                    <a:pt x="317" y="236"/>
                  </a:cubicBezTo>
                  <a:cubicBezTo>
                    <a:pt x="327" y="211"/>
                    <a:pt x="339" y="186"/>
                    <a:pt x="353" y="165"/>
                  </a:cubicBezTo>
                  <a:cubicBezTo>
                    <a:pt x="356" y="171"/>
                    <a:pt x="348" y="188"/>
                    <a:pt x="347" y="179"/>
                  </a:cubicBezTo>
                  <a:close/>
                  <a:moveTo>
                    <a:pt x="198" y="350"/>
                  </a:moveTo>
                  <a:cubicBezTo>
                    <a:pt x="199" y="349"/>
                    <a:pt x="203" y="349"/>
                    <a:pt x="201" y="352"/>
                  </a:cubicBezTo>
                  <a:cubicBezTo>
                    <a:pt x="193" y="353"/>
                    <a:pt x="193" y="353"/>
                    <a:pt x="193" y="353"/>
                  </a:cubicBezTo>
                  <a:cubicBezTo>
                    <a:pt x="194" y="351"/>
                    <a:pt x="196" y="351"/>
                    <a:pt x="198" y="350"/>
                  </a:cubicBezTo>
                  <a:close/>
                  <a:moveTo>
                    <a:pt x="206" y="359"/>
                  </a:moveTo>
                  <a:cubicBezTo>
                    <a:pt x="198" y="384"/>
                    <a:pt x="191" y="408"/>
                    <a:pt x="188" y="440"/>
                  </a:cubicBezTo>
                  <a:cubicBezTo>
                    <a:pt x="185" y="435"/>
                    <a:pt x="187" y="432"/>
                    <a:pt x="187" y="428"/>
                  </a:cubicBezTo>
                  <a:cubicBezTo>
                    <a:pt x="185" y="416"/>
                    <a:pt x="189" y="388"/>
                    <a:pt x="188" y="371"/>
                  </a:cubicBezTo>
                  <a:cubicBezTo>
                    <a:pt x="182" y="371"/>
                    <a:pt x="182" y="371"/>
                    <a:pt x="182" y="371"/>
                  </a:cubicBezTo>
                  <a:cubicBezTo>
                    <a:pt x="189" y="366"/>
                    <a:pt x="197" y="361"/>
                    <a:pt x="206" y="359"/>
                  </a:cubicBezTo>
                  <a:close/>
                  <a:moveTo>
                    <a:pt x="160" y="393"/>
                  </a:moveTo>
                  <a:cubicBezTo>
                    <a:pt x="161" y="382"/>
                    <a:pt x="173" y="377"/>
                    <a:pt x="182" y="372"/>
                  </a:cubicBezTo>
                  <a:cubicBezTo>
                    <a:pt x="172" y="397"/>
                    <a:pt x="163" y="423"/>
                    <a:pt x="159" y="453"/>
                  </a:cubicBezTo>
                  <a:lnTo>
                    <a:pt x="160" y="393"/>
                  </a:lnTo>
                  <a:close/>
                  <a:moveTo>
                    <a:pt x="151" y="392"/>
                  </a:moveTo>
                  <a:cubicBezTo>
                    <a:pt x="143" y="412"/>
                    <a:pt x="137" y="435"/>
                    <a:pt x="130" y="456"/>
                  </a:cubicBezTo>
                  <a:cubicBezTo>
                    <a:pt x="136" y="405"/>
                    <a:pt x="136" y="405"/>
                    <a:pt x="136" y="405"/>
                  </a:cubicBezTo>
                  <a:cubicBezTo>
                    <a:pt x="137" y="399"/>
                    <a:pt x="146" y="396"/>
                    <a:pt x="151" y="392"/>
                  </a:cubicBezTo>
                  <a:close/>
                  <a:moveTo>
                    <a:pt x="121" y="412"/>
                  </a:moveTo>
                  <a:cubicBezTo>
                    <a:pt x="105" y="464"/>
                    <a:pt x="105" y="464"/>
                    <a:pt x="105" y="464"/>
                  </a:cubicBezTo>
                  <a:cubicBezTo>
                    <a:pt x="105" y="453"/>
                    <a:pt x="107" y="446"/>
                    <a:pt x="105" y="440"/>
                  </a:cubicBezTo>
                  <a:cubicBezTo>
                    <a:pt x="100" y="425"/>
                    <a:pt x="113" y="418"/>
                    <a:pt x="121" y="412"/>
                  </a:cubicBezTo>
                  <a:close/>
                  <a:moveTo>
                    <a:pt x="50" y="471"/>
                  </a:moveTo>
                  <a:cubicBezTo>
                    <a:pt x="50" y="471"/>
                    <a:pt x="50" y="473"/>
                    <a:pt x="49" y="473"/>
                  </a:cubicBezTo>
                  <a:cubicBezTo>
                    <a:pt x="43" y="480"/>
                    <a:pt x="35" y="487"/>
                    <a:pt x="26" y="492"/>
                  </a:cubicBezTo>
                  <a:cubicBezTo>
                    <a:pt x="33" y="484"/>
                    <a:pt x="40" y="475"/>
                    <a:pt x="50" y="471"/>
                  </a:cubicBezTo>
                  <a:close/>
                  <a:moveTo>
                    <a:pt x="46" y="485"/>
                  </a:moveTo>
                  <a:cubicBezTo>
                    <a:pt x="46" y="491"/>
                    <a:pt x="38" y="516"/>
                    <a:pt x="36" y="525"/>
                  </a:cubicBezTo>
                  <a:cubicBezTo>
                    <a:pt x="35" y="529"/>
                    <a:pt x="32" y="527"/>
                    <a:pt x="33" y="524"/>
                  </a:cubicBezTo>
                  <a:cubicBezTo>
                    <a:pt x="36" y="513"/>
                    <a:pt x="34" y="501"/>
                    <a:pt x="39" y="491"/>
                  </a:cubicBezTo>
                  <a:cubicBezTo>
                    <a:pt x="39" y="490"/>
                    <a:pt x="43" y="488"/>
                    <a:pt x="46" y="485"/>
                  </a:cubicBezTo>
                  <a:close/>
                  <a:moveTo>
                    <a:pt x="24" y="494"/>
                  </a:moveTo>
                  <a:cubicBezTo>
                    <a:pt x="24" y="495"/>
                    <a:pt x="23" y="496"/>
                    <a:pt x="23" y="496"/>
                  </a:cubicBezTo>
                  <a:cubicBezTo>
                    <a:pt x="20" y="500"/>
                    <a:pt x="15" y="505"/>
                    <a:pt x="12" y="507"/>
                  </a:cubicBezTo>
                  <a:lnTo>
                    <a:pt x="24" y="494"/>
                  </a:lnTo>
                  <a:close/>
                  <a:moveTo>
                    <a:pt x="37" y="549"/>
                  </a:moveTo>
                  <a:cubicBezTo>
                    <a:pt x="22" y="544"/>
                    <a:pt x="9" y="525"/>
                    <a:pt x="21" y="509"/>
                  </a:cubicBezTo>
                  <a:cubicBezTo>
                    <a:pt x="22" y="507"/>
                    <a:pt x="29" y="501"/>
                    <a:pt x="32" y="498"/>
                  </a:cubicBezTo>
                  <a:cubicBezTo>
                    <a:pt x="30" y="511"/>
                    <a:pt x="27" y="526"/>
                    <a:pt x="28" y="540"/>
                  </a:cubicBezTo>
                  <a:cubicBezTo>
                    <a:pt x="34" y="543"/>
                    <a:pt x="36" y="533"/>
                    <a:pt x="38" y="529"/>
                  </a:cubicBezTo>
                  <a:cubicBezTo>
                    <a:pt x="39" y="528"/>
                    <a:pt x="40" y="525"/>
                    <a:pt x="41" y="524"/>
                  </a:cubicBezTo>
                  <a:cubicBezTo>
                    <a:pt x="39" y="533"/>
                    <a:pt x="40" y="543"/>
                    <a:pt x="37" y="549"/>
                  </a:cubicBezTo>
                  <a:close/>
                  <a:moveTo>
                    <a:pt x="46" y="567"/>
                  </a:moveTo>
                  <a:cubicBezTo>
                    <a:pt x="44" y="569"/>
                    <a:pt x="43" y="567"/>
                    <a:pt x="42" y="566"/>
                  </a:cubicBezTo>
                  <a:cubicBezTo>
                    <a:pt x="41" y="564"/>
                    <a:pt x="49" y="562"/>
                    <a:pt x="46" y="567"/>
                  </a:cubicBezTo>
                  <a:close/>
                  <a:moveTo>
                    <a:pt x="54" y="545"/>
                  </a:moveTo>
                  <a:cubicBezTo>
                    <a:pt x="62" y="521"/>
                    <a:pt x="69" y="491"/>
                    <a:pt x="79" y="467"/>
                  </a:cubicBezTo>
                  <a:cubicBezTo>
                    <a:pt x="81" y="470"/>
                    <a:pt x="79" y="476"/>
                    <a:pt x="81" y="477"/>
                  </a:cubicBezTo>
                  <a:cubicBezTo>
                    <a:pt x="82" y="470"/>
                    <a:pt x="85" y="459"/>
                    <a:pt x="79" y="453"/>
                  </a:cubicBezTo>
                  <a:cubicBezTo>
                    <a:pt x="68" y="488"/>
                    <a:pt x="60" y="522"/>
                    <a:pt x="46" y="554"/>
                  </a:cubicBezTo>
                  <a:cubicBezTo>
                    <a:pt x="44" y="529"/>
                    <a:pt x="51" y="503"/>
                    <a:pt x="54" y="479"/>
                  </a:cubicBezTo>
                  <a:cubicBezTo>
                    <a:pt x="96" y="433"/>
                    <a:pt x="96" y="433"/>
                    <a:pt x="96" y="433"/>
                  </a:cubicBezTo>
                  <a:cubicBezTo>
                    <a:pt x="89" y="456"/>
                    <a:pt x="82" y="486"/>
                    <a:pt x="78" y="512"/>
                  </a:cubicBezTo>
                  <a:cubicBezTo>
                    <a:pt x="75" y="503"/>
                    <a:pt x="79" y="494"/>
                    <a:pt x="79" y="485"/>
                  </a:cubicBezTo>
                  <a:cubicBezTo>
                    <a:pt x="76" y="491"/>
                    <a:pt x="76" y="491"/>
                    <a:pt x="76" y="491"/>
                  </a:cubicBezTo>
                  <a:cubicBezTo>
                    <a:pt x="76" y="488"/>
                    <a:pt x="78" y="483"/>
                    <a:pt x="74" y="484"/>
                  </a:cubicBezTo>
                  <a:cubicBezTo>
                    <a:pt x="63" y="544"/>
                    <a:pt x="63" y="544"/>
                    <a:pt x="63" y="544"/>
                  </a:cubicBezTo>
                  <a:cubicBezTo>
                    <a:pt x="63" y="545"/>
                    <a:pt x="50" y="558"/>
                    <a:pt x="54" y="545"/>
                  </a:cubicBezTo>
                  <a:close/>
                  <a:moveTo>
                    <a:pt x="91" y="526"/>
                  </a:moveTo>
                  <a:cubicBezTo>
                    <a:pt x="90" y="531"/>
                    <a:pt x="73" y="541"/>
                    <a:pt x="72" y="535"/>
                  </a:cubicBezTo>
                  <a:cubicBezTo>
                    <a:pt x="69" y="547"/>
                    <a:pt x="71" y="524"/>
                    <a:pt x="77" y="531"/>
                  </a:cubicBezTo>
                  <a:cubicBezTo>
                    <a:pt x="82" y="501"/>
                    <a:pt x="91" y="473"/>
                    <a:pt x="98" y="442"/>
                  </a:cubicBezTo>
                  <a:cubicBezTo>
                    <a:pt x="98" y="443"/>
                    <a:pt x="100" y="439"/>
                    <a:pt x="101" y="441"/>
                  </a:cubicBezTo>
                  <a:cubicBezTo>
                    <a:pt x="104" y="455"/>
                    <a:pt x="101" y="470"/>
                    <a:pt x="97" y="482"/>
                  </a:cubicBezTo>
                  <a:cubicBezTo>
                    <a:pt x="93" y="496"/>
                    <a:pt x="92" y="512"/>
                    <a:pt x="91" y="526"/>
                  </a:cubicBezTo>
                  <a:close/>
                  <a:moveTo>
                    <a:pt x="120" y="505"/>
                  </a:moveTo>
                  <a:cubicBezTo>
                    <a:pt x="120" y="509"/>
                    <a:pt x="107" y="515"/>
                    <a:pt x="99" y="520"/>
                  </a:cubicBezTo>
                  <a:cubicBezTo>
                    <a:pt x="102" y="507"/>
                    <a:pt x="102" y="493"/>
                    <a:pt x="102" y="479"/>
                  </a:cubicBezTo>
                  <a:cubicBezTo>
                    <a:pt x="105" y="483"/>
                    <a:pt x="101" y="491"/>
                    <a:pt x="103" y="500"/>
                  </a:cubicBezTo>
                  <a:cubicBezTo>
                    <a:pt x="108" y="467"/>
                    <a:pt x="117" y="437"/>
                    <a:pt x="127" y="414"/>
                  </a:cubicBezTo>
                  <a:cubicBezTo>
                    <a:pt x="128" y="413"/>
                    <a:pt x="130" y="412"/>
                    <a:pt x="131" y="410"/>
                  </a:cubicBezTo>
                  <a:cubicBezTo>
                    <a:pt x="133" y="425"/>
                    <a:pt x="128" y="444"/>
                    <a:pt x="123" y="457"/>
                  </a:cubicBezTo>
                  <a:lnTo>
                    <a:pt x="120" y="505"/>
                  </a:lnTo>
                  <a:close/>
                  <a:moveTo>
                    <a:pt x="177" y="461"/>
                  </a:moveTo>
                  <a:cubicBezTo>
                    <a:pt x="161" y="474"/>
                    <a:pt x="145" y="487"/>
                    <a:pt x="128" y="498"/>
                  </a:cubicBezTo>
                  <a:cubicBezTo>
                    <a:pt x="129" y="485"/>
                    <a:pt x="129" y="471"/>
                    <a:pt x="131" y="457"/>
                  </a:cubicBezTo>
                  <a:cubicBezTo>
                    <a:pt x="134" y="462"/>
                    <a:pt x="131" y="469"/>
                    <a:pt x="131" y="474"/>
                  </a:cubicBezTo>
                  <a:cubicBezTo>
                    <a:pt x="138" y="449"/>
                    <a:pt x="145" y="421"/>
                    <a:pt x="154" y="400"/>
                  </a:cubicBezTo>
                  <a:cubicBezTo>
                    <a:pt x="156" y="405"/>
                    <a:pt x="158" y="412"/>
                    <a:pt x="157" y="418"/>
                  </a:cubicBezTo>
                  <a:cubicBezTo>
                    <a:pt x="151" y="408"/>
                    <a:pt x="154" y="425"/>
                    <a:pt x="156" y="425"/>
                  </a:cubicBezTo>
                  <a:cubicBezTo>
                    <a:pt x="154" y="437"/>
                    <a:pt x="148" y="459"/>
                    <a:pt x="149" y="475"/>
                  </a:cubicBezTo>
                  <a:cubicBezTo>
                    <a:pt x="149" y="478"/>
                    <a:pt x="155" y="478"/>
                    <a:pt x="155" y="474"/>
                  </a:cubicBezTo>
                  <a:cubicBezTo>
                    <a:pt x="156" y="470"/>
                    <a:pt x="158" y="465"/>
                    <a:pt x="159" y="460"/>
                  </a:cubicBezTo>
                  <a:cubicBezTo>
                    <a:pt x="160" y="460"/>
                    <a:pt x="160" y="454"/>
                    <a:pt x="159" y="457"/>
                  </a:cubicBezTo>
                  <a:cubicBezTo>
                    <a:pt x="159" y="457"/>
                    <a:pt x="158" y="457"/>
                    <a:pt x="158" y="457"/>
                  </a:cubicBezTo>
                  <a:cubicBezTo>
                    <a:pt x="158" y="458"/>
                    <a:pt x="158" y="458"/>
                    <a:pt x="158" y="458"/>
                  </a:cubicBezTo>
                  <a:cubicBezTo>
                    <a:pt x="158" y="458"/>
                    <a:pt x="158" y="458"/>
                    <a:pt x="158" y="457"/>
                  </a:cubicBezTo>
                  <a:cubicBezTo>
                    <a:pt x="184" y="383"/>
                    <a:pt x="184" y="383"/>
                    <a:pt x="184" y="383"/>
                  </a:cubicBezTo>
                  <a:lnTo>
                    <a:pt x="177" y="461"/>
                  </a:lnTo>
                  <a:close/>
                  <a:moveTo>
                    <a:pt x="202" y="443"/>
                  </a:moveTo>
                  <a:cubicBezTo>
                    <a:pt x="196" y="447"/>
                    <a:pt x="192" y="452"/>
                    <a:pt x="185" y="453"/>
                  </a:cubicBezTo>
                  <a:cubicBezTo>
                    <a:pt x="191" y="427"/>
                    <a:pt x="198" y="403"/>
                    <a:pt x="205" y="378"/>
                  </a:cubicBezTo>
                  <a:cubicBezTo>
                    <a:pt x="205" y="377"/>
                    <a:pt x="207" y="374"/>
                    <a:pt x="208" y="373"/>
                  </a:cubicBezTo>
                  <a:cubicBezTo>
                    <a:pt x="204" y="393"/>
                    <a:pt x="200" y="422"/>
                    <a:pt x="202" y="443"/>
                  </a:cubicBezTo>
                  <a:close/>
                  <a:moveTo>
                    <a:pt x="218" y="428"/>
                  </a:moveTo>
                  <a:cubicBezTo>
                    <a:pt x="218" y="432"/>
                    <a:pt x="213" y="435"/>
                    <a:pt x="209" y="438"/>
                  </a:cubicBezTo>
                  <a:cubicBezTo>
                    <a:pt x="209" y="425"/>
                    <a:pt x="209" y="412"/>
                    <a:pt x="210" y="398"/>
                  </a:cubicBezTo>
                  <a:cubicBezTo>
                    <a:pt x="214" y="401"/>
                    <a:pt x="210" y="408"/>
                    <a:pt x="211" y="411"/>
                  </a:cubicBezTo>
                  <a:cubicBezTo>
                    <a:pt x="214" y="406"/>
                    <a:pt x="217" y="400"/>
                    <a:pt x="217" y="394"/>
                  </a:cubicBezTo>
                  <a:cubicBezTo>
                    <a:pt x="216" y="384"/>
                    <a:pt x="222" y="394"/>
                    <a:pt x="222" y="395"/>
                  </a:cubicBezTo>
                  <a:cubicBezTo>
                    <a:pt x="219" y="407"/>
                    <a:pt x="220" y="418"/>
                    <a:pt x="218" y="428"/>
                  </a:cubicBezTo>
                  <a:close/>
                  <a:moveTo>
                    <a:pt x="211" y="393"/>
                  </a:moveTo>
                  <a:cubicBezTo>
                    <a:pt x="211" y="380"/>
                    <a:pt x="211" y="380"/>
                    <a:pt x="211" y="380"/>
                  </a:cubicBezTo>
                  <a:cubicBezTo>
                    <a:pt x="218" y="382"/>
                    <a:pt x="213" y="390"/>
                    <a:pt x="211" y="393"/>
                  </a:cubicBezTo>
                  <a:close/>
                  <a:moveTo>
                    <a:pt x="225" y="423"/>
                  </a:moveTo>
                  <a:cubicBezTo>
                    <a:pt x="225" y="419"/>
                    <a:pt x="224" y="407"/>
                    <a:pt x="225" y="404"/>
                  </a:cubicBezTo>
                  <a:cubicBezTo>
                    <a:pt x="225" y="403"/>
                    <a:pt x="226" y="400"/>
                    <a:pt x="227" y="399"/>
                  </a:cubicBezTo>
                  <a:cubicBezTo>
                    <a:pt x="239" y="410"/>
                    <a:pt x="239" y="410"/>
                    <a:pt x="239" y="410"/>
                  </a:cubicBezTo>
                  <a:cubicBezTo>
                    <a:pt x="232" y="417"/>
                    <a:pt x="228" y="412"/>
                    <a:pt x="225" y="423"/>
                  </a:cubicBezTo>
                  <a:close/>
                  <a:moveTo>
                    <a:pt x="282" y="404"/>
                  </a:moveTo>
                  <a:cubicBezTo>
                    <a:pt x="286" y="401"/>
                    <a:pt x="289" y="396"/>
                    <a:pt x="293" y="395"/>
                  </a:cubicBezTo>
                  <a:cubicBezTo>
                    <a:pt x="290" y="399"/>
                    <a:pt x="287" y="403"/>
                    <a:pt x="282" y="404"/>
                  </a:cubicBezTo>
                  <a:close/>
                  <a:moveTo>
                    <a:pt x="289" y="389"/>
                  </a:moveTo>
                  <a:cubicBezTo>
                    <a:pt x="281" y="395"/>
                    <a:pt x="273" y="402"/>
                    <a:pt x="264" y="410"/>
                  </a:cubicBezTo>
                  <a:cubicBezTo>
                    <a:pt x="239" y="399"/>
                    <a:pt x="214" y="378"/>
                    <a:pt x="212" y="343"/>
                  </a:cubicBezTo>
                  <a:cubicBezTo>
                    <a:pt x="212" y="349"/>
                    <a:pt x="206" y="341"/>
                    <a:pt x="210" y="338"/>
                  </a:cubicBezTo>
                  <a:cubicBezTo>
                    <a:pt x="243" y="306"/>
                    <a:pt x="278" y="284"/>
                    <a:pt x="311" y="255"/>
                  </a:cubicBezTo>
                  <a:cubicBezTo>
                    <a:pt x="324" y="282"/>
                    <a:pt x="344" y="307"/>
                    <a:pt x="368" y="327"/>
                  </a:cubicBezTo>
                  <a:cubicBezTo>
                    <a:pt x="345" y="350"/>
                    <a:pt x="316" y="369"/>
                    <a:pt x="289" y="389"/>
                  </a:cubicBezTo>
                  <a:close/>
                  <a:moveTo>
                    <a:pt x="371" y="316"/>
                  </a:moveTo>
                  <a:cubicBezTo>
                    <a:pt x="367" y="311"/>
                    <a:pt x="356" y="310"/>
                    <a:pt x="358" y="305"/>
                  </a:cubicBezTo>
                  <a:cubicBezTo>
                    <a:pt x="362" y="292"/>
                    <a:pt x="370" y="281"/>
                    <a:pt x="376" y="267"/>
                  </a:cubicBezTo>
                  <a:cubicBezTo>
                    <a:pt x="376" y="269"/>
                    <a:pt x="383" y="274"/>
                    <a:pt x="379" y="279"/>
                  </a:cubicBezTo>
                  <a:cubicBezTo>
                    <a:pt x="373" y="288"/>
                    <a:pt x="371" y="302"/>
                    <a:pt x="371" y="316"/>
                  </a:cubicBezTo>
                  <a:close/>
                  <a:moveTo>
                    <a:pt x="376" y="321"/>
                  </a:moveTo>
                  <a:cubicBezTo>
                    <a:pt x="380" y="310"/>
                    <a:pt x="386" y="299"/>
                    <a:pt x="391" y="290"/>
                  </a:cubicBezTo>
                  <a:cubicBezTo>
                    <a:pt x="394" y="284"/>
                    <a:pt x="397" y="290"/>
                    <a:pt x="396" y="292"/>
                  </a:cubicBezTo>
                  <a:cubicBezTo>
                    <a:pt x="393" y="305"/>
                    <a:pt x="389" y="317"/>
                    <a:pt x="389" y="331"/>
                  </a:cubicBezTo>
                  <a:cubicBezTo>
                    <a:pt x="383" y="330"/>
                    <a:pt x="380" y="325"/>
                    <a:pt x="376" y="321"/>
                  </a:cubicBezTo>
                  <a:close/>
                  <a:moveTo>
                    <a:pt x="399" y="295"/>
                  </a:moveTo>
                  <a:cubicBezTo>
                    <a:pt x="400" y="290"/>
                    <a:pt x="403" y="295"/>
                    <a:pt x="407" y="296"/>
                  </a:cubicBezTo>
                  <a:cubicBezTo>
                    <a:pt x="409" y="297"/>
                    <a:pt x="413" y="300"/>
                    <a:pt x="409" y="304"/>
                  </a:cubicBezTo>
                  <a:cubicBezTo>
                    <a:pt x="407" y="308"/>
                    <a:pt x="400" y="320"/>
                    <a:pt x="395" y="327"/>
                  </a:cubicBezTo>
                  <a:cubicBezTo>
                    <a:pt x="395" y="317"/>
                    <a:pt x="398" y="306"/>
                    <a:pt x="399" y="295"/>
                  </a:cubicBezTo>
                  <a:close/>
                  <a:moveTo>
                    <a:pt x="440" y="347"/>
                  </a:moveTo>
                  <a:cubicBezTo>
                    <a:pt x="439" y="356"/>
                    <a:pt x="434" y="352"/>
                    <a:pt x="432" y="352"/>
                  </a:cubicBezTo>
                  <a:cubicBezTo>
                    <a:pt x="420" y="347"/>
                    <a:pt x="406" y="344"/>
                    <a:pt x="397" y="336"/>
                  </a:cubicBezTo>
                  <a:cubicBezTo>
                    <a:pt x="414" y="303"/>
                    <a:pt x="414" y="303"/>
                    <a:pt x="414" y="303"/>
                  </a:cubicBezTo>
                  <a:cubicBezTo>
                    <a:pt x="420" y="309"/>
                    <a:pt x="414" y="327"/>
                    <a:pt x="415" y="336"/>
                  </a:cubicBezTo>
                  <a:cubicBezTo>
                    <a:pt x="416" y="342"/>
                    <a:pt x="422" y="339"/>
                    <a:pt x="423" y="337"/>
                  </a:cubicBezTo>
                  <a:cubicBezTo>
                    <a:pt x="428" y="328"/>
                    <a:pt x="432" y="319"/>
                    <a:pt x="438" y="311"/>
                  </a:cubicBezTo>
                  <a:cubicBezTo>
                    <a:pt x="446" y="322"/>
                    <a:pt x="442" y="340"/>
                    <a:pt x="440" y="347"/>
                  </a:cubicBezTo>
                  <a:close/>
                  <a:moveTo>
                    <a:pt x="448" y="318"/>
                  </a:moveTo>
                  <a:cubicBezTo>
                    <a:pt x="449" y="317"/>
                    <a:pt x="457" y="317"/>
                    <a:pt x="455" y="322"/>
                  </a:cubicBezTo>
                  <a:cubicBezTo>
                    <a:pt x="452" y="331"/>
                    <a:pt x="450" y="341"/>
                    <a:pt x="445" y="351"/>
                  </a:cubicBezTo>
                  <a:cubicBezTo>
                    <a:pt x="447" y="339"/>
                    <a:pt x="445" y="328"/>
                    <a:pt x="448" y="318"/>
                  </a:cubicBezTo>
                  <a:close/>
                  <a:moveTo>
                    <a:pt x="468" y="351"/>
                  </a:moveTo>
                  <a:cubicBezTo>
                    <a:pt x="470" y="361"/>
                    <a:pt x="461" y="356"/>
                    <a:pt x="457" y="356"/>
                  </a:cubicBezTo>
                  <a:cubicBezTo>
                    <a:pt x="473" y="332"/>
                    <a:pt x="473" y="332"/>
                    <a:pt x="473" y="332"/>
                  </a:cubicBezTo>
                  <a:cubicBezTo>
                    <a:pt x="473" y="335"/>
                    <a:pt x="476" y="346"/>
                    <a:pt x="468" y="351"/>
                  </a:cubicBezTo>
                  <a:close/>
                  <a:moveTo>
                    <a:pt x="451" y="356"/>
                  </a:moveTo>
                  <a:cubicBezTo>
                    <a:pt x="461" y="320"/>
                    <a:pt x="461" y="320"/>
                    <a:pt x="461" y="320"/>
                  </a:cubicBezTo>
                  <a:cubicBezTo>
                    <a:pt x="462" y="317"/>
                    <a:pt x="474" y="320"/>
                    <a:pt x="477" y="321"/>
                  </a:cubicBezTo>
                  <a:cubicBezTo>
                    <a:pt x="467" y="329"/>
                    <a:pt x="462" y="343"/>
                    <a:pt x="451" y="356"/>
                  </a:cubicBezTo>
                  <a:close/>
                  <a:moveTo>
                    <a:pt x="491" y="360"/>
                  </a:moveTo>
                  <a:cubicBezTo>
                    <a:pt x="489" y="361"/>
                    <a:pt x="478" y="360"/>
                    <a:pt x="474" y="360"/>
                  </a:cubicBezTo>
                  <a:cubicBezTo>
                    <a:pt x="480" y="345"/>
                    <a:pt x="490" y="332"/>
                    <a:pt x="501" y="322"/>
                  </a:cubicBezTo>
                  <a:cubicBezTo>
                    <a:pt x="503" y="330"/>
                    <a:pt x="499" y="335"/>
                    <a:pt x="495" y="346"/>
                  </a:cubicBezTo>
                  <a:cubicBezTo>
                    <a:pt x="493" y="351"/>
                    <a:pt x="494" y="357"/>
                    <a:pt x="491" y="360"/>
                  </a:cubicBezTo>
                  <a:close/>
                  <a:moveTo>
                    <a:pt x="510" y="321"/>
                  </a:moveTo>
                  <a:cubicBezTo>
                    <a:pt x="515" y="321"/>
                    <a:pt x="521" y="319"/>
                    <a:pt x="526" y="320"/>
                  </a:cubicBezTo>
                  <a:cubicBezTo>
                    <a:pt x="516" y="330"/>
                    <a:pt x="508" y="344"/>
                    <a:pt x="498" y="358"/>
                  </a:cubicBezTo>
                  <a:cubicBezTo>
                    <a:pt x="501" y="343"/>
                    <a:pt x="506" y="332"/>
                    <a:pt x="510" y="321"/>
                  </a:cubicBezTo>
                  <a:close/>
                  <a:moveTo>
                    <a:pt x="502" y="360"/>
                  </a:moveTo>
                  <a:cubicBezTo>
                    <a:pt x="511" y="346"/>
                    <a:pt x="521" y="333"/>
                    <a:pt x="532" y="322"/>
                  </a:cubicBezTo>
                  <a:cubicBezTo>
                    <a:pt x="527" y="332"/>
                    <a:pt x="522" y="347"/>
                    <a:pt x="519" y="361"/>
                  </a:cubicBezTo>
                  <a:lnTo>
                    <a:pt x="502" y="360"/>
                  </a:lnTo>
                  <a:close/>
                  <a:moveTo>
                    <a:pt x="527" y="343"/>
                  </a:moveTo>
                  <a:cubicBezTo>
                    <a:pt x="526" y="342"/>
                    <a:pt x="531" y="329"/>
                    <a:pt x="531" y="338"/>
                  </a:cubicBezTo>
                  <a:cubicBezTo>
                    <a:pt x="532" y="326"/>
                    <a:pt x="541" y="310"/>
                    <a:pt x="556" y="310"/>
                  </a:cubicBezTo>
                  <a:cubicBezTo>
                    <a:pt x="527" y="356"/>
                    <a:pt x="527" y="356"/>
                    <a:pt x="527" y="356"/>
                  </a:cubicBezTo>
                  <a:cubicBezTo>
                    <a:pt x="531" y="338"/>
                    <a:pt x="531" y="338"/>
                    <a:pt x="531" y="338"/>
                  </a:cubicBezTo>
                  <a:lnTo>
                    <a:pt x="527" y="343"/>
                  </a:lnTo>
                  <a:close/>
                  <a:moveTo>
                    <a:pt x="531" y="359"/>
                  </a:moveTo>
                  <a:cubicBezTo>
                    <a:pt x="541" y="342"/>
                    <a:pt x="550" y="325"/>
                    <a:pt x="564" y="309"/>
                  </a:cubicBezTo>
                  <a:cubicBezTo>
                    <a:pt x="562" y="315"/>
                    <a:pt x="562" y="320"/>
                    <a:pt x="562" y="324"/>
                  </a:cubicBezTo>
                  <a:cubicBezTo>
                    <a:pt x="567" y="313"/>
                    <a:pt x="569" y="301"/>
                    <a:pt x="580" y="294"/>
                  </a:cubicBezTo>
                  <a:cubicBezTo>
                    <a:pt x="572" y="316"/>
                    <a:pt x="561" y="336"/>
                    <a:pt x="551" y="354"/>
                  </a:cubicBezTo>
                  <a:cubicBezTo>
                    <a:pt x="549" y="358"/>
                    <a:pt x="538" y="357"/>
                    <a:pt x="531" y="359"/>
                  </a:cubicBezTo>
                  <a:close/>
                  <a:moveTo>
                    <a:pt x="559" y="351"/>
                  </a:moveTo>
                  <a:cubicBezTo>
                    <a:pt x="573" y="321"/>
                    <a:pt x="585" y="288"/>
                    <a:pt x="606" y="266"/>
                  </a:cubicBezTo>
                  <a:cubicBezTo>
                    <a:pt x="606" y="267"/>
                    <a:pt x="605" y="271"/>
                    <a:pt x="604" y="272"/>
                  </a:cubicBezTo>
                  <a:cubicBezTo>
                    <a:pt x="594" y="294"/>
                    <a:pt x="584" y="318"/>
                    <a:pt x="573" y="339"/>
                  </a:cubicBezTo>
                  <a:cubicBezTo>
                    <a:pt x="570" y="345"/>
                    <a:pt x="567" y="352"/>
                    <a:pt x="559" y="351"/>
                  </a:cubicBezTo>
                  <a:close/>
                  <a:moveTo>
                    <a:pt x="643" y="287"/>
                  </a:moveTo>
                  <a:cubicBezTo>
                    <a:pt x="648" y="273"/>
                    <a:pt x="652" y="260"/>
                    <a:pt x="657" y="247"/>
                  </a:cubicBezTo>
                  <a:cubicBezTo>
                    <a:pt x="650" y="247"/>
                    <a:pt x="649" y="254"/>
                    <a:pt x="647" y="260"/>
                  </a:cubicBezTo>
                  <a:cubicBezTo>
                    <a:pt x="650" y="258"/>
                    <a:pt x="650" y="258"/>
                    <a:pt x="650" y="258"/>
                  </a:cubicBezTo>
                  <a:cubicBezTo>
                    <a:pt x="651" y="261"/>
                    <a:pt x="650" y="266"/>
                    <a:pt x="646" y="267"/>
                  </a:cubicBezTo>
                  <a:cubicBezTo>
                    <a:pt x="647" y="260"/>
                    <a:pt x="647" y="260"/>
                    <a:pt x="647" y="260"/>
                  </a:cubicBezTo>
                  <a:cubicBezTo>
                    <a:pt x="646" y="262"/>
                    <a:pt x="644" y="264"/>
                    <a:pt x="643" y="266"/>
                  </a:cubicBezTo>
                  <a:cubicBezTo>
                    <a:pt x="635" y="305"/>
                    <a:pt x="611" y="334"/>
                    <a:pt x="575" y="347"/>
                  </a:cubicBezTo>
                  <a:cubicBezTo>
                    <a:pt x="647" y="224"/>
                    <a:pt x="647" y="224"/>
                    <a:pt x="647" y="224"/>
                  </a:cubicBezTo>
                  <a:cubicBezTo>
                    <a:pt x="633" y="257"/>
                    <a:pt x="618" y="288"/>
                    <a:pt x="601" y="319"/>
                  </a:cubicBezTo>
                  <a:cubicBezTo>
                    <a:pt x="600" y="321"/>
                    <a:pt x="601" y="333"/>
                    <a:pt x="604" y="327"/>
                  </a:cubicBezTo>
                  <a:cubicBezTo>
                    <a:pt x="620" y="294"/>
                    <a:pt x="637" y="264"/>
                    <a:pt x="657" y="234"/>
                  </a:cubicBezTo>
                  <a:cubicBezTo>
                    <a:pt x="657" y="246"/>
                    <a:pt x="657" y="246"/>
                    <a:pt x="657" y="246"/>
                  </a:cubicBezTo>
                  <a:cubicBezTo>
                    <a:pt x="659" y="241"/>
                    <a:pt x="661" y="236"/>
                    <a:pt x="663" y="232"/>
                  </a:cubicBezTo>
                  <a:cubicBezTo>
                    <a:pt x="665" y="230"/>
                    <a:pt x="665" y="223"/>
                    <a:pt x="660" y="224"/>
                  </a:cubicBezTo>
                  <a:cubicBezTo>
                    <a:pt x="656" y="226"/>
                    <a:pt x="655" y="232"/>
                    <a:pt x="651" y="234"/>
                  </a:cubicBezTo>
                  <a:cubicBezTo>
                    <a:pt x="654" y="221"/>
                    <a:pt x="661" y="210"/>
                    <a:pt x="667" y="199"/>
                  </a:cubicBezTo>
                  <a:cubicBezTo>
                    <a:pt x="670" y="227"/>
                    <a:pt x="658" y="267"/>
                    <a:pt x="643" y="287"/>
                  </a:cubicBezTo>
                  <a:close/>
                  <a:moveTo>
                    <a:pt x="656" y="137"/>
                  </a:moveTo>
                  <a:cubicBezTo>
                    <a:pt x="675" y="161"/>
                    <a:pt x="662" y="196"/>
                    <a:pt x="648" y="215"/>
                  </a:cubicBezTo>
                  <a:cubicBezTo>
                    <a:pt x="632" y="237"/>
                    <a:pt x="619" y="263"/>
                    <a:pt x="605" y="286"/>
                  </a:cubicBezTo>
                  <a:cubicBezTo>
                    <a:pt x="648" y="171"/>
                    <a:pt x="648" y="171"/>
                    <a:pt x="648" y="171"/>
                  </a:cubicBezTo>
                  <a:cubicBezTo>
                    <a:pt x="647" y="171"/>
                    <a:pt x="647" y="170"/>
                    <a:pt x="645" y="169"/>
                  </a:cubicBezTo>
                  <a:cubicBezTo>
                    <a:pt x="636" y="190"/>
                    <a:pt x="627" y="212"/>
                    <a:pt x="619" y="235"/>
                  </a:cubicBezTo>
                  <a:cubicBezTo>
                    <a:pt x="619" y="233"/>
                    <a:pt x="621" y="226"/>
                    <a:pt x="621" y="224"/>
                  </a:cubicBezTo>
                  <a:cubicBezTo>
                    <a:pt x="621" y="198"/>
                    <a:pt x="635" y="185"/>
                    <a:pt x="645" y="169"/>
                  </a:cubicBezTo>
                  <a:cubicBezTo>
                    <a:pt x="646" y="165"/>
                    <a:pt x="649" y="161"/>
                    <a:pt x="651" y="160"/>
                  </a:cubicBezTo>
                  <a:cubicBezTo>
                    <a:pt x="651" y="160"/>
                    <a:pt x="651" y="161"/>
                    <a:pt x="651" y="163"/>
                  </a:cubicBezTo>
                  <a:cubicBezTo>
                    <a:pt x="657" y="145"/>
                    <a:pt x="657" y="145"/>
                    <a:pt x="657" y="145"/>
                  </a:cubicBezTo>
                  <a:cubicBezTo>
                    <a:pt x="648" y="155"/>
                    <a:pt x="642" y="168"/>
                    <a:pt x="634" y="178"/>
                  </a:cubicBezTo>
                  <a:cubicBezTo>
                    <a:pt x="638" y="160"/>
                    <a:pt x="645" y="145"/>
                    <a:pt x="650" y="128"/>
                  </a:cubicBezTo>
                  <a:cubicBezTo>
                    <a:pt x="653" y="120"/>
                    <a:pt x="654" y="134"/>
                    <a:pt x="656" y="137"/>
                  </a:cubicBezTo>
                  <a:close/>
                  <a:moveTo>
                    <a:pt x="619" y="136"/>
                  </a:moveTo>
                  <a:cubicBezTo>
                    <a:pt x="618" y="133"/>
                    <a:pt x="615" y="128"/>
                    <a:pt x="620" y="124"/>
                  </a:cubicBezTo>
                  <a:cubicBezTo>
                    <a:pt x="624" y="120"/>
                    <a:pt x="627" y="114"/>
                    <a:pt x="631" y="109"/>
                  </a:cubicBezTo>
                  <a:cubicBezTo>
                    <a:pt x="634" y="111"/>
                    <a:pt x="623" y="131"/>
                    <a:pt x="619" y="136"/>
                  </a:cubicBezTo>
                  <a:close/>
                  <a:moveTo>
                    <a:pt x="623" y="151"/>
                  </a:moveTo>
                  <a:cubicBezTo>
                    <a:pt x="643" y="122"/>
                    <a:pt x="643" y="122"/>
                    <a:pt x="643" y="122"/>
                  </a:cubicBezTo>
                  <a:cubicBezTo>
                    <a:pt x="649" y="128"/>
                    <a:pt x="640" y="144"/>
                    <a:pt x="637" y="150"/>
                  </a:cubicBezTo>
                  <a:cubicBezTo>
                    <a:pt x="631" y="159"/>
                    <a:pt x="630" y="171"/>
                    <a:pt x="626" y="180"/>
                  </a:cubicBezTo>
                  <a:cubicBezTo>
                    <a:pt x="626" y="169"/>
                    <a:pt x="619" y="157"/>
                    <a:pt x="623" y="151"/>
                  </a:cubicBezTo>
                  <a:close/>
                  <a:moveTo>
                    <a:pt x="643" y="107"/>
                  </a:moveTo>
                  <a:cubicBezTo>
                    <a:pt x="646" y="110"/>
                    <a:pt x="649" y="115"/>
                    <a:pt x="645" y="117"/>
                  </a:cubicBezTo>
                  <a:cubicBezTo>
                    <a:pt x="636" y="122"/>
                    <a:pt x="631" y="132"/>
                    <a:pt x="626" y="140"/>
                  </a:cubicBezTo>
                  <a:cubicBezTo>
                    <a:pt x="638" y="104"/>
                    <a:pt x="638" y="104"/>
                    <a:pt x="638" y="104"/>
                  </a:cubicBezTo>
                  <a:cubicBezTo>
                    <a:pt x="641" y="95"/>
                    <a:pt x="644" y="106"/>
                    <a:pt x="643" y="107"/>
                  </a:cubicBezTo>
                  <a:close/>
                  <a:moveTo>
                    <a:pt x="633" y="94"/>
                  </a:moveTo>
                  <a:cubicBezTo>
                    <a:pt x="632" y="98"/>
                    <a:pt x="630" y="106"/>
                    <a:pt x="625" y="111"/>
                  </a:cubicBezTo>
                  <a:cubicBezTo>
                    <a:pt x="624" y="105"/>
                    <a:pt x="629" y="99"/>
                    <a:pt x="629" y="92"/>
                  </a:cubicBezTo>
                  <a:cubicBezTo>
                    <a:pt x="628" y="87"/>
                    <a:pt x="635" y="90"/>
                    <a:pt x="633" y="94"/>
                  </a:cubicBezTo>
                  <a:close/>
                  <a:moveTo>
                    <a:pt x="610" y="76"/>
                  </a:moveTo>
                  <a:cubicBezTo>
                    <a:pt x="610" y="76"/>
                    <a:pt x="612" y="73"/>
                    <a:pt x="612" y="72"/>
                  </a:cubicBezTo>
                  <a:cubicBezTo>
                    <a:pt x="610" y="67"/>
                    <a:pt x="614" y="68"/>
                    <a:pt x="616" y="70"/>
                  </a:cubicBezTo>
                  <a:cubicBezTo>
                    <a:pt x="621" y="75"/>
                    <a:pt x="628" y="81"/>
                    <a:pt x="625" y="90"/>
                  </a:cubicBezTo>
                  <a:cubicBezTo>
                    <a:pt x="622" y="101"/>
                    <a:pt x="619" y="114"/>
                    <a:pt x="613" y="121"/>
                  </a:cubicBezTo>
                  <a:cubicBezTo>
                    <a:pt x="607" y="112"/>
                    <a:pt x="592" y="103"/>
                    <a:pt x="600" y="89"/>
                  </a:cubicBezTo>
                  <a:cubicBezTo>
                    <a:pt x="604" y="89"/>
                    <a:pt x="601" y="99"/>
                    <a:pt x="606" y="99"/>
                  </a:cubicBezTo>
                  <a:cubicBezTo>
                    <a:pt x="605" y="91"/>
                    <a:pt x="608" y="83"/>
                    <a:pt x="610" y="76"/>
                  </a:cubicBezTo>
                  <a:close/>
                  <a:moveTo>
                    <a:pt x="598" y="58"/>
                  </a:moveTo>
                  <a:cubicBezTo>
                    <a:pt x="600" y="55"/>
                    <a:pt x="605" y="61"/>
                    <a:pt x="605" y="64"/>
                  </a:cubicBezTo>
                  <a:cubicBezTo>
                    <a:pt x="605" y="68"/>
                    <a:pt x="599" y="81"/>
                    <a:pt x="597" y="86"/>
                  </a:cubicBezTo>
                  <a:cubicBezTo>
                    <a:pt x="595" y="81"/>
                    <a:pt x="599" y="74"/>
                    <a:pt x="600" y="67"/>
                  </a:cubicBezTo>
                  <a:cubicBezTo>
                    <a:pt x="595" y="73"/>
                    <a:pt x="590" y="85"/>
                    <a:pt x="590" y="94"/>
                  </a:cubicBezTo>
                  <a:cubicBezTo>
                    <a:pt x="585" y="89"/>
                    <a:pt x="579" y="86"/>
                    <a:pt x="576" y="81"/>
                  </a:cubicBezTo>
                  <a:cubicBezTo>
                    <a:pt x="583" y="74"/>
                    <a:pt x="589" y="65"/>
                    <a:pt x="598" y="58"/>
                  </a:cubicBezTo>
                  <a:close/>
                  <a:moveTo>
                    <a:pt x="593" y="56"/>
                  </a:moveTo>
                  <a:cubicBezTo>
                    <a:pt x="589" y="62"/>
                    <a:pt x="583" y="66"/>
                    <a:pt x="579" y="71"/>
                  </a:cubicBezTo>
                  <a:cubicBezTo>
                    <a:pt x="579" y="62"/>
                    <a:pt x="584" y="56"/>
                    <a:pt x="585" y="48"/>
                  </a:cubicBezTo>
                  <a:cubicBezTo>
                    <a:pt x="588" y="49"/>
                    <a:pt x="595" y="52"/>
                    <a:pt x="593" y="56"/>
                  </a:cubicBezTo>
                  <a:close/>
                  <a:moveTo>
                    <a:pt x="583" y="37"/>
                  </a:moveTo>
                  <a:cubicBezTo>
                    <a:pt x="571" y="32"/>
                    <a:pt x="557" y="24"/>
                    <a:pt x="541" y="22"/>
                  </a:cubicBezTo>
                  <a:cubicBezTo>
                    <a:pt x="540" y="22"/>
                    <a:pt x="538" y="19"/>
                    <a:pt x="537" y="18"/>
                  </a:cubicBezTo>
                  <a:cubicBezTo>
                    <a:pt x="556" y="20"/>
                    <a:pt x="570" y="28"/>
                    <a:pt x="583" y="37"/>
                  </a:cubicBezTo>
                  <a:close/>
                  <a:moveTo>
                    <a:pt x="550" y="33"/>
                  </a:moveTo>
                  <a:cubicBezTo>
                    <a:pt x="550" y="40"/>
                    <a:pt x="539" y="46"/>
                    <a:pt x="532" y="53"/>
                  </a:cubicBezTo>
                  <a:cubicBezTo>
                    <a:pt x="532" y="47"/>
                    <a:pt x="535" y="41"/>
                    <a:pt x="535" y="36"/>
                  </a:cubicBezTo>
                  <a:cubicBezTo>
                    <a:pt x="533" y="23"/>
                    <a:pt x="546" y="31"/>
                    <a:pt x="550" y="33"/>
                  </a:cubicBezTo>
                  <a:close/>
                  <a:moveTo>
                    <a:pt x="506" y="14"/>
                  </a:moveTo>
                  <a:cubicBezTo>
                    <a:pt x="536" y="16"/>
                    <a:pt x="536" y="16"/>
                    <a:pt x="536" y="16"/>
                  </a:cubicBezTo>
                  <a:cubicBezTo>
                    <a:pt x="527" y="20"/>
                    <a:pt x="516" y="17"/>
                    <a:pt x="506" y="15"/>
                  </a:cubicBezTo>
                  <a:lnTo>
                    <a:pt x="506" y="14"/>
                  </a:lnTo>
                  <a:close/>
                  <a:moveTo>
                    <a:pt x="516" y="24"/>
                  </a:moveTo>
                  <a:cubicBezTo>
                    <a:pt x="511" y="33"/>
                    <a:pt x="502" y="41"/>
                    <a:pt x="494" y="47"/>
                  </a:cubicBezTo>
                  <a:cubicBezTo>
                    <a:pt x="494" y="34"/>
                    <a:pt x="500" y="37"/>
                    <a:pt x="506" y="24"/>
                  </a:cubicBezTo>
                  <a:lnTo>
                    <a:pt x="516" y="24"/>
                  </a:lnTo>
                  <a:close/>
                  <a:moveTo>
                    <a:pt x="501" y="14"/>
                  </a:moveTo>
                  <a:cubicBezTo>
                    <a:pt x="495" y="15"/>
                    <a:pt x="488" y="15"/>
                    <a:pt x="483" y="13"/>
                  </a:cubicBezTo>
                  <a:cubicBezTo>
                    <a:pt x="482" y="12"/>
                    <a:pt x="482" y="11"/>
                    <a:pt x="481" y="11"/>
                  </a:cubicBezTo>
                  <a:lnTo>
                    <a:pt x="501" y="14"/>
                  </a:lnTo>
                  <a:close/>
                  <a:moveTo>
                    <a:pt x="465" y="22"/>
                  </a:moveTo>
                  <a:cubicBezTo>
                    <a:pt x="471" y="17"/>
                    <a:pt x="471" y="25"/>
                    <a:pt x="470" y="26"/>
                  </a:cubicBezTo>
                  <a:cubicBezTo>
                    <a:pt x="468" y="33"/>
                    <a:pt x="474" y="32"/>
                    <a:pt x="475" y="28"/>
                  </a:cubicBezTo>
                  <a:cubicBezTo>
                    <a:pt x="477" y="25"/>
                    <a:pt x="477" y="19"/>
                    <a:pt x="486" y="21"/>
                  </a:cubicBezTo>
                  <a:cubicBezTo>
                    <a:pt x="492" y="22"/>
                    <a:pt x="475" y="35"/>
                    <a:pt x="470" y="41"/>
                  </a:cubicBezTo>
                  <a:cubicBezTo>
                    <a:pt x="465" y="47"/>
                    <a:pt x="466" y="36"/>
                    <a:pt x="470" y="38"/>
                  </a:cubicBezTo>
                  <a:cubicBezTo>
                    <a:pt x="469" y="26"/>
                    <a:pt x="464" y="37"/>
                    <a:pt x="463" y="39"/>
                  </a:cubicBezTo>
                  <a:cubicBezTo>
                    <a:pt x="458" y="48"/>
                    <a:pt x="465" y="47"/>
                    <a:pt x="461" y="49"/>
                  </a:cubicBezTo>
                  <a:cubicBezTo>
                    <a:pt x="453" y="54"/>
                    <a:pt x="443" y="54"/>
                    <a:pt x="433" y="56"/>
                  </a:cubicBezTo>
                  <a:cubicBezTo>
                    <a:pt x="441" y="44"/>
                    <a:pt x="450" y="34"/>
                    <a:pt x="460" y="26"/>
                  </a:cubicBezTo>
                  <a:cubicBezTo>
                    <a:pt x="461" y="25"/>
                    <a:pt x="464" y="23"/>
                    <a:pt x="465" y="22"/>
                  </a:cubicBezTo>
                  <a:close/>
                  <a:moveTo>
                    <a:pt x="457" y="22"/>
                  </a:moveTo>
                  <a:cubicBezTo>
                    <a:pt x="445" y="32"/>
                    <a:pt x="434" y="44"/>
                    <a:pt x="427" y="58"/>
                  </a:cubicBezTo>
                  <a:cubicBezTo>
                    <a:pt x="426" y="59"/>
                    <a:pt x="425" y="59"/>
                    <a:pt x="424" y="59"/>
                  </a:cubicBezTo>
                  <a:cubicBezTo>
                    <a:pt x="429" y="55"/>
                    <a:pt x="421" y="54"/>
                    <a:pt x="421" y="57"/>
                  </a:cubicBezTo>
                  <a:cubicBezTo>
                    <a:pt x="419" y="58"/>
                    <a:pt x="419" y="58"/>
                    <a:pt x="419" y="58"/>
                  </a:cubicBezTo>
                  <a:cubicBezTo>
                    <a:pt x="419" y="55"/>
                    <a:pt x="418" y="55"/>
                    <a:pt x="418" y="58"/>
                  </a:cubicBezTo>
                  <a:cubicBezTo>
                    <a:pt x="418" y="62"/>
                    <a:pt x="418" y="62"/>
                    <a:pt x="418" y="62"/>
                  </a:cubicBezTo>
                  <a:cubicBezTo>
                    <a:pt x="387" y="95"/>
                    <a:pt x="357" y="135"/>
                    <a:pt x="338" y="180"/>
                  </a:cubicBezTo>
                  <a:cubicBezTo>
                    <a:pt x="352" y="149"/>
                    <a:pt x="366" y="117"/>
                    <a:pt x="379" y="83"/>
                  </a:cubicBezTo>
                  <a:cubicBezTo>
                    <a:pt x="384" y="89"/>
                    <a:pt x="379" y="94"/>
                    <a:pt x="380" y="99"/>
                  </a:cubicBezTo>
                  <a:cubicBezTo>
                    <a:pt x="392" y="89"/>
                    <a:pt x="402" y="69"/>
                    <a:pt x="412" y="56"/>
                  </a:cubicBezTo>
                  <a:cubicBezTo>
                    <a:pt x="418" y="49"/>
                    <a:pt x="424" y="42"/>
                    <a:pt x="431" y="34"/>
                  </a:cubicBezTo>
                  <a:cubicBezTo>
                    <a:pt x="431" y="45"/>
                    <a:pt x="431" y="45"/>
                    <a:pt x="431" y="45"/>
                  </a:cubicBezTo>
                  <a:cubicBezTo>
                    <a:pt x="434" y="37"/>
                    <a:pt x="440" y="28"/>
                    <a:pt x="445" y="22"/>
                  </a:cubicBezTo>
                  <a:cubicBezTo>
                    <a:pt x="446" y="21"/>
                    <a:pt x="453" y="22"/>
                    <a:pt x="45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6"/>
            <p:cNvSpPr/>
            <p:nvPr/>
          </p:nvSpPr>
          <p:spPr bwMode="auto">
            <a:xfrm>
              <a:off x="7281863" y="2617788"/>
              <a:ext cx="26988" cy="61913"/>
            </a:xfrm>
            <a:custGeom>
              <a:avLst/>
              <a:gdLst>
                <a:gd name="T0" fmla="*/ 1 w 13"/>
                <a:gd name="T1" fmla="*/ 21 h 31"/>
                <a:gd name="T2" fmla="*/ 4 w 13"/>
                <a:gd name="T3" fmla="*/ 28 h 31"/>
                <a:gd name="T4" fmla="*/ 13 w 13"/>
                <a:gd name="T5" fmla="*/ 8 h 31"/>
                <a:gd name="T6" fmla="*/ 13 w 13"/>
                <a:gd name="T7" fmla="*/ 0 h 31"/>
                <a:gd name="T8" fmla="*/ 1 w 13"/>
                <a:gd name="T9" fmla="*/ 21 h 31"/>
              </a:gdLst>
              <a:ahLst/>
              <a:cxnLst>
                <a:cxn ang="0">
                  <a:pos x="T0" y="T1"/>
                </a:cxn>
                <a:cxn ang="0">
                  <a:pos x="T2" y="T3"/>
                </a:cxn>
                <a:cxn ang="0">
                  <a:pos x="T4" y="T5"/>
                </a:cxn>
                <a:cxn ang="0">
                  <a:pos x="T6" y="T7"/>
                </a:cxn>
                <a:cxn ang="0">
                  <a:pos x="T8" y="T9"/>
                </a:cxn>
              </a:cxnLst>
              <a:rect l="0" t="0" r="r" b="b"/>
              <a:pathLst>
                <a:path w="13" h="31">
                  <a:moveTo>
                    <a:pt x="1" y="21"/>
                  </a:moveTo>
                  <a:cubicBezTo>
                    <a:pt x="0" y="23"/>
                    <a:pt x="1" y="31"/>
                    <a:pt x="4" y="28"/>
                  </a:cubicBezTo>
                  <a:cubicBezTo>
                    <a:pt x="9" y="24"/>
                    <a:pt x="10" y="15"/>
                    <a:pt x="13" y="8"/>
                  </a:cubicBezTo>
                  <a:cubicBezTo>
                    <a:pt x="10" y="6"/>
                    <a:pt x="13" y="3"/>
                    <a:pt x="13" y="0"/>
                  </a:cubicBezTo>
                  <a:cubicBezTo>
                    <a:pt x="8" y="6"/>
                    <a:pt x="6" y="14"/>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7"/>
            <p:cNvSpPr/>
            <p:nvPr/>
          </p:nvSpPr>
          <p:spPr bwMode="auto">
            <a:xfrm>
              <a:off x="6383338" y="2874963"/>
              <a:ext cx="4763" cy="28575"/>
            </a:xfrm>
            <a:custGeom>
              <a:avLst/>
              <a:gdLst>
                <a:gd name="T0" fmla="*/ 0 w 3"/>
                <a:gd name="T1" fmla="*/ 0 h 14"/>
                <a:gd name="T2" fmla="*/ 0 w 3"/>
                <a:gd name="T3" fmla="*/ 14 h 14"/>
                <a:gd name="T4" fmla="*/ 0 w 3"/>
                <a:gd name="T5" fmla="*/ 0 h 14"/>
              </a:gdLst>
              <a:ahLst/>
              <a:cxnLst>
                <a:cxn ang="0">
                  <a:pos x="T0" y="T1"/>
                </a:cxn>
                <a:cxn ang="0">
                  <a:pos x="T2" y="T3"/>
                </a:cxn>
                <a:cxn ang="0">
                  <a:pos x="T4" y="T5"/>
                </a:cxn>
              </a:cxnLst>
              <a:rect l="0" t="0" r="r" b="b"/>
              <a:pathLst>
                <a:path w="3" h="14">
                  <a:moveTo>
                    <a:pt x="0" y="0"/>
                  </a:moveTo>
                  <a:cubicBezTo>
                    <a:pt x="0" y="14"/>
                    <a:pt x="0" y="14"/>
                    <a:pt x="0" y="14"/>
                  </a:cubicBezTo>
                  <a:cubicBezTo>
                    <a:pt x="2" y="11"/>
                    <a:pt x="3"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
            <p:cNvSpPr/>
            <p:nvPr/>
          </p:nvSpPr>
          <p:spPr bwMode="auto">
            <a:xfrm>
              <a:off x="6919913" y="2300288"/>
              <a:ext cx="1588" cy="3175"/>
            </a:xfrm>
            <a:custGeom>
              <a:avLst/>
              <a:gdLst>
                <a:gd name="T0" fmla="*/ 0 w 1"/>
                <a:gd name="T1" fmla="*/ 0 h 2"/>
                <a:gd name="T2" fmla="*/ 1 w 1"/>
                <a:gd name="T3" fmla="*/ 2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1" y="1"/>
                    <a:pt x="1" y="2"/>
                  </a:cubicBez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9"/>
            <p:cNvSpPr/>
            <p:nvPr/>
          </p:nvSpPr>
          <p:spPr bwMode="auto">
            <a:xfrm>
              <a:off x="6916738" y="2301875"/>
              <a:ext cx="11113" cy="20638"/>
            </a:xfrm>
            <a:custGeom>
              <a:avLst/>
              <a:gdLst>
                <a:gd name="T0" fmla="*/ 0 w 5"/>
                <a:gd name="T1" fmla="*/ 3 h 10"/>
                <a:gd name="T2" fmla="*/ 2 w 5"/>
                <a:gd name="T3" fmla="*/ 0 h 10"/>
                <a:gd name="T4" fmla="*/ 2 w 5"/>
                <a:gd name="T5" fmla="*/ 1 h 10"/>
                <a:gd name="T6" fmla="*/ 0 w 5"/>
                <a:gd name="T7" fmla="*/ 3 h 10"/>
              </a:gdLst>
              <a:ahLst/>
              <a:cxnLst>
                <a:cxn ang="0">
                  <a:pos x="T0" y="T1"/>
                </a:cxn>
                <a:cxn ang="0">
                  <a:pos x="T2" y="T3"/>
                </a:cxn>
                <a:cxn ang="0">
                  <a:pos x="T4" y="T5"/>
                </a:cxn>
                <a:cxn ang="0">
                  <a:pos x="T6" y="T7"/>
                </a:cxn>
              </a:cxnLst>
              <a:rect l="0" t="0" r="r" b="b"/>
              <a:pathLst>
                <a:path w="5" h="10">
                  <a:moveTo>
                    <a:pt x="0" y="3"/>
                  </a:moveTo>
                  <a:cubicBezTo>
                    <a:pt x="1" y="10"/>
                    <a:pt x="5" y="4"/>
                    <a:pt x="2" y="0"/>
                  </a:cubicBezTo>
                  <a:cubicBezTo>
                    <a:pt x="2" y="0"/>
                    <a:pt x="2" y="0"/>
                    <a:pt x="2" y="1"/>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3" name="组合 12"/>
          <p:cNvGrpSpPr/>
          <p:nvPr/>
        </p:nvGrpSpPr>
        <p:grpSpPr>
          <a:xfrm>
            <a:off x="6183312" y="3592514"/>
            <a:ext cx="1431925" cy="1168401"/>
            <a:chOff x="6183313" y="1962150"/>
            <a:chExt cx="1431925" cy="1168401"/>
          </a:xfrm>
          <a:solidFill>
            <a:srgbClr val="262626"/>
          </a:solidFill>
        </p:grpSpPr>
        <p:sp>
          <p:nvSpPr>
            <p:cNvPr id="14" name="Freeform 5"/>
            <p:cNvSpPr>
              <a:spLocks noEditPoints="1"/>
            </p:cNvSpPr>
            <p:nvPr/>
          </p:nvSpPr>
          <p:spPr bwMode="auto">
            <a:xfrm>
              <a:off x="6183313" y="1962150"/>
              <a:ext cx="1431925" cy="1168401"/>
            </a:xfrm>
            <a:custGeom>
              <a:avLst/>
              <a:gdLst>
                <a:gd name="T0" fmla="*/ 43 w 710"/>
                <a:gd name="T1" fmla="*/ 578 h 578"/>
                <a:gd name="T2" fmla="*/ 448 w 710"/>
                <a:gd name="T3" fmla="*/ 6 h 578"/>
                <a:gd name="T4" fmla="*/ 382 w 710"/>
                <a:gd name="T5" fmla="*/ 84 h 578"/>
                <a:gd name="T6" fmla="*/ 367 w 710"/>
                <a:gd name="T7" fmla="*/ 55 h 578"/>
                <a:gd name="T8" fmla="*/ 367 w 710"/>
                <a:gd name="T9" fmla="*/ 57 h 578"/>
                <a:gd name="T10" fmla="*/ 325 w 710"/>
                <a:gd name="T11" fmla="*/ 171 h 578"/>
                <a:gd name="T12" fmla="*/ 497 w 710"/>
                <a:gd name="T13" fmla="*/ 69 h 578"/>
                <a:gd name="T14" fmla="*/ 570 w 710"/>
                <a:gd name="T15" fmla="*/ 280 h 578"/>
                <a:gd name="T16" fmla="*/ 484 w 710"/>
                <a:gd name="T17" fmla="*/ 62 h 578"/>
                <a:gd name="T18" fmla="*/ 484 w 710"/>
                <a:gd name="T19" fmla="*/ 49 h 578"/>
                <a:gd name="T20" fmla="*/ 560 w 710"/>
                <a:gd name="T21" fmla="*/ 53 h 578"/>
                <a:gd name="T22" fmla="*/ 501 w 710"/>
                <a:gd name="T23" fmla="*/ 49 h 578"/>
                <a:gd name="T24" fmla="*/ 592 w 710"/>
                <a:gd name="T25" fmla="*/ 108 h 578"/>
                <a:gd name="T26" fmla="*/ 423 w 710"/>
                <a:gd name="T27" fmla="*/ 308 h 578"/>
                <a:gd name="T28" fmla="*/ 373 w 710"/>
                <a:gd name="T29" fmla="*/ 262 h 578"/>
                <a:gd name="T30" fmla="*/ 357 w 710"/>
                <a:gd name="T31" fmla="*/ 247 h 578"/>
                <a:gd name="T32" fmla="*/ 329 w 710"/>
                <a:gd name="T33" fmla="*/ 259 h 578"/>
                <a:gd name="T34" fmla="*/ 352 w 710"/>
                <a:gd name="T35" fmla="*/ 199 h 578"/>
                <a:gd name="T36" fmla="*/ 201 w 710"/>
                <a:gd name="T37" fmla="*/ 352 h 578"/>
                <a:gd name="T38" fmla="*/ 206 w 710"/>
                <a:gd name="T39" fmla="*/ 359 h 578"/>
                <a:gd name="T40" fmla="*/ 151 w 710"/>
                <a:gd name="T41" fmla="*/ 392 h 578"/>
                <a:gd name="T42" fmla="*/ 50 w 710"/>
                <a:gd name="T43" fmla="*/ 471 h 578"/>
                <a:gd name="T44" fmla="*/ 12 w 710"/>
                <a:gd name="T45" fmla="*/ 507 h 578"/>
                <a:gd name="T46" fmla="*/ 37 w 710"/>
                <a:gd name="T47" fmla="*/ 549 h 578"/>
                <a:gd name="T48" fmla="*/ 46 w 710"/>
                <a:gd name="T49" fmla="*/ 554 h 578"/>
                <a:gd name="T50" fmla="*/ 54 w 710"/>
                <a:gd name="T51" fmla="*/ 545 h 578"/>
                <a:gd name="T52" fmla="*/ 120 w 710"/>
                <a:gd name="T53" fmla="*/ 505 h 578"/>
                <a:gd name="T54" fmla="*/ 177 w 710"/>
                <a:gd name="T55" fmla="*/ 461 h 578"/>
                <a:gd name="T56" fmla="*/ 155 w 710"/>
                <a:gd name="T57" fmla="*/ 474 h 578"/>
                <a:gd name="T58" fmla="*/ 202 w 710"/>
                <a:gd name="T59" fmla="*/ 443 h 578"/>
                <a:gd name="T60" fmla="*/ 211 w 710"/>
                <a:gd name="T61" fmla="*/ 411 h 578"/>
                <a:gd name="T62" fmla="*/ 225 w 710"/>
                <a:gd name="T63" fmla="*/ 404 h 578"/>
                <a:gd name="T64" fmla="*/ 264 w 710"/>
                <a:gd name="T65" fmla="*/ 410 h 578"/>
                <a:gd name="T66" fmla="*/ 376 w 710"/>
                <a:gd name="T67" fmla="*/ 267 h 578"/>
                <a:gd name="T68" fmla="*/ 399 w 710"/>
                <a:gd name="T69" fmla="*/ 295 h 578"/>
                <a:gd name="T70" fmla="*/ 414 w 710"/>
                <a:gd name="T71" fmla="*/ 303 h 578"/>
                <a:gd name="T72" fmla="*/ 448 w 710"/>
                <a:gd name="T73" fmla="*/ 318 h 578"/>
                <a:gd name="T74" fmla="*/ 451 w 710"/>
                <a:gd name="T75" fmla="*/ 356 h 578"/>
                <a:gd name="T76" fmla="*/ 498 w 710"/>
                <a:gd name="T77" fmla="*/ 358 h 578"/>
                <a:gd name="T78" fmla="*/ 556 w 710"/>
                <a:gd name="T79" fmla="*/ 310 h 578"/>
                <a:gd name="T80" fmla="*/ 551 w 710"/>
                <a:gd name="T81" fmla="*/ 354 h 578"/>
                <a:gd name="T82" fmla="*/ 657 w 710"/>
                <a:gd name="T83" fmla="*/ 247 h 578"/>
                <a:gd name="T84" fmla="*/ 601 w 710"/>
                <a:gd name="T85" fmla="*/ 319 h 578"/>
                <a:gd name="T86" fmla="*/ 643 w 710"/>
                <a:gd name="T87" fmla="*/ 287 h 578"/>
                <a:gd name="T88" fmla="*/ 645 w 710"/>
                <a:gd name="T89" fmla="*/ 169 h 578"/>
                <a:gd name="T90" fmla="*/ 620 w 710"/>
                <a:gd name="T91" fmla="*/ 124 h 578"/>
                <a:gd name="T92" fmla="*/ 643 w 710"/>
                <a:gd name="T93" fmla="*/ 107 h 578"/>
                <a:gd name="T94" fmla="*/ 633 w 710"/>
                <a:gd name="T95" fmla="*/ 94 h 578"/>
                <a:gd name="T96" fmla="*/ 610 w 710"/>
                <a:gd name="T97" fmla="*/ 76 h 578"/>
                <a:gd name="T98" fmla="*/ 593 w 710"/>
                <a:gd name="T99" fmla="*/ 56 h 578"/>
                <a:gd name="T100" fmla="*/ 550 w 710"/>
                <a:gd name="T101" fmla="*/ 33 h 578"/>
                <a:gd name="T102" fmla="*/ 516 w 710"/>
                <a:gd name="T103" fmla="*/ 24 h 578"/>
                <a:gd name="T104" fmla="*/ 465 w 710"/>
                <a:gd name="T105" fmla="*/ 22 h 578"/>
                <a:gd name="T106" fmla="*/ 433 w 710"/>
                <a:gd name="T107" fmla="*/ 56 h 578"/>
                <a:gd name="T108" fmla="*/ 418 w 710"/>
                <a:gd name="T109" fmla="*/ 58 h 578"/>
                <a:gd name="T110" fmla="*/ 445 w 710"/>
                <a:gd name="T111" fmla="*/ 22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0" h="578">
                  <a:moveTo>
                    <a:pt x="442" y="8"/>
                  </a:moveTo>
                  <a:cubicBezTo>
                    <a:pt x="404" y="15"/>
                    <a:pt x="374" y="34"/>
                    <a:pt x="348" y="54"/>
                  </a:cubicBezTo>
                  <a:cubicBezTo>
                    <a:pt x="304" y="88"/>
                    <a:pt x="282" y="177"/>
                    <a:pt x="309" y="247"/>
                  </a:cubicBezTo>
                  <a:cubicBezTo>
                    <a:pt x="302" y="249"/>
                    <a:pt x="297" y="255"/>
                    <a:pt x="291" y="260"/>
                  </a:cubicBezTo>
                  <a:cubicBezTo>
                    <a:pt x="250" y="294"/>
                    <a:pt x="205" y="326"/>
                    <a:pt x="174" y="366"/>
                  </a:cubicBezTo>
                  <a:cubicBezTo>
                    <a:pt x="110" y="407"/>
                    <a:pt x="56" y="454"/>
                    <a:pt x="5" y="504"/>
                  </a:cubicBezTo>
                  <a:cubicBezTo>
                    <a:pt x="2" y="507"/>
                    <a:pt x="0" y="513"/>
                    <a:pt x="2" y="518"/>
                  </a:cubicBezTo>
                  <a:cubicBezTo>
                    <a:pt x="11" y="542"/>
                    <a:pt x="25" y="563"/>
                    <a:pt x="43" y="578"/>
                  </a:cubicBezTo>
                  <a:cubicBezTo>
                    <a:pt x="82" y="545"/>
                    <a:pt x="82" y="545"/>
                    <a:pt x="82" y="545"/>
                  </a:cubicBezTo>
                  <a:cubicBezTo>
                    <a:pt x="136" y="501"/>
                    <a:pt x="193" y="462"/>
                    <a:pt x="247" y="415"/>
                  </a:cubicBezTo>
                  <a:cubicBezTo>
                    <a:pt x="255" y="420"/>
                    <a:pt x="269" y="422"/>
                    <a:pt x="277" y="416"/>
                  </a:cubicBezTo>
                  <a:cubicBezTo>
                    <a:pt x="309" y="390"/>
                    <a:pt x="344" y="363"/>
                    <a:pt x="374" y="332"/>
                  </a:cubicBezTo>
                  <a:cubicBezTo>
                    <a:pt x="397" y="350"/>
                    <a:pt x="425" y="361"/>
                    <a:pt x="458" y="366"/>
                  </a:cubicBezTo>
                  <a:cubicBezTo>
                    <a:pt x="547" y="378"/>
                    <a:pt x="619" y="350"/>
                    <a:pt x="649" y="293"/>
                  </a:cubicBezTo>
                  <a:cubicBezTo>
                    <a:pt x="710" y="209"/>
                    <a:pt x="660" y="74"/>
                    <a:pt x="594" y="31"/>
                  </a:cubicBezTo>
                  <a:cubicBezTo>
                    <a:pt x="559" y="8"/>
                    <a:pt x="502" y="0"/>
                    <a:pt x="448" y="6"/>
                  </a:cubicBezTo>
                  <a:cubicBezTo>
                    <a:pt x="447" y="6"/>
                    <a:pt x="443" y="7"/>
                    <a:pt x="442" y="8"/>
                  </a:cubicBezTo>
                  <a:close/>
                  <a:moveTo>
                    <a:pt x="436" y="23"/>
                  </a:moveTo>
                  <a:cubicBezTo>
                    <a:pt x="422" y="34"/>
                    <a:pt x="411" y="50"/>
                    <a:pt x="399" y="67"/>
                  </a:cubicBezTo>
                  <a:cubicBezTo>
                    <a:pt x="403" y="54"/>
                    <a:pt x="412" y="45"/>
                    <a:pt x="414" y="35"/>
                  </a:cubicBezTo>
                  <a:cubicBezTo>
                    <a:pt x="415" y="31"/>
                    <a:pt x="414" y="27"/>
                    <a:pt x="409" y="29"/>
                  </a:cubicBezTo>
                  <a:cubicBezTo>
                    <a:pt x="415" y="22"/>
                    <a:pt x="426" y="23"/>
                    <a:pt x="436" y="23"/>
                  </a:cubicBezTo>
                  <a:close/>
                  <a:moveTo>
                    <a:pt x="408" y="38"/>
                  </a:moveTo>
                  <a:cubicBezTo>
                    <a:pt x="382" y="84"/>
                    <a:pt x="382" y="84"/>
                    <a:pt x="382" y="84"/>
                  </a:cubicBezTo>
                  <a:cubicBezTo>
                    <a:pt x="386" y="64"/>
                    <a:pt x="395" y="46"/>
                    <a:pt x="408" y="32"/>
                  </a:cubicBezTo>
                  <a:cubicBezTo>
                    <a:pt x="408" y="32"/>
                    <a:pt x="409" y="36"/>
                    <a:pt x="408" y="38"/>
                  </a:cubicBezTo>
                  <a:close/>
                  <a:moveTo>
                    <a:pt x="397" y="31"/>
                  </a:moveTo>
                  <a:cubicBezTo>
                    <a:pt x="382" y="56"/>
                    <a:pt x="363" y="86"/>
                    <a:pt x="348" y="113"/>
                  </a:cubicBezTo>
                  <a:cubicBezTo>
                    <a:pt x="361" y="88"/>
                    <a:pt x="371" y="59"/>
                    <a:pt x="385" y="39"/>
                  </a:cubicBezTo>
                  <a:cubicBezTo>
                    <a:pt x="387" y="35"/>
                    <a:pt x="393" y="33"/>
                    <a:pt x="397" y="31"/>
                  </a:cubicBezTo>
                  <a:close/>
                  <a:moveTo>
                    <a:pt x="376" y="43"/>
                  </a:moveTo>
                  <a:cubicBezTo>
                    <a:pt x="382" y="42"/>
                    <a:pt x="370" y="53"/>
                    <a:pt x="367" y="55"/>
                  </a:cubicBezTo>
                  <a:cubicBezTo>
                    <a:pt x="372" y="52"/>
                    <a:pt x="370" y="45"/>
                    <a:pt x="376" y="43"/>
                  </a:cubicBezTo>
                  <a:close/>
                  <a:moveTo>
                    <a:pt x="348" y="65"/>
                  </a:moveTo>
                  <a:cubicBezTo>
                    <a:pt x="337" y="89"/>
                    <a:pt x="328" y="111"/>
                    <a:pt x="314" y="135"/>
                  </a:cubicBezTo>
                  <a:cubicBezTo>
                    <a:pt x="314" y="131"/>
                    <a:pt x="310" y="135"/>
                    <a:pt x="313" y="136"/>
                  </a:cubicBezTo>
                  <a:cubicBezTo>
                    <a:pt x="309" y="143"/>
                    <a:pt x="308" y="153"/>
                    <a:pt x="308" y="162"/>
                  </a:cubicBezTo>
                  <a:cubicBezTo>
                    <a:pt x="308" y="166"/>
                    <a:pt x="314" y="163"/>
                    <a:pt x="313" y="160"/>
                  </a:cubicBezTo>
                  <a:cubicBezTo>
                    <a:pt x="318" y="137"/>
                    <a:pt x="328" y="121"/>
                    <a:pt x="337" y="103"/>
                  </a:cubicBezTo>
                  <a:cubicBezTo>
                    <a:pt x="345" y="86"/>
                    <a:pt x="357" y="72"/>
                    <a:pt x="367" y="57"/>
                  </a:cubicBezTo>
                  <a:cubicBezTo>
                    <a:pt x="320" y="157"/>
                    <a:pt x="320" y="157"/>
                    <a:pt x="320" y="157"/>
                  </a:cubicBezTo>
                  <a:cubicBezTo>
                    <a:pt x="316" y="152"/>
                    <a:pt x="315" y="158"/>
                    <a:pt x="313" y="160"/>
                  </a:cubicBezTo>
                  <a:cubicBezTo>
                    <a:pt x="318" y="164"/>
                    <a:pt x="318" y="164"/>
                    <a:pt x="318" y="164"/>
                  </a:cubicBezTo>
                  <a:cubicBezTo>
                    <a:pt x="313" y="173"/>
                    <a:pt x="308" y="185"/>
                    <a:pt x="306" y="195"/>
                  </a:cubicBezTo>
                  <a:cubicBezTo>
                    <a:pt x="297" y="137"/>
                    <a:pt x="321" y="91"/>
                    <a:pt x="348" y="65"/>
                  </a:cubicBezTo>
                  <a:close/>
                  <a:moveTo>
                    <a:pt x="306" y="200"/>
                  </a:moveTo>
                  <a:cubicBezTo>
                    <a:pt x="313" y="206"/>
                    <a:pt x="313" y="193"/>
                    <a:pt x="320" y="196"/>
                  </a:cubicBezTo>
                  <a:cubicBezTo>
                    <a:pt x="317" y="184"/>
                    <a:pt x="320" y="180"/>
                    <a:pt x="325" y="171"/>
                  </a:cubicBezTo>
                  <a:cubicBezTo>
                    <a:pt x="340" y="141"/>
                    <a:pt x="355" y="112"/>
                    <a:pt x="372" y="84"/>
                  </a:cubicBezTo>
                  <a:cubicBezTo>
                    <a:pt x="352" y="132"/>
                    <a:pt x="331" y="183"/>
                    <a:pt x="310" y="228"/>
                  </a:cubicBezTo>
                  <a:lnTo>
                    <a:pt x="306" y="200"/>
                  </a:lnTo>
                  <a:close/>
                  <a:moveTo>
                    <a:pt x="365" y="167"/>
                  </a:moveTo>
                  <a:cubicBezTo>
                    <a:pt x="365" y="167"/>
                    <a:pt x="366" y="168"/>
                    <a:pt x="366" y="168"/>
                  </a:cubicBezTo>
                  <a:cubicBezTo>
                    <a:pt x="372" y="157"/>
                    <a:pt x="373" y="141"/>
                    <a:pt x="378" y="132"/>
                  </a:cubicBezTo>
                  <a:cubicBezTo>
                    <a:pt x="378" y="132"/>
                    <a:pt x="379" y="131"/>
                    <a:pt x="380" y="131"/>
                  </a:cubicBezTo>
                  <a:cubicBezTo>
                    <a:pt x="402" y="95"/>
                    <a:pt x="440" y="68"/>
                    <a:pt x="497" y="69"/>
                  </a:cubicBezTo>
                  <a:cubicBezTo>
                    <a:pt x="495" y="61"/>
                    <a:pt x="498" y="69"/>
                    <a:pt x="500" y="68"/>
                  </a:cubicBezTo>
                  <a:cubicBezTo>
                    <a:pt x="553" y="72"/>
                    <a:pt x="593" y="105"/>
                    <a:pt x="601" y="160"/>
                  </a:cubicBezTo>
                  <a:cubicBezTo>
                    <a:pt x="606" y="198"/>
                    <a:pt x="599" y="237"/>
                    <a:pt x="586" y="264"/>
                  </a:cubicBezTo>
                  <a:cubicBezTo>
                    <a:pt x="585" y="264"/>
                    <a:pt x="584" y="265"/>
                    <a:pt x="584" y="265"/>
                  </a:cubicBezTo>
                  <a:cubicBezTo>
                    <a:pt x="584" y="262"/>
                    <a:pt x="583" y="262"/>
                    <a:pt x="583" y="265"/>
                  </a:cubicBezTo>
                  <a:cubicBezTo>
                    <a:pt x="581" y="267"/>
                    <a:pt x="581" y="267"/>
                    <a:pt x="581" y="267"/>
                  </a:cubicBezTo>
                  <a:cubicBezTo>
                    <a:pt x="580" y="268"/>
                    <a:pt x="580" y="268"/>
                    <a:pt x="580" y="268"/>
                  </a:cubicBezTo>
                  <a:cubicBezTo>
                    <a:pt x="570" y="280"/>
                    <a:pt x="570" y="280"/>
                    <a:pt x="570" y="280"/>
                  </a:cubicBezTo>
                  <a:cubicBezTo>
                    <a:pt x="571" y="279"/>
                    <a:pt x="571" y="279"/>
                    <a:pt x="571" y="279"/>
                  </a:cubicBezTo>
                  <a:cubicBezTo>
                    <a:pt x="557" y="303"/>
                    <a:pt x="518" y="317"/>
                    <a:pt x="479" y="309"/>
                  </a:cubicBezTo>
                  <a:cubicBezTo>
                    <a:pt x="419" y="309"/>
                    <a:pt x="391" y="275"/>
                    <a:pt x="373" y="231"/>
                  </a:cubicBezTo>
                  <a:cubicBezTo>
                    <a:pt x="368" y="219"/>
                    <a:pt x="359" y="193"/>
                    <a:pt x="366" y="183"/>
                  </a:cubicBezTo>
                  <a:cubicBezTo>
                    <a:pt x="362" y="179"/>
                    <a:pt x="363" y="174"/>
                    <a:pt x="364" y="171"/>
                  </a:cubicBezTo>
                  <a:cubicBezTo>
                    <a:pt x="365" y="170"/>
                    <a:pt x="365" y="169"/>
                    <a:pt x="366" y="169"/>
                  </a:cubicBezTo>
                  <a:cubicBezTo>
                    <a:pt x="366" y="168"/>
                    <a:pt x="365" y="167"/>
                    <a:pt x="365" y="167"/>
                  </a:cubicBezTo>
                  <a:close/>
                  <a:moveTo>
                    <a:pt x="484" y="62"/>
                  </a:moveTo>
                  <a:cubicBezTo>
                    <a:pt x="467" y="62"/>
                    <a:pt x="467" y="62"/>
                    <a:pt x="467" y="62"/>
                  </a:cubicBezTo>
                  <a:cubicBezTo>
                    <a:pt x="447" y="65"/>
                    <a:pt x="430" y="73"/>
                    <a:pt x="415" y="81"/>
                  </a:cubicBezTo>
                  <a:cubicBezTo>
                    <a:pt x="418" y="72"/>
                    <a:pt x="430" y="65"/>
                    <a:pt x="442" y="64"/>
                  </a:cubicBezTo>
                  <a:cubicBezTo>
                    <a:pt x="450" y="63"/>
                    <a:pt x="459" y="61"/>
                    <a:pt x="467" y="62"/>
                  </a:cubicBezTo>
                  <a:cubicBezTo>
                    <a:pt x="472" y="60"/>
                    <a:pt x="479" y="59"/>
                    <a:pt x="484" y="62"/>
                  </a:cubicBezTo>
                  <a:close/>
                  <a:moveTo>
                    <a:pt x="469" y="48"/>
                  </a:moveTo>
                  <a:cubicBezTo>
                    <a:pt x="478" y="40"/>
                    <a:pt x="486" y="30"/>
                    <a:pt x="497" y="23"/>
                  </a:cubicBezTo>
                  <a:cubicBezTo>
                    <a:pt x="499" y="30"/>
                    <a:pt x="490" y="40"/>
                    <a:pt x="484" y="49"/>
                  </a:cubicBezTo>
                  <a:lnTo>
                    <a:pt x="469" y="48"/>
                  </a:lnTo>
                  <a:close/>
                  <a:moveTo>
                    <a:pt x="579" y="42"/>
                  </a:moveTo>
                  <a:cubicBezTo>
                    <a:pt x="580" y="54"/>
                    <a:pt x="572" y="69"/>
                    <a:pt x="571" y="78"/>
                  </a:cubicBezTo>
                  <a:cubicBezTo>
                    <a:pt x="562" y="69"/>
                    <a:pt x="550" y="64"/>
                    <a:pt x="536" y="58"/>
                  </a:cubicBezTo>
                  <a:cubicBezTo>
                    <a:pt x="557" y="36"/>
                    <a:pt x="557" y="36"/>
                    <a:pt x="557" y="36"/>
                  </a:cubicBezTo>
                  <a:cubicBezTo>
                    <a:pt x="560" y="41"/>
                    <a:pt x="552" y="52"/>
                    <a:pt x="552" y="62"/>
                  </a:cubicBezTo>
                  <a:cubicBezTo>
                    <a:pt x="563" y="63"/>
                    <a:pt x="570" y="48"/>
                    <a:pt x="579" y="42"/>
                  </a:cubicBezTo>
                  <a:close/>
                  <a:moveTo>
                    <a:pt x="560" y="53"/>
                  </a:moveTo>
                  <a:cubicBezTo>
                    <a:pt x="560" y="48"/>
                    <a:pt x="563" y="44"/>
                    <a:pt x="565" y="40"/>
                  </a:cubicBezTo>
                  <a:cubicBezTo>
                    <a:pt x="567" y="38"/>
                    <a:pt x="571" y="40"/>
                    <a:pt x="572" y="43"/>
                  </a:cubicBezTo>
                  <a:lnTo>
                    <a:pt x="560" y="53"/>
                  </a:lnTo>
                  <a:close/>
                  <a:moveTo>
                    <a:pt x="545" y="71"/>
                  </a:moveTo>
                  <a:cubicBezTo>
                    <a:pt x="536" y="70"/>
                    <a:pt x="526" y="67"/>
                    <a:pt x="518" y="62"/>
                  </a:cubicBezTo>
                  <a:cubicBezTo>
                    <a:pt x="527" y="62"/>
                    <a:pt x="537" y="66"/>
                    <a:pt x="545" y="71"/>
                  </a:cubicBezTo>
                  <a:close/>
                  <a:moveTo>
                    <a:pt x="526" y="55"/>
                  </a:moveTo>
                  <a:cubicBezTo>
                    <a:pt x="501" y="49"/>
                    <a:pt x="501" y="49"/>
                    <a:pt x="501" y="49"/>
                  </a:cubicBezTo>
                  <a:cubicBezTo>
                    <a:pt x="508" y="39"/>
                    <a:pt x="516" y="30"/>
                    <a:pt x="527" y="26"/>
                  </a:cubicBezTo>
                  <a:cubicBezTo>
                    <a:pt x="530" y="25"/>
                    <a:pt x="531" y="29"/>
                    <a:pt x="531" y="31"/>
                  </a:cubicBezTo>
                  <a:cubicBezTo>
                    <a:pt x="531" y="40"/>
                    <a:pt x="523" y="45"/>
                    <a:pt x="526" y="55"/>
                  </a:cubicBezTo>
                  <a:close/>
                  <a:moveTo>
                    <a:pt x="592" y="108"/>
                  </a:moveTo>
                  <a:cubicBezTo>
                    <a:pt x="633" y="149"/>
                    <a:pt x="620" y="253"/>
                    <a:pt x="579" y="286"/>
                  </a:cubicBezTo>
                  <a:cubicBezTo>
                    <a:pt x="578" y="286"/>
                    <a:pt x="572" y="290"/>
                    <a:pt x="570" y="291"/>
                  </a:cubicBezTo>
                  <a:cubicBezTo>
                    <a:pt x="614" y="260"/>
                    <a:pt x="621" y="163"/>
                    <a:pt x="592" y="111"/>
                  </a:cubicBezTo>
                  <a:cubicBezTo>
                    <a:pt x="591" y="111"/>
                    <a:pt x="591" y="109"/>
                    <a:pt x="592" y="108"/>
                  </a:cubicBezTo>
                  <a:close/>
                  <a:moveTo>
                    <a:pt x="480" y="320"/>
                  </a:moveTo>
                  <a:cubicBezTo>
                    <a:pt x="493" y="321"/>
                    <a:pt x="493" y="321"/>
                    <a:pt x="493" y="321"/>
                  </a:cubicBezTo>
                  <a:cubicBezTo>
                    <a:pt x="491" y="327"/>
                    <a:pt x="482" y="336"/>
                    <a:pt x="477" y="344"/>
                  </a:cubicBezTo>
                  <a:cubicBezTo>
                    <a:pt x="477" y="336"/>
                    <a:pt x="482" y="330"/>
                    <a:pt x="482" y="325"/>
                  </a:cubicBezTo>
                  <a:cubicBezTo>
                    <a:pt x="482" y="323"/>
                    <a:pt x="481" y="321"/>
                    <a:pt x="480" y="320"/>
                  </a:cubicBezTo>
                  <a:close/>
                  <a:moveTo>
                    <a:pt x="430" y="316"/>
                  </a:moveTo>
                  <a:cubicBezTo>
                    <a:pt x="427" y="320"/>
                    <a:pt x="425" y="325"/>
                    <a:pt x="422" y="328"/>
                  </a:cubicBezTo>
                  <a:cubicBezTo>
                    <a:pt x="423" y="308"/>
                    <a:pt x="423" y="308"/>
                    <a:pt x="423" y="308"/>
                  </a:cubicBezTo>
                  <a:cubicBezTo>
                    <a:pt x="425" y="310"/>
                    <a:pt x="434" y="310"/>
                    <a:pt x="430" y="316"/>
                  </a:cubicBezTo>
                  <a:close/>
                  <a:moveTo>
                    <a:pt x="387" y="286"/>
                  </a:moveTo>
                  <a:cubicBezTo>
                    <a:pt x="387" y="290"/>
                    <a:pt x="387" y="290"/>
                    <a:pt x="387" y="290"/>
                  </a:cubicBezTo>
                  <a:cubicBezTo>
                    <a:pt x="386" y="290"/>
                    <a:pt x="386" y="290"/>
                    <a:pt x="386" y="290"/>
                  </a:cubicBezTo>
                  <a:cubicBezTo>
                    <a:pt x="376" y="307"/>
                    <a:pt x="376" y="307"/>
                    <a:pt x="376" y="307"/>
                  </a:cubicBezTo>
                  <a:cubicBezTo>
                    <a:pt x="378" y="296"/>
                    <a:pt x="381" y="285"/>
                    <a:pt x="384" y="278"/>
                  </a:cubicBezTo>
                  <a:cubicBezTo>
                    <a:pt x="387" y="278"/>
                    <a:pt x="393" y="285"/>
                    <a:pt x="387" y="286"/>
                  </a:cubicBezTo>
                  <a:close/>
                  <a:moveTo>
                    <a:pt x="373" y="262"/>
                  </a:moveTo>
                  <a:cubicBezTo>
                    <a:pt x="371" y="272"/>
                    <a:pt x="366" y="281"/>
                    <a:pt x="359" y="288"/>
                  </a:cubicBezTo>
                  <a:cubicBezTo>
                    <a:pt x="361" y="276"/>
                    <a:pt x="365" y="264"/>
                    <a:pt x="369" y="254"/>
                  </a:cubicBezTo>
                  <a:cubicBezTo>
                    <a:pt x="370" y="257"/>
                    <a:pt x="374" y="260"/>
                    <a:pt x="373" y="262"/>
                  </a:cubicBezTo>
                  <a:close/>
                  <a:moveTo>
                    <a:pt x="356" y="276"/>
                  </a:moveTo>
                  <a:cubicBezTo>
                    <a:pt x="355" y="277"/>
                    <a:pt x="358" y="281"/>
                    <a:pt x="356" y="283"/>
                  </a:cubicBezTo>
                  <a:cubicBezTo>
                    <a:pt x="353" y="279"/>
                    <a:pt x="354" y="293"/>
                    <a:pt x="352" y="297"/>
                  </a:cubicBezTo>
                  <a:cubicBezTo>
                    <a:pt x="346" y="291"/>
                    <a:pt x="338" y="286"/>
                    <a:pt x="342" y="276"/>
                  </a:cubicBezTo>
                  <a:cubicBezTo>
                    <a:pt x="345" y="267"/>
                    <a:pt x="352" y="252"/>
                    <a:pt x="357" y="247"/>
                  </a:cubicBezTo>
                  <a:cubicBezTo>
                    <a:pt x="358" y="246"/>
                    <a:pt x="361" y="243"/>
                    <a:pt x="363" y="240"/>
                  </a:cubicBezTo>
                  <a:cubicBezTo>
                    <a:pt x="365" y="253"/>
                    <a:pt x="362" y="265"/>
                    <a:pt x="356" y="276"/>
                  </a:cubicBezTo>
                  <a:close/>
                  <a:moveTo>
                    <a:pt x="341" y="267"/>
                  </a:moveTo>
                  <a:cubicBezTo>
                    <a:pt x="352" y="224"/>
                    <a:pt x="352" y="224"/>
                    <a:pt x="352" y="224"/>
                  </a:cubicBezTo>
                  <a:cubicBezTo>
                    <a:pt x="343" y="226"/>
                    <a:pt x="344" y="235"/>
                    <a:pt x="342" y="241"/>
                  </a:cubicBezTo>
                  <a:cubicBezTo>
                    <a:pt x="341" y="243"/>
                    <a:pt x="342" y="244"/>
                    <a:pt x="343" y="242"/>
                  </a:cubicBezTo>
                  <a:cubicBezTo>
                    <a:pt x="339" y="248"/>
                    <a:pt x="334" y="265"/>
                    <a:pt x="332" y="272"/>
                  </a:cubicBezTo>
                  <a:cubicBezTo>
                    <a:pt x="330" y="270"/>
                    <a:pt x="318" y="259"/>
                    <a:pt x="329" y="259"/>
                  </a:cubicBezTo>
                  <a:cubicBezTo>
                    <a:pt x="334" y="243"/>
                    <a:pt x="340" y="226"/>
                    <a:pt x="349" y="213"/>
                  </a:cubicBezTo>
                  <a:cubicBezTo>
                    <a:pt x="352" y="216"/>
                    <a:pt x="349" y="221"/>
                    <a:pt x="353" y="223"/>
                  </a:cubicBezTo>
                  <a:cubicBezTo>
                    <a:pt x="355" y="215"/>
                    <a:pt x="355" y="215"/>
                    <a:pt x="355" y="215"/>
                  </a:cubicBezTo>
                  <a:cubicBezTo>
                    <a:pt x="361" y="234"/>
                    <a:pt x="361" y="234"/>
                    <a:pt x="361" y="234"/>
                  </a:cubicBezTo>
                  <a:cubicBezTo>
                    <a:pt x="353" y="242"/>
                    <a:pt x="345" y="257"/>
                    <a:pt x="341" y="267"/>
                  </a:cubicBezTo>
                  <a:close/>
                  <a:moveTo>
                    <a:pt x="340" y="222"/>
                  </a:moveTo>
                  <a:cubicBezTo>
                    <a:pt x="341" y="210"/>
                    <a:pt x="348" y="197"/>
                    <a:pt x="351" y="184"/>
                  </a:cubicBezTo>
                  <a:cubicBezTo>
                    <a:pt x="352" y="185"/>
                    <a:pt x="355" y="196"/>
                    <a:pt x="352" y="199"/>
                  </a:cubicBezTo>
                  <a:cubicBezTo>
                    <a:pt x="346" y="206"/>
                    <a:pt x="343" y="215"/>
                    <a:pt x="340" y="222"/>
                  </a:cubicBezTo>
                  <a:close/>
                  <a:moveTo>
                    <a:pt x="347" y="179"/>
                  </a:moveTo>
                  <a:cubicBezTo>
                    <a:pt x="338" y="204"/>
                    <a:pt x="329" y="225"/>
                    <a:pt x="323" y="249"/>
                  </a:cubicBezTo>
                  <a:cubicBezTo>
                    <a:pt x="321" y="244"/>
                    <a:pt x="315" y="241"/>
                    <a:pt x="317" y="236"/>
                  </a:cubicBezTo>
                  <a:cubicBezTo>
                    <a:pt x="327" y="211"/>
                    <a:pt x="339" y="186"/>
                    <a:pt x="353" y="165"/>
                  </a:cubicBezTo>
                  <a:cubicBezTo>
                    <a:pt x="356" y="171"/>
                    <a:pt x="348" y="188"/>
                    <a:pt x="347" y="179"/>
                  </a:cubicBezTo>
                  <a:close/>
                  <a:moveTo>
                    <a:pt x="198" y="350"/>
                  </a:moveTo>
                  <a:cubicBezTo>
                    <a:pt x="199" y="349"/>
                    <a:pt x="203" y="349"/>
                    <a:pt x="201" y="352"/>
                  </a:cubicBezTo>
                  <a:cubicBezTo>
                    <a:pt x="193" y="353"/>
                    <a:pt x="193" y="353"/>
                    <a:pt x="193" y="353"/>
                  </a:cubicBezTo>
                  <a:cubicBezTo>
                    <a:pt x="194" y="351"/>
                    <a:pt x="196" y="351"/>
                    <a:pt x="198" y="350"/>
                  </a:cubicBezTo>
                  <a:close/>
                  <a:moveTo>
                    <a:pt x="206" y="359"/>
                  </a:moveTo>
                  <a:cubicBezTo>
                    <a:pt x="198" y="384"/>
                    <a:pt x="191" y="408"/>
                    <a:pt x="188" y="440"/>
                  </a:cubicBezTo>
                  <a:cubicBezTo>
                    <a:pt x="185" y="435"/>
                    <a:pt x="187" y="432"/>
                    <a:pt x="187" y="428"/>
                  </a:cubicBezTo>
                  <a:cubicBezTo>
                    <a:pt x="185" y="416"/>
                    <a:pt x="189" y="388"/>
                    <a:pt x="188" y="371"/>
                  </a:cubicBezTo>
                  <a:cubicBezTo>
                    <a:pt x="182" y="371"/>
                    <a:pt x="182" y="371"/>
                    <a:pt x="182" y="371"/>
                  </a:cubicBezTo>
                  <a:cubicBezTo>
                    <a:pt x="189" y="366"/>
                    <a:pt x="197" y="361"/>
                    <a:pt x="206" y="359"/>
                  </a:cubicBezTo>
                  <a:close/>
                  <a:moveTo>
                    <a:pt x="160" y="393"/>
                  </a:moveTo>
                  <a:cubicBezTo>
                    <a:pt x="161" y="382"/>
                    <a:pt x="173" y="377"/>
                    <a:pt x="182" y="372"/>
                  </a:cubicBezTo>
                  <a:cubicBezTo>
                    <a:pt x="172" y="397"/>
                    <a:pt x="163" y="423"/>
                    <a:pt x="159" y="453"/>
                  </a:cubicBezTo>
                  <a:lnTo>
                    <a:pt x="160" y="393"/>
                  </a:lnTo>
                  <a:close/>
                  <a:moveTo>
                    <a:pt x="151" y="392"/>
                  </a:moveTo>
                  <a:cubicBezTo>
                    <a:pt x="143" y="412"/>
                    <a:pt x="137" y="435"/>
                    <a:pt x="130" y="456"/>
                  </a:cubicBezTo>
                  <a:cubicBezTo>
                    <a:pt x="136" y="405"/>
                    <a:pt x="136" y="405"/>
                    <a:pt x="136" y="405"/>
                  </a:cubicBezTo>
                  <a:cubicBezTo>
                    <a:pt x="137" y="399"/>
                    <a:pt x="146" y="396"/>
                    <a:pt x="151" y="392"/>
                  </a:cubicBezTo>
                  <a:close/>
                  <a:moveTo>
                    <a:pt x="121" y="412"/>
                  </a:moveTo>
                  <a:cubicBezTo>
                    <a:pt x="105" y="464"/>
                    <a:pt x="105" y="464"/>
                    <a:pt x="105" y="464"/>
                  </a:cubicBezTo>
                  <a:cubicBezTo>
                    <a:pt x="105" y="453"/>
                    <a:pt x="107" y="446"/>
                    <a:pt x="105" y="440"/>
                  </a:cubicBezTo>
                  <a:cubicBezTo>
                    <a:pt x="100" y="425"/>
                    <a:pt x="113" y="418"/>
                    <a:pt x="121" y="412"/>
                  </a:cubicBezTo>
                  <a:close/>
                  <a:moveTo>
                    <a:pt x="50" y="471"/>
                  </a:moveTo>
                  <a:cubicBezTo>
                    <a:pt x="50" y="471"/>
                    <a:pt x="50" y="473"/>
                    <a:pt x="49" y="473"/>
                  </a:cubicBezTo>
                  <a:cubicBezTo>
                    <a:pt x="43" y="480"/>
                    <a:pt x="35" y="487"/>
                    <a:pt x="26" y="492"/>
                  </a:cubicBezTo>
                  <a:cubicBezTo>
                    <a:pt x="33" y="484"/>
                    <a:pt x="40" y="475"/>
                    <a:pt x="50" y="471"/>
                  </a:cubicBezTo>
                  <a:close/>
                  <a:moveTo>
                    <a:pt x="46" y="485"/>
                  </a:moveTo>
                  <a:cubicBezTo>
                    <a:pt x="46" y="491"/>
                    <a:pt x="38" y="516"/>
                    <a:pt x="36" y="525"/>
                  </a:cubicBezTo>
                  <a:cubicBezTo>
                    <a:pt x="35" y="529"/>
                    <a:pt x="32" y="527"/>
                    <a:pt x="33" y="524"/>
                  </a:cubicBezTo>
                  <a:cubicBezTo>
                    <a:pt x="36" y="513"/>
                    <a:pt x="34" y="501"/>
                    <a:pt x="39" y="491"/>
                  </a:cubicBezTo>
                  <a:cubicBezTo>
                    <a:pt x="39" y="490"/>
                    <a:pt x="43" y="488"/>
                    <a:pt x="46" y="485"/>
                  </a:cubicBezTo>
                  <a:close/>
                  <a:moveTo>
                    <a:pt x="24" y="494"/>
                  </a:moveTo>
                  <a:cubicBezTo>
                    <a:pt x="24" y="495"/>
                    <a:pt x="23" y="496"/>
                    <a:pt x="23" y="496"/>
                  </a:cubicBezTo>
                  <a:cubicBezTo>
                    <a:pt x="20" y="500"/>
                    <a:pt x="15" y="505"/>
                    <a:pt x="12" y="507"/>
                  </a:cubicBezTo>
                  <a:lnTo>
                    <a:pt x="24" y="494"/>
                  </a:lnTo>
                  <a:close/>
                  <a:moveTo>
                    <a:pt x="37" y="549"/>
                  </a:moveTo>
                  <a:cubicBezTo>
                    <a:pt x="22" y="544"/>
                    <a:pt x="9" y="525"/>
                    <a:pt x="21" y="509"/>
                  </a:cubicBezTo>
                  <a:cubicBezTo>
                    <a:pt x="22" y="507"/>
                    <a:pt x="29" y="501"/>
                    <a:pt x="32" y="498"/>
                  </a:cubicBezTo>
                  <a:cubicBezTo>
                    <a:pt x="30" y="511"/>
                    <a:pt x="27" y="526"/>
                    <a:pt x="28" y="540"/>
                  </a:cubicBezTo>
                  <a:cubicBezTo>
                    <a:pt x="34" y="543"/>
                    <a:pt x="36" y="533"/>
                    <a:pt x="38" y="529"/>
                  </a:cubicBezTo>
                  <a:cubicBezTo>
                    <a:pt x="39" y="528"/>
                    <a:pt x="40" y="525"/>
                    <a:pt x="41" y="524"/>
                  </a:cubicBezTo>
                  <a:cubicBezTo>
                    <a:pt x="39" y="533"/>
                    <a:pt x="40" y="543"/>
                    <a:pt x="37" y="549"/>
                  </a:cubicBezTo>
                  <a:close/>
                  <a:moveTo>
                    <a:pt x="46" y="567"/>
                  </a:moveTo>
                  <a:cubicBezTo>
                    <a:pt x="44" y="569"/>
                    <a:pt x="43" y="567"/>
                    <a:pt x="42" y="566"/>
                  </a:cubicBezTo>
                  <a:cubicBezTo>
                    <a:pt x="41" y="564"/>
                    <a:pt x="49" y="562"/>
                    <a:pt x="46" y="567"/>
                  </a:cubicBezTo>
                  <a:close/>
                  <a:moveTo>
                    <a:pt x="54" y="545"/>
                  </a:moveTo>
                  <a:cubicBezTo>
                    <a:pt x="62" y="521"/>
                    <a:pt x="69" y="491"/>
                    <a:pt x="79" y="467"/>
                  </a:cubicBezTo>
                  <a:cubicBezTo>
                    <a:pt x="81" y="470"/>
                    <a:pt x="79" y="476"/>
                    <a:pt x="81" y="477"/>
                  </a:cubicBezTo>
                  <a:cubicBezTo>
                    <a:pt x="82" y="470"/>
                    <a:pt x="85" y="459"/>
                    <a:pt x="79" y="453"/>
                  </a:cubicBezTo>
                  <a:cubicBezTo>
                    <a:pt x="68" y="488"/>
                    <a:pt x="60" y="522"/>
                    <a:pt x="46" y="554"/>
                  </a:cubicBezTo>
                  <a:cubicBezTo>
                    <a:pt x="44" y="529"/>
                    <a:pt x="51" y="503"/>
                    <a:pt x="54" y="479"/>
                  </a:cubicBezTo>
                  <a:cubicBezTo>
                    <a:pt x="96" y="433"/>
                    <a:pt x="96" y="433"/>
                    <a:pt x="96" y="433"/>
                  </a:cubicBezTo>
                  <a:cubicBezTo>
                    <a:pt x="89" y="456"/>
                    <a:pt x="82" y="486"/>
                    <a:pt x="78" y="512"/>
                  </a:cubicBezTo>
                  <a:cubicBezTo>
                    <a:pt x="75" y="503"/>
                    <a:pt x="79" y="494"/>
                    <a:pt x="79" y="485"/>
                  </a:cubicBezTo>
                  <a:cubicBezTo>
                    <a:pt x="76" y="491"/>
                    <a:pt x="76" y="491"/>
                    <a:pt x="76" y="491"/>
                  </a:cubicBezTo>
                  <a:cubicBezTo>
                    <a:pt x="76" y="488"/>
                    <a:pt x="78" y="483"/>
                    <a:pt x="74" y="484"/>
                  </a:cubicBezTo>
                  <a:cubicBezTo>
                    <a:pt x="63" y="544"/>
                    <a:pt x="63" y="544"/>
                    <a:pt x="63" y="544"/>
                  </a:cubicBezTo>
                  <a:cubicBezTo>
                    <a:pt x="63" y="545"/>
                    <a:pt x="50" y="558"/>
                    <a:pt x="54" y="545"/>
                  </a:cubicBezTo>
                  <a:close/>
                  <a:moveTo>
                    <a:pt x="91" y="526"/>
                  </a:moveTo>
                  <a:cubicBezTo>
                    <a:pt x="90" y="531"/>
                    <a:pt x="73" y="541"/>
                    <a:pt x="72" y="535"/>
                  </a:cubicBezTo>
                  <a:cubicBezTo>
                    <a:pt x="69" y="547"/>
                    <a:pt x="71" y="524"/>
                    <a:pt x="77" y="531"/>
                  </a:cubicBezTo>
                  <a:cubicBezTo>
                    <a:pt x="82" y="501"/>
                    <a:pt x="91" y="473"/>
                    <a:pt x="98" y="442"/>
                  </a:cubicBezTo>
                  <a:cubicBezTo>
                    <a:pt x="98" y="443"/>
                    <a:pt x="100" y="439"/>
                    <a:pt x="101" y="441"/>
                  </a:cubicBezTo>
                  <a:cubicBezTo>
                    <a:pt x="104" y="455"/>
                    <a:pt x="101" y="470"/>
                    <a:pt x="97" y="482"/>
                  </a:cubicBezTo>
                  <a:cubicBezTo>
                    <a:pt x="93" y="496"/>
                    <a:pt x="92" y="512"/>
                    <a:pt x="91" y="526"/>
                  </a:cubicBezTo>
                  <a:close/>
                  <a:moveTo>
                    <a:pt x="120" y="505"/>
                  </a:moveTo>
                  <a:cubicBezTo>
                    <a:pt x="120" y="509"/>
                    <a:pt x="107" y="515"/>
                    <a:pt x="99" y="520"/>
                  </a:cubicBezTo>
                  <a:cubicBezTo>
                    <a:pt x="102" y="507"/>
                    <a:pt x="102" y="493"/>
                    <a:pt x="102" y="479"/>
                  </a:cubicBezTo>
                  <a:cubicBezTo>
                    <a:pt x="105" y="483"/>
                    <a:pt x="101" y="491"/>
                    <a:pt x="103" y="500"/>
                  </a:cubicBezTo>
                  <a:cubicBezTo>
                    <a:pt x="108" y="467"/>
                    <a:pt x="117" y="437"/>
                    <a:pt x="127" y="414"/>
                  </a:cubicBezTo>
                  <a:cubicBezTo>
                    <a:pt x="128" y="413"/>
                    <a:pt x="130" y="412"/>
                    <a:pt x="131" y="410"/>
                  </a:cubicBezTo>
                  <a:cubicBezTo>
                    <a:pt x="133" y="425"/>
                    <a:pt x="128" y="444"/>
                    <a:pt x="123" y="457"/>
                  </a:cubicBezTo>
                  <a:lnTo>
                    <a:pt x="120" y="505"/>
                  </a:lnTo>
                  <a:close/>
                  <a:moveTo>
                    <a:pt x="177" y="461"/>
                  </a:moveTo>
                  <a:cubicBezTo>
                    <a:pt x="161" y="474"/>
                    <a:pt x="145" y="487"/>
                    <a:pt x="128" y="498"/>
                  </a:cubicBezTo>
                  <a:cubicBezTo>
                    <a:pt x="129" y="485"/>
                    <a:pt x="129" y="471"/>
                    <a:pt x="131" y="457"/>
                  </a:cubicBezTo>
                  <a:cubicBezTo>
                    <a:pt x="134" y="462"/>
                    <a:pt x="131" y="469"/>
                    <a:pt x="131" y="474"/>
                  </a:cubicBezTo>
                  <a:cubicBezTo>
                    <a:pt x="138" y="449"/>
                    <a:pt x="145" y="421"/>
                    <a:pt x="154" y="400"/>
                  </a:cubicBezTo>
                  <a:cubicBezTo>
                    <a:pt x="156" y="405"/>
                    <a:pt x="158" y="412"/>
                    <a:pt x="157" y="418"/>
                  </a:cubicBezTo>
                  <a:cubicBezTo>
                    <a:pt x="151" y="408"/>
                    <a:pt x="154" y="425"/>
                    <a:pt x="156" y="425"/>
                  </a:cubicBezTo>
                  <a:cubicBezTo>
                    <a:pt x="154" y="437"/>
                    <a:pt x="148" y="459"/>
                    <a:pt x="149" y="475"/>
                  </a:cubicBezTo>
                  <a:cubicBezTo>
                    <a:pt x="149" y="478"/>
                    <a:pt x="155" y="478"/>
                    <a:pt x="155" y="474"/>
                  </a:cubicBezTo>
                  <a:cubicBezTo>
                    <a:pt x="156" y="470"/>
                    <a:pt x="158" y="465"/>
                    <a:pt x="159" y="460"/>
                  </a:cubicBezTo>
                  <a:cubicBezTo>
                    <a:pt x="160" y="460"/>
                    <a:pt x="160" y="454"/>
                    <a:pt x="159" y="457"/>
                  </a:cubicBezTo>
                  <a:cubicBezTo>
                    <a:pt x="159" y="457"/>
                    <a:pt x="158" y="457"/>
                    <a:pt x="158" y="457"/>
                  </a:cubicBezTo>
                  <a:cubicBezTo>
                    <a:pt x="158" y="458"/>
                    <a:pt x="158" y="458"/>
                    <a:pt x="158" y="458"/>
                  </a:cubicBezTo>
                  <a:cubicBezTo>
                    <a:pt x="158" y="458"/>
                    <a:pt x="158" y="458"/>
                    <a:pt x="158" y="457"/>
                  </a:cubicBezTo>
                  <a:cubicBezTo>
                    <a:pt x="184" y="383"/>
                    <a:pt x="184" y="383"/>
                    <a:pt x="184" y="383"/>
                  </a:cubicBezTo>
                  <a:lnTo>
                    <a:pt x="177" y="461"/>
                  </a:lnTo>
                  <a:close/>
                  <a:moveTo>
                    <a:pt x="202" y="443"/>
                  </a:moveTo>
                  <a:cubicBezTo>
                    <a:pt x="196" y="447"/>
                    <a:pt x="192" y="452"/>
                    <a:pt x="185" y="453"/>
                  </a:cubicBezTo>
                  <a:cubicBezTo>
                    <a:pt x="191" y="427"/>
                    <a:pt x="198" y="403"/>
                    <a:pt x="205" y="378"/>
                  </a:cubicBezTo>
                  <a:cubicBezTo>
                    <a:pt x="205" y="377"/>
                    <a:pt x="207" y="374"/>
                    <a:pt x="208" y="373"/>
                  </a:cubicBezTo>
                  <a:cubicBezTo>
                    <a:pt x="204" y="393"/>
                    <a:pt x="200" y="422"/>
                    <a:pt x="202" y="443"/>
                  </a:cubicBezTo>
                  <a:close/>
                  <a:moveTo>
                    <a:pt x="218" y="428"/>
                  </a:moveTo>
                  <a:cubicBezTo>
                    <a:pt x="218" y="432"/>
                    <a:pt x="213" y="435"/>
                    <a:pt x="209" y="438"/>
                  </a:cubicBezTo>
                  <a:cubicBezTo>
                    <a:pt x="209" y="425"/>
                    <a:pt x="209" y="412"/>
                    <a:pt x="210" y="398"/>
                  </a:cubicBezTo>
                  <a:cubicBezTo>
                    <a:pt x="214" y="401"/>
                    <a:pt x="210" y="408"/>
                    <a:pt x="211" y="411"/>
                  </a:cubicBezTo>
                  <a:cubicBezTo>
                    <a:pt x="214" y="406"/>
                    <a:pt x="217" y="400"/>
                    <a:pt x="217" y="394"/>
                  </a:cubicBezTo>
                  <a:cubicBezTo>
                    <a:pt x="216" y="384"/>
                    <a:pt x="222" y="394"/>
                    <a:pt x="222" y="395"/>
                  </a:cubicBezTo>
                  <a:cubicBezTo>
                    <a:pt x="219" y="407"/>
                    <a:pt x="220" y="418"/>
                    <a:pt x="218" y="428"/>
                  </a:cubicBezTo>
                  <a:close/>
                  <a:moveTo>
                    <a:pt x="211" y="393"/>
                  </a:moveTo>
                  <a:cubicBezTo>
                    <a:pt x="211" y="380"/>
                    <a:pt x="211" y="380"/>
                    <a:pt x="211" y="380"/>
                  </a:cubicBezTo>
                  <a:cubicBezTo>
                    <a:pt x="218" y="382"/>
                    <a:pt x="213" y="390"/>
                    <a:pt x="211" y="393"/>
                  </a:cubicBezTo>
                  <a:close/>
                  <a:moveTo>
                    <a:pt x="225" y="423"/>
                  </a:moveTo>
                  <a:cubicBezTo>
                    <a:pt x="225" y="419"/>
                    <a:pt x="224" y="407"/>
                    <a:pt x="225" y="404"/>
                  </a:cubicBezTo>
                  <a:cubicBezTo>
                    <a:pt x="225" y="403"/>
                    <a:pt x="226" y="400"/>
                    <a:pt x="227" y="399"/>
                  </a:cubicBezTo>
                  <a:cubicBezTo>
                    <a:pt x="239" y="410"/>
                    <a:pt x="239" y="410"/>
                    <a:pt x="239" y="410"/>
                  </a:cubicBezTo>
                  <a:cubicBezTo>
                    <a:pt x="232" y="417"/>
                    <a:pt x="228" y="412"/>
                    <a:pt x="225" y="423"/>
                  </a:cubicBezTo>
                  <a:close/>
                  <a:moveTo>
                    <a:pt x="282" y="404"/>
                  </a:moveTo>
                  <a:cubicBezTo>
                    <a:pt x="286" y="401"/>
                    <a:pt x="289" y="396"/>
                    <a:pt x="293" y="395"/>
                  </a:cubicBezTo>
                  <a:cubicBezTo>
                    <a:pt x="290" y="399"/>
                    <a:pt x="287" y="403"/>
                    <a:pt x="282" y="404"/>
                  </a:cubicBezTo>
                  <a:close/>
                  <a:moveTo>
                    <a:pt x="289" y="389"/>
                  </a:moveTo>
                  <a:cubicBezTo>
                    <a:pt x="281" y="395"/>
                    <a:pt x="273" y="402"/>
                    <a:pt x="264" y="410"/>
                  </a:cubicBezTo>
                  <a:cubicBezTo>
                    <a:pt x="239" y="399"/>
                    <a:pt x="214" y="378"/>
                    <a:pt x="212" y="343"/>
                  </a:cubicBezTo>
                  <a:cubicBezTo>
                    <a:pt x="212" y="349"/>
                    <a:pt x="206" y="341"/>
                    <a:pt x="210" y="338"/>
                  </a:cubicBezTo>
                  <a:cubicBezTo>
                    <a:pt x="243" y="306"/>
                    <a:pt x="278" y="284"/>
                    <a:pt x="311" y="255"/>
                  </a:cubicBezTo>
                  <a:cubicBezTo>
                    <a:pt x="324" y="282"/>
                    <a:pt x="344" y="307"/>
                    <a:pt x="368" y="327"/>
                  </a:cubicBezTo>
                  <a:cubicBezTo>
                    <a:pt x="345" y="350"/>
                    <a:pt x="316" y="369"/>
                    <a:pt x="289" y="389"/>
                  </a:cubicBezTo>
                  <a:close/>
                  <a:moveTo>
                    <a:pt x="371" y="316"/>
                  </a:moveTo>
                  <a:cubicBezTo>
                    <a:pt x="367" y="311"/>
                    <a:pt x="356" y="310"/>
                    <a:pt x="358" y="305"/>
                  </a:cubicBezTo>
                  <a:cubicBezTo>
                    <a:pt x="362" y="292"/>
                    <a:pt x="370" y="281"/>
                    <a:pt x="376" y="267"/>
                  </a:cubicBezTo>
                  <a:cubicBezTo>
                    <a:pt x="376" y="269"/>
                    <a:pt x="383" y="274"/>
                    <a:pt x="379" y="279"/>
                  </a:cubicBezTo>
                  <a:cubicBezTo>
                    <a:pt x="373" y="288"/>
                    <a:pt x="371" y="302"/>
                    <a:pt x="371" y="316"/>
                  </a:cubicBezTo>
                  <a:close/>
                  <a:moveTo>
                    <a:pt x="376" y="321"/>
                  </a:moveTo>
                  <a:cubicBezTo>
                    <a:pt x="380" y="310"/>
                    <a:pt x="386" y="299"/>
                    <a:pt x="391" y="290"/>
                  </a:cubicBezTo>
                  <a:cubicBezTo>
                    <a:pt x="394" y="284"/>
                    <a:pt x="397" y="290"/>
                    <a:pt x="396" y="292"/>
                  </a:cubicBezTo>
                  <a:cubicBezTo>
                    <a:pt x="393" y="305"/>
                    <a:pt x="389" y="317"/>
                    <a:pt x="389" y="331"/>
                  </a:cubicBezTo>
                  <a:cubicBezTo>
                    <a:pt x="383" y="330"/>
                    <a:pt x="380" y="325"/>
                    <a:pt x="376" y="321"/>
                  </a:cubicBezTo>
                  <a:close/>
                  <a:moveTo>
                    <a:pt x="399" y="295"/>
                  </a:moveTo>
                  <a:cubicBezTo>
                    <a:pt x="400" y="290"/>
                    <a:pt x="403" y="295"/>
                    <a:pt x="407" y="296"/>
                  </a:cubicBezTo>
                  <a:cubicBezTo>
                    <a:pt x="409" y="297"/>
                    <a:pt x="413" y="300"/>
                    <a:pt x="409" y="304"/>
                  </a:cubicBezTo>
                  <a:cubicBezTo>
                    <a:pt x="407" y="308"/>
                    <a:pt x="400" y="320"/>
                    <a:pt x="395" y="327"/>
                  </a:cubicBezTo>
                  <a:cubicBezTo>
                    <a:pt x="395" y="317"/>
                    <a:pt x="398" y="306"/>
                    <a:pt x="399" y="295"/>
                  </a:cubicBezTo>
                  <a:close/>
                  <a:moveTo>
                    <a:pt x="440" y="347"/>
                  </a:moveTo>
                  <a:cubicBezTo>
                    <a:pt x="439" y="356"/>
                    <a:pt x="434" y="352"/>
                    <a:pt x="432" y="352"/>
                  </a:cubicBezTo>
                  <a:cubicBezTo>
                    <a:pt x="420" y="347"/>
                    <a:pt x="406" y="344"/>
                    <a:pt x="397" y="336"/>
                  </a:cubicBezTo>
                  <a:cubicBezTo>
                    <a:pt x="414" y="303"/>
                    <a:pt x="414" y="303"/>
                    <a:pt x="414" y="303"/>
                  </a:cubicBezTo>
                  <a:cubicBezTo>
                    <a:pt x="420" y="309"/>
                    <a:pt x="414" y="327"/>
                    <a:pt x="415" y="336"/>
                  </a:cubicBezTo>
                  <a:cubicBezTo>
                    <a:pt x="416" y="342"/>
                    <a:pt x="422" y="339"/>
                    <a:pt x="423" y="337"/>
                  </a:cubicBezTo>
                  <a:cubicBezTo>
                    <a:pt x="428" y="328"/>
                    <a:pt x="432" y="319"/>
                    <a:pt x="438" y="311"/>
                  </a:cubicBezTo>
                  <a:cubicBezTo>
                    <a:pt x="446" y="322"/>
                    <a:pt x="442" y="340"/>
                    <a:pt x="440" y="347"/>
                  </a:cubicBezTo>
                  <a:close/>
                  <a:moveTo>
                    <a:pt x="448" y="318"/>
                  </a:moveTo>
                  <a:cubicBezTo>
                    <a:pt x="449" y="317"/>
                    <a:pt x="457" y="317"/>
                    <a:pt x="455" y="322"/>
                  </a:cubicBezTo>
                  <a:cubicBezTo>
                    <a:pt x="452" y="331"/>
                    <a:pt x="450" y="341"/>
                    <a:pt x="445" y="351"/>
                  </a:cubicBezTo>
                  <a:cubicBezTo>
                    <a:pt x="447" y="339"/>
                    <a:pt x="445" y="328"/>
                    <a:pt x="448" y="318"/>
                  </a:cubicBezTo>
                  <a:close/>
                  <a:moveTo>
                    <a:pt x="468" y="351"/>
                  </a:moveTo>
                  <a:cubicBezTo>
                    <a:pt x="470" y="361"/>
                    <a:pt x="461" y="356"/>
                    <a:pt x="457" y="356"/>
                  </a:cubicBezTo>
                  <a:cubicBezTo>
                    <a:pt x="473" y="332"/>
                    <a:pt x="473" y="332"/>
                    <a:pt x="473" y="332"/>
                  </a:cubicBezTo>
                  <a:cubicBezTo>
                    <a:pt x="473" y="335"/>
                    <a:pt x="476" y="346"/>
                    <a:pt x="468" y="351"/>
                  </a:cubicBezTo>
                  <a:close/>
                  <a:moveTo>
                    <a:pt x="451" y="356"/>
                  </a:moveTo>
                  <a:cubicBezTo>
                    <a:pt x="461" y="320"/>
                    <a:pt x="461" y="320"/>
                    <a:pt x="461" y="320"/>
                  </a:cubicBezTo>
                  <a:cubicBezTo>
                    <a:pt x="462" y="317"/>
                    <a:pt x="474" y="320"/>
                    <a:pt x="477" y="321"/>
                  </a:cubicBezTo>
                  <a:cubicBezTo>
                    <a:pt x="467" y="329"/>
                    <a:pt x="462" y="343"/>
                    <a:pt x="451" y="356"/>
                  </a:cubicBezTo>
                  <a:close/>
                  <a:moveTo>
                    <a:pt x="491" y="360"/>
                  </a:moveTo>
                  <a:cubicBezTo>
                    <a:pt x="489" y="361"/>
                    <a:pt x="478" y="360"/>
                    <a:pt x="474" y="360"/>
                  </a:cubicBezTo>
                  <a:cubicBezTo>
                    <a:pt x="480" y="345"/>
                    <a:pt x="490" y="332"/>
                    <a:pt x="501" y="322"/>
                  </a:cubicBezTo>
                  <a:cubicBezTo>
                    <a:pt x="503" y="330"/>
                    <a:pt x="499" y="335"/>
                    <a:pt x="495" y="346"/>
                  </a:cubicBezTo>
                  <a:cubicBezTo>
                    <a:pt x="493" y="351"/>
                    <a:pt x="494" y="357"/>
                    <a:pt x="491" y="360"/>
                  </a:cubicBezTo>
                  <a:close/>
                  <a:moveTo>
                    <a:pt x="510" y="321"/>
                  </a:moveTo>
                  <a:cubicBezTo>
                    <a:pt x="515" y="321"/>
                    <a:pt x="521" y="319"/>
                    <a:pt x="526" y="320"/>
                  </a:cubicBezTo>
                  <a:cubicBezTo>
                    <a:pt x="516" y="330"/>
                    <a:pt x="508" y="344"/>
                    <a:pt x="498" y="358"/>
                  </a:cubicBezTo>
                  <a:cubicBezTo>
                    <a:pt x="501" y="343"/>
                    <a:pt x="506" y="332"/>
                    <a:pt x="510" y="321"/>
                  </a:cubicBezTo>
                  <a:close/>
                  <a:moveTo>
                    <a:pt x="502" y="360"/>
                  </a:moveTo>
                  <a:cubicBezTo>
                    <a:pt x="511" y="346"/>
                    <a:pt x="521" y="333"/>
                    <a:pt x="532" y="322"/>
                  </a:cubicBezTo>
                  <a:cubicBezTo>
                    <a:pt x="527" y="332"/>
                    <a:pt x="522" y="347"/>
                    <a:pt x="519" y="361"/>
                  </a:cubicBezTo>
                  <a:lnTo>
                    <a:pt x="502" y="360"/>
                  </a:lnTo>
                  <a:close/>
                  <a:moveTo>
                    <a:pt x="527" y="343"/>
                  </a:moveTo>
                  <a:cubicBezTo>
                    <a:pt x="526" y="342"/>
                    <a:pt x="531" y="329"/>
                    <a:pt x="531" y="338"/>
                  </a:cubicBezTo>
                  <a:cubicBezTo>
                    <a:pt x="532" y="326"/>
                    <a:pt x="541" y="310"/>
                    <a:pt x="556" y="310"/>
                  </a:cubicBezTo>
                  <a:cubicBezTo>
                    <a:pt x="527" y="356"/>
                    <a:pt x="527" y="356"/>
                    <a:pt x="527" y="356"/>
                  </a:cubicBezTo>
                  <a:cubicBezTo>
                    <a:pt x="531" y="338"/>
                    <a:pt x="531" y="338"/>
                    <a:pt x="531" y="338"/>
                  </a:cubicBezTo>
                  <a:lnTo>
                    <a:pt x="527" y="343"/>
                  </a:lnTo>
                  <a:close/>
                  <a:moveTo>
                    <a:pt x="531" y="359"/>
                  </a:moveTo>
                  <a:cubicBezTo>
                    <a:pt x="541" y="342"/>
                    <a:pt x="550" y="325"/>
                    <a:pt x="564" y="309"/>
                  </a:cubicBezTo>
                  <a:cubicBezTo>
                    <a:pt x="562" y="315"/>
                    <a:pt x="562" y="320"/>
                    <a:pt x="562" y="324"/>
                  </a:cubicBezTo>
                  <a:cubicBezTo>
                    <a:pt x="567" y="313"/>
                    <a:pt x="569" y="301"/>
                    <a:pt x="580" y="294"/>
                  </a:cubicBezTo>
                  <a:cubicBezTo>
                    <a:pt x="572" y="316"/>
                    <a:pt x="561" y="336"/>
                    <a:pt x="551" y="354"/>
                  </a:cubicBezTo>
                  <a:cubicBezTo>
                    <a:pt x="549" y="358"/>
                    <a:pt x="538" y="357"/>
                    <a:pt x="531" y="359"/>
                  </a:cubicBezTo>
                  <a:close/>
                  <a:moveTo>
                    <a:pt x="559" y="351"/>
                  </a:moveTo>
                  <a:cubicBezTo>
                    <a:pt x="573" y="321"/>
                    <a:pt x="585" y="288"/>
                    <a:pt x="606" y="266"/>
                  </a:cubicBezTo>
                  <a:cubicBezTo>
                    <a:pt x="606" y="267"/>
                    <a:pt x="605" y="271"/>
                    <a:pt x="604" y="272"/>
                  </a:cubicBezTo>
                  <a:cubicBezTo>
                    <a:pt x="594" y="294"/>
                    <a:pt x="584" y="318"/>
                    <a:pt x="573" y="339"/>
                  </a:cubicBezTo>
                  <a:cubicBezTo>
                    <a:pt x="570" y="345"/>
                    <a:pt x="567" y="352"/>
                    <a:pt x="559" y="351"/>
                  </a:cubicBezTo>
                  <a:close/>
                  <a:moveTo>
                    <a:pt x="643" y="287"/>
                  </a:moveTo>
                  <a:cubicBezTo>
                    <a:pt x="648" y="273"/>
                    <a:pt x="652" y="260"/>
                    <a:pt x="657" y="247"/>
                  </a:cubicBezTo>
                  <a:cubicBezTo>
                    <a:pt x="650" y="247"/>
                    <a:pt x="649" y="254"/>
                    <a:pt x="647" y="260"/>
                  </a:cubicBezTo>
                  <a:cubicBezTo>
                    <a:pt x="650" y="258"/>
                    <a:pt x="650" y="258"/>
                    <a:pt x="650" y="258"/>
                  </a:cubicBezTo>
                  <a:cubicBezTo>
                    <a:pt x="651" y="261"/>
                    <a:pt x="650" y="266"/>
                    <a:pt x="646" y="267"/>
                  </a:cubicBezTo>
                  <a:cubicBezTo>
                    <a:pt x="647" y="260"/>
                    <a:pt x="647" y="260"/>
                    <a:pt x="647" y="260"/>
                  </a:cubicBezTo>
                  <a:cubicBezTo>
                    <a:pt x="646" y="262"/>
                    <a:pt x="644" y="264"/>
                    <a:pt x="643" y="266"/>
                  </a:cubicBezTo>
                  <a:cubicBezTo>
                    <a:pt x="635" y="305"/>
                    <a:pt x="611" y="334"/>
                    <a:pt x="575" y="347"/>
                  </a:cubicBezTo>
                  <a:cubicBezTo>
                    <a:pt x="647" y="224"/>
                    <a:pt x="647" y="224"/>
                    <a:pt x="647" y="224"/>
                  </a:cubicBezTo>
                  <a:cubicBezTo>
                    <a:pt x="633" y="257"/>
                    <a:pt x="618" y="288"/>
                    <a:pt x="601" y="319"/>
                  </a:cubicBezTo>
                  <a:cubicBezTo>
                    <a:pt x="600" y="321"/>
                    <a:pt x="601" y="333"/>
                    <a:pt x="604" y="327"/>
                  </a:cubicBezTo>
                  <a:cubicBezTo>
                    <a:pt x="620" y="294"/>
                    <a:pt x="637" y="264"/>
                    <a:pt x="657" y="234"/>
                  </a:cubicBezTo>
                  <a:cubicBezTo>
                    <a:pt x="657" y="246"/>
                    <a:pt x="657" y="246"/>
                    <a:pt x="657" y="246"/>
                  </a:cubicBezTo>
                  <a:cubicBezTo>
                    <a:pt x="659" y="241"/>
                    <a:pt x="661" y="236"/>
                    <a:pt x="663" y="232"/>
                  </a:cubicBezTo>
                  <a:cubicBezTo>
                    <a:pt x="665" y="230"/>
                    <a:pt x="665" y="223"/>
                    <a:pt x="660" y="224"/>
                  </a:cubicBezTo>
                  <a:cubicBezTo>
                    <a:pt x="656" y="226"/>
                    <a:pt x="655" y="232"/>
                    <a:pt x="651" y="234"/>
                  </a:cubicBezTo>
                  <a:cubicBezTo>
                    <a:pt x="654" y="221"/>
                    <a:pt x="661" y="210"/>
                    <a:pt x="667" y="199"/>
                  </a:cubicBezTo>
                  <a:cubicBezTo>
                    <a:pt x="670" y="227"/>
                    <a:pt x="658" y="267"/>
                    <a:pt x="643" y="287"/>
                  </a:cubicBezTo>
                  <a:close/>
                  <a:moveTo>
                    <a:pt x="656" y="137"/>
                  </a:moveTo>
                  <a:cubicBezTo>
                    <a:pt x="675" y="161"/>
                    <a:pt x="662" y="196"/>
                    <a:pt x="648" y="215"/>
                  </a:cubicBezTo>
                  <a:cubicBezTo>
                    <a:pt x="632" y="237"/>
                    <a:pt x="619" y="263"/>
                    <a:pt x="605" y="286"/>
                  </a:cubicBezTo>
                  <a:cubicBezTo>
                    <a:pt x="648" y="171"/>
                    <a:pt x="648" y="171"/>
                    <a:pt x="648" y="171"/>
                  </a:cubicBezTo>
                  <a:cubicBezTo>
                    <a:pt x="647" y="171"/>
                    <a:pt x="647" y="170"/>
                    <a:pt x="645" y="169"/>
                  </a:cubicBezTo>
                  <a:cubicBezTo>
                    <a:pt x="636" y="190"/>
                    <a:pt x="627" y="212"/>
                    <a:pt x="619" y="235"/>
                  </a:cubicBezTo>
                  <a:cubicBezTo>
                    <a:pt x="619" y="233"/>
                    <a:pt x="621" y="226"/>
                    <a:pt x="621" y="224"/>
                  </a:cubicBezTo>
                  <a:cubicBezTo>
                    <a:pt x="621" y="198"/>
                    <a:pt x="635" y="185"/>
                    <a:pt x="645" y="169"/>
                  </a:cubicBezTo>
                  <a:cubicBezTo>
                    <a:pt x="646" y="165"/>
                    <a:pt x="649" y="161"/>
                    <a:pt x="651" y="160"/>
                  </a:cubicBezTo>
                  <a:cubicBezTo>
                    <a:pt x="651" y="160"/>
                    <a:pt x="651" y="161"/>
                    <a:pt x="651" y="163"/>
                  </a:cubicBezTo>
                  <a:cubicBezTo>
                    <a:pt x="657" y="145"/>
                    <a:pt x="657" y="145"/>
                    <a:pt x="657" y="145"/>
                  </a:cubicBezTo>
                  <a:cubicBezTo>
                    <a:pt x="648" y="155"/>
                    <a:pt x="642" y="168"/>
                    <a:pt x="634" y="178"/>
                  </a:cubicBezTo>
                  <a:cubicBezTo>
                    <a:pt x="638" y="160"/>
                    <a:pt x="645" y="145"/>
                    <a:pt x="650" y="128"/>
                  </a:cubicBezTo>
                  <a:cubicBezTo>
                    <a:pt x="653" y="120"/>
                    <a:pt x="654" y="134"/>
                    <a:pt x="656" y="137"/>
                  </a:cubicBezTo>
                  <a:close/>
                  <a:moveTo>
                    <a:pt x="619" y="136"/>
                  </a:moveTo>
                  <a:cubicBezTo>
                    <a:pt x="618" y="133"/>
                    <a:pt x="615" y="128"/>
                    <a:pt x="620" y="124"/>
                  </a:cubicBezTo>
                  <a:cubicBezTo>
                    <a:pt x="624" y="120"/>
                    <a:pt x="627" y="114"/>
                    <a:pt x="631" y="109"/>
                  </a:cubicBezTo>
                  <a:cubicBezTo>
                    <a:pt x="634" y="111"/>
                    <a:pt x="623" y="131"/>
                    <a:pt x="619" y="136"/>
                  </a:cubicBezTo>
                  <a:close/>
                  <a:moveTo>
                    <a:pt x="623" y="151"/>
                  </a:moveTo>
                  <a:cubicBezTo>
                    <a:pt x="643" y="122"/>
                    <a:pt x="643" y="122"/>
                    <a:pt x="643" y="122"/>
                  </a:cubicBezTo>
                  <a:cubicBezTo>
                    <a:pt x="649" y="128"/>
                    <a:pt x="640" y="144"/>
                    <a:pt x="637" y="150"/>
                  </a:cubicBezTo>
                  <a:cubicBezTo>
                    <a:pt x="631" y="159"/>
                    <a:pt x="630" y="171"/>
                    <a:pt x="626" y="180"/>
                  </a:cubicBezTo>
                  <a:cubicBezTo>
                    <a:pt x="626" y="169"/>
                    <a:pt x="619" y="157"/>
                    <a:pt x="623" y="151"/>
                  </a:cubicBezTo>
                  <a:close/>
                  <a:moveTo>
                    <a:pt x="643" y="107"/>
                  </a:moveTo>
                  <a:cubicBezTo>
                    <a:pt x="646" y="110"/>
                    <a:pt x="649" y="115"/>
                    <a:pt x="645" y="117"/>
                  </a:cubicBezTo>
                  <a:cubicBezTo>
                    <a:pt x="636" y="122"/>
                    <a:pt x="631" y="132"/>
                    <a:pt x="626" y="140"/>
                  </a:cubicBezTo>
                  <a:cubicBezTo>
                    <a:pt x="638" y="104"/>
                    <a:pt x="638" y="104"/>
                    <a:pt x="638" y="104"/>
                  </a:cubicBezTo>
                  <a:cubicBezTo>
                    <a:pt x="641" y="95"/>
                    <a:pt x="644" y="106"/>
                    <a:pt x="643" y="107"/>
                  </a:cubicBezTo>
                  <a:close/>
                  <a:moveTo>
                    <a:pt x="633" y="94"/>
                  </a:moveTo>
                  <a:cubicBezTo>
                    <a:pt x="632" y="98"/>
                    <a:pt x="630" y="106"/>
                    <a:pt x="625" y="111"/>
                  </a:cubicBezTo>
                  <a:cubicBezTo>
                    <a:pt x="624" y="105"/>
                    <a:pt x="629" y="99"/>
                    <a:pt x="629" y="92"/>
                  </a:cubicBezTo>
                  <a:cubicBezTo>
                    <a:pt x="628" y="87"/>
                    <a:pt x="635" y="90"/>
                    <a:pt x="633" y="94"/>
                  </a:cubicBezTo>
                  <a:close/>
                  <a:moveTo>
                    <a:pt x="610" y="76"/>
                  </a:moveTo>
                  <a:cubicBezTo>
                    <a:pt x="610" y="76"/>
                    <a:pt x="612" y="73"/>
                    <a:pt x="612" y="72"/>
                  </a:cubicBezTo>
                  <a:cubicBezTo>
                    <a:pt x="610" y="67"/>
                    <a:pt x="614" y="68"/>
                    <a:pt x="616" y="70"/>
                  </a:cubicBezTo>
                  <a:cubicBezTo>
                    <a:pt x="621" y="75"/>
                    <a:pt x="628" y="81"/>
                    <a:pt x="625" y="90"/>
                  </a:cubicBezTo>
                  <a:cubicBezTo>
                    <a:pt x="622" y="101"/>
                    <a:pt x="619" y="114"/>
                    <a:pt x="613" y="121"/>
                  </a:cubicBezTo>
                  <a:cubicBezTo>
                    <a:pt x="607" y="112"/>
                    <a:pt x="592" y="103"/>
                    <a:pt x="600" y="89"/>
                  </a:cubicBezTo>
                  <a:cubicBezTo>
                    <a:pt x="604" y="89"/>
                    <a:pt x="601" y="99"/>
                    <a:pt x="606" y="99"/>
                  </a:cubicBezTo>
                  <a:cubicBezTo>
                    <a:pt x="605" y="91"/>
                    <a:pt x="608" y="83"/>
                    <a:pt x="610" y="76"/>
                  </a:cubicBezTo>
                  <a:close/>
                  <a:moveTo>
                    <a:pt x="598" y="58"/>
                  </a:moveTo>
                  <a:cubicBezTo>
                    <a:pt x="600" y="55"/>
                    <a:pt x="605" y="61"/>
                    <a:pt x="605" y="64"/>
                  </a:cubicBezTo>
                  <a:cubicBezTo>
                    <a:pt x="605" y="68"/>
                    <a:pt x="599" y="81"/>
                    <a:pt x="597" y="86"/>
                  </a:cubicBezTo>
                  <a:cubicBezTo>
                    <a:pt x="595" y="81"/>
                    <a:pt x="599" y="74"/>
                    <a:pt x="600" y="67"/>
                  </a:cubicBezTo>
                  <a:cubicBezTo>
                    <a:pt x="595" y="73"/>
                    <a:pt x="590" y="85"/>
                    <a:pt x="590" y="94"/>
                  </a:cubicBezTo>
                  <a:cubicBezTo>
                    <a:pt x="585" y="89"/>
                    <a:pt x="579" y="86"/>
                    <a:pt x="576" y="81"/>
                  </a:cubicBezTo>
                  <a:cubicBezTo>
                    <a:pt x="583" y="74"/>
                    <a:pt x="589" y="65"/>
                    <a:pt x="598" y="58"/>
                  </a:cubicBezTo>
                  <a:close/>
                  <a:moveTo>
                    <a:pt x="593" y="56"/>
                  </a:moveTo>
                  <a:cubicBezTo>
                    <a:pt x="589" y="62"/>
                    <a:pt x="583" y="66"/>
                    <a:pt x="579" y="71"/>
                  </a:cubicBezTo>
                  <a:cubicBezTo>
                    <a:pt x="579" y="62"/>
                    <a:pt x="584" y="56"/>
                    <a:pt x="585" y="48"/>
                  </a:cubicBezTo>
                  <a:cubicBezTo>
                    <a:pt x="588" y="49"/>
                    <a:pt x="595" y="52"/>
                    <a:pt x="593" y="56"/>
                  </a:cubicBezTo>
                  <a:close/>
                  <a:moveTo>
                    <a:pt x="583" y="37"/>
                  </a:moveTo>
                  <a:cubicBezTo>
                    <a:pt x="571" y="32"/>
                    <a:pt x="557" y="24"/>
                    <a:pt x="541" y="22"/>
                  </a:cubicBezTo>
                  <a:cubicBezTo>
                    <a:pt x="540" y="22"/>
                    <a:pt x="538" y="19"/>
                    <a:pt x="537" y="18"/>
                  </a:cubicBezTo>
                  <a:cubicBezTo>
                    <a:pt x="556" y="20"/>
                    <a:pt x="570" y="28"/>
                    <a:pt x="583" y="37"/>
                  </a:cubicBezTo>
                  <a:close/>
                  <a:moveTo>
                    <a:pt x="550" y="33"/>
                  </a:moveTo>
                  <a:cubicBezTo>
                    <a:pt x="550" y="40"/>
                    <a:pt x="539" y="46"/>
                    <a:pt x="532" y="53"/>
                  </a:cubicBezTo>
                  <a:cubicBezTo>
                    <a:pt x="532" y="47"/>
                    <a:pt x="535" y="41"/>
                    <a:pt x="535" y="36"/>
                  </a:cubicBezTo>
                  <a:cubicBezTo>
                    <a:pt x="533" y="23"/>
                    <a:pt x="546" y="31"/>
                    <a:pt x="550" y="33"/>
                  </a:cubicBezTo>
                  <a:close/>
                  <a:moveTo>
                    <a:pt x="506" y="14"/>
                  </a:moveTo>
                  <a:cubicBezTo>
                    <a:pt x="536" y="16"/>
                    <a:pt x="536" y="16"/>
                    <a:pt x="536" y="16"/>
                  </a:cubicBezTo>
                  <a:cubicBezTo>
                    <a:pt x="527" y="20"/>
                    <a:pt x="516" y="17"/>
                    <a:pt x="506" y="15"/>
                  </a:cubicBezTo>
                  <a:lnTo>
                    <a:pt x="506" y="14"/>
                  </a:lnTo>
                  <a:close/>
                  <a:moveTo>
                    <a:pt x="516" y="24"/>
                  </a:moveTo>
                  <a:cubicBezTo>
                    <a:pt x="511" y="33"/>
                    <a:pt x="502" y="41"/>
                    <a:pt x="494" y="47"/>
                  </a:cubicBezTo>
                  <a:cubicBezTo>
                    <a:pt x="494" y="34"/>
                    <a:pt x="500" y="37"/>
                    <a:pt x="506" y="24"/>
                  </a:cubicBezTo>
                  <a:lnTo>
                    <a:pt x="516" y="24"/>
                  </a:lnTo>
                  <a:close/>
                  <a:moveTo>
                    <a:pt x="501" y="14"/>
                  </a:moveTo>
                  <a:cubicBezTo>
                    <a:pt x="495" y="15"/>
                    <a:pt x="488" y="15"/>
                    <a:pt x="483" y="13"/>
                  </a:cubicBezTo>
                  <a:cubicBezTo>
                    <a:pt x="482" y="12"/>
                    <a:pt x="482" y="11"/>
                    <a:pt x="481" y="11"/>
                  </a:cubicBezTo>
                  <a:lnTo>
                    <a:pt x="501" y="14"/>
                  </a:lnTo>
                  <a:close/>
                  <a:moveTo>
                    <a:pt x="465" y="22"/>
                  </a:moveTo>
                  <a:cubicBezTo>
                    <a:pt x="471" y="17"/>
                    <a:pt x="471" y="25"/>
                    <a:pt x="470" y="26"/>
                  </a:cubicBezTo>
                  <a:cubicBezTo>
                    <a:pt x="468" y="33"/>
                    <a:pt x="474" y="32"/>
                    <a:pt x="475" y="28"/>
                  </a:cubicBezTo>
                  <a:cubicBezTo>
                    <a:pt x="477" y="25"/>
                    <a:pt x="477" y="19"/>
                    <a:pt x="486" y="21"/>
                  </a:cubicBezTo>
                  <a:cubicBezTo>
                    <a:pt x="492" y="22"/>
                    <a:pt x="475" y="35"/>
                    <a:pt x="470" y="41"/>
                  </a:cubicBezTo>
                  <a:cubicBezTo>
                    <a:pt x="465" y="47"/>
                    <a:pt x="466" y="36"/>
                    <a:pt x="470" y="38"/>
                  </a:cubicBezTo>
                  <a:cubicBezTo>
                    <a:pt x="469" y="26"/>
                    <a:pt x="464" y="37"/>
                    <a:pt x="463" y="39"/>
                  </a:cubicBezTo>
                  <a:cubicBezTo>
                    <a:pt x="458" y="48"/>
                    <a:pt x="465" y="47"/>
                    <a:pt x="461" y="49"/>
                  </a:cubicBezTo>
                  <a:cubicBezTo>
                    <a:pt x="453" y="54"/>
                    <a:pt x="443" y="54"/>
                    <a:pt x="433" y="56"/>
                  </a:cubicBezTo>
                  <a:cubicBezTo>
                    <a:pt x="441" y="44"/>
                    <a:pt x="450" y="34"/>
                    <a:pt x="460" y="26"/>
                  </a:cubicBezTo>
                  <a:cubicBezTo>
                    <a:pt x="461" y="25"/>
                    <a:pt x="464" y="23"/>
                    <a:pt x="465" y="22"/>
                  </a:cubicBezTo>
                  <a:close/>
                  <a:moveTo>
                    <a:pt x="457" y="22"/>
                  </a:moveTo>
                  <a:cubicBezTo>
                    <a:pt x="445" y="32"/>
                    <a:pt x="434" y="44"/>
                    <a:pt x="427" y="58"/>
                  </a:cubicBezTo>
                  <a:cubicBezTo>
                    <a:pt x="426" y="59"/>
                    <a:pt x="425" y="59"/>
                    <a:pt x="424" y="59"/>
                  </a:cubicBezTo>
                  <a:cubicBezTo>
                    <a:pt x="429" y="55"/>
                    <a:pt x="421" y="54"/>
                    <a:pt x="421" y="57"/>
                  </a:cubicBezTo>
                  <a:cubicBezTo>
                    <a:pt x="419" y="58"/>
                    <a:pt x="419" y="58"/>
                    <a:pt x="419" y="58"/>
                  </a:cubicBezTo>
                  <a:cubicBezTo>
                    <a:pt x="419" y="55"/>
                    <a:pt x="418" y="55"/>
                    <a:pt x="418" y="58"/>
                  </a:cubicBezTo>
                  <a:cubicBezTo>
                    <a:pt x="418" y="62"/>
                    <a:pt x="418" y="62"/>
                    <a:pt x="418" y="62"/>
                  </a:cubicBezTo>
                  <a:cubicBezTo>
                    <a:pt x="387" y="95"/>
                    <a:pt x="357" y="135"/>
                    <a:pt x="338" y="180"/>
                  </a:cubicBezTo>
                  <a:cubicBezTo>
                    <a:pt x="352" y="149"/>
                    <a:pt x="366" y="117"/>
                    <a:pt x="379" y="83"/>
                  </a:cubicBezTo>
                  <a:cubicBezTo>
                    <a:pt x="384" y="89"/>
                    <a:pt x="379" y="94"/>
                    <a:pt x="380" y="99"/>
                  </a:cubicBezTo>
                  <a:cubicBezTo>
                    <a:pt x="392" y="89"/>
                    <a:pt x="402" y="69"/>
                    <a:pt x="412" y="56"/>
                  </a:cubicBezTo>
                  <a:cubicBezTo>
                    <a:pt x="418" y="49"/>
                    <a:pt x="424" y="42"/>
                    <a:pt x="431" y="34"/>
                  </a:cubicBezTo>
                  <a:cubicBezTo>
                    <a:pt x="431" y="45"/>
                    <a:pt x="431" y="45"/>
                    <a:pt x="431" y="45"/>
                  </a:cubicBezTo>
                  <a:cubicBezTo>
                    <a:pt x="434" y="37"/>
                    <a:pt x="440" y="28"/>
                    <a:pt x="445" y="22"/>
                  </a:cubicBezTo>
                  <a:cubicBezTo>
                    <a:pt x="446" y="21"/>
                    <a:pt x="453" y="22"/>
                    <a:pt x="45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6"/>
            <p:cNvSpPr/>
            <p:nvPr/>
          </p:nvSpPr>
          <p:spPr bwMode="auto">
            <a:xfrm>
              <a:off x="7281863" y="2617788"/>
              <a:ext cx="26988" cy="61913"/>
            </a:xfrm>
            <a:custGeom>
              <a:avLst/>
              <a:gdLst>
                <a:gd name="T0" fmla="*/ 1 w 13"/>
                <a:gd name="T1" fmla="*/ 21 h 31"/>
                <a:gd name="T2" fmla="*/ 4 w 13"/>
                <a:gd name="T3" fmla="*/ 28 h 31"/>
                <a:gd name="T4" fmla="*/ 13 w 13"/>
                <a:gd name="T5" fmla="*/ 8 h 31"/>
                <a:gd name="T6" fmla="*/ 13 w 13"/>
                <a:gd name="T7" fmla="*/ 0 h 31"/>
                <a:gd name="T8" fmla="*/ 1 w 13"/>
                <a:gd name="T9" fmla="*/ 21 h 31"/>
              </a:gdLst>
              <a:ahLst/>
              <a:cxnLst>
                <a:cxn ang="0">
                  <a:pos x="T0" y="T1"/>
                </a:cxn>
                <a:cxn ang="0">
                  <a:pos x="T2" y="T3"/>
                </a:cxn>
                <a:cxn ang="0">
                  <a:pos x="T4" y="T5"/>
                </a:cxn>
                <a:cxn ang="0">
                  <a:pos x="T6" y="T7"/>
                </a:cxn>
                <a:cxn ang="0">
                  <a:pos x="T8" y="T9"/>
                </a:cxn>
              </a:cxnLst>
              <a:rect l="0" t="0" r="r" b="b"/>
              <a:pathLst>
                <a:path w="13" h="31">
                  <a:moveTo>
                    <a:pt x="1" y="21"/>
                  </a:moveTo>
                  <a:cubicBezTo>
                    <a:pt x="0" y="23"/>
                    <a:pt x="1" y="31"/>
                    <a:pt x="4" y="28"/>
                  </a:cubicBezTo>
                  <a:cubicBezTo>
                    <a:pt x="9" y="24"/>
                    <a:pt x="10" y="15"/>
                    <a:pt x="13" y="8"/>
                  </a:cubicBezTo>
                  <a:cubicBezTo>
                    <a:pt x="10" y="6"/>
                    <a:pt x="13" y="3"/>
                    <a:pt x="13" y="0"/>
                  </a:cubicBezTo>
                  <a:cubicBezTo>
                    <a:pt x="8" y="6"/>
                    <a:pt x="6" y="14"/>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7"/>
            <p:cNvSpPr/>
            <p:nvPr/>
          </p:nvSpPr>
          <p:spPr bwMode="auto">
            <a:xfrm>
              <a:off x="6383338" y="2874963"/>
              <a:ext cx="4763" cy="28575"/>
            </a:xfrm>
            <a:custGeom>
              <a:avLst/>
              <a:gdLst>
                <a:gd name="T0" fmla="*/ 0 w 3"/>
                <a:gd name="T1" fmla="*/ 0 h 14"/>
                <a:gd name="T2" fmla="*/ 0 w 3"/>
                <a:gd name="T3" fmla="*/ 14 h 14"/>
                <a:gd name="T4" fmla="*/ 0 w 3"/>
                <a:gd name="T5" fmla="*/ 0 h 14"/>
              </a:gdLst>
              <a:ahLst/>
              <a:cxnLst>
                <a:cxn ang="0">
                  <a:pos x="T0" y="T1"/>
                </a:cxn>
                <a:cxn ang="0">
                  <a:pos x="T2" y="T3"/>
                </a:cxn>
                <a:cxn ang="0">
                  <a:pos x="T4" y="T5"/>
                </a:cxn>
              </a:cxnLst>
              <a:rect l="0" t="0" r="r" b="b"/>
              <a:pathLst>
                <a:path w="3" h="14">
                  <a:moveTo>
                    <a:pt x="0" y="0"/>
                  </a:moveTo>
                  <a:cubicBezTo>
                    <a:pt x="0" y="14"/>
                    <a:pt x="0" y="14"/>
                    <a:pt x="0" y="14"/>
                  </a:cubicBezTo>
                  <a:cubicBezTo>
                    <a:pt x="2" y="11"/>
                    <a:pt x="3"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8"/>
            <p:cNvSpPr/>
            <p:nvPr/>
          </p:nvSpPr>
          <p:spPr bwMode="auto">
            <a:xfrm>
              <a:off x="6919913" y="2300288"/>
              <a:ext cx="1588" cy="3175"/>
            </a:xfrm>
            <a:custGeom>
              <a:avLst/>
              <a:gdLst>
                <a:gd name="T0" fmla="*/ 0 w 1"/>
                <a:gd name="T1" fmla="*/ 0 h 2"/>
                <a:gd name="T2" fmla="*/ 1 w 1"/>
                <a:gd name="T3" fmla="*/ 2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1" y="1"/>
                    <a:pt x="1" y="2"/>
                  </a:cubicBez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9"/>
            <p:cNvSpPr/>
            <p:nvPr/>
          </p:nvSpPr>
          <p:spPr bwMode="auto">
            <a:xfrm>
              <a:off x="6916738" y="2301875"/>
              <a:ext cx="11113" cy="20638"/>
            </a:xfrm>
            <a:custGeom>
              <a:avLst/>
              <a:gdLst>
                <a:gd name="T0" fmla="*/ 0 w 5"/>
                <a:gd name="T1" fmla="*/ 3 h 10"/>
                <a:gd name="T2" fmla="*/ 2 w 5"/>
                <a:gd name="T3" fmla="*/ 0 h 10"/>
                <a:gd name="T4" fmla="*/ 2 w 5"/>
                <a:gd name="T5" fmla="*/ 1 h 10"/>
                <a:gd name="T6" fmla="*/ 0 w 5"/>
                <a:gd name="T7" fmla="*/ 3 h 10"/>
              </a:gdLst>
              <a:ahLst/>
              <a:cxnLst>
                <a:cxn ang="0">
                  <a:pos x="T0" y="T1"/>
                </a:cxn>
                <a:cxn ang="0">
                  <a:pos x="T2" y="T3"/>
                </a:cxn>
                <a:cxn ang="0">
                  <a:pos x="T4" y="T5"/>
                </a:cxn>
                <a:cxn ang="0">
                  <a:pos x="T6" y="T7"/>
                </a:cxn>
              </a:cxnLst>
              <a:rect l="0" t="0" r="r" b="b"/>
              <a:pathLst>
                <a:path w="5" h="10">
                  <a:moveTo>
                    <a:pt x="0" y="3"/>
                  </a:moveTo>
                  <a:cubicBezTo>
                    <a:pt x="1" y="10"/>
                    <a:pt x="5" y="4"/>
                    <a:pt x="2" y="0"/>
                  </a:cubicBezTo>
                  <a:cubicBezTo>
                    <a:pt x="2" y="0"/>
                    <a:pt x="2" y="0"/>
                    <a:pt x="2" y="1"/>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9" name="组合 18"/>
          <p:cNvGrpSpPr/>
          <p:nvPr/>
        </p:nvGrpSpPr>
        <p:grpSpPr>
          <a:xfrm>
            <a:off x="6178966" y="5106715"/>
            <a:ext cx="1431925" cy="1168401"/>
            <a:chOff x="6183313" y="1962150"/>
            <a:chExt cx="1431925" cy="1168401"/>
          </a:xfrm>
          <a:solidFill>
            <a:srgbClr val="262626"/>
          </a:solidFill>
        </p:grpSpPr>
        <p:sp>
          <p:nvSpPr>
            <p:cNvPr id="20" name="Freeform 5"/>
            <p:cNvSpPr>
              <a:spLocks noEditPoints="1"/>
            </p:cNvSpPr>
            <p:nvPr/>
          </p:nvSpPr>
          <p:spPr bwMode="auto">
            <a:xfrm>
              <a:off x="6183313" y="1962150"/>
              <a:ext cx="1431925" cy="1168401"/>
            </a:xfrm>
            <a:custGeom>
              <a:avLst/>
              <a:gdLst>
                <a:gd name="T0" fmla="*/ 43 w 710"/>
                <a:gd name="T1" fmla="*/ 578 h 578"/>
                <a:gd name="T2" fmla="*/ 448 w 710"/>
                <a:gd name="T3" fmla="*/ 6 h 578"/>
                <a:gd name="T4" fmla="*/ 382 w 710"/>
                <a:gd name="T5" fmla="*/ 84 h 578"/>
                <a:gd name="T6" fmla="*/ 367 w 710"/>
                <a:gd name="T7" fmla="*/ 55 h 578"/>
                <a:gd name="T8" fmla="*/ 367 w 710"/>
                <a:gd name="T9" fmla="*/ 57 h 578"/>
                <a:gd name="T10" fmla="*/ 325 w 710"/>
                <a:gd name="T11" fmla="*/ 171 h 578"/>
                <a:gd name="T12" fmla="*/ 497 w 710"/>
                <a:gd name="T13" fmla="*/ 69 h 578"/>
                <a:gd name="T14" fmla="*/ 570 w 710"/>
                <a:gd name="T15" fmla="*/ 280 h 578"/>
                <a:gd name="T16" fmla="*/ 484 w 710"/>
                <a:gd name="T17" fmla="*/ 62 h 578"/>
                <a:gd name="T18" fmla="*/ 484 w 710"/>
                <a:gd name="T19" fmla="*/ 49 h 578"/>
                <a:gd name="T20" fmla="*/ 560 w 710"/>
                <a:gd name="T21" fmla="*/ 53 h 578"/>
                <a:gd name="T22" fmla="*/ 501 w 710"/>
                <a:gd name="T23" fmla="*/ 49 h 578"/>
                <a:gd name="T24" fmla="*/ 592 w 710"/>
                <a:gd name="T25" fmla="*/ 108 h 578"/>
                <a:gd name="T26" fmla="*/ 423 w 710"/>
                <a:gd name="T27" fmla="*/ 308 h 578"/>
                <a:gd name="T28" fmla="*/ 373 w 710"/>
                <a:gd name="T29" fmla="*/ 262 h 578"/>
                <a:gd name="T30" fmla="*/ 357 w 710"/>
                <a:gd name="T31" fmla="*/ 247 h 578"/>
                <a:gd name="T32" fmla="*/ 329 w 710"/>
                <a:gd name="T33" fmla="*/ 259 h 578"/>
                <a:gd name="T34" fmla="*/ 352 w 710"/>
                <a:gd name="T35" fmla="*/ 199 h 578"/>
                <a:gd name="T36" fmla="*/ 201 w 710"/>
                <a:gd name="T37" fmla="*/ 352 h 578"/>
                <a:gd name="T38" fmla="*/ 206 w 710"/>
                <a:gd name="T39" fmla="*/ 359 h 578"/>
                <a:gd name="T40" fmla="*/ 151 w 710"/>
                <a:gd name="T41" fmla="*/ 392 h 578"/>
                <a:gd name="T42" fmla="*/ 50 w 710"/>
                <a:gd name="T43" fmla="*/ 471 h 578"/>
                <a:gd name="T44" fmla="*/ 12 w 710"/>
                <a:gd name="T45" fmla="*/ 507 h 578"/>
                <a:gd name="T46" fmla="*/ 37 w 710"/>
                <a:gd name="T47" fmla="*/ 549 h 578"/>
                <a:gd name="T48" fmla="*/ 46 w 710"/>
                <a:gd name="T49" fmla="*/ 554 h 578"/>
                <a:gd name="T50" fmla="*/ 54 w 710"/>
                <a:gd name="T51" fmla="*/ 545 h 578"/>
                <a:gd name="T52" fmla="*/ 120 w 710"/>
                <a:gd name="T53" fmla="*/ 505 h 578"/>
                <a:gd name="T54" fmla="*/ 177 w 710"/>
                <a:gd name="T55" fmla="*/ 461 h 578"/>
                <a:gd name="T56" fmla="*/ 155 w 710"/>
                <a:gd name="T57" fmla="*/ 474 h 578"/>
                <a:gd name="T58" fmla="*/ 202 w 710"/>
                <a:gd name="T59" fmla="*/ 443 h 578"/>
                <a:gd name="T60" fmla="*/ 211 w 710"/>
                <a:gd name="T61" fmla="*/ 411 h 578"/>
                <a:gd name="T62" fmla="*/ 225 w 710"/>
                <a:gd name="T63" fmla="*/ 404 h 578"/>
                <a:gd name="T64" fmla="*/ 264 w 710"/>
                <a:gd name="T65" fmla="*/ 410 h 578"/>
                <a:gd name="T66" fmla="*/ 376 w 710"/>
                <a:gd name="T67" fmla="*/ 267 h 578"/>
                <a:gd name="T68" fmla="*/ 399 w 710"/>
                <a:gd name="T69" fmla="*/ 295 h 578"/>
                <a:gd name="T70" fmla="*/ 414 w 710"/>
                <a:gd name="T71" fmla="*/ 303 h 578"/>
                <a:gd name="T72" fmla="*/ 448 w 710"/>
                <a:gd name="T73" fmla="*/ 318 h 578"/>
                <a:gd name="T74" fmla="*/ 451 w 710"/>
                <a:gd name="T75" fmla="*/ 356 h 578"/>
                <a:gd name="T76" fmla="*/ 498 w 710"/>
                <a:gd name="T77" fmla="*/ 358 h 578"/>
                <a:gd name="T78" fmla="*/ 556 w 710"/>
                <a:gd name="T79" fmla="*/ 310 h 578"/>
                <a:gd name="T80" fmla="*/ 551 w 710"/>
                <a:gd name="T81" fmla="*/ 354 h 578"/>
                <a:gd name="T82" fmla="*/ 657 w 710"/>
                <a:gd name="T83" fmla="*/ 247 h 578"/>
                <a:gd name="T84" fmla="*/ 601 w 710"/>
                <a:gd name="T85" fmla="*/ 319 h 578"/>
                <a:gd name="T86" fmla="*/ 643 w 710"/>
                <a:gd name="T87" fmla="*/ 287 h 578"/>
                <a:gd name="T88" fmla="*/ 645 w 710"/>
                <a:gd name="T89" fmla="*/ 169 h 578"/>
                <a:gd name="T90" fmla="*/ 620 w 710"/>
                <a:gd name="T91" fmla="*/ 124 h 578"/>
                <a:gd name="T92" fmla="*/ 643 w 710"/>
                <a:gd name="T93" fmla="*/ 107 h 578"/>
                <a:gd name="T94" fmla="*/ 633 w 710"/>
                <a:gd name="T95" fmla="*/ 94 h 578"/>
                <a:gd name="T96" fmla="*/ 610 w 710"/>
                <a:gd name="T97" fmla="*/ 76 h 578"/>
                <a:gd name="T98" fmla="*/ 593 w 710"/>
                <a:gd name="T99" fmla="*/ 56 h 578"/>
                <a:gd name="T100" fmla="*/ 550 w 710"/>
                <a:gd name="T101" fmla="*/ 33 h 578"/>
                <a:gd name="T102" fmla="*/ 516 w 710"/>
                <a:gd name="T103" fmla="*/ 24 h 578"/>
                <a:gd name="T104" fmla="*/ 465 w 710"/>
                <a:gd name="T105" fmla="*/ 22 h 578"/>
                <a:gd name="T106" fmla="*/ 433 w 710"/>
                <a:gd name="T107" fmla="*/ 56 h 578"/>
                <a:gd name="T108" fmla="*/ 418 w 710"/>
                <a:gd name="T109" fmla="*/ 58 h 578"/>
                <a:gd name="T110" fmla="*/ 445 w 710"/>
                <a:gd name="T111" fmla="*/ 22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0" h="578">
                  <a:moveTo>
                    <a:pt x="442" y="8"/>
                  </a:moveTo>
                  <a:cubicBezTo>
                    <a:pt x="404" y="15"/>
                    <a:pt x="374" y="34"/>
                    <a:pt x="348" y="54"/>
                  </a:cubicBezTo>
                  <a:cubicBezTo>
                    <a:pt x="304" y="88"/>
                    <a:pt x="282" y="177"/>
                    <a:pt x="309" y="247"/>
                  </a:cubicBezTo>
                  <a:cubicBezTo>
                    <a:pt x="302" y="249"/>
                    <a:pt x="297" y="255"/>
                    <a:pt x="291" y="260"/>
                  </a:cubicBezTo>
                  <a:cubicBezTo>
                    <a:pt x="250" y="294"/>
                    <a:pt x="205" y="326"/>
                    <a:pt x="174" y="366"/>
                  </a:cubicBezTo>
                  <a:cubicBezTo>
                    <a:pt x="110" y="407"/>
                    <a:pt x="56" y="454"/>
                    <a:pt x="5" y="504"/>
                  </a:cubicBezTo>
                  <a:cubicBezTo>
                    <a:pt x="2" y="507"/>
                    <a:pt x="0" y="513"/>
                    <a:pt x="2" y="518"/>
                  </a:cubicBezTo>
                  <a:cubicBezTo>
                    <a:pt x="11" y="542"/>
                    <a:pt x="25" y="563"/>
                    <a:pt x="43" y="578"/>
                  </a:cubicBezTo>
                  <a:cubicBezTo>
                    <a:pt x="82" y="545"/>
                    <a:pt x="82" y="545"/>
                    <a:pt x="82" y="545"/>
                  </a:cubicBezTo>
                  <a:cubicBezTo>
                    <a:pt x="136" y="501"/>
                    <a:pt x="193" y="462"/>
                    <a:pt x="247" y="415"/>
                  </a:cubicBezTo>
                  <a:cubicBezTo>
                    <a:pt x="255" y="420"/>
                    <a:pt x="269" y="422"/>
                    <a:pt x="277" y="416"/>
                  </a:cubicBezTo>
                  <a:cubicBezTo>
                    <a:pt x="309" y="390"/>
                    <a:pt x="344" y="363"/>
                    <a:pt x="374" y="332"/>
                  </a:cubicBezTo>
                  <a:cubicBezTo>
                    <a:pt x="397" y="350"/>
                    <a:pt x="425" y="361"/>
                    <a:pt x="458" y="366"/>
                  </a:cubicBezTo>
                  <a:cubicBezTo>
                    <a:pt x="547" y="378"/>
                    <a:pt x="619" y="350"/>
                    <a:pt x="649" y="293"/>
                  </a:cubicBezTo>
                  <a:cubicBezTo>
                    <a:pt x="710" y="209"/>
                    <a:pt x="660" y="74"/>
                    <a:pt x="594" y="31"/>
                  </a:cubicBezTo>
                  <a:cubicBezTo>
                    <a:pt x="559" y="8"/>
                    <a:pt x="502" y="0"/>
                    <a:pt x="448" y="6"/>
                  </a:cubicBezTo>
                  <a:cubicBezTo>
                    <a:pt x="447" y="6"/>
                    <a:pt x="443" y="7"/>
                    <a:pt x="442" y="8"/>
                  </a:cubicBezTo>
                  <a:close/>
                  <a:moveTo>
                    <a:pt x="436" y="23"/>
                  </a:moveTo>
                  <a:cubicBezTo>
                    <a:pt x="422" y="34"/>
                    <a:pt x="411" y="50"/>
                    <a:pt x="399" y="67"/>
                  </a:cubicBezTo>
                  <a:cubicBezTo>
                    <a:pt x="403" y="54"/>
                    <a:pt x="412" y="45"/>
                    <a:pt x="414" y="35"/>
                  </a:cubicBezTo>
                  <a:cubicBezTo>
                    <a:pt x="415" y="31"/>
                    <a:pt x="414" y="27"/>
                    <a:pt x="409" y="29"/>
                  </a:cubicBezTo>
                  <a:cubicBezTo>
                    <a:pt x="415" y="22"/>
                    <a:pt x="426" y="23"/>
                    <a:pt x="436" y="23"/>
                  </a:cubicBezTo>
                  <a:close/>
                  <a:moveTo>
                    <a:pt x="408" y="38"/>
                  </a:moveTo>
                  <a:cubicBezTo>
                    <a:pt x="382" y="84"/>
                    <a:pt x="382" y="84"/>
                    <a:pt x="382" y="84"/>
                  </a:cubicBezTo>
                  <a:cubicBezTo>
                    <a:pt x="386" y="64"/>
                    <a:pt x="395" y="46"/>
                    <a:pt x="408" y="32"/>
                  </a:cubicBezTo>
                  <a:cubicBezTo>
                    <a:pt x="408" y="32"/>
                    <a:pt x="409" y="36"/>
                    <a:pt x="408" y="38"/>
                  </a:cubicBezTo>
                  <a:close/>
                  <a:moveTo>
                    <a:pt x="397" y="31"/>
                  </a:moveTo>
                  <a:cubicBezTo>
                    <a:pt x="382" y="56"/>
                    <a:pt x="363" y="86"/>
                    <a:pt x="348" y="113"/>
                  </a:cubicBezTo>
                  <a:cubicBezTo>
                    <a:pt x="361" y="88"/>
                    <a:pt x="371" y="59"/>
                    <a:pt x="385" y="39"/>
                  </a:cubicBezTo>
                  <a:cubicBezTo>
                    <a:pt x="387" y="35"/>
                    <a:pt x="393" y="33"/>
                    <a:pt x="397" y="31"/>
                  </a:cubicBezTo>
                  <a:close/>
                  <a:moveTo>
                    <a:pt x="376" y="43"/>
                  </a:moveTo>
                  <a:cubicBezTo>
                    <a:pt x="382" y="42"/>
                    <a:pt x="370" y="53"/>
                    <a:pt x="367" y="55"/>
                  </a:cubicBezTo>
                  <a:cubicBezTo>
                    <a:pt x="372" y="52"/>
                    <a:pt x="370" y="45"/>
                    <a:pt x="376" y="43"/>
                  </a:cubicBezTo>
                  <a:close/>
                  <a:moveTo>
                    <a:pt x="348" y="65"/>
                  </a:moveTo>
                  <a:cubicBezTo>
                    <a:pt x="337" y="89"/>
                    <a:pt x="328" y="111"/>
                    <a:pt x="314" y="135"/>
                  </a:cubicBezTo>
                  <a:cubicBezTo>
                    <a:pt x="314" y="131"/>
                    <a:pt x="310" y="135"/>
                    <a:pt x="313" y="136"/>
                  </a:cubicBezTo>
                  <a:cubicBezTo>
                    <a:pt x="309" y="143"/>
                    <a:pt x="308" y="153"/>
                    <a:pt x="308" y="162"/>
                  </a:cubicBezTo>
                  <a:cubicBezTo>
                    <a:pt x="308" y="166"/>
                    <a:pt x="314" y="163"/>
                    <a:pt x="313" y="160"/>
                  </a:cubicBezTo>
                  <a:cubicBezTo>
                    <a:pt x="318" y="137"/>
                    <a:pt x="328" y="121"/>
                    <a:pt x="337" y="103"/>
                  </a:cubicBezTo>
                  <a:cubicBezTo>
                    <a:pt x="345" y="86"/>
                    <a:pt x="357" y="72"/>
                    <a:pt x="367" y="57"/>
                  </a:cubicBezTo>
                  <a:cubicBezTo>
                    <a:pt x="320" y="157"/>
                    <a:pt x="320" y="157"/>
                    <a:pt x="320" y="157"/>
                  </a:cubicBezTo>
                  <a:cubicBezTo>
                    <a:pt x="316" y="152"/>
                    <a:pt x="315" y="158"/>
                    <a:pt x="313" y="160"/>
                  </a:cubicBezTo>
                  <a:cubicBezTo>
                    <a:pt x="318" y="164"/>
                    <a:pt x="318" y="164"/>
                    <a:pt x="318" y="164"/>
                  </a:cubicBezTo>
                  <a:cubicBezTo>
                    <a:pt x="313" y="173"/>
                    <a:pt x="308" y="185"/>
                    <a:pt x="306" y="195"/>
                  </a:cubicBezTo>
                  <a:cubicBezTo>
                    <a:pt x="297" y="137"/>
                    <a:pt x="321" y="91"/>
                    <a:pt x="348" y="65"/>
                  </a:cubicBezTo>
                  <a:close/>
                  <a:moveTo>
                    <a:pt x="306" y="200"/>
                  </a:moveTo>
                  <a:cubicBezTo>
                    <a:pt x="313" y="206"/>
                    <a:pt x="313" y="193"/>
                    <a:pt x="320" y="196"/>
                  </a:cubicBezTo>
                  <a:cubicBezTo>
                    <a:pt x="317" y="184"/>
                    <a:pt x="320" y="180"/>
                    <a:pt x="325" y="171"/>
                  </a:cubicBezTo>
                  <a:cubicBezTo>
                    <a:pt x="340" y="141"/>
                    <a:pt x="355" y="112"/>
                    <a:pt x="372" y="84"/>
                  </a:cubicBezTo>
                  <a:cubicBezTo>
                    <a:pt x="352" y="132"/>
                    <a:pt x="331" y="183"/>
                    <a:pt x="310" y="228"/>
                  </a:cubicBezTo>
                  <a:lnTo>
                    <a:pt x="306" y="200"/>
                  </a:lnTo>
                  <a:close/>
                  <a:moveTo>
                    <a:pt x="365" y="167"/>
                  </a:moveTo>
                  <a:cubicBezTo>
                    <a:pt x="365" y="167"/>
                    <a:pt x="366" y="168"/>
                    <a:pt x="366" y="168"/>
                  </a:cubicBezTo>
                  <a:cubicBezTo>
                    <a:pt x="372" y="157"/>
                    <a:pt x="373" y="141"/>
                    <a:pt x="378" y="132"/>
                  </a:cubicBezTo>
                  <a:cubicBezTo>
                    <a:pt x="378" y="132"/>
                    <a:pt x="379" y="131"/>
                    <a:pt x="380" y="131"/>
                  </a:cubicBezTo>
                  <a:cubicBezTo>
                    <a:pt x="402" y="95"/>
                    <a:pt x="440" y="68"/>
                    <a:pt x="497" y="69"/>
                  </a:cubicBezTo>
                  <a:cubicBezTo>
                    <a:pt x="495" y="61"/>
                    <a:pt x="498" y="69"/>
                    <a:pt x="500" y="68"/>
                  </a:cubicBezTo>
                  <a:cubicBezTo>
                    <a:pt x="553" y="72"/>
                    <a:pt x="593" y="105"/>
                    <a:pt x="601" y="160"/>
                  </a:cubicBezTo>
                  <a:cubicBezTo>
                    <a:pt x="606" y="198"/>
                    <a:pt x="599" y="237"/>
                    <a:pt x="586" y="264"/>
                  </a:cubicBezTo>
                  <a:cubicBezTo>
                    <a:pt x="585" y="264"/>
                    <a:pt x="584" y="265"/>
                    <a:pt x="584" y="265"/>
                  </a:cubicBezTo>
                  <a:cubicBezTo>
                    <a:pt x="584" y="262"/>
                    <a:pt x="583" y="262"/>
                    <a:pt x="583" y="265"/>
                  </a:cubicBezTo>
                  <a:cubicBezTo>
                    <a:pt x="581" y="267"/>
                    <a:pt x="581" y="267"/>
                    <a:pt x="581" y="267"/>
                  </a:cubicBezTo>
                  <a:cubicBezTo>
                    <a:pt x="580" y="268"/>
                    <a:pt x="580" y="268"/>
                    <a:pt x="580" y="268"/>
                  </a:cubicBezTo>
                  <a:cubicBezTo>
                    <a:pt x="570" y="280"/>
                    <a:pt x="570" y="280"/>
                    <a:pt x="570" y="280"/>
                  </a:cubicBezTo>
                  <a:cubicBezTo>
                    <a:pt x="571" y="279"/>
                    <a:pt x="571" y="279"/>
                    <a:pt x="571" y="279"/>
                  </a:cubicBezTo>
                  <a:cubicBezTo>
                    <a:pt x="557" y="303"/>
                    <a:pt x="518" y="317"/>
                    <a:pt x="479" y="309"/>
                  </a:cubicBezTo>
                  <a:cubicBezTo>
                    <a:pt x="419" y="309"/>
                    <a:pt x="391" y="275"/>
                    <a:pt x="373" y="231"/>
                  </a:cubicBezTo>
                  <a:cubicBezTo>
                    <a:pt x="368" y="219"/>
                    <a:pt x="359" y="193"/>
                    <a:pt x="366" y="183"/>
                  </a:cubicBezTo>
                  <a:cubicBezTo>
                    <a:pt x="362" y="179"/>
                    <a:pt x="363" y="174"/>
                    <a:pt x="364" y="171"/>
                  </a:cubicBezTo>
                  <a:cubicBezTo>
                    <a:pt x="365" y="170"/>
                    <a:pt x="365" y="169"/>
                    <a:pt x="366" y="169"/>
                  </a:cubicBezTo>
                  <a:cubicBezTo>
                    <a:pt x="366" y="168"/>
                    <a:pt x="365" y="167"/>
                    <a:pt x="365" y="167"/>
                  </a:cubicBezTo>
                  <a:close/>
                  <a:moveTo>
                    <a:pt x="484" y="62"/>
                  </a:moveTo>
                  <a:cubicBezTo>
                    <a:pt x="467" y="62"/>
                    <a:pt x="467" y="62"/>
                    <a:pt x="467" y="62"/>
                  </a:cubicBezTo>
                  <a:cubicBezTo>
                    <a:pt x="447" y="65"/>
                    <a:pt x="430" y="73"/>
                    <a:pt x="415" y="81"/>
                  </a:cubicBezTo>
                  <a:cubicBezTo>
                    <a:pt x="418" y="72"/>
                    <a:pt x="430" y="65"/>
                    <a:pt x="442" y="64"/>
                  </a:cubicBezTo>
                  <a:cubicBezTo>
                    <a:pt x="450" y="63"/>
                    <a:pt x="459" y="61"/>
                    <a:pt x="467" y="62"/>
                  </a:cubicBezTo>
                  <a:cubicBezTo>
                    <a:pt x="472" y="60"/>
                    <a:pt x="479" y="59"/>
                    <a:pt x="484" y="62"/>
                  </a:cubicBezTo>
                  <a:close/>
                  <a:moveTo>
                    <a:pt x="469" y="48"/>
                  </a:moveTo>
                  <a:cubicBezTo>
                    <a:pt x="478" y="40"/>
                    <a:pt x="486" y="30"/>
                    <a:pt x="497" y="23"/>
                  </a:cubicBezTo>
                  <a:cubicBezTo>
                    <a:pt x="499" y="30"/>
                    <a:pt x="490" y="40"/>
                    <a:pt x="484" y="49"/>
                  </a:cubicBezTo>
                  <a:lnTo>
                    <a:pt x="469" y="48"/>
                  </a:lnTo>
                  <a:close/>
                  <a:moveTo>
                    <a:pt x="579" y="42"/>
                  </a:moveTo>
                  <a:cubicBezTo>
                    <a:pt x="580" y="54"/>
                    <a:pt x="572" y="69"/>
                    <a:pt x="571" y="78"/>
                  </a:cubicBezTo>
                  <a:cubicBezTo>
                    <a:pt x="562" y="69"/>
                    <a:pt x="550" y="64"/>
                    <a:pt x="536" y="58"/>
                  </a:cubicBezTo>
                  <a:cubicBezTo>
                    <a:pt x="557" y="36"/>
                    <a:pt x="557" y="36"/>
                    <a:pt x="557" y="36"/>
                  </a:cubicBezTo>
                  <a:cubicBezTo>
                    <a:pt x="560" y="41"/>
                    <a:pt x="552" y="52"/>
                    <a:pt x="552" y="62"/>
                  </a:cubicBezTo>
                  <a:cubicBezTo>
                    <a:pt x="563" y="63"/>
                    <a:pt x="570" y="48"/>
                    <a:pt x="579" y="42"/>
                  </a:cubicBezTo>
                  <a:close/>
                  <a:moveTo>
                    <a:pt x="560" y="53"/>
                  </a:moveTo>
                  <a:cubicBezTo>
                    <a:pt x="560" y="48"/>
                    <a:pt x="563" y="44"/>
                    <a:pt x="565" y="40"/>
                  </a:cubicBezTo>
                  <a:cubicBezTo>
                    <a:pt x="567" y="38"/>
                    <a:pt x="571" y="40"/>
                    <a:pt x="572" y="43"/>
                  </a:cubicBezTo>
                  <a:lnTo>
                    <a:pt x="560" y="53"/>
                  </a:lnTo>
                  <a:close/>
                  <a:moveTo>
                    <a:pt x="545" y="71"/>
                  </a:moveTo>
                  <a:cubicBezTo>
                    <a:pt x="536" y="70"/>
                    <a:pt x="526" y="67"/>
                    <a:pt x="518" y="62"/>
                  </a:cubicBezTo>
                  <a:cubicBezTo>
                    <a:pt x="527" y="62"/>
                    <a:pt x="537" y="66"/>
                    <a:pt x="545" y="71"/>
                  </a:cubicBezTo>
                  <a:close/>
                  <a:moveTo>
                    <a:pt x="526" y="55"/>
                  </a:moveTo>
                  <a:cubicBezTo>
                    <a:pt x="501" y="49"/>
                    <a:pt x="501" y="49"/>
                    <a:pt x="501" y="49"/>
                  </a:cubicBezTo>
                  <a:cubicBezTo>
                    <a:pt x="508" y="39"/>
                    <a:pt x="516" y="30"/>
                    <a:pt x="527" y="26"/>
                  </a:cubicBezTo>
                  <a:cubicBezTo>
                    <a:pt x="530" y="25"/>
                    <a:pt x="531" y="29"/>
                    <a:pt x="531" y="31"/>
                  </a:cubicBezTo>
                  <a:cubicBezTo>
                    <a:pt x="531" y="40"/>
                    <a:pt x="523" y="45"/>
                    <a:pt x="526" y="55"/>
                  </a:cubicBezTo>
                  <a:close/>
                  <a:moveTo>
                    <a:pt x="592" y="108"/>
                  </a:moveTo>
                  <a:cubicBezTo>
                    <a:pt x="633" y="149"/>
                    <a:pt x="620" y="253"/>
                    <a:pt x="579" y="286"/>
                  </a:cubicBezTo>
                  <a:cubicBezTo>
                    <a:pt x="578" y="286"/>
                    <a:pt x="572" y="290"/>
                    <a:pt x="570" y="291"/>
                  </a:cubicBezTo>
                  <a:cubicBezTo>
                    <a:pt x="614" y="260"/>
                    <a:pt x="621" y="163"/>
                    <a:pt x="592" y="111"/>
                  </a:cubicBezTo>
                  <a:cubicBezTo>
                    <a:pt x="591" y="111"/>
                    <a:pt x="591" y="109"/>
                    <a:pt x="592" y="108"/>
                  </a:cubicBezTo>
                  <a:close/>
                  <a:moveTo>
                    <a:pt x="480" y="320"/>
                  </a:moveTo>
                  <a:cubicBezTo>
                    <a:pt x="493" y="321"/>
                    <a:pt x="493" y="321"/>
                    <a:pt x="493" y="321"/>
                  </a:cubicBezTo>
                  <a:cubicBezTo>
                    <a:pt x="491" y="327"/>
                    <a:pt x="482" y="336"/>
                    <a:pt x="477" y="344"/>
                  </a:cubicBezTo>
                  <a:cubicBezTo>
                    <a:pt x="477" y="336"/>
                    <a:pt x="482" y="330"/>
                    <a:pt x="482" y="325"/>
                  </a:cubicBezTo>
                  <a:cubicBezTo>
                    <a:pt x="482" y="323"/>
                    <a:pt x="481" y="321"/>
                    <a:pt x="480" y="320"/>
                  </a:cubicBezTo>
                  <a:close/>
                  <a:moveTo>
                    <a:pt x="430" y="316"/>
                  </a:moveTo>
                  <a:cubicBezTo>
                    <a:pt x="427" y="320"/>
                    <a:pt x="425" y="325"/>
                    <a:pt x="422" y="328"/>
                  </a:cubicBezTo>
                  <a:cubicBezTo>
                    <a:pt x="423" y="308"/>
                    <a:pt x="423" y="308"/>
                    <a:pt x="423" y="308"/>
                  </a:cubicBezTo>
                  <a:cubicBezTo>
                    <a:pt x="425" y="310"/>
                    <a:pt x="434" y="310"/>
                    <a:pt x="430" y="316"/>
                  </a:cubicBezTo>
                  <a:close/>
                  <a:moveTo>
                    <a:pt x="387" y="286"/>
                  </a:moveTo>
                  <a:cubicBezTo>
                    <a:pt x="387" y="290"/>
                    <a:pt x="387" y="290"/>
                    <a:pt x="387" y="290"/>
                  </a:cubicBezTo>
                  <a:cubicBezTo>
                    <a:pt x="386" y="290"/>
                    <a:pt x="386" y="290"/>
                    <a:pt x="386" y="290"/>
                  </a:cubicBezTo>
                  <a:cubicBezTo>
                    <a:pt x="376" y="307"/>
                    <a:pt x="376" y="307"/>
                    <a:pt x="376" y="307"/>
                  </a:cubicBezTo>
                  <a:cubicBezTo>
                    <a:pt x="378" y="296"/>
                    <a:pt x="381" y="285"/>
                    <a:pt x="384" y="278"/>
                  </a:cubicBezTo>
                  <a:cubicBezTo>
                    <a:pt x="387" y="278"/>
                    <a:pt x="393" y="285"/>
                    <a:pt x="387" y="286"/>
                  </a:cubicBezTo>
                  <a:close/>
                  <a:moveTo>
                    <a:pt x="373" y="262"/>
                  </a:moveTo>
                  <a:cubicBezTo>
                    <a:pt x="371" y="272"/>
                    <a:pt x="366" y="281"/>
                    <a:pt x="359" y="288"/>
                  </a:cubicBezTo>
                  <a:cubicBezTo>
                    <a:pt x="361" y="276"/>
                    <a:pt x="365" y="264"/>
                    <a:pt x="369" y="254"/>
                  </a:cubicBezTo>
                  <a:cubicBezTo>
                    <a:pt x="370" y="257"/>
                    <a:pt x="374" y="260"/>
                    <a:pt x="373" y="262"/>
                  </a:cubicBezTo>
                  <a:close/>
                  <a:moveTo>
                    <a:pt x="356" y="276"/>
                  </a:moveTo>
                  <a:cubicBezTo>
                    <a:pt x="355" y="277"/>
                    <a:pt x="358" y="281"/>
                    <a:pt x="356" y="283"/>
                  </a:cubicBezTo>
                  <a:cubicBezTo>
                    <a:pt x="353" y="279"/>
                    <a:pt x="354" y="293"/>
                    <a:pt x="352" y="297"/>
                  </a:cubicBezTo>
                  <a:cubicBezTo>
                    <a:pt x="346" y="291"/>
                    <a:pt x="338" y="286"/>
                    <a:pt x="342" y="276"/>
                  </a:cubicBezTo>
                  <a:cubicBezTo>
                    <a:pt x="345" y="267"/>
                    <a:pt x="352" y="252"/>
                    <a:pt x="357" y="247"/>
                  </a:cubicBezTo>
                  <a:cubicBezTo>
                    <a:pt x="358" y="246"/>
                    <a:pt x="361" y="243"/>
                    <a:pt x="363" y="240"/>
                  </a:cubicBezTo>
                  <a:cubicBezTo>
                    <a:pt x="365" y="253"/>
                    <a:pt x="362" y="265"/>
                    <a:pt x="356" y="276"/>
                  </a:cubicBezTo>
                  <a:close/>
                  <a:moveTo>
                    <a:pt x="341" y="267"/>
                  </a:moveTo>
                  <a:cubicBezTo>
                    <a:pt x="352" y="224"/>
                    <a:pt x="352" y="224"/>
                    <a:pt x="352" y="224"/>
                  </a:cubicBezTo>
                  <a:cubicBezTo>
                    <a:pt x="343" y="226"/>
                    <a:pt x="344" y="235"/>
                    <a:pt x="342" y="241"/>
                  </a:cubicBezTo>
                  <a:cubicBezTo>
                    <a:pt x="341" y="243"/>
                    <a:pt x="342" y="244"/>
                    <a:pt x="343" y="242"/>
                  </a:cubicBezTo>
                  <a:cubicBezTo>
                    <a:pt x="339" y="248"/>
                    <a:pt x="334" y="265"/>
                    <a:pt x="332" y="272"/>
                  </a:cubicBezTo>
                  <a:cubicBezTo>
                    <a:pt x="330" y="270"/>
                    <a:pt x="318" y="259"/>
                    <a:pt x="329" y="259"/>
                  </a:cubicBezTo>
                  <a:cubicBezTo>
                    <a:pt x="334" y="243"/>
                    <a:pt x="340" y="226"/>
                    <a:pt x="349" y="213"/>
                  </a:cubicBezTo>
                  <a:cubicBezTo>
                    <a:pt x="352" y="216"/>
                    <a:pt x="349" y="221"/>
                    <a:pt x="353" y="223"/>
                  </a:cubicBezTo>
                  <a:cubicBezTo>
                    <a:pt x="355" y="215"/>
                    <a:pt x="355" y="215"/>
                    <a:pt x="355" y="215"/>
                  </a:cubicBezTo>
                  <a:cubicBezTo>
                    <a:pt x="361" y="234"/>
                    <a:pt x="361" y="234"/>
                    <a:pt x="361" y="234"/>
                  </a:cubicBezTo>
                  <a:cubicBezTo>
                    <a:pt x="353" y="242"/>
                    <a:pt x="345" y="257"/>
                    <a:pt x="341" y="267"/>
                  </a:cubicBezTo>
                  <a:close/>
                  <a:moveTo>
                    <a:pt x="340" y="222"/>
                  </a:moveTo>
                  <a:cubicBezTo>
                    <a:pt x="341" y="210"/>
                    <a:pt x="348" y="197"/>
                    <a:pt x="351" y="184"/>
                  </a:cubicBezTo>
                  <a:cubicBezTo>
                    <a:pt x="352" y="185"/>
                    <a:pt x="355" y="196"/>
                    <a:pt x="352" y="199"/>
                  </a:cubicBezTo>
                  <a:cubicBezTo>
                    <a:pt x="346" y="206"/>
                    <a:pt x="343" y="215"/>
                    <a:pt x="340" y="222"/>
                  </a:cubicBezTo>
                  <a:close/>
                  <a:moveTo>
                    <a:pt x="347" y="179"/>
                  </a:moveTo>
                  <a:cubicBezTo>
                    <a:pt x="338" y="204"/>
                    <a:pt x="329" y="225"/>
                    <a:pt x="323" y="249"/>
                  </a:cubicBezTo>
                  <a:cubicBezTo>
                    <a:pt x="321" y="244"/>
                    <a:pt x="315" y="241"/>
                    <a:pt x="317" y="236"/>
                  </a:cubicBezTo>
                  <a:cubicBezTo>
                    <a:pt x="327" y="211"/>
                    <a:pt x="339" y="186"/>
                    <a:pt x="353" y="165"/>
                  </a:cubicBezTo>
                  <a:cubicBezTo>
                    <a:pt x="356" y="171"/>
                    <a:pt x="348" y="188"/>
                    <a:pt x="347" y="179"/>
                  </a:cubicBezTo>
                  <a:close/>
                  <a:moveTo>
                    <a:pt x="198" y="350"/>
                  </a:moveTo>
                  <a:cubicBezTo>
                    <a:pt x="199" y="349"/>
                    <a:pt x="203" y="349"/>
                    <a:pt x="201" y="352"/>
                  </a:cubicBezTo>
                  <a:cubicBezTo>
                    <a:pt x="193" y="353"/>
                    <a:pt x="193" y="353"/>
                    <a:pt x="193" y="353"/>
                  </a:cubicBezTo>
                  <a:cubicBezTo>
                    <a:pt x="194" y="351"/>
                    <a:pt x="196" y="351"/>
                    <a:pt x="198" y="350"/>
                  </a:cubicBezTo>
                  <a:close/>
                  <a:moveTo>
                    <a:pt x="206" y="359"/>
                  </a:moveTo>
                  <a:cubicBezTo>
                    <a:pt x="198" y="384"/>
                    <a:pt x="191" y="408"/>
                    <a:pt x="188" y="440"/>
                  </a:cubicBezTo>
                  <a:cubicBezTo>
                    <a:pt x="185" y="435"/>
                    <a:pt x="187" y="432"/>
                    <a:pt x="187" y="428"/>
                  </a:cubicBezTo>
                  <a:cubicBezTo>
                    <a:pt x="185" y="416"/>
                    <a:pt x="189" y="388"/>
                    <a:pt x="188" y="371"/>
                  </a:cubicBezTo>
                  <a:cubicBezTo>
                    <a:pt x="182" y="371"/>
                    <a:pt x="182" y="371"/>
                    <a:pt x="182" y="371"/>
                  </a:cubicBezTo>
                  <a:cubicBezTo>
                    <a:pt x="189" y="366"/>
                    <a:pt x="197" y="361"/>
                    <a:pt x="206" y="359"/>
                  </a:cubicBezTo>
                  <a:close/>
                  <a:moveTo>
                    <a:pt x="160" y="393"/>
                  </a:moveTo>
                  <a:cubicBezTo>
                    <a:pt x="161" y="382"/>
                    <a:pt x="173" y="377"/>
                    <a:pt x="182" y="372"/>
                  </a:cubicBezTo>
                  <a:cubicBezTo>
                    <a:pt x="172" y="397"/>
                    <a:pt x="163" y="423"/>
                    <a:pt x="159" y="453"/>
                  </a:cubicBezTo>
                  <a:lnTo>
                    <a:pt x="160" y="393"/>
                  </a:lnTo>
                  <a:close/>
                  <a:moveTo>
                    <a:pt x="151" y="392"/>
                  </a:moveTo>
                  <a:cubicBezTo>
                    <a:pt x="143" y="412"/>
                    <a:pt x="137" y="435"/>
                    <a:pt x="130" y="456"/>
                  </a:cubicBezTo>
                  <a:cubicBezTo>
                    <a:pt x="136" y="405"/>
                    <a:pt x="136" y="405"/>
                    <a:pt x="136" y="405"/>
                  </a:cubicBezTo>
                  <a:cubicBezTo>
                    <a:pt x="137" y="399"/>
                    <a:pt x="146" y="396"/>
                    <a:pt x="151" y="392"/>
                  </a:cubicBezTo>
                  <a:close/>
                  <a:moveTo>
                    <a:pt x="121" y="412"/>
                  </a:moveTo>
                  <a:cubicBezTo>
                    <a:pt x="105" y="464"/>
                    <a:pt x="105" y="464"/>
                    <a:pt x="105" y="464"/>
                  </a:cubicBezTo>
                  <a:cubicBezTo>
                    <a:pt x="105" y="453"/>
                    <a:pt x="107" y="446"/>
                    <a:pt x="105" y="440"/>
                  </a:cubicBezTo>
                  <a:cubicBezTo>
                    <a:pt x="100" y="425"/>
                    <a:pt x="113" y="418"/>
                    <a:pt x="121" y="412"/>
                  </a:cubicBezTo>
                  <a:close/>
                  <a:moveTo>
                    <a:pt x="50" y="471"/>
                  </a:moveTo>
                  <a:cubicBezTo>
                    <a:pt x="50" y="471"/>
                    <a:pt x="50" y="473"/>
                    <a:pt x="49" y="473"/>
                  </a:cubicBezTo>
                  <a:cubicBezTo>
                    <a:pt x="43" y="480"/>
                    <a:pt x="35" y="487"/>
                    <a:pt x="26" y="492"/>
                  </a:cubicBezTo>
                  <a:cubicBezTo>
                    <a:pt x="33" y="484"/>
                    <a:pt x="40" y="475"/>
                    <a:pt x="50" y="471"/>
                  </a:cubicBezTo>
                  <a:close/>
                  <a:moveTo>
                    <a:pt x="46" y="485"/>
                  </a:moveTo>
                  <a:cubicBezTo>
                    <a:pt x="46" y="491"/>
                    <a:pt x="38" y="516"/>
                    <a:pt x="36" y="525"/>
                  </a:cubicBezTo>
                  <a:cubicBezTo>
                    <a:pt x="35" y="529"/>
                    <a:pt x="32" y="527"/>
                    <a:pt x="33" y="524"/>
                  </a:cubicBezTo>
                  <a:cubicBezTo>
                    <a:pt x="36" y="513"/>
                    <a:pt x="34" y="501"/>
                    <a:pt x="39" y="491"/>
                  </a:cubicBezTo>
                  <a:cubicBezTo>
                    <a:pt x="39" y="490"/>
                    <a:pt x="43" y="488"/>
                    <a:pt x="46" y="485"/>
                  </a:cubicBezTo>
                  <a:close/>
                  <a:moveTo>
                    <a:pt x="24" y="494"/>
                  </a:moveTo>
                  <a:cubicBezTo>
                    <a:pt x="24" y="495"/>
                    <a:pt x="23" y="496"/>
                    <a:pt x="23" y="496"/>
                  </a:cubicBezTo>
                  <a:cubicBezTo>
                    <a:pt x="20" y="500"/>
                    <a:pt x="15" y="505"/>
                    <a:pt x="12" y="507"/>
                  </a:cubicBezTo>
                  <a:lnTo>
                    <a:pt x="24" y="494"/>
                  </a:lnTo>
                  <a:close/>
                  <a:moveTo>
                    <a:pt x="37" y="549"/>
                  </a:moveTo>
                  <a:cubicBezTo>
                    <a:pt x="22" y="544"/>
                    <a:pt x="9" y="525"/>
                    <a:pt x="21" y="509"/>
                  </a:cubicBezTo>
                  <a:cubicBezTo>
                    <a:pt x="22" y="507"/>
                    <a:pt x="29" y="501"/>
                    <a:pt x="32" y="498"/>
                  </a:cubicBezTo>
                  <a:cubicBezTo>
                    <a:pt x="30" y="511"/>
                    <a:pt x="27" y="526"/>
                    <a:pt x="28" y="540"/>
                  </a:cubicBezTo>
                  <a:cubicBezTo>
                    <a:pt x="34" y="543"/>
                    <a:pt x="36" y="533"/>
                    <a:pt x="38" y="529"/>
                  </a:cubicBezTo>
                  <a:cubicBezTo>
                    <a:pt x="39" y="528"/>
                    <a:pt x="40" y="525"/>
                    <a:pt x="41" y="524"/>
                  </a:cubicBezTo>
                  <a:cubicBezTo>
                    <a:pt x="39" y="533"/>
                    <a:pt x="40" y="543"/>
                    <a:pt x="37" y="549"/>
                  </a:cubicBezTo>
                  <a:close/>
                  <a:moveTo>
                    <a:pt x="46" y="567"/>
                  </a:moveTo>
                  <a:cubicBezTo>
                    <a:pt x="44" y="569"/>
                    <a:pt x="43" y="567"/>
                    <a:pt x="42" y="566"/>
                  </a:cubicBezTo>
                  <a:cubicBezTo>
                    <a:pt x="41" y="564"/>
                    <a:pt x="49" y="562"/>
                    <a:pt x="46" y="567"/>
                  </a:cubicBezTo>
                  <a:close/>
                  <a:moveTo>
                    <a:pt x="54" y="545"/>
                  </a:moveTo>
                  <a:cubicBezTo>
                    <a:pt x="62" y="521"/>
                    <a:pt x="69" y="491"/>
                    <a:pt x="79" y="467"/>
                  </a:cubicBezTo>
                  <a:cubicBezTo>
                    <a:pt x="81" y="470"/>
                    <a:pt x="79" y="476"/>
                    <a:pt x="81" y="477"/>
                  </a:cubicBezTo>
                  <a:cubicBezTo>
                    <a:pt x="82" y="470"/>
                    <a:pt x="85" y="459"/>
                    <a:pt x="79" y="453"/>
                  </a:cubicBezTo>
                  <a:cubicBezTo>
                    <a:pt x="68" y="488"/>
                    <a:pt x="60" y="522"/>
                    <a:pt x="46" y="554"/>
                  </a:cubicBezTo>
                  <a:cubicBezTo>
                    <a:pt x="44" y="529"/>
                    <a:pt x="51" y="503"/>
                    <a:pt x="54" y="479"/>
                  </a:cubicBezTo>
                  <a:cubicBezTo>
                    <a:pt x="96" y="433"/>
                    <a:pt x="96" y="433"/>
                    <a:pt x="96" y="433"/>
                  </a:cubicBezTo>
                  <a:cubicBezTo>
                    <a:pt x="89" y="456"/>
                    <a:pt x="82" y="486"/>
                    <a:pt x="78" y="512"/>
                  </a:cubicBezTo>
                  <a:cubicBezTo>
                    <a:pt x="75" y="503"/>
                    <a:pt x="79" y="494"/>
                    <a:pt x="79" y="485"/>
                  </a:cubicBezTo>
                  <a:cubicBezTo>
                    <a:pt x="76" y="491"/>
                    <a:pt x="76" y="491"/>
                    <a:pt x="76" y="491"/>
                  </a:cubicBezTo>
                  <a:cubicBezTo>
                    <a:pt x="76" y="488"/>
                    <a:pt x="78" y="483"/>
                    <a:pt x="74" y="484"/>
                  </a:cubicBezTo>
                  <a:cubicBezTo>
                    <a:pt x="63" y="544"/>
                    <a:pt x="63" y="544"/>
                    <a:pt x="63" y="544"/>
                  </a:cubicBezTo>
                  <a:cubicBezTo>
                    <a:pt x="63" y="545"/>
                    <a:pt x="50" y="558"/>
                    <a:pt x="54" y="545"/>
                  </a:cubicBezTo>
                  <a:close/>
                  <a:moveTo>
                    <a:pt x="91" y="526"/>
                  </a:moveTo>
                  <a:cubicBezTo>
                    <a:pt x="90" y="531"/>
                    <a:pt x="73" y="541"/>
                    <a:pt x="72" y="535"/>
                  </a:cubicBezTo>
                  <a:cubicBezTo>
                    <a:pt x="69" y="547"/>
                    <a:pt x="71" y="524"/>
                    <a:pt x="77" y="531"/>
                  </a:cubicBezTo>
                  <a:cubicBezTo>
                    <a:pt x="82" y="501"/>
                    <a:pt x="91" y="473"/>
                    <a:pt x="98" y="442"/>
                  </a:cubicBezTo>
                  <a:cubicBezTo>
                    <a:pt x="98" y="443"/>
                    <a:pt x="100" y="439"/>
                    <a:pt x="101" y="441"/>
                  </a:cubicBezTo>
                  <a:cubicBezTo>
                    <a:pt x="104" y="455"/>
                    <a:pt x="101" y="470"/>
                    <a:pt x="97" y="482"/>
                  </a:cubicBezTo>
                  <a:cubicBezTo>
                    <a:pt x="93" y="496"/>
                    <a:pt x="92" y="512"/>
                    <a:pt x="91" y="526"/>
                  </a:cubicBezTo>
                  <a:close/>
                  <a:moveTo>
                    <a:pt x="120" y="505"/>
                  </a:moveTo>
                  <a:cubicBezTo>
                    <a:pt x="120" y="509"/>
                    <a:pt x="107" y="515"/>
                    <a:pt x="99" y="520"/>
                  </a:cubicBezTo>
                  <a:cubicBezTo>
                    <a:pt x="102" y="507"/>
                    <a:pt x="102" y="493"/>
                    <a:pt x="102" y="479"/>
                  </a:cubicBezTo>
                  <a:cubicBezTo>
                    <a:pt x="105" y="483"/>
                    <a:pt x="101" y="491"/>
                    <a:pt x="103" y="500"/>
                  </a:cubicBezTo>
                  <a:cubicBezTo>
                    <a:pt x="108" y="467"/>
                    <a:pt x="117" y="437"/>
                    <a:pt x="127" y="414"/>
                  </a:cubicBezTo>
                  <a:cubicBezTo>
                    <a:pt x="128" y="413"/>
                    <a:pt x="130" y="412"/>
                    <a:pt x="131" y="410"/>
                  </a:cubicBezTo>
                  <a:cubicBezTo>
                    <a:pt x="133" y="425"/>
                    <a:pt x="128" y="444"/>
                    <a:pt x="123" y="457"/>
                  </a:cubicBezTo>
                  <a:lnTo>
                    <a:pt x="120" y="505"/>
                  </a:lnTo>
                  <a:close/>
                  <a:moveTo>
                    <a:pt x="177" y="461"/>
                  </a:moveTo>
                  <a:cubicBezTo>
                    <a:pt x="161" y="474"/>
                    <a:pt x="145" y="487"/>
                    <a:pt x="128" y="498"/>
                  </a:cubicBezTo>
                  <a:cubicBezTo>
                    <a:pt x="129" y="485"/>
                    <a:pt x="129" y="471"/>
                    <a:pt x="131" y="457"/>
                  </a:cubicBezTo>
                  <a:cubicBezTo>
                    <a:pt x="134" y="462"/>
                    <a:pt x="131" y="469"/>
                    <a:pt x="131" y="474"/>
                  </a:cubicBezTo>
                  <a:cubicBezTo>
                    <a:pt x="138" y="449"/>
                    <a:pt x="145" y="421"/>
                    <a:pt x="154" y="400"/>
                  </a:cubicBezTo>
                  <a:cubicBezTo>
                    <a:pt x="156" y="405"/>
                    <a:pt x="158" y="412"/>
                    <a:pt x="157" y="418"/>
                  </a:cubicBezTo>
                  <a:cubicBezTo>
                    <a:pt x="151" y="408"/>
                    <a:pt x="154" y="425"/>
                    <a:pt x="156" y="425"/>
                  </a:cubicBezTo>
                  <a:cubicBezTo>
                    <a:pt x="154" y="437"/>
                    <a:pt x="148" y="459"/>
                    <a:pt x="149" y="475"/>
                  </a:cubicBezTo>
                  <a:cubicBezTo>
                    <a:pt x="149" y="478"/>
                    <a:pt x="155" y="478"/>
                    <a:pt x="155" y="474"/>
                  </a:cubicBezTo>
                  <a:cubicBezTo>
                    <a:pt x="156" y="470"/>
                    <a:pt x="158" y="465"/>
                    <a:pt x="159" y="460"/>
                  </a:cubicBezTo>
                  <a:cubicBezTo>
                    <a:pt x="160" y="460"/>
                    <a:pt x="160" y="454"/>
                    <a:pt x="159" y="457"/>
                  </a:cubicBezTo>
                  <a:cubicBezTo>
                    <a:pt x="159" y="457"/>
                    <a:pt x="158" y="457"/>
                    <a:pt x="158" y="457"/>
                  </a:cubicBezTo>
                  <a:cubicBezTo>
                    <a:pt x="158" y="458"/>
                    <a:pt x="158" y="458"/>
                    <a:pt x="158" y="458"/>
                  </a:cubicBezTo>
                  <a:cubicBezTo>
                    <a:pt x="158" y="458"/>
                    <a:pt x="158" y="458"/>
                    <a:pt x="158" y="457"/>
                  </a:cubicBezTo>
                  <a:cubicBezTo>
                    <a:pt x="184" y="383"/>
                    <a:pt x="184" y="383"/>
                    <a:pt x="184" y="383"/>
                  </a:cubicBezTo>
                  <a:lnTo>
                    <a:pt x="177" y="461"/>
                  </a:lnTo>
                  <a:close/>
                  <a:moveTo>
                    <a:pt x="202" y="443"/>
                  </a:moveTo>
                  <a:cubicBezTo>
                    <a:pt x="196" y="447"/>
                    <a:pt x="192" y="452"/>
                    <a:pt x="185" y="453"/>
                  </a:cubicBezTo>
                  <a:cubicBezTo>
                    <a:pt x="191" y="427"/>
                    <a:pt x="198" y="403"/>
                    <a:pt x="205" y="378"/>
                  </a:cubicBezTo>
                  <a:cubicBezTo>
                    <a:pt x="205" y="377"/>
                    <a:pt x="207" y="374"/>
                    <a:pt x="208" y="373"/>
                  </a:cubicBezTo>
                  <a:cubicBezTo>
                    <a:pt x="204" y="393"/>
                    <a:pt x="200" y="422"/>
                    <a:pt x="202" y="443"/>
                  </a:cubicBezTo>
                  <a:close/>
                  <a:moveTo>
                    <a:pt x="218" y="428"/>
                  </a:moveTo>
                  <a:cubicBezTo>
                    <a:pt x="218" y="432"/>
                    <a:pt x="213" y="435"/>
                    <a:pt x="209" y="438"/>
                  </a:cubicBezTo>
                  <a:cubicBezTo>
                    <a:pt x="209" y="425"/>
                    <a:pt x="209" y="412"/>
                    <a:pt x="210" y="398"/>
                  </a:cubicBezTo>
                  <a:cubicBezTo>
                    <a:pt x="214" y="401"/>
                    <a:pt x="210" y="408"/>
                    <a:pt x="211" y="411"/>
                  </a:cubicBezTo>
                  <a:cubicBezTo>
                    <a:pt x="214" y="406"/>
                    <a:pt x="217" y="400"/>
                    <a:pt x="217" y="394"/>
                  </a:cubicBezTo>
                  <a:cubicBezTo>
                    <a:pt x="216" y="384"/>
                    <a:pt x="222" y="394"/>
                    <a:pt x="222" y="395"/>
                  </a:cubicBezTo>
                  <a:cubicBezTo>
                    <a:pt x="219" y="407"/>
                    <a:pt x="220" y="418"/>
                    <a:pt x="218" y="428"/>
                  </a:cubicBezTo>
                  <a:close/>
                  <a:moveTo>
                    <a:pt x="211" y="393"/>
                  </a:moveTo>
                  <a:cubicBezTo>
                    <a:pt x="211" y="380"/>
                    <a:pt x="211" y="380"/>
                    <a:pt x="211" y="380"/>
                  </a:cubicBezTo>
                  <a:cubicBezTo>
                    <a:pt x="218" y="382"/>
                    <a:pt x="213" y="390"/>
                    <a:pt x="211" y="393"/>
                  </a:cubicBezTo>
                  <a:close/>
                  <a:moveTo>
                    <a:pt x="225" y="423"/>
                  </a:moveTo>
                  <a:cubicBezTo>
                    <a:pt x="225" y="419"/>
                    <a:pt x="224" y="407"/>
                    <a:pt x="225" y="404"/>
                  </a:cubicBezTo>
                  <a:cubicBezTo>
                    <a:pt x="225" y="403"/>
                    <a:pt x="226" y="400"/>
                    <a:pt x="227" y="399"/>
                  </a:cubicBezTo>
                  <a:cubicBezTo>
                    <a:pt x="239" y="410"/>
                    <a:pt x="239" y="410"/>
                    <a:pt x="239" y="410"/>
                  </a:cubicBezTo>
                  <a:cubicBezTo>
                    <a:pt x="232" y="417"/>
                    <a:pt x="228" y="412"/>
                    <a:pt x="225" y="423"/>
                  </a:cubicBezTo>
                  <a:close/>
                  <a:moveTo>
                    <a:pt x="282" y="404"/>
                  </a:moveTo>
                  <a:cubicBezTo>
                    <a:pt x="286" y="401"/>
                    <a:pt x="289" y="396"/>
                    <a:pt x="293" y="395"/>
                  </a:cubicBezTo>
                  <a:cubicBezTo>
                    <a:pt x="290" y="399"/>
                    <a:pt x="287" y="403"/>
                    <a:pt x="282" y="404"/>
                  </a:cubicBezTo>
                  <a:close/>
                  <a:moveTo>
                    <a:pt x="289" y="389"/>
                  </a:moveTo>
                  <a:cubicBezTo>
                    <a:pt x="281" y="395"/>
                    <a:pt x="273" y="402"/>
                    <a:pt x="264" y="410"/>
                  </a:cubicBezTo>
                  <a:cubicBezTo>
                    <a:pt x="239" y="399"/>
                    <a:pt x="214" y="378"/>
                    <a:pt x="212" y="343"/>
                  </a:cubicBezTo>
                  <a:cubicBezTo>
                    <a:pt x="212" y="349"/>
                    <a:pt x="206" y="341"/>
                    <a:pt x="210" y="338"/>
                  </a:cubicBezTo>
                  <a:cubicBezTo>
                    <a:pt x="243" y="306"/>
                    <a:pt x="278" y="284"/>
                    <a:pt x="311" y="255"/>
                  </a:cubicBezTo>
                  <a:cubicBezTo>
                    <a:pt x="324" y="282"/>
                    <a:pt x="344" y="307"/>
                    <a:pt x="368" y="327"/>
                  </a:cubicBezTo>
                  <a:cubicBezTo>
                    <a:pt x="345" y="350"/>
                    <a:pt x="316" y="369"/>
                    <a:pt x="289" y="389"/>
                  </a:cubicBezTo>
                  <a:close/>
                  <a:moveTo>
                    <a:pt x="371" y="316"/>
                  </a:moveTo>
                  <a:cubicBezTo>
                    <a:pt x="367" y="311"/>
                    <a:pt x="356" y="310"/>
                    <a:pt x="358" y="305"/>
                  </a:cubicBezTo>
                  <a:cubicBezTo>
                    <a:pt x="362" y="292"/>
                    <a:pt x="370" y="281"/>
                    <a:pt x="376" y="267"/>
                  </a:cubicBezTo>
                  <a:cubicBezTo>
                    <a:pt x="376" y="269"/>
                    <a:pt x="383" y="274"/>
                    <a:pt x="379" y="279"/>
                  </a:cubicBezTo>
                  <a:cubicBezTo>
                    <a:pt x="373" y="288"/>
                    <a:pt x="371" y="302"/>
                    <a:pt x="371" y="316"/>
                  </a:cubicBezTo>
                  <a:close/>
                  <a:moveTo>
                    <a:pt x="376" y="321"/>
                  </a:moveTo>
                  <a:cubicBezTo>
                    <a:pt x="380" y="310"/>
                    <a:pt x="386" y="299"/>
                    <a:pt x="391" y="290"/>
                  </a:cubicBezTo>
                  <a:cubicBezTo>
                    <a:pt x="394" y="284"/>
                    <a:pt x="397" y="290"/>
                    <a:pt x="396" y="292"/>
                  </a:cubicBezTo>
                  <a:cubicBezTo>
                    <a:pt x="393" y="305"/>
                    <a:pt x="389" y="317"/>
                    <a:pt x="389" y="331"/>
                  </a:cubicBezTo>
                  <a:cubicBezTo>
                    <a:pt x="383" y="330"/>
                    <a:pt x="380" y="325"/>
                    <a:pt x="376" y="321"/>
                  </a:cubicBezTo>
                  <a:close/>
                  <a:moveTo>
                    <a:pt x="399" y="295"/>
                  </a:moveTo>
                  <a:cubicBezTo>
                    <a:pt x="400" y="290"/>
                    <a:pt x="403" y="295"/>
                    <a:pt x="407" y="296"/>
                  </a:cubicBezTo>
                  <a:cubicBezTo>
                    <a:pt x="409" y="297"/>
                    <a:pt x="413" y="300"/>
                    <a:pt x="409" y="304"/>
                  </a:cubicBezTo>
                  <a:cubicBezTo>
                    <a:pt x="407" y="308"/>
                    <a:pt x="400" y="320"/>
                    <a:pt x="395" y="327"/>
                  </a:cubicBezTo>
                  <a:cubicBezTo>
                    <a:pt x="395" y="317"/>
                    <a:pt x="398" y="306"/>
                    <a:pt x="399" y="295"/>
                  </a:cubicBezTo>
                  <a:close/>
                  <a:moveTo>
                    <a:pt x="440" y="347"/>
                  </a:moveTo>
                  <a:cubicBezTo>
                    <a:pt x="439" y="356"/>
                    <a:pt x="434" y="352"/>
                    <a:pt x="432" y="352"/>
                  </a:cubicBezTo>
                  <a:cubicBezTo>
                    <a:pt x="420" y="347"/>
                    <a:pt x="406" y="344"/>
                    <a:pt x="397" y="336"/>
                  </a:cubicBezTo>
                  <a:cubicBezTo>
                    <a:pt x="414" y="303"/>
                    <a:pt x="414" y="303"/>
                    <a:pt x="414" y="303"/>
                  </a:cubicBezTo>
                  <a:cubicBezTo>
                    <a:pt x="420" y="309"/>
                    <a:pt x="414" y="327"/>
                    <a:pt x="415" y="336"/>
                  </a:cubicBezTo>
                  <a:cubicBezTo>
                    <a:pt x="416" y="342"/>
                    <a:pt x="422" y="339"/>
                    <a:pt x="423" y="337"/>
                  </a:cubicBezTo>
                  <a:cubicBezTo>
                    <a:pt x="428" y="328"/>
                    <a:pt x="432" y="319"/>
                    <a:pt x="438" y="311"/>
                  </a:cubicBezTo>
                  <a:cubicBezTo>
                    <a:pt x="446" y="322"/>
                    <a:pt x="442" y="340"/>
                    <a:pt x="440" y="347"/>
                  </a:cubicBezTo>
                  <a:close/>
                  <a:moveTo>
                    <a:pt x="448" y="318"/>
                  </a:moveTo>
                  <a:cubicBezTo>
                    <a:pt x="449" y="317"/>
                    <a:pt x="457" y="317"/>
                    <a:pt x="455" y="322"/>
                  </a:cubicBezTo>
                  <a:cubicBezTo>
                    <a:pt x="452" y="331"/>
                    <a:pt x="450" y="341"/>
                    <a:pt x="445" y="351"/>
                  </a:cubicBezTo>
                  <a:cubicBezTo>
                    <a:pt x="447" y="339"/>
                    <a:pt x="445" y="328"/>
                    <a:pt x="448" y="318"/>
                  </a:cubicBezTo>
                  <a:close/>
                  <a:moveTo>
                    <a:pt x="468" y="351"/>
                  </a:moveTo>
                  <a:cubicBezTo>
                    <a:pt x="470" y="361"/>
                    <a:pt x="461" y="356"/>
                    <a:pt x="457" y="356"/>
                  </a:cubicBezTo>
                  <a:cubicBezTo>
                    <a:pt x="473" y="332"/>
                    <a:pt x="473" y="332"/>
                    <a:pt x="473" y="332"/>
                  </a:cubicBezTo>
                  <a:cubicBezTo>
                    <a:pt x="473" y="335"/>
                    <a:pt x="476" y="346"/>
                    <a:pt x="468" y="351"/>
                  </a:cubicBezTo>
                  <a:close/>
                  <a:moveTo>
                    <a:pt x="451" y="356"/>
                  </a:moveTo>
                  <a:cubicBezTo>
                    <a:pt x="461" y="320"/>
                    <a:pt x="461" y="320"/>
                    <a:pt x="461" y="320"/>
                  </a:cubicBezTo>
                  <a:cubicBezTo>
                    <a:pt x="462" y="317"/>
                    <a:pt x="474" y="320"/>
                    <a:pt x="477" y="321"/>
                  </a:cubicBezTo>
                  <a:cubicBezTo>
                    <a:pt x="467" y="329"/>
                    <a:pt x="462" y="343"/>
                    <a:pt x="451" y="356"/>
                  </a:cubicBezTo>
                  <a:close/>
                  <a:moveTo>
                    <a:pt x="491" y="360"/>
                  </a:moveTo>
                  <a:cubicBezTo>
                    <a:pt x="489" y="361"/>
                    <a:pt x="478" y="360"/>
                    <a:pt x="474" y="360"/>
                  </a:cubicBezTo>
                  <a:cubicBezTo>
                    <a:pt x="480" y="345"/>
                    <a:pt x="490" y="332"/>
                    <a:pt x="501" y="322"/>
                  </a:cubicBezTo>
                  <a:cubicBezTo>
                    <a:pt x="503" y="330"/>
                    <a:pt x="499" y="335"/>
                    <a:pt x="495" y="346"/>
                  </a:cubicBezTo>
                  <a:cubicBezTo>
                    <a:pt x="493" y="351"/>
                    <a:pt x="494" y="357"/>
                    <a:pt x="491" y="360"/>
                  </a:cubicBezTo>
                  <a:close/>
                  <a:moveTo>
                    <a:pt x="510" y="321"/>
                  </a:moveTo>
                  <a:cubicBezTo>
                    <a:pt x="515" y="321"/>
                    <a:pt x="521" y="319"/>
                    <a:pt x="526" y="320"/>
                  </a:cubicBezTo>
                  <a:cubicBezTo>
                    <a:pt x="516" y="330"/>
                    <a:pt x="508" y="344"/>
                    <a:pt x="498" y="358"/>
                  </a:cubicBezTo>
                  <a:cubicBezTo>
                    <a:pt x="501" y="343"/>
                    <a:pt x="506" y="332"/>
                    <a:pt x="510" y="321"/>
                  </a:cubicBezTo>
                  <a:close/>
                  <a:moveTo>
                    <a:pt x="502" y="360"/>
                  </a:moveTo>
                  <a:cubicBezTo>
                    <a:pt x="511" y="346"/>
                    <a:pt x="521" y="333"/>
                    <a:pt x="532" y="322"/>
                  </a:cubicBezTo>
                  <a:cubicBezTo>
                    <a:pt x="527" y="332"/>
                    <a:pt x="522" y="347"/>
                    <a:pt x="519" y="361"/>
                  </a:cubicBezTo>
                  <a:lnTo>
                    <a:pt x="502" y="360"/>
                  </a:lnTo>
                  <a:close/>
                  <a:moveTo>
                    <a:pt x="527" y="343"/>
                  </a:moveTo>
                  <a:cubicBezTo>
                    <a:pt x="526" y="342"/>
                    <a:pt x="531" y="329"/>
                    <a:pt x="531" y="338"/>
                  </a:cubicBezTo>
                  <a:cubicBezTo>
                    <a:pt x="532" y="326"/>
                    <a:pt x="541" y="310"/>
                    <a:pt x="556" y="310"/>
                  </a:cubicBezTo>
                  <a:cubicBezTo>
                    <a:pt x="527" y="356"/>
                    <a:pt x="527" y="356"/>
                    <a:pt x="527" y="356"/>
                  </a:cubicBezTo>
                  <a:cubicBezTo>
                    <a:pt x="531" y="338"/>
                    <a:pt x="531" y="338"/>
                    <a:pt x="531" y="338"/>
                  </a:cubicBezTo>
                  <a:lnTo>
                    <a:pt x="527" y="343"/>
                  </a:lnTo>
                  <a:close/>
                  <a:moveTo>
                    <a:pt x="531" y="359"/>
                  </a:moveTo>
                  <a:cubicBezTo>
                    <a:pt x="541" y="342"/>
                    <a:pt x="550" y="325"/>
                    <a:pt x="564" y="309"/>
                  </a:cubicBezTo>
                  <a:cubicBezTo>
                    <a:pt x="562" y="315"/>
                    <a:pt x="562" y="320"/>
                    <a:pt x="562" y="324"/>
                  </a:cubicBezTo>
                  <a:cubicBezTo>
                    <a:pt x="567" y="313"/>
                    <a:pt x="569" y="301"/>
                    <a:pt x="580" y="294"/>
                  </a:cubicBezTo>
                  <a:cubicBezTo>
                    <a:pt x="572" y="316"/>
                    <a:pt x="561" y="336"/>
                    <a:pt x="551" y="354"/>
                  </a:cubicBezTo>
                  <a:cubicBezTo>
                    <a:pt x="549" y="358"/>
                    <a:pt x="538" y="357"/>
                    <a:pt x="531" y="359"/>
                  </a:cubicBezTo>
                  <a:close/>
                  <a:moveTo>
                    <a:pt x="559" y="351"/>
                  </a:moveTo>
                  <a:cubicBezTo>
                    <a:pt x="573" y="321"/>
                    <a:pt x="585" y="288"/>
                    <a:pt x="606" y="266"/>
                  </a:cubicBezTo>
                  <a:cubicBezTo>
                    <a:pt x="606" y="267"/>
                    <a:pt x="605" y="271"/>
                    <a:pt x="604" y="272"/>
                  </a:cubicBezTo>
                  <a:cubicBezTo>
                    <a:pt x="594" y="294"/>
                    <a:pt x="584" y="318"/>
                    <a:pt x="573" y="339"/>
                  </a:cubicBezTo>
                  <a:cubicBezTo>
                    <a:pt x="570" y="345"/>
                    <a:pt x="567" y="352"/>
                    <a:pt x="559" y="351"/>
                  </a:cubicBezTo>
                  <a:close/>
                  <a:moveTo>
                    <a:pt x="643" y="287"/>
                  </a:moveTo>
                  <a:cubicBezTo>
                    <a:pt x="648" y="273"/>
                    <a:pt x="652" y="260"/>
                    <a:pt x="657" y="247"/>
                  </a:cubicBezTo>
                  <a:cubicBezTo>
                    <a:pt x="650" y="247"/>
                    <a:pt x="649" y="254"/>
                    <a:pt x="647" y="260"/>
                  </a:cubicBezTo>
                  <a:cubicBezTo>
                    <a:pt x="650" y="258"/>
                    <a:pt x="650" y="258"/>
                    <a:pt x="650" y="258"/>
                  </a:cubicBezTo>
                  <a:cubicBezTo>
                    <a:pt x="651" y="261"/>
                    <a:pt x="650" y="266"/>
                    <a:pt x="646" y="267"/>
                  </a:cubicBezTo>
                  <a:cubicBezTo>
                    <a:pt x="647" y="260"/>
                    <a:pt x="647" y="260"/>
                    <a:pt x="647" y="260"/>
                  </a:cubicBezTo>
                  <a:cubicBezTo>
                    <a:pt x="646" y="262"/>
                    <a:pt x="644" y="264"/>
                    <a:pt x="643" y="266"/>
                  </a:cubicBezTo>
                  <a:cubicBezTo>
                    <a:pt x="635" y="305"/>
                    <a:pt x="611" y="334"/>
                    <a:pt x="575" y="347"/>
                  </a:cubicBezTo>
                  <a:cubicBezTo>
                    <a:pt x="647" y="224"/>
                    <a:pt x="647" y="224"/>
                    <a:pt x="647" y="224"/>
                  </a:cubicBezTo>
                  <a:cubicBezTo>
                    <a:pt x="633" y="257"/>
                    <a:pt x="618" y="288"/>
                    <a:pt x="601" y="319"/>
                  </a:cubicBezTo>
                  <a:cubicBezTo>
                    <a:pt x="600" y="321"/>
                    <a:pt x="601" y="333"/>
                    <a:pt x="604" y="327"/>
                  </a:cubicBezTo>
                  <a:cubicBezTo>
                    <a:pt x="620" y="294"/>
                    <a:pt x="637" y="264"/>
                    <a:pt x="657" y="234"/>
                  </a:cubicBezTo>
                  <a:cubicBezTo>
                    <a:pt x="657" y="246"/>
                    <a:pt x="657" y="246"/>
                    <a:pt x="657" y="246"/>
                  </a:cubicBezTo>
                  <a:cubicBezTo>
                    <a:pt x="659" y="241"/>
                    <a:pt x="661" y="236"/>
                    <a:pt x="663" y="232"/>
                  </a:cubicBezTo>
                  <a:cubicBezTo>
                    <a:pt x="665" y="230"/>
                    <a:pt x="665" y="223"/>
                    <a:pt x="660" y="224"/>
                  </a:cubicBezTo>
                  <a:cubicBezTo>
                    <a:pt x="656" y="226"/>
                    <a:pt x="655" y="232"/>
                    <a:pt x="651" y="234"/>
                  </a:cubicBezTo>
                  <a:cubicBezTo>
                    <a:pt x="654" y="221"/>
                    <a:pt x="661" y="210"/>
                    <a:pt x="667" y="199"/>
                  </a:cubicBezTo>
                  <a:cubicBezTo>
                    <a:pt x="670" y="227"/>
                    <a:pt x="658" y="267"/>
                    <a:pt x="643" y="287"/>
                  </a:cubicBezTo>
                  <a:close/>
                  <a:moveTo>
                    <a:pt x="656" y="137"/>
                  </a:moveTo>
                  <a:cubicBezTo>
                    <a:pt x="675" y="161"/>
                    <a:pt x="662" y="196"/>
                    <a:pt x="648" y="215"/>
                  </a:cubicBezTo>
                  <a:cubicBezTo>
                    <a:pt x="632" y="237"/>
                    <a:pt x="619" y="263"/>
                    <a:pt x="605" y="286"/>
                  </a:cubicBezTo>
                  <a:cubicBezTo>
                    <a:pt x="648" y="171"/>
                    <a:pt x="648" y="171"/>
                    <a:pt x="648" y="171"/>
                  </a:cubicBezTo>
                  <a:cubicBezTo>
                    <a:pt x="647" y="171"/>
                    <a:pt x="647" y="170"/>
                    <a:pt x="645" y="169"/>
                  </a:cubicBezTo>
                  <a:cubicBezTo>
                    <a:pt x="636" y="190"/>
                    <a:pt x="627" y="212"/>
                    <a:pt x="619" y="235"/>
                  </a:cubicBezTo>
                  <a:cubicBezTo>
                    <a:pt x="619" y="233"/>
                    <a:pt x="621" y="226"/>
                    <a:pt x="621" y="224"/>
                  </a:cubicBezTo>
                  <a:cubicBezTo>
                    <a:pt x="621" y="198"/>
                    <a:pt x="635" y="185"/>
                    <a:pt x="645" y="169"/>
                  </a:cubicBezTo>
                  <a:cubicBezTo>
                    <a:pt x="646" y="165"/>
                    <a:pt x="649" y="161"/>
                    <a:pt x="651" y="160"/>
                  </a:cubicBezTo>
                  <a:cubicBezTo>
                    <a:pt x="651" y="160"/>
                    <a:pt x="651" y="161"/>
                    <a:pt x="651" y="163"/>
                  </a:cubicBezTo>
                  <a:cubicBezTo>
                    <a:pt x="657" y="145"/>
                    <a:pt x="657" y="145"/>
                    <a:pt x="657" y="145"/>
                  </a:cubicBezTo>
                  <a:cubicBezTo>
                    <a:pt x="648" y="155"/>
                    <a:pt x="642" y="168"/>
                    <a:pt x="634" y="178"/>
                  </a:cubicBezTo>
                  <a:cubicBezTo>
                    <a:pt x="638" y="160"/>
                    <a:pt x="645" y="145"/>
                    <a:pt x="650" y="128"/>
                  </a:cubicBezTo>
                  <a:cubicBezTo>
                    <a:pt x="653" y="120"/>
                    <a:pt x="654" y="134"/>
                    <a:pt x="656" y="137"/>
                  </a:cubicBezTo>
                  <a:close/>
                  <a:moveTo>
                    <a:pt x="619" y="136"/>
                  </a:moveTo>
                  <a:cubicBezTo>
                    <a:pt x="618" y="133"/>
                    <a:pt x="615" y="128"/>
                    <a:pt x="620" y="124"/>
                  </a:cubicBezTo>
                  <a:cubicBezTo>
                    <a:pt x="624" y="120"/>
                    <a:pt x="627" y="114"/>
                    <a:pt x="631" y="109"/>
                  </a:cubicBezTo>
                  <a:cubicBezTo>
                    <a:pt x="634" y="111"/>
                    <a:pt x="623" y="131"/>
                    <a:pt x="619" y="136"/>
                  </a:cubicBezTo>
                  <a:close/>
                  <a:moveTo>
                    <a:pt x="623" y="151"/>
                  </a:moveTo>
                  <a:cubicBezTo>
                    <a:pt x="643" y="122"/>
                    <a:pt x="643" y="122"/>
                    <a:pt x="643" y="122"/>
                  </a:cubicBezTo>
                  <a:cubicBezTo>
                    <a:pt x="649" y="128"/>
                    <a:pt x="640" y="144"/>
                    <a:pt x="637" y="150"/>
                  </a:cubicBezTo>
                  <a:cubicBezTo>
                    <a:pt x="631" y="159"/>
                    <a:pt x="630" y="171"/>
                    <a:pt x="626" y="180"/>
                  </a:cubicBezTo>
                  <a:cubicBezTo>
                    <a:pt x="626" y="169"/>
                    <a:pt x="619" y="157"/>
                    <a:pt x="623" y="151"/>
                  </a:cubicBezTo>
                  <a:close/>
                  <a:moveTo>
                    <a:pt x="643" y="107"/>
                  </a:moveTo>
                  <a:cubicBezTo>
                    <a:pt x="646" y="110"/>
                    <a:pt x="649" y="115"/>
                    <a:pt x="645" y="117"/>
                  </a:cubicBezTo>
                  <a:cubicBezTo>
                    <a:pt x="636" y="122"/>
                    <a:pt x="631" y="132"/>
                    <a:pt x="626" y="140"/>
                  </a:cubicBezTo>
                  <a:cubicBezTo>
                    <a:pt x="638" y="104"/>
                    <a:pt x="638" y="104"/>
                    <a:pt x="638" y="104"/>
                  </a:cubicBezTo>
                  <a:cubicBezTo>
                    <a:pt x="641" y="95"/>
                    <a:pt x="644" y="106"/>
                    <a:pt x="643" y="107"/>
                  </a:cubicBezTo>
                  <a:close/>
                  <a:moveTo>
                    <a:pt x="633" y="94"/>
                  </a:moveTo>
                  <a:cubicBezTo>
                    <a:pt x="632" y="98"/>
                    <a:pt x="630" y="106"/>
                    <a:pt x="625" y="111"/>
                  </a:cubicBezTo>
                  <a:cubicBezTo>
                    <a:pt x="624" y="105"/>
                    <a:pt x="629" y="99"/>
                    <a:pt x="629" y="92"/>
                  </a:cubicBezTo>
                  <a:cubicBezTo>
                    <a:pt x="628" y="87"/>
                    <a:pt x="635" y="90"/>
                    <a:pt x="633" y="94"/>
                  </a:cubicBezTo>
                  <a:close/>
                  <a:moveTo>
                    <a:pt x="610" y="76"/>
                  </a:moveTo>
                  <a:cubicBezTo>
                    <a:pt x="610" y="76"/>
                    <a:pt x="612" y="73"/>
                    <a:pt x="612" y="72"/>
                  </a:cubicBezTo>
                  <a:cubicBezTo>
                    <a:pt x="610" y="67"/>
                    <a:pt x="614" y="68"/>
                    <a:pt x="616" y="70"/>
                  </a:cubicBezTo>
                  <a:cubicBezTo>
                    <a:pt x="621" y="75"/>
                    <a:pt x="628" y="81"/>
                    <a:pt x="625" y="90"/>
                  </a:cubicBezTo>
                  <a:cubicBezTo>
                    <a:pt x="622" y="101"/>
                    <a:pt x="619" y="114"/>
                    <a:pt x="613" y="121"/>
                  </a:cubicBezTo>
                  <a:cubicBezTo>
                    <a:pt x="607" y="112"/>
                    <a:pt x="592" y="103"/>
                    <a:pt x="600" y="89"/>
                  </a:cubicBezTo>
                  <a:cubicBezTo>
                    <a:pt x="604" y="89"/>
                    <a:pt x="601" y="99"/>
                    <a:pt x="606" y="99"/>
                  </a:cubicBezTo>
                  <a:cubicBezTo>
                    <a:pt x="605" y="91"/>
                    <a:pt x="608" y="83"/>
                    <a:pt x="610" y="76"/>
                  </a:cubicBezTo>
                  <a:close/>
                  <a:moveTo>
                    <a:pt x="598" y="58"/>
                  </a:moveTo>
                  <a:cubicBezTo>
                    <a:pt x="600" y="55"/>
                    <a:pt x="605" y="61"/>
                    <a:pt x="605" y="64"/>
                  </a:cubicBezTo>
                  <a:cubicBezTo>
                    <a:pt x="605" y="68"/>
                    <a:pt x="599" y="81"/>
                    <a:pt x="597" y="86"/>
                  </a:cubicBezTo>
                  <a:cubicBezTo>
                    <a:pt x="595" y="81"/>
                    <a:pt x="599" y="74"/>
                    <a:pt x="600" y="67"/>
                  </a:cubicBezTo>
                  <a:cubicBezTo>
                    <a:pt x="595" y="73"/>
                    <a:pt x="590" y="85"/>
                    <a:pt x="590" y="94"/>
                  </a:cubicBezTo>
                  <a:cubicBezTo>
                    <a:pt x="585" y="89"/>
                    <a:pt x="579" y="86"/>
                    <a:pt x="576" y="81"/>
                  </a:cubicBezTo>
                  <a:cubicBezTo>
                    <a:pt x="583" y="74"/>
                    <a:pt x="589" y="65"/>
                    <a:pt x="598" y="58"/>
                  </a:cubicBezTo>
                  <a:close/>
                  <a:moveTo>
                    <a:pt x="593" y="56"/>
                  </a:moveTo>
                  <a:cubicBezTo>
                    <a:pt x="589" y="62"/>
                    <a:pt x="583" y="66"/>
                    <a:pt x="579" y="71"/>
                  </a:cubicBezTo>
                  <a:cubicBezTo>
                    <a:pt x="579" y="62"/>
                    <a:pt x="584" y="56"/>
                    <a:pt x="585" y="48"/>
                  </a:cubicBezTo>
                  <a:cubicBezTo>
                    <a:pt x="588" y="49"/>
                    <a:pt x="595" y="52"/>
                    <a:pt x="593" y="56"/>
                  </a:cubicBezTo>
                  <a:close/>
                  <a:moveTo>
                    <a:pt x="583" y="37"/>
                  </a:moveTo>
                  <a:cubicBezTo>
                    <a:pt x="571" y="32"/>
                    <a:pt x="557" y="24"/>
                    <a:pt x="541" y="22"/>
                  </a:cubicBezTo>
                  <a:cubicBezTo>
                    <a:pt x="540" y="22"/>
                    <a:pt x="538" y="19"/>
                    <a:pt x="537" y="18"/>
                  </a:cubicBezTo>
                  <a:cubicBezTo>
                    <a:pt x="556" y="20"/>
                    <a:pt x="570" y="28"/>
                    <a:pt x="583" y="37"/>
                  </a:cubicBezTo>
                  <a:close/>
                  <a:moveTo>
                    <a:pt x="550" y="33"/>
                  </a:moveTo>
                  <a:cubicBezTo>
                    <a:pt x="550" y="40"/>
                    <a:pt x="539" y="46"/>
                    <a:pt x="532" y="53"/>
                  </a:cubicBezTo>
                  <a:cubicBezTo>
                    <a:pt x="532" y="47"/>
                    <a:pt x="535" y="41"/>
                    <a:pt x="535" y="36"/>
                  </a:cubicBezTo>
                  <a:cubicBezTo>
                    <a:pt x="533" y="23"/>
                    <a:pt x="546" y="31"/>
                    <a:pt x="550" y="33"/>
                  </a:cubicBezTo>
                  <a:close/>
                  <a:moveTo>
                    <a:pt x="506" y="14"/>
                  </a:moveTo>
                  <a:cubicBezTo>
                    <a:pt x="536" y="16"/>
                    <a:pt x="536" y="16"/>
                    <a:pt x="536" y="16"/>
                  </a:cubicBezTo>
                  <a:cubicBezTo>
                    <a:pt x="527" y="20"/>
                    <a:pt x="516" y="17"/>
                    <a:pt x="506" y="15"/>
                  </a:cubicBezTo>
                  <a:lnTo>
                    <a:pt x="506" y="14"/>
                  </a:lnTo>
                  <a:close/>
                  <a:moveTo>
                    <a:pt x="516" y="24"/>
                  </a:moveTo>
                  <a:cubicBezTo>
                    <a:pt x="511" y="33"/>
                    <a:pt x="502" y="41"/>
                    <a:pt x="494" y="47"/>
                  </a:cubicBezTo>
                  <a:cubicBezTo>
                    <a:pt x="494" y="34"/>
                    <a:pt x="500" y="37"/>
                    <a:pt x="506" y="24"/>
                  </a:cubicBezTo>
                  <a:lnTo>
                    <a:pt x="516" y="24"/>
                  </a:lnTo>
                  <a:close/>
                  <a:moveTo>
                    <a:pt x="501" y="14"/>
                  </a:moveTo>
                  <a:cubicBezTo>
                    <a:pt x="495" y="15"/>
                    <a:pt x="488" y="15"/>
                    <a:pt x="483" y="13"/>
                  </a:cubicBezTo>
                  <a:cubicBezTo>
                    <a:pt x="482" y="12"/>
                    <a:pt x="482" y="11"/>
                    <a:pt x="481" y="11"/>
                  </a:cubicBezTo>
                  <a:lnTo>
                    <a:pt x="501" y="14"/>
                  </a:lnTo>
                  <a:close/>
                  <a:moveTo>
                    <a:pt x="465" y="22"/>
                  </a:moveTo>
                  <a:cubicBezTo>
                    <a:pt x="471" y="17"/>
                    <a:pt x="471" y="25"/>
                    <a:pt x="470" y="26"/>
                  </a:cubicBezTo>
                  <a:cubicBezTo>
                    <a:pt x="468" y="33"/>
                    <a:pt x="474" y="32"/>
                    <a:pt x="475" y="28"/>
                  </a:cubicBezTo>
                  <a:cubicBezTo>
                    <a:pt x="477" y="25"/>
                    <a:pt x="477" y="19"/>
                    <a:pt x="486" y="21"/>
                  </a:cubicBezTo>
                  <a:cubicBezTo>
                    <a:pt x="492" y="22"/>
                    <a:pt x="475" y="35"/>
                    <a:pt x="470" y="41"/>
                  </a:cubicBezTo>
                  <a:cubicBezTo>
                    <a:pt x="465" y="47"/>
                    <a:pt x="466" y="36"/>
                    <a:pt x="470" y="38"/>
                  </a:cubicBezTo>
                  <a:cubicBezTo>
                    <a:pt x="469" y="26"/>
                    <a:pt x="464" y="37"/>
                    <a:pt x="463" y="39"/>
                  </a:cubicBezTo>
                  <a:cubicBezTo>
                    <a:pt x="458" y="48"/>
                    <a:pt x="465" y="47"/>
                    <a:pt x="461" y="49"/>
                  </a:cubicBezTo>
                  <a:cubicBezTo>
                    <a:pt x="453" y="54"/>
                    <a:pt x="443" y="54"/>
                    <a:pt x="433" y="56"/>
                  </a:cubicBezTo>
                  <a:cubicBezTo>
                    <a:pt x="441" y="44"/>
                    <a:pt x="450" y="34"/>
                    <a:pt x="460" y="26"/>
                  </a:cubicBezTo>
                  <a:cubicBezTo>
                    <a:pt x="461" y="25"/>
                    <a:pt x="464" y="23"/>
                    <a:pt x="465" y="22"/>
                  </a:cubicBezTo>
                  <a:close/>
                  <a:moveTo>
                    <a:pt x="457" y="22"/>
                  </a:moveTo>
                  <a:cubicBezTo>
                    <a:pt x="445" y="32"/>
                    <a:pt x="434" y="44"/>
                    <a:pt x="427" y="58"/>
                  </a:cubicBezTo>
                  <a:cubicBezTo>
                    <a:pt x="426" y="59"/>
                    <a:pt x="425" y="59"/>
                    <a:pt x="424" y="59"/>
                  </a:cubicBezTo>
                  <a:cubicBezTo>
                    <a:pt x="429" y="55"/>
                    <a:pt x="421" y="54"/>
                    <a:pt x="421" y="57"/>
                  </a:cubicBezTo>
                  <a:cubicBezTo>
                    <a:pt x="419" y="58"/>
                    <a:pt x="419" y="58"/>
                    <a:pt x="419" y="58"/>
                  </a:cubicBezTo>
                  <a:cubicBezTo>
                    <a:pt x="419" y="55"/>
                    <a:pt x="418" y="55"/>
                    <a:pt x="418" y="58"/>
                  </a:cubicBezTo>
                  <a:cubicBezTo>
                    <a:pt x="418" y="62"/>
                    <a:pt x="418" y="62"/>
                    <a:pt x="418" y="62"/>
                  </a:cubicBezTo>
                  <a:cubicBezTo>
                    <a:pt x="387" y="95"/>
                    <a:pt x="357" y="135"/>
                    <a:pt x="338" y="180"/>
                  </a:cubicBezTo>
                  <a:cubicBezTo>
                    <a:pt x="352" y="149"/>
                    <a:pt x="366" y="117"/>
                    <a:pt x="379" y="83"/>
                  </a:cubicBezTo>
                  <a:cubicBezTo>
                    <a:pt x="384" y="89"/>
                    <a:pt x="379" y="94"/>
                    <a:pt x="380" y="99"/>
                  </a:cubicBezTo>
                  <a:cubicBezTo>
                    <a:pt x="392" y="89"/>
                    <a:pt x="402" y="69"/>
                    <a:pt x="412" y="56"/>
                  </a:cubicBezTo>
                  <a:cubicBezTo>
                    <a:pt x="418" y="49"/>
                    <a:pt x="424" y="42"/>
                    <a:pt x="431" y="34"/>
                  </a:cubicBezTo>
                  <a:cubicBezTo>
                    <a:pt x="431" y="45"/>
                    <a:pt x="431" y="45"/>
                    <a:pt x="431" y="45"/>
                  </a:cubicBezTo>
                  <a:cubicBezTo>
                    <a:pt x="434" y="37"/>
                    <a:pt x="440" y="28"/>
                    <a:pt x="445" y="22"/>
                  </a:cubicBezTo>
                  <a:cubicBezTo>
                    <a:pt x="446" y="21"/>
                    <a:pt x="453" y="22"/>
                    <a:pt x="45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6"/>
            <p:cNvSpPr/>
            <p:nvPr/>
          </p:nvSpPr>
          <p:spPr bwMode="auto">
            <a:xfrm>
              <a:off x="7281863" y="2617788"/>
              <a:ext cx="26988" cy="61913"/>
            </a:xfrm>
            <a:custGeom>
              <a:avLst/>
              <a:gdLst>
                <a:gd name="T0" fmla="*/ 1 w 13"/>
                <a:gd name="T1" fmla="*/ 21 h 31"/>
                <a:gd name="T2" fmla="*/ 4 w 13"/>
                <a:gd name="T3" fmla="*/ 28 h 31"/>
                <a:gd name="T4" fmla="*/ 13 w 13"/>
                <a:gd name="T5" fmla="*/ 8 h 31"/>
                <a:gd name="T6" fmla="*/ 13 w 13"/>
                <a:gd name="T7" fmla="*/ 0 h 31"/>
                <a:gd name="T8" fmla="*/ 1 w 13"/>
                <a:gd name="T9" fmla="*/ 21 h 31"/>
              </a:gdLst>
              <a:ahLst/>
              <a:cxnLst>
                <a:cxn ang="0">
                  <a:pos x="T0" y="T1"/>
                </a:cxn>
                <a:cxn ang="0">
                  <a:pos x="T2" y="T3"/>
                </a:cxn>
                <a:cxn ang="0">
                  <a:pos x="T4" y="T5"/>
                </a:cxn>
                <a:cxn ang="0">
                  <a:pos x="T6" y="T7"/>
                </a:cxn>
                <a:cxn ang="0">
                  <a:pos x="T8" y="T9"/>
                </a:cxn>
              </a:cxnLst>
              <a:rect l="0" t="0" r="r" b="b"/>
              <a:pathLst>
                <a:path w="13" h="31">
                  <a:moveTo>
                    <a:pt x="1" y="21"/>
                  </a:moveTo>
                  <a:cubicBezTo>
                    <a:pt x="0" y="23"/>
                    <a:pt x="1" y="31"/>
                    <a:pt x="4" y="28"/>
                  </a:cubicBezTo>
                  <a:cubicBezTo>
                    <a:pt x="9" y="24"/>
                    <a:pt x="10" y="15"/>
                    <a:pt x="13" y="8"/>
                  </a:cubicBezTo>
                  <a:cubicBezTo>
                    <a:pt x="10" y="6"/>
                    <a:pt x="13" y="3"/>
                    <a:pt x="13" y="0"/>
                  </a:cubicBezTo>
                  <a:cubicBezTo>
                    <a:pt x="8" y="6"/>
                    <a:pt x="6" y="14"/>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7"/>
            <p:cNvSpPr/>
            <p:nvPr/>
          </p:nvSpPr>
          <p:spPr bwMode="auto">
            <a:xfrm>
              <a:off x="6383338" y="2874963"/>
              <a:ext cx="4763" cy="28575"/>
            </a:xfrm>
            <a:custGeom>
              <a:avLst/>
              <a:gdLst>
                <a:gd name="T0" fmla="*/ 0 w 3"/>
                <a:gd name="T1" fmla="*/ 0 h 14"/>
                <a:gd name="T2" fmla="*/ 0 w 3"/>
                <a:gd name="T3" fmla="*/ 14 h 14"/>
                <a:gd name="T4" fmla="*/ 0 w 3"/>
                <a:gd name="T5" fmla="*/ 0 h 14"/>
              </a:gdLst>
              <a:ahLst/>
              <a:cxnLst>
                <a:cxn ang="0">
                  <a:pos x="T0" y="T1"/>
                </a:cxn>
                <a:cxn ang="0">
                  <a:pos x="T2" y="T3"/>
                </a:cxn>
                <a:cxn ang="0">
                  <a:pos x="T4" y="T5"/>
                </a:cxn>
              </a:cxnLst>
              <a:rect l="0" t="0" r="r" b="b"/>
              <a:pathLst>
                <a:path w="3" h="14">
                  <a:moveTo>
                    <a:pt x="0" y="0"/>
                  </a:moveTo>
                  <a:cubicBezTo>
                    <a:pt x="0" y="14"/>
                    <a:pt x="0" y="14"/>
                    <a:pt x="0" y="14"/>
                  </a:cubicBezTo>
                  <a:cubicBezTo>
                    <a:pt x="2" y="11"/>
                    <a:pt x="3"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8"/>
            <p:cNvSpPr/>
            <p:nvPr/>
          </p:nvSpPr>
          <p:spPr bwMode="auto">
            <a:xfrm>
              <a:off x="6919913" y="2300288"/>
              <a:ext cx="1588" cy="3175"/>
            </a:xfrm>
            <a:custGeom>
              <a:avLst/>
              <a:gdLst>
                <a:gd name="T0" fmla="*/ 0 w 1"/>
                <a:gd name="T1" fmla="*/ 0 h 2"/>
                <a:gd name="T2" fmla="*/ 1 w 1"/>
                <a:gd name="T3" fmla="*/ 2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1" y="1"/>
                    <a:pt x="1" y="2"/>
                  </a:cubicBez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9"/>
            <p:cNvSpPr/>
            <p:nvPr/>
          </p:nvSpPr>
          <p:spPr bwMode="auto">
            <a:xfrm>
              <a:off x="6916738" y="2301875"/>
              <a:ext cx="11113" cy="20638"/>
            </a:xfrm>
            <a:custGeom>
              <a:avLst/>
              <a:gdLst>
                <a:gd name="T0" fmla="*/ 0 w 5"/>
                <a:gd name="T1" fmla="*/ 3 h 10"/>
                <a:gd name="T2" fmla="*/ 2 w 5"/>
                <a:gd name="T3" fmla="*/ 0 h 10"/>
                <a:gd name="T4" fmla="*/ 2 w 5"/>
                <a:gd name="T5" fmla="*/ 1 h 10"/>
                <a:gd name="T6" fmla="*/ 0 w 5"/>
                <a:gd name="T7" fmla="*/ 3 h 10"/>
              </a:gdLst>
              <a:ahLst/>
              <a:cxnLst>
                <a:cxn ang="0">
                  <a:pos x="T0" y="T1"/>
                </a:cxn>
                <a:cxn ang="0">
                  <a:pos x="T2" y="T3"/>
                </a:cxn>
                <a:cxn ang="0">
                  <a:pos x="T4" y="T5"/>
                </a:cxn>
                <a:cxn ang="0">
                  <a:pos x="T6" y="T7"/>
                </a:cxn>
              </a:cxnLst>
              <a:rect l="0" t="0" r="r" b="b"/>
              <a:pathLst>
                <a:path w="5" h="10">
                  <a:moveTo>
                    <a:pt x="0" y="3"/>
                  </a:moveTo>
                  <a:cubicBezTo>
                    <a:pt x="1" y="10"/>
                    <a:pt x="5" y="4"/>
                    <a:pt x="2" y="0"/>
                  </a:cubicBezTo>
                  <a:cubicBezTo>
                    <a:pt x="2" y="0"/>
                    <a:pt x="2" y="0"/>
                    <a:pt x="2" y="1"/>
                  </a:cubicBezTo>
                  <a:cubicBezTo>
                    <a:pt x="2" y="1"/>
                    <a:pt x="1"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5" name="文本框 2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158410" y="1977184"/>
            <a:ext cx="2698175" cy="1446550"/>
          </a:xfrm>
          <a:prstGeom prst="rect">
            <a:avLst/>
          </a:prstGeom>
          <a:noFill/>
          <a:effectLst/>
        </p:spPr>
        <p:txBody>
          <a:bodyPr wrap="none" rtlCol="0">
            <a:spAutoFit/>
          </a:bodyPr>
          <a:lstStyle/>
          <a:p>
            <a:r>
              <a:rPr lang="zh-CN" altLang="en-US" sz="2400" dirty="0">
                <a:solidFill>
                  <a:srgbClr val="392F2F"/>
                </a:solidFill>
                <a:latin typeface="微软雅黑" pitchFamily="34" charset="-122"/>
                <a:ea typeface="微软雅黑" pitchFamily="34" charset="-122"/>
              </a:rPr>
              <a:t>单击此处输入标题</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
        <p:nvSpPr>
          <p:cNvPr id="26" name="文本框 25"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148191" y="3555833"/>
            <a:ext cx="2698175" cy="1446550"/>
          </a:xfrm>
          <a:prstGeom prst="rect">
            <a:avLst/>
          </a:prstGeom>
          <a:noFill/>
          <a:effectLst/>
        </p:spPr>
        <p:txBody>
          <a:bodyPr wrap="none" rtlCol="0">
            <a:spAutoFit/>
          </a:bodyPr>
          <a:lstStyle/>
          <a:p>
            <a:r>
              <a:rPr lang="zh-CN" altLang="en-US" sz="2400" dirty="0">
                <a:solidFill>
                  <a:srgbClr val="392F2F"/>
                </a:solidFill>
                <a:latin typeface="微软雅黑" pitchFamily="34" charset="-122"/>
                <a:ea typeface="微软雅黑" pitchFamily="34" charset="-122"/>
              </a:rPr>
              <a:t>单击此处输入标题</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
        <p:nvSpPr>
          <p:cNvPr id="27" name="文本框 2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148190" y="5070034"/>
            <a:ext cx="2698175" cy="1446550"/>
          </a:xfrm>
          <a:prstGeom prst="rect">
            <a:avLst/>
          </a:prstGeom>
          <a:noFill/>
          <a:effectLst/>
        </p:spPr>
        <p:txBody>
          <a:bodyPr wrap="none" rtlCol="0">
            <a:spAutoFit/>
          </a:bodyPr>
          <a:lstStyle/>
          <a:p>
            <a:r>
              <a:rPr lang="zh-CN" altLang="en-US" sz="2400" dirty="0">
                <a:solidFill>
                  <a:srgbClr val="392F2F"/>
                </a:solidFill>
                <a:latin typeface="微软雅黑" pitchFamily="34" charset="-122"/>
                <a:ea typeface="微软雅黑" pitchFamily="34" charset="-122"/>
              </a:rPr>
              <a:t>单击此处输入标题</a:t>
            </a:r>
            <a:endParaRPr lang="en-US" altLang="zh-CN" sz="2400" dirty="0">
              <a:solidFill>
                <a:srgbClr val="392F2F"/>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r>
              <a:rPr lang="zh-CN" altLang="en-US" sz="1400" dirty="0">
                <a:solidFill>
                  <a:schemeClr val="tx1">
                    <a:lumMod val="85000"/>
                    <a:lumOff val="15000"/>
                  </a:schemeClr>
                </a:solidFill>
                <a:latin typeface="微软雅黑" pitchFamily="34" charset="-122"/>
                <a:ea typeface="微软雅黑" pitchFamily="34" charset="-122"/>
              </a:rPr>
              <a:t>请在这里输入您的主要叙述内容</a:t>
            </a:r>
            <a:endParaRPr lang="en-US" altLang="zh-CN" sz="1400" dirty="0">
              <a:solidFill>
                <a:schemeClr val="tx1">
                  <a:lumMod val="85000"/>
                  <a:lumOff val="15000"/>
                </a:schemeClr>
              </a:solidFill>
              <a:latin typeface="微软雅黑" pitchFamily="34" charset="-122"/>
              <a:ea typeface="微软雅黑" pitchFamily="34" charset="-122"/>
            </a:endParaRPr>
          </a:p>
          <a:p>
            <a:endParaRPr lang="en-US" altLang="zh-CN" sz="3600" dirty="0">
              <a:solidFill>
                <a:schemeClr val="tx1">
                  <a:lumMod val="85000"/>
                  <a:lumOff val="15000"/>
                </a:scheme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3" presetClass="entr" presetSubtype="32"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750" fill="hold"/>
                                        <p:tgtEl>
                                          <p:spTgt spid="7"/>
                                        </p:tgtEl>
                                        <p:attrNameLst>
                                          <p:attrName>ppt_w</p:attrName>
                                        </p:attrNameLst>
                                      </p:cBhvr>
                                      <p:tavLst>
                                        <p:tav tm="0">
                                          <p:val>
                                            <p:strVal val="4*#ppt_w"/>
                                          </p:val>
                                        </p:tav>
                                        <p:tav tm="100000">
                                          <p:val>
                                            <p:strVal val="#ppt_w"/>
                                          </p:val>
                                        </p:tav>
                                      </p:tavLst>
                                    </p:anim>
                                    <p:anim calcmode="lin" valueType="num">
                                      <p:cBhvr>
                                        <p:cTn id="14" dur="750" fill="hold"/>
                                        <p:tgtEl>
                                          <p:spTgt spid="7"/>
                                        </p:tgtEl>
                                        <p:attrNameLst>
                                          <p:attrName>ppt_h</p:attrName>
                                        </p:attrNameLst>
                                      </p:cBhvr>
                                      <p:tavLst>
                                        <p:tav tm="0">
                                          <p:val>
                                            <p:strVal val="4*#ppt_h"/>
                                          </p:val>
                                        </p:tav>
                                        <p:tav tm="100000">
                                          <p:val>
                                            <p:strVal val="#ppt_h"/>
                                          </p:val>
                                        </p:tav>
                                      </p:tavLst>
                                    </p:anim>
                                  </p:childTnLst>
                                </p:cTn>
                              </p:par>
                            </p:childTnLst>
                          </p:cTn>
                        </p:par>
                        <p:par>
                          <p:cTn id="15" fill="hold">
                            <p:stCondLst>
                              <p:cond delay="2000"/>
                            </p:stCondLst>
                            <p:childTnLst>
                              <p:par>
                                <p:cTn id="16" presetID="26" presetClass="emph" presetSubtype="0" fill="hold" nodeType="afterEffect">
                                  <p:stCondLst>
                                    <p:cond delay="0"/>
                                  </p:stCondLst>
                                  <p:childTnLst>
                                    <p:animEffect transition="out" filter="fade">
                                      <p:cBhvr>
                                        <p:cTn id="17" dur="500" tmFilter="0, 0; .2, .5; .8, .5; 1, 0"/>
                                        <p:tgtEl>
                                          <p:spTgt spid="7"/>
                                        </p:tgtEl>
                                      </p:cBhvr>
                                    </p:animEffect>
                                    <p:animScale>
                                      <p:cBhvr>
                                        <p:cTn id="18" dur="250" autoRev="1" fill="hold"/>
                                        <p:tgtEl>
                                          <p:spTgt spid="7"/>
                                        </p:tgtEl>
                                      </p:cBhvr>
                                      <p:by x="105000" y="105000"/>
                                    </p:animScale>
                                  </p:childTnLst>
                                </p:cTn>
                              </p:par>
                            </p:childTnLst>
                          </p:cTn>
                        </p:par>
                        <p:par>
                          <p:cTn id="19" fill="hold">
                            <p:stCondLst>
                              <p:cond delay="2500"/>
                            </p:stCondLst>
                            <p:childTnLst>
                              <p:par>
                                <p:cTn id="20" presetID="22" presetClass="entr" presetSubtype="8"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left)">
                                      <p:cBhvr>
                                        <p:cTn id="22" dur="500"/>
                                        <p:tgtEl>
                                          <p:spTgt spid="25"/>
                                        </p:tgtEl>
                                      </p:cBhvr>
                                    </p:animEffect>
                                  </p:childTnLst>
                                </p:cTn>
                              </p:par>
                            </p:childTnLst>
                          </p:cTn>
                        </p:par>
                        <p:par>
                          <p:cTn id="23" fill="hold">
                            <p:stCondLst>
                              <p:cond delay="3000"/>
                            </p:stCondLst>
                            <p:childTnLst>
                              <p:par>
                                <p:cTn id="24" presetID="23" presetClass="entr" presetSubtype="32"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750" fill="hold"/>
                                        <p:tgtEl>
                                          <p:spTgt spid="13"/>
                                        </p:tgtEl>
                                        <p:attrNameLst>
                                          <p:attrName>ppt_w</p:attrName>
                                        </p:attrNameLst>
                                      </p:cBhvr>
                                      <p:tavLst>
                                        <p:tav tm="0">
                                          <p:val>
                                            <p:strVal val="4*#ppt_w"/>
                                          </p:val>
                                        </p:tav>
                                        <p:tav tm="100000">
                                          <p:val>
                                            <p:strVal val="#ppt_w"/>
                                          </p:val>
                                        </p:tav>
                                      </p:tavLst>
                                    </p:anim>
                                    <p:anim calcmode="lin" valueType="num">
                                      <p:cBhvr>
                                        <p:cTn id="27" dur="750" fill="hold"/>
                                        <p:tgtEl>
                                          <p:spTgt spid="13"/>
                                        </p:tgtEl>
                                        <p:attrNameLst>
                                          <p:attrName>ppt_h</p:attrName>
                                        </p:attrNameLst>
                                      </p:cBhvr>
                                      <p:tavLst>
                                        <p:tav tm="0">
                                          <p:val>
                                            <p:strVal val="4*#ppt_h"/>
                                          </p:val>
                                        </p:tav>
                                        <p:tav tm="100000">
                                          <p:val>
                                            <p:strVal val="#ppt_h"/>
                                          </p:val>
                                        </p:tav>
                                      </p:tavLst>
                                    </p:anim>
                                  </p:childTnLst>
                                </p:cTn>
                              </p:par>
                            </p:childTnLst>
                          </p:cTn>
                        </p:par>
                        <p:par>
                          <p:cTn id="28" fill="hold">
                            <p:stCondLst>
                              <p:cond delay="4000"/>
                            </p:stCondLst>
                            <p:childTnLst>
                              <p:par>
                                <p:cTn id="29" presetID="26" presetClass="emph" presetSubtype="0" fill="hold" nodeType="afterEffect">
                                  <p:stCondLst>
                                    <p:cond delay="0"/>
                                  </p:stCondLst>
                                  <p:childTnLst>
                                    <p:animEffect transition="out" filter="fade">
                                      <p:cBhvr>
                                        <p:cTn id="30" dur="500" tmFilter="0, 0; .2, .5; .8, .5; 1, 0"/>
                                        <p:tgtEl>
                                          <p:spTgt spid="13"/>
                                        </p:tgtEl>
                                      </p:cBhvr>
                                    </p:animEffect>
                                    <p:animScale>
                                      <p:cBhvr>
                                        <p:cTn id="31" dur="250" autoRev="1" fill="hold"/>
                                        <p:tgtEl>
                                          <p:spTgt spid="13"/>
                                        </p:tgtEl>
                                      </p:cBhvr>
                                      <p:by x="105000" y="105000"/>
                                    </p:animScale>
                                  </p:childTnLst>
                                </p:cTn>
                              </p:par>
                            </p:childTnLst>
                          </p:cTn>
                        </p:par>
                        <p:par>
                          <p:cTn id="32" fill="hold">
                            <p:stCondLst>
                              <p:cond delay="4500"/>
                            </p:stCondLst>
                            <p:childTnLst>
                              <p:par>
                                <p:cTn id="33" presetID="22" presetClass="entr" presetSubtype="8" fill="hold" grpId="0" nodeType="after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wipe(left)">
                                      <p:cBhvr>
                                        <p:cTn id="35" dur="500"/>
                                        <p:tgtEl>
                                          <p:spTgt spid="26"/>
                                        </p:tgtEl>
                                      </p:cBhvr>
                                    </p:animEffect>
                                  </p:childTnLst>
                                </p:cTn>
                              </p:par>
                            </p:childTnLst>
                          </p:cTn>
                        </p:par>
                        <p:par>
                          <p:cTn id="36" fill="hold">
                            <p:stCondLst>
                              <p:cond delay="5000"/>
                            </p:stCondLst>
                            <p:childTnLst>
                              <p:par>
                                <p:cTn id="37" presetID="23" presetClass="entr" presetSubtype="32" fill="hold" nodeType="after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p:cTn id="39" dur="750" fill="hold"/>
                                        <p:tgtEl>
                                          <p:spTgt spid="19"/>
                                        </p:tgtEl>
                                        <p:attrNameLst>
                                          <p:attrName>ppt_w</p:attrName>
                                        </p:attrNameLst>
                                      </p:cBhvr>
                                      <p:tavLst>
                                        <p:tav tm="0">
                                          <p:val>
                                            <p:strVal val="4*#ppt_w"/>
                                          </p:val>
                                        </p:tav>
                                        <p:tav tm="100000">
                                          <p:val>
                                            <p:strVal val="#ppt_w"/>
                                          </p:val>
                                        </p:tav>
                                      </p:tavLst>
                                    </p:anim>
                                    <p:anim calcmode="lin" valueType="num">
                                      <p:cBhvr>
                                        <p:cTn id="40" dur="750" fill="hold"/>
                                        <p:tgtEl>
                                          <p:spTgt spid="19"/>
                                        </p:tgtEl>
                                        <p:attrNameLst>
                                          <p:attrName>ppt_h</p:attrName>
                                        </p:attrNameLst>
                                      </p:cBhvr>
                                      <p:tavLst>
                                        <p:tav tm="0">
                                          <p:val>
                                            <p:strVal val="4*#ppt_h"/>
                                          </p:val>
                                        </p:tav>
                                        <p:tav tm="100000">
                                          <p:val>
                                            <p:strVal val="#ppt_h"/>
                                          </p:val>
                                        </p:tav>
                                      </p:tavLst>
                                    </p:anim>
                                  </p:childTnLst>
                                </p:cTn>
                              </p:par>
                            </p:childTnLst>
                          </p:cTn>
                        </p:par>
                        <p:par>
                          <p:cTn id="41" fill="hold">
                            <p:stCondLst>
                              <p:cond delay="6000"/>
                            </p:stCondLst>
                            <p:childTnLst>
                              <p:par>
                                <p:cTn id="42" presetID="26" presetClass="emph" presetSubtype="0" fill="hold" nodeType="afterEffect">
                                  <p:stCondLst>
                                    <p:cond delay="0"/>
                                  </p:stCondLst>
                                  <p:childTnLst>
                                    <p:animEffect transition="out" filter="fade">
                                      <p:cBhvr>
                                        <p:cTn id="43" dur="500" tmFilter="0, 0; .2, .5; .8, .5; 1, 0"/>
                                        <p:tgtEl>
                                          <p:spTgt spid="19"/>
                                        </p:tgtEl>
                                      </p:cBhvr>
                                    </p:animEffect>
                                    <p:animScale>
                                      <p:cBhvr>
                                        <p:cTn id="44" dur="250" autoRev="1" fill="hold"/>
                                        <p:tgtEl>
                                          <p:spTgt spid="19"/>
                                        </p:tgtEl>
                                      </p:cBhvr>
                                      <p:by x="105000" y="105000"/>
                                    </p:animScale>
                                  </p:childTnLst>
                                </p:cTn>
                              </p:par>
                            </p:childTnLst>
                          </p:cTn>
                        </p:par>
                        <p:par>
                          <p:cTn id="45" fill="hold">
                            <p:stCondLst>
                              <p:cond delay="6500"/>
                            </p:stCondLst>
                            <p:childTnLst>
                              <p:par>
                                <p:cTn id="46" presetID="22" presetClass="entr" presetSubtype="8" fill="hold" grpId="0" nodeType="afterEffect">
                                  <p:stCondLst>
                                    <p:cond delay="0"/>
                                  </p:stCondLst>
                                  <p:childTnLst>
                                    <p:set>
                                      <p:cBhvr>
                                        <p:cTn id="47" dur="1" fill="hold">
                                          <p:stCondLst>
                                            <p:cond delay="0"/>
                                          </p:stCondLst>
                                        </p:cTn>
                                        <p:tgtEl>
                                          <p:spTgt spid="27"/>
                                        </p:tgtEl>
                                        <p:attrNameLst>
                                          <p:attrName>style.visibility</p:attrName>
                                        </p:attrNameLst>
                                      </p:cBhvr>
                                      <p:to>
                                        <p:strVal val="visible"/>
                                      </p:to>
                                    </p:set>
                                    <p:animEffect transition="in" filter="wipe(left)">
                                      <p:cBhvr>
                                        <p:cTn id="4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5" grpId="0"/>
      <p:bldP spid="26" grpId="0"/>
      <p:bldP spid="2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文本框 5"/>
          <p:cNvSpPr txBox="1"/>
          <p:nvPr/>
        </p:nvSpPr>
        <p:spPr>
          <a:xfrm>
            <a:off x="3930736" y="2963806"/>
            <a:ext cx="3877985" cy="646331"/>
          </a:xfrm>
          <a:prstGeom prst="rect">
            <a:avLst/>
          </a:prstGeom>
          <a:noFill/>
        </p:spPr>
        <p:txBody>
          <a:bodyPr wrap="none" rtlCol="0">
            <a:spAutoFit/>
          </a:bodyPr>
          <a:lstStyle/>
          <a:p>
            <a:r>
              <a:rPr lang="zh-CN" altLang="en-US" sz="3600" dirty="0" smtClean="0">
                <a:solidFill>
                  <a:schemeClr val="tx1">
                    <a:lumMod val="65000"/>
                    <a:lumOff val="35000"/>
                  </a:schemeClr>
                </a:solidFill>
                <a:latin typeface="幼圆" panose="02010509060101010101" pitchFamily="49" charset="-122"/>
                <a:ea typeface="幼圆" panose="02010509060101010101" pitchFamily="49" charset="-122"/>
              </a:rPr>
              <a:t>感谢在座各位聆听</a:t>
            </a:r>
            <a:endParaRPr lang="zh-CN" altLang="en-US" sz="3600" dirty="0">
              <a:solidFill>
                <a:schemeClr val="tx1">
                  <a:lumMod val="65000"/>
                  <a:lumOff val="35000"/>
                </a:schemeClr>
              </a:solidFill>
              <a:latin typeface="幼圆" panose="02010509060101010101" pitchFamily="49" charset="-122"/>
              <a:ea typeface="幼圆" panose="02010509060101010101" pitchFamily="49" charset="-122"/>
            </a:endParaRPr>
          </a:p>
        </p:txBody>
      </p:sp>
      <p:sp>
        <p:nvSpPr>
          <p:cNvPr id="7" name="文本框 6"/>
          <p:cNvSpPr txBox="1"/>
          <p:nvPr/>
        </p:nvSpPr>
        <p:spPr>
          <a:xfrm>
            <a:off x="4106787" y="3701577"/>
            <a:ext cx="3587115" cy="368300"/>
          </a:xfrm>
          <a:prstGeom prst="rect">
            <a:avLst/>
          </a:prstGeom>
          <a:noFill/>
        </p:spPr>
        <p:txBody>
          <a:bodyPr wrap="none" rtlCol="0">
            <a:spAutoFit/>
          </a:bodyPr>
          <a:lstStyle/>
          <a:p>
            <a:r>
              <a:rPr lang="en-US" altLang="zh-CN" dirty="0">
                <a:solidFill>
                  <a:schemeClr val="tx1">
                    <a:lumMod val="65000"/>
                    <a:lumOff val="35000"/>
                  </a:schemeClr>
                </a:solidFill>
                <a:latin typeface="方正喵呜体" panose="02010600010101010101" pitchFamily="2" charset="-122"/>
                <a:ea typeface="方正喵呜体" panose="02010600010101010101" pitchFamily="2" charset="-122"/>
              </a:rPr>
              <a:t>THANKS FOR YOUR LISTENING</a:t>
            </a:r>
            <a:endParaRPr lang="en-US" altLang="zh-CN" dirty="0">
              <a:solidFill>
                <a:schemeClr val="tx1">
                  <a:lumMod val="65000"/>
                  <a:lumOff val="35000"/>
                </a:schemeClr>
              </a:solidFill>
              <a:latin typeface="方正喵呜体" panose="02010600010101010101" pitchFamily="2" charset="-122"/>
              <a:ea typeface="方正喵呜体" panose="0201060001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Click="0" advTm="0">
        <p15:prstTrans prst="drap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5160"/>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近三年不良贷款情况</a:t>
            </a:r>
            <a:endPar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17" name="矩形 16"/>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 name="图表 2"/>
          <p:cNvGraphicFramePr/>
          <p:nvPr/>
        </p:nvGraphicFramePr>
        <p:xfrm>
          <a:off x="2148205" y="1759585"/>
          <a:ext cx="7719695" cy="488950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007995" y="443230"/>
            <a:ext cx="5974715" cy="645160"/>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通过机器学习预测客户逾期</a:t>
            </a:r>
            <a:endPar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917445" y="2506481"/>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Group 44"/>
          <p:cNvGrpSpPr/>
          <p:nvPr/>
        </p:nvGrpSpPr>
        <p:grpSpPr>
          <a:xfrm>
            <a:off x="1288462" y="2479013"/>
            <a:ext cx="657509" cy="738492"/>
            <a:chOff x="0" y="0"/>
            <a:chExt cx="807366" cy="906807"/>
          </a:xfrm>
          <a:noFill/>
        </p:grpSpPr>
        <p:sp>
          <p:nvSpPr>
            <p:cNvPr id="7" name="Shape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grp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8" name="Shape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grp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grpSp>
        <p:nvGrpSpPr>
          <p:cNvPr id="9" name="Group 44"/>
          <p:cNvGrpSpPr/>
          <p:nvPr/>
        </p:nvGrpSpPr>
        <p:grpSpPr>
          <a:xfrm>
            <a:off x="1273918" y="3830821"/>
            <a:ext cx="657509" cy="738492"/>
            <a:chOff x="0" y="0"/>
            <a:chExt cx="807366" cy="906807"/>
          </a:xfrm>
        </p:grpSpPr>
        <p:sp>
          <p:nvSpPr>
            <p:cNvPr id="10" name="Shape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1" name="Shape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grpSp>
        <p:nvGrpSpPr>
          <p:cNvPr id="12" name="Group 44"/>
          <p:cNvGrpSpPr/>
          <p:nvPr/>
        </p:nvGrpSpPr>
        <p:grpSpPr>
          <a:xfrm>
            <a:off x="1259374" y="5182629"/>
            <a:ext cx="657509" cy="738492"/>
            <a:chOff x="0" y="0"/>
            <a:chExt cx="807366" cy="906807"/>
          </a:xfrm>
        </p:grpSpPr>
        <p:sp>
          <p:nvSpPr>
            <p:cNvPr id="13" name="Shape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4" name="Shape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grpSp>
        <p:nvGrpSpPr>
          <p:cNvPr id="15" name="Group 55"/>
          <p:cNvGrpSpPr/>
          <p:nvPr/>
        </p:nvGrpSpPr>
        <p:grpSpPr>
          <a:xfrm rot="473564">
            <a:off x="8034910" y="2743181"/>
            <a:ext cx="2590569" cy="2552112"/>
            <a:chOff x="0" y="0"/>
            <a:chExt cx="1149595" cy="1132530"/>
          </a:xfrm>
        </p:grpSpPr>
        <p:sp>
          <p:nvSpPr>
            <p:cNvPr id="16" name="Shape 50"/>
            <p:cNvSpPr/>
            <p:nvPr/>
          </p:nvSpPr>
          <p:spPr>
            <a:xfrm>
              <a:off x="495300" y="419100"/>
              <a:ext cx="288999" cy="341770"/>
            </a:xfrm>
            <a:custGeom>
              <a:avLst/>
              <a:gdLst/>
              <a:ahLst/>
              <a:cxnLst>
                <a:cxn ang="0">
                  <a:pos x="wd2" y="hd2"/>
                </a:cxn>
                <a:cxn ang="5400000">
                  <a:pos x="wd2" y="hd2"/>
                </a:cxn>
                <a:cxn ang="10800000">
                  <a:pos x="wd2" y="hd2"/>
                </a:cxn>
                <a:cxn ang="16200000">
                  <a:pos x="wd2" y="hd2"/>
                </a:cxn>
              </a:cxnLst>
              <a:rect l="0" t="0" r="r" b="b"/>
              <a:pathLst>
                <a:path w="20587" h="20953" extrusionOk="0">
                  <a:moveTo>
                    <a:pt x="310" y="19339"/>
                  </a:moveTo>
                  <a:cubicBezTo>
                    <a:pt x="1970" y="21600"/>
                    <a:pt x="8627" y="20962"/>
                    <a:pt x="10626" y="20516"/>
                  </a:cubicBezTo>
                  <a:cubicBezTo>
                    <a:pt x="14392" y="19676"/>
                    <a:pt x="17603" y="17645"/>
                    <a:pt x="19255" y="14542"/>
                  </a:cubicBezTo>
                  <a:cubicBezTo>
                    <a:pt x="21291" y="10718"/>
                    <a:pt x="21600" y="1795"/>
                    <a:pt x="15756" y="0"/>
                  </a:cubicBezTo>
                  <a:cubicBezTo>
                    <a:pt x="14569" y="3871"/>
                    <a:pt x="15031" y="8421"/>
                    <a:pt x="12815" y="11999"/>
                  </a:cubicBezTo>
                  <a:cubicBezTo>
                    <a:pt x="10327" y="16013"/>
                    <a:pt x="4821" y="17658"/>
                    <a:pt x="0" y="18694"/>
                  </a:cubicBezTo>
                  <a:cubicBezTo>
                    <a:pt x="63" y="18932"/>
                    <a:pt x="168" y="19146"/>
                    <a:pt x="310" y="19339"/>
                  </a:cubicBezTo>
                  <a:close/>
                </a:path>
              </a:pathLst>
            </a:custGeom>
            <a:solidFill>
              <a:srgbClr val="262626">
                <a:alpha val="66000"/>
              </a:srgbClr>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nvGrpSpPr>
            <p:cNvPr id="17" name="Group 54"/>
            <p:cNvGrpSpPr/>
            <p:nvPr/>
          </p:nvGrpSpPr>
          <p:grpSpPr>
            <a:xfrm>
              <a:off x="-1" y="0"/>
              <a:ext cx="1149597" cy="1132531"/>
              <a:chOff x="0" y="0"/>
              <a:chExt cx="1149595" cy="1132530"/>
            </a:xfrm>
          </p:grpSpPr>
          <p:sp>
            <p:nvSpPr>
              <p:cNvPr id="18" name="Shape 51"/>
              <p:cNvSpPr/>
              <p:nvPr/>
            </p:nvSpPr>
            <p:spPr>
              <a:xfrm>
                <a:off x="0" y="0"/>
                <a:ext cx="1149596" cy="1132531"/>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0" y="1657"/>
                      <a:pt x="197" y="6129"/>
                      <a:pt x="12" y="9065"/>
                    </a:cubicBezTo>
                    <a:cubicBezTo>
                      <a:pt x="-190" y="12266"/>
                      <a:pt x="2170"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19" name="Shape 52"/>
              <p:cNvSpPr/>
              <p:nvPr/>
            </p:nvSpPr>
            <p:spPr>
              <a:xfrm>
                <a:off x="190500" y="177800"/>
                <a:ext cx="789686" cy="777962"/>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3" y="19314"/>
                      <a:pt x="15760" y="18135"/>
                      <a:pt x="18000" y="13346"/>
                    </a:cubicBezTo>
                    <a:cubicBezTo>
                      <a:pt x="21411" y="6050"/>
                      <a:pt x="13778" y="-2286"/>
                      <a:pt x="5945" y="577"/>
                    </a:cubicBezTo>
                    <a:cubicBezTo>
                      <a:pt x="2991" y="1657"/>
                      <a:pt x="198" y="6129"/>
                      <a:pt x="12" y="9065"/>
                    </a:cubicBezTo>
                    <a:cubicBezTo>
                      <a:pt x="-189" y="12266"/>
                      <a:pt x="2171"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20" name="Shape 53"/>
              <p:cNvSpPr/>
              <p:nvPr/>
            </p:nvSpPr>
            <p:spPr>
              <a:xfrm>
                <a:off x="381000" y="368300"/>
                <a:ext cx="396756" cy="390866"/>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1" y="1657"/>
                      <a:pt x="197" y="6129"/>
                      <a:pt x="12" y="9065"/>
                    </a:cubicBezTo>
                    <a:cubicBezTo>
                      <a:pt x="-190" y="12266"/>
                      <a:pt x="2170" y="15739"/>
                      <a:pt x="5118" y="17138"/>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grpSp>
      <p:grpSp>
        <p:nvGrpSpPr>
          <p:cNvPr id="21" name="Group 58"/>
          <p:cNvGrpSpPr/>
          <p:nvPr/>
        </p:nvGrpSpPr>
        <p:grpSpPr>
          <a:xfrm rot="473564">
            <a:off x="7402106" y="3869362"/>
            <a:ext cx="1809843" cy="1872344"/>
            <a:chOff x="0" y="0"/>
            <a:chExt cx="803139" cy="830875"/>
          </a:xfrm>
        </p:grpSpPr>
        <p:sp>
          <p:nvSpPr>
            <p:cNvPr id="22" name="Shape 56"/>
            <p:cNvSpPr/>
            <p:nvPr/>
          </p:nvSpPr>
          <p:spPr>
            <a:xfrm>
              <a:off x="0" y="431800"/>
              <a:ext cx="377118" cy="399076"/>
            </a:xfrm>
            <a:custGeom>
              <a:avLst/>
              <a:gdLst/>
              <a:ahLst/>
              <a:cxnLst>
                <a:cxn ang="0">
                  <a:pos x="wd2" y="hd2"/>
                </a:cxn>
                <a:cxn ang="5400000">
                  <a:pos x="wd2" y="hd2"/>
                </a:cxn>
                <a:cxn ang="10800000">
                  <a:pos x="wd2" y="hd2"/>
                </a:cxn>
                <a:cxn ang="16200000">
                  <a:pos x="wd2" y="hd2"/>
                </a:cxn>
              </a:cxnLst>
              <a:rect l="0" t="0" r="r" b="b"/>
              <a:pathLst>
                <a:path w="21600" h="21600" extrusionOk="0">
                  <a:moveTo>
                    <a:pt x="9127" y="12126"/>
                  </a:moveTo>
                  <a:lnTo>
                    <a:pt x="0" y="9668"/>
                  </a:lnTo>
                  <a:lnTo>
                    <a:pt x="12334" y="0"/>
                  </a:lnTo>
                  <a:lnTo>
                    <a:pt x="19930" y="2881"/>
                  </a:lnTo>
                  <a:lnTo>
                    <a:pt x="21600" y="12126"/>
                  </a:lnTo>
                  <a:lnTo>
                    <a:pt x="10800" y="21600"/>
                  </a:lnTo>
                  <a:cubicBezTo>
                    <a:pt x="10800" y="21600"/>
                    <a:pt x="9127" y="12126"/>
                    <a:pt x="9127" y="12126"/>
                  </a:cubicBezTo>
                  <a:close/>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sp>
          <p:nvSpPr>
            <p:cNvPr id="23" name="Shape 57"/>
            <p:cNvSpPr/>
            <p:nvPr/>
          </p:nvSpPr>
          <p:spPr>
            <a:xfrm>
              <a:off x="165100" y="0"/>
              <a:ext cx="638040" cy="6619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0"/>
                    <a:pt x="4432" y="18069"/>
                    <a:pt x="0" y="21600"/>
                  </a:cubicBezTo>
                </a:path>
              </a:pathLst>
            </a:custGeom>
            <a:noFill/>
            <a:ln w="38100" cap="flat">
              <a:solidFill>
                <a:srgbClr val="262626"/>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p>
          </p:txBody>
        </p:sp>
      </p:grpSp>
      <p:sp>
        <p:nvSpPr>
          <p:cNvPr id="24" name="文本框 23"/>
          <p:cNvSpPr txBox="1"/>
          <p:nvPr/>
        </p:nvSpPr>
        <p:spPr>
          <a:xfrm>
            <a:off x="2216271" y="2535687"/>
            <a:ext cx="4115476" cy="398780"/>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chemeClr val="tx1">
                    <a:lumMod val="85000"/>
                    <a:lumOff val="15000"/>
                  </a:schemeClr>
                </a:solidFill>
                <a:latin typeface="方正静蕾简体" panose="02000000000000000000" pitchFamily="2" charset="-122"/>
                <a:ea typeface="方正静蕾简体" panose="02000000000000000000" pitchFamily="2" charset="-122"/>
              </a:rPr>
              <a:t>让机器“学习”历史数据。</a:t>
            </a:r>
            <a:endParaRPr lang="zh-CN" altLang="en-US"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25" name="文本框 24"/>
          <p:cNvSpPr txBox="1"/>
          <p:nvPr/>
        </p:nvSpPr>
        <p:spPr>
          <a:xfrm>
            <a:off x="2222161" y="3861428"/>
            <a:ext cx="4115476" cy="398780"/>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chemeClr val="tx1">
                    <a:lumMod val="85000"/>
                    <a:lumOff val="15000"/>
                  </a:schemeClr>
                </a:solidFill>
                <a:latin typeface="方正静蕾简体" panose="02000000000000000000" pitchFamily="2" charset="-122"/>
                <a:ea typeface="方正静蕾简体" panose="02000000000000000000" pitchFamily="2" charset="-122"/>
              </a:rPr>
              <a:t>机器创建甄别客户的模型。</a:t>
            </a:r>
            <a:endParaRPr lang="zh-CN" altLang="en-US"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26" name="文本框 25"/>
          <p:cNvSpPr txBox="1"/>
          <p:nvPr/>
        </p:nvSpPr>
        <p:spPr>
          <a:xfrm>
            <a:off x="2216271" y="5181932"/>
            <a:ext cx="4115476" cy="398780"/>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chemeClr val="tx1">
                    <a:lumMod val="85000"/>
                    <a:lumOff val="15000"/>
                  </a:schemeClr>
                </a:solidFill>
                <a:latin typeface="方正静蕾简体" panose="02000000000000000000" pitchFamily="2" charset="-122"/>
                <a:ea typeface="方正静蕾简体" panose="02000000000000000000" pitchFamily="2" charset="-122"/>
              </a:rPr>
              <a:t>预测当前客户逾期风险。</a:t>
            </a:r>
            <a:endParaRPr lang="zh-CN" altLang="en-US"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Effect transition="in" filter="fade">
                                      <p:cBhvr>
                                        <p:cTn id="9" dur="1000"/>
                                        <p:tgtEl>
                                          <p:spTgt spid="15"/>
                                        </p:tgtEl>
                                      </p:cBhvr>
                                    </p:animEffect>
                                  </p:childTnLst>
                                </p:cTn>
                              </p:par>
                            </p:childTnLst>
                          </p:cTn>
                        </p:par>
                        <p:par>
                          <p:cTn id="10" fill="hold">
                            <p:stCondLst>
                              <p:cond delay="1000"/>
                            </p:stCondLst>
                            <p:childTnLst>
                              <p:par>
                                <p:cTn id="11" presetID="2" presetClass="entr" presetSubtype="12" fill="hold" nodeType="after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750" fill="hold"/>
                                        <p:tgtEl>
                                          <p:spTgt spid="21"/>
                                        </p:tgtEl>
                                        <p:attrNameLst>
                                          <p:attrName>ppt_x</p:attrName>
                                        </p:attrNameLst>
                                      </p:cBhvr>
                                      <p:tavLst>
                                        <p:tav tm="0">
                                          <p:val>
                                            <p:strVal val="0-#ppt_w/2"/>
                                          </p:val>
                                        </p:tav>
                                        <p:tav tm="100000">
                                          <p:val>
                                            <p:strVal val="#ppt_x"/>
                                          </p:val>
                                        </p:tav>
                                      </p:tavLst>
                                    </p:anim>
                                    <p:anim calcmode="lin" valueType="num">
                                      <p:cBhvr additive="base">
                                        <p:cTn id="14" dur="750" fill="hold"/>
                                        <p:tgtEl>
                                          <p:spTgt spid="21"/>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10" presetClass="entr" presetSubtype="0"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42" presetClass="entr" presetSubtype="0" fill="hold" nodeType="withEffect">
                                  <p:stCondLst>
                                    <p:cond delay="30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anim calcmode="lin" valueType="num">
                                      <p:cBhvr>
                                        <p:cTn id="22" dur="500" fill="hold"/>
                                        <p:tgtEl>
                                          <p:spTgt spid="6"/>
                                        </p:tgtEl>
                                        <p:attrNameLst>
                                          <p:attrName>ppt_x</p:attrName>
                                        </p:attrNameLst>
                                      </p:cBhvr>
                                      <p:tavLst>
                                        <p:tav tm="0">
                                          <p:val>
                                            <p:strVal val="#ppt_x"/>
                                          </p:val>
                                        </p:tav>
                                        <p:tav tm="100000">
                                          <p:val>
                                            <p:strVal val="#ppt_x"/>
                                          </p:val>
                                        </p:tav>
                                      </p:tavLst>
                                    </p:anim>
                                    <p:anim calcmode="lin" valueType="num">
                                      <p:cBhvr>
                                        <p:cTn id="23" dur="500" fill="hold"/>
                                        <p:tgtEl>
                                          <p:spTgt spid="6"/>
                                        </p:tgtEl>
                                        <p:attrNameLst>
                                          <p:attrName>ppt_y</p:attrName>
                                        </p:attrNameLst>
                                      </p:cBhvr>
                                      <p:tavLst>
                                        <p:tav tm="0">
                                          <p:val>
                                            <p:strVal val="#ppt_y+.1"/>
                                          </p:val>
                                        </p:tav>
                                        <p:tav tm="100000">
                                          <p:val>
                                            <p:strVal val="#ppt_y"/>
                                          </p:val>
                                        </p:tav>
                                      </p:tavLst>
                                    </p:anim>
                                  </p:childTnLst>
                                </p:cTn>
                              </p:par>
                              <p:par>
                                <p:cTn id="24" presetID="47" presetClass="entr" presetSubtype="0" fill="hold" nodeType="withEffect">
                                  <p:stCondLst>
                                    <p:cond delay="30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anim calcmode="lin" valueType="num">
                                      <p:cBhvr>
                                        <p:cTn id="27" dur="500" fill="hold"/>
                                        <p:tgtEl>
                                          <p:spTgt spid="12"/>
                                        </p:tgtEl>
                                        <p:attrNameLst>
                                          <p:attrName>ppt_x</p:attrName>
                                        </p:attrNameLst>
                                      </p:cBhvr>
                                      <p:tavLst>
                                        <p:tav tm="0">
                                          <p:val>
                                            <p:strVal val="#ppt_x"/>
                                          </p:val>
                                        </p:tav>
                                        <p:tav tm="100000">
                                          <p:val>
                                            <p:strVal val="#ppt_x"/>
                                          </p:val>
                                        </p:tav>
                                      </p:tavLst>
                                    </p:anim>
                                    <p:anim calcmode="lin" valueType="num">
                                      <p:cBhvr>
                                        <p:cTn id="28" dur="500" fill="hold"/>
                                        <p:tgtEl>
                                          <p:spTgt spid="12"/>
                                        </p:tgtEl>
                                        <p:attrNameLst>
                                          <p:attrName>ppt_y</p:attrName>
                                        </p:attrNameLst>
                                      </p:cBhvr>
                                      <p:tavLst>
                                        <p:tav tm="0">
                                          <p:val>
                                            <p:strVal val="#ppt_y-.1"/>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wipe(left)">
                                      <p:cBhvr>
                                        <p:cTn id="32" dur="500"/>
                                        <p:tgtEl>
                                          <p:spTgt spid="24"/>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wipe(left)">
                                      <p:cBhvr>
                                        <p:cTn id="35" dur="500"/>
                                        <p:tgtEl>
                                          <p:spTgt spid="25"/>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26"/>
                                        </p:tgtEl>
                                        <p:attrNameLst>
                                          <p:attrName>style.visibility</p:attrName>
                                        </p:attrNameLst>
                                      </p:cBhvr>
                                      <p:to>
                                        <p:strVal val="visible"/>
                                      </p:to>
                                    </p:set>
                                    <p:animEffect transition="in" filter="wipe(left)">
                                      <p:cBhvr>
                                        <p:cTn id="3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5160"/>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机器学习的步骤</a:t>
            </a:r>
            <a:endPar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rot="377494">
            <a:off x="4738428" y="2687060"/>
            <a:ext cx="2602772" cy="2636576"/>
            <a:chOff x="2118578" y="4342666"/>
            <a:chExt cx="672245" cy="680979"/>
          </a:xfrm>
        </p:grpSpPr>
        <p:grpSp>
          <p:nvGrpSpPr>
            <p:cNvPr id="7" name="组合 6"/>
            <p:cNvGrpSpPr/>
            <p:nvPr/>
          </p:nvGrpSpPr>
          <p:grpSpPr>
            <a:xfrm>
              <a:off x="2124537" y="4342666"/>
              <a:ext cx="641610" cy="680979"/>
              <a:chOff x="2124539" y="4342651"/>
              <a:chExt cx="641611" cy="680977"/>
            </a:xfrm>
          </p:grpSpPr>
          <p:sp>
            <p:nvSpPr>
              <p:cNvPr id="25" name="任意多边形 24"/>
              <p:cNvSpPr/>
              <p:nvPr/>
            </p:nvSpPr>
            <p:spPr>
              <a:xfrm>
                <a:off x="2124539" y="4342651"/>
                <a:ext cx="641611" cy="680977"/>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25"/>
              <p:cNvSpPr/>
              <p:nvPr/>
            </p:nvSpPr>
            <p:spPr>
              <a:xfrm>
                <a:off x="2176934" y="4495047"/>
                <a:ext cx="227805" cy="371040"/>
              </a:xfrm>
              <a:custGeom>
                <a:avLst/>
                <a:gdLst>
                  <a:gd name="connsiteX0" fmla="*/ 131483 w 768692"/>
                  <a:gd name="connsiteY0" fmla="*/ 0 h 962212"/>
                  <a:gd name="connsiteX1" fmla="*/ 394448 w 768692"/>
                  <a:gd name="connsiteY1" fmla="*/ 197223 h 962212"/>
                  <a:gd name="connsiteX2" fmla="*/ 621553 w 768692"/>
                  <a:gd name="connsiteY2" fmla="*/ 137459 h 962212"/>
                  <a:gd name="connsiteX3" fmla="*/ 764989 w 768692"/>
                  <a:gd name="connsiteY3" fmla="*/ 472141 h 962212"/>
                  <a:gd name="connsiteX4" fmla="*/ 472142 w 768692"/>
                  <a:gd name="connsiteY4" fmla="*/ 531906 h 962212"/>
                  <a:gd name="connsiteX5" fmla="*/ 591671 w 768692"/>
                  <a:gd name="connsiteY5" fmla="*/ 770965 h 962212"/>
                  <a:gd name="connsiteX6" fmla="*/ 442259 w 768692"/>
                  <a:gd name="connsiteY6" fmla="*/ 806823 h 962212"/>
                  <a:gd name="connsiteX7" fmla="*/ 352612 w 768692"/>
                  <a:gd name="connsiteY7" fmla="*/ 693271 h 962212"/>
                  <a:gd name="connsiteX8" fmla="*/ 197224 w 768692"/>
                  <a:gd name="connsiteY8" fmla="*/ 878541 h 962212"/>
                  <a:gd name="connsiteX9" fmla="*/ 0 w 768692"/>
                  <a:gd name="connsiteY9" fmla="*/ 962212 h 962212"/>
                  <a:gd name="connsiteX0-1" fmla="*/ 61103 w 698312"/>
                  <a:gd name="connsiteY0-2" fmla="*/ 0 h 1082820"/>
                  <a:gd name="connsiteX1-3" fmla="*/ 324068 w 698312"/>
                  <a:gd name="connsiteY1-4" fmla="*/ 197223 h 1082820"/>
                  <a:gd name="connsiteX2-5" fmla="*/ 551173 w 698312"/>
                  <a:gd name="connsiteY2-6" fmla="*/ 137459 h 1082820"/>
                  <a:gd name="connsiteX3-7" fmla="*/ 694609 w 698312"/>
                  <a:gd name="connsiteY3-8" fmla="*/ 472141 h 1082820"/>
                  <a:gd name="connsiteX4-9" fmla="*/ 401762 w 698312"/>
                  <a:gd name="connsiteY4-10" fmla="*/ 531906 h 1082820"/>
                  <a:gd name="connsiteX5-11" fmla="*/ 521291 w 698312"/>
                  <a:gd name="connsiteY5-12" fmla="*/ 770965 h 1082820"/>
                  <a:gd name="connsiteX6-13" fmla="*/ 371879 w 698312"/>
                  <a:gd name="connsiteY6-14" fmla="*/ 806823 h 1082820"/>
                  <a:gd name="connsiteX7-15" fmla="*/ 282232 w 698312"/>
                  <a:gd name="connsiteY7-16" fmla="*/ 693271 h 1082820"/>
                  <a:gd name="connsiteX8-17" fmla="*/ 126844 w 698312"/>
                  <a:gd name="connsiteY8-18" fmla="*/ 878541 h 1082820"/>
                  <a:gd name="connsiteX9-19" fmla="*/ 0 w 698312"/>
                  <a:gd name="connsiteY9-20" fmla="*/ 1082820 h 1082820"/>
                  <a:gd name="connsiteX0-21" fmla="*/ 61103 w 698312"/>
                  <a:gd name="connsiteY0-22" fmla="*/ 0 h 1082820"/>
                  <a:gd name="connsiteX1-23" fmla="*/ 324068 w 698312"/>
                  <a:gd name="connsiteY1-24" fmla="*/ 197223 h 1082820"/>
                  <a:gd name="connsiteX2-25" fmla="*/ 551173 w 698312"/>
                  <a:gd name="connsiteY2-26" fmla="*/ 137459 h 1082820"/>
                  <a:gd name="connsiteX3-27" fmla="*/ 694609 w 698312"/>
                  <a:gd name="connsiteY3-28" fmla="*/ 472141 h 1082820"/>
                  <a:gd name="connsiteX4-29" fmla="*/ 401762 w 698312"/>
                  <a:gd name="connsiteY4-30" fmla="*/ 531906 h 1082820"/>
                  <a:gd name="connsiteX5-31" fmla="*/ 521291 w 698312"/>
                  <a:gd name="connsiteY5-32" fmla="*/ 770965 h 1082820"/>
                  <a:gd name="connsiteX6-33" fmla="*/ 371879 w 698312"/>
                  <a:gd name="connsiteY6-34" fmla="*/ 806823 h 1082820"/>
                  <a:gd name="connsiteX7-35" fmla="*/ 282232 w 698312"/>
                  <a:gd name="connsiteY7-36" fmla="*/ 693271 h 1082820"/>
                  <a:gd name="connsiteX8-37" fmla="*/ 176111 w 698312"/>
                  <a:gd name="connsiteY8-38" fmla="*/ 905342 h 1082820"/>
                  <a:gd name="connsiteX9-39" fmla="*/ 0 w 698312"/>
                  <a:gd name="connsiteY9-40" fmla="*/ 1082820 h 10828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698312" h="1082820">
                    <a:moveTo>
                      <a:pt x="61103" y="0"/>
                    </a:moveTo>
                    <a:cubicBezTo>
                      <a:pt x="151746" y="87156"/>
                      <a:pt x="242390" y="174313"/>
                      <a:pt x="324068" y="197223"/>
                    </a:cubicBezTo>
                    <a:cubicBezTo>
                      <a:pt x="405746" y="220133"/>
                      <a:pt x="489416" y="91639"/>
                      <a:pt x="551173" y="137459"/>
                    </a:cubicBezTo>
                    <a:cubicBezTo>
                      <a:pt x="612930" y="183279"/>
                      <a:pt x="719511" y="406400"/>
                      <a:pt x="694609" y="472141"/>
                    </a:cubicBezTo>
                    <a:cubicBezTo>
                      <a:pt x="669707" y="537882"/>
                      <a:pt x="430648" y="482102"/>
                      <a:pt x="401762" y="531906"/>
                    </a:cubicBezTo>
                    <a:cubicBezTo>
                      <a:pt x="372876" y="581710"/>
                      <a:pt x="526272" y="725146"/>
                      <a:pt x="521291" y="770965"/>
                    </a:cubicBezTo>
                    <a:cubicBezTo>
                      <a:pt x="516311" y="816785"/>
                      <a:pt x="411722" y="819772"/>
                      <a:pt x="371879" y="806823"/>
                    </a:cubicBezTo>
                    <a:cubicBezTo>
                      <a:pt x="332036" y="793874"/>
                      <a:pt x="314860" y="676851"/>
                      <a:pt x="282232" y="693271"/>
                    </a:cubicBezTo>
                    <a:cubicBezTo>
                      <a:pt x="249604" y="709691"/>
                      <a:pt x="223150" y="840417"/>
                      <a:pt x="176111" y="905342"/>
                    </a:cubicBezTo>
                    <a:cubicBezTo>
                      <a:pt x="129072" y="970267"/>
                      <a:pt x="69227" y="1063396"/>
                      <a:pt x="0" y="108282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p:nvSpPr>
            <p:spPr>
              <a:xfrm>
                <a:off x="2353279" y="4809159"/>
                <a:ext cx="49757" cy="61548"/>
              </a:xfrm>
              <a:custGeom>
                <a:avLst/>
                <a:gdLst>
                  <a:gd name="connsiteX0" fmla="*/ 6763 w 126447"/>
                  <a:gd name="connsiteY0" fmla="*/ 18499 h 191822"/>
                  <a:gd name="connsiteX1" fmla="*/ 126292 w 126447"/>
                  <a:gd name="connsiteY1" fmla="*/ 24476 h 191822"/>
                  <a:gd name="connsiteX2" fmla="*/ 30669 w 126447"/>
                  <a:gd name="connsiteY2" fmla="*/ 191817 h 191822"/>
                  <a:gd name="connsiteX3" fmla="*/ 6763 w 126447"/>
                  <a:gd name="connsiteY3" fmla="*/ 18499 h 191822"/>
                  <a:gd name="connsiteX0-1" fmla="*/ 394 w 120595"/>
                  <a:gd name="connsiteY0-2" fmla="*/ 16500 h 159942"/>
                  <a:gd name="connsiteX1-3" fmla="*/ 119923 w 120595"/>
                  <a:gd name="connsiteY1-4" fmla="*/ 22477 h 159942"/>
                  <a:gd name="connsiteX2-5" fmla="*/ 84065 w 120595"/>
                  <a:gd name="connsiteY2-6" fmla="*/ 159936 h 159942"/>
                  <a:gd name="connsiteX3-7" fmla="*/ 394 w 120595"/>
                  <a:gd name="connsiteY3-8" fmla="*/ 16500 h 159942"/>
                  <a:gd name="connsiteX0-9" fmla="*/ 939 w 129518"/>
                  <a:gd name="connsiteY0-10" fmla="*/ 16500 h 160211"/>
                  <a:gd name="connsiteX1-11" fmla="*/ 120468 w 129518"/>
                  <a:gd name="connsiteY1-12" fmla="*/ 22477 h 160211"/>
                  <a:gd name="connsiteX2-13" fmla="*/ 84610 w 129518"/>
                  <a:gd name="connsiteY2-14" fmla="*/ 159936 h 160211"/>
                  <a:gd name="connsiteX3-15" fmla="*/ 939 w 129518"/>
                  <a:gd name="connsiteY3-16" fmla="*/ 16500 h 160211"/>
                </a:gdLst>
                <a:ahLst/>
                <a:cxnLst>
                  <a:cxn ang="0">
                    <a:pos x="connsiteX0-1" y="connsiteY0-2"/>
                  </a:cxn>
                  <a:cxn ang="0">
                    <a:pos x="connsiteX1-3" y="connsiteY1-4"/>
                  </a:cxn>
                  <a:cxn ang="0">
                    <a:pos x="connsiteX2-5" y="connsiteY2-6"/>
                  </a:cxn>
                  <a:cxn ang="0">
                    <a:pos x="connsiteX3-7" y="connsiteY3-8"/>
                  </a:cxn>
                </a:cxnLst>
                <a:rect l="l" t="t" r="r" b="b"/>
                <a:pathLst>
                  <a:path w="129518" h="160211">
                    <a:moveTo>
                      <a:pt x="939" y="16500"/>
                    </a:moveTo>
                    <a:cubicBezTo>
                      <a:pt x="6915" y="-6410"/>
                      <a:pt x="116484" y="-6409"/>
                      <a:pt x="120468" y="22477"/>
                    </a:cubicBezTo>
                    <a:cubicBezTo>
                      <a:pt x="124452" y="51363"/>
                      <a:pt x="152344" y="152964"/>
                      <a:pt x="84610" y="159936"/>
                    </a:cubicBezTo>
                    <a:cubicBezTo>
                      <a:pt x="16876" y="166908"/>
                      <a:pt x="-5037" y="39410"/>
                      <a:pt x="939" y="16500"/>
                    </a:cubicBezTo>
                    <a:close/>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a:off x="2500518" y="4409062"/>
                <a:ext cx="255640" cy="461540"/>
              </a:xfrm>
              <a:custGeom>
                <a:avLst/>
                <a:gdLst>
                  <a:gd name="connsiteX0" fmla="*/ 420402 w 665437"/>
                  <a:gd name="connsiteY0" fmla="*/ 0 h 1201399"/>
                  <a:gd name="connsiteX1" fmla="*/ 181343 w 665437"/>
                  <a:gd name="connsiteY1" fmla="*/ 161365 h 1201399"/>
                  <a:gd name="connsiteX2" fmla="*/ 37908 w 665437"/>
                  <a:gd name="connsiteY2" fmla="*/ 173318 h 1201399"/>
                  <a:gd name="connsiteX3" fmla="*/ 2049 w 665437"/>
                  <a:gd name="connsiteY3" fmla="*/ 239059 h 1201399"/>
                  <a:gd name="connsiteX4" fmla="*/ 37908 w 665437"/>
                  <a:gd name="connsiteY4" fmla="*/ 579718 h 1201399"/>
                  <a:gd name="connsiteX5" fmla="*/ 306849 w 665437"/>
                  <a:gd name="connsiteY5" fmla="*/ 753036 h 1201399"/>
                  <a:gd name="connsiteX6" fmla="*/ 282943 w 665437"/>
                  <a:gd name="connsiteY6" fmla="*/ 926353 h 1201399"/>
                  <a:gd name="connsiteX7" fmla="*/ 336731 w 665437"/>
                  <a:gd name="connsiteY7" fmla="*/ 1093695 h 1201399"/>
                  <a:gd name="connsiteX8" fmla="*/ 306849 w 665437"/>
                  <a:gd name="connsiteY8" fmla="*/ 1201271 h 1201399"/>
                  <a:gd name="connsiteX9" fmla="*/ 408449 w 665437"/>
                  <a:gd name="connsiteY9" fmla="*/ 1111624 h 1201399"/>
                  <a:gd name="connsiteX10" fmla="*/ 444308 w 665437"/>
                  <a:gd name="connsiteY10" fmla="*/ 944283 h 1201399"/>
                  <a:gd name="connsiteX11" fmla="*/ 516025 w 665437"/>
                  <a:gd name="connsiteY11" fmla="*/ 818777 h 1201399"/>
                  <a:gd name="connsiteX12" fmla="*/ 665437 w 665437"/>
                  <a:gd name="connsiteY12" fmla="*/ 753036 h 1201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5437" h="1201399">
                    <a:moveTo>
                      <a:pt x="420402" y="0"/>
                    </a:moveTo>
                    <a:cubicBezTo>
                      <a:pt x="332747" y="66239"/>
                      <a:pt x="245092" y="132479"/>
                      <a:pt x="181343" y="161365"/>
                    </a:cubicBezTo>
                    <a:cubicBezTo>
                      <a:pt x="117594" y="190251"/>
                      <a:pt x="67790" y="160369"/>
                      <a:pt x="37908" y="173318"/>
                    </a:cubicBezTo>
                    <a:cubicBezTo>
                      <a:pt x="8026" y="186267"/>
                      <a:pt x="2049" y="171326"/>
                      <a:pt x="2049" y="239059"/>
                    </a:cubicBezTo>
                    <a:cubicBezTo>
                      <a:pt x="2049" y="306792"/>
                      <a:pt x="-12892" y="494055"/>
                      <a:pt x="37908" y="579718"/>
                    </a:cubicBezTo>
                    <a:cubicBezTo>
                      <a:pt x="88708" y="665381"/>
                      <a:pt x="266010" y="695264"/>
                      <a:pt x="306849" y="753036"/>
                    </a:cubicBezTo>
                    <a:cubicBezTo>
                      <a:pt x="347688" y="810808"/>
                      <a:pt x="277963" y="869577"/>
                      <a:pt x="282943" y="926353"/>
                    </a:cubicBezTo>
                    <a:cubicBezTo>
                      <a:pt x="287923" y="983129"/>
                      <a:pt x="332747" y="1047875"/>
                      <a:pt x="336731" y="1093695"/>
                    </a:cubicBezTo>
                    <a:cubicBezTo>
                      <a:pt x="340715" y="1139515"/>
                      <a:pt x="294896" y="1198283"/>
                      <a:pt x="306849" y="1201271"/>
                    </a:cubicBezTo>
                    <a:cubicBezTo>
                      <a:pt x="318802" y="1204259"/>
                      <a:pt x="385539" y="1154455"/>
                      <a:pt x="408449" y="1111624"/>
                    </a:cubicBezTo>
                    <a:cubicBezTo>
                      <a:pt x="431359" y="1068793"/>
                      <a:pt x="426379" y="993091"/>
                      <a:pt x="444308" y="944283"/>
                    </a:cubicBezTo>
                    <a:cubicBezTo>
                      <a:pt x="462237" y="895475"/>
                      <a:pt x="479170" y="850651"/>
                      <a:pt x="516025" y="818777"/>
                    </a:cubicBezTo>
                    <a:cubicBezTo>
                      <a:pt x="552880" y="786903"/>
                      <a:pt x="609158" y="769969"/>
                      <a:pt x="665437" y="753036"/>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a:off x="2693191" y="4801426"/>
                <a:ext cx="48215" cy="91839"/>
              </a:xfrm>
              <a:custGeom>
                <a:avLst/>
                <a:gdLst>
                  <a:gd name="connsiteX0" fmla="*/ 125506 w 125506"/>
                  <a:gd name="connsiteY0" fmla="*/ 0 h 239059"/>
                  <a:gd name="connsiteX1" fmla="*/ 59765 w 125506"/>
                  <a:gd name="connsiteY1" fmla="*/ 23906 h 239059"/>
                  <a:gd name="connsiteX2" fmla="*/ 0 w 125506"/>
                  <a:gd name="connsiteY2" fmla="*/ 143435 h 239059"/>
                  <a:gd name="connsiteX3" fmla="*/ 59765 w 125506"/>
                  <a:gd name="connsiteY3" fmla="*/ 239059 h 239059"/>
                </a:gdLst>
                <a:ahLst/>
                <a:cxnLst>
                  <a:cxn ang="0">
                    <a:pos x="connsiteX0" y="connsiteY0"/>
                  </a:cxn>
                  <a:cxn ang="0">
                    <a:pos x="connsiteX1" y="connsiteY1"/>
                  </a:cxn>
                  <a:cxn ang="0">
                    <a:pos x="connsiteX2" y="connsiteY2"/>
                  </a:cxn>
                  <a:cxn ang="0">
                    <a:pos x="connsiteX3" y="connsiteY3"/>
                  </a:cxn>
                </a:cxnLst>
                <a:rect l="l" t="t" r="r" b="b"/>
                <a:pathLst>
                  <a:path w="125506" h="239059">
                    <a:moveTo>
                      <a:pt x="125506" y="0"/>
                    </a:moveTo>
                    <a:cubicBezTo>
                      <a:pt x="103094" y="0"/>
                      <a:pt x="80683" y="0"/>
                      <a:pt x="59765" y="23906"/>
                    </a:cubicBezTo>
                    <a:cubicBezTo>
                      <a:pt x="38847" y="47812"/>
                      <a:pt x="0" y="107576"/>
                      <a:pt x="0" y="143435"/>
                    </a:cubicBezTo>
                    <a:cubicBezTo>
                      <a:pt x="0" y="179294"/>
                      <a:pt x="29882" y="209176"/>
                      <a:pt x="59765" y="239059"/>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任意多边形 7"/>
            <p:cNvSpPr/>
            <p:nvPr/>
          </p:nvSpPr>
          <p:spPr>
            <a:xfrm rot="20279529">
              <a:off x="2598986" y="4623585"/>
              <a:ext cx="174702" cy="83215"/>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p:cNvSpPr/>
            <p:nvPr/>
          </p:nvSpPr>
          <p:spPr>
            <a:xfrm rot="20279529">
              <a:off x="2479594" y="4480388"/>
              <a:ext cx="223342" cy="11879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p:nvSpPr>
          <p:spPr>
            <a:xfrm rot="20279529">
              <a:off x="2127432" y="4559080"/>
              <a:ext cx="113703" cy="55204"/>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rot="20279529">
              <a:off x="2594340" y="4571943"/>
              <a:ext cx="163589" cy="96477"/>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rot="20279529">
              <a:off x="2135494" y="4638968"/>
              <a:ext cx="269481" cy="148400"/>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rot="20279529">
              <a:off x="2551870" y="4532497"/>
              <a:ext cx="202631" cy="103394"/>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rot="20279529">
              <a:off x="2524324" y="4506303"/>
              <a:ext cx="197416" cy="96522"/>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rot="20279529">
              <a:off x="2501280" y="4464115"/>
              <a:ext cx="153497" cy="79925"/>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rot="20279529">
              <a:off x="2328699" y="4625725"/>
              <a:ext cx="74052" cy="2824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rot="20279529">
              <a:off x="2130536" y="4603524"/>
              <a:ext cx="189693" cy="97507"/>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rot="20279529">
              <a:off x="2599023" y="4660655"/>
              <a:ext cx="191800" cy="92351"/>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18"/>
            <p:cNvSpPr/>
            <p:nvPr/>
          </p:nvSpPr>
          <p:spPr>
            <a:xfrm rot="20279529">
              <a:off x="2611275" y="4795392"/>
              <a:ext cx="62292" cy="3809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rot="20279529">
              <a:off x="2492797" y="4489568"/>
              <a:ext cx="71293" cy="50292"/>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rot="20279529">
              <a:off x="2118578" y="4584242"/>
              <a:ext cx="149665" cy="78198"/>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20279529">
              <a:off x="2127492" y="4608653"/>
              <a:ext cx="255388" cy="139142"/>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rot="20279529">
              <a:off x="2284593" y="4709127"/>
              <a:ext cx="38604" cy="23656"/>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23"/>
            <p:cNvSpPr/>
            <p:nvPr/>
          </p:nvSpPr>
          <p:spPr>
            <a:xfrm rot="20279529">
              <a:off x="2302799" y="4734812"/>
              <a:ext cx="38604" cy="23656"/>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椭圆 31"/>
          <p:cNvSpPr/>
          <p:nvPr/>
        </p:nvSpPr>
        <p:spPr>
          <a:xfrm rot="16200000">
            <a:off x="4154724" y="2220539"/>
            <a:ext cx="3771716" cy="3732582"/>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88667 w 660227"/>
              <a:gd name="connsiteY0-334" fmla="*/ 94944 h 649385"/>
              <a:gd name="connsiteX1-335" fmla="*/ 410712 w 660227"/>
              <a:gd name="connsiteY1-336" fmla="*/ 10584 h 649385"/>
              <a:gd name="connsiteX2-337" fmla="*/ 659670 w 660227"/>
              <a:gd name="connsiteY2-338" fmla="*/ 332862 h 649385"/>
              <a:gd name="connsiteX3-339" fmla="*/ 331423 w 660227"/>
              <a:gd name="connsiteY3-340" fmla="*/ 649385 h 649385"/>
              <a:gd name="connsiteX4-341" fmla="*/ 3176 w 660227"/>
              <a:gd name="connsiteY4-342" fmla="*/ 332862 h 649385"/>
              <a:gd name="connsiteX5-343" fmla="*/ 62645 w 660227"/>
              <a:gd name="connsiteY5-344" fmla="*/ 129946 h 649385"/>
              <a:gd name="connsiteX0-345" fmla="*/ 88667 w 660227"/>
              <a:gd name="connsiteY0-346" fmla="*/ 98736 h 653177"/>
              <a:gd name="connsiteX1-347" fmla="*/ 410712 w 660227"/>
              <a:gd name="connsiteY1-348" fmla="*/ 14376 h 653177"/>
              <a:gd name="connsiteX2-349" fmla="*/ 659670 w 660227"/>
              <a:gd name="connsiteY2-350" fmla="*/ 336654 h 653177"/>
              <a:gd name="connsiteX3-351" fmla="*/ 331423 w 660227"/>
              <a:gd name="connsiteY3-352" fmla="*/ 653177 h 653177"/>
              <a:gd name="connsiteX4-353" fmla="*/ 3176 w 660227"/>
              <a:gd name="connsiteY4-354" fmla="*/ 336654 h 653177"/>
              <a:gd name="connsiteX5-355" fmla="*/ 62645 w 660227"/>
              <a:gd name="connsiteY5-356" fmla="*/ 133738 h 653177"/>
              <a:gd name="connsiteX0-357" fmla="*/ 88667 w 660338"/>
              <a:gd name="connsiteY0-358" fmla="*/ 92619 h 647060"/>
              <a:gd name="connsiteX1-359" fmla="*/ 410712 w 660338"/>
              <a:gd name="connsiteY1-360" fmla="*/ 8259 h 647060"/>
              <a:gd name="connsiteX2-361" fmla="*/ 659670 w 660338"/>
              <a:gd name="connsiteY2-362" fmla="*/ 330537 h 647060"/>
              <a:gd name="connsiteX3-363" fmla="*/ 331423 w 660338"/>
              <a:gd name="connsiteY3-364" fmla="*/ 647060 h 647060"/>
              <a:gd name="connsiteX4-365" fmla="*/ 3176 w 660338"/>
              <a:gd name="connsiteY4-366" fmla="*/ 330537 h 647060"/>
              <a:gd name="connsiteX5-367" fmla="*/ 62645 w 660338"/>
              <a:gd name="connsiteY5-368" fmla="*/ 127621 h 647060"/>
              <a:gd name="connsiteX0-369" fmla="*/ 88667 w 660338"/>
              <a:gd name="connsiteY0-370" fmla="*/ 92619 h 647060"/>
              <a:gd name="connsiteX1-371" fmla="*/ 410712 w 660338"/>
              <a:gd name="connsiteY1-372" fmla="*/ 8259 h 647060"/>
              <a:gd name="connsiteX2-373" fmla="*/ 659670 w 660338"/>
              <a:gd name="connsiteY2-374" fmla="*/ 330537 h 647060"/>
              <a:gd name="connsiteX3-375" fmla="*/ 331423 w 660338"/>
              <a:gd name="connsiteY3-376" fmla="*/ 647060 h 647060"/>
              <a:gd name="connsiteX4-377" fmla="*/ 3176 w 660338"/>
              <a:gd name="connsiteY4-378" fmla="*/ 330537 h 647060"/>
              <a:gd name="connsiteX5-379" fmla="*/ 62645 w 660338"/>
              <a:gd name="connsiteY5-380" fmla="*/ 127621 h 647060"/>
              <a:gd name="connsiteX0-381" fmla="*/ 88667 w 660440"/>
              <a:gd name="connsiteY0-382" fmla="*/ 92619 h 647060"/>
              <a:gd name="connsiteX1-383" fmla="*/ 410712 w 660440"/>
              <a:gd name="connsiteY1-384" fmla="*/ 8259 h 647060"/>
              <a:gd name="connsiteX2-385" fmla="*/ 659670 w 660440"/>
              <a:gd name="connsiteY2-386" fmla="*/ 330537 h 647060"/>
              <a:gd name="connsiteX3-387" fmla="*/ 331423 w 660440"/>
              <a:gd name="connsiteY3-388" fmla="*/ 647060 h 647060"/>
              <a:gd name="connsiteX4-389" fmla="*/ 3176 w 660440"/>
              <a:gd name="connsiteY4-390" fmla="*/ 330537 h 647060"/>
              <a:gd name="connsiteX5-391" fmla="*/ 62645 w 660440"/>
              <a:gd name="connsiteY5-392" fmla="*/ 127621 h 647060"/>
              <a:gd name="connsiteX0-393" fmla="*/ 88667 w 660843"/>
              <a:gd name="connsiteY0-394" fmla="*/ 96957 h 651398"/>
              <a:gd name="connsiteX1-395" fmla="*/ 415638 w 660843"/>
              <a:gd name="connsiteY1-396" fmla="*/ 7670 h 651398"/>
              <a:gd name="connsiteX2-397" fmla="*/ 659670 w 660843"/>
              <a:gd name="connsiteY2-398" fmla="*/ 334875 h 651398"/>
              <a:gd name="connsiteX3-399" fmla="*/ 331423 w 660843"/>
              <a:gd name="connsiteY3-400" fmla="*/ 651398 h 651398"/>
              <a:gd name="connsiteX4-401" fmla="*/ 3176 w 660843"/>
              <a:gd name="connsiteY4-402" fmla="*/ 334875 h 651398"/>
              <a:gd name="connsiteX5-403" fmla="*/ 62645 w 660843"/>
              <a:gd name="connsiteY5-404" fmla="*/ 131959 h 651398"/>
              <a:gd name="connsiteX0-405" fmla="*/ 88667 w 660991"/>
              <a:gd name="connsiteY0-406" fmla="*/ 96957 h 651398"/>
              <a:gd name="connsiteX1-407" fmla="*/ 415638 w 660991"/>
              <a:gd name="connsiteY1-408" fmla="*/ 7670 h 651398"/>
              <a:gd name="connsiteX2-409" fmla="*/ 659670 w 660991"/>
              <a:gd name="connsiteY2-410" fmla="*/ 334875 h 651398"/>
              <a:gd name="connsiteX3-411" fmla="*/ 331423 w 660991"/>
              <a:gd name="connsiteY3-412" fmla="*/ 651398 h 651398"/>
              <a:gd name="connsiteX4-413" fmla="*/ 3176 w 660991"/>
              <a:gd name="connsiteY4-414" fmla="*/ 334875 h 651398"/>
              <a:gd name="connsiteX5-415" fmla="*/ 62645 w 660991"/>
              <a:gd name="connsiteY5-416" fmla="*/ 131959 h 651398"/>
              <a:gd name="connsiteX0-417" fmla="*/ 88667 w 659672"/>
              <a:gd name="connsiteY0-418" fmla="*/ 96957 h 651398"/>
              <a:gd name="connsiteX1-419" fmla="*/ 415638 w 659672"/>
              <a:gd name="connsiteY1-420" fmla="*/ 7670 h 651398"/>
              <a:gd name="connsiteX2-421" fmla="*/ 659670 w 659672"/>
              <a:gd name="connsiteY2-422" fmla="*/ 334875 h 651398"/>
              <a:gd name="connsiteX3-423" fmla="*/ 331423 w 659672"/>
              <a:gd name="connsiteY3-424" fmla="*/ 651398 h 651398"/>
              <a:gd name="connsiteX4-425" fmla="*/ 3176 w 659672"/>
              <a:gd name="connsiteY4-426" fmla="*/ 334875 h 651398"/>
              <a:gd name="connsiteX5-427" fmla="*/ 62645 w 659672"/>
              <a:gd name="connsiteY5-428" fmla="*/ 131959 h 651398"/>
              <a:gd name="connsiteX0-429" fmla="*/ 88667 w 660991"/>
              <a:gd name="connsiteY0-430" fmla="*/ 96957 h 651398"/>
              <a:gd name="connsiteX1-431" fmla="*/ 415638 w 660991"/>
              <a:gd name="connsiteY1-432" fmla="*/ 7670 h 651398"/>
              <a:gd name="connsiteX2-433" fmla="*/ 659670 w 660991"/>
              <a:gd name="connsiteY2-434" fmla="*/ 334875 h 651398"/>
              <a:gd name="connsiteX3-435" fmla="*/ 331423 w 660991"/>
              <a:gd name="connsiteY3-436" fmla="*/ 651398 h 651398"/>
              <a:gd name="connsiteX4-437" fmla="*/ 3176 w 660991"/>
              <a:gd name="connsiteY4-438" fmla="*/ 334875 h 651398"/>
              <a:gd name="connsiteX5-439" fmla="*/ 62645 w 660991"/>
              <a:gd name="connsiteY5-440" fmla="*/ 131959 h 651398"/>
              <a:gd name="connsiteX0-441" fmla="*/ 88667 w 660843"/>
              <a:gd name="connsiteY0-442" fmla="*/ 98912 h 653353"/>
              <a:gd name="connsiteX1-443" fmla="*/ 415638 w 660843"/>
              <a:gd name="connsiteY1-444" fmla="*/ 9625 h 653353"/>
              <a:gd name="connsiteX2-445" fmla="*/ 659670 w 660843"/>
              <a:gd name="connsiteY2-446" fmla="*/ 336830 h 653353"/>
              <a:gd name="connsiteX3-447" fmla="*/ 331423 w 660843"/>
              <a:gd name="connsiteY3-448" fmla="*/ 653353 h 653353"/>
              <a:gd name="connsiteX4-449" fmla="*/ 3176 w 660843"/>
              <a:gd name="connsiteY4-450" fmla="*/ 336830 h 653353"/>
              <a:gd name="connsiteX5-451" fmla="*/ 62645 w 660843"/>
              <a:gd name="connsiteY5-452" fmla="*/ 133914 h 653353"/>
              <a:gd name="connsiteX0-453" fmla="*/ 88667 w 660203"/>
              <a:gd name="connsiteY0-454" fmla="*/ 98912 h 653353"/>
              <a:gd name="connsiteX1-455" fmla="*/ 415638 w 660203"/>
              <a:gd name="connsiteY1-456" fmla="*/ 9625 h 653353"/>
              <a:gd name="connsiteX2-457" fmla="*/ 659670 w 660203"/>
              <a:gd name="connsiteY2-458" fmla="*/ 336830 h 653353"/>
              <a:gd name="connsiteX3-459" fmla="*/ 331423 w 660203"/>
              <a:gd name="connsiteY3-460" fmla="*/ 653353 h 653353"/>
              <a:gd name="connsiteX4-461" fmla="*/ 3176 w 660203"/>
              <a:gd name="connsiteY4-462" fmla="*/ 336830 h 653353"/>
              <a:gd name="connsiteX5-463" fmla="*/ 62645 w 660203"/>
              <a:gd name="connsiteY5-464" fmla="*/ 133914 h 65335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91" y="connsiteY5-92"/>
              </a:cxn>
            </a:cxnLst>
            <a:rect l="l" t="t" r="r" b="b"/>
            <a:pathLst>
              <a:path w="660203" h="653353">
                <a:moveTo>
                  <a:pt x="88667" y="98912"/>
                </a:moveTo>
                <a:cubicBezTo>
                  <a:pt x="160995" y="21905"/>
                  <a:pt x="271208" y="-20178"/>
                  <a:pt x="415638" y="9625"/>
                </a:cubicBezTo>
                <a:cubicBezTo>
                  <a:pt x="560068" y="39428"/>
                  <a:pt x="668779" y="199983"/>
                  <a:pt x="659670" y="336830"/>
                </a:cubicBezTo>
                <a:cubicBezTo>
                  <a:pt x="650561" y="473677"/>
                  <a:pt x="512709" y="653353"/>
                  <a:pt x="331423" y="653353"/>
                </a:cubicBezTo>
                <a:cubicBezTo>
                  <a:pt x="150137" y="653353"/>
                  <a:pt x="14721" y="456654"/>
                  <a:pt x="3176" y="336830"/>
                </a:cubicBezTo>
                <a:cubicBezTo>
                  <a:pt x="-8369" y="217006"/>
                  <a:pt x="11590" y="208728"/>
                  <a:pt x="62645" y="133914"/>
                </a:cubicBezTo>
              </a:path>
            </a:pathLst>
          </a:custGeom>
          <a:noFill/>
          <a:ln w="38100" cap="rnd">
            <a:solidFill>
              <a:srgbClr val="262626"/>
            </a:solidFill>
            <a:prstDash val="solid"/>
            <a:round/>
            <a:tailEnd type="arrow" w="med" len="lg"/>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7200" b="1" dirty="0">
              <a:solidFill>
                <a:schemeClr val="accent1">
                  <a:lumMod val="50000"/>
                </a:schemeClr>
              </a:solidFill>
              <a:latin typeface="方正静蕾简体" panose="02000000000000000000" pitchFamily="2" charset="-122"/>
              <a:ea typeface="方正静蕾简体" panose="02000000000000000000" pitchFamily="2" charset="-122"/>
            </a:endParaRPr>
          </a:p>
        </p:txBody>
      </p:sp>
      <p:sp>
        <p:nvSpPr>
          <p:cNvPr id="31" name="任意多边形 30"/>
          <p:cNvSpPr/>
          <p:nvPr/>
        </p:nvSpPr>
        <p:spPr>
          <a:xfrm flipH="1">
            <a:off x="3988362" y="4730213"/>
            <a:ext cx="676146" cy="717630"/>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solidFill>
            <a:schemeClr val="bg1"/>
          </a:solid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solidFill>
                  <a:srgbClr val="392F2F"/>
                </a:solidFill>
                <a:latin typeface="方正静蕾简体" panose="02000000000000000000" pitchFamily="2" charset="-122"/>
                <a:ea typeface="方正静蕾简体" panose="02000000000000000000" pitchFamily="2" charset="-122"/>
              </a:rPr>
              <a:t>4</a:t>
            </a:r>
            <a:endParaRPr lang="en-US" altLang="zh-CN" sz="4400" b="1" dirty="0">
              <a:solidFill>
                <a:srgbClr val="392F2F"/>
              </a:solidFill>
              <a:latin typeface="方正静蕾简体" panose="02000000000000000000" pitchFamily="2" charset="-122"/>
              <a:ea typeface="方正静蕾简体" panose="02000000000000000000" pitchFamily="2" charset="-122"/>
            </a:endParaRPr>
          </a:p>
        </p:txBody>
      </p:sp>
      <p:sp>
        <p:nvSpPr>
          <p:cNvPr id="32" name="任意多边形 31"/>
          <p:cNvSpPr/>
          <p:nvPr/>
        </p:nvSpPr>
        <p:spPr>
          <a:xfrm flipH="1">
            <a:off x="3988362" y="2742039"/>
            <a:ext cx="676146" cy="717630"/>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solidFill>
            <a:schemeClr val="bg1"/>
          </a:solid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smtClean="0">
                <a:solidFill>
                  <a:srgbClr val="392F2F"/>
                </a:solidFill>
                <a:latin typeface="方正静蕾简体" panose="02000000000000000000" pitchFamily="2" charset="-122"/>
                <a:ea typeface="方正静蕾简体" panose="02000000000000000000" pitchFamily="2" charset="-122"/>
              </a:rPr>
              <a:t>1</a:t>
            </a:r>
            <a:endParaRPr lang="zh-CN" altLang="en-US" sz="4400" b="1" dirty="0">
              <a:solidFill>
                <a:srgbClr val="392F2F"/>
              </a:solidFill>
              <a:latin typeface="方正静蕾简体" panose="02000000000000000000" pitchFamily="2" charset="-122"/>
              <a:ea typeface="方正静蕾简体" panose="02000000000000000000" pitchFamily="2" charset="-122"/>
            </a:endParaRPr>
          </a:p>
        </p:txBody>
      </p:sp>
      <p:sp>
        <p:nvSpPr>
          <p:cNvPr id="33" name="任意多边形 32"/>
          <p:cNvSpPr/>
          <p:nvPr/>
        </p:nvSpPr>
        <p:spPr>
          <a:xfrm flipH="1">
            <a:off x="7327193" y="4730213"/>
            <a:ext cx="676146" cy="717630"/>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solidFill>
            <a:schemeClr val="bg1"/>
          </a:solid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solidFill>
                  <a:srgbClr val="392F2F"/>
                </a:solidFill>
                <a:latin typeface="方正静蕾简体" panose="02000000000000000000" pitchFamily="2" charset="-122"/>
                <a:ea typeface="方正静蕾简体" panose="02000000000000000000" pitchFamily="2" charset="-122"/>
              </a:rPr>
              <a:t>3</a:t>
            </a:r>
            <a:endParaRPr lang="en-US" altLang="zh-CN" sz="4400" b="1" dirty="0">
              <a:solidFill>
                <a:srgbClr val="392F2F"/>
              </a:solidFill>
              <a:latin typeface="方正静蕾简体" panose="02000000000000000000" pitchFamily="2" charset="-122"/>
              <a:ea typeface="方正静蕾简体" panose="02000000000000000000" pitchFamily="2" charset="-122"/>
            </a:endParaRPr>
          </a:p>
        </p:txBody>
      </p:sp>
      <p:sp>
        <p:nvSpPr>
          <p:cNvPr id="34" name="任意多边形 33"/>
          <p:cNvSpPr/>
          <p:nvPr/>
        </p:nvSpPr>
        <p:spPr>
          <a:xfrm flipH="1">
            <a:off x="7327193" y="2742039"/>
            <a:ext cx="676146" cy="717630"/>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 name="connsiteX0-61" fmla="*/ 9 w 141024"/>
              <a:gd name="connsiteY0-62" fmla="*/ 71451 h 148862"/>
              <a:gd name="connsiteX1-63" fmla="*/ 71446 w 141024"/>
              <a:gd name="connsiteY1-64" fmla="*/ 14 h 148862"/>
              <a:gd name="connsiteX2-65" fmla="*/ 140026 w 141024"/>
              <a:gd name="connsiteY2-66" fmla="*/ 77166 h 148862"/>
              <a:gd name="connsiteX3-67" fmla="*/ 74304 w 141024"/>
              <a:gd name="connsiteY3-68" fmla="*/ 148604 h 148862"/>
              <a:gd name="connsiteX4-69" fmla="*/ 9 w 141024"/>
              <a:gd name="connsiteY4-70" fmla="*/ 71451 h 148862"/>
              <a:gd name="connsiteX0-71" fmla="*/ 9 w 140173"/>
              <a:gd name="connsiteY0-72" fmla="*/ 71451 h 148862"/>
              <a:gd name="connsiteX1-73" fmla="*/ 71446 w 140173"/>
              <a:gd name="connsiteY1-74" fmla="*/ 14 h 148862"/>
              <a:gd name="connsiteX2-75" fmla="*/ 140026 w 140173"/>
              <a:gd name="connsiteY2-76" fmla="*/ 77166 h 148862"/>
              <a:gd name="connsiteX3-77" fmla="*/ 74304 w 140173"/>
              <a:gd name="connsiteY3-78" fmla="*/ 148604 h 148862"/>
              <a:gd name="connsiteX4-79" fmla="*/ 9 w 140173"/>
              <a:gd name="connsiteY4-80" fmla="*/ 71451 h 148862"/>
              <a:gd name="connsiteX0-81" fmla="*/ 9 w 140257"/>
              <a:gd name="connsiteY0-82" fmla="*/ 71451 h 148862"/>
              <a:gd name="connsiteX1-83" fmla="*/ 71446 w 140257"/>
              <a:gd name="connsiteY1-84" fmla="*/ 14 h 148862"/>
              <a:gd name="connsiteX2-85" fmla="*/ 140026 w 140257"/>
              <a:gd name="connsiteY2-86" fmla="*/ 77166 h 148862"/>
              <a:gd name="connsiteX3-87" fmla="*/ 74304 w 140257"/>
              <a:gd name="connsiteY3-88" fmla="*/ 148604 h 148862"/>
              <a:gd name="connsiteX4-89" fmla="*/ 9 w 140257"/>
              <a:gd name="connsiteY4-9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257" h="148862">
                <a:moveTo>
                  <a:pt x="9" y="71451"/>
                </a:moveTo>
                <a:cubicBezTo>
                  <a:pt x="-467" y="46686"/>
                  <a:pt x="19535" y="-938"/>
                  <a:pt x="71446" y="14"/>
                </a:cubicBezTo>
                <a:cubicBezTo>
                  <a:pt x="123357" y="966"/>
                  <a:pt x="142638" y="44242"/>
                  <a:pt x="140026" y="77166"/>
                </a:cubicBezTo>
                <a:cubicBezTo>
                  <a:pt x="141931" y="102883"/>
                  <a:pt x="125739" y="152890"/>
                  <a:pt x="74304" y="148604"/>
                </a:cubicBezTo>
                <a:cubicBezTo>
                  <a:pt x="22869" y="144318"/>
                  <a:pt x="485" y="96216"/>
                  <a:pt x="9" y="71451"/>
                </a:cubicBezTo>
                <a:close/>
              </a:path>
            </a:pathLst>
          </a:custGeom>
          <a:solidFill>
            <a:schemeClr val="bg1"/>
          </a:solidFill>
          <a:ln w="38100" cap="rnd">
            <a:solidFill>
              <a:srgbClr val="26262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smtClean="0">
                <a:solidFill>
                  <a:srgbClr val="392F2F"/>
                </a:solidFill>
                <a:latin typeface="方正静蕾简体" panose="02000000000000000000" pitchFamily="2" charset="-122"/>
                <a:ea typeface="方正静蕾简体" panose="02000000000000000000" pitchFamily="2" charset="-122"/>
              </a:rPr>
              <a:t>2</a:t>
            </a:r>
            <a:endParaRPr lang="zh-CN" altLang="en-US" sz="4400" b="1" dirty="0">
              <a:solidFill>
                <a:srgbClr val="392F2F"/>
              </a:solidFill>
              <a:latin typeface="方正静蕾简体" panose="02000000000000000000" pitchFamily="2" charset="-122"/>
              <a:ea typeface="方正静蕾简体" panose="02000000000000000000" pitchFamily="2" charset="-122"/>
            </a:endParaRPr>
          </a:p>
        </p:txBody>
      </p:sp>
      <p:sp>
        <p:nvSpPr>
          <p:cNvPr id="35" name="矩形 34"/>
          <p:cNvSpPr>
            <a:spLocks noChangeArrowheads="1"/>
          </p:cNvSpPr>
          <p:nvPr/>
        </p:nvSpPr>
        <p:spPr bwMode="auto">
          <a:xfrm>
            <a:off x="587523" y="2580164"/>
            <a:ext cx="2684043" cy="93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rPr>
              <a:t>数据处理</a:t>
            </a:r>
            <a:endParaRPr lang="en-US" altLang="zh-CN" sz="2400" dirty="0">
              <a:solidFill>
                <a:srgbClr val="392F2F"/>
              </a:solidFill>
            </a:endParaRPr>
          </a:p>
          <a:p>
            <a:pPr>
              <a:buNone/>
            </a:pPr>
            <a:r>
              <a:rPr lang="zh-CN" altLang="en-US" sz="1400" dirty="0">
                <a:solidFill>
                  <a:schemeClr val="tx1">
                    <a:lumMod val="85000"/>
                    <a:lumOff val="15000"/>
                  </a:schemeClr>
                </a:solidFill>
              </a:rPr>
              <a:t>收集省联社、数据仓库、外部接口等数据，最终按客户号汇总。</a:t>
            </a:r>
            <a:endParaRPr lang="zh-CN" altLang="en-US" sz="1400" dirty="0">
              <a:solidFill>
                <a:schemeClr val="tx1">
                  <a:lumMod val="85000"/>
                  <a:lumOff val="15000"/>
                </a:schemeClr>
              </a:solidFill>
            </a:endParaRPr>
          </a:p>
        </p:txBody>
      </p:sp>
      <p:sp>
        <p:nvSpPr>
          <p:cNvPr id="36" name="矩形 35"/>
          <p:cNvSpPr>
            <a:spLocks noChangeArrowheads="1"/>
          </p:cNvSpPr>
          <p:nvPr/>
        </p:nvSpPr>
        <p:spPr bwMode="auto">
          <a:xfrm>
            <a:off x="602602" y="4504296"/>
            <a:ext cx="2684043" cy="93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rPr>
              <a:t>评估应用</a:t>
            </a:r>
            <a:endParaRPr lang="en-US" altLang="zh-CN" sz="2400" dirty="0">
              <a:solidFill>
                <a:srgbClr val="392F2F"/>
              </a:solidFill>
            </a:endParaRPr>
          </a:p>
          <a:p>
            <a:pPr>
              <a:buNone/>
            </a:pPr>
            <a:r>
              <a:rPr lang="zh-CN" altLang="en-US" sz="1400" dirty="0">
                <a:solidFill>
                  <a:schemeClr val="tx1">
                    <a:lumMod val="85000"/>
                    <a:lumOff val="15000"/>
                  </a:schemeClr>
                </a:solidFill>
              </a:rPr>
              <a:t>评估模型的价值 ，并应用到贷款客户中。</a:t>
            </a:r>
            <a:endParaRPr lang="zh-CN" altLang="en-US" sz="1400" dirty="0">
              <a:solidFill>
                <a:schemeClr val="tx1">
                  <a:lumMod val="85000"/>
                  <a:lumOff val="15000"/>
                </a:schemeClr>
              </a:solidFill>
            </a:endParaRPr>
          </a:p>
        </p:txBody>
      </p:sp>
      <p:sp>
        <p:nvSpPr>
          <p:cNvPr id="37" name="矩形 36"/>
          <p:cNvSpPr>
            <a:spLocks noChangeArrowheads="1"/>
          </p:cNvSpPr>
          <p:nvPr/>
        </p:nvSpPr>
        <p:spPr bwMode="auto">
          <a:xfrm>
            <a:off x="8249605" y="2580164"/>
            <a:ext cx="2684043" cy="93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rPr>
              <a:t>特征工程</a:t>
            </a:r>
            <a:endParaRPr lang="en-US" altLang="zh-CN" sz="2400" dirty="0">
              <a:solidFill>
                <a:srgbClr val="392F2F"/>
              </a:solidFill>
            </a:endParaRPr>
          </a:p>
          <a:p>
            <a:pPr>
              <a:buNone/>
            </a:pPr>
            <a:r>
              <a:rPr lang="zh-CN" altLang="en-US" sz="1400" dirty="0">
                <a:solidFill>
                  <a:schemeClr val="tx1">
                    <a:lumMod val="85000"/>
                    <a:lumOff val="15000"/>
                  </a:schemeClr>
                </a:solidFill>
              </a:rPr>
              <a:t>根据数据分布情况筛选对贷款逾期影响较大的指标。</a:t>
            </a:r>
            <a:endParaRPr lang="zh-CN" altLang="en-US" sz="1400" dirty="0">
              <a:solidFill>
                <a:schemeClr val="tx1">
                  <a:lumMod val="85000"/>
                  <a:lumOff val="15000"/>
                </a:schemeClr>
              </a:solidFill>
            </a:endParaRPr>
          </a:p>
        </p:txBody>
      </p:sp>
      <p:sp>
        <p:nvSpPr>
          <p:cNvPr id="38" name="矩形 37"/>
          <p:cNvSpPr>
            <a:spLocks noChangeArrowheads="1"/>
          </p:cNvSpPr>
          <p:nvPr/>
        </p:nvSpPr>
        <p:spPr bwMode="auto">
          <a:xfrm>
            <a:off x="8264684" y="4504296"/>
            <a:ext cx="2684043" cy="93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rPr>
              <a:t>模型训练</a:t>
            </a:r>
            <a:endParaRPr lang="en-US" altLang="zh-CN" sz="2400" dirty="0">
              <a:solidFill>
                <a:srgbClr val="392F2F"/>
              </a:solidFill>
            </a:endParaRPr>
          </a:p>
          <a:p>
            <a:pPr>
              <a:buNone/>
            </a:pPr>
            <a:r>
              <a:rPr lang="zh-CN" altLang="en-US" sz="1400" dirty="0">
                <a:solidFill>
                  <a:schemeClr val="tx1">
                    <a:lumMod val="85000"/>
                    <a:lumOff val="15000"/>
                  </a:schemeClr>
                </a:solidFill>
              </a:rPr>
              <a:t>选择算法，通过历史数据训练模型的参数。</a:t>
            </a:r>
            <a:endParaRPr lang="zh-CN" altLang="en-US" sz="1400" dirty="0">
              <a:solidFill>
                <a:schemeClr val="tx1">
                  <a:lumMod val="85000"/>
                  <a:lumOff val="15000"/>
                </a:schemeClr>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31" presetClass="entr" presetSubtype="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p:cTn id="11" dur="1000" fill="hold"/>
                                        <p:tgtEl>
                                          <p:spTgt spid="30"/>
                                        </p:tgtEl>
                                        <p:attrNameLst>
                                          <p:attrName>ppt_w</p:attrName>
                                        </p:attrNameLst>
                                      </p:cBhvr>
                                      <p:tavLst>
                                        <p:tav tm="0">
                                          <p:val>
                                            <p:fltVal val="0"/>
                                          </p:val>
                                        </p:tav>
                                        <p:tav tm="100000">
                                          <p:val>
                                            <p:strVal val="#ppt_w"/>
                                          </p:val>
                                        </p:tav>
                                      </p:tavLst>
                                    </p:anim>
                                    <p:anim calcmode="lin" valueType="num">
                                      <p:cBhvr>
                                        <p:cTn id="12" dur="1000" fill="hold"/>
                                        <p:tgtEl>
                                          <p:spTgt spid="30"/>
                                        </p:tgtEl>
                                        <p:attrNameLst>
                                          <p:attrName>ppt_h</p:attrName>
                                        </p:attrNameLst>
                                      </p:cBhvr>
                                      <p:tavLst>
                                        <p:tav tm="0">
                                          <p:val>
                                            <p:fltVal val="0"/>
                                          </p:val>
                                        </p:tav>
                                        <p:tav tm="100000">
                                          <p:val>
                                            <p:strVal val="#ppt_h"/>
                                          </p:val>
                                        </p:tav>
                                      </p:tavLst>
                                    </p:anim>
                                    <p:anim calcmode="lin" valueType="num">
                                      <p:cBhvr>
                                        <p:cTn id="13" dur="1000" fill="hold"/>
                                        <p:tgtEl>
                                          <p:spTgt spid="30"/>
                                        </p:tgtEl>
                                        <p:attrNameLst>
                                          <p:attrName>style.rotation</p:attrName>
                                        </p:attrNameLst>
                                      </p:cBhvr>
                                      <p:tavLst>
                                        <p:tav tm="0">
                                          <p:val>
                                            <p:fltVal val="90"/>
                                          </p:val>
                                        </p:tav>
                                        <p:tav tm="100000">
                                          <p:val>
                                            <p:fltVal val="0"/>
                                          </p:val>
                                        </p:tav>
                                      </p:tavLst>
                                    </p:anim>
                                    <p:animEffect transition="in" filter="fade">
                                      <p:cBhvr>
                                        <p:cTn id="14" dur="1000"/>
                                        <p:tgtEl>
                                          <p:spTgt spid="30"/>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fade">
                                      <p:cBhvr>
                                        <p:cTn id="18" dur="500"/>
                                        <p:tgtEl>
                                          <p:spTgt spid="32"/>
                                        </p:tgtEl>
                                      </p:cBhvr>
                                    </p:animEffect>
                                  </p:childTnLst>
                                </p:cTn>
                              </p:par>
                              <p:par>
                                <p:cTn id="19" presetID="10" presetClass="entr" presetSubtype="0" fill="hold" grpId="0" nodeType="withEffect">
                                  <p:stCondLst>
                                    <p:cond delay="25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500"/>
                                        <p:tgtEl>
                                          <p:spTgt spid="31"/>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500"/>
                                        <p:tgtEl>
                                          <p:spTgt spid="34"/>
                                        </p:tgtEl>
                                      </p:cBhvr>
                                    </p:animEffect>
                                  </p:childTnLst>
                                </p:cTn>
                              </p:par>
                              <p:par>
                                <p:cTn id="25" presetID="10" presetClass="entr" presetSubtype="0" fill="hold" grpId="0" nodeType="withEffect">
                                  <p:stCondLst>
                                    <p:cond delay="75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childTnLst>
                          </p:cTn>
                        </p:par>
                        <p:par>
                          <p:cTn id="28" fill="hold">
                            <p:stCondLst>
                              <p:cond delay="2000"/>
                            </p:stCondLst>
                            <p:childTnLst>
                              <p:par>
                                <p:cTn id="29" presetID="22" presetClass="entr" presetSubtype="8" fill="hold" grpId="0" nodeType="after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wipe(left)">
                                      <p:cBhvr>
                                        <p:cTn id="31" dur="500"/>
                                        <p:tgtEl>
                                          <p:spTgt spid="35"/>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wipe(left)">
                                      <p:cBhvr>
                                        <p:cTn id="34" dur="500"/>
                                        <p:tgtEl>
                                          <p:spTgt spid="36"/>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wipe(left)">
                                      <p:cBhvr>
                                        <p:cTn id="37" dur="500"/>
                                        <p:tgtEl>
                                          <p:spTgt spid="37"/>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wipe(left)">
                                      <p:cBhvr>
                                        <p:cTn id="4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animBg="1"/>
      <p:bldP spid="35" grpId="0"/>
      <p:bldP spid="36" grpId="0"/>
      <p:bldP spid="37" grpId="0"/>
      <p:bldP spid="3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507314" y="432099"/>
            <a:ext cx="4818201" cy="645160"/>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数据处理</a:t>
            </a:r>
            <a:endPar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flipH="1">
            <a:off x="9642699" y="2756898"/>
            <a:ext cx="1140764" cy="2174633"/>
            <a:chOff x="7313614" y="5424488"/>
            <a:chExt cx="363538" cy="641350"/>
          </a:xfrm>
          <a:solidFill>
            <a:schemeClr val="tx1">
              <a:lumMod val="75000"/>
              <a:lumOff val="25000"/>
            </a:schemeClr>
          </a:solidFill>
        </p:grpSpPr>
        <p:sp>
          <p:nvSpPr>
            <p:cNvPr id="7" name="Freeform 1842"/>
            <p:cNvSpPr>
              <a:spLocks noEditPoints="1"/>
            </p:cNvSpPr>
            <p:nvPr/>
          </p:nvSpPr>
          <p:spPr bwMode="auto">
            <a:xfrm>
              <a:off x="7394577" y="5473701"/>
              <a:ext cx="217488" cy="217488"/>
            </a:xfrm>
            <a:custGeom>
              <a:avLst/>
              <a:gdLst>
                <a:gd name="T0" fmla="*/ 0 w 125"/>
                <a:gd name="T1" fmla="*/ 62 h 125"/>
                <a:gd name="T2" fmla="*/ 63 w 125"/>
                <a:gd name="T3" fmla="*/ 0 h 125"/>
                <a:gd name="T4" fmla="*/ 63 w 125"/>
                <a:gd name="T5" fmla="*/ 0 h 125"/>
                <a:gd name="T6" fmla="*/ 125 w 125"/>
                <a:gd name="T7" fmla="*/ 62 h 125"/>
                <a:gd name="T8" fmla="*/ 125 w 125"/>
                <a:gd name="T9" fmla="*/ 62 h 125"/>
                <a:gd name="T10" fmla="*/ 63 w 125"/>
                <a:gd name="T11" fmla="*/ 125 h 125"/>
                <a:gd name="T12" fmla="*/ 63 w 125"/>
                <a:gd name="T13" fmla="*/ 125 h 125"/>
                <a:gd name="T14" fmla="*/ 0 w 125"/>
                <a:gd name="T15" fmla="*/ 62 h 125"/>
                <a:gd name="T16" fmla="*/ 4 w 125"/>
                <a:gd name="T17" fmla="*/ 62 h 125"/>
                <a:gd name="T18" fmla="*/ 63 w 125"/>
                <a:gd name="T19" fmla="*/ 121 h 125"/>
                <a:gd name="T20" fmla="*/ 63 w 125"/>
                <a:gd name="T21" fmla="*/ 121 h 125"/>
                <a:gd name="T22" fmla="*/ 121 w 125"/>
                <a:gd name="T23" fmla="*/ 62 h 125"/>
                <a:gd name="T24" fmla="*/ 121 w 125"/>
                <a:gd name="T25" fmla="*/ 62 h 125"/>
                <a:gd name="T26" fmla="*/ 63 w 125"/>
                <a:gd name="T27" fmla="*/ 4 h 125"/>
                <a:gd name="T28" fmla="*/ 63 w 125"/>
                <a:gd name="T29" fmla="*/ 4 h 125"/>
                <a:gd name="T30" fmla="*/ 4 w 125"/>
                <a:gd name="T31"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 h="125">
                  <a:moveTo>
                    <a:pt x="0" y="62"/>
                  </a:moveTo>
                  <a:cubicBezTo>
                    <a:pt x="0" y="28"/>
                    <a:pt x="28" y="0"/>
                    <a:pt x="63" y="0"/>
                  </a:cubicBezTo>
                  <a:cubicBezTo>
                    <a:pt x="63" y="0"/>
                    <a:pt x="63" y="0"/>
                    <a:pt x="63" y="0"/>
                  </a:cubicBezTo>
                  <a:cubicBezTo>
                    <a:pt x="97" y="0"/>
                    <a:pt x="125" y="28"/>
                    <a:pt x="125" y="62"/>
                  </a:cubicBezTo>
                  <a:cubicBezTo>
                    <a:pt x="125" y="62"/>
                    <a:pt x="125" y="62"/>
                    <a:pt x="125" y="62"/>
                  </a:cubicBezTo>
                  <a:cubicBezTo>
                    <a:pt x="125" y="97"/>
                    <a:pt x="97" y="125"/>
                    <a:pt x="63" y="125"/>
                  </a:cubicBezTo>
                  <a:cubicBezTo>
                    <a:pt x="63" y="125"/>
                    <a:pt x="63" y="125"/>
                    <a:pt x="63" y="125"/>
                  </a:cubicBezTo>
                  <a:cubicBezTo>
                    <a:pt x="28" y="125"/>
                    <a:pt x="0" y="97"/>
                    <a:pt x="0" y="62"/>
                  </a:cubicBezTo>
                  <a:close/>
                  <a:moveTo>
                    <a:pt x="4" y="62"/>
                  </a:moveTo>
                  <a:cubicBezTo>
                    <a:pt x="4" y="95"/>
                    <a:pt x="30" y="121"/>
                    <a:pt x="63" y="121"/>
                  </a:cubicBezTo>
                  <a:cubicBezTo>
                    <a:pt x="63" y="121"/>
                    <a:pt x="63" y="121"/>
                    <a:pt x="63" y="121"/>
                  </a:cubicBezTo>
                  <a:cubicBezTo>
                    <a:pt x="95" y="121"/>
                    <a:pt x="121" y="95"/>
                    <a:pt x="121" y="62"/>
                  </a:cubicBezTo>
                  <a:cubicBezTo>
                    <a:pt x="121" y="62"/>
                    <a:pt x="121" y="62"/>
                    <a:pt x="121" y="62"/>
                  </a:cubicBezTo>
                  <a:cubicBezTo>
                    <a:pt x="121" y="30"/>
                    <a:pt x="95" y="4"/>
                    <a:pt x="63" y="4"/>
                  </a:cubicBezTo>
                  <a:cubicBezTo>
                    <a:pt x="63" y="4"/>
                    <a:pt x="63" y="4"/>
                    <a:pt x="63" y="4"/>
                  </a:cubicBezTo>
                  <a:cubicBezTo>
                    <a:pt x="30" y="4"/>
                    <a:pt x="4" y="30"/>
                    <a:pt x="4"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1843"/>
            <p:cNvSpPr>
              <a:spLocks noEditPoints="1"/>
            </p:cNvSpPr>
            <p:nvPr/>
          </p:nvSpPr>
          <p:spPr bwMode="auto">
            <a:xfrm>
              <a:off x="7391402" y="5470526"/>
              <a:ext cx="225425" cy="223838"/>
            </a:xfrm>
            <a:custGeom>
              <a:avLst/>
              <a:gdLst>
                <a:gd name="T0" fmla="*/ 0 w 129"/>
                <a:gd name="T1" fmla="*/ 64 h 129"/>
                <a:gd name="T2" fmla="*/ 65 w 129"/>
                <a:gd name="T3" fmla="*/ 0 h 129"/>
                <a:gd name="T4" fmla="*/ 65 w 129"/>
                <a:gd name="T5" fmla="*/ 0 h 129"/>
                <a:gd name="T6" fmla="*/ 129 w 129"/>
                <a:gd name="T7" fmla="*/ 64 h 129"/>
                <a:gd name="T8" fmla="*/ 129 w 129"/>
                <a:gd name="T9" fmla="*/ 64 h 129"/>
                <a:gd name="T10" fmla="*/ 65 w 129"/>
                <a:gd name="T11" fmla="*/ 129 h 129"/>
                <a:gd name="T12" fmla="*/ 65 w 129"/>
                <a:gd name="T13" fmla="*/ 129 h 129"/>
                <a:gd name="T14" fmla="*/ 0 w 129"/>
                <a:gd name="T15" fmla="*/ 64 h 129"/>
                <a:gd name="T16" fmla="*/ 125 w 129"/>
                <a:gd name="T17" fmla="*/ 64 h 129"/>
                <a:gd name="T18" fmla="*/ 69 w 129"/>
                <a:gd name="T19" fmla="*/ 125 h 129"/>
                <a:gd name="T20" fmla="*/ 69 w 129"/>
                <a:gd name="T21" fmla="*/ 125 h 129"/>
                <a:gd name="T22" fmla="*/ 125 w 129"/>
                <a:gd name="T23" fmla="*/ 64 h 129"/>
                <a:gd name="T24" fmla="*/ 125 w 129"/>
                <a:gd name="T25" fmla="*/ 64 h 129"/>
                <a:gd name="T26" fmla="*/ 65 w 129"/>
                <a:gd name="T27" fmla="*/ 4 h 129"/>
                <a:gd name="T28" fmla="*/ 65 w 129"/>
                <a:gd name="T29" fmla="*/ 4 h 129"/>
                <a:gd name="T30" fmla="*/ 125 w 129"/>
                <a:gd name="T31" fmla="*/ 64 h 129"/>
                <a:gd name="T32" fmla="*/ 65 w 129"/>
                <a:gd name="T33" fmla="*/ 121 h 129"/>
                <a:gd name="T34" fmla="*/ 121 w 129"/>
                <a:gd name="T35" fmla="*/ 64 h 129"/>
                <a:gd name="T36" fmla="*/ 121 w 129"/>
                <a:gd name="T37" fmla="*/ 64 h 129"/>
                <a:gd name="T38" fmla="*/ 65 w 129"/>
                <a:gd name="T39" fmla="*/ 8 h 129"/>
                <a:gd name="T40" fmla="*/ 65 w 129"/>
                <a:gd name="T41" fmla="*/ 8 h 129"/>
                <a:gd name="T42" fmla="*/ 8 w 129"/>
                <a:gd name="T43" fmla="*/ 64 h 129"/>
                <a:gd name="T44" fmla="*/ 8 w 129"/>
                <a:gd name="T45" fmla="*/ 64 h 129"/>
                <a:gd name="T46" fmla="*/ 65 w 129"/>
                <a:gd name="T47" fmla="*/ 121 h 129"/>
                <a:gd name="T48" fmla="*/ 22 w 129"/>
                <a:gd name="T49" fmla="*/ 22 h 129"/>
                <a:gd name="T50" fmla="*/ 63 w 129"/>
                <a:gd name="T51" fmla="*/ 4 h 129"/>
                <a:gd name="T52" fmla="*/ 63 w 129"/>
                <a:gd name="T53" fmla="*/ 4 h 129"/>
                <a:gd name="T54" fmla="*/ 22 w 129"/>
                <a:gd name="T5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9" h="129">
                  <a:moveTo>
                    <a:pt x="0" y="64"/>
                  </a:moveTo>
                  <a:cubicBezTo>
                    <a:pt x="0" y="29"/>
                    <a:pt x="29" y="0"/>
                    <a:pt x="65" y="0"/>
                  </a:cubicBezTo>
                  <a:cubicBezTo>
                    <a:pt x="65" y="0"/>
                    <a:pt x="65" y="0"/>
                    <a:pt x="65" y="0"/>
                  </a:cubicBezTo>
                  <a:cubicBezTo>
                    <a:pt x="100" y="0"/>
                    <a:pt x="129" y="29"/>
                    <a:pt x="129" y="64"/>
                  </a:cubicBezTo>
                  <a:cubicBezTo>
                    <a:pt x="129" y="64"/>
                    <a:pt x="129" y="64"/>
                    <a:pt x="129" y="64"/>
                  </a:cubicBezTo>
                  <a:cubicBezTo>
                    <a:pt x="129" y="100"/>
                    <a:pt x="100" y="129"/>
                    <a:pt x="65" y="129"/>
                  </a:cubicBezTo>
                  <a:cubicBezTo>
                    <a:pt x="65" y="129"/>
                    <a:pt x="65" y="129"/>
                    <a:pt x="65" y="129"/>
                  </a:cubicBezTo>
                  <a:cubicBezTo>
                    <a:pt x="29" y="129"/>
                    <a:pt x="0" y="100"/>
                    <a:pt x="0" y="64"/>
                  </a:cubicBezTo>
                  <a:close/>
                  <a:moveTo>
                    <a:pt x="125" y="64"/>
                  </a:moveTo>
                  <a:cubicBezTo>
                    <a:pt x="125" y="96"/>
                    <a:pt x="100" y="122"/>
                    <a:pt x="69" y="125"/>
                  </a:cubicBezTo>
                  <a:cubicBezTo>
                    <a:pt x="69" y="125"/>
                    <a:pt x="69" y="125"/>
                    <a:pt x="69" y="125"/>
                  </a:cubicBezTo>
                  <a:cubicBezTo>
                    <a:pt x="100" y="122"/>
                    <a:pt x="125" y="96"/>
                    <a:pt x="125" y="64"/>
                  </a:cubicBezTo>
                  <a:cubicBezTo>
                    <a:pt x="125" y="64"/>
                    <a:pt x="125" y="64"/>
                    <a:pt x="125" y="64"/>
                  </a:cubicBezTo>
                  <a:cubicBezTo>
                    <a:pt x="125" y="31"/>
                    <a:pt x="98" y="4"/>
                    <a:pt x="65" y="4"/>
                  </a:cubicBezTo>
                  <a:cubicBezTo>
                    <a:pt x="65" y="4"/>
                    <a:pt x="65" y="4"/>
                    <a:pt x="65" y="4"/>
                  </a:cubicBezTo>
                  <a:cubicBezTo>
                    <a:pt x="98" y="4"/>
                    <a:pt x="125" y="31"/>
                    <a:pt x="125" y="64"/>
                  </a:cubicBezTo>
                  <a:close/>
                  <a:moveTo>
                    <a:pt x="65" y="121"/>
                  </a:moveTo>
                  <a:cubicBezTo>
                    <a:pt x="96" y="121"/>
                    <a:pt x="121" y="95"/>
                    <a:pt x="121" y="64"/>
                  </a:cubicBezTo>
                  <a:cubicBezTo>
                    <a:pt x="121" y="64"/>
                    <a:pt x="121" y="64"/>
                    <a:pt x="121" y="64"/>
                  </a:cubicBezTo>
                  <a:cubicBezTo>
                    <a:pt x="121" y="33"/>
                    <a:pt x="96" y="8"/>
                    <a:pt x="65" y="8"/>
                  </a:cubicBezTo>
                  <a:cubicBezTo>
                    <a:pt x="65" y="8"/>
                    <a:pt x="65" y="8"/>
                    <a:pt x="65" y="8"/>
                  </a:cubicBezTo>
                  <a:cubicBezTo>
                    <a:pt x="33" y="8"/>
                    <a:pt x="8" y="33"/>
                    <a:pt x="8" y="64"/>
                  </a:cubicBezTo>
                  <a:cubicBezTo>
                    <a:pt x="8" y="64"/>
                    <a:pt x="8" y="64"/>
                    <a:pt x="8" y="64"/>
                  </a:cubicBezTo>
                  <a:cubicBezTo>
                    <a:pt x="8" y="95"/>
                    <a:pt x="33" y="121"/>
                    <a:pt x="65" y="121"/>
                  </a:cubicBezTo>
                  <a:close/>
                  <a:moveTo>
                    <a:pt x="22" y="22"/>
                  </a:moveTo>
                  <a:cubicBezTo>
                    <a:pt x="33" y="11"/>
                    <a:pt x="47" y="4"/>
                    <a:pt x="63" y="4"/>
                  </a:cubicBezTo>
                  <a:cubicBezTo>
                    <a:pt x="63" y="4"/>
                    <a:pt x="63" y="4"/>
                    <a:pt x="63" y="4"/>
                  </a:cubicBezTo>
                  <a:cubicBezTo>
                    <a:pt x="47" y="4"/>
                    <a:pt x="33" y="11"/>
                    <a:pt x="2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1844"/>
            <p:cNvSpPr/>
            <p:nvPr/>
          </p:nvSpPr>
          <p:spPr bwMode="auto">
            <a:xfrm>
              <a:off x="7377114" y="5583238"/>
              <a:ext cx="22225" cy="19050"/>
            </a:xfrm>
            <a:custGeom>
              <a:avLst/>
              <a:gdLst>
                <a:gd name="T0" fmla="*/ 0 w 14"/>
                <a:gd name="T1" fmla="*/ 8 h 12"/>
                <a:gd name="T2" fmla="*/ 12 w 14"/>
                <a:gd name="T3" fmla="*/ 0 h 12"/>
                <a:gd name="T4" fmla="*/ 14 w 14"/>
                <a:gd name="T5" fmla="*/ 4 h 12"/>
                <a:gd name="T6" fmla="*/ 2 w 14"/>
                <a:gd name="T7" fmla="*/ 12 h 12"/>
                <a:gd name="T8" fmla="*/ 0 w 14"/>
                <a:gd name="T9" fmla="*/ 8 h 12"/>
                <a:gd name="T10" fmla="*/ 0 w 14"/>
                <a:gd name="T11" fmla="*/ 8 h 12"/>
              </a:gdLst>
              <a:ahLst/>
              <a:cxnLst>
                <a:cxn ang="0">
                  <a:pos x="T0" y="T1"/>
                </a:cxn>
                <a:cxn ang="0">
                  <a:pos x="T2" y="T3"/>
                </a:cxn>
                <a:cxn ang="0">
                  <a:pos x="T4" y="T5"/>
                </a:cxn>
                <a:cxn ang="0">
                  <a:pos x="T6" y="T7"/>
                </a:cxn>
                <a:cxn ang="0">
                  <a:pos x="T8" y="T9"/>
                </a:cxn>
                <a:cxn ang="0">
                  <a:pos x="T10" y="T11"/>
                </a:cxn>
              </a:cxnLst>
              <a:rect l="0" t="0" r="r" b="b"/>
              <a:pathLst>
                <a:path w="14" h="12">
                  <a:moveTo>
                    <a:pt x="0" y="8"/>
                  </a:moveTo>
                  <a:lnTo>
                    <a:pt x="12" y="0"/>
                  </a:lnTo>
                  <a:lnTo>
                    <a:pt x="14" y="4"/>
                  </a:lnTo>
                  <a:lnTo>
                    <a:pt x="2" y="12"/>
                  </a:lnTo>
                  <a:lnTo>
                    <a:pt x="0" y="8"/>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1845"/>
            <p:cNvSpPr/>
            <p:nvPr/>
          </p:nvSpPr>
          <p:spPr bwMode="auto">
            <a:xfrm>
              <a:off x="7372352" y="5580063"/>
              <a:ext cx="33338" cy="25400"/>
            </a:xfrm>
            <a:custGeom>
              <a:avLst/>
              <a:gdLst>
                <a:gd name="T0" fmla="*/ 1 w 21"/>
                <a:gd name="T1" fmla="*/ 11 h 16"/>
                <a:gd name="T2" fmla="*/ 3 w 21"/>
                <a:gd name="T3" fmla="*/ 10 h 16"/>
                <a:gd name="T4" fmla="*/ 4 w 21"/>
                <a:gd name="T5" fmla="*/ 12 h 16"/>
                <a:gd name="T6" fmla="*/ 3 w 21"/>
                <a:gd name="T7" fmla="*/ 10 h 16"/>
                <a:gd name="T8" fmla="*/ 1 w 21"/>
                <a:gd name="T9" fmla="*/ 11 h 16"/>
                <a:gd name="T10" fmla="*/ 0 w 21"/>
                <a:gd name="T11" fmla="*/ 9 h 16"/>
                <a:gd name="T12" fmla="*/ 16 w 21"/>
                <a:gd name="T13" fmla="*/ 0 h 16"/>
                <a:gd name="T14" fmla="*/ 21 w 21"/>
                <a:gd name="T15" fmla="*/ 8 h 16"/>
                <a:gd name="T16" fmla="*/ 4 w 21"/>
                <a:gd name="T17" fmla="*/ 16 h 16"/>
                <a:gd name="T18" fmla="*/ 1 w 21"/>
                <a:gd name="T19" fmla="*/ 11 h 16"/>
                <a:gd name="T20" fmla="*/ 1 w 21"/>
                <a:gd name="T21"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 y="11"/>
                  </a:moveTo>
                  <a:lnTo>
                    <a:pt x="3" y="10"/>
                  </a:lnTo>
                  <a:lnTo>
                    <a:pt x="4" y="12"/>
                  </a:lnTo>
                  <a:lnTo>
                    <a:pt x="3" y="10"/>
                  </a:lnTo>
                  <a:lnTo>
                    <a:pt x="1" y="11"/>
                  </a:lnTo>
                  <a:lnTo>
                    <a:pt x="0" y="9"/>
                  </a:lnTo>
                  <a:lnTo>
                    <a:pt x="16" y="0"/>
                  </a:lnTo>
                  <a:lnTo>
                    <a:pt x="21" y="8"/>
                  </a:lnTo>
                  <a:lnTo>
                    <a:pt x="4" y="16"/>
                  </a:lnTo>
                  <a:lnTo>
                    <a:pt x="1" y="11"/>
                  </a:lnTo>
                  <a:lnTo>
                    <a:pt x="1"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846"/>
            <p:cNvSpPr/>
            <p:nvPr/>
          </p:nvSpPr>
          <p:spPr bwMode="auto">
            <a:xfrm>
              <a:off x="7413627" y="5589588"/>
              <a:ext cx="84138" cy="58738"/>
            </a:xfrm>
            <a:custGeom>
              <a:avLst/>
              <a:gdLst>
                <a:gd name="T0" fmla="*/ 0 w 48"/>
                <a:gd name="T1" fmla="*/ 30 h 33"/>
                <a:gd name="T2" fmla="*/ 0 w 48"/>
                <a:gd name="T3" fmla="*/ 30 h 33"/>
                <a:gd name="T4" fmla="*/ 2 w 48"/>
                <a:gd name="T5" fmla="*/ 26 h 33"/>
                <a:gd name="T6" fmla="*/ 5 w 48"/>
                <a:gd name="T7" fmla="*/ 28 h 33"/>
                <a:gd name="T8" fmla="*/ 5 w 48"/>
                <a:gd name="T9" fmla="*/ 28 h 33"/>
                <a:gd name="T10" fmla="*/ 13 w 48"/>
                <a:gd name="T11" fmla="*/ 29 h 33"/>
                <a:gd name="T12" fmla="*/ 13 w 48"/>
                <a:gd name="T13" fmla="*/ 29 h 33"/>
                <a:gd name="T14" fmla="*/ 23 w 48"/>
                <a:gd name="T15" fmla="*/ 26 h 33"/>
                <a:gd name="T16" fmla="*/ 23 w 48"/>
                <a:gd name="T17" fmla="*/ 26 h 33"/>
                <a:gd name="T18" fmla="*/ 37 w 48"/>
                <a:gd name="T19" fmla="*/ 11 h 33"/>
                <a:gd name="T20" fmla="*/ 37 w 48"/>
                <a:gd name="T21" fmla="*/ 11 h 33"/>
                <a:gd name="T22" fmla="*/ 44 w 48"/>
                <a:gd name="T23" fmla="*/ 0 h 33"/>
                <a:gd name="T24" fmla="*/ 44 w 48"/>
                <a:gd name="T25" fmla="*/ 0 h 33"/>
                <a:gd name="T26" fmla="*/ 48 w 48"/>
                <a:gd name="T27" fmla="*/ 3 h 33"/>
                <a:gd name="T28" fmla="*/ 25 w 48"/>
                <a:gd name="T29" fmla="*/ 30 h 33"/>
                <a:gd name="T30" fmla="*/ 25 w 48"/>
                <a:gd name="T31" fmla="*/ 30 h 33"/>
                <a:gd name="T32" fmla="*/ 13 w 48"/>
                <a:gd name="T33" fmla="*/ 33 h 33"/>
                <a:gd name="T34" fmla="*/ 13 w 48"/>
                <a:gd name="T35" fmla="*/ 33 h 33"/>
                <a:gd name="T36" fmla="*/ 0 w 48"/>
                <a:gd name="T37"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33">
                  <a:moveTo>
                    <a:pt x="0" y="30"/>
                  </a:moveTo>
                  <a:cubicBezTo>
                    <a:pt x="0" y="30"/>
                    <a:pt x="0" y="30"/>
                    <a:pt x="0" y="30"/>
                  </a:cubicBezTo>
                  <a:cubicBezTo>
                    <a:pt x="2" y="26"/>
                    <a:pt x="2" y="26"/>
                    <a:pt x="2" y="26"/>
                  </a:cubicBezTo>
                  <a:cubicBezTo>
                    <a:pt x="2" y="26"/>
                    <a:pt x="3" y="27"/>
                    <a:pt x="5" y="28"/>
                  </a:cubicBezTo>
                  <a:cubicBezTo>
                    <a:pt x="5" y="28"/>
                    <a:pt x="5" y="28"/>
                    <a:pt x="5" y="28"/>
                  </a:cubicBezTo>
                  <a:cubicBezTo>
                    <a:pt x="7" y="28"/>
                    <a:pt x="10" y="29"/>
                    <a:pt x="13" y="29"/>
                  </a:cubicBezTo>
                  <a:cubicBezTo>
                    <a:pt x="13" y="29"/>
                    <a:pt x="13" y="29"/>
                    <a:pt x="13" y="29"/>
                  </a:cubicBezTo>
                  <a:cubicBezTo>
                    <a:pt x="17" y="29"/>
                    <a:pt x="20" y="28"/>
                    <a:pt x="23" y="26"/>
                  </a:cubicBezTo>
                  <a:cubicBezTo>
                    <a:pt x="23" y="26"/>
                    <a:pt x="23" y="26"/>
                    <a:pt x="23" y="26"/>
                  </a:cubicBezTo>
                  <a:cubicBezTo>
                    <a:pt x="27" y="23"/>
                    <a:pt x="33" y="17"/>
                    <a:pt x="37" y="11"/>
                  </a:cubicBezTo>
                  <a:cubicBezTo>
                    <a:pt x="37" y="11"/>
                    <a:pt x="37" y="11"/>
                    <a:pt x="37" y="11"/>
                  </a:cubicBezTo>
                  <a:cubicBezTo>
                    <a:pt x="41" y="5"/>
                    <a:pt x="44" y="0"/>
                    <a:pt x="44" y="0"/>
                  </a:cubicBezTo>
                  <a:cubicBezTo>
                    <a:pt x="44" y="0"/>
                    <a:pt x="44" y="0"/>
                    <a:pt x="44" y="0"/>
                  </a:cubicBezTo>
                  <a:cubicBezTo>
                    <a:pt x="48" y="3"/>
                    <a:pt x="48" y="3"/>
                    <a:pt x="48" y="3"/>
                  </a:cubicBezTo>
                  <a:cubicBezTo>
                    <a:pt x="48" y="3"/>
                    <a:pt x="35" y="22"/>
                    <a:pt x="25" y="30"/>
                  </a:cubicBezTo>
                  <a:cubicBezTo>
                    <a:pt x="25" y="30"/>
                    <a:pt x="25" y="30"/>
                    <a:pt x="25" y="30"/>
                  </a:cubicBezTo>
                  <a:cubicBezTo>
                    <a:pt x="21" y="32"/>
                    <a:pt x="17" y="33"/>
                    <a:pt x="13" y="33"/>
                  </a:cubicBezTo>
                  <a:cubicBezTo>
                    <a:pt x="13" y="33"/>
                    <a:pt x="13" y="33"/>
                    <a:pt x="13" y="33"/>
                  </a:cubicBezTo>
                  <a:cubicBezTo>
                    <a:pt x="6" y="33"/>
                    <a:pt x="0" y="30"/>
                    <a:pt x="0"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847"/>
            <p:cNvSpPr>
              <a:spLocks noEditPoints="1"/>
            </p:cNvSpPr>
            <p:nvPr/>
          </p:nvSpPr>
          <p:spPr bwMode="auto">
            <a:xfrm>
              <a:off x="7410452" y="5586413"/>
              <a:ext cx="92075" cy="65088"/>
            </a:xfrm>
            <a:custGeom>
              <a:avLst/>
              <a:gdLst>
                <a:gd name="T0" fmla="*/ 1 w 53"/>
                <a:gd name="T1" fmla="*/ 33 h 37"/>
                <a:gd name="T2" fmla="*/ 0 w 53"/>
                <a:gd name="T3" fmla="*/ 31 h 37"/>
                <a:gd name="T4" fmla="*/ 2 w 53"/>
                <a:gd name="T5" fmla="*/ 27 h 37"/>
                <a:gd name="T6" fmla="*/ 4 w 53"/>
                <a:gd name="T7" fmla="*/ 26 h 37"/>
                <a:gd name="T8" fmla="*/ 4 w 53"/>
                <a:gd name="T9" fmla="*/ 26 h 37"/>
                <a:gd name="T10" fmla="*/ 4 w 53"/>
                <a:gd name="T11" fmla="*/ 26 h 37"/>
                <a:gd name="T12" fmla="*/ 4 w 53"/>
                <a:gd name="T13" fmla="*/ 26 h 37"/>
                <a:gd name="T14" fmla="*/ 5 w 53"/>
                <a:gd name="T15" fmla="*/ 26 h 37"/>
                <a:gd name="T16" fmla="*/ 5 w 53"/>
                <a:gd name="T17" fmla="*/ 26 h 37"/>
                <a:gd name="T18" fmla="*/ 5 w 53"/>
                <a:gd name="T19" fmla="*/ 27 h 37"/>
                <a:gd name="T20" fmla="*/ 8 w 53"/>
                <a:gd name="T21" fmla="*/ 28 h 37"/>
                <a:gd name="T22" fmla="*/ 15 w 53"/>
                <a:gd name="T23" fmla="*/ 29 h 37"/>
                <a:gd name="T24" fmla="*/ 15 w 53"/>
                <a:gd name="T25" fmla="*/ 29 h 37"/>
                <a:gd name="T26" fmla="*/ 16 w 53"/>
                <a:gd name="T27" fmla="*/ 29 h 37"/>
                <a:gd name="T28" fmla="*/ 24 w 53"/>
                <a:gd name="T29" fmla="*/ 27 h 37"/>
                <a:gd name="T30" fmla="*/ 37 w 53"/>
                <a:gd name="T31" fmla="*/ 12 h 37"/>
                <a:gd name="T32" fmla="*/ 45 w 53"/>
                <a:gd name="T33" fmla="*/ 1 h 37"/>
                <a:gd name="T34" fmla="*/ 45 w 53"/>
                <a:gd name="T35" fmla="*/ 1 h 37"/>
                <a:gd name="T36" fmla="*/ 53 w 53"/>
                <a:gd name="T37" fmla="*/ 4 h 37"/>
                <a:gd name="T38" fmla="*/ 51 w 53"/>
                <a:gd name="T39" fmla="*/ 6 h 37"/>
                <a:gd name="T40" fmla="*/ 51 w 53"/>
                <a:gd name="T41" fmla="*/ 7 h 37"/>
                <a:gd name="T42" fmla="*/ 49 w 53"/>
                <a:gd name="T43" fmla="*/ 9 h 37"/>
                <a:gd name="T44" fmla="*/ 44 w 53"/>
                <a:gd name="T45" fmla="*/ 17 h 37"/>
                <a:gd name="T46" fmla="*/ 28 w 53"/>
                <a:gd name="T47" fmla="*/ 33 h 37"/>
                <a:gd name="T48" fmla="*/ 15 w 53"/>
                <a:gd name="T49" fmla="*/ 37 h 37"/>
                <a:gd name="T50" fmla="*/ 1 w 53"/>
                <a:gd name="T51" fmla="*/ 34 h 37"/>
                <a:gd name="T52" fmla="*/ 2 w 53"/>
                <a:gd name="T53" fmla="*/ 32 h 37"/>
                <a:gd name="T54" fmla="*/ 15 w 53"/>
                <a:gd name="T55" fmla="*/ 33 h 37"/>
                <a:gd name="T56" fmla="*/ 22 w 53"/>
                <a:gd name="T57" fmla="*/ 32 h 37"/>
                <a:gd name="T58" fmla="*/ 15 w 53"/>
                <a:gd name="T59" fmla="*/ 33 h 37"/>
                <a:gd name="T60" fmla="*/ 15 w 53"/>
                <a:gd name="T61" fmla="*/ 33 h 37"/>
                <a:gd name="T62" fmla="*/ 14 w 53"/>
                <a:gd name="T63" fmla="*/ 33 h 37"/>
                <a:gd name="T64" fmla="*/ 11 w 53"/>
                <a:gd name="T65" fmla="*/ 32 h 37"/>
                <a:gd name="T66" fmla="*/ 7 w 53"/>
                <a:gd name="T67" fmla="*/ 31 h 37"/>
                <a:gd name="T68" fmla="*/ 5 w 53"/>
                <a:gd name="T69" fmla="*/ 31 h 37"/>
                <a:gd name="T70" fmla="*/ 11 w 53"/>
                <a:gd name="T71" fmla="*/ 32 h 37"/>
                <a:gd name="T72" fmla="*/ 22 w 53"/>
                <a:gd name="T73" fmla="*/ 32 h 37"/>
                <a:gd name="T74" fmla="*/ 22 w 53"/>
                <a:gd name="T75" fmla="*/ 32 h 37"/>
                <a:gd name="T76" fmla="*/ 3 w 53"/>
                <a:gd name="T77" fmla="*/ 30 h 37"/>
                <a:gd name="T78" fmla="*/ 3 w 53"/>
                <a:gd name="T79" fmla="*/ 30 h 37"/>
                <a:gd name="T80" fmla="*/ 3 w 53"/>
                <a:gd name="T81" fmla="*/ 30 h 37"/>
                <a:gd name="T82" fmla="*/ 3 w 53"/>
                <a:gd name="T83" fmla="*/ 30 h 37"/>
                <a:gd name="T84" fmla="*/ 2 w 53"/>
                <a:gd name="T85" fmla="*/ 29 h 37"/>
                <a:gd name="T86" fmla="*/ 2 w 53"/>
                <a:gd name="T87" fmla="*/ 29 h 37"/>
                <a:gd name="T88" fmla="*/ 41 w 53"/>
                <a:gd name="T89" fmla="*/ 14 h 37"/>
                <a:gd name="T90" fmla="*/ 39 w 53"/>
                <a:gd name="T91" fmla="*/ 17 h 37"/>
                <a:gd name="T92" fmla="*/ 46 w 53"/>
                <a:gd name="T93" fmla="*/ 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3" h="37">
                  <a:moveTo>
                    <a:pt x="1" y="34"/>
                  </a:moveTo>
                  <a:cubicBezTo>
                    <a:pt x="1" y="33"/>
                    <a:pt x="1" y="33"/>
                    <a:pt x="1" y="33"/>
                  </a:cubicBezTo>
                  <a:cubicBezTo>
                    <a:pt x="1" y="31"/>
                    <a:pt x="1" y="31"/>
                    <a:pt x="1" y="31"/>
                  </a:cubicBezTo>
                  <a:cubicBezTo>
                    <a:pt x="0" y="31"/>
                    <a:pt x="0" y="31"/>
                    <a:pt x="0" y="31"/>
                  </a:cubicBezTo>
                  <a:cubicBezTo>
                    <a:pt x="2" y="27"/>
                    <a:pt x="2" y="27"/>
                    <a:pt x="2" y="27"/>
                  </a:cubicBezTo>
                  <a:cubicBezTo>
                    <a:pt x="2" y="27"/>
                    <a:pt x="2" y="27"/>
                    <a:pt x="2" y="27"/>
                  </a:cubicBezTo>
                  <a:cubicBezTo>
                    <a:pt x="2" y="27"/>
                    <a:pt x="2" y="27"/>
                    <a:pt x="2" y="27"/>
                  </a:cubicBezTo>
                  <a:cubicBezTo>
                    <a:pt x="3" y="26"/>
                    <a:pt x="3"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4" y="26"/>
                    <a:pt x="5" y="26"/>
                  </a:cubicBezTo>
                  <a:cubicBezTo>
                    <a:pt x="5" y="26"/>
                    <a:pt x="5" y="26"/>
                    <a:pt x="5" y="26"/>
                  </a:cubicBezTo>
                  <a:cubicBezTo>
                    <a:pt x="5" y="26"/>
                    <a:pt x="5" y="26"/>
                    <a:pt x="5" y="26"/>
                  </a:cubicBezTo>
                  <a:cubicBezTo>
                    <a:pt x="5" y="26"/>
                    <a:pt x="5" y="26"/>
                    <a:pt x="5" y="26"/>
                  </a:cubicBezTo>
                  <a:cubicBezTo>
                    <a:pt x="5" y="26"/>
                    <a:pt x="5" y="27"/>
                    <a:pt x="5" y="27"/>
                  </a:cubicBezTo>
                  <a:cubicBezTo>
                    <a:pt x="5" y="27"/>
                    <a:pt x="5" y="27"/>
                    <a:pt x="5" y="27"/>
                  </a:cubicBezTo>
                  <a:cubicBezTo>
                    <a:pt x="6" y="27"/>
                    <a:pt x="7" y="27"/>
                    <a:pt x="8" y="28"/>
                  </a:cubicBezTo>
                  <a:cubicBezTo>
                    <a:pt x="8" y="28"/>
                    <a:pt x="8" y="28"/>
                    <a:pt x="8" y="28"/>
                  </a:cubicBezTo>
                  <a:cubicBezTo>
                    <a:pt x="10" y="28"/>
                    <a:pt x="13" y="29"/>
                    <a:pt x="15" y="29"/>
                  </a:cubicBezTo>
                  <a:cubicBezTo>
                    <a:pt x="15" y="29"/>
                    <a:pt x="15" y="29"/>
                    <a:pt x="15" y="29"/>
                  </a:cubicBezTo>
                  <a:cubicBezTo>
                    <a:pt x="15" y="29"/>
                    <a:pt x="15" y="29"/>
                    <a:pt x="15" y="29"/>
                  </a:cubicBezTo>
                  <a:cubicBezTo>
                    <a:pt x="15" y="29"/>
                    <a:pt x="16" y="29"/>
                    <a:pt x="16" y="29"/>
                  </a:cubicBezTo>
                  <a:cubicBezTo>
                    <a:pt x="16" y="29"/>
                    <a:pt x="16" y="29"/>
                    <a:pt x="16" y="29"/>
                  </a:cubicBezTo>
                  <a:cubicBezTo>
                    <a:pt x="18" y="29"/>
                    <a:pt x="21" y="28"/>
                    <a:pt x="24" y="27"/>
                  </a:cubicBezTo>
                  <a:cubicBezTo>
                    <a:pt x="24" y="27"/>
                    <a:pt x="24" y="27"/>
                    <a:pt x="24" y="27"/>
                  </a:cubicBezTo>
                  <a:cubicBezTo>
                    <a:pt x="28" y="24"/>
                    <a:pt x="33" y="17"/>
                    <a:pt x="37" y="12"/>
                  </a:cubicBezTo>
                  <a:cubicBezTo>
                    <a:pt x="37" y="12"/>
                    <a:pt x="37" y="12"/>
                    <a:pt x="37" y="12"/>
                  </a:cubicBezTo>
                  <a:cubicBezTo>
                    <a:pt x="42" y="6"/>
                    <a:pt x="45" y="1"/>
                    <a:pt x="45" y="1"/>
                  </a:cubicBezTo>
                  <a:cubicBezTo>
                    <a:pt x="45" y="1"/>
                    <a:pt x="45" y="1"/>
                    <a:pt x="45" y="1"/>
                  </a:cubicBezTo>
                  <a:cubicBezTo>
                    <a:pt x="45" y="1"/>
                    <a:pt x="45" y="1"/>
                    <a:pt x="45" y="1"/>
                  </a:cubicBezTo>
                  <a:cubicBezTo>
                    <a:pt x="45" y="1"/>
                    <a:pt x="45" y="1"/>
                    <a:pt x="45" y="1"/>
                  </a:cubicBezTo>
                  <a:cubicBezTo>
                    <a:pt x="46" y="0"/>
                    <a:pt x="46" y="0"/>
                    <a:pt x="46" y="0"/>
                  </a:cubicBezTo>
                  <a:cubicBezTo>
                    <a:pt x="53" y="4"/>
                    <a:pt x="53" y="4"/>
                    <a:pt x="53" y="4"/>
                  </a:cubicBezTo>
                  <a:cubicBezTo>
                    <a:pt x="51" y="6"/>
                    <a:pt x="51" y="6"/>
                    <a:pt x="51" y="6"/>
                  </a:cubicBezTo>
                  <a:cubicBezTo>
                    <a:pt x="51" y="6"/>
                    <a:pt x="51" y="6"/>
                    <a:pt x="51" y="6"/>
                  </a:cubicBezTo>
                  <a:cubicBezTo>
                    <a:pt x="51" y="6"/>
                    <a:pt x="51" y="6"/>
                    <a:pt x="51" y="6"/>
                  </a:cubicBezTo>
                  <a:cubicBezTo>
                    <a:pt x="51" y="6"/>
                    <a:pt x="51" y="6"/>
                    <a:pt x="51" y="7"/>
                  </a:cubicBezTo>
                  <a:cubicBezTo>
                    <a:pt x="51" y="7"/>
                    <a:pt x="51" y="7"/>
                    <a:pt x="51" y="7"/>
                  </a:cubicBezTo>
                  <a:cubicBezTo>
                    <a:pt x="50" y="7"/>
                    <a:pt x="50" y="8"/>
                    <a:pt x="49" y="9"/>
                  </a:cubicBezTo>
                  <a:cubicBezTo>
                    <a:pt x="49" y="9"/>
                    <a:pt x="49" y="9"/>
                    <a:pt x="49" y="9"/>
                  </a:cubicBezTo>
                  <a:cubicBezTo>
                    <a:pt x="48" y="11"/>
                    <a:pt x="46" y="14"/>
                    <a:pt x="44" y="17"/>
                  </a:cubicBezTo>
                  <a:cubicBezTo>
                    <a:pt x="44" y="17"/>
                    <a:pt x="44" y="17"/>
                    <a:pt x="44" y="17"/>
                  </a:cubicBezTo>
                  <a:cubicBezTo>
                    <a:pt x="39" y="22"/>
                    <a:pt x="34" y="29"/>
                    <a:pt x="28" y="33"/>
                  </a:cubicBezTo>
                  <a:cubicBezTo>
                    <a:pt x="28" y="33"/>
                    <a:pt x="28" y="33"/>
                    <a:pt x="28" y="33"/>
                  </a:cubicBezTo>
                  <a:cubicBezTo>
                    <a:pt x="24" y="36"/>
                    <a:pt x="19" y="37"/>
                    <a:pt x="15" y="37"/>
                  </a:cubicBezTo>
                  <a:cubicBezTo>
                    <a:pt x="15" y="37"/>
                    <a:pt x="15" y="37"/>
                    <a:pt x="15" y="37"/>
                  </a:cubicBezTo>
                  <a:cubicBezTo>
                    <a:pt x="8" y="37"/>
                    <a:pt x="2" y="34"/>
                    <a:pt x="1" y="34"/>
                  </a:cubicBezTo>
                  <a:close/>
                  <a:moveTo>
                    <a:pt x="1" y="34"/>
                  </a:moveTo>
                  <a:cubicBezTo>
                    <a:pt x="2" y="32"/>
                    <a:pt x="2" y="32"/>
                    <a:pt x="2" y="32"/>
                  </a:cubicBezTo>
                  <a:cubicBezTo>
                    <a:pt x="1" y="34"/>
                    <a:pt x="1" y="34"/>
                    <a:pt x="1" y="34"/>
                  </a:cubicBezTo>
                  <a:close/>
                  <a:moveTo>
                    <a:pt x="15" y="33"/>
                  </a:moveTo>
                  <a:cubicBezTo>
                    <a:pt x="17" y="33"/>
                    <a:pt x="20" y="33"/>
                    <a:pt x="22" y="32"/>
                  </a:cubicBezTo>
                  <a:cubicBezTo>
                    <a:pt x="22" y="32"/>
                    <a:pt x="22" y="32"/>
                    <a:pt x="22" y="32"/>
                  </a:cubicBezTo>
                  <a:cubicBezTo>
                    <a:pt x="20" y="33"/>
                    <a:pt x="17" y="33"/>
                    <a:pt x="15" y="33"/>
                  </a:cubicBezTo>
                  <a:cubicBezTo>
                    <a:pt x="15" y="33"/>
                    <a:pt x="15" y="33"/>
                    <a:pt x="15" y="33"/>
                  </a:cubicBezTo>
                  <a:cubicBezTo>
                    <a:pt x="15" y="33"/>
                    <a:pt x="15" y="33"/>
                    <a:pt x="15" y="33"/>
                  </a:cubicBezTo>
                  <a:cubicBezTo>
                    <a:pt x="15" y="33"/>
                    <a:pt x="15" y="33"/>
                    <a:pt x="15" y="33"/>
                  </a:cubicBezTo>
                  <a:cubicBezTo>
                    <a:pt x="15" y="33"/>
                    <a:pt x="15" y="33"/>
                    <a:pt x="14" y="33"/>
                  </a:cubicBezTo>
                  <a:cubicBezTo>
                    <a:pt x="14" y="33"/>
                    <a:pt x="14" y="33"/>
                    <a:pt x="14" y="33"/>
                  </a:cubicBezTo>
                  <a:cubicBezTo>
                    <a:pt x="15" y="33"/>
                    <a:pt x="15" y="33"/>
                    <a:pt x="15" y="33"/>
                  </a:cubicBezTo>
                  <a:close/>
                  <a:moveTo>
                    <a:pt x="11" y="32"/>
                  </a:moveTo>
                  <a:cubicBezTo>
                    <a:pt x="9" y="32"/>
                    <a:pt x="8" y="32"/>
                    <a:pt x="7" y="31"/>
                  </a:cubicBezTo>
                  <a:cubicBezTo>
                    <a:pt x="7" y="31"/>
                    <a:pt x="7" y="31"/>
                    <a:pt x="7" y="31"/>
                  </a:cubicBezTo>
                  <a:cubicBezTo>
                    <a:pt x="6" y="31"/>
                    <a:pt x="5" y="31"/>
                    <a:pt x="5" y="31"/>
                  </a:cubicBezTo>
                  <a:cubicBezTo>
                    <a:pt x="5" y="31"/>
                    <a:pt x="5" y="31"/>
                    <a:pt x="5" y="31"/>
                  </a:cubicBezTo>
                  <a:cubicBezTo>
                    <a:pt x="5" y="31"/>
                    <a:pt x="5" y="31"/>
                    <a:pt x="5" y="31"/>
                  </a:cubicBezTo>
                  <a:cubicBezTo>
                    <a:pt x="6" y="31"/>
                    <a:pt x="8" y="32"/>
                    <a:pt x="11" y="32"/>
                  </a:cubicBezTo>
                  <a:close/>
                  <a:moveTo>
                    <a:pt x="22" y="32"/>
                  </a:moveTo>
                  <a:cubicBezTo>
                    <a:pt x="22" y="32"/>
                    <a:pt x="22" y="32"/>
                    <a:pt x="22" y="32"/>
                  </a:cubicBezTo>
                  <a:cubicBezTo>
                    <a:pt x="22" y="32"/>
                    <a:pt x="22" y="32"/>
                    <a:pt x="22" y="32"/>
                  </a:cubicBezTo>
                  <a:cubicBezTo>
                    <a:pt x="22" y="32"/>
                    <a:pt x="22" y="32"/>
                    <a:pt x="22" y="32"/>
                  </a:cubicBezTo>
                  <a:close/>
                  <a:moveTo>
                    <a:pt x="3" y="30"/>
                  </a:move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ubicBezTo>
                    <a:pt x="3" y="30"/>
                    <a:pt x="3" y="30"/>
                    <a:pt x="3" y="30"/>
                  </a:cubicBezTo>
                  <a:close/>
                  <a:moveTo>
                    <a:pt x="2" y="29"/>
                  </a:moveTo>
                  <a:cubicBezTo>
                    <a:pt x="2" y="29"/>
                    <a:pt x="2" y="29"/>
                    <a:pt x="2" y="29"/>
                  </a:cubicBezTo>
                  <a:cubicBezTo>
                    <a:pt x="2" y="29"/>
                    <a:pt x="2" y="29"/>
                    <a:pt x="2" y="29"/>
                  </a:cubicBezTo>
                  <a:cubicBezTo>
                    <a:pt x="2" y="29"/>
                    <a:pt x="2" y="29"/>
                    <a:pt x="2" y="29"/>
                  </a:cubicBezTo>
                  <a:close/>
                  <a:moveTo>
                    <a:pt x="41" y="14"/>
                  </a:moveTo>
                  <a:cubicBezTo>
                    <a:pt x="40" y="15"/>
                    <a:pt x="39" y="16"/>
                    <a:pt x="39" y="17"/>
                  </a:cubicBezTo>
                  <a:cubicBezTo>
                    <a:pt x="39" y="17"/>
                    <a:pt x="39" y="17"/>
                    <a:pt x="39" y="17"/>
                  </a:cubicBezTo>
                  <a:cubicBezTo>
                    <a:pt x="41" y="13"/>
                    <a:pt x="44" y="10"/>
                    <a:pt x="46" y="7"/>
                  </a:cubicBezTo>
                  <a:cubicBezTo>
                    <a:pt x="46" y="7"/>
                    <a:pt x="46" y="7"/>
                    <a:pt x="46" y="7"/>
                  </a:cubicBezTo>
                  <a:cubicBezTo>
                    <a:pt x="44" y="9"/>
                    <a:pt x="43" y="11"/>
                    <a:pt x="41"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848"/>
            <p:cNvSpPr/>
            <p:nvPr/>
          </p:nvSpPr>
          <p:spPr bwMode="auto">
            <a:xfrm>
              <a:off x="7483477" y="5580063"/>
              <a:ext cx="17463" cy="15875"/>
            </a:xfrm>
            <a:custGeom>
              <a:avLst/>
              <a:gdLst>
                <a:gd name="T0" fmla="*/ 0 w 11"/>
                <a:gd name="T1" fmla="*/ 3 h 10"/>
                <a:gd name="T2" fmla="*/ 3 w 11"/>
                <a:gd name="T3" fmla="*/ 0 h 10"/>
                <a:gd name="T4" fmla="*/ 11 w 11"/>
                <a:gd name="T5" fmla="*/ 6 h 10"/>
                <a:gd name="T6" fmla="*/ 8 w 11"/>
                <a:gd name="T7" fmla="*/ 10 h 10"/>
                <a:gd name="T8" fmla="*/ 0 w 11"/>
                <a:gd name="T9" fmla="*/ 3 h 10"/>
                <a:gd name="T10" fmla="*/ 0 w 11"/>
                <a:gd name="T11" fmla="*/ 3 h 10"/>
              </a:gdLst>
              <a:ahLst/>
              <a:cxnLst>
                <a:cxn ang="0">
                  <a:pos x="T0" y="T1"/>
                </a:cxn>
                <a:cxn ang="0">
                  <a:pos x="T2" y="T3"/>
                </a:cxn>
                <a:cxn ang="0">
                  <a:pos x="T4" y="T5"/>
                </a:cxn>
                <a:cxn ang="0">
                  <a:pos x="T6" y="T7"/>
                </a:cxn>
                <a:cxn ang="0">
                  <a:pos x="T8" y="T9"/>
                </a:cxn>
                <a:cxn ang="0">
                  <a:pos x="T10" y="T11"/>
                </a:cxn>
              </a:cxnLst>
              <a:rect l="0" t="0" r="r" b="b"/>
              <a:pathLst>
                <a:path w="11" h="10">
                  <a:moveTo>
                    <a:pt x="0" y="3"/>
                  </a:moveTo>
                  <a:lnTo>
                    <a:pt x="3" y="0"/>
                  </a:lnTo>
                  <a:lnTo>
                    <a:pt x="11" y="6"/>
                  </a:lnTo>
                  <a:lnTo>
                    <a:pt x="8" y="10"/>
                  </a:lnTo>
                  <a:lnTo>
                    <a:pt x="0" y="3"/>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849"/>
            <p:cNvSpPr>
              <a:spLocks noEditPoints="1"/>
            </p:cNvSpPr>
            <p:nvPr/>
          </p:nvSpPr>
          <p:spPr bwMode="auto">
            <a:xfrm>
              <a:off x="7478714" y="5575301"/>
              <a:ext cx="26988" cy="25400"/>
            </a:xfrm>
            <a:custGeom>
              <a:avLst/>
              <a:gdLst>
                <a:gd name="T0" fmla="*/ 2 w 17"/>
                <a:gd name="T1" fmla="*/ 7 h 16"/>
                <a:gd name="T2" fmla="*/ 3 w 17"/>
                <a:gd name="T3" fmla="*/ 6 h 16"/>
                <a:gd name="T4" fmla="*/ 5 w 17"/>
                <a:gd name="T5" fmla="*/ 7 h 16"/>
                <a:gd name="T6" fmla="*/ 3 w 17"/>
                <a:gd name="T7" fmla="*/ 6 h 16"/>
                <a:gd name="T8" fmla="*/ 2 w 17"/>
                <a:gd name="T9" fmla="*/ 7 h 16"/>
                <a:gd name="T10" fmla="*/ 0 w 17"/>
                <a:gd name="T11" fmla="*/ 6 h 16"/>
                <a:gd name="T12" fmla="*/ 6 w 17"/>
                <a:gd name="T13" fmla="*/ 0 h 16"/>
                <a:gd name="T14" fmla="*/ 17 w 17"/>
                <a:gd name="T15" fmla="*/ 9 h 16"/>
                <a:gd name="T16" fmla="*/ 11 w 17"/>
                <a:gd name="T17" fmla="*/ 16 h 16"/>
                <a:gd name="T18" fmla="*/ 2 w 17"/>
                <a:gd name="T19" fmla="*/ 7 h 16"/>
                <a:gd name="T20" fmla="*/ 2 w 17"/>
                <a:gd name="T21" fmla="*/ 7 h 16"/>
                <a:gd name="T22" fmla="*/ 11 w 17"/>
                <a:gd name="T23" fmla="*/ 11 h 16"/>
                <a:gd name="T24" fmla="*/ 11 w 17"/>
                <a:gd name="T25" fmla="*/ 11 h 16"/>
                <a:gd name="T26" fmla="*/ 8 w 17"/>
                <a:gd name="T27" fmla="*/ 6 h 16"/>
                <a:gd name="T28" fmla="*/ 11 w 17"/>
                <a:gd name="T29" fmla="*/ 11 h 16"/>
                <a:gd name="T30" fmla="*/ 11 w 17"/>
                <a:gd name="T31"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16">
                  <a:moveTo>
                    <a:pt x="2" y="7"/>
                  </a:moveTo>
                  <a:lnTo>
                    <a:pt x="3" y="6"/>
                  </a:lnTo>
                  <a:lnTo>
                    <a:pt x="5" y="7"/>
                  </a:lnTo>
                  <a:lnTo>
                    <a:pt x="3" y="6"/>
                  </a:lnTo>
                  <a:lnTo>
                    <a:pt x="2" y="7"/>
                  </a:lnTo>
                  <a:lnTo>
                    <a:pt x="0" y="6"/>
                  </a:lnTo>
                  <a:lnTo>
                    <a:pt x="6" y="0"/>
                  </a:lnTo>
                  <a:lnTo>
                    <a:pt x="17" y="9"/>
                  </a:lnTo>
                  <a:lnTo>
                    <a:pt x="11" y="16"/>
                  </a:lnTo>
                  <a:lnTo>
                    <a:pt x="2" y="7"/>
                  </a:lnTo>
                  <a:lnTo>
                    <a:pt x="2" y="7"/>
                  </a:lnTo>
                  <a:close/>
                  <a:moveTo>
                    <a:pt x="11" y="11"/>
                  </a:moveTo>
                  <a:lnTo>
                    <a:pt x="11" y="11"/>
                  </a:lnTo>
                  <a:lnTo>
                    <a:pt x="8" y="6"/>
                  </a:lnTo>
                  <a:lnTo>
                    <a:pt x="11" y="11"/>
                  </a:lnTo>
                  <a:lnTo>
                    <a:pt x="11"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850"/>
            <p:cNvSpPr/>
            <p:nvPr/>
          </p:nvSpPr>
          <p:spPr bwMode="auto">
            <a:xfrm>
              <a:off x="7410452" y="5438776"/>
              <a:ext cx="36513" cy="58738"/>
            </a:xfrm>
            <a:custGeom>
              <a:avLst/>
              <a:gdLst>
                <a:gd name="T0" fmla="*/ 10 w 21"/>
                <a:gd name="T1" fmla="*/ 29 h 34"/>
                <a:gd name="T2" fmla="*/ 0 w 21"/>
                <a:gd name="T3" fmla="*/ 15 h 34"/>
                <a:gd name="T4" fmla="*/ 0 w 21"/>
                <a:gd name="T5" fmla="*/ 15 h 34"/>
                <a:gd name="T6" fmla="*/ 1 w 21"/>
                <a:gd name="T7" fmla="*/ 9 h 34"/>
                <a:gd name="T8" fmla="*/ 1 w 21"/>
                <a:gd name="T9" fmla="*/ 9 h 34"/>
                <a:gd name="T10" fmla="*/ 5 w 21"/>
                <a:gd name="T11" fmla="*/ 2 h 34"/>
                <a:gd name="T12" fmla="*/ 5 w 21"/>
                <a:gd name="T13" fmla="*/ 2 h 34"/>
                <a:gd name="T14" fmla="*/ 7 w 21"/>
                <a:gd name="T15" fmla="*/ 0 h 34"/>
                <a:gd name="T16" fmla="*/ 7 w 21"/>
                <a:gd name="T17" fmla="*/ 0 h 34"/>
                <a:gd name="T18" fmla="*/ 9 w 21"/>
                <a:gd name="T19" fmla="*/ 0 h 34"/>
                <a:gd name="T20" fmla="*/ 9 w 21"/>
                <a:gd name="T21" fmla="*/ 0 h 34"/>
                <a:gd name="T22" fmla="*/ 10 w 21"/>
                <a:gd name="T23" fmla="*/ 0 h 34"/>
                <a:gd name="T24" fmla="*/ 10 w 21"/>
                <a:gd name="T25" fmla="*/ 0 h 34"/>
                <a:gd name="T26" fmla="*/ 11 w 21"/>
                <a:gd name="T27" fmla="*/ 0 h 34"/>
                <a:gd name="T28" fmla="*/ 11 w 21"/>
                <a:gd name="T29" fmla="*/ 0 h 34"/>
                <a:gd name="T30" fmla="*/ 17 w 21"/>
                <a:gd name="T31" fmla="*/ 0 h 34"/>
                <a:gd name="T32" fmla="*/ 17 w 21"/>
                <a:gd name="T33" fmla="*/ 4 h 34"/>
                <a:gd name="T34" fmla="*/ 11 w 21"/>
                <a:gd name="T35" fmla="*/ 4 h 34"/>
                <a:gd name="T36" fmla="*/ 10 w 21"/>
                <a:gd name="T37" fmla="*/ 4 h 34"/>
                <a:gd name="T38" fmla="*/ 10 w 21"/>
                <a:gd name="T39" fmla="*/ 4 h 34"/>
                <a:gd name="T40" fmla="*/ 8 w 21"/>
                <a:gd name="T41" fmla="*/ 4 h 34"/>
                <a:gd name="T42" fmla="*/ 8 w 21"/>
                <a:gd name="T43" fmla="*/ 4 h 34"/>
                <a:gd name="T44" fmla="*/ 8 w 21"/>
                <a:gd name="T45" fmla="*/ 4 h 34"/>
                <a:gd name="T46" fmla="*/ 8 w 21"/>
                <a:gd name="T47" fmla="*/ 4 h 34"/>
                <a:gd name="T48" fmla="*/ 4 w 21"/>
                <a:gd name="T49" fmla="*/ 11 h 34"/>
                <a:gd name="T50" fmla="*/ 4 w 21"/>
                <a:gd name="T51" fmla="*/ 11 h 34"/>
                <a:gd name="T52" fmla="*/ 4 w 21"/>
                <a:gd name="T53" fmla="*/ 15 h 34"/>
                <a:gd name="T54" fmla="*/ 4 w 21"/>
                <a:gd name="T55" fmla="*/ 15 h 34"/>
                <a:gd name="T56" fmla="*/ 12 w 21"/>
                <a:gd name="T57" fmla="*/ 26 h 34"/>
                <a:gd name="T58" fmla="*/ 12 w 21"/>
                <a:gd name="T59" fmla="*/ 26 h 34"/>
                <a:gd name="T60" fmla="*/ 21 w 21"/>
                <a:gd name="T61" fmla="*/ 30 h 34"/>
                <a:gd name="T62" fmla="*/ 21 w 21"/>
                <a:gd name="T63" fmla="*/ 30 h 34"/>
                <a:gd name="T64" fmla="*/ 19 w 21"/>
                <a:gd name="T65" fmla="*/ 34 h 34"/>
                <a:gd name="T66" fmla="*/ 10 w 21"/>
                <a:gd name="T67" fmla="*/ 2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 h="34">
                  <a:moveTo>
                    <a:pt x="10" y="29"/>
                  </a:moveTo>
                  <a:cubicBezTo>
                    <a:pt x="5" y="26"/>
                    <a:pt x="0" y="21"/>
                    <a:pt x="0" y="15"/>
                  </a:cubicBezTo>
                  <a:cubicBezTo>
                    <a:pt x="0" y="15"/>
                    <a:pt x="0" y="15"/>
                    <a:pt x="0" y="15"/>
                  </a:cubicBezTo>
                  <a:cubicBezTo>
                    <a:pt x="0" y="13"/>
                    <a:pt x="0" y="11"/>
                    <a:pt x="1" y="9"/>
                  </a:cubicBezTo>
                  <a:cubicBezTo>
                    <a:pt x="1" y="9"/>
                    <a:pt x="1" y="9"/>
                    <a:pt x="1" y="9"/>
                  </a:cubicBezTo>
                  <a:cubicBezTo>
                    <a:pt x="3" y="6"/>
                    <a:pt x="4" y="4"/>
                    <a:pt x="5" y="2"/>
                  </a:cubicBezTo>
                  <a:cubicBezTo>
                    <a:pt x="5" y="2"/>
                    <a:pt x="5" y="2"/>
                    <a:pt x="5" y="2"/>
                  </a:cubicBezTo>
                  <a:cubicBezTo>
                    <a:pt x="5" y="1"/>
                    <a:pt x="5" y="0"/>
                    <a:pt x="7" y="0"/>
                  </a:cubicBezTo>
                  <a:cubicBezTo>
                    <a:pt x="7" y="0"/>
                    <a:pt x="7" y="0"/>
                    <a:pt x="7" y="0"/>
                  </a:cubicBezTo>
                  <a:cubicBezTo>
                    <a:pt x="9" y="0"/>
                    <a:pt x="9" y="0"/>
                    <a:pt x="9" y="0"/>
                  </a:cubicBezTo>
                  <a:cubicBezTo>
                    <a:pt x="9" y="0"/>
                    <a:pt x="9" y="0"/>
                    <a:pt x="9" y="0"/>
                  </a:cubicBezTo>
                  <a:cubicBezTo>
                    <a:pt x="9" y="0"/>
                    <a:pt x="10" y="0"/>
                    <a:pt x="10" y="0"/>
                  </a:cubicBezTo>
                  <a:cubicBezTo>
                    <a:pt x="10" y="0"/>
                    <a:pt x="10" y="0"/>
                    <a:pt x="10" y="0"/>
                  </a:cubicBezTo>
                  <a:cubicBezTo>
                    <a:pt x="11" y="0"/>
                    <a:pt x="11" y="0"/>
                    <a:pt x="11" y="0"/>
                  </a:cubicBezTo>
                  <a:cubicBezTo>
                    <a:pt x="11" y="0"/>
                    <a:pt x="11" y="0"/>
                    <a:pt x="11" y="0"/>
                  </a:cubicBezTo>
                  <a:cubicBezTo>
                    <a:pt x="17" y="0"/>
                    <a:pt x="17" y="0"/>
                    <a:pt x="17" y="0"/>
                  </a:cubicBezTo>
                  <a:cubicBezTo>
                    <a:pt x="17" y="4"/>
                    <a:pt x="17" y="4"/>
                    <a:pt x="17" y="4"/>
                  </a:cubicBezTo>
                  <a:cubicBezTo>
                    <a:pt x="11" y="4"/>
                    <a:pt x="11" y="4"/>
                    <a:pt x="11" y="4"/>
                  </a:cubicBezTo>
                  <a:cubicBezTo>
                    <a:pt x="11" y="4"/>
                    <a:pt x="11" y="4"/>
                    <a:pt x="10" y="4"/>
                  </a:cubicBezTo>
                  <a:cubicBezTo>
                    <a:pt x="10" y="4"/>
                    <a:pt x="10" y="4"/>
                    <a:pt x="10" y="4"/>
                  </a:cubicBezTo>
                  <a:cubicBezTo>
                    <a:pt x="10" y="4"/>
                    <a:pt x="9" y="4"/>
                    <a:pt x="8" y="4"/>
                  </a:cubicBezTo>
                  <a:cubicBezTo>
                    <a:pt x="8" y="4"/>
                    <a:pt x="8" y="4"/>
                    <a:pt x="8" y="4"/>
                  </a:cubicBezTo>
                  <a:cubicBezTo>
                    <a:pt x="8" y="4"/>
                    <a:pt x="8" y="4"/>
                    <a:pt x="8" y="4"/>
                  </a:cubicBezTo>
                  <a:cubicBezTo>
                    <a:pt x="8" y="4"/>
                    <a:pt x="8" y="4"/>
                    <a:pt x="8" y="4"/>
                  </a:cubicBezTo>
                  <a:cubicBezTo>
                    <a:pt x="7" y="5"/>
                    <a:pt x="6" y="8"/>
                    <a:pt x="4" y="11"/>
                  </a:cubicBezTo>
                  <a:cubicBezTo>
                    <a:pt x="4" y="11"/>
                    <a:pt x="4" y="11"/>
                    <a:pt x="4" y="11"/>
                  </a:cubicBezTo>
                  <a:cubicBezTo>
                    <a:pt x="4" y="12"/>
                    <a:pt x="4" y="13"/>
                    <a:pt x="4" y="15"/>
                  </a:cubicBezTo>
                  <a:cubicBezTo>
                    <a:pt x="4" y="15"/>
                    <a:pt x="4" y="15"/>
                    <a:pt x="4" y="15"/>
                  </a:cubicBezTo>
                  <a:cubicBezTo>
                    <a:pt x="3" y="18"/>
                    <a:pt x="7" y="23"/>
                    <a:pt x="12" y="26"/>
                  </a:cubicBezTo>
                  <a:cubicBezTo>
                    <a:pt x="12" y="26"/>
                    <a:pt x="12" y="26"/>
                    <a:pt x="12" y="26"/>
                  </a:cubicBezTo>
                  <a:cubicBezTo>
                    <a:pt x="16" y="29"/>
                    <a:pt x="21" y="30"/>
                    <a:pt x="21" y="30"/>
                  </a:cubicBezTo>
                  <a:cubicBezTo>
                    <a:pt x="21" y="30"/>
                    <a:pt x="21" y="30"/>
                    <a:pt x="21" y="30"/>
                  </a:cubicBezTo>
                  <a:cubicBezTo>
                    <a:pt x="19" y="34"/>
                    <a:pt x="19" y="34"/>
                    <a:pt x="19" y="34"/>
                  </a:cubicBezTo>
                  <a:cubicBezTo>
                    <a:pt x="19" y="34"/>
                    <a:pt x="14" y="32"/>
                    <a:pt x="10"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851"/>
            <p:cNvSpPr>
              <a:spLocks noEditPoints="1"/>
            </p:cNvSpPr>
            <p:nvPr/>
          </p:nvSpPr>
          <p:spPr bwMode="auto">
            <a:xfrm>
              <a:off x="7405689" y="5435601"/>
              <a:ext cx="44450" cy="68263"/>
            </a:xfrm>
            <a:custGeom>
              <a:avLst/>
              <a:gdLst>
                <a:gd name="T0" fmla="*/ 11 w 26"/>
                <a:gd name="T1" fmla="*/ 33 h 39"/>
                <a:gd name="T2" fmla="*/ 13 w 26"/>
                <a:gd name="T3" fmla="*/ 31 h 39"/>
                <a:gd name="T4" fmla="*/ 1 w 26"/>
                <a:gd name="T5" fmla="*/ 17 h 39"/>
                <a:gd name="T6" fmla="*/ 2 w 26"/>
                <a:gd name="T7" fmla="*/ 10 h 39"/>
                <a:gd name="T8" fmla="*/ 6 w 26"/>
                <a:gd name="T9" fmla="*/ 3 h 39"/>
                <a:gd name="T10" fmla="*/ 6 w 26"/>
                <a:gd name="T11" fmla="*/ 3 h 39"/>
                <a:gd name="T12" fmla="*/ 7 w 26"/>
                <a:gd name="T13" fmla="*/ 2 h 39"/>
                <a:gd name="T14" fmla="*/ 10 w 26"/>
                <a:gd name="T15" fmla="*/ 0 h 39"/>
                <a:gd name="T16" fmla="*/ 10 w 26"/>
                <a:gd name="T17" fmla="*/ 0 h 39"/>
                <a:gd name="T18" fmla="*/ 13 w 26"/>
                <a:gd name="T19" fmla="*/ 0 h 39"/>
                <a:gd name="T20" fmla="*/ 13 w 26"/>
                <a:gd name="T21" fmla="*/ 0 h 39"/>
                <a:gd name="T22" fmla="*/ 14 w 26"/>
                <a:gd name="T23" fmla="*/ 0 h 39"/>
                <a:gd name="T24" fmla="*/ 14 w 26"/>
                <a:gd name="T25" fmla="*/ 0 h 39"/>
                <a:gd name="T26" fmla="*/ 22 w 26"/>
                <a:gd name="T27" fmla="*/ 0 h 39"/>
                <a:gd name="T28" fmla="*/ 14 w 26"/>
                <a:gd name="T29" fmla="*/ 8 h 39"/>
                <a:gd name="T30" fmla="*/ 13 w 26"/>
                <a:gd name="T31" fmla="*/ 8 h 39"/>
                <a:gd name="T32" fmla="*/ 13 w 26"/>
                <a:gd name="T33" fmla="*/ 8 h 39"/>
                <a:gd name="T34" fmla="*/ 12 w 26"/>
                <a:gd name="T35" fmla="*/ 8 h 39"/>
                <a:gd name="T36" fmla="*/ 9 w 26"/>
                <a:gd name="T37" fmla="*/ 14 h 39"/>
                <a:gd name="T38" fmla="*/ 8 w 26"/>
                <a:gd name="T39" fmla="*/ 17 h 39"/>
                <a:gd name="T40" fmla="*/ 16 w 26"/>
                <a:gd name="T41" fmla="*/ 26 h 39"/>
                <a:gd name="T42" fmla="*/ 25 w 26"/>
                <a:gd name="T43" fmla="*/ 31 h 39"/>
                <a:gd name="T44" fmla="*/ 25 w 26"/>
                <a:gd name="T45" fmla="*/ 31 h 39"/>
                <a:gd name="T46" fmla="*/ 26 w 26"/>
                <a:gd name="T47" fmla="*/ 32 h 39"/>
                <a:gd name="T48" fmla="*/ 21 w 26"/>
                <a:gd name="T49" fmla="*/ 38 h 39"/>
                <a:gd name="T50" fmla="*/ 12 w 26"/>
                <a:gd name="T51" fmla="*/ 28 h 39"/>
                <a:gd name="T52" fmla="*/ 14 w 26"/>
                <a:gd name="T53" fmla="*/ 29 h 39"/>
                <a:gd name="T54" fmla="*/ 12 w 26"/>
                <a:gd name="T55" fmla="*/ 28 h 39"/>
                <a:gd name="T56" fmla="*/ 12 w 26"/>
                <a:gd name="T57" fmla="*/ 28 h 39"/>
                <a:gd name="T58" fmla="*/ 5 w 26"/>
                <a:gd name="T59" fmla="*/ 13 h 39"/>
                <a:gd name="T60" fmla="*/ 6 w 26"/>
                <a:gd name="T61" fmla="*/ 12 h 39"/>
                <a:gd name="T62" fmla="*/ 9 w 26"/>
                <a:gd name="T63" fmla="*/ 5 h 39"/>
                <a:gd name="T64" fmla="*/ 9 w 26"/>
                <a:gd name="T65" fmla="*/ 5 h 39"/>
                <a:gd name="T66" fmla="*/ 6 w 26"/>
                <a:gd name="T67" fmla="*/ 12 h 39"/>
                <a:gd name="T68" fmla="*/ 18 w 26"/>
                <a:gd name="T69" fmla="*/ 4 h 39"/>
                <a:gd name="T70" fmla="*/ 14 w 26"/>
                <a:gd name="T71" fmla="*/ 4 h 39"/>
                <a:gd name="T72" fmla="*/ 13 w 26"/>
                <a:gd name="T73" fmla="*/ 4 h 39"/>
                <a:gd name="T74" fmla="*/ 12 w 26"/>
                <a:gd name="T75" fmla="*/ 4 h 39"/>
                <a:gd name="T76" fmla="*/ 13 w 26"/>
                <a:gd name="T77" fmla="*/ 4 h 39"/>
                <a:gd name="T78" fmla="*/ 11 w 26"/>
                <a:gd name="T79" fmla="*/ 4 h 39"/>
                <a:gd name="T80" fmla="*/ 11 w 26"/>
                <a:gd name="T81" fmla="*/ 4 h 39"/>
                <a:gd name="T82" fmla="*/ 11 w 26"/>
                <a:gd name="T83" fmla="*/ 4 h 39"/>
                <a:gd name="T84" fmla="*/ 11 w 26"/>
                <a:gd name="T85" fmla="*/ 4 h 39"/>
                <a:gd name="T86" fmla="*/ 11 w 26"/>
                <a:gd name="T87" fmla="*/ 4 h 39"/>
                <a:gd name="T88" fmla="*/ 11 w 26"/>
                <a:gd name="T89" fmla="*/ 4 h 39"/>
                <a:gd name="T90" fmla="*/ 10 w 26"/>
                <a:gd name="T91"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 h="39">
                  <a:moveTo>
                    <a:pt x="21" y="38"/>
                  </a:moveTo>
                  <a:cubicBezTo>
                    <a:pt x="21" y="38"/>
                    <a:pt x="16" y="36"/>
                    <a:pt x="11" y="33"/>
                  </a:cubicBezTo>
                  <a:cubicBezTo>
                    <a:pt x="11" y="33"/>
                    <a:pt x="11" y="33"/>
                    <a:pt x="11" y="33"/>
                  </a:cubicBezTo>
                  <a:cubicBezTo>
                    <a:pt x="13" y="31"/>
                    <a:pt x="13" y="31"/>
                    <a:pt x="13" y="31"/>
                  </a:cubicBezTo>
                  <a:cubicBezTo>
                    <a:pt x="11" y="33"/>
                    <a:pt x="11" y="33"/>
                    <a:pt x="11" y="33"/>
                  </a:cubicBezTo>
                  <a:cubicBezTo>
                    <a:pt x="7" y="29"/>
                    <a:pt x="1" y="24"/>
                    <a:pt x="1" y="17"/>
                  </a:cubicBezTo>
                  <a:cubicBezTo>
                    <a:pt x="1" y="17"/>
                    <a:pt x="1" y="17"/>
                    <a:pt x="1" y="17"/>
                  </a:cubicBezTo>
                  <a:cubicBezTo>
                    <a:pt x="0" y="14"/>
                    <a:pt x="1" y="12"/>
                    <a:pt x="2" y="10"/>
                  </a:cubicBezTo>
                  <a:cubicBezTo>
                    <a:pt x="2" y="10"/>
                    <a:pt x="2" y="10"/>
                    <a:pt x="2" y="10"/>
                  </a:cubicBezTo>
                  <a:cubicBezTo>
                    <a:pt x="4" y="7"/>
                    <a:pt x="5" y="5"/>
                    <a:pt x="6" y="3"/>
                  </a:cubicBezTo>
                  <a:cubicBezTo>
                    <a:pt x="6" y="3"/>
                    <a:pt x="6" y="3"/>
                    <a:pt x="6" y="3"/>
                  </a:cubicBezTo>
                  <a:cubicBezTo>
                    <a:pt x="6" y="3"/>
                    <a:pt x="6" y="3"/>
                    <a:pt x="6" y="3"/>
                  </a:cubicBezTo>
                  <a:cubicBezTo>
                    <a:pt x="6" y="3"/>
                    <a:pt x="6" y="3"/>
                    <a:pt x="6" y="3"/>
                  </a:cubicBezTo>
                  <a:cubicBezTo>
                    <a:pt x="6" y="3"/>
                    <a:pt x="6" y="3"/>
                    <a:pt x="7" y="2"/>
                  </a:cubicBezTo>
                  <a:cubicBezTo>
                    <a:pt x="7" y="2"/>
                    <a:pt x="7" y="2"/>
                    <a:pt x="7" y="2"/>
                  </a:cubicBezTo>
                  <a:cubicBezTo>
                    <a:pt x="7" y="1"/>
                    <a:pt x="8" y="0"/>
                    <a:pt x="10" y="0"/>
                  </a:cubicBezTo>
                  <a:cubicBezTo>
                    <a:pt x="10" y="0"/>
                    <a:pt x="10" y="0"/>
                    <a:pt x="10" y="0"/>
                  </a:cubicBezTo>
                  <a:cubicBezTo>
                    <a:pt x="10" y="0"/>
                    <a:pt x="10" y="0"/>
                    <a:pt x="10" y="0"/>
                  </a:cubicBezTo>
                  <a:cubicBezTo>
                    <a:pt x="11" y="0"/>
                    <a:pt x="11" y="0"/>
                    <a:pt x="11" y="0"/>
                  </a:cubicBezTo>
                  <a:cubicBezTo>
                    <a:pt x="12" y="0"/>
                    <a:pt x="13" y="0"/>
                    <a:pt x="13" y="0"/>
                  </a:cubicBezTo>
                  <a:cubicBezTo>
                    <a:pt x="13" y="0"/>
                    <a:pt x="13" y="0"/>
                    <a:pt x="13" y="0"/>
                  </a:cubicBezTo>
                  <a:cubicBezTo>
                    <a:pt x="13" y="0"/>
                    <a:pt x="13" y="0"/>
                    <a:pt x="13" y="0"/>
                  </a:cubicBezTo>
                  <a:cubicBezTo>
                    <a:pt x="13" y="0"/>
                    <a:pt x="13" y="0"/>
                    <a:pt x="13" y="0"/>
                  </a:cubicBezTo>
                  <a:cubicBezTo>
                    <a:pt x="13" y="0"/>
                    <a:pt x="14" y="0"/>
                    <a:pt x="14" y="0"/>
                  </a:cubicBezTo>
                  <a:cubicBezTo>
                    <a:pt x="14" y="0"/>
                    <a:pt x="14" y="0"/>
                    <a:pt x="14" y="0"/>
                  </a:cubicBezTo>
                  <a:cubicBezTo>
                    <a:pt x="14" y="0"/>
                    <a:pt x="14" y="0"/>
                    <a:pt x="14" y="0"/>
                  </a:cubicBezTo>
                  <a:cubicBezTo>
                    <a:pt x="14" y="0"/>
                    <a:pt x="14" y="0"/>
                    <a:pt x="14" y="0"/>
                  </a:cubicBezTo>
                  <a:cubicBezTo>
                    <a:pt x="22" y="0"/>
                    <a:pt x="22" y="0"/>
                    <a:pt x="22" y="0"/>
                  </a:cubicBezTo>
                  <a:cubicBezTo>
                    <a:pt x="22" y="8"/>
                    <a:pt x="22" y="8"/>
                    <a:pt x="22" y="8"/>
                  </a:cubicBezTo>
                  <a:cubicBezTo>
                    <a:pt x="14" y="8"/>
                    <a:pt x="14" y="8"/>
                    <a:pt x="14" y="8"/>
                  </a:cubicBezTo>
                  <a:cubicBezTo>
                    <a:pt x="14" y="8"/>
                    <a:pt x="14" y="8"/>
                    <a:pt x="13" y="8"/>
                  </a:cubicBezTo>
                  <a:cubicBezTo>
                    <a:pt x="13" y="8"/>
                    <a:pt x="13" y="8"/>
                    <a:pt x="13" y="8"/>
                  </a:cubicBezTo>
                  <a:cubicBezTo>
                    <a:pt x="13" y="8"/>
                    <a:pt x="13" y="8"/>
                    <a:pt x="13" y="8"/>
                  </a:cubicBezTo>
                  <a:cubicBezTo>
                    <a:pt x="13" y="8"/>
                    <a:pt x="13" y="8"/>
                    <a:pt x="13" y="8"/>
                  </a:cubicBezTo>
                  <a:cubicBezTo>
                    <a:pt x="13" y="8"/>
                    <a:pt x="13" y="8"/>
                    <a:pt x="12" y="8"/>
                  </a:cubicBezTo>
                  <a:cubicBezTo>
                    <a:pt x="12" y="8"/>
                    <a:pt x="12" y="8"/>
                    <a:pt x="12" y="8"/>
                  </a:cubicBezTo>
                  <a:cubicBezTo>
                    <a:pt x="12" y="10"/>
                    <a:pt x="11" y="12"/>
                    <a:pt x="9" y="14"/>
                  </a:cubicBezTo>
                  <a:cubicBezTo>
                    <a:pt x="9" y="14"/>
                    <a:pt x="9" y="14"/>
                    <a:pt x="9" y="14"/>
                  </a:cubicBezTo>
                  <a:cubicBezTo>
                    <a:pt x="9" y="15"/>
                    <a:pt x="9" y="16"/>
                    <a:pt x="8" y="17"/>
                  </a:cubicBezTo>
                  <a:cubicBezTo>
                    <a:pt x="8" y="17"/>
                    <a:pt x="8" y="17"/>
                    <a:pt x="8" y="17"/>
                  </a:cubicBezTo>
                  <a:cubicBezTo>
                    <a:pt x="8" y="17"/>
                    <a:pt x="8" y="17"/>
                    <a:pt x="8" y="17"/>
                  </a:cubicBezTo>
                  <a:cubicBezTo>
                    <a:pt x="8" y="19"/>
                    <a:pt x="12" y="23"/>
                    <a:pt x="16" y="26"/>
                  </a:cubicBezTo>
                  <a:cubicBezTo>
                    <a:pt x="16" y="26"/>
                    <a:pt x="16" y="26"/>
                    <a:pt x="16" y="26"/>
                  </a:cubicBezTo>
                  <a:cubicBezTo>
                    <a:pt x="20" y="29"/>
                    <a:pt x="24" y="31"/>
                    <a:pt x="25" y="31"/>
                  </a:cubicBezTo>
                  <a:cubicBezTo>
                    <a:pt x="25" y="31"/>
                    <a:pt x="25" y="31"/>
                    <a:pt x="25" y="31"/>
                  </a:cubicBezTo>
                  <a:cubicBezTo>
                    <a:pt x="25" y="31"/>
                    <a:pt x="25" y="31"/>
                    <a:pt x="25" y="31"/>
                  </a:cubicBezTo>
                  <a:cubicBezTo>
                    <a:pt x="25" y="31"/>
                    <a:pt x="25" y="31"/>
                    <a:pt x="25" y="31"/>
                  </a:cubicBezTo>
                  <a:cubicBezTo>
                    <a:pt x="26" y="32"/>
                    <a:pt x="26" y="32"/>
                    <a:pt x="26" y="32"/>
                  </a:cubicBezTo>
                  <a:cubicBezTo>
                    <a:pt x="23" y="39"/>
                    <a:pt x="23" y="39"/>
                    <a:pt x="23" y="39"/>
                  </a:cubicBezTo>
                  <a:cubicBezTo>
                    <a:pt x="21" y="38"/>
                    <a:pt x="21" y="38"/>
                    <a:pt x="21" y="38"/>
                  </a:cubicBezTo>
                  <a:close/>
                  <a:moveTo>
                    <a:pt x="14" y="29"/>
                  </a:moveTo>
                  <a:cubicBezTo>
                    <a:pt x="13" y="29"/>
                    <a:pt x="13" y="29"/>
                    <a:pt x="12" y="28"/>
                  </a:cubicBezTo>
                  <a:cubicBezTo>
                    <a:pt x="12" y="28"/>
                    <a:pt x="12" y="28"/>
                    <a:pt x="12" y="28"/>
                  </a:cubicBezTo>
                  <a:cubicBezTo>
                    <a:pt x="13" y="29"/>
                    <a:pt x="13" y="29"/>
                    <a:pt x="14" y="29"/>
                  </a:cubicBezTo>
                  <a:close/>
                  <a:moveTo>
                    <a:pt x="12" y="28"/>
                  </a:moveTo>
                  <a:cubicBezTo>
                    <a:pt x="12" y="28"/>
                    <a:pt x="12" y="28"/>
                    <a:pt x="12" y="28"/>
                  </a:cubicBezTo>
                  <a:cubicBezTo>
                    <a:pt x="12" y="28"/>
                    <a:pt x="12" y="28"/>
                    <a:pt x="12" y="28"/>
                  </a:cubicBezTo>
                  <a:cubicBezTo>
                    <a:pt x="12" y="28"/>
                    <a:pt x="12" y="28"/>
                    <a:pt x="12" y="28"/>
                  </a:cubicBezTo>
                  <a:close/>
                  <a:moveTo>
                    <a:pt x="6" y="12"/>
                  </a:moveTo>
                  <a:cubicBezTo>
                    <a:pt x="6" y="12"/>
                    <a:pt x="5" y="13"/>
                    <a:pt x="5" y="13"/>
                  </a:cubicBezTo>
                  <a:cubicBezTo>
                    <a:pt x="5" y="13"/>
                    <a:pt x="5" y="13"/>
                    <a:pt x="5" y="13"/>
                  </a:cubicBezTo>
                  <a:cubicBezTo>
                    <a:pt x="5" y="13"/>
                    <a:pt x="6" y="12"/>
                    <a:pt x="6" y="12"/>
                  </a:cubicBezTo>
                  <a:cubicBezTo>
                    <a:pt x="6" y="12"/>
                    <a:pt x="6" y="12"/>
                    <a:pt x="6" y="12"/>
                  </a:cubicBezTo>
                  <a:cubicBezTo>
                    <a:pt x="8" y="9"/>
                    <a:pt x="9" y="7"/>
                    <a:pt x="9" y="5"/>
                  </a:cubicBezTo>
                  <a:cubicBezTo>
                    <a:pt x="9" y="5"/>
                    <a:pt x="9" y="5"/>
                    <a:pt x="9" y="5"/>
                  </a:cubicBezTo>
                  <a:cubicBezTo>
                    <a:pt x="9" y="5"/>
                    <a:pt x="9" y="5"/>
                    <a:pt x="9" y="5"/>
                  </a:cubicBezTo>
                  <a:cubicBezTo>
                    <a:pt x="9" y="5"/>
                    <a:pt x="9" y="5"/>
                    <a:pt x="9" y="5"/>
                  </a:cubicBezTo>
                  <a:cubicBezTo>
                    <a:pt x="9" y="7"/>
                    <a:pt x="8" y="9"/>
                    <a:pt x="6" y="12"/>
                  </a:cubicBezTo>
                  <a:close/>
                  <a:moveTo>
                    <a:pt x="14" y="4"/>
                  </a:moveTo>
                  <a:cubicBezTo>
                    <a:pt x="18" y="4"/>
                    <a:pt x="18" y="4"/>
                    <a:pt x="18" y="4"/>
                  </a:cubicBezTo>
                  <a:cubicBezTo>
                    <a:pt x="14" y="4"/>
                    <a:pt x="14" y="4"/>
                    <a:pt x="14" y="4"/>
                  </a:cubicBezTo>
                  <a:cubicBezTo>
                    <a:pt x="14" y="4"/>
                    <a:pt x="14" y="4"/>
                    <a:pt x="14" y="4"/>
                  </a:cubicBezTo>
                  <a:close/>
                  <a:moveTo>
                    <a:pt x="13" y="4"/>
                  </a:moveTo>
                  <a:cubicBezTo>
                    <a:pt x="13" y="4"/>
                    <a:pt x="13" y="4"/>
                    <a:pt x="13" y="4"/>
                  </a:cubicBezTo>
                  <a:cubicBezTo>
                    <a:pt x="13" y="4"/>
                    <a:pt x="13" y="4"/>
                    <a:pt x="13" y="4"/>
                  </a:cubicBezTo>
                  <a:cubicBezTo>
                    <a:pt x="13" y="4"/>
                    <a:pt x="12" y="4"/>
                    <a:pt x="12" y="4"/>
                  </a:cubicBezTo>
                  <a:cubicBezTo>
                    <a:pt x="12" y="4"/>
                    <a:pt x="12" y="4"/>
                    <a:pt x="12" y="4"/>
                  </a:cubicBezTo>
                  <a:cubicBezTo>
                    <a:pt x="12" y="4"/>
                    <a:pt x="13" y="4"/>
                    <a:pt x="13" y="4"/>
                  </a:cubicBezTo>
                  <a:close/>
                  <a:moveTo>
                    <a:pt x="12" y="4"/>
                  </a:moveTo>
                  <a:cubicBezTo>
                    <a:pt x="12" y="4"/>
                    <a:pt x="12"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1" y="4"/>
                    <a:pt x="11" y="4"/>
                    <a:pt x="11" y="4"/>
                  </a:cubicBezTo>
                  <a:cubicBezTo>
                    <a:pt x="10" y="4"/>
                    <a:pt x="10" y="4"/>
                    <a:pt x="10" y="4"/>
                  </a:cubicBezTo>
                  <a:cubicBezTo>
                    <a:pt x="10" y="4"/>
                    <a:pt x="10" y="4"/>
                    <a:pt x="10" y="4"/>
                  </a:cubicBezTo>
                  <a:cubicBezTo>
                    <a:pt x="12" y="4"/>
                    <a:pt x="12" y="4"/>
                    <a:pt x="1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852"/>
            <p:cNvSpPr/>
            <p:nvPr/>
          </p:nvSpPr>
          <p:spPr bwMode="auto">
            <a:xfrm>
              <a:off x="7446964" y="5427663"/>
              <a:ext cx="44450" cy="52388"/>
            </a:xfrm>
            <a:custGeom>
              <a:avLst/>
              <a:gdLst>
                <a:gd name="T0" fmla="*/ 0 w 25"/>
                <a:gd name="T1" fmla="*/ 14 h 30"/>
                <a:gd name="T2" fmla="*/ 3 w 25"/>
                <a:gd name="T3" fmla="*/ 7 h 30"/>
                <a:gd name="T4" fmla="*/ 3 w 25"/>
                <a:gd name="T5" fmla="*/ 7 h 30"/>
                <a:gd name="T6" fmla="*/ 18 w 25"/>
                <a:gd name="T7" fmla="*/ 0 h 30"/>
                <a:gd name="T8" fmla="*/ 18 w 25"/>
                <a:gd name="T9" fmla="*/ 0 h 30"/>
                <a:gd name="T10" fmla="*/ 25 w 25"/>
                <a:gd name="T11" fmla="*/ 5 h 30"/>
                <a:gd name="T12" fmla="*/ 25 w 25"/>
                <a:gd name="T13" fmla="*/ 5 h 30"/>
                <a:gd name="T14" fmla="*/ 24 w 25"/>
                <a:gd name="T15" fmla="*/ 6 h 30"/>
                <a:gd name="T16" fmla="*/ 24 w 25"/>
                <a:gd name="T17" fmla="*/ 6 h 30"/>
                <a:gd name="T18" fmla="*/ 24 w 25"/>
                <a:gd name="T19" fmla="*/ 10 h 30"/>
                <a:gd name="T20" fmla="*/ 24 w 25"/>
                <a:gd name="T21" fmla="*/ 10 h 30"/>
                <a:gd name="T22" fmla="*/ 24 w 25"/>
                <a:gd name="T23" fmla="*/ 15 h 30"/>
                <a:gd name="T24" fmla="*/ 24 w 25"/>
                <a:gd name="T25" fmla="*/ 15 h 30"/>
                <a:gd name="T26" fmla="*/ 21 w 25"/>
                <a:gd name="T27" fmla="*/ 16 h 30"/>
                <a:gd name="T28" fmla="*/ 20 w 25"/>
                <a:gd name="T29" fmla="*/ 10 h 30"/>
                <a:gd name="T30" fmla="*/ 20 w 25"/>
                <a:gd name="T31" fmla="*/ 10 h 30"/>
                <a:gd name="T32" fmla="*/ 21 w 25"/>
                <a:gd name="T33" fmla="*/ 5 h 30"/>
                <a:gd name="T34" fmla="*/ 21 w 25"/>
                <a:gd name="T35" fmla="*/ 5 h 30"/>
                <a:gd name="T36" fmla="*/ 21 w 25"/>
                <a:gd name="T37" fmla="*/ 5 h 30"/>
                <a:gd name="T38" fmla="*/ 21 w 25"/>
                <a:gd name="T39" fmla="*/ 5 h 30"/>
                <a:gd name="T40" fmla="*/ 20 w 25"/>
                <a:gd name="T41" fmla="*/ 5 h 30"/>
                <a:gd name="T42" fmla="*/ 20 w 25"/>
                <a:gd name="T43" fmla="*/ 5 h 30"/>
                <a:gd name="T44" fmla="*/ 18 w 25"/>
                <a:gd name="T45" fmla="*/ 4 h 30"/>
                <a:gd name="T46" fmla="*/ 18 w 25"/>
                <a:gd name="T47" fmla="*/ 4 h 30"/>
                <a:gd name="T48" fmla="*/ 6 w 25"/>
                <a:gd name="T49" fmla="*/ 10 h 30"/>
                <a:gd name="T50" fmla="*/ 6 w 25"/>
                <a:gd name="T51" fmla="*/ 10 h 30"/>
                <a:gd name="T52" fmla="*/ 4 w 25"/>
                <a:gd name="T53" fmla="*/ 14 h 30"/>
                <a:gd name="T54" fmla="*/ 4 w 25"/>
                <a:gd name="T55" fmla="*/ 14 h 30"/>
                <a:gd name="T56" fmla="*/ 10 w 25"/>
                <a:gd name="T57" fmla="*/ 22 h 30"/>
                <a:gd name="T58" fmla="*/ 10 w 25"/>
                <a:gd name="T59" fmla="*/ 22 h 30"/>
                <a:gd name="T60" fmla="*/ 16 w 25"/>
                <a:gd name="T61" fmla="*/ 26 h 30"/>
                <a:gd name="T62" fmla="*/ 16 w 25"/>
                <a:gd name="T63" fmla="*/ 26 h 30"/>
                <a:gd name="T64" fmla="*/ 16 w 25"/>
                <a:gd name="T65" fmla="*/ 26 h 30"/>
                <a:gd name="T66" fmla="*/ 14 w 25"/>
                <a:gd name="T67" fmla="*/ 30 h 30"/>
                <a:gd name="T68" fmla="*/ 0 w 25"/>
                <a:gd name="T69" fmla="*/ 1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30">
                  <a:moveTo>
                    <a:pt x="0" y="14"/>
                  </a:moveTo>
                  <a:cubicBezTo>
                    <a:pt x="0" y="11"/>
                    <a:pt x="1" y="9"/>
                    <a:pt x="3" y="7"/>
                  </a:cubicBezTo>
                  <a:cubicBezTo>
                    <a:pt x="3" y="7"/>
                    <a:pt x="3" y="7"/>
                    <a:pt x="3" y="7"/>
                  </a:cubicBezTo>
                  <a:cubicBezTo>
                    <a:pt x="8" y="2"/>
                    <a:pt x="14" y="0"/>
                    <a:pt x="18" y="0"/>
                  </a:cubicBezTo>
                  <a:cubicBezTo>
                    <a:pt x="18" y="0"/>
                    <a:pt x="18" y="0"/>
                    <a:pt x="18" y="0"/>
                  </a:cubicBezTo>
                  <a:cubicBezTo>
                    <a:pt x="21" y="0"/>
                    <a:pt x="24" y="1"/>
                    <a:pt x="25" y="5"/>
                  </a:cubicBezTo>
                  <a:cubicBezTo>
                    <a:pt x="25" y="5"/>
                    <a:pt x="25" y="5"/>
                    <a:pt x="25" y="5"/>
                  </a:cubicBezTo>
                  <a:cubicBezTo>
                    <a:pt x="25" y="5"/>
                    <a:pt x="24" y="6"/>
                    <a:pt x="24" y="6"/>
                  </a:cubicBezTo>
                  <a:cubicBezTo>
                    <a:pt x="24" y="6"/>
                    <a:pt x="24" y="6"/>
                    <a:pt x="24" y="6"/>
                  </a:cubicBezTo>
                  <a:cubicBezTo>
                    <a:pt x="24" y="7"/>
                    <a:pt x="24" y="9"/>
                    <a:pt x="24" y="10"/>
                  </a:cubicBezTo>
                  <a:cubicBezTo>
                    <a:pt x="24" y="10"/>
                    <a:pt x="24" y="10"/>
                    <a:pt x="24" y="10"/>
                  </a:cubicBezTo>
                  <a:cubicBezTo>
                    <a:pt x="24" y="13"/>
                    <a:pt x="24" y="15"/>
                    <a:pt x="24" y="15"/>
                  </a:cubicBezTo>
                  <a:cubicBezTo>
                    <a:pt x="24" y="15"/>
                    <a:pt x="24" y="15"/>
                    <a:pt x="24" y="15"/>
                  </a:cubicBezTo>
                  <a:cubicBezTo>
                    <a:pt x="21" y="16"/>
                    <a:pt x="21" y="16"/>
                    <a:pt x="21" y="16"/>
                  </a:cubicBezTo>
                  <a:cubicBezTo>
                    <a:pt x="20" y="16"/>
                    <a:pt x="20" y="13"/>
                    <a:pt x="20" y="10"/>
                  </a:cubicBezTo>
                  <a:cubicBezTo>
                    <a:pt x="20" y="10"/>
                    <a:pt x="20" y="10"/>
                    <a:pt x="20" y="10"/>
                  </a:cubicBezTo>
                  <a:cubicBezTo>
                    <a:pt x="20" y="9"/>
                    <a:pt x="20" y="7"/>
                    <a:pt x="21" y="5"/>
                  </a:cubicBezTo>
                  <a:cubicBezTo>
                    <a:pt x="21" y="5"/>
                    <a:pt x="21" y="5"/>
                    <a:pt x="21" y="5"/>
                  </a:cubicBezTo>
                  <a:cubicBezTo>
                    <a:pt x="21" y="5"/>
                    <a:pt x="21" y="5"/>
                    <a:pt x="21" y="5"/>
                  </a:cubicBezTo>
                  <a:cubicBezTo>
                    <a:pt x="21" y="5"/>
                    <a:pt x="21" y="5"/>
                    <a:pt x="21" y="5"/>
                  </a:cubicBezTo>
                  <a:cubicBezTo>
                    <a:pt x="21" y="5"/>
                    <a:pt x="21" y="5"/>
                    <a:pt x="20" y="5"/>
                  </a:cubicBezTo>
                  <a:cubicBezTo>
                    <a:pt x="20" y="5"/>
                    <a:pt x="20" y="5"/>
                    <a:pt x="20" y="5"/>
                  </a:cubicBezTo>
                  <a:cubicBezTo>
                    <a:pt x="20" y="4"/>
                    <a:pt x="19" y="4"/>
                    <a:pt x="18" y="4"/>
                  </a:cubicBezTo>
                  <a:cubicBezTo>
                    <a:pt x="18" y="4"/>
                    <a:pt x="18" y="4"/>
                    <a:pt x="18" y="4"/>
                  </a:cubicBezTo>
                  <a:cubicBezTo>
                    <a:pt x="15" y="4"/>
                    <a:pt x="10" y="6"/>
                    <a:pt x="6" y="10"/>
                  </a:cubicBezTo>
                  <a:cubicBezTo>
                    <a:pt x="6" y="10"/>
                    <a:pt x="6" y="10"/>
                    <a:pt x="6" y="10"/>
                  </a:cubicBezTo>
                  <a:cubicBezTo>
                    <a:pt x="4" y="11"/>
                    <a:pt x="4" y="12"/>
                    <a:pt x="4" y="14"/>
                  </a:cubicBezTo>
                  <a:cubicBezTo>
                    <a:pt x="4" y="14"/>
                    <a:pt x="4" y="14"/>
                    <a:pt x="4" y="14"/>
                  </a:cubicBezTo>
                  <a:cubicBezTo>
                    <a:pt x="4" y="16"/>
                    <a:pt x="7" y="19"/>
                    <a:pt x="10" y="22"/>
                  </a:cubicBezTo>
                  <a:cubicBezTo>
                    <a:pt x="10" y="22"/>
                    <a:pt x="10" y="22"/>
                    <a:pt x="10" y="22"/>
                  </a:cubicBezTo>
                  <a:cubicBezTo>
                    <a:pt x="13" y="25"/>
                    <a:pt x="16" y="26"/>
                    <a:pt x="16" y="26"/>
                  </a:cubicBezTo>
                  <a:cubicBezTo>
                    <a:pt x="16" y="26"/>
                    <a:pt x="16" y="26"/>
                    <a:pt x="16" y="26"/>
                  </a:cubicBezTo>
                  <a:cubicBezTo>
                    <a:pt x="16" y="26"/>
                    <a:pt x="16" y="26"/>
                    <a:pt x="16" y="26"/>
                  </a:cubicBezTo>
                  <a:cubicBezTo>
                    <a:pt x="14" y="30"/>
                    <a:pt x="14" y="30"/>
                    <a:pt x="14" y="30"/>
                  </a:cubicBezTo>
                  <a:cubicBezTo>
                    <a:pt x="14" y="30"/>
                    <a:pt x="0" y="23"/>
                    <a:pt x="0"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853"/>
            <p:cNvSpPr>
              <a:spLocks noEditPoints="1"/>
            </p:cNvSpPr>
            <p:nvPr/>
          </p:nvSpPr>
          <p:spPr bwMode="auto">
            <a:xfrm>
              <a:off x="7443789" y="5424488"/>
              <a:ext cx="50800" cy="66675"/>
            </a:xfrm>
            <a:custGeom>
              <a:avLst/>
              <a:gdLst>
                <a:gd name="T0" fmla="*/ 12 w 29"/>
                <a:gd name="T1" fmla="*/ 32 h 38"/>
                <a:gd name="T2" fmla="*/ 8 w 29"/>
                <a:gd name="T3" fmla="*/ 29 h 38"/>
                <a:gd name="T4" fmla="*/ 0 w 29"/>
                <a:gd name="T5" fmla="*/ 16 h 38"/>
                <a:gd name="T6" fmla="*/ 0 w 29"/>
                <a:gd name="T7" fmla="*/ 16 h 38"/>
                <a:gd name="T8" fmla="*/ 0 w 29"/>
                <a:gd name="T9" fmla="*/ 15 h 38"/>
                <a:gd name="T10" fmla="*/ 4 w 29"/>
                <a:gd name="T11" fmla="*/ 8 h 38"/>
                <a:gd name="T12" fmla="*/ 20 w 29"/>
                <a:gd name="T13" fmla="*/ 0 h 38"/>
                <a:gd name="T14" fmla="*/ 29 w 29"/>
                <a:gd name="T15" fmla="*/ 7 h 38"/>
                <a:gd name="T16" fmla="*/ 28 w 29"/>
                <a:gd name="T17" fmla="*/ 9 h 38"/>
                <a:gd name="T18" fmla="*/ 28 w 29"/>
                <a:gd name="T19" fmla="*/ 12 h 38"/>
                <a:gd name="T20" fmla="*/ 28 w 29"/>
                <a:gd name="T21" fmla="*/ 16 h 38"/>
                <a:gd name="T22" fmla="*/ 28 w 29"/>
                <a:gd name="T23" fmla="*/ 17 h 38"/>
                <a:gd name="T24" fmla="*/ 28 w 29"/>
                <a:gd name="T25" fmla="*/ 18 h 38"/>
                <a:gd name="T26" fmla="*/ 21 w 29"/>
                <a:gd name="T27" fmla="*/ 18 h 38"/>
                <a:gd name="T28" fmla="*/ 20 w 29"/>
                <a:gd name="T29" fmla="*/ 12 h 38"/>
                <a:gd name="T30" fmla="*/ 20 w 29"/>
                <a:gd name="T31" fmla="*/ 8 h 38"/>
                <a:gd name="T32" fmla="*/ 9 w 29"/>
                <a:gd name="T33" fmla="*/ 13 h 38"/>
                <a:gd name="T34" fmla="*/ 8 w 29"/>
                <a:gd name="T35" fmla="*/ 16 h 38"/>
                <a:gd name="T36" fmla="*/ 8 w 29"/>
                <a:gd name="T37" fmla="*/ 16 h 38"/>
                <a:gd name="T38" fmla="*/ 13 w 29"/>
                <a:gd name="T39" fmla="*/ 23 h 38"/>
                <a:gd name="T40" fmla="*/ 18 w 29"/>
                <a:gd name="T41" fmla="*/ 26 h 38"/>
                <a:gd name="T42" fmla="*/ 14 w 29"/>
                <a:gd name="T43" fmla="*/ 38 h 38"/>
                <a:gd name="T44" fmla="*/ 10 w 29"/>
                <a:gd name="T45" fmla="*/ 25 h 38"/>
                <a:gd name="T46" fmla="*/ 13 w 29"/>
                <a:gd name="T47" fmla="*/ 28 h 38"/>
                <a:gd name="T48" fmla="*/ 10 w 29"/>
                <a:gd name="T49" fmla="*/ 26 h 38"/>
                <a:gd name="T50" fmla="*/ 7 w 29"/>
                <a:gd name="T51" fmla="*/ 22 h 38"/>
                <a:gd name="T52" fmla="*/ 24 w 29"/>
                <a:gd name="T53" fmla="*/ 17 h 38"/>
                <a:gd name="T54" fmla="*/ 24 w 29"/>
                <a:gd name="T55" fmla="*/ 17 h 38"/>
                <a:gd name="T56" fmla="*/ 24 w 29"/>
                <a:gd name="T57" fmla="*/ 17 h 38"/>
                <a:gd name="T58" fmla="*/ 4 w 29"/>
                <a:gd name="T59" fmla="*/ 15 h 38"/>
                <a:gd name="T60" fmla="*/ 4 w 29"/>
                <a:gd name="T61" fmla="*/ 15 h 38"/>
                <a:gd name="T62" fmla="*/ 4 w 29"/>
                <a:gd name="T63" fmla="*/ 15 h 38"/>
                <a:gd name="T64" fmla="*/ 4 w 29"/>
                <a:gd name="T65" fmla="*/ 15 h 38"/>
                <a:gd name="T66" fmla="*/ 6 w 29"/>
                <a:gd name="T67" fmla="*/ 11 h 38"/>
                <a:gd name="T68" fmla="*/ 4 w 29"/>
                <a:gd name="T69" fmla="*/ 15 h 38"/>
                <a:gd name="T70" fmla="*/ 24 w 29"/>
                <a:gd name="T71" fmla="*/ 13 h 38"/>
                <a:gd name="T72" fmla="*/ 24 w 29"/>
                <a:gd name="T73" fmla="*/ 13 h 38"/>
                <a:gd name="T74" fmla="*/ 24 w 29"/>
                <a:gd name="T75" fmla="*/ 13 h 38"/>
                <a:gd name="T76" fmla="*/ 24 w 29"/>
                <a:gd name="T77" fmla="*/ 13 h 38"/>
                <a:gd name="T78" fmla="*/ 24 w 29"/>
                <a:gd name="T79" fmla="*/ 13 h 38"/>
                <a:gd name="T80" fmla="*/ 24 w 29"/>
                <a:gd name="T81" fmla="*/ 12 h 38"/>
                <a:gd name="T82" fmla="*/ 24 w 29"/>
                <a:gd name="T83" fmla="*/ 12 h 38"/>
                <a:gd name="T84" fmla="*/ 24 w 29"/>
                <a:gd name="T85" fmla="*/ 12 h 38"/>
                <a:gd name="T86" fmla="*/ 24 w 29"/>
                <a:gd name="T87" fmla="*/ 12 h 38"/>
                <a:gd name="T88" fmla="*/ 25 w 29"/>
                <a:gd name="T89" fmla="*/ 7 h 38"/>
                <a:gd name="T90" fmla="*/ 25 w 29"/>
                <a:gd name="T91" fmla="*/ 7 h 38"/>
                <a:gd name="T92" fmla="*/ 25 w 29"/>
                <a:gd name="T93" fmla="*/ 7 h 38"/>
                <a:gd name="T94" fmla="*/ 25 w 29"/>
                <a:gd name="T95" fmla="*/ 7 h 38"/>
                <a:gd name="T96" fmla="*/ 25 w 29"/>
                <a:gd name="T97" fmla="*/ 7 h 38"/>
                <a:gd name="T98" fmla="*/ 24 w 29"/>
                <a:gd name="T99" fmla="*/ 5 h 38"/>
                <a:gd name="T100" fmla="*/ 24 w 29"/>
                <a:gd name="T101" fmla="*/ 5 h 38"/>
                <a:gd name="T102" fmla="*/ 19 w 29"/>
                <a:gd name="T103" fmla="*/ 4 h 38"/>
                <a:gd name="T104" fmla="*/ 19 w 29"/>
                <a:gd name="T105" fmla="*/ 4 h 38"/>
                <a:gd name="T106" fmla="*/ 20 w 29"/>
                <a:gd name="T107" fmla="*/ 4 h 38"/>
                <a:gd name="T108" fmla="*/ 20 w 29"/>
                <a:gd name="T109"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 h="38">
                  <a:moveTo>
                    <a:pt x="14" y="33"/>
                  </a:moveTo>
                  <a:cubicBezTo>
                    <a:pt x="13" y="33"/>
                    <a:pt x="13" y="32"/>
                    <a:pt x="12" y="32"/>
                  </a:cubicBezTo>
                  <a:cubicBezTo>
                    <a:pt x="12" y="32"/>
                    <a:pt x="12" y="32"/>
                    <a:pt x="12" y="32"/>
                  </a:cubicBezTo>
                  <a:cubicBezTo>
                    <a:pt x="11" y="31"/>
                    <a:pt x="9" y="30"/>
                    <a:pt x="8" y="29"/>
                  </a:cubicBezTo>
                  <a:cubicBezTo>
                    <a:pt x="8" y="29"/>
                    <a:pt x="8" y="29"/>
                    <a:pt x="8" y="29"/>
                  </a:cubicBezTo>
                  <a:cubicBezTo>
                    <a:pt x="4" y="26"/>
                    <a:pt x="0" y="21"/>
                    <a:pt x="0" y="16"/>
                  </a:cubicBezTo>
                  <a:cubicBezTo>
                    <a:pt x="0" y="16"/>
                    <a:pt x="0" y="16"/>
                    <a:pt x="0" y="16"/>
                  </a:cubicBezTo>
                  <a:cubicBezTo>
                    <a:pt x="0" y="16"/>
                    <a:pt x="0" y="16"/>
                    <a:pt x="0" y="16"/>
                  </a:cubicBezTo>
                  <a:cubicBezTo>
                    <a:pt x="0" y="16"/>
                    <a:pt x="0" y="15"/>
                    <a:pt x="0" y="15"/>
                  </a:cubicBezTo>
                  <a:cubicBezTo>
                    <a:pt x="0" y="15"/>
                    <a:pt x="0" y="15"/>
                    <a:pt x="0" y="15"/>
                  </a:cubicBezTo>
                  <a:cubicBezTo>
                    <a:pt x="0" y="13"/>
                    <a:pt x="1" y="10"/>
                    <a:pt x="4" y="8"/>
                  </a:cubicBezTo>
                  <a:cubicBezTo>
                    <a:pt x="4" y="8"/>
                    <a:pt x="4" y="8"/>
                    <a:pt x="4" y="8"/>
                  </a:cubicBezTo>
                  <a:cubicBezTo>
                    <a:pt x="9" y="2"/>
                    <a:pt x="15" y="0"/>
                    <a:pt x="20" y="0"/>
                  </a:cubicBezTo>
                  <a:cubicBezTo>
                    <a:pt x="20" y="0"/>
                    <a:pt x="20" y="0"/>
                    <a:pt x="20" y="0"/>
                  </a:cubicBezTo>
                  <a:cubicBezTo>
                    <a:pt x="23" y="0"/>
                    <a:pt x="28" y="2"/>
                    <a:pt x="29" y="7"/>
                  </a:cubicBezTo>
                  <a:cubicBezTo>
                    <a:pt x="29" y="7"/>
                    <a:pt x="29" y="7"/>
                    <a:pt x="29" y="7"/>
                  </a:cubicBezTo>
                  <a:cubicBezTo>
                    <a:pt x="29" y="7"/>
                    <a:pt x="29" y="7"/>
                    <a:pt x="29" y="7"/>
                  </a:cubicBezTo>
                  <a:cubicBezTo>
                    <a:pt x="29" y="8"/>
                    <a:pt x="28" y="8"/>
                    <a:pt x="28" y="9"/>
                  </a:cubicBezTo>
                  <a:cubicBezTo>
                    <a:pt x="28" y="9"/>
                    <a:pt x="28" y="9"/>
                    <a:pt x="28" y="9"/>
                  </a:cubicBezTo>
                  <a:cubicBezTo>
                    <a:pt x="28" y="10"/>
                    <a:pt x="28" y="11"/>
                    <a:pt x="28" y="12"/>
                  </a:cubicBezTo>
                  <a:cubicBezTo>
                    <a:pt x="28" y="12"/>
                    <a:pt x="28" y="12"/>
                    <a:pt x="28" y="12"/>
                  </a:cubicBezTo>
                  <a:cubicBezTo>
                    <a:pt x="28" y="14"/>
                    <a:pt x="28" y="16"/>
                    <a:pt x="28" y="16"/>
                  </a:cubicBezTo>
                  <a:cubicBezTo>
                    <a:pt x="28" y="16"/>
                    <a:pt x="28" y="16"/>
                    <a:pt x="28" y="16"/>
                  </a:cubicBezTo>
                  <a:cubicBezTo>
                    <a:pt x="28" y="16"/>
                    <a:pt x="28" y="16"/>
                    <a:pt x="28" y="17"/>
                  </a:cubicBezTo>
                  <a:cubicBezTo>
                    <a:pt x="28" y="17"/>
                    <a:pt x="28" y="17"/>
                    <a:pt x="28" y="17"/>
                  </a:cubicBezTo>
                  <a:cubicBezTo>
                    <a:pt x="28" y="18"/>
                    <a:pt x="28" y="18"/>
                    <a:pt x="28" y="18"/>
                  </a:cubicBezTo>
                  <a:cubicBezTo>
                    <a:pt x="21" y="20"/>
                    <a:pt x="21" y="20"/>
                    <a:pt x="21" y="20"/>
                  </a:cubicBezTo>
                  <a:cubicBezTo>
                    <a:pt x="21" y="18"/>
                    <a:pt x="21" y="18"/>
                    <a:pt x="21" y="18"/>
                  </a:cubicBezTo>
                  <a:cubicBezTo>
                    <a:pt x="21" y="18"/>
                    <a:pt x="20" y="15"/>
                    <a:pt x="20" y="12"/>
                  </a:cubicBezTo>
                  <a:cubicBezTo>
                    <a:pt x="20" y="12"/>
                    <a:pt x="20" y="12"/>
                    <a:pt x="20" y="12"/>
                  </a:cubicBezTo>
                  <a:cubicBezTo>
                    <a:pt x="20" y="11"/>
                    <a:pt x="20" y="10"/>
                    <a:pt x="20" y="8"/>
                  </a:cubicBezTo>
                  <a:cubicBezTo>
                    <a:pt x="20" y="8"/>
                    <a:pt x="20" y="8"/>
                    <a:pt x="20" y="8"/>
                  </a:cubicBezTo>
                  <a:cubicBezTo>
                    <a:pt x="20" y="8"/>
                    <a:pt x="20" y="8"/>
                    <a:pt x="20" y="8"/>
                  </a:cubicBezTo>
                  <a:cubicBezTo>
                    <a:pt x="17" y="8"/>
                    <a:pt x="13" y="10"/>
                    <a:pt x="9" y="13"/>
                  </a:cubicBezTo>
                  <a:cubicBezTo>
                    <a:pt x="9" y="13"/>
                    <a:pt x="9" y="13"/>
                    <a:pt x="9" y="13"/>
                  </a:cubicBezTo>
                  <a:cubicBezTo>
                    <a:pt x="8" y="14"/>
                    <a:pt x="8" y="15"/>
                    <a:pt x="8" y="16"/>
                  </a:cubicBezTo>
                  <a:cubicBezTo>
                    <a:pt x="8" y="16"/>
                    <a:pt x="8" y="16"/>
                    <a:pt x="8" y="16"/>
                  </a:cubicBezTo>
                  <a:cubicBezTo>
                    <a:pt x="8" y="16"/>
                    <a:pt x="8" y="16"/>
                    <a:pt x="8" y="16"/>
                  </a:cubicBezTo>
                  <a:cubicBezTo>
                    <a:pt x="8" y="17"/>
                    <a:pt x="10" y="20"/>
                    <a:pt x="13" y="23"/>
                  </a:cubicBezTo>
                  <a:cubicBezTo>
                    <a:pt x="13" y="23"/>
                    <a:pt x="13" y="23"/>
                    <a:pt x="13" y="23"/>
                  </a:cubicBezTo>
                  <a:cubicBezTo>
                    <a:pt x="15" y="24"/>
                    <a:pt x="17" y="26"/>
                    <a:pt x="18" y="26"/>
                  </a:cubicBezTo>
                  <a:cubicBezTo>
                    <a:pt x="18" y="26"/>
                    <a:pt x="18" y="26"/>
                    <a:pt x="18" y="26"/>
                  </a:cubicBezTo>
                  <a:cubicBezTo>
                    <a:pt x="21" y="26"/>
                    <a:pt x="21" y="26"/>
                    <a:pt x="21" y="26"/>
                  </a:cubicBezTo>
                  <a:cubicBezTo>
                    <a:pt x="14" y="38"/>
                    <a:pt x="14" y="38"/>
                    <a:pt x="14" y="38"/>
                  </a:cubicBezTo>
                  <a:cubicBezTo>
                    <a:pt x="14" y="33"/>
                    <a:pt x="14" y="33"/>
                    <a:pt x="14" y="33"/>
                  </a:cubicBezTo>
                  <a:close/>
                  <a:moveTo>
                    <a:pt x="10" y="25"/>
                  </a:moveTo>
                  <a:cubicBezTo>
                    <a:pt x="11" y="26"/>
                    <a:pt x="12" y="27"/>
                    <a:pt x="13" y="28"/>
                  </a:cubicBezTo>
                  <a:cubicBezTo>
                    <a:pt x="13" y="28"/>
                    <a:pt x="13" y="28"/>
                    <a:pt x="13" y="28"/>
                  </a:cubicBezTo>
                  <a:cubicBezTo>
                    <a:pt x="12" y="27"/>
                    <a:pt x="11" y="26"/>
                    <a:pt x="10" y="26"/>
                  </a:cubicBezTo>
                  <a:cubicBezTo>
                    <a:pt x="10" y="26"/>
                    <a:pt x="10" y="26"/>
                    <a:pt x="10" y="26"/>
                  </a:cubicBezTo>
                  <a:cubicBezTo>
                    <a:pt x="9" y="24"/>
                    <a:pt x="8" y="23"/>
                    <a:pt x="7" y="22"/>
                  </a:cubicBezTo>
                  <a:cubicBezTo>
                    <a:pt x="7" y="22"/>
                    <a:pt x="7" y="22"/>
                    <a:pt x="7" y="22"/>
                  </a:cubicBezTo>
                  <a:cubicBezTo>
                    <a:pt x="8" y="23"/>
                    <a:pt x="9" y="24"/>
                    <a:pt x="10" y="25"/>
                  </a:cubicBezTo>
                  <a:close/>
                  <a:moveTo>
                    <a:pt x="24" y="17"/>
                  </a:moveTo>
                  <a:cubicBezTo>
                    <a:pt x="24" y="17"/>
                    <a:pt x="24" y="17"/>
                    <a:pt x="24" y="17"/>
                  </a:cubicBezTo>
                  <a:cubicBezTo>
                    <a:pt x="24" y="17"/>
                    <a:pt x="24" y="17"/>
                    <a:pt x="24" y="17"/>
                  </a:cubicBezTo>
                  <a:cubicBezTo>
                    <a:pt x="24" y="17"/>
                    <a:pt x="24" y="17"/>
                    <a:pt x="24" y="17"/>
                  </a:cubicBezTo>
                  <a:cubicBezTo>
                    <a:pt x="24" y="17"/>
                    <a:pt x="24" y="17"/>
                    <a:pt x="24" y="17"/>
                  </a:cubicBezTo>
                  <a:close/>
                  <a:moveTo>
                    <a:pt x="2" y="16"/>
                  </a:moveTo>
                  <a:cubicBezTo>
                    <a:pt x="4" y="15"/>
                    <a:pt x="4" y="15"/>
                    <a:pt x="4" y="15"/>
                  </a:cubicBezTo>
                  <a:cubicBezTo>
                    <a:pt x="3" y="15"/>
                    <a:pt x="3" y="15"/>
                    <a:pt x="3" y="15"/>
                  </a:cubicBezTo>
                  <a:cubicBezTo>
                    <a:pt x="4" y="15"/>
                    <a:pt x="4" y="15"/>
                    <a:pt x="4" y="15"/>
                  </a:cubicBezTo>
                  <a:cubicBezTo>
                    <a:pt x="2" y="16"/>
                    <a:pt x="2" y="16"/>
                    <a:pt x="2" y="16"/>
                  </a:cubicBezTo>
                  <a:close/>
                  <a:moveTo>
                    <a:pt x="4" y="15"/>
                  </a:moveTo>
                  <a:cubicBezTo>
                    <a:pt x="4" y="15"/>
                    <a:pt x="4" y="15"/>
                    <a:pt x="4" y="15"/>
                  </a:cubicBezTo>
                  <a:cubicBezTo>
                    <a:pt x="4" y="15"/>
                    <a:pt x="4" y="15"/>
                    <a:pt x="4" y="15"/>
                  </a:cubicBezTo>
                  <a:cubicBezTo>
                    <a:pt x="4" y="14"/>
                    <a:pt x="5" y="12"/>
                    <a:pt x="6" y="11"/>
                  </a:cubicBezTo>
                  <a:cubicBezTo>
                    <a:pt x="6" y="11"/>
                    <a:pt x="6" y="11"/>
                    <a:pt x="6" y="11"/>
                  </a:cubicBezTo>
                  <a:cubicBezTo>
                    <a:pt x="5" y="12"/>
                    <a:pt x="4" y="14"/>
                    <a:pt x="4" y="15"/>
                  </a:cubicBezTo>
                  <a:cubicBezTo>
                    <a:pt x="4" y="15"/>
                    <a:pt x="4" y="15"/>
                    <a:pt x="4" y="15"/>
                  </a:cubicBezTo>
                  <a:cubicBezTo>
                    <a:pt x="4" y="15"/>
                    <a:pt x="4" y="15"/>
                    <a:pt x="4" y="15"/>
                  </a:cubicBezTo>
                  <a:close/>
                  <a:moveTo>
                    <a:pt x="24" y="13"/>
                  </a:moveTo>
                  <a:cubicBezTo>
                    <a:pt x="24" y="13"/>
                    <a:pt x="24" y="13"/>
                    <a:pt x="24" y="13"/>
                  </a:cubicBezTo>
                  <a:cubicBezTo>
                    <a:pt x="24" y="13"/>
                    <a:pt x="24" y="13"/>
                    <a:pt x="24" y="13"/>
                  </a:cubicBezTo>
                  <a:cubicBezTo>
                    <a:pt x="24" y="13"/>
                    <a:pt x="24" y="13"/>
                    <a:pt x="24" y="13"/>
                  </a:cubicBezTo>
                  <a:close/>
                  <a:moveTo>
                    <a:pt x="24" y="13"/>
                  </a:moveTo>
                  <a:cubicBezTo>
                    <a:pt x="24" y="13"/>
                    <a:pt x="24" y="13"/>
                    <a:pt x="24" y="13"/>
                  </a:cubicBezTo>
                  <a:cubicBezTo>
                    <a:pt x="24" y="13"/>
                    <a:pt x="24" y="13"/>
                    <a:pt x="24" y="13"/>
                  </a:cubicBezTo>
                  <a:cubicBezTo>
                    <a:pt x="24" y="13"/>
                    <a:pt x="24" y="13"/>
                    <a:pt x="24" y="13"/>
                  </a:cubicBezTo>
                  <a:close/>
                  <a:moveTo>
                    <a:pt x="24" y="13"/>
                  </a:moveTo>
                  <a:cubicBezTo>
                    <a:pt x="24" y="13"/>
                    <a:pt x="24" y="12"/>
                    <a:pt x="24" y="12"/>
                  </a:cubicBezTo>
                  <a:cubicBezTo>
                    <a:pt x="24" y="12"/>
                    <a:pt x="24" y="12"/>
                    <a:pt x="24" y="12"/>
                  </a:cubicBezTo>
                  <a:cubicBezTo>
                    <a:pt x="24" y="12"/>
                    <a:pt x="24" y="13"/>
                    <a:pt x="24" y="13"/>
                  </a:cubicBezTo>
                  <a:close/>
                  <a:moveTo>
                    <a:pt x="24" y="12"/>
                  </a:moveTo>
                  <a:cubicBezTo>
                    <a:pt x="24" y="12"/>
                    <a:pt x="24" y="12"/>
                    <a:pt x="24" y="12"/>
                  </a:cubicBezTo>
                  <a:cubicBezTo>
                    <a:pt x="24" y="12"/>
                    <a:pt x="24" y="12"/>
                    <a:pt x="24" y="12"/>
                  </a:cubicBezTo>
                  <a:cubicBezTo>
                    <a:pt x="24" y="12"/>
                    <a:pt x="24" y="12"/>
                    <a:pt x="24" y="12"/>
                  </a:cubicBezTo>
                  <a:cubicBezTo>
                    <a:pt x="24" y="12"/>
                    <a:pt x="24" y="12"/>
                    <a:pt x="24" y="12"/>
                  </a:cubicBezTo>
                  <a:cubicBezTo>
                    <a:pt x="24" y="12"/>
                    <a:pt x="24" y="12"/>
                    <a:pt x="24" y="12"/>
                  </a:cubicBezTo>
                  <a:close/>
                  <a:moveTo>
                    <a:pt x="25" y="7"/>
                  </a:moveTo>
                  <a:cubicBezTo>
                    <a:pt x="25" y="7"/>
                    <a:pt x="25" y="7"/>
                    <a:pt x="25" y="7"/>
                  </a:cubicBezTo>
                  <a:cubicBezTo>
                    <a:pt x="25" y="7"/>
                    <a:pt x="25" y="7"/>
                    <a:pt x="25" y="7"/>
                  </a:cubicBezTo>
                  <a:cubicBezTo>
                    <a:pt x="25" y="7"/>
                    <a:pt x="25" y="7"/>
                    <a:pt x="25" y="7"/>
                  </a:cubicBezTo>
                  <a:cubicBezTo>
                    <a:pt x="25" y="7"/>
                    <a:pt x="25" y="7"/>
                    <a:pt x="25" y="7"/>
                  </a:cubicBezTo>
                  <a:cubicBezTo>
                    <a:pt x="25" y="7"/>
                    <a:pt x="25" y="7"/>
                    <a:pt x="25" y="7"/>
                  </a:cubicBezTo>
                  <a:close/>
                  <a:moveTo>
                    <a:pt x="25" y="7"/>
                  </a:moveTo>
                  <a:cubicBezTo>
                    <a:pt x="25" y="7"/>
                    <a:pt x="25" y="7"/>
                    <a:pt x="25" y="7"/>
                  </a:cubicBezTo>
                  <a:cubicBezTo>
                    <a:pt x="25" y="7"/>
                    <a:pt x="25" y="7"/>
                    <a:pt x="25" y="7"/>
                  </a:cubicBezTo>
                  <a:cubicBezTo>
                    <a:pt x="25" y="7"/>
                    <a:pt x="25" y="7"/>
                    <a:pt x="25" y="7"/>
                  </a:cubicBezTo>
                  <a:close/>
                  <a:moveTo>
                    <a:pt x="24" y="5"/>
                  </a:moveTo>
                  <a:cubicBezTo>
                    <a:pt x="24" y="5"/>
                    <a:pt x="24" y="5"/>
                    <a:pt x="24" y="5"/>
                  </a:cubicBezTo>
                  <a:cubicBezTo>
                    <a:pt x="24" y="5"/>
                    <a:pt x="24" y="5"/>
                    <a:pt x="24" y="5"/>
                  </a:cubicBezTo>
                  <a:cubicBezTo>
                    <a:pt x="24" y="5"/>
                    <a:pt x="24" y="5"/>
                    <a:pt x="24" y="5"/>
                  </a:cubicBezTo>
                  <a:close/>
                  <a:moveTo>
                    <a:pt x="19" y="4"/>
                  </a:moveTo>
                  <a:cubicBezTo>
                    <a:pt x="19" y="4"/>
                    <a:pt x="19" y="4"/>
                    <a:pt x="19" y="4"/>
                  </a:cubicBezTo>
                  <a:cubicBezTo>
                    <a:pt x="19" y="4"/>
                    <a:pt x="19" y="4"/>
                    <a:pt x="19" y="4"/>
                  </a:cubicBezTo>
                  <a:cubicBezTo>
                    <a:pt x="19" y="4"/>
                    <a:pt x="19" y="4"/>
                    <a:pt x="19" y="4"/>
                  </a:cubicBezTo>
                  <a:close/>
                  <a:moveTo>
                    <a:pt x="20" y="4"/>
                  </a:moveTo>
                  <a:cubicBezTo>
                    <a:pt x="20" y="4"/>
                    <a:pt x="20" y="4"/>
                    <a:pt x="20" y="4"/>
                  </a:cubicBezTo>
                  <a:cubicBezTo>
                    <a:pt x="20" y="4"/>
                    <a:pt x="20" y="4"/>
                    <a:pt x="20" y="4"/>
                  </a:cubicBezTo>
                  <a:cubicBezTo>
                    <a:pt x="20" y="4"/>
                    <a:pt x="20" y="4"/>
                    <a:pt x="2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854"/>
            <p:cNvSpPr/>
            <p:nvPr/>
          </p:nvSpPr>
          <p:spPr bwMode="auto">
            <a:xfrm>
              <a:off x="7429502" y="5559426"/>
              <a:ext cx="9525" cy="6350"/>
            </a:xfrm>
            <a:custGeom>
              <a:avLst/>
              <a:gdLst>
                <a:gd name="T0" fmla="*/ 0 w 6"/>
                <a:gd name="T1" fmla="*/ 4 h 4"/>
                <a:gd name="T2" fmla="*/ 0 w 6"/>
                <a:gd name="T3" fmla="*/ 0 h 4"/>
                <a:gd name="T4" fmla="*/ 6 w 6"/>
                <a:gd name="T5" fmla="*/ 0 h 4"/>
                <a:gd name="T6" fmla="*/ 6 w 6"/>
                <a:gd name="T7" fmla="*/ 4 h 4"/>
                <a:gd name="T8" fmla="*/ 0 w 6"/>
                <a:gd name="T9" fmla="*/ 4 h 4"/>
                <a:gd name="T10" fmla="*/ 0 w 6"/>
                <a:gd name="T11" fmla="*/ 4 h 4"/>
              </a:gdLst>
              <a:ahLst/>
              <a:cxnLst>
                <a:cxn ang="0">
                  <a:pos x="T0" y="T1"/>
                </a:cxn>
                <a:cxn ang="0">
                  <a:pos x="T2" y="T3"/>
                </a:cxn>
                <a:cxn ang="0">
                  <a:pos x="T4" y="T5"/>
                </a:cxn>
                <a:cxn ang="0">
                  <a:pos x="T6" y="T7"/>
                </a:cxn>
                <a:cxn ang="0">
                  <a:pos x="T8" y="T9"/>
                </a:cxn>
                <a:cxn ang="0">
                  <a:pos x="T10" y="T11"/>
                </a:cxn>
              </a:cxnLst>
              <a:rect l="0" t="0" r="r" b="b"/>
              <a:pathLst>
                <a:path w="6" h="4">
                  <a:moveTo>
                    <a:pt x="0" y="4"/>
                  </a:moveTo>
                  <a:lnTo>
                    <a:pt x="0" y="0"/>
                  </a:lnTo>
                  <a:lnTo>
                    <a:pt x="6" y="0"/>
                  </a:lnTo>
                  <a:lnTo>
                    <a:pt x="6"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855"/>
            <p:cNvSpPr>
              <a:spLocks noEditPoints="1"/>
            </p:cNvSpPr>
            <p:nvPr/>
          </p:nvSpPr>
          <p:spPr bwMode="auto">
            <a:xfrm>
              <a:off x="7426327" y="5556251"/>
              <a:ext cx="15875" cy="12700"/>
            </a:xfrm>
            <a:custGeom>
              <a:avLst/>
              <a:gdLst>
                <a:gd name="T0" fmla="*/ 8 w 10"/>
                <a:gd name="T1" fmla="*/ 8 h 8"/>
                <a:gd name="T2" fmla="*/ 2 w 10"/>
                <a:gd name="T3" fmla="*/ 8 h 8"/>
                <a:gd name="T4" fmla="*/ 2 w 10"/>
                <a:gd name="T5" fmla="*/ 6 h 8"/>
                <a:gd name="T6" fmla="*/ 4 w 10"/>
                <a:gd name="T7" fmla="*/ 6 h 8"/>
                <a:gd name="T8" fmla="*/ 2 w 10"/>
                <a:gd name="T9" fmla="*/ 6 h 8"/>
                <a:gd name="T10" fmla="*/ 2 w 10"/>
                <a:gd name="T11" fmla="*/ 8 h 8"/>
                <a:gd name="T12" fmla="*/ 0 w 10"/>
                <a:gd name="T13" fmla="*/ 8 h 8"/>
                <a:gd name="T14" fmla="*/ 0 w 10"/>
                <a:gd name="T15" fmla="*/ 0 h 8"/>
                <a:gd name="T16" fmla="*/ 10 w 10"/>
                <a:gd name="T17" fmla="*/ 0 h 8"/>
                <a:gd name="T18" fmla="*/ 10 w 10"/>
                <a:gd name="T19" fmla="*/ 8 h 8"/>
                <a:gd name="T20" fmla="*/ 8 w 10"/>
                <a:gd name="T21" fmla="*/ 8 h 8"/>
                <a:gd name="T22" fmla="*/ 8 w 10"/>
                <a:gd name="T23" fmla="*/ 8 h 8"/>
                <a:gd name="T24" fmla="*/ 5 w 10"/>
                <a:gd name="T25" fmla="*/ 4 h 8"/>
                <a:gd name="T26" fmla="*/ 5 w 10"/>
                <a:gd name="T27" fmla="*/ 4 h 8"/>
                <a:gd name="T28" fmla="*/ 4 w 10"/>
                <a:gd name="T29" fmla="*/ 4 h 8"/>
                <a:gd name="T30" fmla="*/ 4 w 10"/>
                <a:gd name="T31" fmla="*/ 4 h 8"/>
                <a:gd name="T32" fmla="*/ 5 w 10"/>
                <a:gd name="T33" fmla="*/ 4 h 8"/>
                <a:gd name="T34" fmla="*/ 5 w 10"/>
                <a:gd name="T35"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8">
                  <a:moveTo>
                    <a:pt x="8" y="8"/>
                  </a:moveTo>
                  <a:lnTo>
                    <a:pt x="2" y="8"/>
                  </a:lnTo>
                  <a:lnTo>
                    <a:pt x="2" y="6"/>
                  </a:lnTo>
                  <a:lnTo>
                    <a:pt x="4" y="6"/>
                  </a:lnTo>
                  <a:lnTo>
                    <a:pt x="2" y="6"/>
                  </a:lnTo>
                  <a:lnTo>
                    <a:pt x="2" y="8"/>
                  </a:lnTo>
                  <a:lnTo>
                    <a:pt x="0" y="8"/>
                  </a:lnTo>
                  <a:lnTo>
                    <a:pt x="0" y="0"/>
                  </a:lnTo>
                  <a:lnTo>
                    <a:pt x="10" y="0"/>
                  </a:lnTo>
                  <a:lnTo>
                    <a:pt x="10" y="8"/>
                  </a:lnTo>
                  <a:lnTo>
                    <a:pt x="8" y="8"/>
                  </a:lnTo>
                  <a:lnTo>
                    <a:pt x="8" y="8"/>
                  </a:lnTo>
                  <a:close/>
                  <a:moveTo>
                    <a:pt x="5" y="4"/>
                  </a:moveTo>
                  <a:lnTo>
                    <a:pt x="5" y="4"/>
                  </a:lnTo>
                  <a:lnTo>
                    <a:pt x="4" y="4"/>
                  </a:lnTo>
                  <a:lnTo>
                    <a:pt x="4" y="4"/>
                  </a:lnTo>
                  <a:lnTo>
                    <a:pt x="5" y="4"/>
                  </a:lnTo>
                  <a:lnTo>
                    <a:pt x="5"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856"/>
            <p:cNvSpPr/>
            <p:nvPr/>
          </p:nvSpPr>
          <p:spPr bwMode="auto">
            <a:xfrm>
              <a:off x="7496177" y="5688013"/>
              <a:ext cx="6350" cy="23813"/>
            </a:xfrm>
            <a:custGeom>
              <a:avLst/>
              <a:gdLst>
                <a:gd name="T0" fmla="*/ 0 w 4"/>
                <a:gd name="T1" fmla="*/ 15 h 15"/>
                <a:gd name="T2" fmla="*/ 0 w 4"/>
                <a:gd name="T3" fmla="*/ 0 h 15"/>
                <a:gd name="T4" fmla="*/ 4 w 4"/>
                <a:gd name="T5" fmla="*/ 0 h 15"/>
                <a:gd name="T6" fmla="*/ 4 w 4"/>
                <a:gd name="T7" fmla="*/ 15 h 15"/>
                <a:gd name="T8" fmla="*/ 0 w 4"/>
                <a:gd name="T9" fmla="*/ 15 h 15"/>
                <a:gd name="T10" fmla="*/ 0 w 4"/>
                <a:gd name="T11" fmla="*/ 15 h 15"/>
              </a:gdLst>
              <a:ahLst/>
              <a:cxnLst>
                <a:cxn ang="0">
                  <a:pos x="T0" y="T1"/>
                </a:cxn>
                <a:cxn ang="0">
                  <a:pos x="T2" y="T3"/>
                </a:cxn>
                <a:cxn ang="0">
                  <a:pos x="T4" y="T5"/>
                </a:cxn>
                <a:cxn ang="0">
                  <a:pos x="T6" y="T7"/>
                </a:cxn>
                <a:cxn ang="0">
                  <a:pos x="T8" y="T9"/>
                </a:cxn>
                <a:cxn ang="0">
                  <a:pos x="T10" y="T11"/>
                </a:cxn>
              </a:cxnLst>
              <a:rect l="0" t="0" r="r" b="b"/>
              <a:pathLst>
                <a:path w="4" h="15">
                  <a:moveTo>
                    <a:pt x="0" y="15"/>
                  </a:moveTo>
                  <a:lnTo>
                    <a:pt x="0" y="0"/>
                  </a:lnTo>
                  <a:lnTo>
                    <a:pt x="4" y="0"/>
                  </a:lnTo>
                  <a:lnTo>
                    <a:pt x="4" y="15"/>
                  </a:lnTo>
                  <a:lnTo>
                    <a:pt x="0" y="15"/>
                  </a:lnTo>
                  <a:lnTo>
                    <a:pt x="0"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857"/>
            <p:cNvSpPr>
              <a:spLocks noEditPoints="1"/>
            </p:cNvSpPr>
            <p:nvPr/>
          </p:nvSpPr>
          <p:spPr bwMode="auto">
            <a:xfrm>
              <a:off x="7493002" y="5684838"/>
              <a:ext cx="12700" cy="30163"/>
            </a:xfrm>
            <a:custGeom>
              <a:avLst/>
              <a:gdLst>
                <a:gd name="T0" fmla="*/ 6 w 8"/>
                <a:gd name="T1" fmla="*/ 19 h 19"/>
                <a:gd name="T2" fmla="*/ 2 w 8"/>
                <a:gd name="T3" fmla="*/ 19 h 19"/>
                <a:gd name="T4" fmla="*/ 2 w 8"/>
                <a:gd name="T5" fmla="*/ 17 h 19"/>
                <a:gd name="T6" fmla="*/ 4 w 8"/>
                <a:gd name="T7" fmla="*/ 17 h 19"/>
                <a:gd name="T8" fmla="*/ 2 w 8"/>
                <a:gd name="T9" fmla="*/ 17 h 19"/>
                <a:gd name="T10" fmla="*/ 2 w 8"/>
                <a:gd name="T11" fmla="*/ 19 h 19"/>
                <a:gd name="T12" fmla="*/ 0 w 8"/>
                <a:gd name="T13" fmla="*/ 19 h 19"/>
                <a:gd name="T14" fmla="*/ 0 w 8"/>
                <a:gd name="T15" fmla="*/ 0 h 19"/>
                <a:gd name="T16" fmla="*/ 8 w 8"/>
                <a:gd name="T17" fmla="*/ 0 h 19"/>
                <a:gd name="T18" fmla="*/ 8 w 8"/>
                <a:gd name="T19" fmla="*/ 19 h 19"/>
                <a:gd name="T20" fmla="*/ 6 w 8"/>
                <a:gd name="T21" fmla="*/ 19 h 19"/>
                <a:gd name="T22" fmla="*/ 6 w 8"/>
                <a:gd name="T23" fmla="*/ 19 h 19"/>
                <a:gd name="T24" fmla="*/ 4 w 8"/>
                <a:gd name="T25" fmla="*/ 15 h 19"/>
                <a:gd name="T26" fmla="*/ 4 w 8"/>
                <a:gd name="T27" fmla="*/ 4 h 19"/>
                <a:gd name="T28" fmla="*/ 4 w 8"/>
                <a:gd name="T29" fmla="*/ 15 h 19"/>
                <a:gd name="T30" fmla="*/ 4 w 8"/>
                <a:gd name="T31"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19">
                  <a:moveTo>
                    <a:pt x="6" y="19"/>
                  </a:moveTo>
                  <a:lnTo>
                    <a:pt x="2" y="19"/>
                  </a:lnTo>
                  <a:lnTo>
                    <a:pt x="2" y="17"/>
                  </a:lnTo>
                  <a:lnTo>
                    <a:pt x="4" y="17"/>
                  </a:lnTo>
                  <a:lnTo>
                    <a:pt x="2" y="17"/>
                  </a:lnTo>
                  <a:lnTo>
                    <a:pt x="2" y="19"/>
                  </a:lnTo>
                  <a:lnTo>
                    <a:pt x="0" y="19"/>
                  </a:lnTo>
                  <a:lnTo>
                    <a:pt x="0" y="0"/>
                  </a:lnTo>
                  <a:lnTo>
                    <a:pt x="8" y="0"/>
                  </a:lnTo>
                  <a:lnTo>
                    <a:pt x="8" y="19"/>
                  </a:lnTo>
                  <a:lnTo>
                    <a:pt x="6" y="19"/>
                  </a:lnTo>
                  <a:lnTo>
                    <a:pt x="6" y="19"/>
                  </a:lnTo>
                  <a:close/>
                  <a:moveTo>
                    <a:pt x="4" y="15"/>
                  </a:moveTo>
                  <a:lnTo>
                    <a:pt x="4" y="4"/>
                  </a:lnTo>
                  <a:lnTo>
                    <a:pt x="4" y="15"/>
                  </a:lnTo>
                  <a:lnTo>
                    <a:pt x="4"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858"/>
            <p:cNvSpPr>
              <a:spLocks noEditPoints="1"/>
            </p:cNvSpPr>
            <p:nvPr/>
          </p:nvSpPr>
          <p:spPr bwMode="auto">
            <a:xfrm>
              <a:off x="7410452" y="5708651"/>
              <a:ext cx="142875" cy="190500"/>
            </a:xfrm>
            <a:custGeom>
              <a:avLst/>
              <a:gdLst>
                <a:gd name="T0" fmla="*/ 35 w 82"/>
                <a:gd name="T1" fmla="*/ 109 h 109"/>
                <a:gd name="T2" fmla="*/ 10 w 82"/>
                <a:gd name="T3" fmla="*/ 85 h 109"/>
                <a:gd name="T4" fmla="*/ 10 w 82"/>
                <a:gd name="T5" fmla="*/ 85 h 109"/>
                <a:gd name="T6" fmla="*/ 0 w 82"/>
                <a:gd name="T7" fmla="*/ 43 h 109"/>
                <a:gd name="T8" fmla="*/ 0 w 82"/>
                <a:gd name="T9" fmla="*/ 43 h 109"/>
                <a:gd name="T10" fmla="*/ 51 w 82"/>
                <a:gd name="T11" fmla="*/ 0 h 109"/>
                <a:gd name="T12" fmla="*/ 51 w 82"/>
                <a:gd name="T13" fmla="*/ 0 h 109"/>
                <a:gd name="T14" fmla="*/ 75 w 82"/>
                <a:gd name="T15" fmla="*/ 16 h 109"/>
                <a:gd name="T16" fmla="*/ 75 w 82"/>
                <a:gd name="T17" fmla="*/ 16 h 109"/>
                <a:gd name="T18" fmla="*/ 82 w 82"/>
                <a:gd name="T19" fmla="*/ 54 h 109"/>
                <a:gd name="T20" fmla="*/ 82 w 82"/>
                <a:gd name="T21" fmla="*/ 54 h 109"/>
                <a:gd name="T22" fmla="*/ 42 w 82"/>
                <a:gd name="T23" fmla="*/ 107 h 109"/>
                <a:gd name="T24" fmla="*/ 42 w 82"/>
                <a:gd name="T25" fmla="*/ 107 h 109"/>
                <a:gd name="T26" fmla="*/ 35 w 82"/>
                <a:gd name="T27" fmla="*/ 109 h 109"/>
                <a:gd name="T28" fmla="*/ 35 w 82"/>
                <a:gd name="T29" fmla="*/ 109 h 109"/>
                <a:gd name="T30" fmla="*/ 35 w 82"/>
                <a:gd name="T31" fmla="*/ 109 h 109"/>
                <a:gd name="T32" fmla="*/ 19 w 82"/>
                <a:gd name="T33" fmla="*/ 13 h 109"/>
                <a:gd name="T34" fmla="*/ 4 w 82"/>
                <a:gd name="T35" fmla="*/ 43 h 109"/>
                <a:gd name="T36" fmla="*/ 4 w 82"/>
                <a:gd name="T37" fmla="*/ 43 h 109"/>
                <a:gd name="T38" fmla="*/ 14 w 82"/>
                <a:gd name="T39" fmla="*/ 83 h 109"/>
                <a:gd name="T40" fmla="*/ 14 w 82"/>
                <a:gd name="T41" fmla="*/ 83 h 109"/>
                <a:gd name="T42" fmla="*/ 35 w 82"/>
                <a:gd name="T43" fmla="*/ 105 h 109"/>
                <a:gd name="T44" fmla="*/ 35 w 82"/>
                <a:gd name="T45" fmla="*/ 105 h 109"/>
                <a:gd name="T46" fmla="*/ 40 w 82"/>
                <a:gd name="T47" fmla="*/ 103 h 109"/>
                <a:gd name="T48" fmla="*/ 40 w 82"/>
                <a:gd name="T49" fmla="*/ 103 h 109"/>
                <a:gd name="T50" fmla="*/ 78 w 82"/>
                <a:gd name="T51" fmla="*/ 54 h 109"/>
                <a:gd name="T52" fmla="*/ 78 w 82"/>
                <a:gd name="T53" fmla="*/ 54 h 109"/>
                <a:gd name="T54" fmla="*/ 72 w 82"/>
                <a:gd name="T55" fmla="*/ 18 h 109"/>
                <a:gd name="T56" fmla="*/ 72 w 82"/>
                <a:gd name="T57" fmla="*/ 18 h 109"/>
                <a:gd name="T58" fmla="*/ 51 w 82"/>
                <a:gd name="T59" fmla="*/ 4 h 109"/>
                <a:gd name="T60" fmla="*/ 51 w 82"/>
                <a:gd name="T61" fmla="*/ 4 h 109"/>
                <a:gd name="T62" fmla="*/ 51 w 82"/>
                <a:gd name="T63" fmla="*/ 4 h 109"/>
                <a:gd name="T64" fmla="*/ 51 w 82"/>
                <a:gd name="T65" fmla="*/ 4 h 109"/>
                <a:gd name="T66" fmla="*/ 19 w 82"/>
                <a:gd name="T67" fmla="*/ 1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 h="109">
                  <a:moveTo>
                    <a:pt x="35" y="109"/>
                  </a:moveTo>
                  <a:cubicBezTo>
                    <a:pt x="25" y="108"/>
                    <a:pt x="16" y="98"/>
                    <a:pt x="10" y="85"/>
                  </a:cubicBezTo>
                  <a:cubicBezTo>
                    <a:pt x="10" y="85"/>
                    <a:pt x="10" y="85"/>
                    <a:pt x="10" y="85"/>
                  </a:cubicBezTo>
                  <a:cubicBezTo>
                    <a:pt x="4" y="72"/>
                    <a:pt x="0" y="56"/>
                    <a:pt x="0" y="43"/>
                  </a:cubicBezTo>
                  <a:cubicBezTo>
                    <a:pt x="0" y="43"/>
                    <a:pt x="0" y="43"/>
                    <a:pt x="0" y="43"/>
                  </a:cubicBezTo>
                  <a:cubicBezTo>
                    <a:pt x="0" y="13"/>
                    <a:pt x="28" y="0"/>
                    <a:pt x="51" y="0"/>
                  </a:cubicBezTo>
                  <a:cubicBezTo>
                    <a:pt x="51" y="0"/>
                    <a:pt x="51" y="0"/>
                    <a:pt x="51" y="0"/>
                  </a:cubicBezTo>
                  <a:cubicBezTo>
                    <a:pt x="62" y="0"/>
                    <a:pt x="70" y="6"/>
                    <a:pt x="75" y="16"/>
                  </a:cubicBezTo>
                  <a:cubicBezTo>
                    <a:pt x="75" y="16"/>
                    <a:pt x="75" y="16"/>
                    <a:pt x="75" y="16"/>
                  </a:cubicBezTo>
                  <a:cubicBezTo>
                    <a:pt x="80" y="26"/>
                    <a:pt x="82" y="39"/>
                    <a:pt x="82" y="54"/>
                  </a:cubicBezTo>
                  <a:cubicBezTo>
                    <a:pt x="82" y="54"/>
                    <a:pt x="82" y="54"/>
                    <a:pt x="82" y="54"/>
                  </a:cubicBezTo>
                  <a:cubicBezTo>
                    <a:pt x="82" y="83"/>
                    <a:pt x="60" y="97"/>
                    <a:pt x="42" y="107"/>
                  </a:cubicBezTo>
                  <a:cubicBezTo>
                    <a:pt x="42" y="107"/>
                    <a:pt x="42" y="107"/>
                    <a:pt x="42" y="107"/>
                  </a:cubicBezTo>
                  <a:cubicBezTo>
                    <a:pt x="40" y="108"/>
                    <a:pt x="37" y="109"/>
                    <a:pt x="35" y="109"/>
                  </a:cubicBezTo>
                  <a:cubicBezTo>
                    <a:pt x="35" y="109"/>
                    <a:pt x="35" y="109"/>
                    <a:pt x="35" y="109"/>
                  </a:cubicBezTo>
                  <a:cubicBezTo>
                    <a:pt x="35" y="109"/>
                    <a:pt x="35" y="109"/>
                    <a:pt x="35" y="109"/>
                  </a:cubicBezTo>
                  <a:close/>
                  <a:moveTo>
                    <a:pt x="19" y="13"/>
                  </a:moveTo>
                  <a:cubicBezTo>
                    <a:pt x="10" y="20"/>
                    <a:pt x="4" y="29"/>
                    <a:pt x="4" y="43"/>
                  </a:cubicBezTo>
                  <a:cubicBezTo>
                    <a:pt x="4" y="43"/>
                    <a:pt x="4" y="43"/>
                    <a:pt x="4" y="43"/>
                  </a:cubicBezTo>
                  <a:cubicBezTo>
                    <a:pt x="4" y="55"/>
                    <a:pt x="7" y="71"/>
                    <a:pt x="14" y="83"/>
                  </a:cubicBezTo>
                  <a:cubicBezTo>
                    <a:pt x="14" y="83"/>
                    <a:pt x="14" y="83"/>
                    <a:pt x="14" y="83"/>
                  </a:cubicBezTo>
                  <a:cubicBezTo>
                    <a:pt x="20" y="96"/>
                    <a:pt x="28" y="105"/>
                    <a:pt x="35" y="105"/>
                  </a:cubicBezTo>
                  <a:cubicBezTo>
                    <a:pt x="35" y="105"/>
                    <a:pt x="35" y="105"/>
                    <a:pt x="35" y="105"/>
                  </a:cubicBezTo>
                  <a:cubicBezTo>
                    <a:pt x="37" y="105"/>
                    <a:pt x="38" y="104"/>
                    <a:pt x="40" y="103"/>
                  </a:cubicBezTo>
                  <a:cubicBezTo>
                    <a:pt x="40" y="103"/>
                    <a:pt x="40" y="103"/>
                    <a:pt x="40" y="103"/>
                  </a:cubicBezTo>
                  <a:cubicBezTo>
                    <a:pt x="58" y="93"/>
                    <a:pt x="78" y="81"/>
                    <a:pt x="78" y="54"/>
                  </a:cubicBezTo>
                  <a:cubicBezTo>
                    <a:pt x="78" y="54"/>
                    <a:pt x="78" y="54"/>
                    <a:pt x="78" y="54"/>
                  </a:cubicBezTo>
                  <a:cubicBezTo>
                    <a:pt x="78" y="40"/>
                    <a:pt x="76" y="27"/>
                    <a:pt x="72" y="18"/>
                  </a:cubicBezTo>
                  <a:cubicBezTo>
                    <a:pt x="72" y="18"/>
                    <a:pt x="72" y="18"/>
                    <a:pt x="72" y="18"/>
                  </a:cubicBezTo>
                  <a:cubicBezTo>
                    <a:pt x="67" y="9"/>
                    <a:pt x="61" y="4"/>
                    <a:pt x="51" y="4"/>
                  </a:cubicBezTo>
                  <a:cubicBezTo>
                    <a:pt x="51" y="4"/>
                    <a:pt x="51" y="4"/>
                    <a:pt x="51" y="4"/>
                  </a:cubicBezTo>
                  <a:cubicBezTo>
                    <a:pt x="51" y="4"/>
                    <a:pt x="51" y="4"/>
                    <a:pt x="51" y="4"/>
                  </a:cubicBezTo>
                  <a:cubicBezTo>
                    <a:pt x="51" y="4"/>
                    <a:pt x="51" y="4"/>
                    <a:pt x="51" y="4"/>
                  </a:cubicBezTo>
                  <a:cubicBezTo>
                    <a:pt x="40" y="4"/>
                    <a:pt x="28" y="7"/>
                    <a:pt x="1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859"/>
            <p:cNvSpPr>
              <a:spLocks noEditPoints="1"/>
            </p:cNvSpPr>
            <p:nvPr/>
          </p:nvSpPr>
          <p:spPr bwMode="auto">
            <a:xfrm>
              <a:off x="7407277" y="5705476"/>
              <a:ext cx="149225" cy="196850"/>
            </a:xfrm>
            <a:custGeom>
              <a:avLst/>
              <a:gdLst>
                <a:gd name="T0" fmla="*/ 37 w 86"/>
                <a:gd name="T1" fmla="*/ 111 h 113"/>
                <a:gd name="T2" fmla="*/ 10 w 86"/>
                <a:gd name="T3" fmla="*/ 88 h 113"/>
                <a:gd name="T4" fmla="*/ 0 w 86"/>
                <a:gd name="T5" fmla="*/ 45 h 113"/>
                <a:gd name="T6" fmla="*/ 52 w 86"/>
                <a:gd name="T7" fmla="*/ 0 h 113"/>
                <a:gd name="T8" fmla="*/ 53 w 86"/>
                <a:gd name="T9" fmla="*/ 0 h 113"/>
                <a:gd name="T10" fmla="*/ 79 w 86"/>
                <a:gd name="T11" fmla="*/ 17 h 113"/>
                <a:gd name="T12" fmla="*/ 86 w 86"/>
                <a:gd name="T13" fmla="*/ 56 h 113"/>
                <a:gd name="T14" fmla="*/ 45 w 86"/>
                <a:gd name="T15" fmla="*/ 111 h 113"/>
                <a:gd name="T16" fmla="*/ 37 w 86"/>
                <a:gd name="T17" fmla="*/ 113 h 113"/>
                <a:gd name="T18" fmla="*/ 37 w 86"/>
                <a:gd name="T19" fmla="*/ 113 h 113"/>
                <a:gd name="T20" fmla="*/ 43 w 86"/>
                <a:gd name="T21" fmla="*/ 107 h 113"/>
                <a:gd name="T22" fmla="*/ 82 w 86"/>
                <a:gd name="T23" fmla="*/ 56 h 113"/>
                <a:gd name="T24" fmla="*/ 43 w 86"/>
                <a:gd name="T25" fmla="*/ 107 h 113"/>
                <a:gd name="T26" fmla="*/ 37 w 86"/>
                <a:gd name="T27" fmla="*/ 109 h 113"/>
                <a:gd name="T28" fmla="*/ 37 w 86"/>
                <a:gd name="T29" fmla="*/ 109 h 113"/>
                <a:gd name="T30" fmla="*/ 37 w 86"/>
                <a:gd name="T31" fmla="*/ 109 h 113"/>
                <a:gd name="T32" fmla="*/ 36 w 86"/>
                <a:gd name="T33" fmla="*/ 108 h 113"/>
                <a:gd name="T34" fmla="*/ 36 w 86"/>
                <a:gd name="T35" fmla="*/ 108 h 113"/>
                <a:gd name="T36" fmla="*/ 35 w 86"/>
                <a:gd name="T37" fmla="*/ 108 h 113"/>
                <a:gd name="T38" fmla="*/ 30 w 86"/>
                <a:gd name="T39" fmla="*/ 106 h 113"/>
                <a:gd name="T40" fmla="*/ 37 w 86"/>
                <a:gd name="T41" fmla="*/ 105 h 113"/>
                <a:gd name="T42" fmla="*/ 41 w 86"/>
                <a:gd name="T43" fmla="*/ 104 h 113"/>
                <a:gd name="T44" fmla="*/ 78 w 86"/>
                <a:gd name="T45" fmla="*/ 56 h 113"/>
                <a:gd name="T46" fmla="*/ 78 w 86"/>
                <a:gd name="T47" fmla="*/ 56 h 113"/>
                <a:gd name="T48" fmla="*/ 72 w 86"/>
                <a:gd name="T49" fmla="*/ 21 h 113"/>
                <a:gd name="T50" fmla="*/ 53 w 86"/>
                <a:gd name="T51" fmla="*/ 8 h 113"/>
                <a:gd name="T52" fmla="*/ 22 w 86"/>
                <a:gd name="T53" fmla="*/ 17 h 113"/>
                <a:gd name="T54" fmla="*/ 8 w 86"/>
                <a:gd name="T55" fmla="*/ 45 h 113"/>
                <a:gd name="T56" fmla="*/ 8 w 86"/>
                <a:gd name="T57" fmla="*/ 45 h 113"/>
                <a:gd name="T58" fmla="*/ 17 w 86"/>
                <a:gd name="T59" fmla="*/ 85 h 113"/>
                <a:gd name="T60" fmla="*/ 37 w 86"/>
                <a:gd name="T61" fmla="*/ 105 h 113"/>
                <a:gd name="T62" fmla="*/ 37 w 86"/>
                <a:gd name="T63" fmla="*/ 105 h 113"/>
                <a:gd name="T64" fmla="*/ 14 w 86"/>
                <a:gd name="T65" fmla="*/ 86 h 113"/>
                <a:gd name="T66" fmla="*/ 17 w 86"/>
                <a:gd name="T67" fmla="*/ 92 h 113"/>
                <a:gd name="T68" fmla="*/ 14 w 86"/>
                <a:gd name="T69" fmla="*/ 86 h 113"/>
                <a:gd name="T70" fmla="*/ 9 w 86"/>
                <a:gd name="T71" fmla="*/ 74 h 113"/>
                <a:gd name="T72" fmla="*/ 82 w 86"/>
                <a:gd name="T73" fmla="*/ 56 h 113"/>
                <a:gd name="T74" fmla="*/ 82 w 86"/>
                <a:gd name="T75" fmla="*/ 56 h 113"/>
                <a:gd name="T76" fmla="*/ 76 w 86"/>
                <a:gd name="T77" fmla="*/ 21 h 113"/>
                <a:gd name="T78" fmla="*/ 4 w 86"/>
                <a:gd name="T79" fmla="*/ 45 h 113"/>
                <a:gd name="T80" fmla="*/ 4 w 86"/>
                <a:gd name="T81" fmla="*/ 45 h 113"/>
                <a:gd name="T82" fmla="*/ 4 w 86"/>
                <a:gd name="T83" fmla="*/ 45 h 113"/>
                <a:gd name="T84" fmla="*/ 6 w 86"/>
                <a:gd name="T85" fmla="*/ 31 h 113"/>
                <a:gd name="T86" fmla="*/ 76 w 86"/>
                <a:gd name="T87" fmla="*/ 21 h 113"/>
                <a:gd name="T88" fmla="*/ 76 w 86"/>
                <a:gd name="T89" fmla="*/ 21 h 113"/>
                <a:gd name="T90" fmla="*/ 75 w 86"/>
                <a:gd name="T91" fmla="*/ 18 h 113"/>
                <a:gd name="T92" fmla="*/ 75 w 86"/>
                <a:gd name="T93" fmla="*/ 18 h 113"/>
                <a:gd name="T94" fmla="*/ 75 w 86"/>
                <a:gd name="T95" fmla="*/ 18 h 113"/>
                <a:gd name="T96" fmla="*/ 75 w 86"/>
                <a:gd name="T97" fmla="*/ 18 h 113"/>
                <a:gd name="T98" fmla="*/ 75 w 86"/>
                <a:gd name="T99" fmla="*/ 18 h 113"/>
                <a:gd name="T100" fmla="*/ 53 w 86"/>
                <a:gd name="T101" fmla="*/ 4 h 113"/>
                <a:gd name="T102" fmla="*/ 53 w 86"/>
                <a:gd name="T103" fmla="*/ 4 h 113"/>
                <a:gd name="T104" fmla="*/ 51 w 86"/>
                <a:gd name="T105" fmla="*/ 4 h 113"/>
                <a:gd name="T106" fmla="*/ 53 w 86"/>
                <a:gd name="T107" fmla="*/ 4 h 113"/>
                <a:gd name="T108" fmla="*/ 53 w 86"/>
                <a:gd name="T109" fmla="*/ 4 h 113"/>
                <a:gd name="T110" fmla="*/ 21 w 86"/>
                <a:gd name="T111" fmla="*/ 15 h 113"/>
                <a:gd name="T112" fmla="*/ 20 w 86"/>
                <a:gd name="T113" fmla="*/ 14 h 113"/>
                <a:gd name="T114" fmla="*/ 21 w 86"/>
                <a:gd name="T115" fmla="*/ 15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6" h="113">
                  <a:moveTo>
                    <a:pt x="37" y="113"/>
                  </a:moveTo>
                  <a:cubicBezTo>
                    <a:pt x="37" y="111"/>
                    <a:pt x="37" y="111"/>
                    <a:pt x="37" y="111"/>
                  </a:cubicBezTo>
                  <a:cubicBezTo>
                    <a:pt x="37" y="113"/>
                    <a:pt x="37" y="113"/>
                    <a:pt x="37" y="113"/>
                  </a:cubicBezTo>
                  <a:cubicBezTo>
                    <a:pt x="25" y="112"/>
                    <a:pt x="17" y="101"/>
                    <a:pt x="10" y="88"/>
                  </a:cubicBezTo>
                  <a:cubicBezTo>
                    <a:pt x="10" y="88"/>
                    <a:pt x="10" y="88"/>
                    <a:pt x="10" y="88"/>
                  </a:cubicBezTo>
                  <a:cubicBezTo>
                    <a:pt x="4" y="75"/>
                    <a:pt x="0" y="59"/>
                    <a:pt x="0" y="45"/>
                  </a:cubicBezTo>
                  <a:cubicBezTo>
                    <a:pt x="0" y="45"/>
                    <a:pt x="0" y="45"/>
                    <a:pt x="0" y="45"/>
                  </a:cubicBezTo>
                  <a:cubicBezTo>
                    <a:pt x="0" y="14"/>
                    <a:pt x="30" y="0"/>
                    <a:pt x="52" y="0"/>
                  </a:cubicBezTo>
                  <a:cubicBezTo>
                    <a:pt x="52" y="0"/>
                    <a:pt x="52" y="0"/>
                    <a:pt x="52" y="0"/>
                  </a:cubicBezTo>
                  <a:cubicBezTo>
                    <a:pt x="53" y="0"/>
                    <a:pt x="53" y="0"/>
                    <a:pt x="53" y="0"/>
                  </a:cubicBezTo>
                  <a:cubicBezTo>
                    <a:pt x="53" y="0"/>
                    <a:pt x="53" y="0"/>
                    <a:pt x="53" y="0"/>
                  </a:cubicBezTo>
                  <a:cubicBezTo>
                    <a:pt x="65" y="0"/>
                    <a:pt x="74" y="7"/>
                    <a:pt x="79" y="17"/>
                  </a:cubicBezTo>
                  <a:cubicBezTo>
                    <a:pt x="79" y="17"/>
                    <a:pt x="79" y="17"/>
                    <a:pt x="79" y="17"/>
                  </a:cubicBezTo>
                  <a:cubicBezTo>
                    <a:pt x="84" y="28"/>
                    <a:pt x="86" y="41"/>
                    <a:pt x="86" y="56"/>
                  </a:cubicBezTo>
                  <a:cubicBezTo>
                    <a:pt x="86" y="56"/>
                    <a:pt x="86" y="56"/>
                    <a:pt x="86" y="56"/>
                  </a:cubicBezTo>
                  <a:cubicBezTo>
                    <a:pt x="86" y="86"/>
                    <a:pt x="63" y="101"/>
                    <a:pt x="45" y="111"/>
                  </a:cubicBezTo>
                  <a:cubicBezTo>
                    <a:pt x="45" y="111"/>
                    <a:pt x="45" y="111"/>
                    <a:pt x="45" y="111"/>
                  </a:cubicBezTo>
                  <a:cubicBezTo>
                    <a:pt x="42" y="112"/>
                    <a:pt x="40" y="113"/>
                    <a:pt x="37" y="113"/>
                  </a:cubicBezTo>
                  <a:cubicBezTo>
                    <a:pt x="37" y="113"/>
                    <a:pt x="37" y="113"/>
                    <a:pt x="37" y="113"/>
                  </a:cubicBezTo>
                  <a:cubicBezTo>
                    <a:pt x="37" y="113"/>
                    <a:pt x="37" y="113"/>
                    <a:pt x="37" y="113"/>
                  </a:cubicBezTo>
                  <a:close/>
                  <a:moveTo>
                    <a:pt x="37" y="109"/>
                  </a:moveTo>
                  <a:cubicBezTo>
                    <a:pt x="39" y="109"/>
                    <a:pt x="41" y="108"/>
                    <a:pt x="43" y="107"/>
                  </a:cubicBezTo>
                  <a:cubicBezTo>
                    <a:pt x="43" y="107"/>
                    <a:pt x="43" y="107"/>
                    <a:pt x="43" y="107"/>
                  </a:cubicBezTo>
                  <a:cubicBezTo>
                    <a:pt x="61" y="97"/>
                    <a:pt x="82" y="84"/>
                    <a:pt x="82" y="56"/>
                  </a:cubicBezTo>
                  <a:cubicBezTo>
                    <a:pt x="82" y="56"/>
                    <a:pt x="82" y="56"/>
                    <a:pt x="82" y="56"/>
                  </a:cubicBezTo>
                  <a:cubicBezTo>
                    <a:pt x="82" y="84"/>
                    <a:pt x="61" y="97"/>
                    <a:pt x="43" y="107"/>
                  </a:cubicBezTo>
                  <a:cubicBezTo>
                    <a:pt x="43" y="107"/>
                    <a:pt x="43" y="107"/>
                    <a:pt x="43" y="107"/>
                  </a:cubicBezTo>
                  <a:cubicBezTo>
                    <a:pt x="41" y="108"/>
                    <a:pt x="39" y="109"/>
                    <a:pt x="37" y="109"/>
                  </a:cubicBezTo>
                  <a:cubicBezTo>
                    <a:pt x="37" y="109"/>
                    <a:pt x="37" y="109"/>
                    <a:pt x="37" y="109"/>
                  </a:cubicBezTo>
                  <a:cubicBezTo>
                    <a:pt x="37" y="109"/>
                    <a:pt x="37" y="109"/>
                    <a:pt x="37" y="109"/>
                  </a:cubicBezTo>
                  <a:cubicBezTo>
                    <a:pt x="37" y="109"/>
                    <a:pt x="37" y="109"/>
                    <a:pt x="37" y="109"/>
                  </a:cubicBezTo>
                  <a:cubicBezTo>
                    <a:pt x="37" y="109"/>
                    <a:pt x="37" y="109"/>
                    <a:pt x="37" y="109"/>
                  </a:cubicBezTo>
                  <a:cubicBezTo>
                    <a:pt x="37" y="109"/>
                    <a:pt x="37" y="109"/>
                    <a:pt x="37" y="109"/>
                  </a:cubicBezTo>
                  <a:close/>
                  <a:moveTo>
                    <a:pt x="36" y="108"/>
                  </a:moveTo>
                  <a:cubicBezTo>
                    <a:pt x="36" y="108"/>
                    <a:pt x="36" y="108"/>
                    <a:pt x="36" y="108"/>
                  </a:cubicBezTo>
                  <a:cubicBezTo>
                    <a:pt x="36" y="108"/>
                    <a:pt x="36" y="108"/>
                    <a:pt x="36" y="108"/>
                  </a:cubicBezTo>
                  <a:cubicBezTo>
                    <a:pt x="36" y="108"/>
                    <a:pt x="36" y="108"/>
                    <a:pt x="36" y="108"/>
                  </a:cubicBezTo>
                  <a:close/>
                  <a:moveTo>
                    <a:pt x="35" y="108"/>
                  </a:moveTo>
                  <a:cubicBezTo>
                    <a:pt x="34" y="108"/>
                    <a:pt x="32" y="107"/>
                    <a:pt x="30" y="106"/>
                  </a:cubicBezTo>
                  <a:cubicBezTo>
                    <a:pt x="30" y="106"/>
                    <a:pt x="30" y="106"/>
                    <a:pt x="30" y="106"/>
                  </a:cubicBezTo>
                  <a:cubicBezTo>
                    <a:pt x="32" y="107"/>
                    <a:pt x="34" y="108"/>
                    <a:pt x="35" y="108"/>
                  </a:cubicBezTo>
                  <a:close/>
                  <a:moveTo>
                    <a:pt x="37" y="105"/>
                  </a:moveTo>
                  <a:cubicBezTo>
                    <a:pt x="38" y="105"/>
                    <a:pt x="39" y="104"/>
                    <a:pt x="41" y="104"/>
                  </a:cubicBezTo>
                  <a:cubicBezTo>
                    <a:pt x="41" y="104"/>
                    <a:pt x="41" y="104"/>
                    <a:pt x="41" y="104"/>
                  </a:cubicBezTo>
                  <a:cubicBezTo>
                    <a:pt x="59" y="94"/>
                    <a:pt x="78" y="82"/>
                    <a:pt x="78" y="56"/>
                  </a:cubicBezTo>
                  <a:cubicBezTo>
                    <a:pt x="78" y="56"/>
                    <a:pt x="78" y="56"/>
                    <a:pt x="78" y="56"/>
                  </a:cubicBezTo>
                  <a:cubicBezTo>
                    <a:pt x="78" y="56"/>
                    <a:pt x="78" y="56"/>
                    <a:pt x="78" y="56"/>
                  </a:cubicBezTo>
                  <a:cubicBezTo>
                    <a:pt x="78" y="56"/>
                    <a:pt x="78" y="56"/>
                    <a:pt x="78" y="56"/>
                  </a:cubicBezTo>
                  <a:cubicBezTo>
                    <a:pt x="78" y="42"/>
                    <a:pt x="76" y="29"/>
                    <a:pt x="72" y="21"/>
                  </a:cubicBezTo>
                  <a:cubicBezTo>
                    <a:pt x="72" y="21"/>
                    <a:pt x="72" y="21"/>
                    <a:pt x="72" y="21"/>
                  </a:cubicBezTo>
                  <a:cubicBezTo>
                    <a:pt x="67" y="12"/>
                    <a:pt x="62" y="8"/>
                    <a:pt x="53" y="8"/>
                  </a:cubicBezTo>
                  <a:cubicBezTo>
                    <a:pt x="53" y="8"/>
                    <a:pt x="53" y="8"/>
                    <a:pt x="53" y="8"/>
                  </a:cubicBezTo>
                  <a:cubicBezTo>
                    <a:pt x="53" y="8"/>
                    <a:pt x="53" y="8"/>
                    <a:pt x="53" y="8"/>
                  </a:cubicBezTo>
                  <a:cubicBezTo>
                    <a:pt x="43" y="8"/>
                    <a:pt x="31" y="11"/>
                    <a:pt x="22" y="17"/>
                  </a:cubicBezTo>
                  <a:cubicBezTo>
                    <a:pt x="22" y="17"/>
                    <a:pt x="22" y="17"/>
                    <a:pt x="22" y="17"/>
                  </a:cubicBezTo>
                  <a:cubicBezTo>
                    <a:pt x="14" y="23"/>
                    <a:pt x="8" y="32"/>
                    <a:pt x="8" y="45"/>
                  </a:cubicBezTo>
                  <a:cubicBezTo>
                    <a:pt x="8" y="45"/>
                    <a:pt x="8" y="45"/>
                    <a:pt x="8" y="45"/>
                  </a:cubicBezTo>
                  <a:cubicBezTo>
                    <a:pt x="8" y="45"/>
                    <a:pt x="8" y="45"/>
                    <a:pt x="8" y="45"/>
                  </a:cubicBezTo>
                  <a:cubicBezTo>
                    <a:pt x="7" y="57"/>
                    <a:pt x="11" y="72"/>
                    <a:pt x="17" y="85"/>
                  </a:cubicBezTo>
                  <a:cubicBezTo>
                    <a:pt x="17" y="85"/>
                    <a:pt x="17" y="85"/>
                    <a:pt x="17" y="85"/>
                  </a:cubicBezTo>
                  <a:cubicBezTo>
                    <a:pt x="23" y="97"/>
                    <a:pt x="31" y="105"/>
                    <a:pt x="37" y="105"/>
                  </a:cubicBezTo>
                  <a:cubicBezTo>
                    <a:pt x="37" y="105"/>
                    <a:pt x="37" y="105"/>
                    <a:pt x="37" y="105"/>
                  </a:cubicBezTo>
                  <a:cubicBezTo>
                    <a:pt x="37" y="105"/>
                    <a:pt x="37" y="105"/>
                    <a:pt x="37" y="105"/>
                  </a:cubicBezTo>
                  <a:cubicBezTo>
                    <a:pt x="37" y="105"/>
                    <a:pt x="37" y="105"/>
                    <a:pt x="37" y="105"/>
                  </a:cubicBezTo>
                  <a:cubicBezTo>
                    <a:pt x="37" y="105"/>
                    <a:pt x="37" y="105"/>
                    <a:pt x="37" y="105"/>
                  </a:cubicBezTo>
                  <a:close/>
                  <a:moveTo>
                    <a:pt x="14" y="86"/>
                  </a:moveTo>
                  <a:cubicBezTo>
                    <a:pt x="15" y="88"/>
                    <a:pt x="16" y="90"/>
                    <a:pt x="17" y="92"/>
                  </a:cubicBezTo>
                  <a:cubicBezTo>
                    <a:pt x="17" y="92"/>
                    <a:pt x="17" y="92"/>
                    <a:pt x="17" y="92"/>
                  </a:cubicBezTo>
                  <a:cubicBezTo>
                    <a:pt x="16" y="90"/>
                    <a:pt x="15" y="88"/>
                    <a:pt x="14" y="86"/>
                  </a:cubicBezTo>
                  <a:cubicBezTo>
                    <a:pt x="14" y="86"/>
                    <a:pt x="14" y="86"/>
                    <a:pt x="14" y="86"/>
                  </a:cubicBezTo>
                  <a:cubicBezTo>
                    <a:pt x="12" y="82"/>
                    <a:pt x="10" y="78"/>
                    <a:pt x="9" y="74"/>
                  </a:cubicBezTo>
                  <a:cubicBezTo>
                    <a:pt x="9" y="74"/>
                    <a:pt x="9" y="74"/>
                    <a:pt x="9" y="74"/>
                  </a:cubicBezTo>
                  <a:cubicBezTo>
                    <a:pt x="10" y="78"/>
                    <a:pt x="12" y="82"/>
                    <a:pt x="14" y="86"/>
                  </a:cubicBezTo>
                  <a:close/>
                  <a:moveTo>
                    <a:pt x="82" y="56"/>
                  </a:moveTo>
                  <a:cubicBezTo>
                    <a:pt x="82" y="56"/>
                    <a:pt x="82" y="56"/>
                    <a:pt x="82" y="56"/>
                  </a:cubicBezTo>
                  <a:cubicBezTo>
                    <a:pt x="82" y="56"/>
                    <a:pt x="82" y="56"/>
                    <a:pt x="82" y="56"/>
                  </a:cubicBezTo>
                  <a:cubicBezTo>
                    <a:pt x="82" y="43"/>
                    <a:pt x="80" y="31"/>
                    <a:pt x="76" y="21"/>
                  </a:cubicBezTo>
                  <a:cubicBezTo>
                    <a:pt x="76" y="21"/>
                    <a:pt x="76" y="21"/>
                    <a:pt x="76" y="21"/>
                  </a:cubicBezTo>
                  <a:cubicBezTo>
                    <a:pt x="80" y="31"/>
                    <a:pt x="82" y="43"/>
                    <a:pt x="82" y="56"/>
                  </a:cubicBezTo>
                  <a:close/>
                  <a:moveTo>
                    <a:pt x="4" y="45"/>
                  </a:moveTo>
                  <a:cubicBezTo>
                    <a:pt x="4" y="45"/>
                    <a:pt x="4" y="45"/>
                    <a:pt x="4" y="45"/>
                  </a:cubicBezTo>
                  <a:cubicBezTo>
                    <a:pt x="4" y="45"/>
                    <a:pt x="4" y="45"/>
                    <a:pt x="4" y="45"/>
                  </a:cubicBezTo>
                  <a:cubicBezTo>
                    <a:pt x="4" y="45"/>
                    <a:pt x="4" y="45"/>
                    <a:pt x="4" y="45"/>
                  </a:cubicBezTo>
                  <a:cubicBezTo>
                    <a:pt x="4" y="45"/>
                    <a:pt x="4" y="45"/>
                    <a:pt x="4" y="45"/>
                  </a:cubicBezTo>
                  <a:cubicBezTo>
                    <a:pt x="4" y="40"/>
                    <a:pt x="4" y="35"/>
                    <a:pt x="6" y="31"/>
                  </a:cubicBezTo>
                  <a:cubicBezTo>
                    <a:pt x="6" y="31"/>
                    <a:pt x="6" y="31"/>
                    <a:pt x="6" y="31"/>
                  </a:cubicBezTo>
                  <a:cubicBezTo>
                    <a:pt x="4" y="35"/>
                    <a:pt x="4" y="40"/>
                    <a:pt x="4" y="45"/>
                  </a:cubicBezTo>
                  <a:close/>
                  <a:moveTo>
                    <a:pt x="76" y="21"/>
                  </a:moveTo>
                  <a:cubicBezTo>
                    <a:pt x="76" y="21"/>
                    <a:pt x="76" y="21"/>
                    <a:pt x="76" y="21"/>
                  </a:cubicBezTo>
                  <a:cubicBezTo>
                    <a:pt x="76" y="21"/>
                    <a:pt x="76" y="21"/>
                    <a:pt x="76" y="21"/>
                  </a:cubicBezTo>
                  <a:cubicBezTo>
                    <a:pt x="76" y="21"/>
                    <a:pt x="76" y="21"/>
                    <a:pt x="76" y="21"/>
                  </a:cubicBezTo>
                  <a:close/>
                  <a:moveTo>
                    <a:pt x="75" y="18"/>
                  </a:moveTo>
                  <a:cubicBezTo>
                    <a:pt x="75" y="18"/>
                    <a:pt x="75" y="18"/>
                    <a:pt x="75" y="18"/>
                  </a:cubicBezTo>
                  <a:cubicBezTo>
                    <a:pt x="75" y="18"/>
                    <a:pt x="75" y="18"/>
                    <a:pt x="75" y="18"/>
                  </a:cubicBezTo>
                  <a:cubicBezTo>
                    <a:pt x="75" y="18"/>
                    <a:pt x="75" y="18"/>
                    <a:pt x="75" y="18"/>
                  </a:cubicBezTo>
                  <a:close/>
                  <a:moveTo>
                    <a:pt x="75" y="18"/>
                  </a:moveTo>
                  <a:cubicBezTo>
                    <a:pt x="75" y="18"/>
                    <a:pt x="75" y="18"/>
                    <a:pt x="75" y="18"/>
                  </a:cubicBezTo>
                  <a:cubicBezTo>
                    <a:pt x="75" y="18"/>
                    <a:pt x="75" y="18"/>
                    <a:pt x="75" y="18"/>
                  </a:cubicBezTo>
                  <a:cubicBezTo>
                    <a:pt x="75" y="18"/>
                    <a:pt x="75" y="18"/>
                    <a:pt x="75" y="18"/>
                  </a:cubicBezTo>
                  <a:close/>
                  <a:moveTo>
                    <a:pt x="75" y="18"/>
                  </a:moveTo>
                  <a:cubicBezTo>
                    <a:pt x="70" y="9"/>
                    <a:pt x="63" y="4"/>
                    <a:pt x="53" y="4"/>
                  </a:cubicBezTo>
                  <a:cubicBezTo>
                    <a:pt x="53" y="4"/>
                    <a:pt x="53" y="4"/>
                    <a:pt x="53" y="4"/>
                  </a:cubicBezTo>
                  <a:cubicBezTo>
                    <a:pt x="53" y="3"/>
                    <a:pt x="53" y="3"/>
                    <a:pt x="53" y="3"/>
                  </a:cubicBezTo>
                  <a:cubicBezTo>
                    <a:pt x="53" y="4"/>
                    <a:pt x="53" y="4"/>
                    <a:pt x="53" y="4"/>
                  </a:cubicBezTo>
                  <a:cubicBezTo>
                    <a:pt x="52" y="4"/>
                    <a:pt x="51" y="4"/>
                    <a:pt x="51" y="4"/>
                  </a:cubicBezTo>
                  <a:cubicBezTo>
                    <a:pt x="51" y="4"/>
                    <a:pt x="51" y="4"/>
                    <a:pt x="51" y="4"/>
                  </a:cubicBezTo>
                  <a:cubicBezTo>
                    <a:pt x="51" y="4"/>
                    <a:pt x="52" y="4"/>
                    <a:pt x="53" y="4"/>
                  </a:cubicBezTo>
                  <a:cubicBezTo>
                    <a:pt x="53" y="4"/>
                    <a:pt x="53" y="4"/>
                    <a:pt x="53" y="4"/>
                  </a:cubicBezTo>
                  <a:cubicBezTo>
                    <a:pt x="53" y="4"/>
                    <a:pt x="53" y="4"/>
                    <a:pt x="53" y="4"/>
                  </a:cubicBezTo>
                  <a:cubicBezTo>
                    <a:pt x="53" y="4"/>
                    <a:pt x="53" y="4"/>
                    <a:pt x="53" y="4"/>
                  </a:cubicBezTo>
                  <a:cubicBezTo>
                    <a:pt x="63" y="4"/>
                    <a:pt x="70" y="9"/>
                    <a:pt x="75" y="18"/>
                  </a:cubicBezTo>
                  <a:close/>
                  <a:moveTo>
                    <a:pt x="21" y="15"/>
                  </a:moveTo>
                  <a:cubicBezTo>
                    <a:pt x="20" y="14"/>
                    <a:pt x="20" y="14"/>
                    <a:pt x="20" y="14"/>
                  </a:cubicBezTo>
                  <a:cubicBezTo>
                    <a:pt x="20" y="14"/>
                    <a:pt x="20" y="14"/>
                    <a:pt x="20" y="14"/>
                  </a:cubicBezTo>
                  <a:cubicBezTo>
                    <a:pt x="20" y="14"/>
                    <a:pt x="20" y="14"/>
                    <a:pt x="20" y="14"/>
                  </a:cubicBezTo>
                  <a:cubicBezTo>
                    <a:pt x="21" y="15"/>
                    <a:pt x="21" y="15"/>
                    <a:pt x="2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860"/>
            <p:cNvSpPr/>
            <p:nvPr/>
          </p:nvSpPr>
          <p:spPr bwMode="auto">
            <a:xfrm>
              <a:off x="7531102" y="5711826"/>
              <a:ext cx="128588" cy="122238"/>
            </a:xfrm>
            <a:custGeom>
              <a:avLst/>
              <a:gdLst>
                <a:gd name="T0" fmla="*/ 55 w 74"/>
                <a:gd name="T1" fmla="*/ 67 h 70"/>
                <a:gd name="T2" fmla="*/ 70 w 74"/>
                <a:gd name="T3" fmla="*/ 58 h 70"/>
                <a:gd name="T4" fmla="*/ 70 w 74"/>
                <a:gd name="T5" fmla="*/ 56 h 70"/>
                <a:gd name="T6" fmla="*/ 70 w 74"/>
                <a:gd name="T7" fmla="*/ 56 h 70"/>
                <a:gd name="T8" fmla="*/ 50 w 74"/>
                <a:gd name="T9" fmla="*/ 6 h 70"/>
                <a:gd name="T10" fmla="*/ 50 w 74"/>
                <a:gd name="T11" fmla="*/ 6 h 70"/>
                <a:gd name="T12" fmla="*/ 41 w 74"/>
                <a:gd name="T13" fmla="*/ 4 h 70"/>
                <a:gd name="T14" fmla="*/ 41 w 74"/>
                <a:gd name="T15" fmla="*/ 4 h 70"/>
                <a:gd name="T16" fmla="*/ 2 w 74"/>
                <a:gd name="T17" fmla="*/ 11 h 70"/>
                <a:gd name="T18" fmla="*/ 2 w 74"/>
                <a:gd name="T19" fmla="*/ 11 h 70"/>
                <a:gd name="T20" fmla="*/ 0 w 74"/>
                <a:gd name="T21" fmla="*/ 7 h 70"/>
                <a:gd name="T22" fmla="*/ 41 w 74"/>
                <a:gd name="T23" fmla="*/ 0 h 70"/>
                <a:gd name="T24" fmla="*/ 41 w 74"/>
                <a:gd name="T25" fmla="*/ 0 h 70"/>
                <a:gd name="T26" fmla="*/ 53 w 74"/>
                <a:gd name="T27" fmla="*/ 3 h 70"/>
                <a:gd name="T28" fmla="*/ 53 w 74"/>
                <a:gd name="T29" fmla="*/ 3 h 70"/>
                <a:gd name="T30" fmla="*/ 74 w 74"/>
                <a:gd name="T31" fmla="*/ 56 h 70"/>
                <a:gd name="T32" fmla="*/ 74 w 74"/>
                <a:gd name="T33" fmla="*/ 56 h 70"/>
                <a:gd name="T34" fmla="*/ 72 w 74"/>
                <a:gd name="T35" fmla="*/ 62 h 70"/>
                <a:gd name="T36" fmla="*/ 72 w 74"/>
                <a:gd name="T37" fmla="*/ 62 h 70"/>
                <a:gd name="T38" fmla="*/ 72 w 74"/>
                <a:gd name="T39" fmla="*/ 62 h 70"/>
                <a:gd name="T40" fmla="*/ 57 w 74"/>
                <a:gd name="T41" fmla="*/ 70 h 70"/>
                <a:gd name="T42" fmla="*/ 57 w 74"/>
                <a:gd name="T43" fmla="*/ 70 h 70"/>
                <a:gd name="T44" fmla="*/ 55 w 74"/>
                <a:gd name="T45" fmla="*/ 6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4" h="70">
                  <a:moveTo>
                    <a:pt x="55" y="67"/>
                  </a:moveTo>
                  <a:cubicBezTo>
                    <a:pt x="70" y="58"/>
                    <a:pt x="70" y="58"/>
                    <a:pt x="70" y="58"/>
                  </a:cubicBezTo>
                  <a:cubicBezTo>
                    <a:pt x="70" y="58"/>
                    <a:pt x="70" y="57"/>
                    <a:pt x="70" y="56"/>
                  </a:cubicBezTo>
                  <a:cubicBezTo>
                    <a:pt x="70" y="56"/>
                    <a:pt x="70" y="56"/>
                    <a:pt x="70" y="56"/>
                  </a:cubicBezTo>
                  <a:cubicBezTo>
                    <a:pt x="71" y="45"/>
                    <a:pt x="55" y="12"/>
                    <a:pt x="50" y="6"/>
                  </a:cubicBezTo>
                  <a:cubicBezTo>
                    <a:pt x="50" y="6"/>
                    <a:pt x="50" y="6"/>
                    <a:pt x="50" y="6"/>
                  </a:cubicBezTo>
                  <a:cubicBezTo>
                    <a:pt x="49" y="5"/>
                    <a:pt x="46" y="4"/>
                    <a:pt x="41" y="4"/>
                  </a:cubicBezTo>
                  <a:cubicBezTo>
                    <a:pt x="41" y="4"/>
                    <a:pt x="41" y="4"/>
                    <a:pt x="41" y="4"/>
                  </a:cubicBezTo>
                  <a:cubicBezTo>
                    <a:pt x="27" y="4"/>
                    <a:pt x="2" y="11"/>
                    <a:pt x="2" y="11"/>
                  </a:cubicBezTo>
                  <a:cubicBezTo>
                    <a:pt x="2" y="11"/>
                    <a:pt x="2" y="11"/>
                    <a:pt x="2" y="11"/>
                  </a:cubicBezTo>
                  <a:cubicBezTo>
                    <a:pt x="0" y="7"/>
                    <a:pt x="0" y="7"/>
                    <a:pt x="0" y="7"/>
                  </a:cubicBezTo>
                  <a:cubicBezTo>
                    <a:pt x="1" y="7"/>
                    <a:pt x="26" y="0"/>
                    <a:pt x="41" y="0"/>
                  </a:cubicBezTo>
                  <a:cubicBezTo>
                    <a:pt x="41" y="0"/>
                    <a:pt x="41" y="0"/>
                    <a:pt x="41" y="0"/>
                  </a:cubicBezTo>
                  <a:cubicBezTo>
                    <a:pt x="46" y="0"/>
                    <a:pt x="51" y="0"/>
                    <a:pt x="53" y="3"/>
                  </a:cubicBezTo>
                  <a:cubicBezTo>
                    <a:pt x="53" y="3"/>
                    <a:pt x="53" y="3"/>
                    <a:pt x="53" y="3"/>
                  </a:cubicBezTo>
                  <a:cubicBezTo>
                    <a:pt x="59" y="11"/>
                    <a:pt x="74" y="43"/>
                    <a:pt x="74" y="56"/>
                  </a:cubicBezTo>
                  <a:cubicBezTo>
                    <a:pt x="74" y="56"/>
                    <a:pt x="74" y="56"/>
                    <a:pt x="74" y="56"/>
                  </a:cubicBezTo>
                  <a:cubicBezTo>
                    <a:pt x="74" y="58"/>
                    <a:pt x="74" y="60"/>
                    <a:pt x="72" y="62"/>
                  </a:cubicBezTo>
                  <a:cubicBezTo>
                    <a:pt x="72" y="62"/>
                    <a:pt x="72" y="62"/>
                    <a:pt x="72" y="62"/>
                  </a:cubicBezTo>
                  <a:cubicBezTo>
                    <a:pt x="72" y="62"/>
                    <a:pt x="72" y="62"/>
                    <a:pt x="72" y="62"/>
                  </a:cubicBezTo>
                  <a:cubicBezTo>
                    <a:pt x="57" y="70"/>
                    <a:pt x="57" y="70"/>
                    <a:pt x="57" y="70"/>
                  </a:cubicBezTo>
                  <a:cubicBezTo>
                    <a:pt x="57" y="70"/>
                    <a:pt x="57" y="70"/>
                    <a:pt x="57" y="70"/>
                  </a:cubicBezTo>
                  <a:cubicBezTo>
                    <a:pt x="55" y="67"/>
                    <a:pt x="55" y="67"/>
                    <a:pt x="55" y="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861"/>
            <p:cNvSpPr>
              <a:spLocks noEditPoints="1"/>
            </p:cNvSpPr>
            <p:nvPr/>
          </p:nvSpPr>
          <p:spPr bwMode="auto">
            <a:xfrm>
              <a:off x="7527927" y="5708651"/>
              <a:ext cx="134938" cy="139700"/>
            </a:xfrm>
            <a:custGeom>
              <a:avLst/>
              <a:gdLst>
                <a:gd name="T0" fmla="*/ 57 w 78"/>
                <a:gd name="T1" fmla="*/ 69 h 80"/>
                <a:gd name="T2" fmla="*/ 57 w 78"/>
                <a:gd name="T3" fmla="*/ 69 h 80"/>
                <a:gd name="T4" fmla="*/ 54 w 78"/>
                <a:gd name="T5" fmla="*/ 68 h 80"/>
                <a:gd name="T6" fmla="*/ 70 w 78"/>
                <a:gd name="T7" fmla="*/ 58 h 80"/>
                <a:gd name="T8" fmla="*/ 70 w 78"/>
                <a:gd name="T9" fmla="*/ 58 h 80"/>
                <a:gd name="T10" fmla="*/ 70 w 78"/>
                <a:gd name="T11" fmla="*/ 58 h 80"/>
                <a:gd name="T12" fmla="*/ 50 w 78"/>
                <a:gd name="T13" fmla="*/ 9 h 80"/>
                <a:gd name="T14" fmla="*/ 50 w 78"/>
                <a:gd name="T15" fmla="*/ 9 h 80"/>
                <a:gd name="T16" fmla="*/ 50 w 78"/>
                <a:gd name="T17" fmla="*/ 9 h 80"/>
                <a:gd name="T18" fmla="*/ 50 w 78"/>
                <a:gd name="T19" fmla="*/ 9 h 80"/>
                <a:gd name="T20" fmla="*/ 49 w 78"/>
                <a:gd name="T21" fmla="*/ 8 h 80"/>
                <a:gd name="T22" fmla="*/ 44 w 78"/>
                <a:gd name="T23" fmla="*/ 8 h 80"/>
                <a:gd name="T24" fmla="*/ 44 w 78"/>
                <a:gd name="T25" fmla="*/ 8 h 80"/>
                <a:gd name="T26" fmla="*/ 43 w 78"/>
                <a:gd name="T27" fmla="*/ 8 h 80"/>
                <a:gd name="T28" fmla="*/ 5 w 78"/>
                <a:gd name="T29" fmla="*/ 15 h 80"/>
                <a:gd name="T30" fmla="*/ 3 w 78"/>
                <a:gd name="T31" fmla="*/ 18 h 80"/>
                <a:gd name="T32" fmla="*/ 2 w 78"/>
                <a:gd name="T33" fmla="*/ 7 h 80"/>
                <a:gd name="T34" fmla="*/ 2 w 78"/>
                <a:gd name="T35" fmla="*/ 7 h 80"/>
                <a:gd name="T36" fmla="*/ 3 w 78"/>
                <a:gd name="T37" fmla="*/ 7 h 80"/>
                <a:gd name="T38" fmla="*/ 6 w 78"/>
                <a:gd name="T39" fmla="*/ 6 h 80"/>
                <a:gd name="T40" fmla="*/ 17 w 78"/>
                <a:gd name="T41" fmla="*/ 4 h 80"/>
                <a:gd name="T42" fmla="*/ 43 w 78"/>
                <a:gd name="T43" fmla="*/ 0 h 80"/>
                <a:gd name="T44" fmla="*/ 57 w 78"/>
                <a:gd name="T45" fmla="*/ 4 h 80"/>
                <a:gd name="T46" fmla="*/ 78 w 78"/>
                <a:gd name="T47" fmla="*/ 58 h 80"/>
                <a:gd name="T48" fmla="*/ 76 w 78"/>
                <a:gd name="T49" fmla="*/ 65 h 80"/>
                <a:gd name="T50" fmla="*/ 61 w 78"/>
                <a:gd name="T51" fmla="*/ 73 h 80"/>
                <a:gd name="T52" fmla="*/ 55 w 78"/>
                <a:gd name="T53" fmla="*/ 70 h 80"/>
                <a:gd name="T54" fmla="*/ 73 w 78"/>
                <a:gd name="T55" fmla="*/ 62 h 80"/>
                <a:gd name="T56" fmla="*/ 73 w 78"/>
                <a:gd name="T57" fmla="*/ 62 h 80"/>
                <a:gd name="T58" fmla="*/ 60 w 78"/>
                <a:gd name="T59" fmla="*/ 69 h 80"/>
                <a:gd name="T60" fmla="*/ 74 w 78"/>
                <a:gd name="T61" fmla="*/ 61 h 80"/>
                <a:gd name="T62" fmla="*/ 74 w 78"/>
                <a:gd name="T63" fmla="*/ 58 h 80"/>
                <a:gd name="T64" fmla="*/ 54 w 78"/>
                <a:gd name="T65" fmla="*/ 7 h 80"/>
                <a:gd name="T66" fmla="*/ 53 w 78"/>
                <a:gd name="T67" fmla="*/ 7 h 80"/>
                <a:gd name="T68" fmla="*/ 74 w 78"/>
                <a:gd name="T69" fmla="*/ 58 h 80"/>
                <a:gd name="T70" fmla="*/ 74 w 78"/>
                <a:gd name="T71" fmla="*/ 58 h 80"/>
                <a:gd name="T72" fmla="*/ 74 w 78"/>
                <a:gd name="T73" fmla="*/ 58 h 80"/>
                <a:gd name="T74" fmla="*/ 48 w 78"/>
                <a:gd name="T75" fmla="*/ 4 h 80"/>
                <a:gd name="T76" fmla="*/ 44 w 78"/>
                <a:gd name="T7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8" h="80">
                  <a:moveTo>
                    <a:pt x="55" y="70"/>
                  </a:moveTo>
                  <a:cubicBezTo>
                    <a:pt x="57" y="69"/>
                    <a:pt x="57" y="69"/>
                    <a:pt x="57" y="69"/>
                  </a:cubicBezTo>
                  <a:cubicBezTo>
                    <a:pt x="58" y="70"/>
                    <a:pt x="58" y="70"/>
                    <a:pt x="58" y="70"/>
                  </a:cubicBezTo>
                  <a:cubicBezTo>
                    <a:pt x="57" y="69"/>
                    <a:pt x="57" y="69"/>
                    <a:pt x="57" y="69"/>
                  </a:cubicBezTo>
                  <a:cubicBezTo>
                    <a:pt x="55" y="70"/>
                    <a:pt x="55" y="70"/>
                    <a:pt x="55" y="70"/>
                  </a:cubicBezTo>
                  <a:cubicBezTo>
                    <a:pt x="54" y="68"/>
                    <a:pt x="54" y="68"/>
                    <a:pt x="54" y="68"/>
                  </a:cubicBezTo>
                  <a:cubicBezTo>
                    <a:pt x="70" y="59"/>
                    <a:pt x="70" y="59"/>
                    <a:pt x="70" y="59"/>
                  </a:cubicBezTo>
                  <a:cubicBezTo>
                    <a:pt x="70" y="59"/>
                    <a:pt x="70" y="58"/>
                    <a:pt x="70" y="58"/>
                  </a:cubicBezTo>
                  <a:cubicBezTo>
                    <a:pt x="70" y="58"/>
                    <a:pt x="70" y="58"/>
                    <a:pt x="70" y="58"/>
                  </a:cubicBezTo>
                  <a:cubicBezTo>
                    <a:pt x="70" y="58"/>
                    <a:pt x="70" y="58"/>
                    <a:pt x="70" y="58"/>
                  </a:cubicBezTo>
                  <a:cubicBezTo>
                    <a:pt x="70" y="58"/>
                    <a:pt x="70" y="58"/>
                    <a:pt x="70" y="58"/>
                  </a:cubicBezTo>
                  <a:cubicBezTo>
                    <a:pt x="70" y="58"/>
                    <a:pt x="70" y="58"/>
                    <a:pt x="70" y="58"/>
                  </a:cubicBezTo>
                  <a:cubicBezTo>
                    <a:pt x="70" y="58"/>
                    <a:pt x="70" y="58"/>
                    <a:pt x="70" y="58"/>
                  </a:cubicBezTo>
                  <a:cubicBezTo>
                    <a:pt x="71" y="48"/>
                    <a:pt x="55" y="15"/>
                    <a:pt x="50" y="9"/>
                  </a:cubicBezTo>
                  <a:cubicBezTo>
                    <a:pt x="50" y="9"/>
                    <a:pt x="50" y="9"/>
                    <a:pt x="50" y="9"/>
                  </a:cubicBezTo>
                  <a:cubicBezTo>
                    <a:pt x="50" y="9"/>
                    <a:pt x="50" y="9"/>
                    <a:pt x="50" y="9"/>
                  </a:cubicBezTo>
                  <a:cubicBezTo>
                    <a:pt x="50" y="9"/>
                    <a:pt x="50" y="9"/>
                    <a:pt x="50" y="9"/>
                  </a:cubicBezTo>
                  <a:cubicBezTo>
                    <a:pt x="50" y="9"/>
                    <a:pt x="50" y="9"/>
                    <a:pt x="50" y="9"/>
                  </a:cubicBezTo>
                  <a:cubicBezTo>
                    <a:pt x="50" y="9"/>
                    <a:pt x="50" y="9"/>
                    <a:pt x="50" y="9"/>
                  </a:cubicBezTo>
                  <a:cubicBezTo>
                    <a:pt x="50" y="9"/>
                    <a:pt x="50" y="9"/>
                    <a:pt x="50" y="9"/>
                  </a:cubicBezTo>
                  <a:cubicBezTo>
                    <a:pt x="50" y="9"/>
                    <a:pt x="49" y="8"/>
                    <a:pt x="49" y="8"/>
                  </a:cubicBezTo>
                  <a:cubicBezTo>
                    <a:pt x="49" y="8"/>
                    <a:pt x="49" y="8"/>
                    <a:pt x="49" y="8"/>
                  </a:cubicBezTo>
                  <a:cubicBezTo>
                    <a:pt x="48" y="8"/>
                    <a:pt x="46" y="8"/>
                    <a:pt x="44" y="8"/>
                  </a:cubicBezTo>
                  <a:cubicBezTo>
                    <a:pt x="44" y="8"/>
                    <a:pt x="44" y="8"/>
                    <a:pt x="44" y="8"/>
                  </a:cubicBezTo>
                  <a:cubicBezTo>
                    <a:pt x="44" y="8"/>
                    <a:pt x="44" y="8"/>
                    <a:pt x="44" y="8"/>
                  </a:cubicBezTo>
                  <a:cubicBezTo>
                    <a:pt x="44" y="8"/>
                    <a:pt x="44" y="8"/>
                    <a:pt x="44" y="8"/>
                  </a:cubicBezTo>
                  <a:cubicBezTo>
                    <a:pt x="43" y="8"/>
                    <a:pt x="43" y="8"/>
                    <a:pt x="43" y="8"/>
                  </a:cubicBezTo>
                  <a:cubicBezTo>
                    <a:pt x="43" y="8"/>
                    <a:pt x="43" y="8"/>
                    <a:pt x="43" y="8"/>
                  </a:cubicBezTo>
                  <a:cubicBezTo>
                    <a:pt x="43" y="8"/>
                    <a:pt x="43" y="8"/>
                    <a:pt x="43" y="8"/>
                  </a:cubicBezTo>
                  <a:cubicBezTo>
                    <a:pt x="31" y="8"/>
                    <a:pt x="9" y="14"/>
                    <a:pt x="5" y="15"/>
                  </a:cubicBezTo>
                  <a:cubicBezTo>
                    <a:pt x="5" y="15"/>
                    <a:pt x="5" y="15"/>
                    <a:pt x="5" y="15"/>
                  </a:cubicBezTo>
                  <a:cubicBezTo>
                    <a:pt x="3" y="18"/>
                    <a:pt x="3" y="18"/>
                    <a:pt x="3" y="18"/>
                  </a:cubicBezTo>
                  <a:cubicBezTo>
                    <a:pt x="0" y="8"/>
                    <a:pt x="0" y="8"/>
                    <a:pt x="0" y="8"/>
                  </a:cubicBezTo>
                  <a:cubicBezTo>
                    <a:pt x="2" y="7"/>
                    <a:pt x="2" y="7"/>
                    <a:pt x="2" y="7"/>
                  </a:cubicBezTo>
                  <a:cubicBezTo>
                    <a:pt x="2" y="7"/>
                    <a:pt x="2" y="7"/>
                    <a:pt x="2" y="7"/>
                  </a:cubicBezTo>
                  <a:cubicBezTo>
                    <a:pt x="2" y="7"/>
                    <a:pt x="2" y="7"/>
                    <a:pt x="2" y="7"/>
                  </a:cubicBezTo>
                  <a:cubicBezTo>
                    <a:pt x="2" y="7"/>
                    <a:pt x="3" y="7"/>
                    <a:pt x="3" y="7"/>
                  </a:cubicBezTo>
                  <a:cubicBezTo>
                    <a:pt x="3" y="7"/>
                    <a:pt x="3" y="7"/>
                    <a:pt x="3" y="7"/>
                  </a:cubicBezTo>
                  <a:cubicBezTo>
                    <a:pt x="4" y="7"/>
                    <a:pt x="5" y="7"/>
                    <a:pt x="6" y="6"/>
                  </a:cubicBezTo>
                  <a:cubicBezTo>
                    <a:pt x="6" y="6"/>
                    <a:pt x="6" y="6"/>
                    <a:pt x="6" y="6"/>
                  </a:cubicBezTo>
                  <a:cubicBezTo>
                    <a:pt x="9" y="6"/>
                    <a:pt x="12" y="5"/>
                    <a:pt x="17" y="4"/>
                  </a:cubicBezTo>
                  <a:cubicBezTo>
                    <a:pt x="17" y="4"/>
                    <a:pt x="17" y="4"/>
                    <a:pt x="17" y="4"/>
                  </a:cubicBezTo>
                  <a:cubicBezTo>
                    <a:pt x="25" y="2"/>
                    <a:pt x="35" y="0"/>
                    <a:pt x="43" y="0"/>
                  </a:cubicBezTo>
                  <a:cubicBezTo>
                    <a:pt x="43" y="0"/>
                    <a:pt x="43" y="0"/>
                    <a:pt x="43" y="0"/>
                  </a:cubicBezTo>
                  <a:cubicBezTo>
                    <a:pt x="48" y="0"/>
                    <a:pt x="53" y="0"/>
                    <a:pt x="57" y="4"/>
                  </a:cubicBezTo>
                  <a:cubicBezTo>
                    <a:pt x="57" y="4"/>
                    <a:pt x="57" y="4"/>
                    <a:pt x="57" y="4"/>
                  </a:cubicBezTo>
                  <a:cubicBezTo>
                    <a:pt x="63" y="13"/>
                    <a:pt x="78" y="43"/>
                    <a:pt x="78" y="58"/>
                  </a:cubicBezTo>
                  <a:cubicBezTo>
                    <a:pt x="78" y="58"/>
                    <a:pt x="78" y="58"/>
                    <a:pt x="78" y="58"/>
                  </a:cubicBezTo>
                  <a:cubicBezTo>
                    <a:pt x="78" y="60"/>
                    <a:pt x="78" y="63"/>
                    <a:pt x="76" y="65"/>
                  </a:cubicBezTo>
                  <a:cubicBezTo>
                    <a:pt x="76" y="65"/>
                    <a:pt x="76" y="65"/>
                    <a:pt x="76" y="65"/>
                  </a:cubicBezTo>
                  <a:cubicBezTo>
                    <a:pt x="75" y="65"/>
                    <a:pt x="75" y="65"/>
                    <a:pt x="75" y="65"/>
                  </a:cubicBezTo>
                  <a:cubicBezTo>
                    <a:pt x="61" y="73"/>
                    <a:pt x="61" y="73"/>
                    <a:pt x="61" y="73"/>
                  </a:cubicBezTo>
                  <a:cubicBezTo>
                    <a:pt x="61" y="80"/>
                    <a:pt x="61" y="80"/>
                    <a:pt x="61" y="80"/>
                  </a:cubicBezTo>
                  <a:cubicBezTo>
                    <a:pt x="55" y="70"/>
                    <a:pt x="55" y="70"/>
                    <a:pt x="55" y="70"/>
                  </a:cubicBezTo>
                  <a:close/>
                  <a:moveTo>
                    <a:pt x="60" y="69"/>
                  </a:moveTo>
                  <a:cubicBezTo>
                    <a:pt x="73" y="62"/>
                    <a:pt x="73" y="62"/>
                    <a:pt x="73" y="62"/>
                  </a:cubicBezTo>
                  <a:cubicBezTo>
                    <a:pt x="73" y="62"/>
                    <a:pt x="73" y="62"/>
                    <a:pt x="73" y="62"/>
                  </a:cubicBezTo>
                  <a:cubicBezTo>
                    <a:pt x="73" y="62"/>
                    <a:pt x="73" y="62"/>
                    <a:pt x="73" y="62"/>
                  </a:cubicBezTo>
                  <a:cubicBezTo>
                    <a:pt x="73" y="62"/>
                    <a:pt x="73" y="62"/>
                    <a:pt x="73" y="62"/>
                  </a:cubicBezTo>
                  <a:cubicBezTo>
                    <a:pt x="60" y="69"/>
                    <a:pt x="60" y="69"/>
                    <a:pt x="60" y="69"/>
                  </a:cubicBezTo>
                  <a:cubicBezTo>
                    <a:pt x="60" y="69"/>
                    <a:pt x="60" y="69"/>
                    <a:pt x="60" y="69"/>
                  </a:cubicBezTo>
                  <a:close/>
                  <a:moveTo>
                    <a:pt x="74" y="61"/>
                  </a:moveTo>
                  <a:cubicBezTo>
                    <a:pt x="74" y="60"/>
                    <a:pt x="74" y="59"/>
                    <a:pt x="74" y="58"/>
                  </a:cubicBezTo>
                  <a:cubicBezTo>
                    <a:pt x="74" y="58"/>
                    <a:pt x="74" y="58"/>
                    <a:pt x="74" y="58"/>
                  </a:cubicBezTo>
                  <a:cubicBezTo>
                    <a:pt x="74" y="46"/>
                    <a:pt x="59" y="14"/>
                    <a:pt x="54" y="7"/>
                  </a:cubicBezTo>
                  <a:cubicBezTo>
                    <a:pt x="54" y="7"/>
                    <a:pt x="54" y="7"/>
                    <a:pt x="54" y="7"/>
                  </a:cubicBezTo>
                  <a:cubicBezTo>
                    <a:pt x="54" y="7"/>
                    <a:pt x="53" y="7"/>
                    <a:pt x="53" y="7"/>
                  </a:cubicBezTo>
                  <a:cubicBezTo>
                    <a:pt x="53" y="7"/>
                    <a:pt x="53" y="7"/>
                    <a:pt x="53" y="7"/>
                  </a:cubicBezTo>
                  <a:cubicBezTo>
                    <a:pt x="59" y="14"/>
                    <a:pt x="74" y="45"/>
                    <a:pt x="74" y="58"/>
                  </a:cubicBezTo>
                  <a:cubicBezTo>
                    <a:pt x="74" y="58"/>
                    <a:pt x="74" y="58"/>
                    <a:pt x="74" y="58"/>
                  </a:cubicBezTo>
                  <a:cubicBezTo>
                    <a:pt x="74" y="58"/>
                    <a:pt x="74" y="58"/>
                    <a:pt x="74" y="58"/>
                  </a:cubicBezTo>
                  <a:cubicBezTo>
                    <a:pt x="74" y="58"/>
                    <a:pt x="74" y="58"/>
                    <a:pt x="74" y="58"/>
                  </a:cubicBezTo>
                  <a:cubicBezTo>
                    <a:pt x="74" y="58"/>
                    <a:pt x="74" y="58"/>
                    <a:pt x="74" y="58"/>
                  </a:cubicBezTo>
                  <a:cubicBezTo>
                    <a:pt x="74" y="58"/>
                    <a:pt x="74" y="58"/>
                    <a:pt x="74" y="58"/>
                  </a:cubicBezTo>
                  <a:cubicBezTo>
                    <a:pt x="74" y="60"/>
                    <a:pt x="74" y="60"/>
                    <a:pt x="74" y="61"/>
                  </a:cubicBezTo>
                  <a:close/>
                  <a:moveTo>
                    <a:pt x="48" y="4"/>
                  </a:moveTo>
                  <a:cubicBezTo>
                    <a:pt x="47" y="4"/>
                    <a:pt x="46" y="4"/>
                    <a:pt x="44" y="4"/>
                  </a:cubicBezTo>
                  <a:cubicBezTo>
                    <a:pt x="44" y="4"/>
                    <a:pt x="44" y="4"/>
                    <a:pt x="44" y="4"/>
                  </a:cubicBezTo>
                  <a:cubicBezTo>
                    <a:pt x="46" y="4"/>
                    <a:pt x="47" y="4"/>
                    <a:pt x="4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862"/>
            <p:cNvSpPr/>
            <p:nvPr/>
          </p:nvSpPr>
          <p:spPr bwMode="auto">
            <a:xfrm>
              <a:off x="7646989" y="5818188"/>
              <a:ext cx="7938" cy="20638"/>
            </a:xfrm>
            <a:custGeom>
              <a:avLst/>
              <a:gdLst>
                <a:gd name="T0" fmla="*/ 0 w 5"/>
                <a:gd name="T1" fmla="*/ 13 h 13"/>
                <a:gd name="T2" fmla="*/ 0 w 5"/>
                <a:gd name="T3" fmla="*/ 0 h 13"/>
                <a:gd name="T4" fmla="*/ 5 w 5"/>
                <a:gd name="T5" fmla="*/ 0 h 13"/>
                <a:gd name="T6" fmla="*/ 5 w 5"/>
                <a:gd name="T7" fmla="*/ 13 h 13"/>
                <a:gd name="T8" fmla="*/ 0 w 5"/>
                <a:gd name="T9" fmla="*/ 13 h 13"/>
                <a:gd name="T10" fmla="*/ 0 w 5"/>
                <a:gd name="T11" fmla="*/ 13 h 13"/>
              </a:gdLst>
              <a:ahLst/>
              <a:cxnLst>
                <a:cxn ang="0">
                  <a:pos x="T0" y="T1"/>
                </a:cxn>
                <a:cxn ang="0">
                  <a:pos x="T2" y="T3"/>
                </a:cxn>
                <a:cxn ang="0">
                  <a:pos x="T4" y="T5"/>
                </a:cxn>
                <a:cxn ang="0">
                  <a:pos x="T6" y="T7"/>
                </a:cxn>
                <a:cxn ang="0">
                  <a:pos x="T8" y="T9"/>
                </a:cxn>
                <a:cxn ang="0">
                  <a:pos x="T10" y="T11"/>
                </a:cxn>
              </a:cxnLst>
              <a:rect l="0" t="0" r="r" b="b"/>
              <a:pathLst>
                <a:path w="5" h="13">
                  <a:moveTo>
                    <a:pt x="0" y="13"/>
                  </a:moveTo>
                  <a:lnTo>
                    <a:pt x="0" y="0"/>
                  </a:lnTo>
                  <a:lnTo>
                    <a:pt x="5" y="0"/>
                  </a:lnTo>
                  <a:lnTo>
                    <a:pt x="5" y="13"/>
                  </a:lnTo>
                  <a:lnTo>
                    <a:pt x="0" y="13"/>
                  </a:lnTo>
                  <a:lnTo>
                    <a:pt x="0"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1863"/>
            <p:cNvSpPr>
              <a:spLocks noEditPoints="1"/>
            </p:cNvSpPr>
            <p:nvPr/>
          </p:nvSpPr>
          <p:spPr bwMode="auto">
            <a:xfrm>
              <a:off x="7643814" y="5815013"/>
              <a:ext cx="14288" cy="28575"/>
            </a:xfrm>
            <a:custGeom>
              <a:avLst/>
              <a:gdLst>
                <a:gd name="T0" fmla="*/ 7 w 9"/>
                <a:gd name="T1" fmla="*/ 18 h 18"/>
                <a:gd name="T2" fmla="*/ 2 w 9"/>
                <a:gd name="T3" fmla="*/ 18 h 18"/>
                <a:gd name="T4" fmla="*/ 2 w 9"/>
                <a:gd name="T5" fmla="*/ 15 h 18"/>
                <a:gd name="T6" fmla="*/ 4 w 9"/>
                <a:gd name="T7" fmla="*/ 15 h 18"/>
                <a:gd name="T8" fmla="*/ 2 w 9"/>
                <a:gd name="T9" fmla="*/ 15 h 18"/>
                <a:gd name="T10" fmla="*/ 2 w 9"/>
                <a:gd name="T11" fmla="*/ 18 h 18"/>
                <a:gd name="T12" fmla="*/ 0 w 9"/>
                <a:gd name="T13" fmla="*/ 18 h 18"/>
                <a:gd name="T14" fmla="*/ 0 w 9"/>
                <a:gd name="T15" fmla="*/ 0 h 18"/>
                <a:gd name="T16" fmla="*/ 9 w 9"/>
                <a:gd name="T17" fmla="*/ 0 h 18"/>
                <a:gd name="T18" fmla="*/ 9 w 9"/>
                <a:gd name="T19" fmla="*/ 18 h 18"/>
                <a:gd name="T20" fmla="*/ 7 w 9"/>
                <a:gd name="T21" fmla="*/ 18 h 18"/>
                <a:gd name="T22" fmla="*/ 7 w 9"/>
                <a:gd name="T23" fmla="*/ 18 h 18"/>
                <a:gd name="T24" fmla="*/ 4 w 9"/>
                <a:gd name="T25" fmla="*/ 13 h 18"/>
                <a:gd name="T26" fmla="*/ 4 w 9"/>
                <a:gd name="T27" fmla="*/ 4 h 18"/>
                <a:gd name="T28" fmla="*/ 4 w 9"/>
                <a:gd name="T29" fmla="*/ 13 h 18"/>
                <a:gd name="T30" fmla="*/ 4 w 9"/>
                <a:gd name="T31"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18">
                  <a:moveTo>
                    <a:pt x="7" y="18"/>
                  </a:moveTo>
                  <a:lnTo>
                    <a:pt x="2" y="18"/>
                  </a:lnTo>
                  <a:lnTo>
                    <a:pt x="2" y="15"/>
                  </a:lnTo>
                  <a:lnTo>
                    <a:pt x="4" y="15"/>
                  </a:lnTo>
                  <a:lnTo>
                    <a:pt x="2" y="15"/>
                  </a:lnTo>
                  <a:lnTo>
                    <a:pt x="2" y="18"/>
                  </a:lnTo>
                  <a:lnTo>
                    <a:pt x="0" y="18"/>
                  </a:lnTo>
                  <a:lnTo>
                    <a:pt x="0" y="0"/>
                  </a:lnTo>
                  <a:lnTo>
                    <a:pt x="9" y="0"/>
                  </a:lnTo>
                  <a:lnTo>
                    <a:pt x="9" y="18"/>
                  </a:lnTo>
                  <a:lnTo>
                    <a:pt x="7" y="18"/>
                  </a:lnTo>
                  <a:lnTo>
                    <a:pt x="7" y="18"/>
                  </a:lnTo>
                  <a:close/>
                  <a:moveTo>
                    <a:pt x="4" y="13"/>
                  </a:moveTo>
                  <a:lnTo>
                    <a:pt x="4" y="4"/>
                  </a:lnTo>
                  <a:lnTo>
                    <a:pt x="4" y="13"/>
                  </a:lnTo>
                  <a:lnTo>
                    <a:pt x="4"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864"/>
            <p:cNvSpPr/>
            <p:nvPr/>
          </p:nvSpPr>
          <p:spPr bwMode="auto">
            <a:xfrm>
              <a:off x="7316789" y="5661026"/>
              <a:ext cx="128588" cy="88900"/>
            </a:xfrm>
            <a:custGeom>
              <a:avLst/>
              <a:gdLst>
                <a:gd name="T0" fmla="*/ 7 w 74"/>
                <a:gd name="T1" fmla="*/ 47 h 51"/>
                <a:gd name="T2" fmla="*/ 1 w 74"/>
                <a:gd name="T3" fmla="*/ 34 h 51"/>
                <a:gd name="T4" fmla="*/ 1 w 74"/>
                <a:gd name="T5" fmla="*/ 34 h 51"/>
                <a:gd name="T6" fmla="*/ 0 w 74"/>
                <a:gd name="T7" fmla="*/ 29 h 51"/>
                <a:gd name="T8" fmla="*/ 0 w 74"/>
                <a:gd name="T9" fmla="*/ 29 h 51"/>
                <a:gd name="T10" fmla="*/ 13 w 74"/>
                <a:gd name="T11" fmla="*/ 5 h 51"/>
                <a:gd name="T12" fmla="*/ 13 w 74"/>
                <a:gd name="T13" fmla="*/ 5 h 51"/>
                <a:gd name="T14" fmla="*/ 15 w 74"/>
                <a:gd name="T15" fmla="*/ 0 h 51"/>
                <a:gd name="T16" fmla="*/ 15 w 74"/>
                <a:gd name="T17" fmla="*/ 0 h 51"/>
                <a:gd name="T18" fmla="*/ 18 w 74"/>
                <a:gd name="T19" fmla="*/ 2 h 51"/>
                <a:gd name="T20" fmla="*/ 16 w 74"/>
                <a:gd name="T21" fmla="*/ 7 h 51"/>
                <a:gd name="T22" fmla="*/ 16 w 74"/>
                <a:gd name="T23" fmla="*/ 8 h 51"/>
                <a:gd name="T24" fmla="*/ 10 w 74"/>
                <a:gd name="T25" fmla="*/ 14 h 51"/>
                <a:gd name="T26" fmla="*/ 10 w 74"/>
                <a:gd name="T27" fmla="*/ 14 h 51"/>
                <a:gd name="T28" fmla="*/ 4 w 74"/>
                <a:gd name="T29" fmla="*/ 29 h 51"/>
                <a:gd name="T30" fmla="*/ 4 w 74"/>
                <a:gd name="T31" fmla="*/ 29 h 51"/>
                <a:gd name="T32" fmla="*/ 5 w 74"/>
                <a:gd name="T33" fmla="*/ 33 h 51"/>
                <a:gd name="T34" fmla="*/ 5 w 74"/>
                <a:gd name="T35" fmla="*/ 33 h 51"/>
                <a:gd name="T36" fmla="*/ 10 w 74"/>
                <a:gd name="T37" fmla="*/ 44 h 51"/>
                <a:gd name="T38" fmla="*/ 10 w 74"/>
                <a:gd name="T39" fmla="*/ 44 h 51"/>
                <a:gd name="T40" fmla="*/ 18 w 74"/>
                <a:gd name="T41" fmla="*/ 47 h 51"/>
                <a:gd name="T42" fmla="*/ 18 w 74"/>
                <a:gd name="T43" fmla="*/ 47 h 51"/>
                <a:gd name="T44" fmla="*/ 22 w 74"/>
                <a:gd name="T45" fmla="*/ 47 h 51"/>
                <a:gd name="T46" fmla="*/ 22 w 74"/>
                <a:gd name="T47" fmla="*/ 47 h 51"/>
                <a:gd name="T48" fmla="*/ 73 w 74"/>
                <a:gd name="T49" fmla="*/ 35 h 51"/>
                <a:gd name="T50" fmla="*/ 73 w 74"/>
                <a:gd name="T51" fmla="*/ 35 h 51"/>
                <a:gd name="T52" fmla="*/ 74 w 74"/>
                <a:gd name="T53" fmla="*/ 39 h 51"/>
                <a:gd name="T54" fmla="*/ 22 w 74"/>
                <a:gd name="T55" fmla="*/ 51 h 51"/>
                <a:gd name="T56" fmla="*/ 22 w 74"/>
                <a:gd name="T57" fmla="*/ 51 h 51"/>
                <a:gd name="T58" fmla="*/ 18 w 74"/>
                <a:gd name="T59" fmla="*/ 51 h 51"/>
                <a:gd name="T60" fmla="*/ 18 w 74"/>
                <a:gd name="T61" fmla="*/ 51 h 51"/>
                <a:gd name="T62" fmla="*/ 17 w 74"/>
                <a:gd name="T63" fmla="*/ 51 h 51"/>
                <a:gd name="T64" fmla="*/ 17 w 74"/>
                <a:gd name="T65" fmla="*/ 51 h 51"/>
                <a:gd name="T66" fmla="*/ 7 w 74"/>
                <a:gd name="T6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51">
                  <a:moveTo>
                    <a:pt x="7" y="47"/>
                  </a:moveTo>
                  <a:cubicBezTo>
                    <a:pt x="4" y="44"/>
                    <a:pt x="3" y="40"/>
                    <a:pt x="1" y="34"/>
                  </a:cubicBezTo>
                  <a:cubicBezTo>
                    <a:pt x="1" y="34"/>
                    <a:pt x="1" y="34"/>
                    <a:pt x="1" y="34"/>
                  </a:cubicBezTo>
                  <a:cubicBezTo>
                    <a:pt x="0" y="32"/>
                    <a:pt x="0" y="31"/>
                    <a:pt x="0" y="29"/>
                  </a:cubicBezTo>
                  <a:cubicBezTo>
                    <a:pt x="0" y="29"/>
                    <a:pt x="0" y="29"/>
                    <a:pt x="0" y="29"/>
                  </a:cubicBezTo>
                  <a:cubicBezTo>
                    <a:pt x="0" y="17"/>
                    <a:pt x="11" y="7"/>
                    <a:pt x="13" y="5"/>
                  </a:cubicBezTo>
                  <a:cubicBezTo>
                    <a:pt x="13" y="5"/>
                    <a:pt x="13" y="5"/>
                    <a:pt x="13" y="5"/>
                  </a:cubicBezTo>
                  <a:cubicBezTo>
                    <a:pt x="15" y="0"/>
                    <a:pt x="15" y="0"/>
                    <a:pt x="15" y="0"/>
                  </a:cubicBezTo>
                  <a:cubicBezTo>
                    <a:pt x="15" y="0"/>
                    <a:pt x="15" y="0"/>
                    <a:pt x="15" y="0"/>
                  </a:cubicBezTo>
                  <a:cubicBezTo>
                    <a:pt x="18" y="2"/>
                    <a:pt x="18" y="2"/>
                    <a:pt x="18" y="2"/>
                  </a:cubicBezTo>
                  <a:cubicBezTo>
                    <a:pt x="16" y="7"/>
                    <a:pt x="16" y="7"/>
                    <a:pt x="16" y="7"/>
                  </a:cubicBezTo>
                  <a:cubicBezTo>
                    <a:pt x="16" y="8"/>
                    <a:pt x="16" y="8"/>
                    <a:pt x="16" y="8"/>
                  </a:cubicBezTo>
                  <a:cubicBezTo>
                    <a:pt x="16" y="8"/>
                    <a:pt x="13" y="10"/>
                    <a:pt x="10" y="14"/>
                  </a:cubicBezTo>
                  <a:cubicBezTo>
                    <a:pt x="10" y="14"/>
                    <a:pt x="10" y="14"/>
                    <a:pt x="10" y="14"/>
                  </a:cubicBezTo>
                  <a:cubicBezTo>
                    <a:pt x="7" y="19"/>
                    <a:pt x="4" y="24"/>
                    <a:pt x="4" y="29"/>
                  </a:cubicBezTo>
                  <a:cubicBezTo>
                    <a:pt x="4" y="29"/>
                    <a:pt x="4" y="29"/>
                    <a:pt x="4" y="29"/>
                  </a:cubicBezTo>
                  <a:cubicBezTo>
                    <a:pt x="4" y="30"/>
                    <a:pt x="4" y="32"/>
                    <a:pt x="5" y="33"/>
                  </a:cubicBezTo>
                  <a:cubicBezTo>
                    <a:pt x="5" y="33"/>
                    <a:pt x="5" y="33"/>
                    <a:pt x="5" y="33"/>
                  </a:cubicBezTo>
                  <a:cubicBezTo>
                    <a:pt x="6" y="39"/>
                    <a:pt x="8" y="42"/>
                    <a:pt x="10" y="44"/>
                  </a:cubicBezTo>
                  <a:cubicBezTo>
                    <a:pt x="10" y="44"/>
                    <a:pt x="10" y="44"/>
                    <a:pt x="10" y="44"/>
                  </a:cubicBezTo>
                  <a:cubicBezTo>
                    <a:pt x="11" y="46"/>
                    <a:pt x="13" y="47"/>
                    <a:pt x="18" y="47"/>
                  </a:cubicBezTo>
                  <a:cubicBezTo>
                    <a:pt x="18" y="47"/>
                    <a:pt x="18" y="47"/>
                    <a:pt x="18" y="47"/>
                  </a:cubicBezTo>
                  <a:cubicBezTo>
                    <a:pt x="19" y="47"/>
                    <a:pt x="20" y="47"/>
                    <a:pt x="22" y="47"/>
                  </a:cubicBezTo>
                  <a:cubicBezTo>
                    <a:pt x="22" y="47"/>
                    <a:pt x="22" y="47"/>
                    <a:pt x="22" y="47"/>
                  </a:cubicBezTo>
                  <a:cubicBezTo>
                    <a:pt x="34" y="46"/>
                    <a:pt x="73" y="35"/>
                    <a:pt x="73" y="35"/>
                  </a:cubicBezTo>
                  <a:cubicBezTo>
                    <a:pt x="73" y="35"/>
                    <a:pt x="73" y="35"/>
                    <a:pt x="73" y="35"/>
                  </a:cubicBezTo>
                  <a:cubicBezTo>
                    <a:pt x="74" y="39"/>
                    <a:pt x="74" y="39"/>
                    <a:pt x="74" y="39"/>
                  </a:cubicBezTo>
                  <a:cubicBezTo>
                    <a:pt x="74" y="39"/>
                    <a:pt x="35" y="50"/>
                    <a:pt x="22" y="51"/>
                  </a:cubicBezTo>
                  <a:cubicBezTo>
                    <a:pt x="22" y="51"/>
                    <a:pt x="22" y="51"/>
                    <a:pt x="22" y="51"/>
                  </a:cubicBezTo>
                  <a:cubicBezTo>
                    <a:pt x="20" y="51"/>
                    <a:pt x="19" y="51"/>
                    <a:pt x="18" y="51"/>
                  </a:cubicBezTo>
                  <a:cubicBezTo>
                    <a:pt x="18" y="51"/>
                    <a:pt x="18" y="51"/>
                    <a:pt x="18" y="51"/>
                  </a:cubicBezTo>
                  <a:cubicBezTo>
                    <a:pt x="18" y="51"/>
                    <a:pt x="18" y="51"/>
                    <a:pt x="17" y="51"/>
                  </a:cubicBezTo>
                  <a:cubicBezTo>
                    <a:pt x="17" y="51"/>
                    <a:pt x="17" y="51"/>
                    <a:pt x="17" y="51"/>
                  </a:cubicBezTo>
                  <a:cubicBezTo>
                    <a:pt x="13" y="51"/>
                    <a:pt x="9" y="50"/>
                    <a:pt x="7"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1865"/>
            <p:cNvSpPr>
              <a:spLocks noEditPoints="1"/>
            </p:cNvSpPr>
            <p:nvPr/>
          </p:nvSpPr>
          <p:spPr bwMode="auto">
            <a:xfrm>
              <a:off x="7313614" y="5657851"/>
              <a:ext cx="136525" cy="96838"/>
            </a:xfrm>
            <a:custGeom>
              <a:avLst/>
              <a:gdLst>
                <a:gd name="T0" fmla="*/ 1 w 79"/>
                <a:gd name="T1" fmla="*/ 37 h 55"/>
                <a:gd name="T2" fmla="*/ 0 w 79"/>
                <a:gd name="T3" fmla="*/ 31 h 55"/>
                <a:gd name="T4" fmla="*/ 15 w 79"/>
                <a:gd name="T5" fmla="*/ 1 h 55"/>
                <a:gd name="T6" fmla="*/ 23 w 79"/>
                <a:gd name="T7" fmla="*/ 2 h 55"/>
                <a:gd name="T8" fmla="*/ 19 w 79"/>
                <a:gd name="T9" fmla="*/ 11 h 55"/>
                <a:gd name="T10" fmla="*/ 18 w 79"/>
                <a:gd name="T11" fmla="*/ 13 h 55"/>
                <a:gd name="T12" fmla="*/ 14 w 79"/>
                <a:gd name="T13" fmla="*/ 18 h 55"/>
                <a:gd name="T14" fmla="*/ 8 w 79"/>
                <a:gd name="T15" fmla="*/ 31 h 55"/>
                <a:gd name="T16" fmla="*/ 13 w 79"/>
                <a:gd name="T17" fmla="*/ 45 h 55"/>
                <a:gd name="T18" fmla="*/ 20 w 79"/>
                <a:gd name="T19" fmla="*/ 47 h 55"/>
                <a:gd name="T20" fmla="*/ 74 w 79"/>
                <a:gd name="T21" fmla="*/ 36 h 55"/>
                <a:gd name="T22" fmla="*/ 77 w 79"/>
                <a:gd name="T23" fmla="*/ 35 h 55"/>
                <a:gd name="T24" fmla="*/ 76 w 79"/>
                <a:gd name="T25" fmla="*/ 43 h 55"/>
                <a:gd name="T26" fmla="*/ 75 w 79"/>
                <a:gd name="T27" fmla="*/ 44 h 55"/>
                <a:gd name="T28" fmla="*/ 55 w 79"/>
                <a:gd name="T29" fmla="*/ 49 h 55"/>
                <a:gd name="T30" fmla="*/ 24 w 79"/>
                <a:gd name="T31" fmla="*/ 55 h 55"/>
                <a:gd name="T32" fmla="*/ 19 w 79"/>
                <a:gd name="T33" fmla="*/ 55 h 55"/>
                <a:gd name="T34" fmla="*/ 19 w 79"/>
                <a:gd name="T35" fmla="*/ 55 h 55"/>
                <a:gd name="T36" fmla="*/ 23 w 79"/>
                <a:gd name="T37" fmla="*/ 51 h 55"/>
                <a:gd name="T38" fmla="*/ 20 w 79"/>
                <a:gd name="T39" fmla="*/ 51 h 55"/>
                <a:gd name="T40" fmla="*/ 19 w 79"/>
                <a:gd name="T41" fmla="*/ 51 h 55"/>
                <a:gd name="T42" fmla="*/ 19 w 79"/>
                <a:gd name="T43" fmla="*/ 51 h 55"/>
                <a:gd name="T44" fmla="*/ 17 w 79"/>
                <a:gd name="T45" fmla="*/ 51 h 55"/>
                <a:gd name="T46" fmla="*/ 17 w 79"/>
                <a:gd name="T47" fmla="*/ 51 h 55"/>
                <a:gd name="T48" fmla="*/ 17 w 79"/>
                <a:gd name="T49" fmla="*/ 51 h 55"/>
                <a:gd name="T50" fmla="*/ 10 w 79"/>
                <a:gd name="T51" fmla="*/ 48 h 55"/>
                <a:gd name="T52" fmla="*/ 10 w 79"/>
                <a:gd name="T53" fmla="*/ 48 h 55"/>
                <a:gd name="T54" fmla="*/ 54 w 79"/>
                <a:gd name="T55" fmla="*/ 45 h 55"/>
                <a:gd name="T56" fmla="*/ 47 w 79"/>
                <a:gd name="T57" fmla="*/ 46 h 55"/>
                <a:gd name="T58" fmla="*/ 74 w 79"/>
                <a:gd name="T59" fmla="*/ 40 h 55"/>
                <a:gd name="T60" fmla="*/ 5 w 79"/>
                <a:gd name="T61" fmla="*/ 36 h 55"/>
                <a:gd name="T62" fmla="*/ 5 w 79"/>
                <a:gd name="T63" fmla="*/ 36 h 55"/>
                <a:gd name="T64" fmla="*/ 4 w 79"/>
                <a:gd name="T65" fmla="*/ 31 h 55"/>
                <a:gd name="T66" fmla="*/ 5 w 79"/>
                <a:gd name="T67" fmla="*/ 36 h 55"/>
                <a:gd name="T68" fmla="*/ 7 w 79"/>
                <a:gd name="T69" fmla="*/ 21 h 55"/>
                <a:gd name="T70" fmla="*/ 10 w 79"/>
                <a:gd name="T71" fmla="*/ 15 h 55"/>
                <a:gd name="T72" fmla="*/ 13 w 79"/>
                <a:gd name="T73" fmla="*/ 12 h 55"/>
                <a:gd name="T74" fmla="*/ 20 w 79"/>
                <a:gd name="T75" fmla="*/ 9 h 55"/>
                <a:gd name="T76" fmla="*/ 16 w 79"/>
                <a:gd name="T77" fmla="*/ 9 h 55"/>
                <a:gd name="T78" fmla="*/ 16 w 79"/>
                <a:gd name="T79" fmla="*/ 9 h 55"/>
                <a:gd name="T80" fmla="*/ 16 w 79"/>
                <a:gd name="T81" fmla="*/ 8 h 55"/>
                <a:gd name="T82" fmla="*/ 16 w 79"/>
                <a:gd name="T83" fmla="*/ 8 h 55"/>
                <a:gd name="T84" fmla="*/ 19 w 79"/>
                <a:gd name="T85" fmla="*/ 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 h="55">
                  <a:moveTo>
                    <a:pt x="7" y="50"/>
                  </a:moveTo>
                  <a:cubicBezTo>
                    <a:pt x="7" y="50"/>
                    <a:pt x="7" y="50"/>
                    <a:pt x="7" y="50"/>
                  </a:cubicBezTo>
                  <a:cubicBezTo>
                    <a:pt x="4" y="47"/>
                    <a:pt x="3" y="42"/>
                    <a:pt x="1" y="37"/>
                  </a:cubicBezTo>
                  <a:cubicBezTo>
                    <a:pt x="1" y="37"/>
                    <a:pt x="1" y="37"/>
                    <a:pt x="1" y="37"/>
                  </a:cubicBezTo>
                  <a:cubicBezTo>
                    <a:pt x="0" y="35"/>
                    <a:pt x="0" y="33"/>
                    <a:pt x="0" y="31"/>
                  </a:cubicBezTo>
                  <a:cubicBezTo>
                    <a:pt x="0" y="31"/>
                    <a:pt x="0" y="31"/>
                    <a:pt x="0" y="31"/>
                  </a:cubicBezTo>
                  <a:cubicBezTo>
                    <a:pt x="0" y="19"/>
                    <a:pt x="10" y="9"/>
                    <a:pt x="13" y="6"/>
                  </a:cubicBezTo>
                  <a:cubicBezTo>
                    <a:pt x="13" y="6"/>
                    <a:pt x="13" y="6"/>
                    <a:pt x="13" y="6"/>
                  </a:cubicBezTo>
                  <a:cubicBezTo>
                    <a:pt x="15" y="1"/>
                    <a:pt x="15" y="1"/>
                    <a:pt x="15" y="1"/>
                  </a:cubicBezTo>
                  <a:cubicBezTo>
                    <a:pt x="17" y="2"/>
                    <a:pt x="17" y="2"/>
                    <a:pt x="17" y="2"/>
                  </a:cubicBezTo>
                  <a:cubicBezTo>
                    <a:pt x="17" y="0"/>
                    <a:pt x="17" y="0"/>
                    <a:pt x="17" y="0"/>
                  </a:cubicBezTo>
                  <a:cubicBezTo>
                    <a:pt x="23" y="2"/>
                    <a:pt x="23" y="2"/>
                    <a:pt x="23" y="2"/>
                  </a:cubicBezTo>
                  <a:cubicBezTo>
                    <a:pt x="20" y="10"/>
                    <a:pt x="20" y="10"/>
                    <a:pt x="20" y="10"/>
                  </a:cubicBezTo>
                  <a:cubicBezTo>
                    <a:pt x="20" y="11"/>
                    <a:pt x="20" y="11"/>
                    <a:pt x="20" y="11"/>
                  </a:cubicBezTo>
                  <a:cubicBezTo>
                    <a:pt x="19" y="11"/>
                    <a:pt x="19" y="11"/>
                    <a:pt x="19" y="11"/>
                  </a:cubicBezTo>
                  <a:cubicBezTo>
                    <a:pt x="19" y="11"/>
                    <a:pt x="19" y="11"/>
                    <a:pt x="19" y="11"/>
                  </a:cubicBezTo>
                  <a:cubicBezTo>
                    <a:pt x="19" y="11"/>
                    <a:pt x="19" y="11"/>
                    <a:pt x="19" y="11"/>
                  </a:cubicBezTo>
                  <a:cubicBezTo>
                    <a:pt x="19" y="12"/>
                    <a:pt x="18" y="12"/>
                    <a:pt x="18" y="13"/>
                  </a:cubicBezTo>
                  <a:cubicBezTo>
                    <a:pt x="18" y="13"/>
                    <a:pt x="18" y="13"/>
                    <a:pt x="18" y="13"/>
                  </a:cubicBezTo>
                  <a:cubicBezTo>
                    <a:pt x="16" y="14"/>
                    <a:pt x="15" y="16"/>
                    <a:pt x="14" y="18"/>
                  </a:cubicBezTo>
                  <a:cubicBezTo>
                    <a:pt x="14" y="18"/>
                    <a:pt x="14" y="18"/>
                    <a:pt x="14" y="18"/>
                  </a:cubicBezTo>
                  <a:cubicBezTo>
                    <a:pt x="11" y="21"/>
                    <a:pt x="8" y="27"/>
                    <a:pt x="8" y="31"/>
                  </a:cubicBezTo>
                  <a:cubicBezTo>
                    <a:pt x="8" y="31"/>
                    <a:pt x="8" y="31"/>
                    <a:pt x="8" y="31"/>
                  </a:cubicBezTo>
                  <a:cubicBezTo>
                    <a:pt x="8" y="31"/>
                    <a:pt x="8" y="31"/>
                    <a:pt x="8" y="31"/>
                  </a:cubicBezTo>
                  <a:cubicBezTo>
                    <a:pt x="8" y="32"/>
                    <a:pt x="8" y="33"/>
                    <a:pt x="9" y="34"/>
                  </a:cubicBezTo>
                  <a:cubicBezTo>
                    <a:pt x="9" y="34"/>
                    <a:pt x="9" y="34"/>
                    <a:pt x="9" y="34"/>
                  </a:cubicBezTo>
                  <a:cubicBezTo>
                    <a:pt x="10" y="40"/>
                    <a:pt x="12" y="44"/>
                    <a:pt x="13" y="45"/>
                  </a:cubicBezTo>
                  <a:cubicBezTo>
                    <a:pt x="13" y="45"/>
                    <a:pt x="13" y="45"/>
                    <a:pt x="13" y="45"/>
                  </a:cubicBezTo>
                  <a:cubicBezTo>
                    <a:pt x="15" y="47"/>
                    <a:pt x="16" y="47"/>
                    <a:pt x="20" y="47"/>
                  </a:cubicBezTo>
                  <a:cubicBezTo>
                    <a:pt x="20" y="47"/>
                    <a:pt x="20" y="47"/>
                    <a:pt x="20" y="47"/>
                  </a:cubicBezTo>
                  <a:cubicBezTo>
                    <a:pt x="21" y="47"/>
                    <a:pt x="22" y="47"/>
                    <a:pt x="23" y="47"/>
                  </a:cubicBezTo>
                  <a:cubicBezTo>
                    <a:pt x="23" y="47"/>
                    <a:pt x="23" y="47"/>
                    <a:pt x="23" y="47"/>
                  </a:cubicBezTo>
                  <a:cubicBezTo>
                    <a:pt x="34" y="46"/>
                    <a:pt x="70" y="37"/>
                    <a:pt x="74" y="36"/>
                  </a:cubicBezTo>
                  <a:cubicBezTo>
                    <a:pt x="74" y="36"/>
                    <a:pt x="74" y="36"/>
                    <a:pt x="74" y="36"/>
                  </a:cubicBezTo>
                  <a:cubicBezTo>
                    <a:pt x="75" y="36"/>
                    <a:pt x="75" y="36"/>
                    <a:pt x="75" y="36"/>
                  </a:cubicBezTo>
                  <a:cubicBezTo>
                    <a:pt x="77" y="35"/>
                    <a:pt x="77" y="35"/>
                    <a:pt x="77" y="35"/>
                  </a:cubicBezTo>
                  <a:cubicBezTo>
                    <a:pt x="79" y="43"/>
                    <a:pt x="79" y="43"/>
                    <a:pt x="79" y="43"/>
                  </a:cubicBezTo>
                  <a:cubicBezTo>
                    <a:pt x="77" y="43"/>
                    <a:pt x="77" y="43"/>
                    <a:pt x="77" y="43"/>
                  </a:cubicBezTo>
                  <a:cubicBezTo>
                    <a:pt x="77" y="43"/>
                    <a:pt x="77" y="43"/>
                    <a:pt x="76" y="43"/>
                  </a:cubicBezTo>
                  <a:cubicBezTo>
                    <a:pt x="76" y="43"/>
                    <a:pt x="76" y="43"/>
                    <a:pt x="76" y="43"/>
                  </a:cubicBezTo>
                  <a:cubicBezTo>
                    <a:pt x="76" y="43"/>
                    <a:pt x="76" y="44"/>
                    <a:pt x="75" y="44"/>
                  </a:cubicBezTo>
                  <a:cubicBezTo>
                    <a:pt x="75" y="44"/>
                    <a:pt x="75" y="44"/>
                    <a:pt x="75" y="44"/>
                  </a:cubicBezTo>
                  <a:cubicBezTo>
                    <a:pt x="74" y="44"/>
                    <a:pt x="72" y="44"/>
                    <a:pt x="71" y="45"/>
                  </a:cubicBezTo>
                  <a:cubicBezTo>
                    <a:pt x="71" y="45"/>
                    <a:pt x="71" y="45"/>
                    <a:pt x="71" y="45"/>
                  </a:cubicBezTo>
                  <a:cubicBezTo>
                    <a:pt x="67" y="46"/>
                    <a:pt x="61" y="47"/>
                    <a:pt x="55" y="49"/>
                  </a:cubicBezTo>
                  <a:cubicBezTo>
                    <a:pt x="55" y="49"/>
                    <a:pt x="55" y="49"/>
                    <a:pt x="55" y="49"/>
                  </a:cubicBezTo>
                  <a:cubicBezTo>
                    <a:pt x="44" y="51"/>
                    <a:pt x="31" y="54"/>
                    <a:pt x="24" y="55"/>
                  </a:cubicBezTo>
                  <a:cubicBezTo>
                    <a:pt x="24" y="55"/>
                    <a:pt x="24" y="55"/>
                    <a:pt x="24" y="55"/>
                  </a:cubicBezTo>
                  <a:cubicBezTo>
                    <a:pt x="23" y="55"/>
                    <a:pt x="21" y="55"/>
                    <a:pt x="20" y="55"/>
                  </a:cubicBezTo>
                  <a:cubicBezTo>
                    <a:pt x="20" y="55"/>
                    <a:pt x="20" y="55"/>
                    <a:pt x="20" y="55"/>
                  </a:cubicBezTo>
                  <a:cubicBezTo>
                    <a:pt x="20" y="55"/>
                    <a:pt x="20" y="55"/>
                    <a:pt x="19" y="55"/>
                  </a:cubicBezTo>
                  <a:cubicBezTo>
                    <a:pt x="19" y="55"/>
                    <a:pt x="19" y="55"/>
                    <a:pt x="19" y="55"/>
                  </a:cubicBezTo>
                  <a:cubicBezTo>
                    <a:pt x="19" y="55"/>
                    <a:pt x="19" y="55"/>
                    <a:pt x="19" y="55"/>
                  </a:cubicBezTo>
                  <a:cubicBezTo>
                    <a:pt x="19" y="55"/>
                    <a:pt x="19" y="55"/>
                    <a:pt x="19" y="55"/>
                  </a:cubicBezTo>
                  <a:cubicBezTo>
                    <a:pt x="14" y="55"/>
                    <a:pt x="10" y="54"/>
                    <a:pt x="7" y="50"/>
                  </a:cubicBezTo>
                  <a:close/>
                  <a:moveTo>
                    <a:pt x="20" y="51"/>
                  </a:moveTo>
                  <a:cubicBezTo>
                    <a:pt x="21" y="51"/>
                    <a:pt x="22" y="51"/>
                    <a:pt x="23" y="51"/>
                  </a:cubicBezTo>
                  <a:cubicBezTo>
                    <a:pt x="23" y="51"/>
                    <a:pt x="23" y="51"/>
                    <a:pt x="23" y="51"/>
                  </a:cubicBezTo>
                  <a:cubicBezTo>
                    <a:pt x="22" y="51"/>
                    <a:pt x="21" y="51"/>
                    <a:pt x="20" y="51"/>
                  </a:cubicBezTo>
                  <a:cubicBezTo>
                    <a:pt x="20" y="51"/>
                    <a:pt x="20" y="51"/>
                    <a:pt x="20" y="51"/>
                  </a:cubicBezTo>
                  <a:cubicBezTo>
                    <a:pt x="20" y="51"/>
                    <a:pt x="20" y="51"/>
                    <a:pt x="20" y="51"/>
                  </a:cubicBezTo>
                  <a:close/>
                  <a:moveTo>
                    <a:pt x="19" y="51"/>
                  </a:moveTo>
                  <a:cubicBezTo>
                    <a:pt x="19" y="51"/>
                    <a:pt x="19" y="51"/>
                    <a:pt x="19" y="51"/>
                  </a:cubicBezTo>
                  <a:cubicBezTo>
                    <a:pt x="19" y="51"/>
                    <a:pt x="19" y="51"/>
                    <a:pt x="19" y="51"/>
                  </a:cubicBezTo>
                  <a:cubicBezTo>
                    <a:pt x="19" y="51"/>
                    <a:pt x="19" y="51"/>
                    <a:pt x="19" y="51"/>
                  </a:cubicBezTo>
                  <a:cubicBezTo>
                    <a:pt x="19" y="51"/>
                    <a:pt x="19" y="51"/>
                    <a:pt x="19" y="51"/>
                  </a:cubicBezTo>
                  <a:cubicBezTo>
                    <a:pt x="19" y="51"/>
                    <a:pt x="19" y="51"/>
                    <a:pt x="19" y="51"/>
                  </a:cubicBezTo>
                  <a:close/>
                  <a:moveTo>
                    <a:pt x="17" y="51"/>
                  </a:moveTo>
                  <a:cubicBezTo>
                    <a:pt x="17" y="51"/>
                    <a:pt x="17" y="51"/>
                    <a:pt x="17" y="51"/>
                  </a:cubicBezTo>
                  <a:cubicBezTo>
                    <a:pt x="17" y="51"/>
                    <a:pt x="17" y="51"/>
                    <a:pt x="17" y="51"/>
                  </a:cubicBezTo>
                  <a:cubicBezTo>
                    <a:pt x="17" y="51"/>
                    <a:pt x="17" y="51"/>
                    <a:pt x="17" y="51"/>
                  </a:cubicBezTo>
                  <a:close/>
                  <a:moveTo>
                    <a:pt x="17" y="51"/>
                  </a:moveTo>
                  <a:cubicBezTo>
                    <a:pt x="14" y="51"/>
                    <a:pt x="13" y="50"/>
                    <a:pt x="11" y="49"/>
                  </a:cubicBezTo>
                  <a:cubicBezTo>
                    <a:pt x="11" y="49"/>
                    <a:pt x="11" y="49"/>
                    <a:pt x="11" y="49"/>
                  </a:cubicBezTo>
                  <a:cubicBezTo>
                    <a:pt x="13" y="50"/>
                    <a:pt x="14" y="51"/>
                    <a:pt x="17" y="51"/>
                  </a:cubicBezTo>
                  <a:close/>
                  <a:moveTo>
                    <a:pt x="9" y="49"/>
                  </a:moveTo>
                  <a:cubicBezTo>
                    <a:pt x="10" y="48"/>
                    <a:pt x="10" y="48"/>
                    <a:pt x="10" y="48"/>
                  </a:cubicBezTo>
                  <a:cubicBezTo>
                    <a:pt x="10" y="48"/>
                    <a:pt x="10" y="48"/>
                    <a:pt x="10" y="48"/>
                  </a:cubicBezTo>
                  <a:cubicBezTo>
                    <a:pt x="10" y="48"/>
                    <a:pt x="10" y="48"/>
                    <a:pt x="10" y="48"/>
                  </a:cubicBezTo>
                  <a:cubicBezTo>
                    <a:pt x="10" y="48"/>
                    <a:pt x="10" y="48"/>
                    <a:pt x="10" y="48"/>
                  </a:cubicBezTo>
                  <a:cubicBezTo>
                    <a:pt x="10" y="48"/>
                    <a:pt x="10" y="48"/>
                    <a:pt x="10" y="48"/>
                  </a:cubicBezTo>
                  <a:cubicBezTo>
                    <a:pt x="9" y="49"/>
                    <a:pt x="9" y="49"/>
                    <a:pt x="9" y="49"/>
                  </a:cubicBezTo>
                  <a:close/>
                  <a:moveTo>
                    <a:pt x="69" y="41"/>
                  </a:moveTo>
                  <a:cubicBezTo>
                    <a:pt x="66" y="42"/>
                    <a:pt x="60" y="43"/>
                    <a:pt x="54" y="45"/>
                  </a:cubicBezTo>
                  <a:cubicBezTo>
                    <a:pt x="54" y="45"/>
                    <a:pt x="54" y="45"/>
                    <a:pt x="54" y="45"/>
                  </a:cubicBezTo>
                  <a:cubicBezTo>
                    <a:pt x="52" y="45"/>
                    <a:pt x="50" y="46"/>
                    <a:pt x="47" y="46"/>
                  </a:cubicBezTo>
                  <a:cubicBezTo>
                    <a:pt x="47" y="46"/>
                    <a:pt x="47" y="46"/>
                    <a:pt x="47" y="46"/>
                  </a:cubicBezTo>
                  <a:cubicBezTo>
                    <a:pt x="56" y="45"/>
                    <a:pt x="64" y="42"/>
                    <a:pt x="70" y="41"/>
                  </a:cubicBezTo>
                  <a:cubicBezTo>
                    <a:pt x="70" y="41"/>
                    <a:pt x="70" y="41"/>
                    <a:pt x="70" y="41"/>
                  </a:cubicBezTo>
                  <a:cubicBezTo>
                    <a:pt x="71" y="41"/>
                    <a:pt x="73" y="40"/>
                    <a:pt x="74" y="40"/>
                  </a:cubicBezTo>
                  <a:cubicBezTo>
                    <a:pt x="74" y="40"/>
                    <a:pt x="74" y="40"/>
                    <a:pt x="74" y="40"/>
                  </a:cubicBezTo>
                  <a:cubicBezTo>
                    <a:pt x="73" y="40"/>
                    <a:pt x="71" y="41"/>
                    <a:pt x="69" y="41"/>
                  </a:cubicBezTo>
                  <a:close/>
                  <a:moveTo>
                    <a:pt x="5" y="36"/>
                  </a:moveTo>
                  <a:cubicBezTo>
                    <a:pt x="6" y="39"/>
                    <a:pt x="7" y="41"/>
                    <a:pt x="8" y="44"/>
                  </a:cubicBezTo>
                  <a:cubicBezTo>
                    <a:pt x="8" y="44"/>
                    <a:pt x="8" y="44"/>
                    <a:pt x="8" y="44"/>
                  </a:cubicBezTo>
                  <a:cubicBezTo>
                    <a:pt x="7" y="41"/>
                    <a:pt x="6" y="39"/>
                    <a:pt x="5" y="36"/>
                  </a:cubicBezTo>
                  <a:cubicBezTo>
                    <a:pt x="5" y="36"/>
                    <a:pt x="5" y="36"/>
                    <a:pt x="5" y="36"/>
                  </a:cubicBezTo>
                  <a:cubicBezTo>
                    <a:pt x="4" y="34"/>
                    <a:pt x="4" y="33"/>
                    <a:pt x="4" y="31"/>
                  </a:cubicBezTo>
                  <a:cubicBezTo>
                    <a:pt x="4" y="31"/>
                    <a:pt x="4" y="31"/>
                    <a:pt x="4" y="31"/>
                  </a:cubicBezTo>
                  <a:cubicBezTo>
                    <a:pt x="4" y="31"/>
                    <a:pt x="4" y="31"/>
                    <a:pt x="4" y="31"/>
                  </a:cubicBezTo>
                  <a:cubicBezTo>
                    <a:pt x="4" y="31"/>
                    <a:pt x="4" y="31"/>
                    <a:pt x="4" y="31"/>
                  </a:cubicBezTo>
                  <a:cubicBezTo>
                    <a:pt x="4" y="33"/>
                    <a:pt x="4" y="34"/>
                    <a:pt x="5" y="36"/>
                  </a:cubicBezTo>
                  <a:close/>
                  <a:moveTo>
                    <a:pt x="7" y="21"/>
                  </a:moveTo>
                  <a:cubicBezTo>
                    <a:pt x="7" y="21"/>
                    <a:pt x="7" y="21"/>
                    <a:pt x="7" y="21"/>
                  </a:cubicBezTo>
                  <a:cubicBezTo>
                    <a:pt x="7" y="21"/>
                    <a:pt x="7" y="21"/>
                    <a:pt x="7" y="21"/>
                  </a:cubicBezTo>
                  <a:cubicBezTo>
                    <a:pt x="7" y="21"/>
                    <a:pt x="7" y="21"/>
                    <a:pt x="7" y="21"/>
                  </a:cubicBezTo>
                  <a:close/>
                  <a:moveTo>
                    <a:pt x="7" y="21"/>
                  </a:moveTo>
                  <a:cubicBezTo>
                    <a:pt x="8" y="19"/>
                    <a:pt x="9" y="17"/>
                    <a:pt x="10" y="15"/>
                  </a:cubicBezTo>
                  <a:cubicBezTo>
                    <a:pt x="10" y="15"/>
                    <a:pt x="10" y="15"/>
                    <a:pt x="10" y="15"/>
                  </a:cubicBezTo>
                  <a:cubicBezTo>
                    <a:pt x="11" y="14"/>
                    <a:pt x="12" y="13"/>
                    <a:pt x="13" y="12"/>
                  </a:cubicBezTo>
                  <a:cubicBezTo>
                    <a:pt x="13" y="12"/>
                    <a:pt x="13" y="12"/>
                    <a:pt x="13" y="12"/>
                  </a:cubicBezTo>
                  <a:cubicBezTo>
                    <a:pt x="11" y="15"/>
                    <a:pt x="9" y="18"/>
                    <a:pt x="7" y="21"/>
                  </a:cubicBezTo>
                  <a:close/>
                  <a:moveTo>
                    <a:pt x="20" y="10"/>
                  </a:moveTo>
                  <a:cubicBezTo>
                    <a:pt x="20" y="9"/>
                    <a:pt x="20" y="9"/>
                    <a:pt x="20" y="9"/>
                  </a:cubicBezTo>
                  <a:cubicBezTo>
                    <a:pt x="20" y="9"/>
                    <a:pt x="20" y="9"/>
                    <a:pt x="20" y="9"/>
                  </a:cubicBezTo>
                  <a:cubicBezTo>
                    <a:pt x="20" y="9"/>
                    <a:pt x="20" y="9"/>
                    <a:pt x="20" y="10"/>
                  </a:cubicBezTo>
                  <a:close/>
                  <a:moveTo>
                    <a:pt x="16" y="9"/>
                  </a:moveTo>
                  <a:cubicBezTo>
                    <a:pt x="16" y="9"/>
                    <a:pt x="16" y="9"/>
                    <a:pt x="16" y="9"/>
                  </a:cubicBezTo>
                  <a:cubicBezTo>
                    <a:pt x="16" y="9"/>
                    <a:pt x="16" y="9"/>
                    <a:pt x="16" y="9"/>
                  </a:cubicBezTo>
                  <a:cubicBezTo>
                    <a:pt x="16" y="9"/>
                    <a:pt x="16" y="9"/>
                    <a:pt x="16" y="9"/>
                  </a:cubicBezTo>
                  <a:close/>
                  <a:moveTo>
                    <a:pt x="16" y="8"/>
                  </a:move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lose/>
                  <a:moveTo>
                    <a:pt x="19" y="8"/>
                  </a:moveTo>
                  <a:cubicBezTo>
                    <a:pt x="19" y="8"/>
                    <a:pt x="19" y="8"/>
                    <a:pt x="19" y="8"/>
                  </a:cubicBezTo>
                  <a:cubicBezTo>
                    <a:pt x="19" y="8"/>
                    <a:pt x="19" y="8"/>
                    <a:pt x="19" y="8"/>
                  </a:cubicBezTo>
                  <a:cubicBezTo>
                    <a:pt x="19" y="8"/>
                    <a:pt x="19"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1866"/>
            <p:cNvSpPr/>
            <p:nvPr/>
          </p:nvSpPr>
          <p:spPr bwMode="auto">
            <a:xfrm>
              <a:off x="7340602" y="5668963"/>
              <a:ext cx="17463" cy="11113"/>
            </a:xfrm>
            <a:custGeom>
              <a:avLst/>
              <a:gdLst>
                <a:gd name="T0" fmla="*/ 0 w 11"/>
                <a:gd name="T1" fmla="*/ 4 h 7"/>
                <a:gd name="T2" fmla="*/ 1 w 11"/>
                <a:gd name="T3" fmla="*/ 0 h 7"/>
                <a:gd name="T4" fmla="*/ 11 w 11"/>
                <a:gd name="T5" fmla="*/ 3 h 7"/>
                <a:gd name="T6" fmla="*/ 9 w 11"/>
                <a:gd name="T7" fmla="*/ 7 h 7"/>
                <a:gd name="T8" fmla="*/ 0 w 11"/>
                <a:gd name="T9" fmla="*/ 4 h 7"/>
                <a:gd name="T10" fmla="*/ 0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0" y="4"/>
                  </a:moveTo>
                  <a:lnTo>
                    <a:pt x="1" y="0"/>
                  </a:lnTo>
                  <a:lnTo>
                    <a:pt x="11" y="3"/>
                  </a:lnTo>
                  <a:lnTo>
                    <a:pt x="9"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1867"/>
            <p:cNvSpPr>
              <a:spLocks noEditPoints="1"/>
            </p:cNvSpPr>
            <p:nvPr/>
          </p:nvSpPr>
          <p:spPr bwMode="auto">
            <a:xfrm>
              <a:off x="7335839" y="5665788"/>
              <a:ext cx="25400" cy="19050"/>
            </a:xfrm>
            <a:custGeom>
              <a:avLst/>
              <a:gdLst>
                <a:gd name="T0" fmla="*/ 2 w 16"/>
                <a:gd name="T1" fmla="*/ 8 h 12"/>
                <a:gd name="T2" fmla="*/ 3 w 16"/>
                <a:gd name="T3" fmla="*/ 6 h 12"/>
                <a:gd name="T4" fmla="*/ 5 w 16"/>
                <a:gd name="T5" fmla="*/ 7 h 12"/>
                <a:gd name="T6" fmla="*/ 3 w 16"/>
                <a:gd name="T7" fmla="*/ 6 h 12"/>
                <a:gd name="T8" fmla="*/ 2 w 16"/>
                <a:gd name="T9" fmla="*/ 8 h 12"/>
                <a:gd name="T10" fmla="*/ 0 w 16"/>
                <a:gd name="T11" fmla="*/ 7 h 12"/>
                <a:gd name="T12" fmla="*/ 3 w 16"/>
                <a:gd name="T13" fmla="*/ 0 h 12"/>
                <a:gd name="T14" fmla="*/ 16 w 16"/>
                <a:gd name="T15" fmla="*/ 3 h 12"/>
                <a:gd name="T16" fmla="*/ 14 w 16"/>
                <a:gd name="T17" fmla="*/ 12 h 12"/>
                <a:gd name="T18" fmla="*/ 2 w 16"/>
                <a:gd name="T19" fmla="*/ 8 h 12"/>
                <a:gd name="T20" fmla="*/ 2 w 16"/>
                <a:gd name="T21" fmla="*/ 8 h 12"/>
                <a:gd name="T22" fmla="*/ 11 w 16"/>
                <a:gd name="T23" fmla="*/ 6 h 12"/>
                <a:gd name="T24" fmla="*/ 5 w 16"/>
                <a:gd name="T25" fmla="*/ 5 h 12"/>
                <a:gd name="T26" fmla="*/ 5 w 16"/>
                <a:gd name="T27" fmla="*/ 5 h 12"/>
                <a:gd name="T28" fmla="*/ 11 w 16"/>
                <a:gd name="T29" fmla="*/ 6 h 12"/>
                <a:gd name="T30" fmla="*/ 11 w 16"/>
                <a:gd name="T31"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12">
                  <a:moveTo>
                    <a:pt x="2" y="8"/>
                  </a:moveTo>
                  <a:lnTo>
                    <a:pt x="3" y="6"/>
                  </a:lnTo>
                  <a:lnTo>
                    <a:pt x="5" y="7"/>
                  </a:lnTo>
                  <a:lnTo>
                    <a:pt x="3" y="6"/>
                  </a:lnTo>
                  <a:lnTo>
                    <a:pt x="2" y="8"/>
                  </a:lnTo>
                  <a:lnTo>
                    <a:pt x="0" y="7"/>
                  </a:lnTo>
                  <a:lnTo>
                    <a:pt x="3" y="0"/>
                  </a:lnTo>
                  <a:lnTo>
                    <a:pt x="16" y="3"/>
                  </a:lnTo>
                  <a:lnTo>
                    <a:pt x="14" y="12"/>
                  </a:lnTo>
                  <a:lnTo>
                    <a:pt x="2" y="8"/>
                  </a:lnTo>
                  <a:lnTo>
                    <a:pt x="2" y="8"/>
                  </a:lnTo>
                  <a:close/>
                  <a:moveTo>
                    <a:pt x="11" y="6"/>
                  </a:moveTo>
                  <a:lnTo>
                    <a:pt x="5" y="5"/>
                  </a:lnTo>
                  <a:lnTo>
                    <a:pt x="5" y="5"/>
                  </a:lnTo>
                  <a:lnTo>
                    <a:pt x="11" y="6"/>
                  </a:lnTo>
                  <a:lnTo>
                    <a:pt x="11"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1868"/>
            <p:cNvSpPr/>
            <p:nvPr/>
          </p:nvSpPr>
          <p:spPr bwMode="auto">
            <a:xfrm>
              <a:off x="7337427" y="5875338"/>
              <a:ext cx="119063" cy="187325"/>
            </a:xfrm>
            <a:custGeom>
              <a:avLst/>
              <a:gdLst>
                <a:gd name="T0" fmla="*/ 7 w 68"/>
                <a:gd name="T1" fmla="*/ 103 h 107"/>
                <a:gd name="T2" fmla="*/ 21 w 68"/>
                <a:gd name="T3" fmla="*/ 103 h 107"/>
                <a:gd name="T4" fmla="*/ 0 w 68"/>
                <a:gd name="T5" fmla="*/ 13 h 107"/>
                <a:gd name="T6" fmla="*/ 0 w 68"/>
                <a:gd name="T7" fmla="*/ 13 h 107"/>
                <a:gd name="T8" fmla="*/ 1 w 68"/>
                <a:gd name="T9" fmla="*/ 10 h 107"/>
                <a:gd name="T10" fmla="*/ 1 w 68"/>
                <a:gd name="T11" fmla="*/ 10 h 107"/>
                <a:gd name="T12" fmla="*/ 7 w 68"/>
                <a:gd name="T13" fmla="*/ 2 h 107"/>
                <a:gd name="T14" fmla="*/ 7 w 68"/>
                <a:gd name="T15" fmla="*/ 2 h 107"/>
                <a:gd name="T16" fmla="*/ 20 w 68"/>
                <a:gd name="T17" fmla="*/ 0 h 107"/>
                <a:gd name="T18" fmla="*/ 20 w 68"/>
                <a:gd name="T19" fmla="*/ 0 h 107"/>
                <a:gd name="T20" fmla="*/ 68 w 68"/>
                <a:gd name="T21" fmla="*/ 9 h 107"/>
                <a:gd name="T22" fmla="*/ 68 w 68"/>
                <a:gd name="T23" fmla="*/ 9 h 107"/>
                <a:gd name="T24" fmla="*/ 68 w 68"/>
                <a:gd name="T25" fmla="*/ 9 h 107"/>
                <a:gd name="T26" fmla="*/ 67 w 68"/>
                <a:gd name="T27" fmla="*/ 12 h 107"/>
                <a:gd name="T28" fmla="*/ 50 w 68"/>
                <a:gd name="T29" fmla="*/ 8 h 107"/>
                <a:gd name="T30" fmla="*/ 50 w 68"/>
                <a:gd name="T31" fmla="*/ 8 h 107"/>
                <a:gd name="T32" fmla="*/ 20 w 68"/>
                <a:gd name="T33" fmla="*/ 4 h 107"/>
                <a:gd name="T34" fmla="*/ 20 w 68"/>
                <a:gd name="T35" fmla="*/ 4 h 107"/>
                <a:gd name="T36" fmla="*/ 9 w 68"/>
                <a:gd name="T37" fmla="*/ 6 h 107"/>
                <a:gd name="T38" fmla="*/ 9 w 68"/>
                <a:gd name="T39" fmla="*/ 6 h 107"/>
                <a:gd name="T40" fmla="*/ 5 w 68"/>
                <a:gd name="T41" fmla="*/ 11 h 107"/>
                <a:gd name="T42" fmla="*/ 5 w 68"/>
                <a:gd name="T43" fmla="*/ 11 h 107"/>
                <a:gd name="T44" fmla="*/ 4 w 68"/>
                <a:gd name="T45" fmla="*/ 13 h 107"/>
                <a:gd name="T46" fmla="*/ 4 w 68"/>
                <a:gd name="T47" fmla="*/ 13 h 107"/>
                <a:gd name="T48" fmla="*/ 15 w 68"/>
                <a:gd name="T49" fmla="*/ 67 h 107"/>
                <a:gd name="T50" fmla="*/ 15 w 68"/>
                <a:gd name="T51" fmla="*/ 67 h 107"/>
                <a:gd name="T52" fmla="*/ 26 w 68"/>
                <a:gd name="T53" fmla="*/ 104 h 107"/>
                <a:gd name="T54" fmla="*/ 26 w 68"/>
                <a:gd name="T55" fmla="*/ 104 h 107"/>
                <a:gd name="T56" fmla="*/ 27 w 68"/>
                <a:gd name="T57" fmla="*/ 107 h 107"/>
                <a:gd name="T58" fmla="*/ 7 w 68"/>
                <a:gd name="T59" fmla="*/ 107 h 107"/>
                <a:gd name="T60" fmla="*/ 7 w 68"/>
                <a:gd name="T61" fmla="*/ 10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8" h="107">
                  <a:moveTo>
                    <a:pt x="7" y="103"/>
                  </a:moveTo>
                  <a:cubicBezTo>
                    <a:pt x="21" y="103"/>
                    <a:pt x="21" y="103"/>
                    <a:pt x="21" y="103"/>
                  </a:cubicBezTo>
                  <a:cubicBezTo>
                    <a:pt x="18" y="90"/>
                    <a:pt x="1" y="34"/>
                    <a:pt x="0" y="13"/>
                  </a:cubicBezTo>
                  <a:cubicBezTo>
                    <a:pt x="0" y="13"/>
                    <a:pt x="0" y="13"/>
                    <a:pt x="0" y="13"/>
                  </a:cubicBezTo>
                  <a:cubicBezTo>
                    <a:pt x="0" y="12"/>
                    <a:pt x="0" y="11"/>
                    <a:pt x="1" y="10"/>
                  </a:cubicBezTo>
                  <a:cubicBezTo>
                    <a:pt x="1" y="10"/>
                    <a:pt x="1" y="10"/>
                    <a:pt x="1" y="10"/>
                  </a:cubicBezTo>
                  <a:cubicBezTo>
                    <a:pt x="1" y="6"/>
                    <a:pt x="4" y="3"/>
                    <a:pt x="7" y="2"/>
                  </a:cubicBezTo>
                  <a:cubicBezTo>
                    <a:pt x="7" y="2"/>
                    <a:pt x="7" y="2"/>
                    <a:pt x="7" y="2"/>
                  </a:cubicBezTo>
                  <a:cubicBezTo>
                    <a:pt x="11" y="0"/>
                    <a:pt x="15" y="0"/>
                    <a:pt x="20" y="0"/>
                  </a:cubicBezTo>
                  <a:cubicBezTo>
                    <a:pt x="20" y="0"/>
                    <a:pt x="20" y="0"/>
                    <a:pt x="20" y="0"/>
                  </a:cubicBezTo>
                  <a:cubicBezTo>
                    <a:pt x="40" y="0"/>
                    <a:pt x="68" y="9"/>
                    <a:pt x="68" y="9"/>
                  </a:cubicBezTo>
                  <a:cubicBezTo>
                    <a:pt x="68" y="9"/>
                    <a:pt x="68" y="9"/>
                    <a:pt x="68" y="9"/>
                  </a:cubicBezTo>
                  <a:cubicBezTo>
                    <a:pt x="68" y="9"/>
                    <a:pt x="68" y="9"/>
                    <a:pt x="68" y="9"/>
                  </a:cubicBezTo>
                  <a:cubicBezTo>
                    <a:pt x="67" y="12"/>
                    <a:pt x="67" y="12"/>
                    <a:pt x="67" y="12"/>
                  </a:cubicBezTo>
                  <a:cubicBezTo>
                    <a:pt x="67" y="12"/>
                    <a:pt x="60" y="10"/>
                    <a:pt x="50" y="8"/>
                  </a:cubicBezTo>
                  <a:cubicBezTo>
                    <a:pt x="50" y="8"/>
                    <a:pt x="50" y="8"/>
                    <a:pt x="50" y="8"/>
                  </a:cubicBezTo>
                  <a:cubicBezTo>
                    <a:pt x="41" y="6"/>
                    <a:pt x="30" y="4"/>
                    <a:pt x="20" y="4"/>
                  </a:cubicBezTo>
                  <a:cubicBezTo>
                    <a:pt x="20" y="4"/>
                    <a:pt x="20" y="4"/>
                    <a:pt x="20" y="4"/>
                  </a:cubicBezTo>
                  <a:cubicBezTo>
                    <a:pt x="16" y="4"/>
                    <a:pt x="12" y="4"/>
                    <a:pt x="9" y="6"/>
                  </a:cubicBezTo>
                  <a:cubicBezTo>
                    <a:pt x="9" y="6"/>
                    <a:pt x="9" y="6"/>
                    <a:pt x="9" y="6"/>
                  </a:cubicBezTo>
                  <a:cubicBezTo>
                    <a:pt x="6" y="7"/>
                    <a:pt x="5" y="8"/>
                    <a:pt x="5" y="11"/>
                  </a:cubicBezTo>
                  <a:cubicBezTo>
                    <a:pt x="5" y="11"/>
                    <a:pt x="5" y="11"/>
                    <a:pt x="5" y="11"/>
                  </a:cubicBezTo>
                  <a:cubicBezTo>
                    <a:pt x="4" y="11"/>
                    <a:pt x="4" y="12"/>
                    <a:pt x="4" y="13"/>
                  </a:cubicBezTo>
                  <a:cubicBezTo>
                    <a:pt x="4" y="13"/>
                    <a:pt x="4" y="13"/>
                    <a:pt x="4" y="13"/>
                  </a:cubicBezTo>
                  <a:cubicBezTo>
                    <a:pt x="4" y="24"/>
                    <a:pt x="10" y="47"/>
                    <a:pt x="15" y="67"/>
                  </a:cubicBezTo>
                  <a:cubicBezTo>
                    <a:pt x="15" y="67"/>
                    <a:pt x="15" y="67"/>
                    <a:pt x="15" y="67"/>
                  </a:cubicBezTo>
                  <a:cubicBezTo>
                    <a:pt x="21" y="87"/>
                    <a:pt x="26" y="104"/>
                    <a:pt x="26" y="104"/>
                  </a:cubicBezTo>
                  <a:cubicBezTo>
                    <a:pt x="26" y="104"/>
                    <a:pt x="26" y="104"/>
                    <a:pt x="26" y="104"/>
                  </a:cubicBezTo>
                  <a:cubicBezTo>
                    <a:pt x="27" y="107"/>
                    <a:pt x="27" y="107"/>
                    <a:pt x="27" y="107"/>
                  </a:cubicBezTo>
                  <a:cubicBezTo>
                    <a:pt x="7" y="107"/>
                    <a:pt x="7" y="107"/>
                    <a:pt x="7" y="107"/>
                  </a:cubicBezTo>
                  <a:cubicBezTo>
                    <a:pt x="7" y="103"/>
                    <a:pt x="7" y="103"/>
                    <a:pt x="7"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1869"/>
            <p:cNvSpPr>
              <a:spLocks noEditPoints="1"/>
            </p:cNvSpPr>
            <p:nvPr/>
          </p:nvSpPr>
          <p:spPr bwMode="auto">
            <a:xfrm>
              <a:off x="7334252" y="5872163"/>
              <a:ext cx="125413" cy="193675"/>
            </a:xfrm>
            <a:custGeom>
              <a:avLst/>
              <a:gdLst>
                <a:gd name="T0" fmla="*/ 7 w 72"/>
                <a:gd name="T1" fmla="*/ 105 h 111"/>
                <a:gd name="T2" fmla="*/ 21 w 72"/>
                <a:gd name="T3" fmla="*/ 103 h 111"/>
                <a:gd name="T4" fmla="*/ 0 w 72"/>
                <a:gd name="T5" fmla="*/ 15 h 111"/>
                <a:gd name="T6" fmla="*/ 1 w 72"/>
                <a:gd name="T7" fmla="*/ 12 h 111"/>
                <a:gd name="T8" fmla="*/ 8 w 72"/>
                <a:gd name="T9" fmla="*/ 2 h 111"/>
                <a:gd name="T10" fmla="*/ 22 w 72"/>
                <a:gd name="T11" fmla="*/ 0 h 111"/>
                <a:gd name="T12" fmla="*/ 70 w 72"/>
                <a:gd name="T13" fmla="*/ 9 h 111"/>
                <a:gd name="T14" fmla="*/ 71 w 72"/>
                <a:gd name="T15" fmla="*/ 9 h 111"/>
                <a:gd name="T16" fmla="*/ 72 w 72"/>
                <a:gd name="T17" fmla="*/ 10 h 111"/>
                <a:gd name="T18" fmla="*/ 69 w 72"/>
                <a:gd name="T19" fmla="*/ 16 h 111"/>
                <a:gd name="T20" fmla="*/ 69 w 72"/>
                <a:gd name="T21" fmla="*/ 16 h 111"/>
                <a:gd name="T22" fmla="*/ 68 w 72"/>
                <a:gd name="T23" fmla="*/ 16 h 111"/>
                <a:gd name="T24" fmla="*/ 68 w 72"/>
                <a:gd name="T25" fmla="*/ 16 h 111"/>
                <a:gd name="T26" fmla="*/ 68 w 72"/>
                <a:gd name="T27" fmla="*/ 16 h 111"/>
                <a:gd name="T28" fmla="*/ 68 w 72"/>
                <a:gd name="T29" fmla="*/ 16 h 111"/>
                <a:gd name="T30" fmla="*/ 67 w 72"/>
                <a:gd name="T31" fmla="*/ 16 h 111"/>
                <a:gd name="T32" fmla="*/ 64 w 72"/>
                <a:gd name="T33" fmla="*/ 15 h 111"/>
                <a:gd name="T34" fmla="*/ 52 w 72"/>
                <a:gd name="T35" fmla="*/ 12 h 111"/>
                <a:gd name="T36" fmla="*/ 23 w 72"/>
                <a:gd name="T37" fmla="*/ 8 h 111"/>
                <a:gd name="T38" fmla="*/ 22 w 72"/>
                <a:gd name="T39" fmla="*/ 8 h 111"/>
                <a:gd name="T40" fmla="*/ 12 w 72"/>
                <a:gd name="T41" fmla="*/ 9 h 111"/>
                <a:gd name="T42" fmla="*/ 9 w 72"/>
                <a:gd name="T43" fmla="*/ 13 h 111"/>
                <a:gd name="T44" fmla="*/ 8 w 72"/>
                <a:gd name="T45" fmla="*/ 15 h 111"/>
                <a:gd name="T46" fmla="*/ 8 w 72"/>
                <a:gd name="T47" fmla="*/ 15 h 111"/>
                <a:gd name="T48" fmla="*/ 19 w 72"/>
                <a:gd name="T49" fmla="*/ 69 h 111"/>
                <a:gd name="T50" fmla="*/ 30 w 72"/>
                <a:gd name="T51" fmla="*/ 106 h 111"/>
                <a:gd name="T52" fmla="*/ 30 w 72"/>
                <a:gd name="T53" fmla="*/ 106 h 111"/>
                <a:gd name="T54" fmla="*/ 7 w 72"/>
                <a:gd name="T55" fmla="*/ 111 h 111"/>
                <a:gd name="T56" fmla="*/ 23 w 72"/>
                <a:gd name="T57" fmla="*/ 96 h 111"/>
                <a:gd name="T58" fmla="*/ 17 w 72"/>
                <a:gd name="T59" fmla="*/ 76 h 111"/>
                <a:gd name="T60" fmla="*/ 4 w 72"/>
                <a:gd name="T61" fmla="*/ 15 h 111"/>
                <a:gd name="T62" fmla="*/ 4 w 72"/>
                <a:gd name="T63" fmla="*/ 15 h 111"/>
                <a:gd name="T64" fmla="*/ 4 w 72"/>
                <a:gd name="T65" fmla="*/ 14 h 111"/>
                <a:gd name="T66" fmla="*/ 4 w 72"/>
                <a:gd name="T67" fmla="*/ 14 h 111"/>
                <a:gd name="T68" fmla="*/ 4 w 72"/>
                <a:gd name="T69" fmla="*/ 14 h 111"/>
                <a:gd name="T70" fmla="*/ 53 w 72"/>
                <a:gd name="T71" fmla="*/ 8 h 111"/>
                <a:gd name="T72" fmla="*/ 67 w 72"/>
                <a:gd name="T73" fmla="*/ 12 h 111"/>
                <a:gd name="T74" fmla="*/ 65 w 72"/>
                <a:gd name="T75" fmla="*/ 11 h 111"/>
                <a:gd name="T76" fmla="*/ 53 w 72"/>
                <a:gd name="T77" fmla="*/ 8 h 111"/>
                <a:gd name="T78" fmla="*/ 41 w 72"/>
                <a:gd name="T79" fmla="*/ 6 h 111"/>
                <a:gd name="T80" fmla="*/ 53 w 72"/>
                <a:gd name="T81" fmla="*/ 8 h 111"/>
                <a:gd name="T82" fmla="*/ 6 w 72"/>
                <a:gd name="T83" fmla="*/ 8 h 111"/>
                <a:gd name="T84" fmla="*/ 6 w 72"/>
                <a:gd name="T85" fmla="*/ 8 h 111"/>
                <a:gd name="T86" fmla="*/ 8 w 72"/>
                <a:gd name="T87" fmla="*/ 7 h 111"/>
                <a:gd name="T88" fmla="*/ 6 w 72"/>
                <a:gd name="T89" fmla="*/ 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111">
                  <a:moveTo>
                    <a:pt x="7" y="109"/>
                  </a:moveTo>
                  <a:cubicBezTo>
                    <a:pt x="7" y="105"/>
                    <a:pt x="7" y="105"/>
                    <a:pt x="7" y="105"/>
                  </a:cubicBezTo>
                  <a:cubicBezTo>
                    <a:pt x="7" y="103"/>
                    <a:pt x="7" y="103"/>
                    <a:pt x="7" y="103"/>
                  </a:cubicBezTo>
                  <a:cubicBezTo>
                    <a:pt x="21" y="103"/>
                    <a:pt x="21" y="103"/>
                    <a:pt x="21" y="103"/>
                  </a:cubicBezTo>
                  <a:cubicBezTo>
                    <a:pt x="16" y="86"/>
                    <a:pt x="1" y="35"/>
                    <a:pt x="0" y="15"/>
                  </a:cubicBezTo>
                  <a:cubicBezTo>
                    <a:pt x="0" y="15"/>
                    <a:pt x="0" y="15"/>
                    <a:pt x="0" y="15"/>
                  </a:cubicBezTo>
                  <a:cubicBezTo>
                    <a:pt x="0" y="14"/>
                    <a:pt x="0" y="13"/>
                    <a:pt x="1" y="12"/>
                  </a:cubicBezTo>
                  <a:cubicBezTo>
                    <a:pt x="1" y="12"/>
                    <a:pt x="1" y="12"/>
                    <a:pt x="1" y="12"/>
                  </a:cubicBezTo>
                  <a:cubicBezTo>
                    <a:pt x="1" y="7"/>
                    <a:pt x="4" y="4"/>
                    <a:pt x="8" y="2"/>
                  </a:cubicBezTo>
                  <a:cubicBezTo>
                    <a:pt x="8" y="2"/>
                    <a:pt x="8" y="2"/>
                    <a:pt x="8" y="2"/>
                  </a:cubicBezTo>
                  <a:cubicBezTo>
                    <a:pt x="12" y="0"/>
                    <a:pt x="17" y="0"/>
                    <a:pt x="22" y="0"/>
                  </a:cubicBezTo>
                  <a:cubicBezTo>
                    <a:pt x="22" y="0"/>
                    <a:pt x="22" y="0"/>
                    <a:pt x="22" y="0"/>
                  </a:cubicBezTo>
                  <a:cubicBezTo>
                    <a:pt x="41" y="0"/>
                    <a:pt x="67" y="8"/>
                    <a:pt x="70" y="9"/>
                  </a:cubicBezTo>
                  <a:cubicBezTo>
                    <a:pt x="70" y="9"/>
                    <a:pt x="70" y="9"/>
                    <a:pt x="70" y="9"/>
                  </a:cubicBezTo>
                  <a:cubicBezTo>
                    <a:pt x="70" y="9"/>
                    <a:pt x="70" y="9"/>
                    <a:pt x="70" y="9"/>
                  </a:cubicBezTo>
                  <a:cubicBezTo>
                    <a:pt x="71" y="9"/>
                    <a:pt x="71" y="9"/>
                    <a:pt x="71" y="9"/>
                  </a:cubicBezTo>
                  <a:cubicBezTo>
                    <a:pt x="71" y="9"/>
                    <a:pt x="71" y="9"/>
                    <a:pt x="71" y="9"/>
                  </a:cubicBezTo>
                  <a:cubicBezTo>
                    <a:pt x="72" y="10"/>
                    <a:pt x="72" y="10"/>
                    <a:pt x="72" y="10"/>
                  </a:cubicBezTo>
                  <a:cubicBezTo>
                    <a:pt x="70" y="16"/>
                    <a:pt x="70" y="16"/>
                    <a:pt x="70" y="16"/>
                  </a:cubicBezTo>
                  <a:cubicBezTo>
                    <a:pt x="69" y="16"/>
                    <a:pt x="69" y="16"/>
                    <a:pt x="69" y="16"/>
                  </a:cubicBezTo>
                  <a:cubicBezTo>
                    <a:pt x="69" y="16"/>
                    <a:pt x="69" y="16"/>
                    <a:pt x="69" y="16"/>
                  </a:cubicBezTo>
                  <a:cubicBezTo>
                    <a:pt x="69" y="16"/>
                    <a:pt x="69" y="16"/>
                    <a:pt x="69" y="16"/>
                  </a:cubicBezTo>
                  <a:cubicBezTo>
                    <a:pt x="69" y="16"/>
                    <a:pt x="69" y="16"/>
                    <a:pt x="69"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8" y="16"/>
                    <a:pt x="68" y="16"/>
                  </a:cubicBezTo>
                  <a:cubicBezTo>
                    <a:pt x="68" y="16"/>
                    <a:pt x="67" y="16"/>
                    <a:pt x="67" y="16"/>
                  </a:cubicBezTo>
                  <a:cubicBezTo>
                    <a:pt x="67" y="16"/>
                    <a:pt x="67" y="16"/>
                    <a:pt x="67" y="16"/>
                  </a:cubicBezTo>
                  <a:cubicBezTo>
                    <a:pt x="66" y="16"/>
                    <a:pt x="65" y="15"/>
                    <a:pt x="64" y="15"/>
                  </a:cubicBezTo>
                  <a:cubicBezTo>
                    <a:pt x="64" y="15"/>
                    <a:pt x="64" y="15"/>
                    <a:pt x="64" y="15"/>
                  </a:cubicBezTo>
                  <a:cubicBezTo>
                    <a:pt x="61" y="14"/>
                    <a:pt x="57" y="13"/>
                    <a:pt x="52" y="12"/>
                  </a:cubicBezTo>
                  <a:cubicBezTo>
                    <a:pt x="52" y="12"/>
                    <a:pt x="52" y="12"/>
                    <a:pt x="52" y="12"/>
                  </a:cubicBezTo>
                  <a:cubicBezTo>
                    <a:pt x="43" y="10"/>
                    <a:pt x="32" y="8"/>
                    <a:pt x="23" y="8"/>
                  </a:cubicBezTo>
                  <a:cubicBezTo>
                    <a:pt x="23" y="8"/>
                    <a:pt x="23" y="8"/>
                    <a:pt x="23" y="8"/>
                  </a:cubicBezTo>
                  <a:cubicBezTo>
                    <a:pt x="23" y="8"/>
                    <a:pt x="23" y="8"/>
                    <a:pt x="23" y="8"/>
                  </a:cubicBezTo>
                  <a:cubicBezTo>
                    <a:pt x="22" y="8"/>
                    <a:pt x="22" y="8"/>
                    <a:pt x="22" y="8"/>
                  </a:cubicBezTo>
                  <a:cubicBezTo>
                    <a:pt x="18" y="8"/>
                    <a:pt x="14" y="8"/>
                    <a:pt x="12" y="9"/>
                  </a:cubicBezTo>
                  <a:cubicBezTo>
                    <a:pt x="12" y="9"/>
                    <a:pt x="12" y="9"/>
                    <a:pt x="12" y="9"/>
                  </a:cubicBezTo>
                  <a:cubicBezTo>
                    <a:pt x="9" y="11"/>
                    <a:pt x="9" y="11"/>
                    <a:pt x="9" y="13"/>
                  </a:cubicBezTo>
                  <a:cubicBezTo>
                    <a:pt x="9" y="13"/>
                    <a:pt x="9" y="13"/>
                    <a:pt x="9" y="13"/>
                  </a:cubicBezTo>
                  <a:cubicBezTo>
                    <a:pt x="8" y="14"/>
                    <a:pt x="8" y="14"/>
                    <a:pt x="8" y="15"/>
                  </a:cubicBezTo>
                  <a:cubicBezTo>
                    <a:pt x="8" y="15"/>
                    <a:pt x="8" y="15"/>
                    <a:pt x="8" y="15"/>
                  </a:cubicBezTo>
                  <a:cubicBezTo>
                    <a:pt x="8" y="15"/>
                    <a:pt x="8" y="15"/>
                    <a:pt x="8" y="15"/>
                  </a:cubicBezTo>
                  <a:cubicBezTo>
                    <a:pt x="8" y="15"/>
                    <a:pt x="8" y="15"/>
                    <a:pt x="8" y="15"/>
                  </a:cubicBezTo>
                  <a:cubicBezTo>
                    <a:pt x="8" y="26"/>
                    <a:pt x="14" y="49"/>
                    <a:pt x="19" y="69"/>
                  </a:cubicBezTo>
                  <a:cubicBezTo>
                    <a:pt x="19" y="69"/>
                    <a:pt x="19" y="69"/>
                    <a:pt x="19" y="69"/>
                  </a:cubicBezTo>
                  <a:cubicBezTo>
                    <a:pt x="24" y="87"/>
                    <a:pt x="29" y="104"/>
                    <a:pt x="30" y="106"/>
                  </a:cubicBezTo>
                  <a:cubicBezTo>
                    <a:pt x="30" y="106"/>
                    <a:pt x="30" y="106"/>
                    <a:pt x="30" y="106"/>
                  </a:cubicBezTo>
                  <a:cubicBezTo>
                    <a:pt x="30" y="106"/>
                    <a:pt x="30" y="106"/>
                    <a:pt x="30" y="106"/>
                  </a:cubicBezTo>
                  <a:cubicBezTo>
                    <a:pt x="30" y="106"/>
                    <a:pt x="30" y="106"/>
                    <a:pt x="30" y="106"/>
                  </a:cubicBezTo>
                  <a:cubicBezTo>
                    <a:pt x="32" y="111"/>
                    <a:pt x="32" y="111"/>
                    <a:pt x="32" y="111"/>
                  </a:cubicBezTo>
                  <a:cubicBezTo>
                    <a:pt x="7" y="111"/>
                    <a:pt x="7" y="111"/>
                    <a:pt x="7" y="111"/>
                  </a:cubicBezTo>
                  <a:cubicBezTo>
                    <a:pt x="7" y="109"/>
                    <a:pt x="7" y="109"/>
                    <a:pt x="7" y="109"/>
                  </a:cubicBezTo>
                  <a:close/>
                  <a:moveTo>
                    <a:pt x="23" y="96"/>
                  </a:moveTo>
                  <a:cubicBezTo>
                    <a:pt x="21" y="90"/>
                    <a:pt x="19" y="84"/>
                    <a:pt x="17" y="76"/>
                  </a:cubicBezTo>
                  <a:cubicBezTo>
                    <a:pt x="17" y="76"/>
                    <a:pt x="17" y="76"/>
                    <a:pt x="17" y="76"/>
                  </a:cubicBezTo>
                  <a:cubicBezTo>
                    <a:pt x="19" y="84"/>
                    <a:pt x="21" y="90"/>
                    <a:pt x="23" y="96"/>
                  </a:cubicBezTo>
                  <a:close/>
                  <a:moveTo>
                    <a:pt x="4" y="15"/>
                  </a:moveTo>
                  <a:cubicBezTo>
                    <a:pt x="4" y="15"/>
                    <a:pt x="4" y="15"/>
                    <a:pt x="4" y="15"/>
                  </a:cubicBezTo>
                  <a:cubicBezTo>
                    <a:pt x="4" y="15"/>
                    <a:pt x="4" y="15"/>
                    <a:pt x="4" y="15"/>
                  </a:cubicBezTo>
                  <a:cubicBezTo>
                    <a:pt x="4" y="15"/>
                    <a:pt x="4" y="14"/>
                    <a:pt x="4" y="14"/>
                  </a:cubicBezTo>
                  <a:cubicBezTo>
                    <a:pt x="4" y="14"/>
                    <a:pt x="4" y="14"/>
                    <a:pt x="4" y="14"/>
                  </a:cubicBezTo>
                  <a:cubicBezTo>
                    <a:pt x="4" y="14"/>
                    <a:pt x="4" y="15"/>
                    <a:pt x="4" y="15"/>
                  </a:cubicBezTo>
                  <a:close/>
                  <a:moveTo>
                    <a:pt x="4" y="14"/>
                  </a:moveTo>
                  <a:cubicBezTo>
                    <a:pt x="4" y="14"/>
                    <a:pt x="4" y="14"/>
                    <a:pt x="4" y="14"/>
                  </a:cubicBezTo>
                  <a:cubicBezTo>
                    <a:pt x="4" y="14"/>
                    <a:pt x="4" y="14"/>
                    <a:pt x="4" y="14"/>
                  </a:cubicBezTo>
                  <a:cubicBezTo>
                    <a:pt x="4" y="14"/>
                    <a:pt x="4" y="14"/>
                    <a:pt x="4" y="14"/>
                  </a:cubicBezTo>
                  <a:close/>
                  <a:moveTo>
                    <a:pt x="53" y="8"/>
                  </a:moveTo>
                  <a:cubicBezTo>
                    <a:pt x="59" y="10"/>
                    <a:pt x="65" y="11"/>
                    <a:pt x="67" y="12"/>
                  </a:cubicBezTo>
                  <a:cubicBezTo>
                    <a:pt x="67" y="12"/>
                    <a:pt x="67" y="12"/>
                    <a:pt x="67" y="12"/>
                  </a:cubicBezTo>
                  <a:cubicBezTo>
                    <a:pt x="67" y="12"/>
                    <a:pt x="67" y="12"/>
                    <a:pt x="67" y="12"/>
                  </a:cubicBezTo>
                  <a:cubicBezTo>
                    <a:pt x="67" y="12"/>
                    <a:pt x="66" y="11"/>
                    <a:pt x="65" y="11"/>
                  </a:cubicBezTo>
                  <a:cubicBezTo>
                    <a:pt x="65" y="11"/>
                    <a:pt x="65" y="11"/>
                    <a:pt x="65" y="11"/>
                  </a:cubicBezTo>
                  <a:cubicBezTo>
                    <a:pt x="62" y="10"/>
                    <a:pt x="58" y="9"/>
                    <a:pt x="53" y="8"/>
                  </a:cubicBezTo>
                  <a:cubicBezTo>
                    <a:pt x="53" y="8"/>
                    <a:pt x="53" y="8"/>
                    <a:pt x="53" y="8"/>
                  </a:cubicBezTo>
                  <a:cubicBezTo>
                    <a:pt x="49" y="7"/>
                    <a:pt x="45" y="7"/>
                    <a:pt x="41" y="6"/>
                  </a:cubicBezTo>
                  <a:cubicBezTo>
                    <a:pt x="41" y="6"/>
                    <a:pt x="41" y="6"/>
                    <a:pt x="41" y="6"/>
                  </a:cubicBezTo>
                  <a:cubicBezTo>
                    <a:pt x="45" y="7"/>
                    <a:pt x="49" y="7"/>
                    <a:pt x="53" y="8"/>
                  </a:cubicBezTo>
                  <a:close/>
                  <a:moveTo>
                    <a:pt x="6" y="8"/>
                  </a:moveTo>
                  <a:cubicBezTo>
                    <a:pt x="6" y="8"/>
                    <a:pt x="6" y="8"/>
                    <a:pt x="6" y="8"/>
                  </a:cubicBezTo>
                  <a:cubicBezTo>
                    <a:pt x="6" y="8"/>
                    <a:pt x="6" y="8"/>
                    <a:pt x="6" y="8"/>
                  </a:cubicBezTo>
                  <a:cubicBezTo>
                    <a:pt x="6" y="8"/>
                    <a:pt x="6" y="8"/>
                    <a:pt x="6" y="8"/>
                  </a:cubicBezTo>
                  <a:close/>
                  <a:moveTo>
                    <a:pt x="6" y="8"/>
                  </a:moveTo>
                  <a:cubicBezTo>
                    <a:pt x="7" y="8"/>
                    <a:pt x="7" y="8"/>
                    <a:pt x="8" y="7"/>
                  </a:cubicBezTo>
                  <a:cubicBezTo>
                    <a:pt x="8" y="7"/>
                    <a:pt x="8" y="7"/>
                    <a:pt x="8" y="7"/>
                  </a:cubicBezTo>
                  <a:cubicBezTo>
                    <a:pt x="7" y="8"/>
                    <a:pt x="7"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1870"/>
            <p:cNvSpPr>
              <a:spLocks noEditPoints="1"/>
            </p:cNvSpPr>
            <p:nvPr/>
          </p:nvSpPr>
          <p:spPr bwMode="auto">
            <a:xfrm>
              <a:off x="7496177" y="5892801"/>
              <a:ext cx="176213" cy="133350"/>
            </a:xfrm>
            <a:custGeom>
              <a:avLst/>
              <a:gdLst>
                <a:gd name="T0" fmla="*/ 30 w 101"/>
                <a:gd name="T1" fmla="*/ 72 h 76"/>
                <a:gd name="T2" fmla="*/ 25 w 101"/>
                <a:gd name="T3" fmla="*/ 64 h 76"/>
                <a:gd name="T4" fmla="*/ 25 w 101"/>
                <a:gd name="T5" fmla="*/ 64 h 76"/>
                <a:gd name="T6" fmla="*/ 13 w 101"/>
                <a:gd name="T7" fmla="*/ 38 h 76"/>
                <a:gd name="T8" fmla="*/ 13 w 101"/>
                <a:gd name="T9" fmla="*/ 38 h 76"/>
                <a:gd name="T10" fmla="*/ 0 w 101"/>
                <a:gd name="T11" fmla="*/ 1 h 76"/>
                <a:gd name="T12" fmla="*/ 0 w 101"/>
                <a:gd name="T13" fmla="*/ 1 h 76"/>
                <a:gd name="T14" fmla="*/ 4 w 101"/>
                <a:gd name="T15" fmla="*/ 0 h 76"/>
                <a:gd name="T16" fmla="*/ 16 w 101"/>
                <a:gd name="T17" fmla="*/ 33 h 76"/>
                <a:gd name="T18" fmla="*/ 16 w 101"/>
                <a:gd name="T19" fmla="*/ 33 h 76"/>
                <a:gd name="T20" fmla="*/ 35 w 101"/>
                <a:gd name="T21" fmla="*/ 72 h 76"/>
                <a:gd name="T22" fmla="*/ 35 w 101"/>
                <a:gd name="T23" fmla="*/ 72 h 76"/>
                <a:gd name="T24" fmla="*/ 36 w 101"/>
                <a:gd name="T25" fmla="*/ 72 h 76"/>
                <a:gd name="T26" fmla="*/ 36 w 101"/>
                <a:gd name="T27" fmla="*/ 72 h 76"/>
                <a:gd name="T28" fmla="*/ 59 w 101"/>
                <a:gd name="T29" fmla="*/ 52 h 76"/>
                <a:gd name="T30" fmla="*/ 59 w 101"/>
                <a:gd name="T31" fmla="*/ 52 h 76"/>
                <a:gd name="T32" fmla="*/ 76 w 101"/>
                <a:gd name="T33" fmla="*/ 36 h 76"/>
                <a:gd name="T34" fmla="*/ 76 w 101"/>
                <a:gd name="T35" fmla="*/ 36 h 76"/>
                <a:gd name="T36" fmla="*/ 78 w 101"/>
                <a:gd name="T37" fmla="*/ 34 h 76"/>
                <a:gd name="T38" fmla="*/ 101 w 101"/>
                <a:gd name="T39" fmla="*/ 63 h 76"/>
                <a:gd name="T40" fmla="*/ 98 w 101"/>
                <a:gd name="T41" fmla="*/ 66 h 76"/>
                <a:gd name="T42" fmla="*/ 77 w 101"/>
                <a:gd name="T43" fmla="*/ 40 h 76"/>
                <a:gd name="T44" fmla="*/ 38 w 101"/>
                <a:gd name="T45" fmla="*/ 76 h 76"/>
                <a:gd name="T46" fmla="*/ 38 w 101"/>
                <a:gd name="T47" fmla="*/ 76 h 76"/>
                <a:gd name="T48" fmla="*/ 36 w 101"/>
                <a:gd name="T49" fmla="*/ 76 h 76"/>
                <a:gd name="T50" fmla="*/ 36 w 101"/>
                <a:gd name="T51" fmla="*/ 76 h 76"/>
                <a:gd name="T52" fmla="*/ 30 w 101"/>
                <a:gd name="T53" fmla="*/ 72 h 76"/>
                <a:gd name="T54" fmla="*/ 0 w 101"/>
                <a:gd name="T55" fmla="*/ 1 h 76"/>
                <a:gd name="T56" fmla="*/ 0 w 101"/>
                <a:gd name="T57" fmla="*/ 1 h 76"/>
                <a:gd name="T58" fmla="*/ 0 w 101"/>
                <a:gd name="T59" fmla="*/ 1 h 76"/>
                <a:gd name="T60" fmla="*/ 0 w 101"/>
                <a:gd name="T61" fmla="*/ 1 h 76"/>
                <a:gd name="T62" fmla="*/ 0 w 101"/>
                <a:gd name="T63" fmla="*/ 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1" h="76">
                  <a:moveTo>
                    <a:pt x="30" y="72"/>
                  </a:moveTo>
                  <a:cubicBezTo>
                    <a:pt x="29" y="70"/>
                    <a:pt x="27" y="67"/>
                    <a:pt x="25" y="64"/>
                  </a:cubicBezTo>
                  <a:cubicBezTo>
                    <a:pt x="25" y="64"/>
                    <a:pt x="25" y="64"/>
                    <a:pt x="25" y="64"/>
                  </a:cubicBezTo>
                  <a:cubicBezTo>
                    <a:pt x="21" y="57"/>
                    <a:pt x="17" y="47"/>
                    <a:pt x="13" y="38"/>
                  </a:cubicBezTo>
                  <a:cubicBezTo>
                    <a:pt x="13" y="38"/>
                    <a:pt x="13" y="38"/>
                    <a:pt x="13" y="38"/>
                  </a:cubicBezTo>
                  <a:cubicBezTo>
                    <a:pt x="6" y="20"/>
                    <a:pt x="0" y="2"/>
                    <a:pt x="0" y="1"/>
                  </a:cubicBezTo>
                  <a:cubicBezTo>
                    <a:pt x="0" y="1"/>
                    <a:pt x="0" y="1"/>
                    <a:pt x="0" y="1"/>
                  </a:cubicBezTo>
                  <a:cubicBezTo>
                    <a:pt x="4" y="0"/>
                    <a:pt x="4" y="0"/>
                    <a:pt x="4" y="0"/>
                  </a:cubicBezTo>
                  <a:cubicBezTo>
                    <a:pt x="4" y="0"/>
                    <a:pt x="9" y="16"/>
                    <a:pt x="16" y="33"/>
                  </a:cubicBezTo>
                  <a:cubicBezTo>
                    <a:pt x="16" y="33"/>
                    <a:pt x="16" y="33"/>
                    <a:pt x="16" y="33"/>
                  </a:cubicBezTo>
                  <a:cubicBezTo>
                    <a:pt x="22" y="50"/>
                    <a:pt x="31" y="69"/>
                    <a:pt x="35" y="72"/>
                  </a:cubicBezTo>
                  <a:cubicBezTo>
                    <a:pt x="35" y="72"/>
                    <a:pt x="35" y="72"/>
                    <a:pt x="35" y="72"/>
                  </a:cubicBezTo>
                  <a:cubicBezTo>
                    <a:pt x="36" y="72"/>
                    <a:pt x="36" y="72"/>
                    <a:pt x="36" y="72"/>
                  </a:cubicBezTo>
                  <a:cubicBezTo>
                    <a:pt x="36" y="72"/>
                    <a:pt x="36" y="72"/>
                    <a:pt x="36" y="72"/>
                  </a:cubicBezTo>
                  <a:cubicBezTo>
                    <a:pt x="40" y="69"/>
                    <a:pt x="50" y="60"/>
                    <a:pt x="59" y="52"/>
                  </a:cubicBezTo>
                  <a:cubicBezTo>
                    <a:pt x="59" y="52"/>
                    <a:pt x="59" y="52"/>
                    <a:pt x="59" y="52"/>
                  </a:cubicBezTo>
                  <a:cubicBezTo>
                    <a:pt x="68" y="44"/>
                    <a:pt x="76" y="36"/>
                    <a:pt x="76" y="36"/>
                  </a:cubicBezTo>
                  <a:cubicBezTo>
                    <a:pt x="76" y="36"/>
                    <a:pt x="76" y="36"/>
                    <a:pt x="76" y="36"/>
                  </a:cubicBezTo>
                  <a:cubicBezTo>
                    <a:pt x="78" y="34"/>
                    <a:pt x="78" y="34"/>
                    <a:pt x="78" y="34"/>
                  </a:cubicBezTo>
                  <a:cubicBezTo>
                    <a:pt x="101" y="63"/>
                    <a:pt x="101" y="63"/>
                    <a:pt x="101" y="63"/>
                  </a:cubicBezTo>
                  <a:cubicBezTo>
                    <a:pt x="98" y="66"/>
                    <a:pt x="98" y="66"/>
                    <a:pt x="98" y="66"/>
                  </a:cubicBezTo>
                  <a:cubicBezTo>
                    <a:pt x="77" y="40"/>
                    <a:pt x="77" y="40"/>
                    <a:pt x="77" y="40"/>
                  </a:cubicBezTo>
                  <a:cubicBezTo>
                    <a:pt x="71" y="46"/>
                    <a:pt x="46" y="70"/>
                    <a:pt x="38" y="76"/>
                  </a:cubicBezTo>
                  <a:cubicBezTo>
                    <a:pt x="38" y="76"/>
                    <a:pt x="38" y="76"/>
                    <a:pt x="38" y="76"/>
                  </a:cubicBezTo>
                  <a:cubicBezTo>
                    <a:pt x="37" y="76"/>
                    <a:pt x="37" y="76"/>
                    <a:pt x="36" y="76"/>
                  </a:cubicBezTo>
                  <a:cubicBezTo>
                    <a:pt x="36" y="76"/>
                    <a:pt x="36" y="76"/>
                    <a:pt x="36" y="76"/>
                  </a:cubicBezTo>
                  <a:cubicBezTo>
                    <a:pt x="33" y="76"/>
                    <a:pt x="32" y="74"/>
                    <a:pt x="30" y="72"/>
                  </a:cubicBezTo>
                  <a:close/>
                  <a:moveTo>
                    <a:pt x="0" y="1"/>
                  </a:moveTo>
                  <a:cubicBezTo>
                    <a:pt x="0" y="1"/>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871"/>
            <p:cNvSpPr>
              <a:spLocks noEditPoints="1"/>
            </p:cNvSpPr>
            <p:nvPr/>
          </p:nvSpPr>
          <p:spPr bwMode="auto">
            <a:xfrm>
              <a:off x="7491414" y="5888038"/>
              <a:ext cx="185738" cy="141288"/>
            </a:xfrm>
            <a:custGeom>
              <a:avLst/>
              <a:gdLst>
                <a:gd name="T0" fmla="*/ 32 w 107"/>
                <a:gd name="T1" fmla="*/ 76 h 81"/>
                <a:gd name="T2" fmla="*/ 33 w 107"/>
                <a:gd name="T3" fmla="*/ 75 h 81"/>
                <a:gd name="T4" fmla="*/ 32 w 107"/>
                <a:gd name="T5" fmla="*/ 76 h 81"/>
                <a:gd name="T6" fmla="*/ 26 w 107"/>
                <a:gd name="T7" fmla="*/ 67 h 81"/>
                <a:gd name="T8" fmla="*/ 26 w 107"/>
                <a:gd name="T9" fmla="*/ 67 h 81"/>
                <a:gd name="T10" fmla="*/ 15 w 107"/>
                <a:gd name="T11" fmla="*/ 42 h 81"/>
                <a:gd name="T12" fmla="*/ 15 w 107"/>
                <a:gd name="T13" fmla="*/ 42 h 81"/>
                <a:gd name="T14" fmla="*/ 1 w 107"/>
                <a:gd name="T15" fmla="*/ 5 h 81"/>
                <a:gd name="T16" fmla="*/ 1 w 107"/>
                <a:gd name="T17" fmla="*/ 5 h 81"/>
                <a:gd name="T18" fmla="*/ 0 w 107"/>
                <a:gd name="T19" fmla="*/ 3 h 81"/>
                <a:gd name="T20" fmla="*/ 8 w 107"/>
                <a:gd name="T21" fmla="*/ 0 h 81"/>
                <a:gd name="T22" fmla="*/ 8 w 107"/>
                <a:gd name="T23" fmla="*/ 2 h 81"/>
                <a:gd name="T24" fmla="*/ 21 w 107"/>
                <a:gd name="T25" fmla="*/ 35 h 81"/>
                <a:gd name="T26" fmla="*/ 21 w 107"/>
                <a:gd name="T27" fmla="*/ 35 h 81"/>
                <a:gd name="T28" fmla="*/ 31 w 107"/>
                <a:gd name="T29" fmla="*/ 60 h 81"/>
                <a:gd name="T30" fmla="*/ 31 w 107"/>
                <a:gd name="T31" fmla="*/ 60 h 81"/>
                <a:gd name="T32" fmla="*/ 39 w 107"/>
                <a:gd name="T33" fmla="*/ 73 h 81"/>
                <a:gd name="T34" fmla="*/ 39 w 107"/>
                <a:gd name="T35" fmla="*/ 73 h 81"/>
                <a:gd name="T36" fmla="*/ 61 w 107"/>
                <a:gd name="T37" fmla="*/ 54 h 81"/>
                <a:gd name="T38" fmla="*/ 61 w 107"/>
                <a:gd name="T39" fmla="*/ 54 h 81"/>
                <a:gd name="T40" fmla="*/ 77 w 107"/>
                <a:gd name="T41" fmla="*/ 38 h 81"/>
                <a:gd name="T42" fmla="*/ 77 w 107"/>
                <a:gd name="T43" fmla="*/ 38 h 81"/>
                <a:gd name="T44" fmla="*/ 77 w 107"/>
                <a:gd name="T45" fmla="*/ 38 h 81"/>
                <a:gd name="T46" fmla="*/ 81 w 107"/>
                <a:gd name="T47" fmla="*/ 34 h 81"/>
                <a:gd name="T48" fmla="*/ 107 w 107"/>
                <a:gd name="T49" fmla="*/ 66 h 81"/>
                <a:gd name="T50" fmla="*/ 101 w 107"/>
                <a:gd name="T51" fmla="*/ 71 h 81"/>
                <a:gd name="T52" fmla="*/ 80 w 107"/>
                <a:gd name="T53" fmla="*/ 46 h 81"/>
                <a:gd name="T54" fmla="*/ 42 w 107"/>
                <a:gd name="T55" fmla="*/ 80 h 81"/>
                <a:gd name="T56" fmla="*/ 42 w 107"/>
                <a:gd name="T57" fmla="*/ 80 h 81"/>
                <a:gd name="T58" fmla="*/ 39 w 107"/>
                <a:gd name="T59" fmla="*/ 81 h 81"/>
                <a:gd name="T60" fmla="*/ 39 w 107"/>
                <a:gd name="T61" fmla="*/ 81 h 81"/>
                <a:gd name="T62" fmla="*/ 32 w 107"/>
                <a:gd name="T63" fmla="*/ 76 h 81"/>
                <a:gd name="T64" fmla="*/ 38 w 107"/>
                <a:gd name="T65" fmla="*/ 77 h 81"/>
                <a:gd name="T66" fmla="*/ 37 w 107"/>
                <a:gd name="T67" fmla="*/ 76 h 81"/>
                <a:gd name="T68" fmla="*/ 37 w 107"/>
                <a:gd name="T69" fmla="*/ 76 h 81"/>
                <a:gd name="T70" fmla="*/ 36 w 107"/>
                <a:gd name="T71" fmla="*/ 76 h 81"/>
                <a:gd name="T72" fmla="*/ 36 w 107"/>
                <a:gd name="T73" fmla="*/ 76 h 81"/>
                <a:gd name="T74" fmla="*/ 38 w 107"/>
                <a:gd name="T75" fmla="*/ 77 h 81"/>
                <a:gd name="T76" fmla="*/ 30 w 107"/>
                <a:gd name="T77" fmla="*/ 66 h 81"/>
                <a:gd name="T78" fmla="*/ 32 w 107"/>
                <a:gd name="T79" fmla="*/ 69 h 81"/>
                <a:gd name="T80" fmla="*/ 32 w 107"/>
                <a:gd name="T81" fmla="*/ 69 h 81"/>
                <a:gd name="T82" fmla="*/ 28 w 107"/>
                <a:gd name="T83" fmla="*/ 61 h 81"/>
                <a:gd name="T84" fmla="*/ 28 w 107"/>
                <a:gd name="T85" fmla="*/ 61 h 81"/>
                <a:gd name="T86" fmla="*/ 25 w 107"/>
                <a:gd name="T87" fmla="*/ 56 h 81"/>
                <a:gd name="T88" fmla="*/ 25 w 107"/>
                <a:gd name="T89" fmla="*/ 56 h 81"/>
                <a:gd name="T90" fmla="*/ 30 w 107"/>
                <a:gd name="T91" fmla="*/ 66 h 81"/>
                <a:gd name="T92" fmla="*/ 99 w 107"/>
                <a:gd name="T93" fmla="*/ 63 h 81"/>
                <a:gd name="T94" fmla="*/ 80 w 107"/>
                <a:gd name="T95" fmla="*/ 40 h 81"/>
                <a:gd name="T96" fmla="*/ 80 w 107"/>
                <a:gd name="T97" fmla="*/ 40 h 81"/>
                <a:gd name="T98" fmla="*/ 99 w 107"/>
                <a:gd name="T99" fmla="*/ 63 h 81"/>
                <a:gd name="T100" fmla="*/ 57 w 107"/>
                <a:gd name="T101" fmla="*/ 63 h 81"/>
                <a:gd name="T102" fmla="*/ 57 w 107"/>
                <a:gd name="T103" fmla="*/ 62 h 81"/>
                <a:gd name="T104" fmla="*/ 57 w 107"/>
                <a:gd name="T105" fmla="*/ 62 h 81"/>
                <a:gd name="T106" fmla="*/ 57 w 107"/>
                <a:gd name="T107" fmla="*/ 63 h 81"/>
                <a:gd name="T108" fmla="*/ 57 w 107"/>
                <a:gd name="T109" fmla="*/ 62 h 81"/>
                <a:gd name="T110" fmla="*/ 62 w 107"/>
                <a:gd name="T111" fmla="*/ 57 h 81"/>
                <a:gd name="T112" fmla="*/ 62 w 107"/>
                <a:gd name="T113" fmla="*/ 57 h 81"/>
                <a:gd name="T114" fmla="*/ 57 w 107"/>
                <a:gd name="T115" fmla="*/ 62 h 81"/>
                <a:gd name="T116" fmla="*/ 14 w 107"/>
                <a:gd name="T117" fmla="*/ 29 h 81"/>
                <a:gd name="T118" fmla="*/ 5 w 107"/>
                <a:gd name="T119" fmla="*/ 5 h 81"/>
                <a:gd name="T120" fmla="*/ 5 w 107"/>
                <a:gd name="T121" fmla="*/ 5 h 81"/>
                <a:gd name="T122" fmla="*/ 5 w 107"/>
                <a:gd name="T123" fmla="*/ 5 h 81"/>
                <a:gd name="T124" fmla="*/ 14 w 107"/>
                <a:gd name="T125" fmla="*/ 2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7" h="81">
                  <a:moveTo>
                    <a:pt x="32" y="76"/>
                  </a:moveTo>
                  <a:cubicBezTo>
                    <a:pt x="33" y="75"/>
                    <a:pt x="33" y="75"/>
                    <a:pt x="33" y="75"/>
                  </a:cubicBezTo>
                  <a:cubicBezTo>
                    <a:pt x="32" y="76"/>
                    <a:pt x="32" y="76"/>
                    <a:pt x="32" y="76"/>
                  </a:cubicBezTo>
                  <a:cubicBezTo>
                    <a:pt x="30" y="74"/>
                    <a:pt x="28" y="71"/>
                    <a:pt x="26" y="67"/>
                  </a:cubicBezTo>
                  <a:cubicBezTo>
                    <a:pt x="26" y="67"/>
                    <a:pt x="26" y="67"/>
                    <a:pt x="26" y="67"/>
                  </a:cubicBezTo>
                  <a:cubicBezTo>
                    <a:pt x="22" y="60"/>
                    <a:pt x="18" y="51"/>
                    <a:pt x="15" y="42"/>
                  </a:cubicBezTo>
                  <a:cubicBezTo>
                    <a:pt x="15" y="42"/>
                    <a:pt x="15" y="42"/>
                    <a:pt x="15" y="42"/>
                  </a:cubicBezTo>
                  <a:cubicBezTo>
                    <a:pt x="7" y="23"/>
                    <a:pt x="1" y="5"/>
                    <a:pt x="1" y="5"/>
                  </a:cubicBezTo>
                  <a:cubicBezTo>
                    <a:pt x="1" y="5"/>
                    <a:pt x="1" y="5"/>
                    <a:pt x="1" y="5"/>
                  </a:cubicBezTo>
                  <a:cubicBezTo>
                    <a:pt x="0" y="3"/>
                    <a:pt x="0" y="3"/>
                    <a:pt x="0" y="3"/>
                  </a:cubicBezTo>
                  <a:cubicBezTo>
                    <a:pt x="8" y="0"/>
                    <a:pt x="8" y="0"/>
                    <a:pt x="8" y="0"/>
                  </a:cubicBezTo>
                  <a:cubicBezTo>
                    <a:pt x="8" y="2"/>
                    <a:pt x="8" y="2"/>
                    <a:pt x="8" y="2"/>
                  </a:cubicBezTo>
                  <a:cubicBezTo>
                    <a:pt x="9" y="2"/>
                    <a:pt x="14" y="18"/>
                    <a:pt x="21" y="35"/>
                  </a:cubicBezTo>
                  <a:cubicBezTo>
                    <a:pt x="21" y="35"/>
                    <a:pt x="21" y="35"/>
                    <a:pt x="21" y="35"/>
                  </a:cubicBezTo>
                  <a:cubicBezTo>
                    <a:pt x="24" y="44"/>
                    <a:pt x="28" y="53"/>
                    <a:pt x="31" y="60"/>
                  </a:cubicBezTo>
                  <a:cubicBezTo>
                    <a:pt x="31" y="60"/>
                    <a:pt x="31" y="60"/>
                    <a:pt x="31" y="60"/>
                  </a:cubicBezTo>
                  <a:cubicBezTo>
                    <a:pt x="34" y="66"/>
                    <a:pt x="37" y="71"/>
                    <a:pt x="39" y="73"/>
                  </a:cubicBezTo>
                  <a:cubicBezTo>
                    <a:pt x="39" y="73"/>
                    <a:pt x="39" y="73"/>
                    <a:pt x="39" y="73"/>
                  </a:cubicBezTo>
                  <a:cubicBezTo>
                    <a:pt x="43" y="69"/>
                    <a:pt x="52" y="61"/>
                    <a:pt x="61" y="54"/>
                  </a:cubicBezTo>
                  <a:cubicBezTo>
                    <a:pt x="61" y="54"/>
                    <a:pt x="61" y="54"/>
                    <a:pt x="61" y="54"/>
                  </a:cubicBezTo>
                  <a:cubicBezTo>
                    <a:pt x="69" y="46"/>
                    <a:pt x="76" y="39"/>
                    <a:pt x="77" y="38"/>
                  </a:cubicBezTo>
                  <a:cubicBezTo>
                    <a:pt x="77" y="38"/>
                    <a:pt x="77" y="38"/>
                    <a:pt x="77" y="38"/>
                  </a:cubicBezTo>
                  <a:cubicBezTo>
                    <a:pt x="77" y="38"/>
                    <a:pt x="77" y="38"/>
                    <a:pt x="77" y="38"/>
                  </a:cubicBezTo>
                  <a:cubicBezTo>
                    <a:pt x="81" y="34"/>
                    <a:pt x="81" y="34"/>
                    <a:pt x="81" y="34"/>
                  </a:cubicBezTo>
                  <a:cubicBezTo>
                    <a:pt x="107" y="66"/>
                    <a:pt x="107" y="66"/>
                    <a:pt x="107" y="66"/>
                  </a:cubicBezTo>
                  <a:cubicBezTo>
                    <a:pt x="101" y="71"/>
                    <a:pt x="101" y="71"/>
                    <a:pt x="101" y="71"/>
                  </a:cubicBezTo>
                  <a:cubicBezTo>
                    <a:pt x="80" y="46"/>
                    <a:pt x="80" y="46"/>
                    <a:pt x="80" y="46"/>
                  </a:cubicBezTo>
                  <a:cubicBezTo>
                    <a:pt x="72" y="54"/>
                    <a:pt x="50" y="75"/>
                    <a:pt x="42" y="80"/>
                  </a:cubicBezTo>
                  <a:cubicBezTo>
                    <a:pt x="42" y="80"/>
                    <a:pt x="42" y="80"/>
                    <a:pt x="42" y="80"/>
                  </a:cubicBezTo>
                  <a:cubicBezTo>
                    <a:pt x="41" y="81"/>
                    <a:pt x="40" y="81"/>
                    <a:pt x="39" y="81"/>
                  </a:cubicBezTo>
                  <a:cubicBezTo>
                    <a:pt x="39" y="81"/>
                    <a:pt x="39" y="81"/>
                    <a:pt x="39" y="81"/>
                  </a:cubicBezTo>
                  <a:cubicBezTo>
                    <a:pt x="35" y="81"/>
                    <a:pt x="33" y="78"/>
                    <a:pt x="32" y="76"/>
                  </a:cubicBezTo>
                  <a:close/>
                  <a:moveTo>
                    <a:pt x="38" y="77"/>
                  </a:moveTo>
                  <a:cubicBezTo>
                    <a:pt x="38" y="77"/>
                    <a:pt x="37" y="77"/>
                    <a:pt x="37" y="76"/>
                  </a:cubicBezTo>
                  <a:cubicBezTo>
                    <a:pt x="37" y="76"/>
                    <a:pt x="37" y="76"/>
                    <a:pt x="37" y="76"/>
                  </a:cubicBezTo>
                  <a:cubicBezTo>
                    <a:pt x="37" y="76"/>
                    <a:pt x="37" y="76"/>
                    <a:pt x="36" y="76"/>
                  </a:cubicBezTo>
                  <a:cubicBezTo>
                    <a:pt x="36" y="76"/>
                    <a:pt x="36" y="76"/>
                    <a:pt x="36" y="76"/>
                  </a:cubicBezTo>
                  <a:cubicBezTo>
                    <a:pt x="37" y="76"/>
                    <a:pt x="37" y="77"/>
                    <a:pt x="38" y="77"/>
                  </a:cubicBezTo>
                  <a:close/>
                  <a:moveTo>
                    <a:pt x="30" y="66"/>
                  </a:moveTo>
                  <a:cubicBezTo>
                    <a:pt x="30" y="67"/>
                    <a:pt x="31" y="68"/>
                    <a:pt x="32" y="69"/>
                  </a:cubicBezTo>
                  <a:cubicBezTo>
                    <a:pt x="32" y="69"/>
                    <a:pt x="32" y="69"/>
                    <a:pt x="32" y="69"/>
                  </a:cubicBezTo>
                  <a:cubicBezTo>
                    <a:pt x="30" y="67"/>
                    <a:pt x="29" y="65"/>
                    <a:pt x="28" y="61"/>
                  </a:cubicBezTo>
                  <a:cubicBezTo>
                    <a:pt x="28" y="61"/>
                    <a:pt x="28" y="61"/>
                    <a:pt x="28" y="61"/>
                  </a:cubicBezTo>
                  <a:cubicBezTo>
                    <a:pt x="27" y="60"/>
                    <a:pt x="26" y="58"/>
                    <a:pt x="25" y="56"/>
                  </a:cubicBezTo>
                  <a:cubicBezTo>
                    <a:pt x="25" y="56"/>
                    <a:pt x="25" y="56"/>
                    <a:pt x="25" y="56"/>
                  </a:cubicBezTo>
                  <a:cubicBezTo>
                    <a:pt x="26" y="59"/>
                    <a:pt x="28" y="63"/>
                    <a:pt x="30" y="66"/>
                  </a:cubicBezTo>
                  <a:close/>
                  <a:moveTo>
                    <a:pt x="99" y="63"/>
                  </a:moveTo>
                  <a:cubicBezTo>
                    <a:pt x="80" y="40"/>
                    <a:pt x="80" y="40"/>
                    <a:pt x="80" y="40"/>
                  </a:cubicBezTo>
                  <a:cubicBezTo>
                    <a:pt x="80" y="40"/>
                    <a:pt x="80" y="40"/>
                    <a:pt x="80" y="40"/>
                  </a:cubicBezTo>
                  <a:cubicBezTo>
                    <a:pt x="99" y="63"/>
                    <a:pt x="99" y="63"/>
                    <a:pt x="99" y="63"/>
                  </a:cubicBezTo>
                  <a:close/>
                  <a:moveTo>
                    <a:pt x="57" y="63"/>
                  </a:moveTo>
                  <a:cubicBezTo>
                    <a:pt x="57" y="63"/>
                    <a:pt x="57" y="62"/>
                    <a:pt x="57" y="62"/>
                  </a:cubicBezTo>
                  <a:cubicBezTo>
                    <a:pt x="57" y="62"/>
                    <a:pt x="57" y="62"/>
                    <a:pt x="57" y="62"/>
                  </a:cubicBezTo>
                  <a:cubicBezTo>
                    <a:pt x="57" y="62"/>
                    <a:pt x="57" y="63"/>
                    <a:pt x="57" y="63"/>
                  </a:cubicBezTo>
                  <a:close/>
                  <a:moveTo>
                    <a:pt x="57" y="62"/>
                  </a:moveTo>
                  <a:cubicBezTo>
                    <a:pt x="59" y="61"/>
                    <a:pt x="61" y="59"/>
                    <a:pt x="62" y="57"/>
                  </a:cubicBezTo>
                  <a:cubicBezTo>
                    <a:pt x="62" y="57"/>
                    <a:pt x="62" y="57"/>
                    <a:pt x="62" y="57"/>
                  </a:cubicBezTo>
                  <a:cubicBezTo>
                    <a:pt x="61" y="59"/>
                    <a:pt x="59" y="61"/>
                    <a:pt x="57" y="62"/>
                  </a:cubicBezTo>
                  <a:close/>
                  <a:moveTo>
                    <a:pt x="14" y="29"/>
                  </a:moveTo>
                  <a:cubicBezTo>
                    <a:pt x="10" y="18"/>
                    <a:pt x="7" y="9"/>
                    <a:pt x="5" y="5"/>
                  </a:cubicBezTo>
                  <a:cubicBezTo>
                    <a:pt x="5" y="5"/>
                    <a:pt x="5" y="5"/>
                    <a:pt x="5" y="5"/>
                  </a:cubicBezTo>
                  <a:cubicBezTo>
                    <a:pt x="5" y="5"/>
                    <a:pt x="5" y="5"/>
                    <a:pt x="5" y="5"/>
                  </a:cubicBezTo>
                  <a:cubicBezTo>
                    <a:pt x="7" y="9"/>
                    <a:pt x="10" y="18"/>
                    <a:pt x="14"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7" name="任意多边形 36"/>
          <p:cNvSpPr/>
          <p:nvPr/>
        </p:nvSpPr>
        <p:spPr>
          <a:xfrm>
            <a:off x="1259374" y="3874731"/>
            <a:ext cx="8505371" cy="638728"/>
          </a:xfrm>
          <a:custGeom>
            <a:avLst/>
            <a:gdLst>
              <a:gd name="connsiteX0" fmla="*/ 0 w 8505371"/>
              <a:gd name="connsiteY0" fmla="*/ 566124 h 638728"/>
              <a:gd name="connsiteX1" fmla="*/ 1436914 w 8505371"/>
              <a:gd name="connsiteY1" fmla="*/ 116181 h 638728"/>
              <a:gd name="connsiteX2" fmla="*/ 2931885 w 8505371"/>
              <a:gd name="connsiteY2" fmla="*/ 595153 h 638728"/>
              <a:gd name="connsiteX3" fmla="*/ 4601028 w 8505371"/>
              <a:gd name="connsiteY3" fmla="*/ 67 h 638728"/>
              <a:gd name="connsiteX4" fmla="*/ 6270171 w 8505371"/>
              <a:gd name="connsiteY4" fmla="*/ 638696 h 638728"/>
              <a:gd name="connsiteX5" fmla="*/ 7736114 w 8505371"/>
              <a:gd name="connsiteY5" fmla="*/ 29096 h 638728"/>
              <a:gd name="connsiteX6" fmla="*/ 8505371 w 8505371"/>
              <a:gd name="connsiteY6" fmla="*/ 217781 h 63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05371" h="638728">
                <a:moveTo>
                  <a:pt x="0" y="566124"/>
                </a:moveTo>
                <a:cubicBezTo>
                  <a:pt x="474133" y="338733"/>
                  <a:pt x="948267" y="111343"/>
                  <a:pt x="1436914" y="116181"/>
                </a:cubicBezTo>
                <a:cubicBezTo>
                  <a:pt x="1925561" y="121019"/>
                  <a:pt x="2404533" y="614505"/>
                  <a:pt x="2931885" y="595153"/>
                </a:cubicBezTo>
                <a:cubicBezTo>
                  <a:pt x="3459237" y="575801"/>
                  <a:pt x="4044647" y="-7190"/>
                  <a:pt x="4601028" y="67"/>
                </a:cubicBezTo>
                <a:cubicBezTo>
                  <a:pt x="5157409" y="7324"/>
                  <a:pt x="5747657" y="633858"/>
                  <a:pt x="6270171" y="638696"/>
                </a:cubicBezTo>
                <a:cubicBezTo>
                  <a:pt x="6792685" y="643534"/>
                  <a:pt x="7363581" y="99248"/>
                  <a:pt x="7736114" y="29096"/>
                </a:cubicBezTo>
                <a:cubicBezTo>
                  <a:pt x="8108647" y="-41056"/>
                  <a:pt x="8362647" y="271000"/>
                  <a:pt x="8505371" y="217781"/>
                </a:cubicBezTo>
              </a:path>
            </a:pathLst>
          </a:custGeom>
          <a:noFill/>
          <a:ln w="349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166261" y="3682901"/>
            <a:ext cx="615743" cy="585108"/>
            <a:chOff x="2166261" y="3682901"/>
            <a:chExt cx="615743" cy="585108"/>
          </a:xfrm>
        </p:grpSpPr>
        <p:sp>
          <p:nvSpPr>
            <p:cNvPr id="39" name="椭圆 38"/>
            <p:cNvSpPr/>
            <p:nvPr/>
          </p:nvSpPr>
          <p:spPr>
            <a:xfrm>
              <a:off x="2166261" y="3682901"/>
              <a:ext cx="585108" cy="585108"/>
            </a:xfrm>
            <a:prstGeom prst="ellipse">
              <a:avLst/>
            </a:prstGeom>
            <a:solidFill>
              <a:srgbClr val="F8FAF6"/>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2189986" y="3768247"/>
              <a:ext cx="592018" cy="400110"/>
            </a:xfrm>
            <a:prstGeom prst="rect">
              <a:avLst/>
            </a:prstGeom>
            <a:noFill/>
          </p:spPr>
          <p:txBody>
            <a:bodyPr wrap="square" rtlCol="0">
              <a:spAutoFit/>
            </a:bodyPr>
            <a:lstStyle/>
            <a:p>
              <a:r>
                <a:rPr lang="en-US" altLang="zh-CN" sz="2000" dirty="0" smtClean="0">
                  <a:solidFill>
                    <a:srgbClr val="2E2E2E"/>
                  </a:solidFill>
                  <a:latin typeface="Arial Black" panose="020B0A04020102020204" pitchFamily="34" charset="0"/>
                  <a:ea typeface="迷你简卡通" pitchFamily="65" charset="-122"/>
                  <a:cs typeface="Aharoni" panose="02010803020104030203" pitchFamily="2" charset="-79"/>
                </a:rPr>
                <a:t>01</a:t>
              </a:r>
              <a:endParaRPr lang="zh-CN" altLang="en-US" sz="2000" dirty="0">
                <a:solidFill>
                  <a:srgbClr val="2E2E2E"/>
                </a:solidFill>
                <a:latin typeface="Arial Black" panose="020B0A04020102020204" pitchFamily="34" charset="0"/>
                <a:ea typeface="迷你简卡通" pitchFamily="65" charset="-122"/>
                <a:cs typeface="Aharoni" panose="02010803020104030203" pitchFamily="2" charset="-79"/>
              </a:endParaRPr>
            </a:p>
          </p:txBody>
        </p:sp>
      </p:grpSp>
      <p:grpSp>
        <p:nvGrpSpPr>
          <p:cNvPr id="41" name="组合 40"/>
          <p:cNvGrpSpPr/>
          <p:nvPr/>
        </p:nvGrpSpPr>
        <p:grpSpPr>
          <a:xfrm>
            <a:off x="3791861" y="4141646"/>
            <a:ext cx="626185" cy="585108"/>
            <a:chOff x="3791861" y="4141646"/>
            <a:chExt cx="626185" cy="585108"/>
          </a:xfrm>
        </p:grpSpPr>
        <p:sp>
          <p:nvSpPr>
            <p:cNvPr id="42" name="椭圆 41"/>
            <p:cNvSpPr/>
            <p:nvPr/>
          </p:nvSpPr>
          <p:spPr>
            <a:xfrm>
              <a:off x="3791861" y="4141646"/>
              <a:ext cx="585108" cy="585108"/>
            </a:xfrm>
            <a:prstGeom prst="ellipse">
              <a:avLst/>
            </a:prstGeom>
            <a:solidFill>
              <a:srgbClr val="F8FAF6"/>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3826028" y="4236568"/>
              <a:ext cx="592018" cy="400110"/>
            </a:xfrm>
            <a:prstGeom prst="rect">
              <a:avLst/>
            </a:prstGeom>
            <a:noFill/>
          </p:spPr>
          <p:txBody>
            <a:bodyPr wrap="square" rtlCol="0">
              <a:spAutoFit/>
            </a:bodyPr>
            <a:lstStyle/>
            <a:p>
              <a:r>
                <a:rPr lang="en-US" altLang="zh-CN" sz="2000" dirty="0" smtClean="0">
                  <a:solidFill>
                    <a:srgbClr val="2E2E2E"/>
                  </a:solidFill>
                  <a:latin typeface="Arial Black" panose="020B0A04020102020204" pitchFamily="34" charset="0"/>
                  <a:ea typeface="迷你简卡通" pitchFamily="65" charset="-122"/>
                  <a:cs typeface="Aharoni" panose="02010803020104030203" pitchFamily="2" charset="-79"/>
                </a:rPr>
                <a:t>02</a:t>
              </a:r>
              <a:endParaRPr lang="zh-CN" altLang="en-US" sz="2000" dirty="0">
                <a:solidFill>
                  <a:srgbClr val="2E2E2E"/>
                </a:solidFill>
                <a:latin typeface="Arial Black" panose="020B0A04020102020204" pitchFamily="34" charset="0"/>
                <a:ea typeface="迷你简卡通" pitchFamily="65" charset="-122"/>
                <a:cs typeface="Aharoni" panose="02010803020104030203" pitchFamily="2" charset="-79"/>
              </a:endParaRPr>
            </a:p>
          </p:txBody>
        </p:sp>
      </p:grpSp>
      <p:grpSp>
        <p:nvGrpSpPr>
          <p:cNvPr id="44" name="组合 43"/>
          <p:cNvGrpSpPr/>
          <p:nvPr/>
        </p:nvGrpSpPr>
        <p:grpSpPr>
          <a:xfrm>
            <a:off x="5437285" y="3569562"/>
            <a:ext cx="622653" cy="585108"/>
            <a:chOff x="5437285" y="3569562"/>
            <a:chExt cx="622653" cy="585108"/>
          </a:xfrm>
        </p:grpSpPr>
        <p:sp>
          <p:nvSpPr>
            <p:cNvPr id="45" name="椭圆 44"/>
            <p:cNvSpPr/>
            <p:nvPr/>
          </p:nvSpPr>
          <p:spPr>
            <a:xfrm>
              <a:off x="5437285" y="3569562"/>
              <a:ext cx="585108" cy="585108"/>
            </a:xfrm>
            <a:prstGeom prst="ellipse">
              <a:avLst/>
            </a:prstGeom>
            <a:solidFill>
              <a:srgbClr val="F2F3F7"/>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p:cNvSpPr txBox="1"/>
            <p:nvPr/>
          </p:nvSpPr>
          <p:spPr>
            <a:xfrm>
              <a:off x="5467920" y="3682901"/>
              <a:ext cx="592018" cy="400110"/>
            </a:xfrm>
            <a:prstGeom prst="rect">
              <a:avLst/>
            </a:prstGeom>
            <a:noFill/>
          </p:spPr>
          <p:txBody>
            <a:bodyPr wrap="square" rtlCol="0">
              <a:spAutoFit/>
            </a:bodyPr>
            <a:lstStyle/>
            <a:p>
              <a:r>
                <a:rPr lang="en-US" altLang="zh-CN" sz="2000" dirty="0" smtClean="0">
                  <a:solidFill>
                    <a:srgbClr val="2E2E2E"/>
                  </a:solidFill>
                  <a:latin typeface="Arial Black" panose="020B0A04020102020204" pitchFamily="34" charset="0"/>
                  <a:ea typeface="迷你简卡通" pitchFamily="65" charset="-122"/>
                  <a:cs typeface="Aharoni" panose="02010803020104030203" pitchFamily="2" charset="-79"/>
                </a:rPr>
                <a:t>03</a:t>
              </a:r>
              <a:endParaRPr lang="zh-CN" altLang="en-US" sz="2000" dirty="0">
                <a:solidFill>
                  <a:srgbClr val="2E2E2E"/>
                </a:solidFill>
                <a:latin typeface="Arial Black" panose="020B0A04020102020204" pitchFamily="34" charset="0"/>
                <a:ea typeface="迷你简卡通" pitchFamily="65" charset="-122"/>
                <a:cs typeface="Aharoni" panose="02010803020104030203" pitchFamily="2" charset="-79"/>
              </a:endParaRPr>
            </a:p>
          </p:txBody>
        </p:sp>
      </p:grpSp>
      <p:grpSp>
        <p:nvGrpSpPr>
          <p:cNvPr id="47" name="组合 46"/>
          <p:cNvGrpSpPr/>
          <p:nvPr/>
        </p:nvGrpSpPr>
        <p:grpSpPr>
          <a:xfrm>
            <a:off x="7227985" y="4192442"/>
            <a:ext cx="633095" cy="585108"/>
            <a:chOff x="7227985" y="4192442"/>
            <a:chExt cx="633095" cy="585108"/>
          </a:xfrm>
        </p:grpSpPr>
        <p:sp>
          <p:nvSpPr>
            <p:cNvPr id="48" name="椭圆 47"/>
            <p:cNvSpPr/>
            <p:nvPr/>
          </p:nvSpPr>
          <p:spPr>
            <a:xfrm>
              <a:off x="7227985" y="4192442"/>
              <a:ext cx="585108" cy="585108"/>
            </a:xfrm>
            <a:prstGeom prst="ellipse">
              <a:avLst/>
            </a:prstGeom>
            <a:solidFill>
              <a:srgbClr val="F8FAF6"/>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7269062" y="4291779"/>
              <a:ext cx="592018" cy="400110"/>
            </a:xfrm>
            <a:prstGeom prst="rect">
              <a:avLst/>
            </a:prstGeom>
            <a:noFill/>
          </p:spPr>
          <p:txBody>
            <a:bodyPr wrap="square" rtlCol="0">
              <a:spAutoFit/>
            </a:bodyPr>
            <a:lstStyle/>
            <a:p>
              <a:r>
                <a:rPr lang="en-US" altLang="zh-CN" sz="2000" dirty="0" smtClean="0">
                  <a:solidFill>
                    <a:srgbClr val="2E2E2E"/>
                  </a:solidFill>
                  <a:latin typeface="Arial Black" panose="020B0A04020102020204" pitchFamily="34" charset="0"/>
                  <a:ea typeface="迷你简卡通" pitchFamily="65" charset="-122"/>
                  <a:cs typeface="Aharoni" panose="02010803020104030203" pitchFamily="2" charset="-79"/>
                </a:rPr>
                <a:t>04</a:t>
              </a:r>
              <a:endParaRPr lang="zh-CN" altLang="en-US" sz="2000" dirty="0">
                <a:solidFill>
                  <a:srgbClr val="2E2E2E"/>
                </a:solidFill>
                <a:latin typeface="Arial Black" panose="020B0A04020102020204" pitchFamily="34" charset="0"/>
                <a:ea typeface="迷你简卡通" pitchFamily="65" charset="-122"/>
                <a:cs typeface="Aharoni" panose="02010803020104030203" pitchFamily="2" charset="-79"/>
              </a:endParaRPr>
            </a:p>
          </p:txBody>
        </p:sp>
      </p:grpSp>
      <p:sp>
        <p:nvSpPr>
          <p:cNvPr id="50" name="矩形 49"/>
          <p:cNvSpPr>
            <a:spLocks noChangeArrowheads="1"/>
          </p:cNvSpPr>
          <p:nvPr/>
        </p:nvSpPr>
        <p:spPr bwMode="auto">
          <a:xfrm>
            <a:off x="1284697" y="2402062"/>
            <a:ext cx="2684043" cy="705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rPr>
              <a:t>数据和模型决定了机器学习的上限。</a:t>
            </a:r>
            <a:endParaRPr lang="zh-CN" altLang="en-US" sz="2000" dirty="0">
              <a:solidFill>
                <a:srgbClr val="392F2F"/>
              </a:solidFill>
            </a:endParaRPr>
          </a:p>
        </p:txBody>
      </p:sp>
      <p:sp>
        <p:nvSpPr>
          <p:cNvPr id="51" name="矩形 50"/>
          <p:cNvSpPr>
            <a:spLocks noChangeArrowheads="1"/>
          </p:cNvSpPr>
          <p:nvPr/>
        </p:nvSpPr>
        <p:spPr bwMode="auto">
          <a:xfrm>
            <a:off x="2828016" y="5078251"/>
            <a:ext cx="2684043" cy="705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rPr>
              <a:t>算法和模型只是无限逼近这个上限。</a:t>
            </a:r>
            <a:endParaRPr lang="zh-CN" altLang="en-US" sz="2000" dirty="0">
              <a:solidFill>
                <a:srgbClr val="392F2F"/>
              </a:solidFill>
            </a:endParaRPr>
          </a:p>
        </p:txBody>
      </p:sp>
      <p:sp>
        <p:nvSpPr>
          <p:cNvPr id="53" name="矩形 52"/>
          <p:cNvSpPr>
            <a:spLocks noChangeArrowheads="1"/>
          </p:cNvSpPr>
          <p:nvPr/>
        </p:nvSpPr>
        <p:spPr bwMode="auto">
          <a:xfrm>
            <a:off x="6861175" y="5078095"/>
            <a:ext cx="1464310" cy="1136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sym typeface="+mn-ea"/>
              </a:rPr>
              <a:t>剔除异常值</a:t>
            </a:r>
            <a:endParaRPr lang="zh-CN" altLang="en-US" sz="2000" dirty="0">
              <a:solidFill>
                <a:srgbClr val="392F2F"/>
              </a:solidFill>
            </a:endParaRPr>
          </a:p>
          <a:p>
            <a:pPr>
              <a:buNone/>
            </a:pPr>
            <a:r>
              <a:rPr lang="zh-CN" altLang="en-US" sz="2000" dirty="0">
                <a:solidFill>
                  <a:srgbClr val="392F2F"/>
                </a:solidFill>
                <a:sym typeface="+mn-ea"/>
              </a:rPr>
              <a:t>填补缺失值</a:t>
            </a:r>
            <a:endParaRPr lang="zh-CN" altLang="en-US" sz="2000" dirty="0">
              <a:solidFill>
                <a:srgbClr val="392F2F"/>
              </a:solidFill>
            </a:endParaRPr>
          </a:p>
          <a:p>
            <a:pPr>
              <a:buNone/>
            </a:pPr>
            <a:r>
              <a:rPr lang="zh-CN" altLang="en-US" sz="2000" dirty="0">
                <a:solidFill>
                  <a:srgbClr val="392F2F"/>
                </a:solidFill>
                <a:sym typeface="+mn-ea"/>
              </a:rPr>
              <a:t>数据格式化</a:t>
            </a:r>
            <a:endParaRPr lang="en-US" altLang="zh-CN" sz="1200" dirty="0">
              <a:solidFill>
                <a:schemeClr val="tx1">
                  <a:lumMod val="85000"/>
                  <a:lumOff val="15000"/>
                </a:schemeClr>
              </a:solidFill>
            </a:endParaRPr>
          </a:p>
        </p:txBody>
      </p:sp>
      <p:sp>
        <p:nvSpPr>
          <p:cNvPr id="3" name="矩形 2"/>
          <p:cNvSpPr>
            <a:spLocks noChangeArrowheads="1"/>
          </p:cNvSpPr>
          <p:nvPr/>
        </p:nvSpPr>
        <p:spPr bwMode="auto">
          <a:xfrm>
            <a:off x="5031740" y="2186940"/>
            <a:ext cx="2524760" cy="1136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92F2F"/>
                </a:solidFill>
                <a:sym typeface="+mn-ea"/>
              </a:rPr>
              <a:t>查看数据类型</a:t>
            </a:r>
            <a:endParaRPr lang="zh-CN" altLang="en-US" sz="2000" dirty="0">
              <a:solidFill>
                <a:srgbClr val="392F2F"/>
              </a:solidFill>
              <a:sym typeface="+mn-ea"/>
            </a:endParaRPr>
          </a:p>
          <a:p>
            <a:pPr>
              <a:buNone/>
            </a:pPr>
            <a:r>
              <a:rPr lang="zh-CN" altLang="en-US" sz="2000" dirty="0">
                <a:solidFill>
                  <a:srgbClr val="392F2F"/>
                </a:solidFill>
                <a:sym typeface="+mn-ea"/>
              </a:rPr>
              <a:t>查看数据分布</a:t>
            </a:r>
            <a:endParaRPr lang="zh-CN" altLang="en-US" sz="2000" dirty="0">
              <a:solidFill>
                <a:srgbClr val="392F2F"/>
              </a:solidFill>
              <a:sym typeface="+mn-ea"/>
            </a:endParaRPr>
          </a:p>
          <a:p>
            <a:pPr>
              <a:buNone/>
            </a:pPr>
            <a:r>
              <a:rPr lang="zh-CN" altLang="en-US" sz="2000" dirty="0">
                <a:solidFill>
                  <a:srgbClr val="392F2F"/>
                </a:solidFill>
                <a:sym typeface="+mn-ea"/>
              </a:rPr>
              <a:t>筛选有效指标 </a:t>
            </a:r>
            <a:endParaRPr lang="zh-CN" altLang="en-US" sz="2000" dirty="0">
              <a:solidFill>
                <a:srgbClr val="392F2F"/>
              </a:solidFill>
              <a:sym typeface="+mn-ea"/>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500"/>
                                  </p:stCondLst>
                                  <p:childTnLst>
                                    <p:set>
                                      <p:cBhvr>
                                        <p:cTn id="10" dur="1" fill="hold">
                                          <p:stCondLst>
                                            <p:cond delay="0"/>
                                          </p:stCondLst>
                                        </p:cTn>
                                        <p:tgtEl>
                                          <p:spTgt spid="37"/>
                                        </p:tgtEl>
                                        <p:attrNameLst>
                                          <p:attrName>style.visibility</p:attrName>
                                        </p:attrNameLst>
                                      </p:cBhvr>
                                      <p:to>
                                        <p:strVal val="visible"/>
                                      </p:to>
                                    </p:set>
                                    <p:animEffect transition="in" filter="wipe(left)">
                                      <p:cBhvr>
                                        <p:cTn id="11" dur="500"/>
                                        <p:tgtEl>
                                          <p:spTgt spid="3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500"/>
                                        <p:tgtEl>
                                          <p:spTgt spid="38"/>
                                        </p:tgtEl>
                                      </p:cBhvr>
                                    </p:animEffect>
                                  </p:childTnLst>
                                </p:cTn>
                              </p:par>
                              <p:par>
                                <p:cTn id="16" presetID="10" presetClass="entr" presetSubtype="0" fill="hold" nodeType="withEffect">
                                  <p:stCondLst>
                                    <p:cond delay="25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500"/>
                                        <p:tgtEl>
                                          <p:spTgt spid="41"/>
                                        </p:tgtEl>
                                      </p:cBhvr>
                                    </p:animEffect>
                                  </p:childTnLst>
                                </p:cTn>
                              </p:par>
                              <p:par>
                                <p:cTn id="19" presetID="10" presetClass="entr" presetSubtype="0" fill="hold" nodeType="withEffect">
                                  <p:stCondLst>
                                    <p:cond delay="500"/>
                                  </p:stCondLst>
                                  <p:childTnLst>
                                    <p:set>
                                      <p:cBhvr>
                                        <p:cTn id="20" dur="1" fill="hold">
                                          <p:stCondLst>
                                            <p:cond delay="0"/>
                                          </p:stCondLst>
                                        </p:cTn>
                                        <p:tgtEl>
                                          <p:spTgt spid="44"/>
                                        </p:tgtEl>
                                        <p:attrNameLst>
                                          <p:attrName>style.visibility</p:attrName>
                                        </p:attrNameLst>
                                      </p:cBhvr>
                                      <p:to>
                                        <p:strVal val="visible"/>
                                      </p:to>
                                    </p:set>
                                    <p:animEffect transition="in" filter="fade">
                                      <p:cBhvr>
                                        <p:cTn id="21" dur="500"/>
                                        <p:tgtEl>
                                          <p:spTgt spid="44"/>
                                        </p:tgtEl>
                                      </p:cBhvr>
                                    </p:animEffect>
                                  </p:childTnLst>
                                </p:cTn>
                              </p:par>
                              <p:par>
                                <p:cTn id="22" presetID="10" presetClass="entr" presetSubtype="0" fill="hold" nodeType="withEffect">
                                  <p:stCondLst>
                                    <p:cond delay="75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500"/>
                                        <p:tgtEl>
                                          <p:spTgt spid="47"/>
                                        </p:tgtEl>
                                      </p:cBhvr>
                                    </p:animEffect>
                                  </p:childTnLst>
                                </p:cTn>
                              </p:par>
                            </p:childTnLst>
                          </p:cTn>
                        </p:par>
                        <p:par>
                          <p:cTn id="25" fill="hold">
                            <p:stCondLst>
                              <p:cond delay="1500"/>
                            </p:stCondLst>
                            <p:childTnLst>
                              <p:par>
                                <p:cTn id="26" presetID="50" presetClass="entr" presetSubtype="0" decel="100000" fill="hold" grpId="0" nodeType="afterEffect">
                                  <p:stCondLst>
                                    <p:cond delay="0"/>
                                  </p:stCondLst>
                                  <p:childTnLst>
                                    <p:set>
                                      <p:cBhvr>
                                        <p:cTn id="27" dur="1" fill="hold">
                                          <p:stCondLst>
                                            <p:cond delay="0"/>
                                          </p:stCondLst>
                                        </p:cTn>
                                        <p:tgtEl>
                                          <p:spTgt spid="50"/>
                                        </p:tgtEl>
                                        <p:attrNameLst>
                                          <p:attrName>style.visibility</p:attrName>
                                        </p:attrNameLst>
                                      </p:cBhvr>
                                      <p:to>
                                        <p:strVal val="visible"/>
                                      </p:to>
                                    </p:set>
                                    <p:anim calcmode="lin" valueType="num">
                                      <p:cBhvr>
                                        <p:cTn id="28" dur="1000" fill="hold"/>
                                        <p:tgtEl>
                                          <p:spTgt spid="50"/>
                                        </p:tgtEl>
                                        <p:attrNameLst>
                                          <p:attrName>ppt_w</p:attrName>
                                        </p:attrNameLst>
                                      </p:cBhvr>
                                      <p:tavLst>
                                        <p:tav tm="0">
                                          <p:val>
                                            <p:strVal val="#ppt_w+.3"/>
                                          </p:val>
                                        </p:tav>
                                        <p:tav tm="100000">
                                          <p:val>
                                            <p:strVal val="#ppt_w"/>
                                          </p:val>
                                        </p:tav>
                                      </p:tavLst>
                                    </p:anim>
                                    <p:anim calcmode="lin" valueType="num">
                                      <p:cBhvr>
                                        <p:cTn id="29" dur="1000" fill="hold"/>
                                        <p:tgtEl>
                                          <p:spTgt spid="50"/>
                                        </p:tgtEl>
                                        <p:attrNameLst>
                                          <p:attrName>ppt_h</p:attrName>
                                        </p:attrNameLst>
                                      </p:cBhvr>
                                      <p:tavLst>
                                        <p:tav tm="0">
                                          <p:val>
                                            <p:strVal val="#ppt_h"/>
                                          </p:val>
                                        </p:tav>
                                        <p:tav tm="100000">
                                          <p:val>
                                            <p:strVal val="#ppt_h"/>
                                          </p:val>
                                        </p:tav>
                                      </p:tavLst>
                                    </p:anim>
                                    <p:animEffect transition="in" filter="fade">
                                      <p:cBhvr>
                                        <p:cTn id="30" dur="1000"/>
                                        <p:tgtEl>
                                          <p:spTgt spid="50"/>
                                        </p:tgtEl>
                                      </p:cBhvr>
                                    </p:animEffect>
                                  </p:childTnLst>
                                </p:cTn>
                              </p:par>
                              <p:par>
                                <p:cTn id="31" presetID="50" presetClass="entr" presetSubtype="0" decel="100000" fill="hold" grpId="0" nodeType="withEffect">
                                  <p:stCondLst>
                                    <p:cond delay="250"/>
                                  </p:stCondLst>
                                  <p:childTnLst>
                                    <p:set>
                                      <p:cBhvr>
                                        <p:cTn id="32" dur="1" fill="hold">
                                          <p:stCondLst>
                                            <p:cond delay="0"/>
                                          </p:stCondLst>
                                        </p:cTn>
                                        <p:tgtEl>
                                          <p:spTgt spid="51"/>
                                        </p:tgtEl>
                                        <p:attrNameLst>
                                          <p:attrName>style.visibility</p:attrName>
                                        </p:attrNameLst>
                                      </p:cBhvr>
                                      <p:to>
                                        <p:strVal val="visible"/>
                                      </p:to>
                                    </p:set>
                                    <p:anim calcmode="lin" valueType="num">
                                      <p:cBhvr>
                                        <p:cTn id="33" dur="1000" fill="hold"/>
                                        <p:tgtEl>
                                          <p:spTgt spid="51"/>
                                        </p:tgtEl>
                                        <p:attrNameLst>
                                          <p:attrName>ppt_w</p:attrName>
                                        </p:attrNameLst>
                                      </p:cBhvr>
                                      <p:tavLst>
                                        <p:tav tm="0">
                                          <p:val>
                                            <p:strVal val="#ppt_w+.3"/>
                                          </p:val>
                                        </p:tav>
                                        <p:tav tm="100000">
                                          <p:val>
                                            <p:strVal val="#ppt_w"/>
                                          </p:val>
                                        </p:tav>
                                      </p:tavLst>
                                    </p:anim>
                                    <p:anim calcmode="lin" valueType="num">
                                      <p:cBhvr>
                                        <p:cTn id="34" dur="1000" fill="hold"/>
                                        <p:tgtEl>
                                          <p:spTgt spid="51"/>
                                        </p:tgtEl>
                                        <p:attrNameLst>
                                          <p:attrName>ppt_h</p:attrName>
                                        </p:attrNameLst>
                                      </p:cBhvr>
                                      <p:tavLst>
                                        <p:tav tm="0">
                                          <p:val>
                                            <p:strVal val="#ppt_h"/>
                                          </p:val>
                                        </p:tav>
                                        <p:tav tm="100000">
                                          <p:val>
                                            <p:strVal val="#ppt_h"/>
                                          </p:val>
                                        </p:tav>
                                      </p:tavLst>
                                    </p:anim>
                                    <p:animEffect transition="in" filter="fade">
                                      <p:cBhvr>
                                        <p:cTn id="35" dur="1000"/>
                                        <p:tgtEl>
                                          <p:spTgt spid="51"/>
                                        </p:tgtEl>
                                      </p:cBhvr>
                                    </p:animEffect>
                                  </p:childTnLst>
                                </p:cTn>
                              </p:par>
                              <p:par>
                                <p:cTn id="36" presetID="50" presetClass="entr" presetSubtype="0" decel="100000" fill="hold" grpId="0" nodeType="withEffect">
                                  <p:stCondLst>
                                    <p:cond delay="750"/>
                                  </p:stCondLst>
                                  <p:childTnLst>
                                    <p:set>
                                      <p:cBhvr>
                                        <p:cTn id="37" dur="1" fill="hold">
                                          <p:stCondLst>
                                            <p:cond delay="0"/>
                                          </p:stCondLst>
                                        </p:cTn>
                                        <p:tgtEl>
                                          <p:spTgt spid="53"/>
                                        </p:tgtEl>
                                        <p:attrNameLst>
                                          <p:attrName>style.visibility</p:attrName>
                                        </p:attrNameLst>
                                      </p:cBhvr>
                                      <p:to>
                                        <p:strVal val="visible"/>
                                      </p:to>
                                    </p:set>
                                    <p:anim calcmode="lin" valueType="num">
                                      <p:cBhvr>
                                        <p:cTn id="38" dur="1000" fill="hold"/>
                                        <p:tgtEl>
                                          <p:spTgt spid="53"/>
                                        </p:tgtEl>
                                        <p:attrNameLst>
                                          <p:attrName>ppt_w</p:attrName>
                                        </p:attrNameLst>
                                      </p:cBhvr>
                                      <p:tavLst>
                                        <p:tav tm="0">
                                          <p:val>
                                            <p:strVal val="#ppt_w+.3"/>
                                          </p:val>
                                        </p:tav>
                                        <p:tav tm="100000">
                                          <p:val>
                                            <p:strVal val="#ppt_w"/>
                                          </p:val>
                                        </p:tav>
                                      </p:tavLst>
                                    </p:anim>
                                    <p:anim calcmode="lin" valueType="num">
                                      <p:cBhvr>
                                        <p:cTn id="39" dur="1000" fill="hold"/>
                                        <p:tgtEl>
                                          <p:spTgt spid="53"/>
                                        </p:tgtEl>
                                        <p:attrNameLst>
                                          <p:attrName>ppt_h</p:attrName>
                                        </p:attrNameLst>
                                      </p:cBhvr>
                                      <p:tavLst>
                                        <p:tav tm="0">
                                          <p:val>
                                            <p:strVal val="#ppt_h"/>
                                          </p:val>
                                        </p:tav>
                                        <p:tav tm="100000">
                                          <p:val>
                                            <p:strVal val="#ppt_h"/>
                                          </p:val>
                                        </p:tav>
                                      </p:tavLst>
                                    </p:anim>
                                    <p:animEffect transition="in" filter="fade">
                                      <p:cBhvr>
                                        <p:cTn id="40" dur="1000"/>
                                        <p:tgtEl>
                                          <p:spTgt spid="53"/>
                                        </p:tgtEl>
                                      </p:cBhvr>
                                    </p:animEffect>
                                  </p:childTnLst>
                                </p:cTn>
                              </p:par>
                              <p:par>
                                <p:cTn id="41" presetID="50" presetClass="entr" presetSubtype="0" decel="100000" fill="hold" grpId="0" nodeType="withEffect">
                                  <p:stCondLst>
                                    <p:cond delay="750"/>
                                  </p:stCondLst>
                                  <p:childTnLst>
                                    <p:set>
                                      <p:cBhvr>
                                        <p:cTn id="42" dur="1" fill="hold">
                                          <p:stCondLst>
                                            <p:cond delay="0"/>
                                          </p:stCondLst>
                                        </p:cTn>
                                        <p:tgtEl>
                                          <p:spTgt spid="3"/>
                                        </p:tgtEl>
                                        <p:attrNameLst>
                                          <p:attrName>style.visibility</p:attrName>
                                        </p:attrNameLst>
                                      </p:cBhvr>
                                      <p:to>
                                        <p:strVal val="visible"/>
                                      </p:to>
                                    </p:set>
                                    <p:anim calcmode="lin" valueType="num">
                                      <p:cBhvr>
                                        <p:cTn id="43" dur="1000" fill="hold"/>
                                        <p:tgtEl>
                                          <p:spTgt spid="3"/>
                                        </p:tgtEl>
                                        <p:attrNameLst>
                                          <p:attrName>ppt_w</p:attrName>
                                        </p:attrNameLst>
                                      </p:cBhvr>
                                      <p:tavLst>
                                        <p:tav tm="0">
                                          <p:val>
                                            <p:strVal val="#ppt_w+.3"/>
                                          </p:val>
                                        </p:tav>
                                        <p:tav tm="100000">
                                          <p:val>
                                            <p:strVal val="#ppt_w"/>
                                          </p:val>
                                        </p:tav>
                                      </p:tavLst>
                                    </p:anim>
                                    <p:anim calcmode="lin" valueType="num">
                                      <p:cBhvr>
                                        <p:cTn id="44" dur="1000" fill="hold"/>
                                        <p:tgtEl>
                                          <p:spTgt spid="3"/>
                                        </p:tgtEl>
                                        <p:attrNameLst>
                                          <p:attrName>ppt_h</p:attrName>
                                        </p:attrNameLst>
                                      </p:cBhvr>
                                      <p:tavLst>
                                        <p:tav tm="0">
                                          <p:val>
                                            <p:strVal val="#ppt_h"/>
                                          </p:val>
                                        </p:tav>
                                        <p:tav tm="100000">
                                          <p:val>
                                            <p:strVal val="#ppt_h"/>
                                          </p:val>
                                        </p:tav>
                                      </p:tavLst>
                                    </p:anim>
                                    <p:animEffect transition="in" filter="fade">
                                      <p:cBhvr>
                                        <p:cTn id="4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50" grpId="0"/>
      <p:bldP spid="51" grpId="0"/>
      <p:bldP spid="53"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067050" y="443230"/>
            <a:ext cx="6057900" cy="645160"/>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特征工程</a:t>
            </a:r>
            <a:endPar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31"/>
          <p:cNvSpPr/>
          <p:nvPr/>
        </p:nvSpPr>
        <p:spPr>
          <a:xfrm>
            <a:off x="4735513" y="2221566"/>
            <a:ext cx="6298102" cy="375720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latin typeface="微软雅黑" pitchFamily="34" charset="-122"/>
              <a:ea typeface="微软雅黑" pitchFamily="34" charset="-122"/>
            </a:endParaRPr>
          </a:p>
        </p:txBody>
      </p:sp>
      <p:grpSp>
        <p:nvGrpSpPr>
          <p:cNvPr id="7" name="组合 6"/>
          <p:cNvGrpSpPr/>
          <p:nvPr/>
        </p:nvGrpSpPr>
        <p:grpSpPr>
          <a:xfrm>
            <a:off x="732498" y="1912076"/>
            <a:ext cx="3313113" cy="2997199"/>
            <a:chOff x="774701" y="2601913"/>
            <a:chExt cx="3313113" cy="2997199"/>
          </a:xfrm>
          <a:solidFill>
            <a:srgbClr val="262626"/>
          </a:solidFill>
        </p:grpSpPr>
        <p:sp>
          <p:nvSpPr>
            <p:cNvPr id="8" name="Freeform 165"/>
            <p:cNvSpPr>
              <a:spLocks noEditPoints="1"/>
            </p:cNvSpPr>
            <p:nvPr/>
          </p:nvSpPr>
          <p:spPr bwMode="auto">
            <a:xfrm>
              <a:off x="1503363" y="3411538"/>
              <a:ext cx="1535113" cy="1620837"/>
            </a:xfrm>
            <a:custGeom>
              <a:avLst/>
              <a:gdLst>
                <a:gd name="T0" fmla="*/ 10 w 38"/>
                <a:gd name="T1" fmla="*/ 39 h 40"/>
                <a:gd name="T2" fmla="*/ 8 w 38"/>
                <a:gd name="T3" fmla="*/ 37 h 40"/>
                <a:gd name="T4" fmla="*/ 5 w 38"/>
                <a:gd name="T5" fmla="*/ 34 h 40"/>
                <a:gd name="T6" fmla="*/ 2 w 38"/>
                <a:gd name="T7" fmla="*/ 29 h 40"/>
                <a:gd name="T8" fmla="*/ 0 w 38"/>
                <a:gd name="T9" fmla="*/ 22 h 40"/>
                <a:gd name="T10" fmla="*/ 1 w 38"/>
                <a:gd name="T11" fmla="*/ 15 h 40"/>
                <a:gd name="T12" fmla="*/ 2 w 38"/>
                <a:gd name="T13" fmla="*/ 12 h 40"/>
                <a:gd name="T14" fmla="*/ 3 w 38"/>
                <a:gd name="T15" fmla="*/ 9 h 40"/>
                <a:gd name="T16" fmla="*/ 5 w 38"/>
                <a:gd name="T17" fmla="*/ 6 h 40"/>
                <a:gd name="T18" fmla="*/ 7 w 38"/>
                <a:gd name="T19" fmla="*/ 4 h 40"/>
                <a:gd name="T20" fmla="*/ 10 w 38"/>
                <a:gd name="T21" fmla="*/ 2 h 40"/>
                <a:gd name="T22" fmla="*/ 13 w 38"/>
                <a:gd name="T23" fmla="*/ 1 h 40"/>
                <a:gd name="T24" fmla="*/ 16 w 38"/>
                <a:gd name="T25" fmla="*/ 0 h 40"/>
                <a:gd name="T26" fmla="*/ 20 w 38"/>
                <a:gd name="T27" fmla="*/ 0 h 40"/>
                <a:gd name="T28" fmla="*/ 23 w 38"/>
                <a:gd name="T29" fmla="*/ 0 h 40"/>
                <a:gd name="T30" fmla="*/ 26 w 38"/>
                <a:gd name="T31" fmla="*/ 1 h 40"/>
                <a:gd name="T32" fmla="*/ 32 w 38"/>
                <a:gd name="T33" fmla="*/ 5 h 40"/>
                <a:gd name="T34" fmla="*/ 34 w 38"/>
                <a:gd name="T35" fmla="*/ 7 h 40"/>
                <a:gd name="T36" fmla="*/ 36 w 38"/>
                <a:gd name="T37" fmla="*/ 10 h 40"/>
                <a:gd name="T38" fmla="*/ 38 w 38"/>
                <a:gd name="T39" fmla="*/ 17 h 40"/>
                <a:gd name="T40" fmla="*/ 38 w 38"/>
                <a:gd name="T41" fmla="*/ 20 h 40"/>
                <a:gd name="T42" fmla="*/ 38 w 38"/>
                <a:gd name="T43" fmla="*/ 23 h 40"/>
                <a:gd name="T44" fmla="*/ 36 w 38"/>
                <a:gd name="T45" fmla="*/ 30 h 40"/>
                <a:gd name="T46" fmla="*/ 32 w 38"/>
                <a:gd name="T47" fmla="*/ 36 h 40"/>
                <a:gd name="T48" fmla="*/ 27 w 38"/>
                <a:gd name="T49" fmla="*/ 40 h 40"/>
                <a:gd name="T50" fmla="*/ 27 w 38"/>
                <a:gd name="T51" fmla="*/ 40 h 40"/>
                <a:gd name="T52" fmla="*/ 27 w 38"/>
                <a:gd name="T53" fmla="*/ 40 h 40"/>
                <a:gd name="T54" fmla="*/ 23 w 38"/>
                <a:gd name="T55" fmla="*/ 39 h 40"/>
                <a:gd name="T56" fmla="*/ 19 w 38"/>
                <a:gd name="T57" fmla="*/ 39 h 40"/>
                <a:gd name="T58" fmla="*/ 10 w 38"/>
                <a:gd name="T59" fmla="*/ 39 h 40"/>
                <a:gd name="T60" fmla="*/ 10 w 38"/>
                <a:gd name="T61" fmla="*/ 39 h 40"/>
                <a:gd name="T62" fmla="*/ 10 w 38"/>
                <a:gd name="T63" fmla="*/ 39 h 40"/>
                <a:gd name="T64" fmla="*/ 19 w 38"/>
                <a:gd name="T65" fmla="*/ 38 h 40"/>
                <a:gd name="T66" fmla="*/ 23 w 38"/>
                <a:gd name="T67" fmla="*/ 38 h 40"/>
                <a:gd name="T68" fmla="*/ 27 w 38"/>
                <a:gd name="T69" fmla="*/ 39 h 40"/>
                <a:gd name="T70" fmla="*/ 27 w 38"/>
                <a:gd name="T71" fmla="*/ 39 h 40"/>
                <a:gd name="T72" fmla="*/ 31 w 38"/>
                <a:gd name="T73" fmla="*/ 35 h 40"/>
                <a:gd name="T74" fmla="*/ 34 w 38"/>
                <a:gd name="T75" fmla="*/ 29 h 40"/>
                <a:gd name="T76" fmla="*/ 36 w 38"/>
                <a:gd name="T77" fmla="*/ 23 h 40"/>
                <a:gd name="T78" fmla="*/ 37 w 38"/>
                <a:gd name="T79" fmla="*/ 20 h 40"/>
                <a:gd name="T80" fmla="*/ 36 w 38"/>
                <a:gd name="T81" fmla="*/ 17 h 40"/>
                <a:gd name="T82" fmla="*/ 35 w 38"/>
                <a:gd name="T83" fmla="*/ 11 h 40"/>
                <a:gd name="T84" fmla="*/ 33 w 38"/>
                <a:gd name="T85" fmla="*/ 8 h 40"/>
                <a:gd name="T86" fmla="*/ 31 w 38"/>
                <a:gd name="T87" fmla="*/ 5 h 40"/>
                <a:gd name="T88" fmla="*/ 26 w 38"/>
                <a:gd name="T89" fmla="*/ 2 h 40"/>
                <a:gd name="T90" fmla="*/ 23 w 38"/>
                <a:gd name="T91" fmla="*/ 1 h 40"/>
                <a:gd name="T92" fmla="*/ 20 w 38"/>
                <a:gd name="T93" fmla="*/ 1 h 40"/>
                <a:gd name="T94" fmla="*/ 17 w 38"/>
                <a:gd name="T95" fmla="*/ 1 h 40"/>
                <a:gd name="T96" fmla="*/ 13 w 38"/>
                <a:gd name="T97" fmla="*/ 1 h 40"/>
                <a:gd name="T98" fmla="*/ 10 w 38"/>
                <a:gd name="T99" fmla="*/ 3 h 40"/>
                <a:gd name="T100" fmla="*/ 8 w 38"/>
                <a:gd name="T101" fmla="*/ 5 h 40"/>
                <a:gd name="T102" fmla="*/ 6 w 38"/>
                <a:gd name="T103" fmla="*/ 7 h 40"/>
                <a:gd name="T104" fmla="*/ 4 w 38"/>
                <a:gd name="T105" fmla="*/ 10 h 40"/>
                <a:gd name="T106" fmla="*/ 3 w 38"/>
                <a:gd name="T107" fmla="*/ 13 h 40"/>
                <a:gd name="T108" fmla="*/ 2 w 38"/>
                <a:gd name="T109" fmla="*/ 16 h 40"/>
                <a:gd name="T110" fmla="*/ 2 w 38"/>
                <a:gd name="T111" fmla="*/ 22 h 40"/>
                <a:gd name="T112" fmla="*/ 3 w 38"/>
                <a:gd name="T113" fmla="*/ 28 h 40"/>
                <a:gd name="T114" fmla="*/ 6 w 38"/>
                <a:gd name="T115" fmla="*/ 34 h 40"/>
                <a:gd name="T116" fmla="*/ 8 w 38"/>
                <a:gd name="T117" fmla="*/ 36 h 40"/>
                <a:gd name="T118" fmla="*/ 10 w 38"/>
                <a:gd name="T119"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 h="40">
                  <a:moveTo>
                    <a:pt x="10" y="39"/>
                  </a:moveTo>
                  <a:cubicBezTo>
                    <a:pt x="8" y="37"/>
                    <a:pt x="8" y="37"/>
                    <a:pt x="8" y="37"/>
                  </a:cubicBezTo>
                  <a:cubicBezTo>
                    <a:pt x="7" y="36"/>
                    <a:pt x="6" y="35"/>
                    <a:pt x="5" y="34"/>
                  </a:cubicBezTo>
                  <a:cubicBezTo>
                    <a:pt x="4" y="33"/>
                    <a:pt x="3" y="31"/>
                    <a:pt x="2" y="29"/>
                  </a:cubicBezTo>
                  <a:cubicBezTo>
                    <a:pt x="1" y="26"/>
                    <a:pt x="1" y="24"/>
                    <a:pt x="0" y="22"/>
                  </a:cubicBezTo>
                  <a:cubicBezTo>
                    <a:pt x="0" y="20"/>
                    <a:pt x="0" y="18"/>
                    <a:pt x="1" y="15"/>
                  </a:cubicBezTo>
                  <a:cubicBezTo>
                    <a:pt x="1" y="14"/>
                    <a:pt x="1" y="13"/>
                    <a:pt x="2" y="12"/>
                  </a:cubicBezTo>
                  <a:cubicBezTo>
                    <a:pt x="2" y="11"/>
                    <a:pt x="2" y="10"/>
                    <a:pt x="3" y="9"/>
                  </a:cubicBezTo>
                  <a:cubicBezTo>
                    <a:pt x="4" y="8"/>
                    <a:pt x="4" y="7"/>
                    <a:pt x="5" y="6"/>
                  </a:cubicBezTo>
                  <a:cubicBezTo>
                    <a:pt x="7" y="4"/>
                    <a:pt x="7" y="4"/>
                    <a:pt x="7" y="4"/>
                  </a:cubicBezTo>
                  <a:cubicBezTo>
                    <a:pt x="10" y="2"/>
                    <a:pt x="10" y="2"/>
                    <a:pt x="10" y="2"/>
                  </a:cubicBezTo>
                  <a:cubicBezTo>
                    <a:pt x="11" y="2"/>
                    <a:pt x="12" y="1"/>
                    <a:pt x="13" y="1"/>
                  </a:cubicBezTo>
                  <a:cubicBezTo>
                    <a:pt x="14" y="0"/>
                    <a:pt x="15" y="0"/>
                    <a:pt x="16" y="0"/>
                  </a:cubicBezTo>
                  <a:cubicBezTo>
                    <a:pt x="18" y="0"/>
                    <a:pt x="19" y="0"/>
                    <a:pt x="20" y="0"/>
                  </a:cubicBezTo>
                  <a:cubicBezTo>
                    <a:pt x="21" y="0"/>
                    <a:pt x="22" y="0"/>
                    <a:pt x="23" y="0"/>
                  </a:cubicBezTo>
                  <a:cubicBezTo>
                    <a:pt x="24" y="1"/>
                    <a:pt x="25" y="1"/>
                    <a:pt x="26" y="1"/>
                  </a:cubicBezTo>
                  <a:cubicBezTo>
                    <a:pt x="28" y="2"/>
                    <a:pt x="30" y="3"/>
                    <a:pt x="32" y="5"/>
                  </a:cubicBezTo>
                  <a:cubicBezTo>
                    <a:pt x="33" y="6"/>
                    <a:pt x="34" y="6"/>
                    <a:pt x="34" y="7"/>
                  </a:cubicBezTo>
                  <a:cubicBezTo>
                    <a:pt x="35" y="8"/>
                    <a:pt x="35" y="9"/>
                    <a:pt x="36" y="10"/>
                  </a:cubicBezTo>
                  <a:cubicBezTo>
                    <a:pt x="37" y="12"/>
                    <a:pt x="37" y="14"/>
                    <a:pt x="38" y="17"/>
                  </a:cubicBezTo>
                  <a:cubicBezTo>
                    <a:pt x="38" y="18"/>
                    <a:pt x="38" y="19"/>
                    <a:pt x="38" y="20"/>
                  </a:cubicBezTo>
                  <a:cubicBezTo>
                    <a:pt x="38" y="21"/>
                    <a:pt x="38" y="22"/>
                    <a:pt x="38" y="23"/>
                  </a:cubicBezTo>
                  <a:cubicBezTo>
                    <a:pt x="37" y="26"/>
                    <a:pt x="36" y="28"/>
                    <a:pt x="36" y="30"/>
                  </a:cubicBezTo>
                  <a:cubicBezTo>
                    <a:pt x="35" y="32"/>
                    <a:pt x="34" y="34"/>
                    <a:pt x="32" y="36"/>
                  </a:cubicBezTo>
                  <a:cubicBezTo>
                    <a:pt x="31" y="37"/>
                    <a:pt x="29" y="39"/>
                    <a:pt x="27" y="40"/>
                  </a:cubicBezTo>
                  <a:cubicBezTo>
                    <a:pt x="27" y="40"/>
                    <a:pt x="27" y="40"/>
                    <a:pt x="27" y="40"/>
                  </a:cubicBezTo>
                  <a:cubicBezTo>
                    <a:pt x="27" y="40"/>
                    <a:pt x="27" y="40"/>
                    <a:pt x="27" y="40"/>
                  </a:cubicBezTo>
                  <a:cubicBezTo>
                    <a:pt x="25" y="40"/>
                    <a:pt x="24" y="39"/>
                    <a:pt x="23" y="39"/>
                  </a:cubicBezTo>
                  <a:cubicBezTo>
                    <a:pt x="21" y="39"/>
                    <a:pt x="20" y="39"/>
                    <a:pt x="19" y="39"/>
                  </a:cubicBezTo>
                  <a:cubicBezTo>
                    <a:pt x="16" y="39"/>
                    <a:pt x="13" y="39"/>
                    <a:pt x="10" y="39"/>
                  </a:cubicBezTo>
                  <a:cubicBezTo>
                    <a:pt x="10" y="39"/>
                    <a:pt x="10" y="39"/>
                    <a:pt x="10" y="39"/>
                  </a:cubicBezTo>
                  <a:close/>
                  <a:moveTo>
                    <a:pt x="10" y="39"/>
                  </a:moveTo>
                  <a:cubicBezTo>
                    <a:pt x="13" y="38"/>
                    <a:pt x="16" y="38"/>
                    <a:pt x="19" y="38"/>
                  </a:cubicBezTo>
                  <a:cubicBezTo>
                    <a:pt x="20" y="38"/>
                    <a:pt x="21" y="38"/>
                    <a:pt x="23" y="38"/>
                  </a:cubicBezTo>
                  <a:cubicBezTo>
                    <a:pt x="24" y="38"/>
                    <a:pt x="26" y="39"/>
                    <a:pt x="27" y="39"/>
                  </a:cubicBezTo>
                  <a:cubicBezTo>
                    <a:pt x="27" y="39"/>
                    <a:pt x="27" y="39"/>
                    <a:pt x="27" y="39"/>
                  </a:cubicBezTo>
                  <a:cubicBezTo>
                    <a:pt x="28" y="38"/>
                    <a:pt x="30" y="37"/>
                    <a:pt x="31" y="35"/>
                  </a:cubicBezTo>
                  <a:cubicBezTo>
                    <a:pt x="32" y="33"/>
                    <a:pt x="33" y="31"/>
                    <a:pt x="34" y="29"/>
                  </a:cubicBezTo>
                  <a:cubicBezTo>
                    <a:pt x="35" y="27"/>
                    <a:pt x="36" y="25"/>
                    <a:pt x="36" y="23"/>
                  </a:cubicBezTo>
                  <a:cubicBezTo>
                    <a:pt x="36" y="22"/>
                    <a:pt x="36" y="21"/>
                    <a:pt x="37" y="20"/>
                  </a:cubicBezTo>
                  <a:cubicBezTo>
                    <a:pt x="37" y="19"/>
                    <a:pt x="37" y="18"/>
                    <a:pt x="36" y="17"/>
                  </a:cubicBezTo>
                  <a:cubicBezTo>
                    <a:pt x="36" y="15"/>
                    <a:pt x="36" y="13"/>
                    <a:pt x="35" y="11"/>
                  </a:cubicBezTo>
                  <a:cubicBezTo>
                    <a:pt x="34" y="10"/>
                    <a:pt x="34" y="9"/>
                    <a:pt x="33" y="8"/>
                  </a:cubicBezTo>
                  <a:cubicBezTo>
                    <a:pt x="33" y="7"/>
                    <a:pt x="32" y="6"/>
                    <a:pt x="31" y="5"/>
                  </a:cubicBezTo>
                  <a:cubicBezTo>
                    <a:pt x="30" y="4"/>
                    <a:pt x="28" y="3"/>
                    <a:pt x="26" y="2"/>
                  </a:cubicBezTo>
                  <a:cubicBezTo>
                    <a:pt x="25" y="1"/>
                    <a:pt x="24" y="1"/>
                    <a:pt x="23" y="1"/>
                  </a:cubicBezTo>
                  <a:cubicBezTo>
                    <a:pt x="22" y="1"/>
                    <a:pt x="21" y="1"/>
                    <a:pt x="20" y="1"/>
                  </a:cubicBezTo>
                  <a:cubicBezTo>
                    <a:pt x="19" y="0"/>
                    <a:pt x="18" y="0"/>
                    <a:pt x="17" y="1"/>
                  </a:cubicBezTo>
                  <a:cubicBezTo>
                    <a:pt x="15" y="1"/>
                    <a:pt x="14" y="1"/>
                    <a:pt x="13" y="1"/>
                  </a:cubicBezTo>
                  <a:cubicBezTo>
                    <a:pt x="12" y="2"/>
                    <a:pt x="11" y="2"/>
                    <a:pt x="10" y="3"/>
                  </a:cubicBezTo>
                  <a:cubicBezTo>
                    <a:pt x="8" y="5"/>
                    <a:pt x="8" y="5"/>
                    <a:pt x="8" y="5"/>
                  </a:cubicBezTo>
                  <a:cubicBezTo>
                    <a:pt x="6" y="7"/>
                    <a:pt x="6" y="7"/>
                    <a:pt x="6" y="7"/>
                  </a:cubicBezTo>
                  <a:cubicBezTo>
                    <a:pt x="5" y="8"/>
                    <a:pt x="5" y="9"/>
                    <a:pt x="4" y="10"/>
                  </a:cubicBezTo>
                  <a:cubicBezTo>
                    <a:pt x="3" y="11"/>
                    <a:pt x="3" y="12"/>
                    <a:pt x="3" y="13"/>
                  </a:cubicBezTo>
                  <a:cubicBezTo>
                    <a:pt x="2" y="14"/>
                    <a:pt x="2" y="15"/>
                    <a:pt x="2" y="16"/>
                  </a:cubicBezTo>
                  <a:cubicBezTo>
                    <a:pt x="1" y="18"/>
                    <a:pt x="1" y="20"/>
                    <a:pt x="2" y="22"/>
                  </a:cubicBezTo>
                  <a:cubicBezTo>
                    <a:pt x="2" y="24"/>
                    <a:pt x="2" y="26"/>
                    <a:pt x="3" y="28"/>
                  </a:cubicBezTo>
                  <a:cubicBezTo>
                    <a:pt x="4" y="30"/>
                    <a:pt x="5" y="32"/>
                    <a:pt x="6" y="34"/>
                  </a:cubicBezTo>
                  <a:cubicBezTo>
                    <a:pt x="7" y="35"/>
                    <a:pt x="7" y="36"/>
                    <a:pt x="8" y="36"/>
                  </a:cubicBezTo>
                  <a:lnTo>
                    <a:pt x="10" y="39"/>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9" name="Freeform 166"/>
            <p:cNvSpPr/>
            <p:nvPr/>
          </p:nvSpPr>
          <p:spPr bwMode="auto">
            <a:xfrm>
              <a:off x="1866901" y="3978275"/>
              <a:ext cx="766763" cy="1012825"/>
            </a:xfrm>
            <a:custGeom>
              <a:avLst/>
              <a:gdLst>
                <a:gd name="T0" fmla="*/ 5 w 19"/>
                <a:gd name="T1" fmla="*/ 24 h 25"/>
                <a:gd name="T2" fmla="*/ 3 w 19"/>
                <a:gd name="T3" fmla="*/ 21 h 25"/>
                <a:gd name="T4" fmla="*/ 1 w 19"/>
                <a:gd name="T5" fmla="*/ 11 h 25"/>
                <a:gd name="T6" fmla="*/ 1 w 19"/>
                <a:gd name="T7" fmla="*/ 4 h 25"/>
                <a:gd name="T8" fmla="*/ 2 w 19"/>
                <a:gd name="T9" fmla="*/ 2 h 25"/>
                <a:gd name="T10" fmla="*/ 3 w 19"/>
                <a:gd name="T11" fmla="*/ 2 h 25"/>
                <a:gd name="T12" fmla="*/ 4 w 19"/>
                <a:gd name="T13" fmla="*/ 1 h 25"/>
                <a:gd name="T14" fmla="*/ 6 w 19"/>
                <a:gd name="T15" fmla="*/ 2 h 25"/>
                <a:gd name="T16" fmla="*/ 6 w 19"/>
                <a:gd name="T17" fmla="*/ 4 h 25"/>
                <a:gd name="T18" fmla="*/ 5 w 19"/>
                <a:gd name="T19" fmla="*/ 5 h 25"/>
                <a:gd name="T20" fmla="*/ 4 w 19"/>
                <a:gd name="T21" fmla="*/ 5 h 25"/>
                <a:gd name="T22" fmla="*/ 3 w 19"/>
                <a:gd name="T23" fmla="*/ 3 h 25"/>
                <a:gd name="T24" fmla="*/ 7 w 19"/>
                <a:gd name="T25" fmla="*/ 1 h 25"/>
                <a:gd name="T26" fmla="*/ 11 w 19"/>
                <a:gd name="T27" fmla="*/ 3 h 25"/>
                <a:gd name="T28" fmla="*/ 10 w 19"/>
                <a:gd name="T29" fmla="*/ 5 h 25"/>
                <a:gd name="T30" fmla="*/ 9 w 19"/>
                <a:gd name="T31" fmla="*/ 5 h 25"/>
                <a:gd name="T32" fmla="*/ 8 w 19"/>
                <a:gd name="T33" fmla="*/ 4 h 25"/>
                <a:gd name="T34" fmla="*/ 8 w 19"/>
                <a:gd name="T35" fmla="*/ 2 h 25"/>
                <a:gd name="T36" fmla="*/ 10 w 19"/>
                <a:gd name="T37" fmla="*/ 1 h 25"/>
                <a:gd name="T38" fmla="*/ 12 w 19"/>
                <a:gd name="T39" fmla="*/ 0 h 25"/>
                <a:gd name="T40" fmla="*/ 13 w 19"/>
                <a:gd name="T41" fmla="*/ 0 h 25"/>
                <a:gd name="T42" fmla="*/ 14 w 19"/>
                <a:gd name="T43" fmla="*/ 1 h 25"/>
                <a:gd name="T44" fmla="*/ 16 w 19"/>
                <a:gd name="T45" fmla="*/ 3 h 25"/>
                <a:gd name="T46" fmla="*/ 14 w 19"/>
                <a:gd name="T47" fmla="*/ 5 h 25"/>
                <a:gd name="T48" fmla="*/ 13 w 19"/>
                <a:gd name="T49" fmla="*/ 5 h 25"/>
                <a:gd name="T50" fmla="*/ 12 w 19"/>
                <a:gd name="T51" fmla="*/ 3 h 25"/>
                <a:gd name="T52" fmla="*/ 13 w 19"/>
                <a:gd name="T53" fmla="*/ 1 h 25"/>
                <a:gd name="T54" fmla="*/ 17 w 19"/>
                <a:gd name="T55" fmla="*/ 1 h 25"/>
                <a:gd name="T56" fmla="*/ 19 w 19"/>
                <a:gd name="T57" fmla="*/ 5 h 25"/>
                <a:gd name="T58" fmla="*/ 17 w 19"/>
                <a:gd name="T59" fmla="*/ 12 h 25"/>
                <a:gd name="T60" fmla="*/ 12 w 19"/>
                <a:gd name="T61" fmla="*/ 24 h 25"/>
                <a:gd name="T62" fmla="*/ 12 w 19"/>
                <a:gd name="T63" fmla="*/ 25 h 25"/>
                <a:gd name="T64" fmla="*/ 12 w 19"/>
                <a:gd name="T65" fmla="*/ 24 h 25"/>
                <a:gd name="T66" fmla="*/ 15 w 19"/>
                <a:gd name="T67" fmla="*/ 11 h 25"/>
                <a:gd name="T68" fmla="*/ 17 w 19"/>
                <a:gd name="T69" fmla="*/ 5 h 25"/>
                <a:gd name="T70" fmla="*/ 16 w 19"/>
                <a:gd name="T71" fmla="*/ 2 h 25"/>
                <a:gd name="T72" fmla="*/ 14 w 19"/>
                <a:gd name="T73" fmla="*/ 2 h 25"/>
                <a:gd name="T74" fmla="*/ 13 w 19"/>
                <a:gd name="T75" fmla="*/ 3 h 25"/>
                <a:gd name="T76" fmla="*/ 13 w 19"/>
                <a:gd name="T77" fmla="*/ 3 h 25"/>
                <a:gd name="T78" fmla="*/ 14 w 19"/>
                <a:gd name="T79" fmla="*/ 4 h 25"/>
                <a:gd name="T80" fmla="*/ 14 w 19"/>
                <a:gd name="T81" fmla="*/ 4 h 25"/>
                <a:gd name="T82" fmla="*/ 14 w 19"/>
                <a:gd name="T83" fmla="*/ 3 h 25"/>
                <a:gd name="T84" fmla="*/ 14 w 19"/>
                <a:gd name="T85" fmla="*/ 2 h 25"/>
                <a:gd name="T86" fmla="*/ 10 w 19"/>
                <a:gd name="T87" fmla="*/ 2 h 25"/>
                <a:gd name="T88" fmla="*/ 9 w 19"/>
                <a:gd name="T89" fmla="*/ 4 h 25"/>
                <a:gd name="T90" fmla="*/ 10 w 19"/>
                <a:gd name="T91" fmla="*/ 4 h 25"/>
                <a:gd name="T92" fmla="*/ 10 w 19"/>
                <a:gd name="T93" fmla="*/ 3 h 25"/>
                <a:gd name="T94" fmla="*/ 7 w 19"/>
                <a:gd name="T95" fmla="*/ 1 h 25"/>
                <a:gd name="T96" fmla="*/ 4 w 19"/>
                <a:gd name="T97" fmla="*/ 3 h 25"/>
                <a:gd name="T98" fmla="*/ 5 w 19"/>
                <a:gd name="T99" fmla="*/ 4 h 25"/>
                <a:gd name="T100" fmla="*/ 4 w 19"/>
                <a:gd name="T101" fmla="*/ 2 h 25"/>
                <a:gd name="T102" fmla="*/ 2 w 19"/>
                <a:gd name="T103" fmla="*/ 4 h 25"/>
                <a:gd name="T104" fmla="*/ 2 w 19"/>
                <a:gd name="T105" fmla="*/ 11 h 25"/>
                <a:gd name="T106" fmla="*/ 3 w 19"/>
                <a:gd name="T107" fmla="*/ 16 h 25"/>
                <a:gd name="T108" fmla="*/ 4 w 19"/>
                <a:gd name="T109" fmla="*/ 21 h 25"/>
                <a:gd name="T110" fmla="*/ 5 w 19"/>
                <a:gd name="T111" fmla="*/ 24 h 25"/>
                <a:gd name="T112" fmla="*/ 5 w 19"/>
                <a:gd name="T113" fmla="*/ 24 h 25"/>
                <a:gd name="T114" fmla="*/ 5 w 19"/>
                <a:gd name="T115"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 h="25">
                  <a:moveTo>
                    <a:pt x="5" y="24"/>
                  </a:moveTo>
                  <a:cubicBezTo>
                    <a:pt x="5" y="24"/>
                    <a:pt x="4" y="23"/>
                    <a:pt x="3" y="21"/>
                  </a:cubicBezTo>
                  <a:cubicBezTo>
                    <a:pt x="2" y="18"/>
                    <a:pt x="1" y="15"/>
                    <a:pt x="1" y="11"/>
                  </a:cubicBezTo>
                  <a:cubicBezTo>
                    <a:pt x="1" y="9"/>
                    <a:pt x="0" y="7"/>
                    <a:pt x="1" y="4"/>
                  </a:cubicBezTo>
                  <a:cubicBezTo>
                    <a:pt x="1" y="4"/>
                    <a:pt x="1" y="3"/>
                    <a:pt x="2" y="2"/>
                  </a:cubicBezTo>
                  <a:cubicBezTo>
                    <a:pt x="2" y="2"/>
                    <a:pt x="2" y="2"/>
                    <a:pt x="3" y="2"/>
                  </a:cubicBezTo>
                  <a:cubicBezTo>
                    <a:pt x="3" y="2"/>
                    <a:pt x="3" y="1"/>
                    <a:pt x="4" y="1"/>
                  </a:cubicBezTo>
                  <a:cubicBezTo>
                    <a:pt x="4" y="1"/>
                    <a:pt x="5" y="1"/>
                    <a:pt x="6" y="2"/>
                  </a:cubicBezTo>
                  <a:cubicBezTo>
                    <a:pt x="6" y="3"/>
                    <a:pt x="6" y="3"/>
                    <a:pt x="6" y="4"/>
                  </a:cubicBezTo>
                  <a:cubicBezTo>
                    <a:pt x="6" y="4"/>
                    <a:pt x="6" y="5"/>
                    <a:pt x="5" y="5"/>
                  </a:cubicBezTo>
                  <a:cubicBezTo>
                    <a:pt x="5" y="5"/>
                    <a:pt x="4" y="5"/>
                    <a:pt x="4" y="5"/>
                  </a:cubicBezTo>
                  <a:cubicBezTo>
                    <a:pt x="4" y="4"/>
                    <a:pt x="3" y="4"/>
                    <a:pt x="3" y="3"/>
                  </a:cubicBezTo>
                  <a:cubicBezTo>
                    <a:pt x="4" y="1"/>
                    <a:pt x="6" y="1"/>
                    <a:pt x="7" y="1"/>
                  </a:cubicBezTo>
                  <a:cubicBezTo>
                    <a:pt x="8" y="1"/>
                    <a:pt x="10" y="1"/>
                    <a:pt x="11" y="3"/>
                  </a:cubicBezTo>
                  <a:cubicBezTo>
                    <a:pt x="11" y="3"/>
                    <a:pt x="11" y="4"/>
                    <a:pt x="10" y="5"/>
                  </a:cubicBezTo>
                  <a:cubicBezTo>
                    <a:pt x="10" y="5"/>
                    <a:pt x="10" y="5"/>
                    <a:pt x="9" y="5"/>
                  </a:cubicBezTo>
                  <a:cubicBezTo>
                    <a:pt x="9" y="5"/>
                    <a:pt x="8" y="5"/>
                    <a:pt x="8" y="4"/>
                  </a:cubicBezTo>
                  <a:cubicBezTo>
                    <a:pt x="8" y="4"/>
                    <a:pt x="8" y="3"/>
                    <a:pt x="8" y="2"/>
                  </a:cubicBezTo>
                  <a:cubicBezTo>
                    <a:pt x="9" y="1"/>
                    <a:pt x="9" y="1"/>
                    <a:pt x="10" y="1"/>
                  </a:cubicBezTo>
                  <a:cubicBezTo>
                    <a:pt x="11" y="0"/>
                    <a:pt x="11" y="0"/>
                    <a:pt x="12" y="0"/>
                  </a:cubicBezTo>
                  <a:cubicBezTo>
                    <a:pt x="13" y="0"/>
                    <a:pt x="13" y="0"/>
                    <a:pt x="13" y="0"/>
                  </a:cubicBezTo>
                  <a:cubicBezTo>
                    <a:pt x="14" y="1"/>
                    <a:pt x="14" y="1"/>
                    <a:pt x="14" y="1"/>
                  </a:cubicBezTo>
                  <a:cubicBezTo>
                    <a:pt x="15" y="1"/>
                    <a:pt x="16" y="2"/>
                    <a:pt x="16" y="3"/>
                  </a:cubicBezTo>
                  <a:cubicBezTo>
                    <a:pt x="16" y="4"/>
                    <a:pt x="15" y="5"/>
                    <a:pt x="14" y="5"/>
                  </a:cubicBezTo>
                  <a:cubicBezTo>
                    <a:pt x="13" y="5"/>
                    <a:pt x="13" y="5"/>
                    <a:pt x="13" y="5"/>
                  </a:cubicBezTo>
                  <a:cubicBezTo>
                    <a:pt x="12" y="4"/>
                    <a:pt x="12" y="4"/>
                    <a:pt x="12" y="3"/>
                  </a:cubicBezTo>
                  <a:cubicBezTo>
                    <a:pt x="12" y="2"/>
                    <a:pt x="12" y="1"/>
                    <a:pt x="13" y="1"/>
                  </a:cubicBezTo>
                  <a:cubicBezTo>
                    <a:pt x="14" y="0"/>
                    <a:pt x="16" y="0"/>
                    <a:pt x="17" y="1"/>
                  </a:cubicBezTo>
                  <a:cubicBezTo>
                    <a:pt x="19" y="2"/>
                    <a:pt x="19" y="4"/>
                    <a:pt x="19" y="5"/>
                  </a:cubicBezTo>
                  <a:cubicBezTo>
                    <a:pt x="18" y="8"/>
                    <a:pt x="17" y="10"/>
                    <a:pt x="17" y="12"/>
                  </a:cubicBezTo>
                  <a:cubicBezTo>
                    <a:pt x="14" y="19"/>
                    <a:pt x="12" y="24"/>
                    <a:pt x="12" y="24"/>
                  </a:cubicBezTo>
                  <a:cubicBezTo>
                    <a:pt x="12" y="25"/>
                    <a:pt x="12" y="25"/>
                    <a:pt x="12" y="25"/>
                  </a:cubicBezTo>
                  <a:cubicBezTo>
                    <a:pt x="12" y="24"/>
                    <a:pt x="12" y="24"/>
                    <a:pt x="12" y="24"/>
                  </a:cubicBezTo>
                  <a:cubicBezTo>
                    <a:pt x="12" y="24"/>
                    <a:pt x="13" y="19"/>
                    <a:pt x="15" y="11"/>
                  </a:cubicBezTo>
                  <a:cubicBezTo>
                    <a:pt x="16" y="9"/>
                    <a:pt x="17" y="7"/>
                    <a:pt x="17" y="5"/>
                  </a:cubicBezTo>
                  <a:cubicBezTo>
                    <a:pt x="17" y="4"/>
                    <a:pt x="17" y="3"/>
                    <a:pt x="16" y="2"/>
                  </a:cubicBezTo>
                  <a:cubicBezTo>
                    <a:pt x="16" y="2"/>
                    <a:pt x="14" y="2"/>
                    <a:pt x="14" y="2"/>
                  </a:cubicBezTo>
                  <a:cubicBezTo>
                    <a:pt x="13" y="2"/>
                    <a:pt x="13" y="3"/>
                    <a:pt x="13" y="3"/>
                  </a:cubicBezTo>
                  <a:cubicBezTo>
                    <a:pt x="13" y="3"/>
                    <a:pt x="13" y="3"/>
                    <a:pt x="13" y="3"/>
                  </a:cubicBezTo>
                  <a:cubicBezTo>
                    <a:pt x="14" y="4"/>
                    <a:pt x="14" y="4"/>
                    <a:pt x="14" y="4"/>
                  </a:cubicBezTo>
                  <a:cubicBezTo>
                    <a:pt x="14" y="4"/>
                    <a:pt x="14" y="4"/>
                    <a:pt x="14" y="4"/>
                  </a:cubicBezTo>
                  <a:cubicBezTo>
                    <a:pt x="14" y="4"/>
                    <a:pt x="14" y="4"/>
                    <a:pt x="14" y="3"/>
                  </a:cubicBezTo>
                  <a:cubicBezTo>
                    <a:pt x="14" y="3"/>
                    <a:pt x="14" y="2"/>
                    <a:pt x="14" y="2"/>
                  </a:cubicBezTo>
                  <a:cubicBezTo>
                    <a:pt x="13" y="1"/>
                    <a:pt x="12" y="1"/>
                    <a:pt x="10" y="2"/>
                  </a:cubicBezTo>
                  <a:cubicBezTo>
                    <a:pt x="9" y="2"/>
                    <a:pt x="8" y="3"/>
                    <a:pt x="9" y="4"/>
                  </a:cubicBezTo>
                  <a:cubicBezTo>
                    <a:pt x="9" y="4"/>
                    <a:pt x="10" y="5"/>
                    <a:pt x="10" y="4"/>
                  </a:cubicBezTo>
                  <a:cubicBezTo>
                    <a:pt x="10" y="4"/>
                    <a:pt x="10" y="3"/>
                    <a:pt x="10" y="3"/>
                  </a:cubicBezTo>
                  <a:cubicBezTo>
                    <a:pt x="10" y="2"/>
                    <a:pt x="8" y="1"/>
                    <a:pt x="7" y="1"/>
                  </a:cubicBezTo>
                  <a:cubicBezTo>
                    <a:pt x="6" y="1"/>
                    <a:pt x="4" y="2"/>
                    <a:pt x="4" y="3"/>
                  </a:cubicBezTo>
                  <a:cubicBezTo>
                    <a:pt x="4" y="4"/>
                    <a:pt x="6" y="5"/>
                    <a:pt x="5" y="4"/>
                  </a:cubicBezTo>
                  <a:cubicBezTo>
                    <a:pt x="6" y="3"/>
                    <a:pt x="5" y="2"/>
                    <a:pt x="4" y="2"/>
                  </a:cubicBezTo>
                  <a:cubicBezTo>
                    <a:pt x="3" y="3"/>
                    <a:pt x="2" y="3"/>
                    <a:pt x="2" y="4"/>
                  </a:cubicBezTo>
                  <a:cubicBezTo>
                    <a:pt x="2" y="7"/>
                    <a:pt x="2" y="9"/>
                    <a:pt x="2" y="11"/>
                  </a:cubicBezTo>
                  <a:cubicBezTo>
                    <a:pt x="2" y="13"/>
                    <a:pt x="3" y="15"/>
                    <a:pt x="3" y="16"/>
                  </a:cubicBezTo>
                  <a:cubicBezTo>
                    <a:pt x="3" y="18"/>
                    <a:pt x="4" y="19"/>
                    <a:pt x="4" y="21"/>
                  </a:cubicBezTo>
                  <a:cubicBezTo>
                    <a:pt x="5" y="23"/>
                    <a:pt x="5" y="24"/>
                    <a:pt x="5" y="24"/>
                  </a:cubicBezTo>
                  <a:cubicBezTo>
                    <a:pt x="5" y="24"/>
                    <a:pt x="5" y="24"/>
                    <a:pt x="5" y="24"/>
                  </a:cubicBezTo>
                  <a:cubicBezTo>
                    <a:pt x="5" y="24"/>
                    <a:pt x="5" y="24"/>
                    <a:pt x="5" y="24"/>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0" name="Freeform 167"/>
            <p:cNvSpPr/>
            <p:nvPr/>
          </p:nvSpPr>
          <p:spPr bwMode="auto">
            <a:xfrm>
              <a:off x="1866901" y="4991100"/>
              <a:ext cx="766763" cy="161925"/>
            </a:xfrm>
            <a:custGeom>
              <a:avLst/>
              <a:gdLst>
                <a:gd name="T0" fmla="*/ 1 w 19"/>
                <a:gd name="T1" fmla="*/ 0 h 4"/>
                <a:gd name="T2" fmla="*/ 1 w 19"/>
                <a:gd name="T3" fmla="*/ 1 h 4"/>
                <a:gd name="T4" fmla="*/ 1 w 19"/>
                <a:gd name="T5" fmla="*/ 2 h 4"/>
                <a:gd name="T6" fmla="*/ 2 w 19"/>
                <a:gd name="T7" fmla="*/ 3 h 4"/>
                <a:gd name="T8" fmla="*/ 3 w 19"/>
                <a:gd name="T9" fmla="*/ 3 h 4"/>
                <a:gd name="T10" fmla="*/ 5 w 19"/>
                <a:gd name="T11" fmla="*/ 3 h 4"/>
                <a:gd name="T12" fmla="*/ 9 w 19"/>
                <a:gd name="T13" fmla="*/ 3 h 4"/>
                <a:gd name="T14" fmla="*/ 17 w 19"/>
                <a:gd name="T15" fmla="*/ 2 h 4"/>
                <a:gd name="T16" fmla="*/ 18 w 19"/>
                <a:gd name="T17" fmla="*/ 2 h 4"/>
                <a:gd name="T18" fmla="*/ 18 w 19"/>
                <a:gd name="T19" fmla="*/ 1 h 4"/>
                <a:gd name="T20" fmla="*/ 17 w 19"/>
                <a:gd name="T21" fmla="*/ 0 h 4"/>
                <a:gd name="T22" fmla="*/ 17 w 19"/>
                <a:gd name="T23" fmla="*/ 0 h 4"/>
                <a:gd name="T24" fmla="*/ 17 w 19"/>
                <a:gd name="T25" fmla="*/ 0 h 4"/>
                <a:gd name="T26" fmla="*/ 18 w 19"/>
                <a:gd name="T27" fmla="*/ 1 h 4"/>
                <a:gd name="T28" fmla="*/ 19 w 19"/>
                <a:gd name="T29" fmla="*/ 1 h 4"/>
                <a:gd name="T30" fmla="*/ 19 w 19"/>
                <a:gd name="T31" fmla="*/ 2 h 4"/>
                <a:gd name="T32" fmla="*/ 17 w 19"/>
                <a:gd name="T33" fmla="*/ 3 h 4"/>
                <a:gd name="T34" fmla="*/ 9 w 19"/>
                <a:gd name="T35" fmla="*/ 4 h 4"/>
                <a:gd name="T36" fmla="*/ 5 w 19"/>
                <a:gd name="T37" fmla="*/ 4 h 4"/>
                <a:gd name="T38" fmla="*/ 3 w 19"/>
                <a:gd name="T39" fmla="*/ 4 h 4"/>
                <a:gd name="T40" fmla="*/ 1 w 19"/>
                <a:gd name="T41" fmla="*/ 4 h 4"/>
                <a:gd name="T42" fmla="*/ 0 w 19"/>
                <a:gd name="T43" fmla="*/ 2 h 4"/>
                <a:gd name="T44" fmla="*/ 1 w 19"/>
                <a:gd name="T45" fmla="*/ 1 h 4"/>
                <a:gd name="T46" fmla="*/ 1 w 19"/>
                <a:gd name="T47" fmla="*/ 0 h 4"/>
                <a:gd name="T48" fmla="*/ 1 w 19"/>
                <a:gd name="T49" fmla="*/ 0 h 4"/>
                <a:gd name="T50" fmla="*/ 1 w 19"/>
                <a:gd name="T5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4">
                  <a:moveTo>
                    <a:pt x="1" y="0"/>
                  </a:moveTo>
                  <a:cubicBezTo>
                    <a:pt x="1" y="0"/>
                    <a:pt x="1" y="0"/>
                    <a:pt x="1" y="1"/>
                  </a:cubicBezTo>
                  <a:cubicBezTo>
                    <a:pt x="1" y="1"/>
                    <a:pt x="1" y="1"/>
                    <a:pt x="1" y="2"/>
                  </a:cubicBezTo>
                  <a:cubicBezTo>
                    <a:pt x="1" y="2"/>
                    <a:pt x="1" y="2"/>
                    <a:pt x="2" y="3"/>
                  </a:cubicBezTo>
                  <a:cubicBezTo>
                    <a:pt x="2" y="3"/>
                    <a:pt x="3" y="3"/>
                    <a:pt x="3" y="3"/>
                  </a:cubicBezTo>
                  <a:cubicBezTo>
                    <a:pt x="4" y="3"/>
                    <a:pt x="5" y="3"/>
                    <a:pt x="5" y="3"/>
                  </a:cubicBezTo>
                  <a:cubicBezTo>
                    <a:pt x="7" y="4"/>
                    <a:pt x="8" y="4"/>
                    <a:pt x="9" y="3"/>
                  </a:cubicBezTo>
                  <a:cubicBezTo>
                    <a:pt x="12" y="3"/>
                    <a:pt x="15" y="3"/>
                    <a:pt x="17" y="2"/>
                  </a:cubicBezTo>
                  <a:cubicBezTo>
                    <a:pt x="17" y="2"/>
                    <a:pt x="18" y="2"/>
                    <a:pt x="18" y="2"/>
                  </a:cubicBezTo>
                  <a:cubicBezTo>
                    <a:pt x="18" y="2"/>
                    <a:pt x="18" y="1"/>
                    <a:pt x="18" y="1"/>
                  </a:cubicBezTo>
                  <a:cubicBezTo>
                    <a:pt x="18" y="1"/>
                    <a:pt x="17" y="0"/>
                    <a:pt x="17" y="0"/>
                  </a:cubicBezTo>
                  <a:cubicBezTo>
                    <a:pt x="17" y="0"/>
                    <a:pt x="17" y="0"/>
                    <a:pt x="17" y="0"/>
                  </a:cubicBezTo>
                  <a:cubicBezTo>
                    <a:pt x="17" y="0"/>
                    <a:pt x="17" y="0"/>
                    <a:pt x="17" y="0"/>
                  </a:cubicBezTo>
                  <a:cubicBezTo>
                    <a:pt x="17" y="0"/>
                    <a:pt x="18" y="0"/>
                    <a:pt x="18" y="1"/>
                  </a:cubicBezTo>
                  <a:cubicBezTo>
                    <a:pt x="19" y="1"/>
                    <a:pt x="19" y="1"/>
                    <a:pt x="19" y="1"/>
                  </a:cubicBezTo>
                  <a:cubicBezTo>
                    <a:pt x="19" y="2"/>
                    <a:pt x="19" y="2"/>
                    <a:pt x="19" y="2"/>
                  </a:cubicBezTo>
                  <a:cubicBezTo>
                    <a:pt x="19" y="3"/>
                    <a:pt x="18" y="3"/>
                    <a:pt x="17" y="3"/>
                  </a:cubicBezTo>
                  <a:cubicBezTo>
                    <a:pt x="15" y="4"/>
                    <a:pt x="12" y="4"/>
                    <a:pt x="9" y="4"/>
                  </a:cubicBezTo>
                  <a:cubicBezTo>
                    <a:pt x="8" y="4"/>
                    <a:pt x="7" y="4"/>
                    <a:pt x="5" y="4"/>
                  </a:cubicBezTo>
                  <a:cubicBezTo>
                    <a:pt x="4" y="4"/>
                    <a:pt x="4" y="4"/>
                    <a:pt x="3" y="4"/>
                  </a:cubicBezTo>
                  <a:cubicBezTo>
                    <a:pt x="3" y="4"/>
                    <a:pt x="2" y="4"/>
                    <a:pt x="1" y="4"/>
                  </a:cubicBezTo>
                  <a:cubicBezTo>
                    <a:pt x="1" y="3"/>
                    <a:pt x="0" y="2"/>
                    <a:pt x="0" y="2"/>
                  </a:cubicBezTo>
                  <a:cubicBezTo>
                    <a:pt x="0" y="1"/>
                    <a:pt x="1" y="1"/>
                    <a:pt x="1" y="1"/>
                  </a:cubicBezTo>
                  <a:cubicBezTo>
                    <a:pt x="1" y="0"/>
                    <a:pt x="1" y="0"/>
                    <a:pt x="1" y="0"/>
                  </a:cubicBezTo>
                  <a:cubicBezTo>
                    <a:pt x="1" y="0"/>
                    <a:pt x="1" y="0"/>
                    <a:pt x="1" y="0"/>
                  </a:cubicBezTo>
                  <a:cubicBezTo>
                    <a:pt x="1" y="0"/>
                    <a:pt x="1" y="0"/>
                    <a:pt x="1" y="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1" name="Freeform 168"/>
            <p:cNvSpPr/>
            <p:nvPr/>
          </p:nvSpPr>
          <p:spPr bwMode="auto">
            <a:xfrm>
              <a:off x="1866901" y="5113338"/>
              <a:ext cx="766763" cy="161925"/>
            </a:xfrm>
            <a:custGeom>
              <a:avLst/>
              <a:gdLst>
                <a:gd name="T0" fmla="*/ 2 w 19"/>
                <a:gd name="T1" fmla="*/ 0 h 4"/>
                <a:gd name="T2" fmla="*/ 1 w 19"/>
                <a:gd name="T3" fmla="*/ 1 h 4"/>
                <a:gd name="T4" fmla="*/ 1 w 19"/>
                <a:gd name="T5" fmla="*/ 2 h 4"/>
                <a:gd name="T6" fmla="*/ 1 w 19"/>
                <a:gd name="T7" fmla="*/ 2 h 4"/>
                <a:gd name="T8" fmla="*/ 2 w 19"/>
                <a:gd name="T9" fmla="*/ 2 h 4"/>
                <a:gd name="T10" fmla="*/ 3 w 19"/>
                <a:gd name="T11" fmla="*/ 3 h 4"/>
                <a:gd name="T12" fmla="*/ 5 w 19"/>
                <a:gd name="T13" fmla="*/ 4 h 4"/>
                <a:gd name="T14" fmla="*/ 11 w 19"/>
                <a:gd name="T15" fmla="*/ 3 h 4"/>
                <a:gd name="T16" fmla="*/ 16 w 19"/>
                <a:gd name="T17" fmla="*/ 2 h 4"/>
                <a:gd name="T18" fmla="*/ 18 w 19"/>
                <a:gd name="T19" fmla="*/ 1 h 4"/>
                <a:gd name="T20" fmla="*/ 18 w 19"/>
                <a:gd name="T21" fmla="*/ 1 h 4"/>
                <a:gd name="T22" fmla="*/ 18 w 19"/>
                <a:gd name="T23" fmla="*/ 0 h 4"/>
                <a:gd name="T24" fmla="*/ 18 w 19"/>
                <a:gd name="T25" fmla="*/ 0 h 4"/>
                <a:gd name="T26" fmla="*/ 18 w 19"/>
                <a:gd name="T27" fmla="*/ 0 h 4"/>
                <a:gd name="T28" fmla="*/ 19 w 19"/>
                <a:gd name="T29" fmla="*/ 0 h 4"/>
                <a:gd name="T30" fmla="*/ 19 w 19"/>
                <a:gd name="T31" fmla="*/ 2 h 4"/>
                <a:gd name="T32" fmla="*/ 16 w 19"/>
                <a:gd name="T33" fmla="*/ 3 h 4"/>
                <a:gd name="T34" fmla="*/ 11 w 19"/>
                <a:gd name="T35" fmla="*/ 4 h 4"/>
                <a:gd name="T36" fmla="*/ 5 w 19"/>
                <a:gd name="T37" fmla="*/ 4 h 4"/>
                <a:gd name="T38" fmla="*/ 3 w 19"/>
                <a:gd name="T39" fmla="*/ 4 h 4"/>
                <a:gd name="T40" fmla="*/ 1 w 19"/>
                <a:gd name="T41" fmla="*/ 3 h 4"/>
                <a:gd name="T42" fmla="*/ 0 w 19"/>
                <a:gd name="T43" fmla="*/ 2 h 4"/>
                <a:gd name="T44" fmla="*/ 0 w 19"/>
                <a:gd name="T45" fmla="*/ 2 h 4"/>
                <a:gd name="T46" fmla="*/ 0 w 19"/>
                <a:gd name="T47" fmla="*/ 2 h 4"/>
                <a:gd name="T48" fmla="*/ 1 w 19"/>
                <a:gd name="T49" fmla="*/ 0 h 4"/>
                <a:gd name="T50" fmla="*/ 2 w 19"/>
                <a:gd name="T51" fmla="*/ 0 h 4"/>
                <a:gd name="T52" fmla="*/ 2 w 19"/>
                <a:gd name="T5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4">
                  <a:moveTo>
                    <a:pt x="2" y="0"/>
                  </a:moveTo>
                  <a:cubicBezTo>
                    <a:pt x="2" y="0"/>
                    <a:pt x="1" y="1"/>
                    <a:pt x="1" y="1"/>
                  </a:cubicBezTo>
                  <a:cubicBezTo>
                    <a:pt x="1" y="2"/>
                    <a:pt x="1" y="2"/>
                    <a:pt x="1" y="2"/>
                  </a:cubicBezTo>
                  <a:cubicBezTo>
                    <a:pt x="1" y="2"/>
                    <a:pt x="1" y="2"/>
                    <a:pt x="1" y="2"/>
                  </a:cubicBezTo>
                  <a:cubicBezTo>
                    <a:pt x="1" y="2"/>
                    <a:pt x="1" y="2"/>
                    <a:pt x="2" y="2"/>
                  </a:cubicBezTo>
                  <a:cubicBezTo>
                    <a:pt x="2" y="3"/>
                    <a:pt x="3" y="3"/>
                    <a:pt x="3" y="3"/>
                  </a:cubicBezTo>
                  <a:cubicBezTo>
                    <a:pt x="4" y="3"/>
                    <a:pt x="5" y="3"/>
                    <a:pt x="5" y="4"/>
                  </a:cubicBezTo>
                  <a:cubicBezTo>
                    <a:pt x="7" y="4"/>
                    <a:pt x="9" y="3"/>
                    <a:pt x="11" y="3"/>
                  </a:cubicBezTo>
                  <a:cubicBezTo>
                    <a:pt x="12" y="3"/>
                    <a:pt x="14" y="2"/>
                    <a:pt x="16" y="2"/>
                  </a:cubicBezTo>
                  <a:cubicBezTo>
                    <a:pt x="17" y="2"/>
                    <a:pt x="17" y="2"/>
                    <a:pt x="18" y="1"/>
                  </a:cubicBezTo>
                  <a:cubicBezTo>
                    <a:pt x="18" y="1"/>
                    <a:pt x="19" y="1"/>
                    <a:pt x="18" y="1"/>
                  </a:cubicBezTo>
                  <a:cubicBezTo>
                    <a:pt x="18" y="0"/>
                    <a:pt x="18" y="0"/>
                    <a:pt x="18" y="0"/>
                  </a:cubicBezTo>
                  <a:cubicBezTo>
                    <a:pt x="18" y="0"/>
                    <a:pt x="18" y="0"/>
                    <a:pt x="18" y="0"/>
                  </a:cubicBezTo>
                  <a:cubicBezTo>
                    <a:pt x="18" y="0"/>
                    <a:pt x="18" y="0"/>
                    <a:pt x="18" y="0"/>
                  </a:cubicBezTo>
                  <a:cubicBezTo>
                    <a:pt x="18" y="0"/>
                    <a:pt x="19" y="0"/>
                    <a:pt x="19" y="0"/>
                  </a:cubicBezTo>
                  <a:cubicBezTo>
                    <a:pt x="19" y="1"/>
                    <a:pt x="19" y="2"/>
                    <a:pt x="19" y="2"/>
                  </a:cubicBezTo>
                  <a:cubicBezTo>
                    <a:pt x="18" y="3"/>
                    <a:pt x="17" y="3"/>
                    <a:pt x="16" y="3"/>
                  </a:cubicBezTo>
                  <a:cubicBezTo>
                    <a:pt x="14" y="4"/>
                    <a:pt x="13" y="4"/>
                    <a:pt x="11" y="4"/>
                  </a:cubicBezTo>
                  <a:cubicBezTo>
                    <a:pt x="9" y="4"/>
                    <a:pt x="7" y="4"/>
                    <a:pt x="5" y="4"/>
                  </a:cubicBezTo>
                  <a:cubicBezTo>
                    <a:pt x="4" y="4"/>
                    <a:pt x="3" y="4"/>
                    <a:pt x="3" y="4"/>
                  </a:cubicBezTo>
                  <a:cubicBezTo>
                    <a:pt x="2" y="4"/>
                    <a:pt x="2" y="4"/>
                    <a:pt x="1" y="3"/>
                  </a:cubicBezTo>
                  <a:cubicBezTo>
                    <a:pt x="1" y="3"/>
                    <a:pt x="0" y="3"/>
                    <a:pt x="0" y="2"/>
                  </a:cubicBezTo>
                  <a:cubicBezTo>
                    <a:pt x="0" y="2"/>
                    <a:pt x="0" y="2"/>
                    <a:pt x="0" y="2"/>
                  </a:cubicBezTo>
                  <a:cubicBezTo>
                    <a:pt x="0" y="2"/>
                    <a:pt x="0" y="2"/>
                    <a:pt x="0" y="2"/>
                  </a:cubicBezTo>
                  <a:cubicBezTo>
                    <a:pt x="1" y="1"/>
                    <a:pt x="1" y="1"/>
                    <a:pt x="1" y="0"/>
                  </a:cubicBezTo>
                  <a:cubicBezTo>
                    <a:pt x="1" y="0"/>
                    <a:pt x="1" y="0"/>
                    <a:pt x="2" y="0"/>
                  </a:cubicBezTo>
                  <a:cubicBezTo>
                    <a:pt x="2" y="0"/>
                    <a:pt x="2" y="0"/>
                    <a:pt x="2" y="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2" name="Freeform 169"/>
            <p:cNvSpPr/>
            <p:nvPr/>
          </p:nvSpPr>
          <p:spPr bwMode="auto">
            <a:xfrm>
              <a:off x="1906588" y="5194300"/>
              <a:ext cx="727075" cy="201612"/>
            </a:xfrm>
            <a:custGeom>
              <a:avLst/>
              <a:gdLst>
                <a:gd name="T0" fmla="*/ 1 w 18"/>
                <a:gd name="T1" fmla="*/ 2 h 5"/>
                <a:gd name="T2" fmla="*/ 1 w 18"/>
                <a:gd name="T3" fmla="*/ 3 h 5"/>
                <a:gd name="T4" fmla="*/ 2 w 18"/>
                <a:gd name="T5" fmla="*/ 4 h 5"/>
                <a:gd name="T6" fmla="*/ 5 w 18"/>
                <a:gd name="T7" fmla="*/ 4 h 5"/>
                <a:gd name="T8" fmla="*/ 9 w 18"/>
                <a:gd name="T9" fmla="*/ 4 h 5"/>
                <a:gd name="T10" fmla="*/ 16 w 18"/>
                <a:gd name="T11" fmla="*/ 2 h 5"/>
                <a:gd name="T12" fmla="*/ 17 w 18"/>
                <a:gd name="T13" fmla="*/ 1 h 5"/>
                <a:gd name="T14" fmla="*/ 17 w 18"/>
                <a:gd name="T15" fmla="*/ 0 h 5"/>
                <a:gd name="T16" fmla="*/ 17 w 18"/>
                <a:gd name="T17" fmla="*/ 0 h 5"/>
                <a:gd name="T18" fmla="*/ 17 w 18"/>
                <a:gd name="T19" fmla="*/ 0 h 5"/>
                <a:gd name="T20" fmla="*/ 18 w 18"/>
                <a:gd name="T21" fmla="*/ 1 h 5"/>
                <a:gd name="T22" fmla="*/ 18 w 18"/>
                <a:gd name="T23" fmla="*/ 2 h 5"/>
                <a:gd name="T24" fmla="*/ 17 w 18"/>
                <a:gd name="T25" fmla="*/ 3 h 5"/>
                <a:gd name="T26" fmla="*/ 9 w 18"/>
                <a:gd name="T27" fmla="*/ 5 h 5"/>
                <a:gd name="T28" fmla="*/ 5 w 18"/>
                <a:gd name="T29" fmla="*/ 5 h 5"/>
                <a:gd name="T30" fmla="*/ 2 w 18"/>
                <a:gd name="T31" fmla="*/ 5 h 5"/>
                <a:gd name="T32" fmla="*/ 0 w 18"/>
                <a:gd name="T33" fmla="*/ 4 h 5"/>
                <a:gd name="T34" fmla="*/ 1 w 18"/>
                <a:gd name="T35" fmla="*/ 2 h 5"/>
                <a:gd name="T36" fmla="*/ 1 w 18"/>
                <a:gd name="T37" fmla="*/ 2 h 5"/>
                <a:gd name="T38" fmla="*/ 1 w 18"/>
                <a:gd name="T39" fmla="*/ 2 h 5"/>
                <a:gd name="T40" fmla="*/ 1 w 18"/>
                <a:gd name="T4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5">
                  <a:moveTo>
                    <a:pt x="1" y="2"/>
                  </a:moveTo>
                  <a:cubicBezTo>
                    <a:pt x="2" y="2"/>
                    <a:pt x="1" y="2"/>
                    <a:pt x="1" y="3"/>
                  </a:cubicBezTo>
                  <a:cubicBezTo>
                    <a:pt x="1" y="3"/>
                    <a:pt x="1" y="3"/>
                    <a:pt x="2" y="4"/>
                  </a:cubicBezTo>
                  <a:cubicBezTo>
                    <a:pt x="3" y="4"/>
                    <a:pt x="4" y="4"/>
                    <a:pt x="5" y="4"/>
                  </a:cubicBezTo>
                  <a:cubicBezTo>
                    <a:pt x="7" y="5"/>
                    <a:pt x="8" y="5"/>
                    <a:pt x="9" y="4"/>
                  </a:cubicBezTo>
                  <a:cubicBezTo>
                    <a:pt x="12" y="4"/>
                    <a:pt x="15" y="3"/>
                    <a:pt x="16" y="2"/>
                  </a:cubicBezTo>
                  <a:cubicBezTo>
                    <a:pt x="17" y="2"/>
                    <a:pt x="17" y="1"/>
                    <a:pt x="17" y="1"/>
                  </a:cubicBezTo>
                  <a:cubicBezTo>
                    <a:pt x="17" y="0"/>
                    <a:pt x="17" y="0"/>
                    <a:pt x="17" y="0"/>
                  </a:cubicBezTo>
                  <a:cubicBezTo>
                    <a:pt x="17" y="0"/>
                    <a:pt x="17" y="0"/>
                    <a:pt x="17" y="0"/>
                  </a:cubicBezTo>
                  <a:cubicBezTo>
                    <a:pt x="17" y="0"/>
                    <a:pt x="17" y="0"/>
                    <a:pt x="17" y="0"/>
                  </a:cubicBezTo>
                  <a:cubicBezTo>
                    <a:pt x="17" y="0"/>
                    <a:pt x="17" y="0"/>
                    <a:pt x="18" y="1"/>
                  </a:cubicBezTo>
                  <a:cubicBezTo>
                    <a:pt x="18" y="1"/>
                    <a:pt x="18" y="1"/>
                    <a:pt x="18" y="2"/>
                  </a:cubicBezTo>
                  <a:cubicBezTo>
                    <a:pt x="18" y="3"/>
                    <a:pt x="18" y="3"/>
                    <a:pt x="17" y="3"/>
                  </a:cubicBezTo>
                  <a:cubicBezTo>
                    <a:pt x="15" y="5"/>
                    <a:pt x="12" y="5"/>
                    <a:pt x="9" y="5"/>
                  </a:cubicBezTo>
                  <a:cubicBezTo>
                    <a:pt x="8" y="5"/>
                    <a:pt x="7" y="5"/>
                    <a:pt x="5" y="5"/>
                  </a:cubicBezTo>
                  <a:cubicBezTo>
                    <a:pt x="4" y="5"/>
                    <a:pt x="3" y="5"/>
                    <a:pt x="2" y="5"/>
                  </a:cubicBezTo>
                  <a:cubicBezTo>
                    <a:pt x="1" y="4"/>
                    <a:pt x="1" y="4"/>
                    <a:pt x="0" y="4"/>
                  </a:cubicBezTo>
                  <a:cubicBezTo>
                    <a:pt x="0" y="3"/>
                    <a:pt x="0" y="2"/>
                    <a:pt x="1" y="2"/>
                  </a:cubicBezTo>
                  <a:cubicBezTo>
                    <a:pt x="1" y="2"/>
                    <a:pt x="1" y="2"/>
                    <a:pt x="1" y="2"/>
                  </a:cubicBezTo>
                  <a:cubicBezTo>
                    <a:pt x="1" y="2"/>
                    <a:pt x="1" y="2"/>
                    <a:pt x="1" y="2"/>
                  </a:cubicBezTo>
                  <a:cubicBezTo>
                    <a:pt x="2" y="2"/>
                    <a:pt x="2" y="2"/>
                    <a:pt x="1" y="2"/>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3" name="Freeform 170"/>
            <p:cNvSpPr/>
            <p:nvPr/>
          </p:nvSpPr>
          <p:spPr bwMode="auto">
            <a:xfrm>
              <a:off x="1946276" y="5356225"/>
              <a:ext cx="647700" cy="161925"/>
            </a:xfrm>
            <a:custGeom>
              <a:avLst/>
              <a:gdLst>
                <a:gd name="T0" fmla="*/ 1 w 16"/>
                <a:gd name="T1" fmla="*/ 0 h 4"/>
                <a:gd name="T2" fmla="*/ 1 w 16"/>
                <a:gd name="T3" fmla="*/ 1 h 4"/>
                <a:gd name="T4" fmla="*/ 2 w 16"/>
                <a:gd name="T5" fmla="*/ 2 h 4"/>
                <a:gd name="T6" fmla="*/ 5 w 16"/>
                <a:gd name="T7" fmla="*/ 3 h 4"/>
                <a:gd name="T8" fmla="*/ 8 w 16"/>
                <a:gd name="T9" fmla="*/ 3 h 4"/>
                <a:gd name="T10" fmla="*/ 14 w 16"/>
                <a:gd name="T11" fmla="*/ 1 h 4"/>
                <a:gd name="T12" fmla="*/ 15 w 16"/>
                <a:gd name="T13" fmla="*/ 0 h 4"/>
                <a:gd name="T14" fmla="*/ 15 w 16"/>
                <a:gd name="T15" fmla="*/ 0 h 4"/>
                <a:gd name="T16" fmla="*/ 15 w 16"/>
                <a:gd name="T17" fmla="*/ 0 h 4"/>
                <a:gd name="T18" fmla="*/ 15 w 16"/>
                <a:gd name="T19" fmla="*/ 0 h 4"/>
                <a:gd name="T20" fmla="*/ 15 w 16"/>
                <a:gd name="T21" fmla="*/ 0 h 4"/>
                <a:gd name="T22" fmla="*/ 15 w 16"/>
                <a:gd name="T23" fmla="*/ 1 h 4"/>
                <a:gd name="T24" fmla="*/ 14 w 16"/>
                <a:gd name="T25" fmla="*/ 2 h 4"/>
                <a:gd name="T26" fmla="*/ 8 w 16"/>
                <a:gd name="T27" fmla="*/ 3 h 4"/>
                <a:gd name="T28" fmla="*/ 5 w 16"/>
                <a:gd name="T29" fmla="*/ 3 h 4"/>
                <a:gd name="T30" fmla="*/ 2 w 16"/>
                <a:gd name="T31" fmla="*/ 3 h 4"/>
                <a:gd name="T32" fmla="*/ 1 w 16"/>
                <a:gd name="T33" fmla="*/ 2 h 4"/>
                <a:gd name="T34" fmla="*/ 1 w 16"/>
                <a:gd name="T35" fmla="*/ 1 h 4"/>
                <a:gd name="T36" fmla="*/ 1 w 16"/>
                <a:gd name="T37" fmla="*/ 0 h 4"/>
                <a:gd name="T38" fmla="*/ 1 w 16"/>
                <a:gd name="T39" fmla="*/ 0 h 4"/>
                <a:gd name="T40" fmla="*/ 1 w 16"/>
                <a:gd name="T41" fmla="*/ 0 h 4"/>
                <a:gd name="T42" fmla="*/ 1 w 16"/>
                <a:gd name="T4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 h="4">
                  <a:moveTo>
                    <a:pt x="1" y="0"/>
                  </a:moveTo>
                  <a:cubicBezTo>
                    <a:pt x="1" y="0"/>
                    <a:pt x="1" y="1"/>
                    <a:pt x="1" y="1"/>
                  </a:cubicBezTo>
                  <a:cubicBezTo>
                    <a:pt x="1" y="2"/>
                    <a:pt x="1" y="2"/>
                    <a:pt x="2" y="2"/>
                  </a:cubicBezTo>
                  <a:cubicBezTo>
                    <a:pt x="3" y="2"/>
                    <a:pt x="4" y="2"/>
                    <a:pt x="5" y="3"/>
                  </a:cubicBezTo>
                  <a:cubicBezTo>
                    <a:pt x="6" y="3"/>
                    <a:pt x="7" y="3"/>
                    <a:pt x="8" y="3"/>
                  </a:cubicBezTo>
                  <a:cubicBezTo>
                    <a:pt x="10" y="2"/>
                    <a:pt x="12" y="1"/>
                    <a:pt x="14" y="1"/>
                  </a:cubicBezTo>
                  <a:cubicBezTo>
                    <a:pt x="14" y="1"/>
                    <a:pt x="15" y="1"/>
                    <a:pt x="15" y="0"/>
                  </a:cubicBezTo>
                  <a:cubicBezTo>
                    <a:pt x="15" y="0"/>
                    <a:pt x="15" y="0"/>
                    <a:pt x="15" y="0"/>
                  </a:cubicBezTo>
                  <a:cubicBezTo>
                    <a:pt x="15" y="0"/>
                    <a:pt x="15" y="0"/>
                    <a:pt x="15" y="0"/>
                  </a:cubicBezTo>
                  <a:cubicBezTo>
                    <a:pt x="15" y="0"/>
                    <a:pt x="15" y="0"/>
                    <a:pt x="15" y="0"/>
                  </a:cubicBezTo>
                  <a:cubicBezTo>
                    <a:pt x="15" y="0"/>
                    <a:pt x="15" y="0"/>
                    <a:pt x="15" y="0"/>
                  </a:cubicBezTo>
                  <a:cubicBezTo>
                    <a:pt x="16" y="1"/>
                    <a:pt x="15" y="1"/>
                    <a:pt x="15" y="1"/>
                  </a:cubicBezTo>
                  <a:cubicBezTo>
                    <a:pt x="15" y="2"/>
                    <a:pt x="15" y="2"/>
                    <a:pt x="14" y="2"/>
                  </a:cubicBezTo>
                  <a:cubicBezTo>
                    <a:pt x="13" y="3"/>
                    <a:pt x="10" y="4"/>
                    <a:pt x="8" y="3"/>
                  </a:cubicBezTo>
                  <a:cubicBezTo>
                    <a:pt x="7" y="3"/>
                    <a:pt x="6" y="3"/>
                    <a:pt x="5" y="3"/>
                  </a:cubicBezTo>
                  <a:cubicBezTo>
                    <a:pt x="4" y="4"/>
                    <a:pt x="2" y="4"/>
                    <a:pt x="2" y="3"/>
                  </a:cubicBezTo>
                  <a:cubicBezTo>
                    <a:pt x="1" y="3"/>
                    <a:pt x="1" y="3"/>
                    <a:pt x="1" y="2"/>
                  </a:cubicBezTo>
                  <a:cubicBezTo>
                    <a:pt x="0" y="2"/>
                    <a:pt x="1" y="1"/>
                    <a:pt x="1" y="1"/>
                  </a:cubicBezTo>
                  <a:cubicBezTo>
                    <a:pt x="1" y="0"/>
                    <a:pt x="1" y="0"/>
                    <a:pt x="1" y="0"/>
                  </a:cubicBezTo>
                  <a:cubicBezTo>
                    <a:pt x="1" y="0"/>
                    <a:pt x="1" y="0"/>
                    <a:pt x="1" y="0"/>
                  </a:cubicBezTo>
                  <a:cubicBezTo>
                    <a:pt x="1" y="0"/>
                    <a:pt x="1" y="0"/>
                    <a:pt x="1" y="0"/>
                  </a:cubicBezTo>
                  <a:cubicBezTo>
                    <a:pt x="1" y="0"/>
                    <a:pt x="1" y="0"/>
                    <a:pt x="1" y="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4" name="Freeform 171"/>
            <p:cNvSpPr/>
            <p:nvPr/>
          </p:nvSpPr>
          <p:spPr bwMode="auto">
            <a:xfrm>
              <a:off x="2149476" y="5476875"/>
              <a:ext cx="282575" cy="122237"/>
            </a:xfrm>
            <a:custGeom>
              <a:avLst/>
              <a:gdLst>
                <a:gd name="T0" fmla="*/ 0 w 7"/>
                <a:gd name="T1" fmla="*/ 0 h 3"/>
                <a:gd name="T2" fmla="*/ 1 w 7"/>
                <a:gd name="T3" fmla="*/ 1 h 3"/>
                <a:gd name="T4" fmla="*/ 1 w 7"/>
                <a:gd name="T5" fmla="*/ 1 h 3"/>
                <a:gd name="T6" fmla="*/ 1 w 7"/>
                <a:gd name="T7" fmla="*/ 1 h 3"/>
                <a:gd name="T8" fmla="*/ 2 w 7"/>
                <a:gd name="T9" fmla="*/ 2 h 3"/>
                <a:gd name="T10" fmla="*/ 3 w 7"/>
                <a:gd name="T11" fmla="*/ 2 h 3"/>
                <a:gd name="T12" fmla="*/ 5 w 7"/>
                <a:gd name="T13" fmla="*/ 1 h 3"/>
                <a:gd name="T14" fmla="*/ 6 w 7"/>
                <a:gd name="T15" fmla="*/ 0 h 3"/>
                <a:gd name="T16" fmla="*/ 6 w 7"/>
                <a:gd name="T17" fmla="*/ 0 h 3"/>
                <a:gd name="T18" fmla="*/ 6 w 7"/>
                <a:gd name="T19" fmla="*/ 0 h 3"/>
                <a:gd name="T20" fmla="*/ 6 w 7"/>
                <a:gd name="T21" fmla="*/ 0 h 3"/>
                <a:gd name="T22" fmla="*/ 6 w 7"/>
                <a:gd name="T23" fmla="*/ 1 h 3"/>
                <a:gd name="T24" fmla="*/ 3 w 7"/>
                <a:gd name="T25" fmla="*/ 3 h 3"/>
                <a:gd name="T26" fmla="*/ 2 w 7"/>
                <a:gd name="T27" fmla="*/ 3 h 3"/>
                <a:gd name="T28" fmla="*/ 0 w 7"/>
                <a:gd name="T29" fmla="*/ 2 h 3"/>
                <a:gd name="T30" fmla="*/ 0 w 7"/>
                <a:gd name="T31" fmla="*/ 1 h 3"/>
                <a:gd name="T32" fmla="*/ 0 w 7"/>
                <a:gd name="T33" fmla="*/ 0 h 3"/>
                <a:gd name="T34" fmla="*/ 0 w 7"/>
                <a:gd name="T35" fmla="*/ 0 h 3"/>
                <a:gd name="T36" fmla="*/ 0 w 7"/>
                <a:gd name="T3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3">
                  <a:moveTo>
                    <a:pt x="0" y="0"/>
                  </a:moveTo>
                  <a:cubicBezTo>
                    <a:pt x="0" y="0"/>
                    <a:pt x="1" y="0"/>
                    <a:pt x="1" y="1"/>
                  </a:cubicBezTo>
                  <a:cubicBezTo>
                    <a:pt x="1" y="1"/>
                    <a:pt x="1" y="1"/>
                    <a:pt x="1" y="1"/>
                  </a:cubicBezTo>
                  <a:cubicBezTo>
                    <a:pt x="1" y="1"/>
                    <a:pt x="1" y="1"/>
                    <a:pt x="1" y="1"/>
                  </a:cubicBezTo>
                  <a:cubicBezTo>
                    <a:pt x="2" y="2"/>
                    <a:pt x="2" y="2"/>
                    <a:pt x="2" y="2"/>
                  </a:cubicBezTo>
                  <a:cubicBezTo>
                    <a:pt x="2" y="2"/>
                    <a:pt x="3" y="2"/>
                    <a:pt x="3" y="2"/>
                  </a:cubicBezTo>
                  <a:cubicBezTo>
                    <a:pt x="4" y="2"/>
                    <a:pt x="5" y="1"/>
                    <a:pt x="5" y="1"/>
                  </a:cubicBezTo>
                  <a:cubicBezTo>
                    <a:pt x="6" y="1"/>
                    <a:pt x="6" y="0"/>
                    <a:pt x="6" y="0"/>
                  </a:cubicBezTo>
                  <a:cubicBezTo>
                    <a:pt x="6" y="0"/>
                    <a:pt x="6" y="0"/>
                    <a:pt x="6" y="0"/>
                  </a:cubicBezTo>
                  <a:cubicBezTo>
                    <a:pt x="6" y="0"/>
                    <a:pt x="6" y="0"/>
                    <a:pt x="6" y="0"/>
                  </a:cubicBezTo>
                  <a:cubicBezTo>
                    <a:pt x="6" y="0"/>
                    <a:pt x="6" y="0"/>
                    <a:pt x="6" y="0"/>
                  </a:cubicBezTo>
                  <a:cubicBezTo>
                    <a:pt x="7" y="0"/>
                    <a:pt x="7" y="1"/>
                    <a:pt x="6" y="1"/>
                  </a:cubicBezTo>
                  <a:cubicBezTo>
                    <a:pt x="6" y="3"/>
                    <a:pt x="5" y="3"/>
                    <a:pt x="3" y="3"/>
                  </a:cubicBezTo>
                  <a:cubicBezTo>
                    <a:pt x="3" y="3"/>
                    <a:pt x="2" y="3"/>
                    <a:pt x="2" y="3"/>
                  </a:cubicBezTo>
                  <a:cubicBezTo>
                    <a:pt x="1" y="3"/>
                    <a:pt x="0" y="2"/>
                    <a:pt x="0" y="2"/>
                  </a:cubicBezTo>
                  <a:cubicBezTo>
                    <a:pt x="0" y="1"/>
                    <a:pt x="0" y="1"/>
                    <a:pt x="0" y="1"/>
                  </a:cubicBezTo>
                  <a:cubicBezTo>
                    <a:pt x="0" y="0"/>
                    <a:pt x="0" y="0"/>
                    <a:pt x="0" y="0"/>
                  </a:cubicBezTo>
                  <a:cubicBezTo>
                    <a:pt x="0" y="0"/>
                    <a:pt x="0" y="0"/>
                    <a:pt x="0" y="0"/>
                  </a:cubicBezTo>
                  <a:cubicBezTo>
                    <a:pt x="0" y="0"/>
                    <a:pt x="0" y="0"/>
                    <a:pt x="0" y="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5" name="Freeform 172"/>
            <p:cNvSpPr>
              <a:spLocks noEditPoints="1"/>
            </p:cNvSpPr>
            <p:nvPr/>
          </p:nvSpPr>
          <p:spPr bwMode="auto">
            <a:xfrm>
              <a:off x="774701" y="3128963"/>
              <a:ext cx="606425" cy="809625"/>
            </a:xfrm>
            <a:custGeom>
              <a:avLst/>
              <a:gdLst>
                <a:gd name="T0" fmla="*/ 9 w 15"/>
                <a:gd name="T1" fmla="*/ 20 h 20"/>
                <a:gd name="T2" fmla="*/ 8 w 15"/>
                <a:gd name="T3" fmla="*/ 18 h 20"/>
                <a:gd name="T4" fmla="*/ 8 w 15"/>
                <a:gd name="T5" fmla="*/ 16 h 20"/>
                <a:gd name="T6" fmla="*/ 9 w 15"/>
                <a:gd name="T7" fmla="*/ 13 h 20"/>
                <a:gd name="T8" fmla="*/ 12 w 15"/>
                <a:gd name="T9" fmla="*/ 10 h 20"/>
                <a:gd name="T10" fmla="*/ 14 w 15"/>
                <a:gd name="T11" fmla="*/ 8 h 20"/>
                <a:gd name="T12" fmla="*/ 15 w 15"/>
                <a:gd name="T13" fmla="*/ 9 h 20"/>
                <a:gd name="T14" fmla="*/ 13 w 15"/>
                <a:gd name="T15" fmla="*/ 9 h 20"/>
                <a:gd name="T16" fmla="*/ 12 w 15"/>
                <a:gd name="T17" fmla="*/ 8 h 20"/>
                <a:gd name="T18" fmla="*/ 11 w 15"/>
                <a:gd name="T19" fmla="*/ 7 h 20"/>
                <a:gd name="T20" fmla="*/ 10 w 15"/>
                <a:gd name="T21" fmla="*/ 6 h 20"/>
                <a:gd name="T22" fmla="*/ 9 w 15"/>
                <a:gd name="T23" fmla="*/ 3 h 20"/>
                <a:gd name="T24" fmla="*/ 8 w 15"/>
                <a:gd name="T25" fmla="*/ 1 h 20"/>
                <a:gd name="T26" fmla="*/ 9 w 15"/>
                <a:gd name="T27" fmla="*/ 1 h 20"/>
                <a:gd name="T28" fmla="*/ 9 w 15"/>
                <a:gd name="T29" fmla="*/ 2 h 20"/>
                <a:gd name="T30" fmla="*/ 8 w 15"/>
                <a:gd name="T31" fmla="*/ 4 h 20"/>
                <a:gd name="T32" fmla="*/ 7 w 15"/>
                <a:gd name="T33" fmla="*/ 6 h 20"/>
                <a:gd name="T34" fmla="*/ 4 w 15"/>
                <a:gd name="T35" fmla="*/ 8 h 20"/>
                <a:gd name="T36" fmla="*/ 3 w 15"/>
                <a:gd name="T37" fmla="*/ 9 h 20"/>
                <a:gd name="T38" fmla="*/ 1 w 15"/>
                <a:gd name="T39" fmla="*/ 9 h 20"/>
                <a:gd name="T40" fmla="*/ 1 w 15"/>
                <a:gd name="T41" fmla="*/ 8 h 20"/>
                <a:gd name="T42" fmla="*/ 4 w 15"/>
                <a:gd name="T43" fmla="*/ 10 h 20"/>
                <a:gd name="T44" fmla="*/ 6 w 15"/>
                <a:gd name="T45" fmla="*/ 13 h 20"/>
                <a:gd name="T46" fmla="*/ 9 w 15"/>
                <a:gd name="T47" fmla="*/ 20 h 20"/>
                <a:gd name="T48" fmla="*/ 9 w 15"/>
                <a:gd name="T49" fmla="*/ 20 h 20"/>
                <a:gd name="T50" fmla="*/ 9 w 15"/>
                <a:gd name="T51" fmla="*/ 20 h 20"/>
                <a:gd name="T52" fmla="*/ 9 w 15"/>
                <a:gd name="T53" fmla="*/ 20 h 20"/>
                <a:gd name="T54" fmla="*/ 5 w 15"/>
                <a:gd name="T55" fmla="*/ 14 h 20"/>
                <a:gd name="T56" fmla="*/ 3 w 15"/>
                <a:gd name="T57" fmla="*/ 11 h 20"/>
                <a:gd name="T58" fmla="*/ 1 w 15"/>
                <a:gd name="T59" fmla="*/ 9 h 20"/>
                <a:gd name="T60" fmla="*/ 1 w 15"/>
                <a:gd name="T61" fmla="*/ 8 h 20"/>
                <a:gd name="T62" fmla="*/ 1 w 15"/>
                <a:gd name="T63" fmla="*/ 8 h 20"/>
                <a:gd name="T64" fmla="*/ 2 w 15"/>
                <a:gd name="T65" fmla="*/ 8 h 20"/>
                <a:gd name="T66" fmla="*/ 4 w 15"/>
                <a:gd name="T67" fmla="*/ 7 h 20"/>
                <a:gd name="T68" fmla="*/ 6 w 15"/>
                <a:gd name="T69" fmla="*/ 6 h 20"/>
                <a:gd name="T70" fmla="*/ 7 w 15"/>
                <a:gd name="T71" fmla="*/ 4 h 20"/>
                <a:gd name="T72" fmla="*/ 7 w 15"/>
                <a:gd name="T73" fmla="*/ 3 h 20"/>
                <a:gd name="T74" fmla="*/ 8 w 15"/>
                <a:gd name="T75" fmla="*/ 2 h 20"/>
                <a:gd name="T76" fmla="*/ 8 w 15"/>
                <a:gd name="T77" fmla="*/ 1 h 20"/>
                <a:gd name="T78" fmla="*/ 8 w 15"/>
                <a:gd name="T79" fmla="*/ 1 h 20"/>
                <a:gd name="T80" fmla="*/ 8 w 15"/>
                <a:gd name="T81" fmla="*/ 0 h 20"/>
                <a:gd name="T82" fmla="*/ 9 w 15"/>
                <a:gd name="T83" fmla="*/ 1 h 20"/>
                <a:gd name="T84" fmla="*/ 9 w 15"/>
                <a:gd name="T85" fmla="*/ 3 h 20"/>
                <a:gd name="T86" fmla="*/ 10 w 15"/>
                <a:gd name="T87" fmla="*/ 6 h 20"/>
                <a:gd name="T88" fmla="*/ 11 w 15"/>
                <a:gd name="T89" fmla="*/ 7 h 20"/>
                <a:gd name="T90" fmla="*/ 12 w 15"/>
                <a:gd name="T91" fmla="*/ 8 h 20"/>
                <a:gd name="T92" fmla="*/ 13 w 15"/>
                <a:gd name="T93" fmla="*/ 8 h 20"/>
                <a:gd name="T94" fmla="*/ 15 w 15"/>
                <a:gd name="T95" fmla="*/ 8 h 20"/>
                <a:gd name="T96" fmla="*/ 15 w 15"/>
                <a:gd name="T97" fmla="*/ 8 h 20"/>
                <a:gd name="T98" fmla="*/ 15 w 15"/>
                <a:gd name="T99" fmla="*/ 9 h 20"/>
                <a:gd name="T100" fmla="*/ 12 w 15"/>
                <a:gd name="T101" fmla="*/ 11 h 20"/>
                <a:gd name="T102" fmla="*/ 10 w 15"/>
                <a:gd name="T103" fmla="*/ 14 h 20"/>
                <a:gd name="T104" fmla="*/ 9 w 15"/>
                <a:gd name="T105" fmla="*/ 15 h 20"/>
                <a:gd name="T106" fmla="*/ 9 w 15"/>
                <a:gd name="T107" fmla="*/ 16 h 20"/>
                <a:gd name="T108" fmla="*/ 9 w 15"/>
                <a:gd name="T109" fmla="*/ 18 h 20"/>
                <a:gd name="T110" fmla="*/ 9 w 15"/>
                <a:gd name="T111" fmla="*/ 20 h 20"/>
                <a:gd name="T112" fmla="*/ 9 w 15"/>
                <a:gd name="T113" fmla="*/ 20 h 20"/>
                <a:gd name="T114" fmla="*/ 9 w 15"/>
                <a:gd name="T11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 h="20">
                  <a:moveTo>
                    <a:pt x="9" y="20"/>
                  </a:moveTo>
                  <a:cubicBezTo>
                    <a:pt x="8" y="18"/>
                    <a:pt x="8" y="18"/>
                    <a:pt x="8" y="18"/>
                  </a:cubicBezTo>
                  <a:cubicBezTo>
                    <a:pt x="8" y="18"/>
                    <a:pt x="8" y="17"/>
                    <a:pt x="8" y="16"/>
                  </a:cubicBezTo>
                  <a:cubicBezTo>
                    <a:pt x="8" y="15"/>
                    <a:pt x="9" y="14"/>
                    <a:pt x="9" y="13"/>
                  </a:cubicBezTo>
                  <a:cubicBezTo>
                    <a:pt x="10" y="12"/>
                    <a:pt x="11" y="11"/>
                    <a:pt x="12" y="10"/>
                  </a:cubicBezTo>
                  <a:cubicBezTo>
                    <a:pt x="12" y="9"/>
                    <a:pt x="13" y="9"/>
                    <a:pt x="14" y="8"/>
                  </a:cubicBezTo>
                  <a:cubicBezTo>
                    <a:pt x="15" y="9"/>
                    <a:pt x="15" y="9"/>
                    <a:pt x="15" y="9"/>
                  </a:cubicBezTo>
                  <a:cubicBezTo>
                    <a:pt x="13" y="9"/>
                    <a:pt x="13" y="9"/>
                    <a:pt x="13" y="9"/>
                  </a:cubicBezTo>
                  <a:cubicBezTo>
                    <a:pt x="13" y="9"/>
                    <a:pt x="12" y="8"/>
                    <a:pt x="12" y="8"/>
                  </a:cubicBezTo>
                  <a:cubicBezTo>
                    <a:pt x="11" y="8"/>
                    <a:pt x="11" y="8"/>
                    <a:pt x="11" y="7"/>
                  </a:cubicBezTo>
                  <a:cubicBezTo>
                    <a:pt x="10" y="6"/>
                    <a:pt x="10" y="6"/>
                    <a:pt x="10" y="6"/>
                  </a:cubicBezTo>
                  <a:cubicBezTo>
                    <a:pt x="9" y="5"/>
                    <a:pt x="9" y="4"/>
                    <a:pt x="9" y="3"/>
                  </a:cubicBezTo>
                  <a:cubicBezTo>
                    <a:pt x="8" y="2"/>
                    <a:pt x="8" y="2"/>
                    <a:pt x="8" y="1"/>
                  </a:cubicBezTo>
                  <a:cubicBezTo>
                    <a:pt x="9" y="1"/>
                    <a:pt x="9" y="1"/>
                    <a:pt x="9" y="1"/>
                  </a:cubicBezTo>
                  <a:cubicBezTo>
                    <a:pt x="9" y="2"/>
                    <a:pt x="9" y="2"/>
                    <a:pt x="9" y="2"/>
                  </a:cubicBezTo>
                  <a:cubicBezTo>
                    <a:pt x="8" y="3"/>
                    <a:pt x="8" y="3"/>
                    <a:pt x="8" y="4"/>
                  </a:cubicBezTo>
                  <a:cubicBezTo>
                    <a:pt x="8" y="5"/>
                    <a:pt x="7" y="6"/>
                    <a:pt x="7" y="6"/>
                  </a:cubicBezTo>
                  <a:cubicBezTo>
                    <a:pt x="6" y="7"/>
                    <a:pt x="5" y="8"/>
                    <a:pt x="4" y="8"/>
                  </a:cubicBezTo>
                  <a:cubicBezTo>
                    <a:pt x="4" y="9"/>
                    <a:pt x="3" y="9"/>
                    <a:pt x="3" y="9"/>
                  </a:cubicBezTo>
                  <a:cubicBezTo>
                    <a:pt x="2" y="9"/>
                    <a:pt x="2" y="9"/>
                    <a:pt x="1" y="9"/>
                  </a:cubicBezTo>
                  <a:cubicBezTo>
                    <a:pt x="1" y="8"/>
                    <a:pt x="1" y="8"/>
                    <a:pt x="1" y="8"/>
                  </a:cubicBezTo>
                  <a:cubicBezTo>
                    <a:pt x="2" y="9"/>
                    <a:pt x="4" y="9"/>
                    <a:pt x="4" y="10"/>
                  </a:cubicBezTo>
                  <a:cubicBezTo>
                    <a:pt x="5" y="11"/>
                    <a:pt x="6" y="12"/>
                    <a:pt x="6" y="13"/>
                  </a:cubicBezTo>
                  <a:cubicBezTo>
                    <a:pt x="8" y="15"/>
                    <a:pt x="8" y="18"/>
                    <a:pt x="9" y="20"/>
                  </a:cubicBezTo>
                  <a:cubicBezTo>
                    <a:pt x="9" y="20"/>
                    <a:pt x="9" y="20"/>
                    <a:pt x="9" y="20"/>
                  </a:cubicBezTo>
                  <a:cubicBezTo>
                    <a:pt x="9" y="20"/>
                    <a:pt x="9" y="20"/>
                    <a:pt x="9" y="20"/>
                  </a:cubicBezTo>
                  <a:close/>
                  <a:moveTo>
                    <a:pt x="9" y="20"/>
                  </a:moveTo>
                  <a:cubicBezTo>
                    <a:pt x="8" y="18"/>
                    <a:pt x="7" y="16"/>
                    <a:pt x="5" y="14"/>
                  </a:cubicBezTo>
                  <a:cubicBezTo>
                    <a:pt x="5" y="13"/>
                    <a:pt x="4" y="12"/>
                    <a:pt x="3" y="11"/>
                  </a:cubicBezTo>
                  <a:cubicBezTo>
                    <a:pt x="3" y="10"/>
                    <a:pt x="2" y="10"/>
                    <a:pt x="1" y="9"/>
                  </a:cubicBezTo>
                  <a:cubicBezTo>
                    <a:pt x="0" y="9"/>
                    <a:pt x="0" y="8"/>
                    <a:pt x="1" y="8"/>
                  </a:cubicBezTo>
                  <a:cubicBezTo>
                    <a:pt x="1" y="8"/>
                    <a:pt x="1" y="8"/>
                    <a:pt x="1" y="8"/>
                  </a:cubicBezTo>
                  <a:cubicBezTo>
                    <a:pt x="2" y="8"/>
                    <a:pt x="2" y="8"/>
                    <a:pt x="2" y="8"/>
                  </a:cubicBezTo>
                  <a:cubicBezTo>
                    <a:pt x="3" y="7"/>
                    <a:pt x="3" y="7"/>
                    <a:pt x="4" y="7"/>
                  </a:cubicBezTo>
                  <a:cubicBezTo>
                    <a:pt x="4" y="7"/>
                    <a:pt x="5" y="6"/>
                    <a:pt x="6" y="6"/>
                  </a:cubicBezTo>
                  <a:cubicBezTo>
                    <a:pt x="7" y="4"/>
                    <a:pt x="7" y="4"/>
                    <a:pt x="7" y="4"/>
                  </a:cubicBezTo>
                  <a:cubicBezTo>
                    <a:pt x="7" y="3"/>
                    <a:pt x="7" y="3"/>
                    <a:pt x="7" y="3"/>
                  </a:cubicBezTo>
                  <a:cubicBezTo>
                    <a:pt x="8" y="2"/>
                    <a:pt x="8" y="2"/>
                    <a:pt x="8" y="2"/>
                  </a:cubicBezTo>
                  <a:cubicBezTo>
                    <a:pt x="8" y="1"/>
                    <a:pt x="8" y="1"/>
                    <a:pt x="8" y="1"/>
                  </a:cubicBezTo>
                  <a:cubicBezTo>
                    <a:pt x="8" y="1"/>
                    <a:pt x="8" y="1"/>
                    <a:pt x="8" y="1"/>
                  </a:cubicBezTo>
                  <a:cubicBezTo>
                    <a:pt x="8" y="0"/>
                    <a:pt x="8" y="0"/>
                    <a:pt x="8" y="0"/>
                  </a:cubicBezTo>
                  <a:cubicBezTo>
                    <a:pt x="8" y="0"/>
                    <a:pt x="9" y="0"/>
                    <a:pt x="9" y="1"/>
                  </a:cubicBezTo>
                  <a:cubicBezTo>
                    <a:pt x="9" y="1"/>
                    <a:pt x="9" y="2"/>
                    <a:pt x="9" y="3"/>
                  </a:cubicBezTo>
                  <a:cubicBezTo>
                    <a:pt x="9" y="4"/>
                    <a:pt x="10" y="5"/>
                    <a:pt x="10" y="6"/>
                  </a:cubicBezTo>
                  <a:cubicBezTo>
                    <a:pt x="11" y="7"/>
                    <a:pt x="11" y="7"/>
                    <a:pt x="11" y="7"/>
                  </a:cubicBezTo>
                  <a:cubicBezTo>
                    <a:pt x="11" y="7"/>
                    <a:pt x="12" y="7"/>
                    <a:pt x="12" y="8"/>
                  </a:cubicBezTo>
                  <a:cubicBezTo>
                    <a:pt x="12" y="8"/>
                    <a:pt x="13" y="8"/>
                    <a:pt x="13" y="8"/>
                  </a:cubicBezTo>
                  <a:cubicBezTo>
                    <a:pt x="15" y="8"/>
                    <a:pt x="15" y="8"/>
                    <a:pt x="15" y="8"/>
                  </a:cubicBezTo>
                  <a:cubicBezTo>
                    <a:pt x="15" y="8"/>
                    <a:pt x="15" y="8"/>
                    <a:pt x="15" y="8"/>
                  </a:cubicBezTo>
                  <a:cubicBezTo>
                    <a:pt x="15" y="9"/>
                    <a:pt x="15" y="9"/>
                    <a:pt x="15" y="9"/>
                  </a:cubicBezTo>
                  <a:cubicBezTo>
                    <a:pt x="14" y="10"/>
                    <a:pt x="13" y="10"/>
                    <a:pt x="12" y="11"/>
                  </a:cubicBezTo>
                  <a:cubicBezTo>
                    <a:pt x="12" y="12"/>
                    <a:pt x="11" y="13"/>
                    <a:pt x="10" y="14"/>
                  </a:cubicBezTo>
                  <a:cubicBezTo>
                    <a:pt x="10" y="14"/>
                    <a:pt x="10" y="14"/>
                    <a:pt x="9" y="15"/>
                  </a:cubicBezTo>
                  <a:cubicBezTo>
                    <a:pt x="9" y="15"/>
                    <a:pt x="9" y="16"/>
                    <a:pt x="9" y="16"/>
                  </a:cubicBezTo>
                  <a:cubicBezTo>
                    <a:pt x="9" y="18"/>
                    <a:pt x="9" y="18"/>
                    <a:pt x="9" y="18"/>
                  </a:cubicBezTo>
                  <a:cubicBezTo>
                    <a:pt x="9" y="20"/>
                    <a:pt x="9" y="20"/>
                    <a:pt x="9" y="20"/>
                  </a:cubicBezTo>
                  <a:cubicBezTo>
                    <a:pt x="9" y="20"/>
                    <a:pt x="9" y="20"/>
                    <a:pt x="9" y="20"/>
                  </a:cubicBezTo>
                  <a:cubicBezTo>
                    <a:pt x="9" y="20"/>
                    <a:pt x="9" y="20"/>
                    <a:pt x="9" y="2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6" name="Freeform 173"/>
            <p:cNvSpPr>
              <a:spLocks noEditPoints="1"/>
            </p:cNvSpPr>
            <p:nvPr/>
          </p:nvSpPr>
          <p:spPr bwMode="auto">
            <a:xfrm>
              <a:off x="3482976" y="2643188"/>
              <a:ext cx="604838" cy="809625"/>
            </a:xfrm>
            <a:custGeom>
              <a:avLst/>
              <a:gdLst>
                <a:gd name="T0" fmla="*/ 8 w 15"/>
                <a:gd name="T1" fmla="*/ 20 h 20"/>
                <a:gd name="T2" fmla="*/ 8 w 15"/>
                <a:gd name="T3" fmla="*/ 18 h 20"/>
                <a:gd name="T4" fmla="*/ 8 w 15"/>
                <a:gd name="T5" fmla="*/ 16 h 20"/>
                <a:gd name="T6" fmla="*/ 8 w 15"/>
                <a:gd name="T7" fmla="*/ 14 h 20"/>
                <a:gd name="T8" fmla="*/ 9 w 15"/>
                <a:gd name="T9" fmla="*/ 13 h 20"/>
                <a:gd name="T10" fmla="*/ 11 w 15"/>
                <a:gd name="T11" fmla="*/ 10 h 20"/>
                <a:gd name="T12" fmla="*/ 14 w 15"/>
                <a:gd name="T13" fmla="*/ 8 h 20"/>
                <a:gd name="T14" fmla="*/ 14 w 15"/>
                <a:gd name="T15" fmla="*/ 9 h 20"/>
                <a:gd name="T16" fmla="*/ 13 w 15"/>
                <a:gd name="T17" fmla="*/ 9 h 20"/>
                <a:gd name="T18" fmla="*/ 11 w 15"/>
                <a:gd name="T19" fmla="*/ 8 h 20"/>
                <a:gd name="T20" fmla="*/ 10 w 15"/>
                <a:gd name="T21" fmla="*/ 7 h 20"/>
                <a:gd name="T22" fmla="*/ 9 w 15"/>
                <a:gd name="T23" fmla="*/ 6 h 20"/>
                <a:gd name="T24" fmla="*/ 8 w 15"/>
                <a:gd name="T25" fmla="*/ 3 h 20"/>
                <a:gd name="T26" fmla="*/ 7 w 15"/>
                <a:gd name="T27" fmla="*/ 0 h 20"/>
                <a:gd name="T28" fmla="*/ 8 w 15"/>
                <a:gd name="T29" fmla="*/ 0 h 20"/>
                <a:gd name="T30" fmla="*/ 8 w 15"/>
                <a:gd name="T31" fmla="*/ 2 h 20"/>
                <a:gd name="T32" fmla="*/ 8 w 15"/>
                <a:gd name="T33" fmla="*/ 3 h 20"/>
                <a:gd name="T34" fmla="*/ 6 w 15"/>
                <a:gd name="T35" fmla="*/ 6 h 20"/>
                <a:gd name="T36" fmla="*/ 4 w 15"/>
                <a:gd name="T37" fmla="*/ 8 h 20"/>
                <a:gd name="T38" fmla="*/ 2 w 15"/>
                <a:gd name="T39" fmla="*/ 9 h 20"/>
                <a:gd name="T40" fmla="*/ 1 w 15"/>
                <a:gd name="T41" fmla="*/ 9 h 20"/>
                <a:gd name="T42" fmla="*/ 1 w 15"/>
                <a:gd name="T43" fmla="*/ 8 h 20"/>
                <a:gd name="T44" fmla="*/ 4 w 15"/>
                <a:gd name="T45" fmla="*/ 10 h 20"/>
                <a:gd name="T46" fmla="*/ 6 w 15"/>
                <a:gd name="T47" fmla="*/ 13 h 20"/>
                <a:gd name="T48" fmla="*/ 8 w 15"/>
                <a:gd name="T49" fmla="*/ 20 h 20"/>
                <a:gd name="T50" fmla="*/ 8 w 15"/>
                <a:gd name="T51" fmla="*/ 20 h 20"/>
                <a:gd name="T52" fmla="*/ 8 w 15"/>
                <a:gd name="T53" fmla="*/ 20 h 20"/>
                <a:gd name="T54" fmla="*/ 8 w 15"/>
                <a:gd name="T55" fmla="*/ 20 h 20"/>
                <a:gd name="T56" fmla="*/ 5 w 15"/>
                <a:gd name="T57" fmla="*/ 13 h 20"/>
                <a:gd name="T58" fmla="*/ 3 w 15"/>
                <a:gd name="T59" fmla="*/ 11 h 20"/>
                <a:gd name="T60" fmla="*/ 0 w 15"/>
                <a:gd name="T61" fmla="*/ 9 h 20"/>
                <a:gd name="T62" fmla="*/ 0 w 15"/>
                <a:gd name="T63" fmla="*/ 8 h 20"/>
                <a:gd name="T64" fmla="*/ 1 w 15"/>
                <a:gd name="T65" fmla="*/ 8 h 20"/>
                <a:gd name="T66" fmla="*/ 2 w 15"/>
                <a:gd name="T67" fmla="*/ 7 h 20"/>
                <a:gd name="T68" fmla="*/ 3 w 15"/>
                <a:gd name="T69" fmla="*/ 7 h 20"/>
                <a:gd name="T70" fmla="*/ 5 w 15"/>
                <a:gd name="T71" fmla="*/ 5 h 20"/>
                <a:gd name="T72" fmla="*/ 6 w 15"/>
                <a:gd name="T73" fmla="*/ 4 h 20"/>
                <a:gd name="T74" fmla="*/ 7 w 15"/>
                <a:gd name="T75" fmla="*/ 3 h 20"/>
                <a:gd name="T76" fmla="*/ 7 w 15"/>
                <a:gd name="T77" fmla="*/ 2 h 20"/>
                <a:gd name="T78" fmla="*/ 7 w 15"/>
                <a:gd name="T79" fmla="*/ 0 h 20"/>
                <a:gd name="T80" fmla="*/ 7 w 15"/>
                <a:gd name="T81" fmla="*/ 0 h 20"/>
                <a:gd name="T82" fmla="*/ 8 w 15"/>
                <a:gd name="T83" fmla="*/ 0 h 20"/>
                <a:gd name="T84" fmla="*/ 8 w 15"/>
                <a:gd name="T85" fmla="*/ 0 h 20"/>
                <a:gd name="T86" fmla="*/ 8 w 15"/>
                <a:gd name="T87" fmla="*/ 3 h 20"/>
                <a:gd name="T88" fmla="*/ 10 w 15"/>
                <a:gd name="T89" fmla="*/ 6 h 20"/>
                <a:gd name="T90" fmla="*/ 10 w 15"/>
                <a:gd name="T91" fmla="*/ 7 h 20"/>
                <a:gd name="T92" fmla="*/ 12 w 15"/>
                <a:gd name="T93" fmla="*/ 7 h 20"/>
                <a:gd name="T94" fmla="*/ 13 w 15"/>
                <a:gd name="T95" fmla="*/ 8 h 20"/>
                <a:gd name="T96" fmla="*/ 14 w 15"/>
                <a:gd name="T97" fmla="*/ 8 h 20"/>
                <a:gd name="T98" fmla="*/ 15 w 15"/>
                <a:gd name="T99" fmla="*/ 8 h 20"/>
                <a:gd name="T100" fmla="*/ 14 w 15"/>
                <a:gd name="T101" fmla="*/ 9 h 20"/>
                <a:gd name="T102" fmla="*/ 12 w 15"/>
                <a:gd name="T103" fmla="*/ 11 h 20"/>
                <a:gd name="T104" fmla="*/ 10 w 15"/>
                <a:gd name="T105" fmla="*/ 13 h 20"/>
                <a:gd name="T106" fmla="*/ 9 w 15"/>
                <a:gd name="T107" fmla="*/ 15 h 20"/>
                <a:gd name="T108" fmla="*/ 8 w 15"/>
                <a:gd name="T109" fmla="*/ 16 h 20"/>
                <a:gd name="T110" fmla="*/ 8 w 15"/>
                <a:gd name="T111" fmla="*/ 18 h 20"/>
                <a:gd name="T112" fmla="*/ 8 w 15"/>
                <a:gd name="T113" fmla="*/ 20 h 20"/>
                <a:gd name="T114" fmla="*/ 8 w 15"/>
                <a:gd name="T115" fmla="*/ 20 h 20"/>
                <a:gd name="T116" fmla="*/ 8 w 15"/>
                <a:gd name="T11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 h="20">
                  <a:moveTo>
                    <a:pt x="8" y="20"/>
                  </a:moveTo>
                  <a:cubicBezTo>
                    <a:pt x="8" y="18"/>
                    <a:pt x="8" y="18"/>
                    <a:pt x="8" y="18"/>
                  </a:cubicBezTo>
                  <a:cubicBezTo>
                    <a:pt x="8" y="17"/>
                    <a:pt x="8" y="17"/>
                    <a:pt x="8" y="16"/>
                  </a:cubicBezTo>
                  <a:cubicBezTo>
                    <a:pt x="8" y="15"/>
                    <a:pt x="8" y="15"/>
                    <a:pt x="8" y="14"/>
                  </a:cubicBezTo>
                  <a:cubicBezTo>
                    <a:pt x="8" y="14"/>
                    <a:pt x="8" y="13"/>
                    <a:pt x="9" y="13"/>
                  </a:cubicBezTo>
                  <a:cubicBezTo>
                    <a:pt x="9" y="12"/>
                    <a:pt x="10" y="11"/>
                    <a:pt x="11" y="10"/>
                  </a:cubicBezTo>
                  <a:cubicBezTo>
                    <a:pt x="12" y="9"/>
                    <a:pt x="13" y="8"/>
                    <a:pt x="14" y="8"/>
                  </a:cubicBezTo>
                  <a:cubicBezTo>
                    <a:pt x="14" y="9"/>
                    <a:pt x="14" y="9"/>
                    <a:pt x="14" y="9"/>
                  </a:cubicBezTo>
                  <a:cubicBezTo>
                    <a:pt x="13" y="9"/>
                    <a:pt x="13" y="9"/>
                    <a:pt x="13" y="9"/>
                  </a:cubicBezTo>
                  <a:cubicBezTo>
                    <a:pt x="12" y="8"/>
                    <a:pt x="12" y="8"/>
                    <a:pt x="11" y="8"/>
                  </a:cubicBezTo>
                  <a:cubicBezTo>
                    <a:pt x="11" y="8"/>
                    <a:pt x="10" y="7"/>
                    <a:pt x="10" y="7"/>
                  </a:cubicBezTo>
                  <a:cubicBezTo>
                    <a:pt x="9" y="6"/>
                    <a:pt x="9" y="6"/>
                    <a:pt x="9" y="6"/>
                  </a:cubicBezTo>
                  <a:cubicBezTo>
                    <a:pt x="9" y="5"/>
                    <a:pt x="8" y="4"/>
                    <a:pt x="8" y="3"/>
                  </a:cubicBezTo>
                  <a:cubicBezTo>
                    <a:pt x="8" y="2"/>
                    <a:pt x="7" y="1"/>
                    <a:pt x="7" y="0"/>
                  </a:cubicBezTo>
                  <a:cubicBezTo>
                    <a:pt x="8" y="0"/>
                    <a:pt x="8" y="0"/>
                    <a:pt x="8" y="0"/>
                  </a:cubicBezTo>
                  <a:cubicBezTo>
                    <a:pt x="8" y="2"/>
                    <a:pt x="8" y="2"/>
                    <a:pt x="8" y="2"/>
                  </a:cubicBezTo>
                  <a:cubicBezTo>
                    <a:pt x="8" y="2"/>
                    <a:pt x="8" y="3"/>
                    <a:pt x="8" y="3"/>
                  </a:cubicBezTo>
                  <a:cubicBezTo>
                    <a:pt x="7" y="4"/>
                    <a:pt x="7" y="5"/>
                    <a:pt x="6" y="6"/>
                  </a:cubicBezTo>
                  <a:cubicBezTo>
                    <a:pt x="5" y="7"/>
                    <a:pt x="5" y="8"/>
                    <a:pt x="4" y="8"/>
                  </a:cubicBezTo>
                  <a:cubicBezTo>
                    <a:pt x="3" y="8"/>
                    <a:pt x="3" y="9"/>
                    <a:pt x="2" y="9"/>
                  </a:cubicBezTo>
                  <a:cubicBezTo>
                    <a:pt x="2" y="9"/>
                    <a:pt x="1" y="9"/>
                    <a:pt x="1" y="9"/>
                  </a:cubicBezTo>
                  <a:cubicBezTo>
                    <a:pt x="1" y="8"/>
                    <a:pt x="1" y="8"/>
                    <a:pt x="1" y="8"/>
                  </a:cubicBezTo>
                  <a:cubicBezTo>
                    <a:pt x="2" y="8"/>
                    <a:pt x="3" y="9"/>
                    <a:pt x="4" y="10"/>
                  </a:cubicBezTo>
                  <a:cubicBezTo>
                    <a:pt x="5" y="11"/>
                    <a:pt x="5" y="12"/>
                    <a:pt x="6" y="13"/>
                  </a:cubicBezTo>
                  <a:cubicBezTo>
                    <a:pt x="7" y="15"/>
                    <a:pt x="8" y="17"/>
                    <a:pt x="8" y="20"/>
                  </a:cubicBezTo>
                  <a:cubicBezTo>
                    <a:pt x="8" y="20"/>
                    <a:pt x="8" y="20"/>
                    <a:pt x="8" y="20"/>
                  </a:cubicBezTo>
                  <a:cubicBezTo>
                    <a:pt x="8" y="20"/>
                    <a:pt x="8" y="20"/>
                    <a:pt x="8" y="20"/>
                  </a:cubicBezTo>
                  <a:close/>
                  <a:moveTo>
                    <a:pt x="8" y="20"/>
                  </a:moveTo>
                  <a:cubicBezTo>
                    <a:pt x="7" y="17"/>
                    <a:pt x="6" y="15"/>
                    <a:pt x="5" y="13"/>
                  </a:cubicBezTo>
                  <a:cubicBezTo>
                    <a:pt x="4" y="13"/>
                    <a:pt x="4" y="12"/>
                    <a:pt x="3" y="11"/>
                  </a:cubicBezTo>
                  <a:cubicBezTo>
                    <a:pt x="2" y="10"/>
                    <a:pt x="1" y="10"/>
                    <a:pt x="0" y="9"/>
                  </a:cubicBezTo>
                  <a:cubicBezTo>
                    <a:pt x="0" y="9"/>
                    <a:pt x="0" y="8"/>
                    <a:pt x="0" y="8"/>
                  </a:cubicBezTo>
                  <a:cubicBezTo>
                    <a:pt x="0" y="8"/>
                    <a:pt x="0" y="8"/>
                    <a:pt x="1" y="8"/>
                  </a:cubicBezTo>
                  <a:cubicBezTo>
                    <a:pt x="2" y="7"/>
                    <a:pt x="2" y="7"/>
                    <a:pt x="2" y="7"/>
                  </a:cubicBezTo>
                  <a:cubicBezTo>
                    <a:pt x="2" y="7"/>
                    <a:pt x="3" y="7"/>
                    <a:pt x="3" y="7"/>
                  </a:cubicBezTo>
                  <a:cubicBezTo>
                    <a:pt x="4" y="6"/>
                    <a:pt x="5" y="6"/>
                    <a:pt x="5" y="5"/>
                  </a:cubicBezTo>
                  <a:cubicBezTo>
                    <a:pt x="6" y="4"/>
                    <a:pt x="6" y="4"/>
                    <a:pt x="6" y="4"/>
                  </a:cubicBezTo>
                  <a:cubicBezTo>
                    <a:pt x="7" y="3"/>
                    <a:pt x="7" y="3"/>
                    <a:pt x="7" y="3"/>
                  </a:cubicBezTo>
                  <a:cubicBezTo>
                    <a:pt x="7" y="2"/>
                    <a:pt x="7" y="2"/>
                    <a:pt x="7" y="2"/>
                  </a:cubicBezTo>
                  <a:cubicBezTo>
                    <a:pt x="7" y="0"/>
                    <a:pt x="7" y="0"/>
                    <a:pt x="7" y="0"/>
                  </a:cubicBezTo>
                  <a:cubicBezTo>
                    <a:pt x="7" y="0"/>
                    <a:pt x="7" y="0"/>
                    <a:pt x="7" y="0"/>
                  </a:cubicBezTo>
                  <a:cubicBezTo>
                    <a:pt x="7" y="0"/>
                    <a:pt x="8" y="0"/>
                    <a:pt x="8" y="0"/>
                  </a:cubicBezTo>
                  <a:cubicBezTo>
                    <a:pt x="8" y="0"/>
                    <a:pt x="8" y="0"/>
                    <a:pt x="8" y="0"/>
                  </a:cubicBezTo>
                  <a:cubicBezTo>
                    <a:pt x="8" y="1"/>
                    <a:pt x="8" y="2"/>
                    <a:pt x="8" y="3"/>
                  </a:cubicBezTo>
                  <a:cubicBezTo>
                    <a:pt x="9" y="4"/>
                    <a:pt x="9" y="5"/>
                    <a:pt x="10" y="6"/>
                  </a:cubicBezTo>
                  <a:cubicBezTo>
                    <a:pt x="10" y="7"/>
                    <a:pt x="10" y="7"/>
                    <a:pt x="10" y="7"/>
                  </a:cubicBezTo>
                  <a:cubicBezTo>
                    <a:pt x="11" y="7"/>
                    <a:pt x="11" y="7"/>
                    <a:pt x="12" y="7"/>
                  </a:cubicBezTo>
                  <a:cubicBezTo>
                    <a:pt x="12" y="7"/>
                    <a:pt x="12" y="8"/>
                    <a:pt x="13" y="8"/>
                  </a:cubicBezTo>
                  <a:cubicBezTo>
                    <a:pt x="14" y="8"/>
                    <a:pt x="14" y="8"/>
                    <a:pt x="14" y="8"/>
                  </a:cubicBezTo>
                  <a:cubicBezTo>
                    <a:pt x="14" y="8"/>
                    <a:pt x="15" y="8"/>
                    <a:pt x="15" y="8"/>
                  </a:cubicBezTo>
                  <a:cubicBezTo>
                    <a:pt x="15" y="8"/>
                    <a:pt x="15" y="8"/>
                    <a:pt x="14" y="9"/>
                  </a:cubicBezTo>
                  <a:cubicBezTo>
                    <a:pt x="14" y="9"/>
                    <a:pt x="13" y="10"/>
                    <a:pt x="12" y="11"/>
                  </a:cubicBezTo>
                  <a:cubicBezTo>
                    <a:pt x="11" y="12"/>
                    <a:pt x="10" y="12"/>
                    <a:pt x="10" y="13"/>
                  </a:cubicBezTo>
                  <a:cubicBezTo>
                    <a:pt x="9" y="14"/>
                    <a:pt x="9" y="14"/>
                    <a:pt x="9" y="15"/>
                  </a:cubicBezTo>
                  <a:cubicBezTo>
                    <a:pt x="9" y="15"/>
                    <a:pt x="8" y="16"/>
                    <a:pt x="8" y="16"/>
                  </a:cubicBezTo>
                  <a:cubicBezTo>
                    <a:pt x="8" y="18"/>
                    <a:pt x="8" y="18"/>
                    <a:pt x="8" y="18"/>
                  </a:cubicBezTo>
                  <a:cubicBezTo>
                    <a:pt x="8" y="20"/>
                    <a:pt x="8" y="20"/>
                    <a:pt x="8" y="20"/>
                  </a:cubicBezTo>
                  <a:cubicBezTo>
                    <a:pt x="8" y="20"/>
                    <a:pt x="8" y="20"/>
                    <a:pt x="8" y="20"/>
                  </a:cubicBezTo>
                  <a:cubicBezTo>
                    <a:pt x="8" y="20"/>
                    <a:pt x="8" y="20"/>
                    <a:pt x="8" y="20"/>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7" name="Freeform 174"/>
            <p:cNvSpPr>
              <a:spLocks noEditPoints="1"/>
            </p:cNvSpPr>
            <p:nvPr/>
          </p:nvSpPr>
          <p:spPr bwMode="auto">
            <a:xfrm>
              <a:off x="3198813" y="3533775"/>
              <a:ext cx="444500" cy="566737"/>
            </a:xfrm>
            <a:custGeom>
              <a:avLst/>
              <a:gdLst>
                <a:gd name="T0" fmla="*/ 6 w 11"/>
                <a:gd name="T1" fmla="*/ 14 h 14"/>
                <a:gd name="T2" fmla="*/ 6 w 11"/>
                <a:gd name="T3" fmla="*/ 13 h 14"/>
                <a:gd name="T4" fmla="*/ 6 w 11"/>
                <a:gd name="T5" fmla="*/ 12 h 14"/>
                <a:gd name="T6" fmla="*/ 7 w 11"/>
                <a:gd name="T7" fmla="*/ 9 h 14"/>
                <a:gd name="T8" fmla="*/ 10 w 11"/>
                <a:gd name="T9" fmla="*/ 6 h 14"/>
                <a:gd name="T10" fmla="*/ 11 w 11"/>
                <a:gd name="T11" fmla="*/ 7 h 14"/>
                <a:gd name="T12" fmla="*/ 9 w 11"/>
                <a:gd name="T13" fmla="*/ 7 h 14"/>
                <a:gd name="T14" fmla="*/ 8 w 11"/>
                <a:gd name="T15" fmla="*/ 6 h 14"/>
                <a:gd name="T16" fmla="*/ 7 w 11"/>
                <a:gd name="T17" fmla="*/ 4 h 14"/>
                <a:gd name="T18" fmla="*/ 6 w 11"/>
                <a:gd name="T19" fmla="*/ 2 h 14"/>
                <a:gd name="T20" fmla="*/ 6 w 11"/>
                <a:gd name="T21" fmla="*/ 0 h 14"/>
                <a:gd name="T22" fmla="*/ 6 w 11"/>
                <a:gd name="T23" fmla="*/ 0 h 14"/>
                <a:gd name="T24" fmla="*/ 6 w 11"/>
                <a:gd name="T25" fmla="*/ 3 h 14"/>
                <a:gd name="T26" fmla="*/ 5 w 11"/>
                <a:gd name="T27" fmla="*/ 5 h 14"/>
                <a:gd name="T28" fmla="*/ 3 w 11"/>
                <a:gd name="T29" fmla="*/ 6 h 14"/>
                <a:gd name="T30" fmla="*/ 1 w 11"/>
                <a:gd name="T31" fmla="*/ 7 h 14"/>
                <a:gd name="T32" fmla="*/ 1 w 11"/>
                <a:gd name="T33" fmla="*/ 5 h 14"/>
                <a:gd name="T34" fmla="*/ 3 w 11"/>
                <a:gd name="T35" fmla="*/ 7 h 14"/>
                <a:gd name="T36" fmla="*/ 5 w 11"/>
                <a:gd name="T37" fmla="*/ 9 h 14"/>
                <a:gd name="T38" fmla="*/ 6 w 11"/>
                <a:gd name="T39" fmla="*/ 14 h 14"/>
                <a:gd name="T40" fmla="*/ 6 w 11"/>
                <a:gd name="T41" fmla="*/ 14 h 14"/>
                <a:gd name="T42" fmla="*/ 6 w 11"/>
                <a:gd name="T43" fmla="*/ 14 h 14"/>
                <a:gd name="T44" fmla="*/ 6 w 11"/>
                <a:gd name="T45" fmla="*/ 14 h 14"/>
                <a:gd name="T46" fmla="*/ 4 w 11"/>
                <a:gd name="T47" fmla="*/ 10 h 14"/>
                <a:gd name="T48" fmla="*/ 2 w 11"/>
                <a:gd name="T49" fmla="*/ 8 h 14"/>
                <a:gd name="T50" fmla="*/ 0 w 11"/>
                <a:gd name="T51" fmla="*/ 7 h 14"/>
                <a:gd name="T52" fmla="*/ 0 w 11"/>
                <a:gd name="T53" fmla="*/ 7 h 14"/>
                <a:gd name="T54" fmla="*/ 0 w 11"/>
                <a:gd name="T55" fmla="*/ 6 h 14"/>
                <a:gd name="T56" fmla="*/ 1 w 11"/>
                <a:gd name="T57" fmla="*/ 5 h 14"/>
                <a:gd name="T58" fmla="*/ 3 w 11"/>
                <a:gd name="T59" fmla="*/ 5 h 14"/>
                <a:gd name="T60" fmla="*/ 4 w 11"/>
                <a:gd name="T61" fmla="*/ 4 h 14"/>
                <a:gd name="T62" fmla="*/ 5 w 11"/>
                <a:gd name="T63" fmla="*/ 2 h 14"/>
                <a:gd name="T64" fmla="*/ 6 w 11"/>
                <a:gd name="T65" fmla="*/ 0 h 14"/>
                <a:gd name="T66" fmla="*/ 6 w 11"/>
                <a:gd name="T67" fmla="*/ 0 h 14"/>
                <a:gd name="T68" fmla="*/ 6 w 11"/>
                <a:gd name="T69" fmla="*/ 0 h 14"/>
                <a:gd name="T70" fmla="*/ 6 w 11"/>
                <a:gd name="T71" fmla="*/ 0 h 14"/>
                <a:gd name="T72" fmla="*/ 7 w 11"/>
                <a:gd name="T73" fmla="*/ 4 h 14"/>
                <a:gd name="T74" fmla="*/ 9 w 11"/>
                <a:gd name="T75" fmla="*/ 5 h 14"/>
                <a:gd name="T76" fmla="*/ 10 w 11"/>
                <a:gd name="T77" fmla="*/ 6 h 14"/>
                <a:gd name="T78" fmla="*/ 11 w 11"/>
                <a:gd name="T79" fmla="*/ 6 h 14"/>
                <a:gd name="T80" fmla="*/ 11 w 11"/>
                <a:gd name="T81" fmla="*/ 6 h 14"/>
                <a:gd name="T82" fmla="*/ 11 w 11"/>
                <a:gd name="T83" fmla="*/ 7 h 14"/>
                <a:gd name="T84" fmla="*/ 11 w 11"/>
                <a:gd name="T85" fmla="*/ 7 h 14"/>
                <a:gd name="T86" fmla="*/ 7 w 11"/>
                <a:gd name="T87" fmla="*/ 10 h 14"/>
                <a:gd name="T88" fmla="*/ 6 w 11"/>
                <a:gd name="T89" fmla="*/ 12 h 14"/>
                <a:gd name="T90" fmla="*/ 6 w 11"/>
                <a:gd name="T91" fmla="*/ 13 h 14"/>
                <a:gd name="T92" fmla="*/ 6 w 11"/>
                <a:gd name="T93" fmla="*/ 14 h 14"/>
                <a:gd name="T94" fmla="*/ 6 w 11"/>
                <a:gd name="T95" fmla="*/ 14 h 14"/>
                <a:gd name="T96" fmla="*/ 6 w 11"/>
                <a:gd name="T9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 h="14">
                  <a:moveTo>
                    <a:pt x="6" y="14"/>
                  </a:moveTo>
                  <a:cubicBezTo>
                    <a:pt x="6" y="14"/>
                    <a:pt x="6" y="14"/>
                    <a:pt x="6" y="13"/>
                  </a:cubicBezTo>
                  <a:cubicBezTo>
                    <a:pt x="6" y="13"/>
                    <a:pt x="6" y="12"/>
                    <a:pt x="6" y="12"/>
                  </a:cubicBezTo>
                  <a:cubicBezTo>
                    <a:pt x="6" y="11"/>
                    <a:pt x="6" y="10"/>
                    <a:pt x="7" y="9"/>
                  </a:cubicBezTo>
                  <a:cubicBezTo>
                    <a:pt x="7" y="8"/>
                    <a:pt x="9" y="7"/>
                    <a:pt x="10" y="6"/>
                  </a:cubicBezTo>
                  <a:cubicBezTo>
                    <a:pt x="11" y="7"/>
                    <a:pt x="11" y="7"/>
                    <a:pt x="11" y="7"/>
                  </a:cubicBezTo>
                  <a:cubicBezTo>
                    <a:pt x="9" y="7"/>
                    <a:pt x="9" y="7"/>
                    <a:pt x="9" y="7"/>
                  </a:cubicBezTo>
                  <a:cubicBezTo>
                    <a:pt x="9" y="6"/>
                    <a:pt x="9" y="6"/>
                    <a:pt x="8" y="6"/>
                  </a:cubicBezTo>
                  <a:cubicBezTo>
                    <a:pt x="8" y="6"/>
                    <a:pt x="7" y="5"/>
                    <a:pt x="7" y="4"/>
                  </a:cubicBezTo>
                  <a:cubicBezTo>
                    <a:pt x="7" y="4"/>
                    <a:pt x="6" y="3"/>
                    <a:pt x="6" y="2"/>
                  </a:cubicBezTo>
                  <a:cubicBezTo>
                    <a:pt x="6" y="2"/>
                    <a:pt x="6" y="1"/>
                    <a:pt x="6" y="0"/>
                  </a:cubicBezTo>
                  <a:cubicBezTo>
                    <a:pt x="6" y="0"/>
                    <a:pt x="6" y="0"/>
                    <a:pt x="6" y="0"/>
                  </a:cubicBezTo>
                  <a:cubicBezTo>
                    <a:pt x="6" y="1"/>
                    <a:pt x="6" y="2"/>
                    <a:pt x="6" y="3"/>
                  </a:cubicBezTo>
                  <a:cubicBezTo>
                    <a:pt x="6" y="3"/>
                    <a:pt x="6" y="4"/>
                    <a:pt x="5" y="5"/>
                  </a:cubicBezTo>
                  <a:cubicBezTo>
                    <a:pt x="4" y="5"/>
                    <a:pt x="4" y="6"/>
                    <a:pt x="3" y="6"/>
                  </a:cubicBezTo>
                  <a:cubicBezTo>
                    <a:pt x="2" y="7"/>
                    <a:pt x="2" y="7"/>
                    <a:pt x="1" y="7"/>
                  </a:cubicBezTo>
                  <a:cubicBezTo>
                    <a:pt x="1" y="5"/>
                    <a:pt x="1" y="5"/>
                    <a:pt x="1" y="5"/>
                  </a:cubicBezTo>
                  <a:cubicBezTo>
                    <a:pt x="2" y="6"/>
                    <a:pt x="3" y="7"/>
                    <a:pt x="3" y="7"/>
                  </a:cubicBezTo>
                  <a:cubicBezTo>
                    <a:pt x="4" y="8"/>
                    <a:pt x="4" y="9"/>
                    <a:pt x="5" y="9"/>
                  </a:cubicBezTo>
                  <a:cubicBezTo>
                    <a:pt x="5" y="11"/>
                    <a:pt x="6" y="13"/>
                    <a:pt x="6" y="14"/>
                  </a:cubicBezTo>
                  <a:cubicBezTo>
                    <a:pt x="6" y="14"/>
                    <a:pt x="6" y="14"/>
                    <a:pt x="6" y="14"/>
                  </a:cubicBezTo>
                  <a:cubicBezTo>
                    <a:pt x="6" y="14"/>
                    <a:pt x="6" y="14"/>
                    <a:pt x="6" y="14"/>
                  </a:cubicBezTo>
                  <a:close/>
                  <a:moveTo>
                    <a:pt x="6" y="14"/>
                  </a:moveTo>
                  <a:cubicBezTo>
                    <a:pt x="5" y="13"/>
                    <a:pt x="5" y="11"/>
                    <a:pt x="4" y="10"/>
                  </a:cubicBezTo>
                  <a:cubicBezTo>
                    <a:pt x="3" y="9"/>
                    <a:pt x="3" y="9"/>
                    <a:pt x="2" y="8"/>
                  </a:cubicBezTo>
                  <a:cubicBezTo>
                    <a:pt x="2" y="8"/>
                    <a:pt x="1" y="7"/>
                    <a:pt x="0" y="7"/>
                  </a:cubicBezTo>
                  <a:cubicBezTo>
                    <a:pt x="0" y="7"/>
                    <a:pt x="0" y="7"/>
                    <a:pt x="0" y="7"/>
                  </a:cubicBezTo>
                  <a:cubicBezTo>
                    <a:pt x="0" y="6"/>
                    <a:pt x="0" y="6"/>
                    <a:pt x="0" y="6"/>
                  </a:cubicBezTo>
                  <a:cubicBezTo>
                    <a:pt x="0" y="5"/>
                    <a:pt x="1" y="5"/>
                    <a:pt x="1" y="5"/>
                  </a:cubicBezTo>
                  <a:cubicBezTo>
                    <a:pt x="1" y="5"/>
                    <a:pt x="2" y="5"/>
                    <a:pt x="3" y="5"/>
                  </a:cubicBezTo>
                  <a:cubicBezTo>
                    <a:pt x="3" y="5"/>
                    <a:pt x="4" y="4"/>
                    <a:pt x="4" y="4"/>
                  </a:cubicBezTo>
                  <a:cubicBezTo>
                    <a:pt x="5" y="3"/>
                    <a:pt x="5" y="3"/>
                    <a:pt x="5" y="2"/>
                  </a:cubicBezTo>
                  <a:cubicBezTo>
                    <a:pt x="5" y="2"/>
                    <a:pt x="6" y="1"/>
                    <a:pt x="6" y="0"/>
                  </a:cubicBezTo>
                  <a:cubicBezTo>
                    <a:pt x="6" y="0"/>
                    <a:pt x="6" y="0"/>
                    <a:pt x="6" y="0"/>
                  </a:cubicBezTo>
                  <a:cubicBezTo>
                    <a:pt x="6" y="0"/>
                    <a:pt x="6" y="0"/>
                    <a:pt x="6" y="0"/>
                  </a:cubicBezTo>
                  <a:cubicBezTo>
                    <a:pt x="6" y="0"/>
                    <a:pt x="6" y="0"/>
                    <a:pt x="6" y="0"/>
                  </a:cubicBezTo>
                  <a:cubicBezTo>
                    <a:pt x="6" y="2"/>
                    <a:pt x="7" y="3"/>
                    <a:pt x="7" y="4"/>
                  </a:cubicBezTo>
                  <a:cubicBezTo>
                    <a:pt x="8" y="5"/>
                    <a:pt x="8" y="5"/>
                    <a:pt x="9" y="5"/>
                  </a:cubicBezTo>
                  <a:cubicBezTo>
                    <a:pt x="9" y="6"/>
                    <a:pt x="9" y="6"/>
                    <a:pt x="10" y="6"/>
                  </a:cubicBezTo>
                  <a:cubicBezTo>
                    <a:pt x="11" y="6"/>
                    <a:pt x="11" y="6"/>
                    <a:pt x="11" y="6"/>
                  </a:cubicBezTo>
                  <a:cubicBezTo>
                    <a:pt x="11" y="6"/>
                    <a:pt x="11" y="6"/>
                    <a:pt x="11" y="6"/>
                  </a:cubicBezTo>
                  <a:cubicBezTo>
                    <a:pt x="11" y="6"/>
                    <a:pt x="11" y="7"/>
                    <a:pt x="11" y="7"/>
                  </a:cubicBezTo>
                  <a:cubicBezTo>
                    <a:pt x="11" y="7"/>
                    <a:pt x="11" y="7"/>
                    <a:pt x="11" y="7"/>
                  </a:cubicBezTo>
                  <a:cubicBezTo>
                    <a:pt x="10" y="8"/>
                    <a:pt x="8" y="9"/>
                    <a:pt x="7" y="10"/>
                  </a:cubicBezTo>
                  <a:cubicBezTo>
                    <a:pt x="7" y="11"/>
                    <a:pt x="7" y="11"/>
                    <a:pt x="6" y="12"/>
                  </a:cubicBezTo>
                  <a:cubicBezTo>
                    <a:pt x="6" y="12"/>
                    <a:pt x="6" y="13"/>
                    <a:pt x="6" y="13"/>
                  </a:cubicBezTo>
                  <a:cubicBezTo>
                    <a:pt x="6" y="13"/>
                    <a:pt x="6" y="14"/>
                    <a:pt x="6" y="14"/>
                  </a:cubicBezTo>
                  <a:cubicBezTo>
                    <a:pt x="6" y="14"/>
                    <a:pt x="6" y="14"/>
                    <a:pt x="6" y="14"/>
                  </a:cubicBezTo>
                  <a:cubicBezTo>
                    <a:pt x="6" y="14"/>
                    <a:pt x="6" y="14"/>
                    <a:pt x="6" y="14"/>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18" name="Freeform 175"/>
            <p:cNvSpPr/>
            <p:nvPr/>
          </p:nvSpPr>
          <p:spPr bwMode="auto">
            <a:xfrm>
              <a:off x="1906588" y="4991100"/>
              <a:ext cx="646113" cy="161925"/>
            </a:xfrm>
            <a:custGeom>
              <a:avLst/>
              <a:gdLst>
                <a:gd name="T0" fmla="*/ 0 w 16"/>
                <a:gd name="T1" fmla="*/ 1 h 4"/>
                <a:gd name="T2" fmla="*/ 3 w 16"/>
                <a:gd name="T3" fmla="*/ 4 h 4"/>
                <a:gd name="T4" fmla="*/ 1 w 16"/>
                <a:gd name="T5" fmla="*/ 0 h 4"/>
                <a:gd name="T6" fmla="*/ 4 w 16"/>
                <a:gd name="T7" fmla="*/ 3 h 4"/>
                <a:gd name="T8" fmla="*/ 3 w 16"/>
                <a:gd name="T9" fmla="*/ 0 h 4"/>
                <a:gd name="T10" fmla="*/ 5 w 16"/>
                <a:gd name="T11" fmla="*/ 3 h 4"/>
                <a:gd name="T12" fmla="*/ 4 w 16"/>
                <a:gd name="T13" fmla="*/ 1 h 4"/>
                <a:gd name="T14" fmla="*/ 6 w 16"/>
                <a:gd name="T15" fmla="*/ 3 h 4"/>
                <a:gd name="T16" fmla="*/ 6 w 16"/>
                <a:gd name="T17" fmla="*/ 1 h 4"/>
                <a:gd name="T18" fmla="*/ 7 w 16"/>
                <a:gd name="T19" fmla="*/ 3 h 4"/>
                <a:gd name="T20" fmla="*/ 7 w 16"/>
                <a:gd name="T21" fmla="*/ 0 h 4"/>
                <a:gd name="T22" fmla="*/ 8 w 16"/>
                <a:gd name="T23" fmla="*/ 3 h 4"/>
                <a:gd name="T24" fmla="*/ 8 w 16"/>
                <a:gd name="T25" fmla="*/ 1 h 4"/>
                <a:gd name="T26" fmla="*/ 10 w 16"/>
                <a:gd name="T27" fmla="*/ 3 h 4"/>
                <a:gd name="T28" fmla="*/ 10 w 16"/>
                <a:gd name="T29" fmla="*/ 1 h 4"/>
                <a:gd name="T30" fmla="*/ 11 w 16"/>
                <a:gd name="T31" fmla="*/ 3 h 4"/>
                <a:gd name="T32" fmla="*/ 11 w 16"/>
                <a:gd name="T33" fmla="*/ 1 h 4"/>
                <a:gd name="T34" fmla="*/ 13 w 16"/>
                <a:gd name="T35" fmla="*/ 3 h 4"/>
                <a:gd name="T36" fmla="*/ 12 w 16"/>
                <a:gd name="T37" fmla="*/ 1 h 4"/>
                <a:gd name="T38" fmla="*/ 16 w 16"/>
                <a:gd name="T3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4">
                  <a:moveTo>
                    <a:pt x="0" y="1"/>
                  </a:moveTo>
                  <a:cubicBezTo>
                    <a:pt x="1" y="2"/>
                    <a:pt x="1" y="3"/>
                    <a:pt x="3" y="4"/>
                  </a:cubicBezTo>
                  <a:cubicBezTo>
                    <a:pt x="2" y="2"/>
                    <a:pt x="1" y="1"/>
                    <a:pt x="1" y="0"/>
                  </a:cubicBezTo>
                  <a:cubicBezTo>
                    <a:pt x="2" y="1"/>
                    <a:pt x="3" y="2"/>
                    <a:pt x="4" y="3"/>
                  </a:cubicBezTo>
                  <a:cubicBezTo>
                    <a:pt x="3" y="2"/>
                    <a:pt x="3" y="1"/>
                    <a:pt x="3" y="0"/>
                  </a:cubicBezTo>
                  <a:cubicBezTo>
                    <a:pt x="3" y="1"/>
                    <a:pt x="4" y="2"/>
                    <a:pt x="5" y="3"/>
                  </a:cubicBezTo>
                  <a:cubicBezTo>
                    <a:pt x="5" y="3"/>
                    <a:pt x="5" y="2"/>
                    <a:pt x="4" y="1"/>
                  </a:cubicBezTo>
                  <a:cubicBezTo>
                    <a:pt x="5" y="2"/>
                    <a:pt x="6" y="3"/>
                    <a:pt x="6" y="3"/>
                  </a:cubicBezTo>
                  <a:cubicBezTo>
                    <a:pt x="6" y="3"/>
                    <a:pt x="6" y="2"/>
                    <a:pt x="6" y="1"/>
                  </a:cubicBezTo>
                  <a:cubicBezTo>
                    <a:pt x="5" y="1"/>
                    <a:pt x="7" y="2"/>
                    <a:pt x="7" y="3"/>
                  </a:cubicBezTo>
                  <a:cubicBezTo>
                    <a:pt x="7" y="2"/>
                    <a:pt x="7" y="1"/>
                    <a:pt x="7" y="0"/>
                  </a:cubicBezTo>
                  <a:cubicBezTo>
                    <a:pt x="7" y="1"/>
                    <a:pt x="8" y="2"/>
                    <a:pt x="8" y="3"/>
                  </a:cubicBezTo>
                  <a:cubicBezTo>
                    <a:pt x="9" y="3"/>
                    <a:pt x="8" y="1"/>
                    <a:pt x="8" y="1"/>
                  </a:cubicBezTo>
                  <a:cubicBezTo>
                    <a:pt x="9" y="1"/>
                    <a:pt x="9" y="2"/>
                    <a:pt x="10" y="3"/>
                  </a:cubicBezTo>
                  <a:cubicBezTo>
                    <a:pt x="10" y="2"/>
                    <a:pt x="10" y="2"/>
                    <a:pt x="10" y="1"/>
                  </a:cubicBezTo>
                  <a:cubicBezTo>
                    <a:pt x="10" y="1"/>
                    <a:pt x="10" y="3"/>
                    <a:pt x="11" y="3"/>
                  </a:cubicBezTo>
                  <a:cubicBezTo>
                    <a:pt x="12" y="2"/>
                    <a:pt x="11" y="1"/>
                    <a:pt x="11" y="1"/>
                  </a:cubicBezTo>
                  <a:cubicBezTo>
                    <a:pt x="11" y="2"/>
                    <a:pt x="12" y="2"/>
                    <a:pt x="13" y="3"/>
                  </a:cubicBezTo>
                  <a:cubicBezTo>
                    <a:pt x="13" y="2"/>
                    <a:pt x="12" y="1"/>
                    <a:pt x="12" y="1"/>
                  </a:cubicBezTo>
                  <a:cubicBezTo>
                    <a:pt x="14" y="2"/>
                    <a:pt x="16" y="1"/>
                    <a:pt x="16" y="1"/>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19" name="Freeform 176"/>
            <p:cNvSpPr/>
            <p:nvPr/>
          </p:nvSpPr>
          <p:spPr bwMode="auto">
            <a:xfrm>
              <a:off x="1946276" y="5275263"/>
              <a:ext cx="525463" cy="120650"/>
            </a:xfrm>
            <a:custGeom>
              <a:avLst/>
              <a:gdLst>
                <a:gd name="T0" fmla="*/ 0 w 13"/>
                <a:gd name="T1" fmla="*/ 0 h 3"/>
                <a:gd name="T2" fmla="*/ 2 w 13"/>
                <a:gd name="T3" fmla="*/ 2 h 3"/>
                <a:gd name="T4" fmla="*/ 2 w 13"/>
                <a:gd name="T5" fmla="*/ 1 h 3"/>
                <a:gd name="T6" fmla="*/ 4 w 13"/>
                <a:gd name="T7" fmla="*/ 2 h 3"/>
                <a:gd name="T8" fmla="*/ 4 w 13"/>
                <a:gd name="T9" fmla="*/ 1 h 3"/>
                <a:gd name="T10" fmla="*/ 6 w 13"/>
                <a:gd name="T11" fmla="*/ 3 h 3"/>
                <a:gd name="T12" fmla="*/ 6 w 13"/>
                <a:gd name="T13" fmla="*/ 1 h 3"/>
                <a:gd name="T14" fmla="*/ 6 w 13"/>
                <a:gd name="T15" fmla="*/ 2 h 3"/>
                <a:gd name="T16" fmla="*/ 6 w 13"/>
                <a:gd name="T17" fmla="*/ 1 h 3"/>
                <a:gd name="T18" fmla="*/ 8 w 13"/>
                <a:gd name="T19" fmla="*/ 2 h 3"/>
                <a:gd name="T20" fmla="*/ 7 w 13"/>
                <a:gd name="T21" fmla="*/ 0 h 3"/>
                <a:gd name="T22" fmla="*/ 9 w 13"/>
                <a:gd name="T23" fmla="*/ 1 h 3"/>
                <a:gd name="T24" fmla="*/ 9 w 13"/>
                <a:gd name="T25" fmla="*/ 0 h 3"/>
                <a:gd name="T26" fmla="*/ 12 w 13"/>
                <a:gd name="T27" fmla="*/ 2 h 3"/>
                <a:gd name="T28" fmla="*/ 11 w 13"/>
                <a:gd name="T29" fmla="*/ 1 h 3"/>
                <a:gd name="T30" fmla="*/ 13 w 13"/>
                <a:gd name="T3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3">
                  <a:moveTo>
                    <a:pt x="0" y="0"/>
                  </a:moveTo>
                  <a:cubicBezTo>
                    <a:pt x="1" y="1"/>
                    <a:pt x="1" y="2"/>
                    <a:pt x="2" y="2"/>
                  </a:cubicBezTo>
                  <a:cubicBezTo>
                    <a:pt x="3" y="2"/>
                    <a:pt x="2" y="1"/>
                    <a:pt x="2" y="1"/>
                  </a:cubicBezTo>
                  <a:cubicBezTo>
                    <a:pt x="3" y="1"/>
                    <a:pt x="3" y="2"/>
                    <a:pt x="4" y="2"/>
                  </a:cubicBezTo>
                  <a:cubicBezTo>
                    <a:pt x="5" y="2"/>
                    <a:pt x="4" y="1"/>
                    <a:pt x="4" y="1"/>
                  </a:cubicBezTo>
                  <a:cubicBezTo>
                    <a:pt x="5" y="1"/>
                    <a:pt x="5" y="2"/>
                    <a:pt x="6" y="3"/>
                  </a:cubicBezTo>
                  <a:cubicBezTo>
                    <a:pt x="6" y="2"/>
                    <a:pt x="6" y="2"/>
                    <a:pt x="6" y="1"/>
                  </a:cubicBezTo>
                  <a:cubicBezTo>
                    <a:pt x="6" y="1"/>
                    <a:pt x="6" y="2"/>
                    <a:pt x="6" y="2"/>
                  </a:cubicBezTo>
                  <a:cubicBezTo>
                    <a:pt x="7" y="2"/>
                    <a:pt x="6" y="1"/>
                    <a:pt x="6" y="1"/>
                  </a:cubicBezTo>
                  <a:cubicBezTo>
                    <a:pt x="7" y="1"/>
                    <a:pt x="7" y="2"/>
                    <a:pt x="8" y="2"/>
                  </a:cubicBezTo>
                  <a:cubicBezTo>
                    <a:pt x="8" y="1"/>
                    <a:pt x="7" y="0"/>
                    <a:pt x="7" y="0"/>
                  </a:cubicBezTo>
                  <a:cubicBezTo>
                    <a:pt x="7" y="0"/>
                    <a:pt x="8" y="1"/>
                    <a:pt x="9" y="1"/>
                  </a:cubicBezTo>
                  <a:cubicBezTo>
                    <a:pt x="9" y="1"/>
                    <a:pt x="9" y="0"/>
                    <a:pt x="9" y="0"/>
                  </a:cubicBezTo>
                  <a:cubicBezTo>
                    <a:pt x="10" y="1"/>
                    <a:pt x="10" y="1"/>
                    <a:pt x="12" y="2"/>
                  </a:cubicBezTo>
                  <a:cubicBezTo>
                    <a:pt x="12" y="2"/>
                    <a:pt x="11" y="1"/>
                    <a:pt x="11" y="1"/>
                  </a:cubicBezTo>
                  <a:cubicBezTo>
                    <a:pt x="12" y="1"/>
                    <a:pt x="13" y="1"/>
                    <a:pt x="13" y="1"/>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20" name="Freeform 177"/>
            <p:cNvSpPr/>
            <p:nvPr/>
          </p:nvSpPr>
          <p:spPr bwMode="auto">
            <a:xfrm>
              <a:off x="2189163" y="5476875"/>
              <a:ext cx="122238" cy="80962"/>
            </a:xfrm>
            <a:custGeom>
              <a:avLst/>
              <a:gdLst>
                <a:gd name="T0" fmla="*/ 0 w 3"/>
                <a:gd name="T1" fmla="*/ 1 h 2"/>
                <a:gd name="T2" fmla="*/ 2 w 3"/>
                <a:gd name="T3" fmla="*/ 0 h 2"/>
                <a:gd name="T4" fmla="*/ 2 w 3"/>
                <a:gd name="T5" fmla="*/ 1 h 2"/>
                <a:gd name="T6" fmla="*/ 3 w 3"/>
                <a:gd name="T7" fmla="*/ 1 h 2"/>
              </a:gdLst>
              <a:ahLst/>
              <a:cxnLst>
                <a:cxn ang="0">
                  <a:pos x="T0" y="T1"/>
                </a:cxn>
                <a:cxn ang="0">
                  <a:pos x="T2" y="T3"/>
                </a:cxn>
                <a:cxn ang="0">
                  <a:pos x="T4" y="T5"/>
                </a:cxn>
                <a:cxn ang="0">
                  <a:pos x="T6" y="T7"/>
                </a:cxn>
              </a:cxnLst>
              <a:rect l="0" t="0" r="r" b="b"/>
              <a:pathLst>
                <a:path w="3" h="2">
                  <a:moveTo>
                    <a:pt x="0" y="1"/>
                  </a:moveTo>
                  <a:cubicBezTo>
                    <a:pt x="1" y="1"/>
                    <a:pt x="2" y="2"/>
                    <a:pt x="2" y="0"/>
                  </a:cubicBezTo>
                  <a:cubicBezTo>
                    <a:pt x="2" y="0"/>
                    <a:pt x="2" y="1"/>
                    <a:pt x="2" y="1"/>
                  </a:cubicBezTo>
                  <a:cubicBezTo>
                    <a:pt x="2" y="0"/>
                    <a:pt x="3" y="1"/>
                    <a:pt x="3" y="1"/>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21" name="Freeform 178"/>
            <p:cNvSpPr/>
            <p:nvPr/>
          </p:nvSpPr>
          <p:spPr bwMode="auto">
            <a:xfrm>
              <a:off x="1381126" y="3168650"/>
              <a:ext cx="1736725" cy="1822450"/>
            </a:xfrm>
            <a:custGeom>
              <a:avLst/>
              <a:gdLst>
                <a:gd name="T0" fmla="*/ 12 w 43"/>
                <a:gd name="T1" fmla="*/ 45 h 45"/>
                <a:gd name="T2" fmla="*/ 5 w 43"/>
                <a:gd name="T3" fmla="*/ 38 h 45"/>
                <a:gd name="T4" fmla="*/ 3 w 43"/>
                <a:gd name="T5" fmla="*/ 28 h 45"/>
                <a:gd name="T6" fmla="*/ 13 w 43"/>
                <a:gd name="T7" fmla="*/ 8 h 45"/>
                <a:gd name="T8" fmla="*/ 36 w 43"/>
                <a:gd name="T9" fmla="*/ 13 h 45"/>
                <a:gd name="T10" fmla="*/ 36 w 43"/>
                <a:gd name="T11" fmla="*/ 41 h 45"/>
                <a:gd name="T12" fmla="*/ 29 w 43"/>
                <a:gd name="T13" fmla="*/ 45 h 45"/>
                <a:gd name="T14" fmla="*/ 26 w 43"/>
                <a:gd name="T15" fmla="*/ 7 h 45"/>
                <a:gd name="T16" fmla="*/ 10 w 43"/>
                <a:gd name="T17" fmla="*/ 40 h 45"/>
                <a:gd name="T18" fmla="*/ 14 w 43"/>
                <a:gd name="T19"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5">
                  <a:moveTo>
                    <a:pt x="12" y="45"/>
                  </a:moveTo>
                  <a:cubicBezTo>
                    <a:pt x="9" y="44"/>
                    <a:pt x="6" y="40"/>
                    <a:pt x="5" y="38"/>
                  </a:cubicBezTo>
                  <a:cubicBezTo>
                    <a:pt x="3" y="35"/>
                    <a:pt x="3" y="32"/>
                    <a:pt x="3" y="28"/>
                  </a:cubicBezTo>
                  <a:cubicBezTo>
                    <a:pt x="2" y="20"/>
                    <a:pt x="6" y="12"/>
                    <a:pt x="13" y="8"/>
                  </a:cubicBezTo>
                  <a:cubicBezTo>
                    <a:pt x="22" y="3"/>
                    <a:pt x="30" y="5"/>
                    <a:pt x="36" y="13"/>
                  </a:cubicBezTo>
                  <a:cubicBezTo>
                    <a:pt x="42" y="22"/>
                    <a:pt x="43" y="33"/>
                    <a:pt x="36" y="41"/>
                  </a:cubicBezTo>
                  <a:cubicBezTo>
                    <a:pt x="34" y="43"/>
                    <a:pt x="31" y="44"/>
                    <a:pt x="29" y="45"/>
                  </a:cubicBezTo>
                  <a:cubicBezTo>
                    <a:pt x="43" y="35"/>
                    <a:pt x="42" y="14"/>
                    <a:pt x="26" y="7"/>
                  </a:cubicBezTo>
                  <a:cubicBezTo>
                    <a:pt x="8" y="0"/>
                    <a:pt x="0" y="29"/>
                    <a:pt x="10" y="40"/>
                  </a:cubicBezTo>
                  <a:cubicBezTo>
                    <a:pt x="11" y="41"/>
                    <a:pt x="13" y="43"/>
                    <a:pt x="14" y="44"/>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22" name="Freeform 179"/>
            <p:cNvSpPr/>
            <p:nvPr/>
          </p:nvSpPr>
          <p:spPr bwMode="auto">
            <a:xfrm>
              <a:off x="774701" y="3168650"/>
              <a:ext cx="485775" cy="323850"/>
            </a:xfrm>
            <a:custGeom>
              <a:avLst/>
              <a:gdLst>
                <a:gd name="T0" fmla="*/ 7 w 12"/>
                <a:gd name="T1" fmla="*/ 0 h 8"/>
                <a:gd name="T2" fmla="*/ 0 w 12"/>
                <a:gd name="T3" fmla="*/ 8 h 8"/>
                <a:gd name="T4" fmla="*/ 8 w 12"/>
                <a:gd name="T5" fmla="*/ 0 h 8"/>
                <a:gd name="T6" fmla="*/ 12 w 12"/>
                <a:gd name="T7" fmla="*/ 6 h 8"/>
                <a:gd name="T8" fmla="*/ 9 w 12"/>
                <a:gd name="T9" fmla="*/ 0 h 8"/>
              </a:gdLst>
              <a:ahLst/>
              <a:cxnLst>
                <a:cxn ang="0">
                  <a:pos x="T0" y="T1"/>
                </a:cxn>
                <a:cxn ang="0">
                  <a:pos x="T2" y="T3"/>
                </a:cxn>
                <a:cxn ang="0">
                  <a:pos x="T4" y="T5"/>
                </a:cxn>
                <a:cxn ang="0">
                  <a:pos x="T6" y="T7"/>
                </a:cxn>
                <a:cxn ang="0">
                  <a:pos x="T8" y="T9"/>
                </a:cxn>
              </a:cxnLst>
              <a:rect l="0" t="0" r="r" b="b"/>
              <a:pathLst>
                <a:path w="12" h="8">
                  <a:moveTo>
                    <a:pt x="7" y="0"/>
                  </a:moveTo>
                  <a:cubicBezTo>
                    <a:pt x="9" y="4"/>
                    <a:pt x="4" y="8"/>
                    <a:pt x="0" y="8"/>
                  </a:cubicBezTo>
                  <a:cubicBezTo>
                    <a:pt x="4" y="8"/>
                    <a:pt x="9" y="4"/>
                    <a:pt x="8" y="0"/>
                  </a:cubicBezTo>
                  <a:cubicBezTo>
                    <a:pt x="8" y="2"/>
                    <a:pt x="10" y="6"/>
                    <a:pt x="12" y="6"/>
                  </a:cubicBezTo>
                  <a:cubicBezTo>
                    <a:pt x="10" y="6"/>
                    <a:pt x="9" y="2"/>
                    <a:pt x="9" y="0"/>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23" name="Freeform 180"/>
            <p:cNvSpPr/>
            <p:nvPr/>
          </p:nvSpPr>
          <p:spPr bwMode="auto">
            <a:xfrm>
              <a:off x="3805238" y="2601913"/>
              <a:ext cx="201613" cy="323850"/>
            </a:xfrm>
            <a:custGeom>
              <a:avLst/>
              <a:gdLst>
                <a:gd name="T0" fmla="*/ 0 w 5"/>
                <a:gd name="T1" fmla="*/ 1 h 8"/>
                <a:gd name="T2" fmla="*/ 5 w 5"/>
                <a:gd name="T3" fmla="*/ 8 h 8"/>
                <a:gd name="T4" fmla="*/ 0 w 5"/>
                <a:gd name="T5" fmla="*/ 0 h 8"/>
              </a:gdLst>
              <a:ahLst/>
              <a:cxnLst>
                <a:cxn ang="0">
                  <a:pos x="T0" y="T1"/>
                </a:cxn>
                <a:cxn ang="0">
                  <a:pos x="T2" y="T3"/>
                </a:cxn>
                <a:cxn ang="0">
                  <a:pos x="T4" y="T5"/>
                </a:cxn>
              </a:cxnLst>
              <a:rect l="0" t="0" r="r" b="b"/>
              <a:pathLst>
                <a:path w="5" h="8">
                  <a:moveTo>
                    <a:pt x="0" y="1"/>
                  </a:moveTo>
                  <a:cubicBezTo>
                    <a:pt x="0" y="3"/>
                    <a:pt x="2" y="7"/>
                    <a:pt x="5" y="8"/>
                  </a:cubicBezTo>
                  <a:cubicBezTo>
                    <a:pt x="2" y="8"/>
                    <a:pt x="0" y="3"/>
                    <a:pt x="0" y="0"/>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sp>
          <p:nvSpPr>
            <p:cNvPr id="24" name="Freeform 181"/>
            <p:cNvSpPr/>
            <p:nvPr/>
          </p:nvSpPr>
          <p:spPr bwMode="auto">
            <a:xfrm>
              <a:off x="3441701" y="3533775"/>
              <a:ext cx="201613" cy="282575"/>
            </a:xfrm>
            <a:custGeom>
              <a:avLst/>
              <a:gdLst>
                <a:gd name="T0" fmla="*/ 0 w 5"/>
                <a:gd name="T1" fmla="*/ 0 h 7"/>
                <a:gd name="T2" fmla="*/ 5 w 5"/>
                <a:gd name="T3" fmla="*/ 5 h 7"/>
                <a:gd name="T4" fmla="*/ 0 w 5"/>
                <a:gd name="T5" fmla="*/ 0 h 7"/>
              </a:gdLst>
              <a:ahLst/>
              <a:cxnLst>
                <a:cxn ang="0">
                  <a:pos x="T0" y="T1"/>
                </a:cxn>
                <a:cxn ang="0">
                  <a:pos x="T2" y="T3"/>
                </a:cxn>
                <a:cxn ang="0">
                  <a:pos x="T4" y="T5"/>
                </a:cxn>
              </a:cxnLst>
              <a:rect l="0" t="0" r="r" b="b"/>
              <a:pathLst>
                <a:path w="5" h="7">
                  <a:moveTo>
                    <a:pt x="0" y="0"/>
                  </a:moveTo>
                  <a:cubicBezTo>
                    <a:pt x="0" y="2"/>
                    <a:pt x="2" y="7"/>
                    <a:pt x="5" y="5"/>
                  </a:cubicBezTo>
                  <a:cubicBezTo>
                    <a:pt x="2" y="6"/>
                    <a:pt x="0" y="2"/>
                    <a:pt x="0" y="0"/>
                  </a:cubicBezTo>
                </a:path>
              </a:pathLst>
            </a:custGeom>
            <a:grpFill/>
            <a:ln w="39688" cap="rnd">
              <a:noFill/>
              <a:prstDash val="solid"/>
              <a:round/>
            </a:ln>
          </p:spPr>
          <p:txBody>
            <a:bodyPr vert="horz" wrap="square" lIns="91440" tIns="45720" rIns="91440" bIns="45720" numCol="1" anchor="t" anchorCtr="0" compatLnSpc="1"/>
            <a:lstStyle/>
            <a:p>
              <a:endParaRPr lang="zh-CN" altLang="en-US"/>
            </a:p>
          </p:txBody>
        </p:sp>
      </p:grpSp>
      <p:sp>
        <p:nvSpPr>
          <p:cNvPr id="26" name="文本框 25" descr="e7d195523061f1c0deeec63e560781cfd59afb0ea006f2a87ABB68BF51EA6619813959095094C18C62A12F549504892A4AAA8C1554C6663626E05CA27F281A14E6983772AFC3FB97135759321DEA3D704CB8FFD9D2544D20ADDCB4FC824F904E0D83D989474D2C72C21C19999FBBACD7FA81DBC650697183C998B58960BA5FD542E56B4FBC2C958F"/>
          <p:cNvSpPr txBox="1"/>
          <p:nvPr/>
        </p:nvSpPr>
        <p:spPr>
          <a:xfrm>
            <a:off x="5281955" y="1953058"/>
            <a:ext cx="5365519" cy="4030980"/>
          </a:xfrm>
          <a:prstGeom prst="rect">
            <a:avLst/>
          </a:prstGeom>
          <a:noFill/>
          <a:effectLst/>
        </p:spPr>
        <p:txBody>
          <a:bodyPr wrap="square" rtlCol="0">
            <a:spAutoFit/>
          </a:bodyPr>
          <a:lstStyle/>
          <a:p>
            <a:r>
              <a:rPr lang="en-US" altLang="zh-CN" sz="3200" b="1" dirty="0" smtClean="0">
                <a:solidFill>
                  <a:srgbClr val="4C5D86"/>
                </a:solidFill>
                <a:latin typeface="华文宋体" panose="02010600040101010101" charset="-122"/>
                <a:ea typeface="华文宋体" panose="02010600040101010101" charset="-122"/>
              </a:rPr>
              <a:t>         </a:t>
            </a:r>
            <a:endParaRPr lang="en-US" altLang="zh-CN" sz="3200" b="1" dirty="0" smtClean="0">
              <a:solidFill>
                <a:srgbClr val="4C5D86"/>
              </a:solidFill>
              <a:latin typeface="华文宋体" panose="02010600040101010101" charset="-122"/>
              <a:ea typeface="华文宋体" panose="02010600040101010101" charset="-122"/>
            </a:endParaRPr>
          </a:p>
          <a:p>
            <a:r>
              <a:rPr lang="zh-CN" altLang="en-US" sz="2800" dirty="0" smtClean="0">
                <a:solidFill>
                  <a:prstClr val="black">
                    <a:lumMod val="95000"/>
                    <a:lumOff val="5000"/>
                  </a:prstClr>
                </a:solidFill>
                <a:latin typeface="微软雅黑" pitchFamily="34" charset="-122"/>
                <a:ea typeface="微软雅黑" pitchFamily="34" charset="-122"/>
              </a:rPr>
              <a:t>维度诅咒：当数据维度增加时，数据会变得稀疏。当我们只有两个维度时，只需要考虑四种情况；当有三个维度时，需要考虑八种情况。。。</a:t>
            </a:r>
            <a:endParaRPr lang="en-US" altLang="zh-CN" sz="2800" dirty="0" smtClean="0">
              <a:solidFill>
                <a:prstClr val="black">
                  <a:lumMod val="95000"/>
                  <a:lumOff val="5000"/>
                </a:prstClr>
              </a:solidFill>
              <a:latin typeface="微软雅黑" pitchFamily="34" charset="-122"/>
              <a:ea typeface="微软雅黑" pitchFamily="34" charset="-122"/>
            </a:endParaRPr>
          </a:p>
          <a:p>
            <a:r>
              <a:rPr lang="zh-CN" altLang="en-US" sz="2800" dirty="0" smtClean="0">
                <a:solidFill>
                  <a:prstClr val="black">
                    <a:lumMod val="95000"/>
                    <a:lumOff val="5000"/>
                  </a:prstClr>
                </a:solidFill>
                <a:latin typeface="微软雅黑" pitchFamily="34" charset="-122"/>
                <a:ea typeface="微软雅黑" pitchFamily="34" charset="-122"/>
              </a:rPr>
              <a:t>过拟合：训练出模型在训练集上非常准确，但是在测试集上不尽如意。</a:t>
            </a:r>
            <a:endParaRPr lang="zh-CN" altLang="en-US" sz="2800" dirty="0" smtClean="0">
              <a:solidFill>
                <a:prstClr val="black">
                  <a:lumMod val="95000"/>
                  <a:lumOff val="5000"/>
                </a:prst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par>
                          <p:cTn id="12" fill="hold">
                            <p:stCondLst>
                              <p:cond delay="2500"/>
                            </p:stCondLst>
                            <p:childTnLst>
                              <p:par>
                                <p:cTn id="13" presetID="22" presetClass="entr" presetSubtype="1"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wipe(up)">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26"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687019" y="443529"/>
            <a:ext cx="4818201" cy="645160"/>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特征工程</a:t>
            </a:r>
            <a:endPar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Group 4"/>
          <p:cNvGrpSpPr>
            <a:grpSpLocks noChangeAspect="1"/>
          </p:cNvGrpSpPr>
          <p:nvPr/>
        </p:nvGrpSpPr>
        <p:grpSpPr bwMode="auto">
          <a:xfrm>
            <a:off x="4431712" y="3975007"/>
            <a:ext cx="1311381" cy="1418197"/>
            <a:chOff x="3173" y="1433"/>
            <a:chExt cx="1596" cy="1726"/>
          </a:xfrm>
          <a:solidFill>
            <a:srgbClr val="262626"/>
          </a:solidFill>
        </p:grpSpPr>
        <p:sp>
          <p:nvSpPr>
            <p:cNvPr id="7" name="Freeform 5"/>
            <p:cNvSpPr>
              <a:spLocks noEditPoints="1"/>
            </p:cNvSpPr>
            <p:nvPr/>
          </p:nvSpPr>
          <p:spPr bwMode="auto">
            <a:xfrm>
              <a:off x="3479" y="1728"/>
              <a:ext cx="995" cy="994"/>
            </a:xfrm>
            <a:custGeom>
              <a:avLst/>
              <a:gdLst>
                <a:gd name="T0" fmla="*/ 149 w 182"/>
                <a:gd name="T1" fmla="*/ 161 h 182"/>
                <a:gd name="T2" fmla="*/ 150 w 182"/>
                <a:gd name="T3" fmla="*/ 160 h 182"/>
                <a:gd name="T4" fmla="*/ 159 w 182"/>
                <a:gd name="T5" fmla="*/ 152 h 182"/>
                <a:gd name="T6" fmla="*/ 160 w 182"/>
                <a:gd name="T7" fmla="*/ 150 h 182"/>
                <a:gd name="T8" fmla="*/ 182 w 182"/>
                <a:gd name="T9" fmla="*/ 94 h 182"/>
                <a:gd name="T10" fmla="*/ 88 w 182"/>
                <a:gd name="T11" fmla="*/ 0 h 182"/>
                <a:gd name="T12" fmla="*/ 0 w 182"/>
                <a:gd name="T13" fmla="*/ 88 h 182"/>
                <a:gd name="T14" fmla="*/ 94 w 182"/>
                <a:gd name="T15" fmla="*/ 182 h 182"/>
                <a:gd name="T16" fmla="*/ 7 w 182"/>
                <a:gd name="T17" fmla="*/ 91 h 182"/>
                <a:gd name="T18" fmla="*/ 29 w 182"/>
                <a:gd name="T19" fmla="*/ 58 h 182"/>
                <a:gd name="T20" fmla="*/ 143 w 182"/>
                <a:gd name="T21" fmla="*/ 58 h 182"/>
                <a:gd name="T22" fmla="*/ 172 w 182"/>
                <a:gd name="T23" fmla="*/ 114 h 182"/>
                <a:gd name="T24" fmla="*/ 150 w 182"/>
                <a:gd name="T25" fmla="*/ 151 h 182"/>
                <a:gd name="T26" fmla="*/ 34 w 182"/>
                <a:gd name="T27" fmla="*/ 148 h 182"/>
                <a:gd name="T28" fmla="*/ 11 w 182"/>
                <a:gd name="T29" fmla="*/ 66 h 182"/>
                <a:gd name="T30" fmla="*/ 35 w 182"/>
                <a:gd name="T31" fmla="*/ 28 h 182"/>
                <a:gd name="T32" fmla="*/ 19 w 182"/>
                <a:gd name="T33" fmla="*/ 59 h 182"/>
                <a:gd name="T34" fmla="*/ 10 w 182"/>
                <a:gd name="T35" fmla="*/ 67 h 182"/>
                <a:gd name="T36" fmla="*/ 38 w 182"/>
                <a:gd name="T37" fmla="*/ 41 h 182"/>
                <a:gd name="T38" fmla="*/ 27 w 182"/>
                <a:gd name="T39" fmla="*/ 51 h 182"/>
                <a:gd name="T40" fmla="*/ 59 w 182"/>
                <a:gd name="T41" fmla="*/ 13 h 182"/>
                <a:gd name="T42" fmla="*/ 51 w 182"/>
                <a:gd name="T43" fmla="*/ 33 h 182"/>
                <a:gd name="T44" fmla="*/ 45 w 182"/>
                <a:gd name="T45" fmla="*/ 37 h 182"/>
                <a:gd name="T46" fmla="*/ 70 w 182"/>
                <a:gd name="T47" fmla="*/ 9 h 182"/>
                <a:gd name="T48" fmla="*/ 64 w 182"/>
                <a:gd name="T49" fmla="*/ 30 h 182"/>
                <a:gd name="T50" fmla="*/ 75 w 182"/>
                <a:gd name="T51" fmla="*/ 8 h 182"/>
                <a:gd name="T52" fmla="*/ 88 w 182"/>
                <a:gd name="T53" fmla="*/ 7 h 182"/>
                <a:gd name="T54" fmla="*/ 79 w 182"/>
                <a:gd name="T55" fmla="*/ 27 h 182"/>
                <a:gd name="T56" fmla="*/ 85 w 182"/>
                <a:gd name="T57" fmla="*/ 7 h 182"/>
                <a:gd name="T58" fmla="*/ 104 w 182"/>
                <a:gd name="T59" fmla="*/ 9 h 182"/>
                <a:gd name="T60" fmla="*/ 90 w 182"/>
                <a:gd name="T61" fmla="*/ 27 h 182"/>
                <a:gd name="T62" fmla="*/ 85 w 182"/>
                <a:gd name="T63" fmla="*/ 27 h 182"/>
                <a:gd name="T64" fmla="*/ 98 w 182"/>
                <a:gd name="T65" fmla="*/ 8 h 182"/>
                <a:gd name="T66" fmla="*/ 116 w 182"/>
                <a:gd name="T67" fmla="*/ 13 h 182"/>
                <a:gd name="T68" fmla="*/ 94 w 182"/>
                <a:gd name="T69" fmla="*/ 27 h 182"/>
                <a:gd name="T70" fmla="*/ 108 w 182"/>
                <a:gd name="T71" fmla="*/ 10 h 182"/>
                <a:gd name="T72" fmla="*/ 124 w 182"/>
                <a:gd name="T73" fmla="*/ 16 h 182"/>
                <a:gd name="T74" fmla="*/ 106 w 182"/>
                <a:gd name="T75" fmla="*/ 30 h 182"/>
                <a:gd name="T76" fmla="*/ 124 w 182"/>
                <a:gd name="T77" fmla="*/ 16 h 182"/>
                <a:gd name="T78" fmla="*/ 132 w 182"/>
                <a:gd name="T79" fmla="*/ 41 h 182"/>
                <a:gd name="T80" fmla="*/ 137 w 182"/>
                <a:gd name="T81" fmla="*/ 24 h 182"/>
                <a:gd name="T82" fmla="*/ 148 w 182"/>
                <a:gd name="T83" fmla="*/ 34 h 182"/>
                <a:gd name="T84" fmla="*/ 141 w 182"/>
                <a:gd name="T85" fmla="*/ 47 h 182"/>
                <a:gd name="T86" fmla="*/ 147 w 182"/>
                <a:gd name="T87" fmla="*/ 32 h 182"/>
                <a:gd name="T88" fmla="*/ 158 w 182"/>
                <a:gd name="T89" fmla="*/ 45 h 182"/>
                <a:gd name="T90" fmla="*/ 143 w 182"/>
                <a:gd name="T91" fmla="*/ 49 h 182"/>
                <a:gd name="T92" fmla="*/ 158 w 182"/>
                <a:gd name="T93" fmla="*/ 45 h 182"/>
                <a:gd name="T94" fmla="*/ 152 w 182"/>
                <a:gd name="T95" fmla="*/ 57 h 182"/>
                <a:gd name="T96" fmla="*/ 160 w 182"/>
                <a:gd name="T97" fmla="*/ 47 h 182"/>
                <a:gd name="T98" fmla="*/ 166 w 182"/>
                <a:gd name="T99" fmla="*/ 59 h 182"/>
                <a:gd name="T100" fmla="*/ 155 w 182"/>
                <a:gd name="T101" fmla="*/ 60 h 182"/>
                <a:gd name="T102" fmla="*/ 166 w 182"/>
                <a:gd name="T103" fmla="*/ 59 h 182"/>
                <a:gd name="T104" fmla="*/ 167 w 182"/>
                <a:gd name="T105" fmla="*/ 78 h 182"/>
                <a:gd name="T106" fmla="*/ 171 w 182"/>
                <a:gd name="T107" fmla="*/ 69 h 182"/>
                <a:gd name="T108" fmla="*/ 169 w 182"/>
                <a:gd name="T109" fmla="*/ 66 h 182"/>
                <a:gd name="T110" fmla="*/ 161 w 182"/>
                <a:gd name="T111" fmla="*/ 68 h 182"/>
                <a:gd name="T112" fmla="*/ 169 w 182"/>
                <a:gd name="T113" fmla="*/ 66 h 182"/>
                <a:gd name="T114" fmla="*/ 113 w 182"/>
                <a:gd name="T115" fmla="*/ 32 h 182"/>
                <a:gd name="T116" fmla="*/ 128 w 182"/>
                <a:gd name="T117" fmla="*/ 18 h 182"/>
                <a:gd name="T118" fmla="*/ 120 w 182"/>
                <a:gd name="T119" fmla="*/ 35 h 182"/>
                <a:gd name="T120" fmla="*/ 169 w 182"/>
                <a:gd name="T121" fmla="*/ 81 h 182"/>
                <a:gd name="T122" fmla="*/ 175 w 182"/>
                <a:gd name="T123"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2" h="182">
                  <a:moveTo>
                    <a:pt x="94" y="182"/>
                  </a:moveTo>
                  <a:cubicBezTo>
                    <a:pt x="113" y="182"/>
                    <a:pt x="132" y="175"/>
                    <a:pt x="149" y="161"/>
                  </a:cubicBezTo>
                  <a:cubicBezTo>
                    <a:pt x="150" y="160"/>
                    <a:pt x="150" y="160"/>
                    <a:pt x="150" y="160"/>
                  </a:cubicBezTo>
                  <a:cubicBezTo>
                    <a:pt x="150" y="160"/>
                    <a:pt x="150" y="160"/>
                    <a:pt x="150" y="160"/>
                  </a:cubicBezTo>
                  <a:cubicBezTo>
                    <a:pt x="151" y="159"/>
                    <a:pt x="152" y="158"/>
                    <a:pt x="155" y="155"/>
                  </a:cubicBezTo>
                  <a:cubicBezTo>
                    <a:pt x="157" y="153"/>
                    <a:pt x="158" y="152"/>
                    <a:pt x="159" y="152"/>
                  </a:cubicBezTo>
                  <a:cubicBezTo>
                    <a:pt x="159" y="151"/>
                    <a:pt x="159" y="151"/>
                    <a:pt x="159" y="151"/>
                  </a:cubicBezTo>
                  <a:cubicBezTo>
                    <a:pt x="160" y="150"/>
                    <a:pt x="160" y="150"/>
                    <a:pt x="160" y="150"/>
                  </a:cubicBezTo>
                  <a:cubicBezTo>
                    <a:pt x="160" y="150"/>
                    <a:pt x="160" y="150"/>
                    <a:pt x="160" y="149"/>
                  </a:cubicBezTo>
                  <a:cubicBezTo>
                    <a:pt x="175" y="132"/>
                    <a:pt x="182" y="113"/>
                    <a:pt x="182" y="94"/>
                  </a:cubicBezTo>
                  <a:cubicBezTo>
                    <a:pt x="182" y="70"/>
                    <a:pt x="170" y="46"/>
                    <a:pt x="153" y="29"/>
                  </a:cubicBezTo>
                  <a:cubicBezTo>
                    <a:pt x="136" y="12"/>
                    <a:pt x="112" y="0"/>
                    <a:pt x="88" y="0"/>
                  </a:cubicBezTo>
                  <a:cubicBezTo>
                    <a:pt x="67" y="0"/>
                    <a:pt x="46" y="8"/>
                    <a:pt x="27" y="27"/>
                  </a:cubicBezTo>
                  <a:cubicBezTo>
                    <a:pt x="8" y="46"/>
                    <a:pt x="0" y="67"/>
                    <a:pt x="0" y="88"/>
                  </a:cubicBezTo>
                  <a:cubicBezTo>
                    <a:pt x="0" y="112"/>
                    <a:pt x="12" y="136"/>
                    <a:pt x="29" y="153"/>
                  </a:cubicBezTo>
                  <a:cubicBezTo>
                    <a:pt x="46" y="171"/>
                    <a:pt x="70" y="182"/>
                    <a:pt x="94" y="182"/>
                  </a:cubicBezTo>
                  <a:close/>
                  <a:moveTo>
                    <a:pt x="34" y="148"/>
                  </a:moveTo>
                  <a:cubicBezTo>
                    <a:pt x="18" y="133"/>
                    <a:pt x="8" y="112"/>
                    <a:pt x="7" y="91"/>
                  </a:cubicBezTo>
                  <a:cubicBezTo>
                    <a:pt x="8" y="91"/>
                    <a:pt x="8" y="90"/>
                    <a:pt x="9" y="89"/>
                  </a:cubicBezTo>
                  <a:cubicBezTo>
                    <a:pt x="13" y="79"/>
                    <a:pt x="19" y="68"/>
                    <a:pt x="29" y="58"/>
                  </a:cubicBezTo>
                  <a:cubicBezTo>
                    <a:pt x="47" y="41"/>
                    <a:pt x="66" y="33"/>
                    <a:pt x="85" y="33"/>
                  </a:cubicBezTo>
                  <a:cubicBezTo>
                    <a:pt x="106" y="33"/>
                    <a:pt x="127" y="43"/>
                    <a:pt x="143" y="58"/>
                  </a:cubicBezTo>
                  <a:cubicBezTo>
                    <a:pt x="159" y="72"/>
                    <a:pt x="170" y="93"/>
                    <a:pt x="172" y="114"/>
                  </a:cubicBezTo>
                  <a:cubicBezTo>
                    <a:pt x="172" y="114"/>
                    <a:pt x="172" y="114"/>
                    <a:pt x="172" y="114"/>
                  </a:cubicBezTo>
                  <a:cubicBezTo>
                    <a:pt x="169" y="127"/>
                    <a:pt x="162" y="139"/>
                    <a:pt x="151" y="150"/>
                  </a:cubicBezTo>
                  <a:cubicBezTo>
                    <a:pt x="150" y="150"/>
                    <a:pt x="150" y="150"/>
                    <a:pt x="150" y="151"/>
                  </a:cubicBezTo>
                  <a:cubicBezTo>
                    <a:pt x="132" y="168"/>
                    <a:pt x="113" y="175"/>
                    <a:pt x="94" y="175"/>
                  </a:cubicBezTo>
                  <a:cubicBezTo>
                    <a:pt x="72" y="175"/>
                    <a:pt x="50" y="165"/>
                    <a:pt x="34" y="148"/>
                  </a:cubicBezTo>
                  <a:close/>
                  <a:moveTo>
                    <a:pt x="10" y="67"/>
                  </a:moveTo>
                  <a:cubicBezTo>
                    <a:pt x="10" y="66"/>
                    <a:pt x="11" y="66"/>
                    <a:pt x="11" y="66"/>
                  </a:cubicBezTo>
                  <a:cubicBezTo>
                    <a:pt x="17" y="57"/>
                    <a:pt x="23" y="47"/>
                    <a:pt x="29" y="38"/>
                  </a:cubicBezTo>
                  <a:cubicBezTo>
                    <a:pt x="31" y="35"/>
                    <a:pt x="33" y="32"/>
                    <a:pt x="35" y="28"/>
                  </a:cubicBezTo>
                  <a:cubicBezTo>
                    <a:pt x="37" y="27"/>
                    <a:pt x="38" y="26"/>
                    <a:pt x="39" y="25"/>
                  </a:cubicBezTo>
                  <a:cubicBezTo>
                    <a:pt x="32" y="36"/>
                    <a:pt x="25" y="47"/>
                    <a:pt x="19" y="59"/>
                  </a:cubicBezTo>
                  <a:cubicBezTo>
                    <a:pt x="15" y="64"/>
                    <a:pt x="11" y="69"/>
                    <a:pt x="8" y="74"/>
                  </a:cubicBezTo>
                  <a:cubicBezTo>
                    <a:pt x="9" y="72"/>
                    <a:pt x="9" y="69"/>
                    <a:pt x="10" y="67"/>
                  </a:cubicBezTo>
                  <a:close/>
                  <a:moveTo>
                    <a:pt x="59" y="13"/>
                  </a:moveTo>
                  <a:cubicBezTo>
                    <a:pt x="52" y="22"/>
                    <a:pt x="45" y="32"/>
                    <a:pt x="38" y="41"/>
                  </a:cubicBezTo>
                  <a:cubicBezTo>
                    <a:pt x="38" y="42"/>
                    <a:pt x="38" y="42"/>
                    <a:pt x="38" y="42"/>
                  </a:cubicBezTo>
                  <a:cubicBezTo>
                    <a:pt x="34" y="44"/>
                    <a:pt x="31" y="47"/>
                    <a:pt x="27" y="51"/>
                  </a:cubicBezTo>
                  <a:cubicBezTo>
                    <a:pt x="33" y="40"/>
                    <a:pt x="40" y="29"/>
                    <a:pt x="48" y="19"/>
                  </a:cubicBezTo>
                  <a:cubicBezTo>
                    <a:pt x="51" y="17"/>
                    <a:pt x="55" y="15"/>
                    <a:pt x="59" y="13"/>
                  </a:cubicBezTo>
                  <a:close/>
                  <a:moveTo>
                    <a:pt x="70" y="9"/>
                  </a:moveTo>
                  <a:cubicBezTo>
                    <a:pt x="64" y="17"/>
                    <a:pt x="58" y="25"/>
                    <a:pt x="51" y="33"/>
                  </a:cubicBezTo>
                  <a:cubicBezTo>
                    <a:pt x="51" y="34"/>
                    <a:pt x="51" y="34"/>
                    <a:pt x="51" y="34"/>
                  </a:cubicBezTo>
                  <a:cubicBezTo>
                    <a:pt x="49" y="35"/>
                    <a:pt x="47" y="36"/>
                    <a:pt x="45" y="37"/>
                  </a:cubicBezTo>
                  <a:cubicBezTo>
                    <a:pt x="52" y="29"/>
                    <a:pt x="58" y="20"/>
                    <a:pt x="65" y="11"/>
                  </a:cubicBezTo>
                  <a:cubicBezTo>
                    <a:pt x="66" y="10"/>
                    <a:pt x="68" y="10"/>
                    <a:pt x="70" y="9"/>
                  </a:cubicBezTo>
                  <a:close/>
                  <a:moveTo>
                    <a:pt x="81" y="7"/>
                  </a:moveTo>
                  <a:cubicBezTo>
                    <a:pt x="75" y="15"/>
                    <a:pt x="69" y="22"/>
                    <a:pt x="64" y="30"/>
                  </a:cubicBezTo>
                  <a:cubicBezTo>
                    <a:pt x="62" y="30"/>
                    <a:pt x="59" y="31"/>
                    <a:pt x="57" y="32"/>
                  </a:cubicBezTo>
                  <a:cubicBezTo>
                    <a:pt x="63" y="24"/>
                    <a:pt x="69" y="16"/>
                    <a:pt x="75" y="8"/>
                  </a:cubicBezTo>
                  <a:cubicBezTo>
                    <a:pt x="77" y="8"/>
                    <a:pt x="79" y="8"/>
                    <a:pt x="81" y="7"/>
                  </a:cubicBezTo>
                  <a:close/>
                  <a:moveTo>
                    <a:pt x="88" y="7"/>
                  </a:moveTo>
                  <a:cubicBezTo>
                    <a:pt x="90" y="7"/>
                    <a:pt x="92" y="7"/>
                    <a:pt x="94" y="7"/>
                  </a:cubicBezTo>
                  <a:cubicBezTo>
                    <a:pt x="88" y="14"/>
                    <a:pt x="84" y="20"/>
                    <a:pt x="79" y="27"/>
                  </a:cubicBezTo>
                  <a:cubicBezTo>
                    <a:pt x="76" y="27"/>
                    <a:pt x="73" y="28"/>
                    <a:pt x="69" y="28"/>
                  </a:cubicBezTo>
                  <a:cubicBezTo>
                    <a:pt x="74" y="21"/>
                    <a:pt x="80" y="14"/>
                    <a:pt x="85" y="7"/>
                  </a:cubicBezTo>
                  <a:cubicBezTo>
                    <a:pt x="86" y="7"/>
                    <a:pt x="87" y="7"/>
                    <a:pt x="88" y="7"/>
                  </a:cubicBezTo>
                  <a:close/>
                  <a:moveTo>
                    <a:pt x="104" y="9"/>
                  </a:moveTo>
                  <a:cubicBezTo>
                    <a:pt x="103" y="10"/>
                    <a:pt x="102" y="12"/>
                    <a:pt x="100" y="13"/>
                  </a:cubicBezTo>
                  <a:cubicBezTo>
                    <a:pt x="97" y="17"/>
                    <a:pt x="93" y="21"/>
                    <a:pt x="90" y="27"/>
                  </a:cubicBezTo>
                  <a:cubicBezTo>
                    <a:pt x="90" y="27"/>
                    <a:pt x="90" y="27"/>
                    <a:pt x="90" y="27"/>
                  </a:cubicBezTo>
                  <a:cubicBezTo>
                    <a:pt x="89" y="27"/>
                    <a:pt x="87" y="27"/>
                    <a:pt x="85" y="27"/>
                  </a:cubicBezTo>
                  <a:cubicBezTo>
                    <a:pt x="84" y="27"/>
                    <a:pt x="84" y="27"/>
                    <a:pt x="83" y="27"/>
                  </a:cubicBezTo>
                  <a:cubicBezTo>
                    <a:pt x="88" y="20"/>
                    <a:pt x="93" y="14"/>
                    <a:pt x="98" y="8"/>
                  </a:cubicBezTo>
                  <a:cubicBezTo>
                    <a:pt x="100" y="8"/>
                    <a:pt x="102" y="8"/>
                    <a:pt x="104" y="9"/>
                  </a:cubicBezTo>
                  <a:close/>
                  <a:moveTo>
                    <a:pt x="116" y="13"/>
                  </a:moveTo>
                  <a:cubicBezTo>
                    <a:pt x="111" y="18"/>
                    <a:pt x="107" y="23"/>
                    <a:pt x="102" y="29"/>
                  </a:cubicBezTo>
                  <a:cubicBezTo>
                    <a:pt x="100" y="28"/>
                    <a:pt x="97" y="28"/>
                    <a:pt x="94" y="27"/>
                  </a:cubicBezTo>
                  <a:cubicBezTo>
                    <a:pt x="96" y="23"/>
                    <a:pt x="99" y="19"/>
                    <a:pt x="103" y="15"/>
                  </a:cubicBezTo>
                  <a:cubicBezTo>
                    <a:pt x="105" y="14"/>
                    <a:pt x="106" y="12"/>
                    <a:pt x="108" y="10"/>
                  </a:cubicBezTo>
                  <a:cubicBezTo>
                    <a:pt x="111" y="11"/>
                    <a:pt x="113" y="12"/>
                    <a:pt x="116" y="13"/>
                  </a:cubicBezTo>
                  <a:close/>
                  <a:moveTo>
                    <a:pt x="124" y="16"/>
                  </a:moveTo>
                  <a:cubicBezTo>
                    <a:pt x="119" y="21"/>
                    <a:pt x="115" y="26"/>
                    <a:pt x="110" y="31"/>
                  </a:cubicBezTo>
                  <a:cubicBezTo>
                    <a:pt x="109" y="30"/>
                    <a:pt x="107" y="30"/>
                    <a:pt x="106" y="30"/>
                  </a:cubicBezTo>
                  <a:cubicBezTo>
                    <a:pt x="110" y="24"/>
                    <a:pt x="115" y="19"/>
                    <a:pt x="120" y="14"/>
                  </a:cubicBezTo>
                  <a:cubicBezTo>
                    <a:pt x="121" y="15"/>
                    <a:pt x="123" y="16"/>
                    <a:pt x="124" y="16"/>
                  </a:cubicBezTo>
                  <a:close/>
                  <a:moveTo>
                    <a:pt x="144" y="30"/>
                  </a:moveTo>
                  <a:cubicBezTo>
                    <a:pt x="140" y="33"/>
                    <a:pt x="136" y="37"/>
                    <a:pt x="132" y="41"/>
                  </a:cubicBezTo>
                  <a:cubicBezTo>
                    <a:pt x="129" y="39"/>
                    <a:pt x="127" y="38"/>
                    <a:pt x="124" y="36"/>
                  </a:cubicBezTo>
                  <a:cubicBezTo>
                    <a:pt x="128" y="32"/>
                    <a:pt x="133" y="28"/>
                    <a:pt x="137" y="24"/>
                  </a:cubicBezTo>
                  <a:cubicBezTo>
                    <a:pt x="140" y="26"/>
                    <a:pt x="142" y="28"/>
                    <a:pt x="144" y="30"/>
                  </a:cubicBezTo>
                  <a:close/>
                  <a:moveTo>
                    <a:pt x="148" y="34"/>
                  </a:moveTo>
                  <a:cubicBezTo>
                    <a:pt x="150" y="35"/>
                    <a:pt x="151" y="36"/>
                    <a:pt x="152" y="38"/>
                  </a:cubicBezTo>
                  <a:cubicBezTo>
                    <a:pt x="148" y="41"/>
                    <a:pt x="144" y="44"/>
                    <a:pt x="141" y="47"/>
                  </a:cubicBezTo>
                  <a:cubicBezTo>
                    <a:pt x="139" y="45"/>
                    <a:pt x="137" y="44"/>
                    <a:pt x="135" y="43"/>
                  </a:cubicBezTo>
                  <a:cubicBezTo>
                    <a:pt x="139" y="39"/>
                    <a:pt x="143" y="35"/>
                    <a:pt x="147" y="32"/>
                  </a:cubicBezTo>
                  <a:cubicBezTo>
                    <a:pt x="147" y="33"/>
                    <a:pt x="148" y="33"/>
                    <a:pt x="148" y="34"/>
                  </a:cubicBezTo>
                  <a:close/>
                  <a:moveTo>
                    <a:pt x="158" y="45"/>
                  </a:moveTo>
                  <a:cubicBezTo>
                    <a:pt x="154" y="47"/>
                    <a:pt x="151" y="50"/>
                    <a:pt x="148" y="53"/>
                  </a:cubicBezTo>
                  <a:cubicBezTo>
                    <a:pt x="146" y="51"/>
                    <a:pt x="145" y="50"/>
                    <a:pt x="143" y="49"/>
                  </a:cubicBezTo>
                  <a:cubicBezTo>
                    <a:pt x="147" y="46"/>
                    <a:pt x="151" y="43"/>
                    <a:pt x="154" y="40"/>
                  </a:cubicBezTo>
                  <a:cubicBezTo>
                    <a:pt x="155" y="42"/>
                    <a:pt x="156" y="43"/>
                    <a:pt x="158" y="45"/>
                  </a:cubicBezTo>
                  <a:close/>
                  <a:moveTo>
                    <a:pt x="161" y="50"/>
                  </a:moveTo>
                  <a:cubicBezTo>
                    <a:pt x="158" y="52"/>
                    <a:pt x="155" y="55"/>
                    <a:pt x="152" y="57"/>
                  </a:cubicBezTo>
                  <a:cubicBezTo>
                    <a:pt x="152" y="57"/>
                    <a:pt x="151" y="56"/>
                    <a:pt x="150" y="55"/>
                  </a:cubicBezTo>
                  <a:cubicBezTo>
                    <a:pt x="153" y="52"/>
                    <a:pt x="156" y="50"/>
                    <a:pt x="160" y="47"/>
                  </a:cubicBezTo>
                  <a:cubicBezTo>
                    <a:pt x="160" y="48"/>
                    <a:pt x="161" y="49"/>
                    <a:pt x="161" y="50"/>
                  </a:cubicBezTo>
                  <a:close/>
                  <a:moveTo>
                    <a:pt x="166" y="59"/>
                  </a:moveTo>
                  <a:cubicBezTo>
                    <a:pt x="164" y="61"/>
                    <a:pt x="161" y="63"/>
                    <a:pt x="159" y="65"/>
                  </a:cubicBezTo>
                  <a:cubicBezTo>
                    <a:pt x="158" y="63"/>
                    <a:pt x="156" y="62"/>
                    <a:pt x="155" y="60"/>
                  </a:cubicBezTo>
                  <a:cubicBezTo>
                    <a:pt x="157" y="57"/>
                    <a:pt x="160" y="55"/>
                    <a:pt x="163" y="53"/>
                  </a:cubicBezTo>
                  <a:cubicBezTo>
                    <a:pt x="164" y="55"/>
                    <a:pt x="165" y="57"/>
                    <a:pt x="166" y="59"/>
                  </a:cubicBezTo>
                  <a:close/>
                  <a:moveTo>
                    <a:pt x="172" y="74"/>
                  </a:moveTo>
                  <a:cubicBezTo>
                    <a:pt x="170" y="75"/>
                    <a:pt x="169" y="77"/>
                    <a:pt x="167" y="78"/>
                  </a:cubicBezTo>
                  <a:cubicBezTo>
                    <a:pt x="167" y="76"/>
                    <a:pt x="166" y="75"/>
                    <a:pt x="165" y="74"/>
                  </a:cubicBezTo>
                  <a:cubicBezTo>
                    <a:pt x="167" y="72"/>
                    <a:pt x="169" y="71"/>
                    <a:pt x="171" y="69"/>
                  </a:cubicBezTo>
                  <a:cubicBezTo>
                    <a:pt x="171" y="71"/>
                    <a:pt x="172" y="72"/>
                    <a:pt x="172" y="74"/>
                  </a:cubicBezTo>
                  <a:close/>
                  <a:moveTo>
                    <a:pt x="169" y="66"/>
                  </a:moveTo>
                  <a:cubicBezTo>
                    <a:pt x="167" y="68"/>
                    <a:pt x="165" y="69"/>
                    <a:pt x="163" y="71"/>
                  </a:cubicBezTo>
                  <a:cubicBezTo>
                    <a:pt x="163" y="70"/>
                    <a:pt x="162" y="69"/>
                    <a:pt x="161" y="68"/>
                  </a:cubicBezTo>
                  <a:cubicBezTo>
                    <a:pt x="163" y="66"/>
                    <a:pt x="166" y="64"/>
                    <a:pt x="168" y="62"/>
                  </a:cubicBezTo>
                  <a:cubicBezTo>
                    <a:pt x="168" y="63"/>
                    <a:pt x="169" y="64"/>
                    <a:pt x="169" y="66"/>
                  </a:cubicBezTo>
                  <a:close/>
                  <a:moveTo>
                    <a:pt x="120" y="35"/>
                  </a:moveTo>
                  <a:cubicBezTo>
                    <a:pt x="118" y="34"/>
                    <a:pt x="116" y="33"/>
                    <a:pt x="113" y="32"/>
                  </a:cubicBezTo>
                  <a:cubicBezTo>
                    <a:pt x="118" y="28"/>
                    <a:pt x="122" y="23"/>
                    <a:pt x="127" y="19"/>
                  </a:cubicBezTo>
                  <a:cubicBezTo>
                    <a:pt x="127" y="19"/>
                    <a:pt x="127" y="18"/>
                    <a:pt x="128" y="18"/>
                  </a:cubicBezTo>
                  <a:cubicBezTo>
                    <a:pt x="130" y="19"/>
                    <a:pt x="132" y="21"/>
                    <a:pt x="135" y="22"/>
                  </a:cubicBezTo>
                  <a:cubicBezTo>
                    <a:pt x="130" y="26"/>
                    <a:pt x="125" y="31"/>
                    <a:pt x="120" y="35"/>
                  </a:cubicBezTo>
                  <a:close/>
                  <a:moveTo>
                    <a:pt x="175" y="95"/>
                  </a:moveTo>
                  <a:cubicBezTo>
                    <a:pt x="173" y="90"/>
                    <a:pt x="171" y="85"/>
                    <a:pt x="169" y="81"/>
                  </a:cubicBezTo>
                  <a:cubicBezTo>
                    <a:pt x="173" y="77"/>
                    <a:pt x="173" y="77"/>
                    <a:pt x="173" y="77"/>
                  </a:cubicBezTo>
                  <a:cubicBezTo>
                    <a:pt x="174" y="83"/>
                    <a:pt x="175" y="89"/>
                    <a:pt x="175" y="94"/>
                  </a:cubicBezTo>
                  <a:cubicBezTo>
                    <a:pt x="175" y="95"/>
                    <a:pt x="175" y="95"/>
                    <a:pt x="175"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6"/>
            <p:cNvSpPr>
              <a:spLocks noEditPoints="1"/>
            </p:cNvSpPr>
            <p:nvPr/>
          </p:nvSpPr>
          <p:spPr bwMode="auto">
            <a:xfrm>
              <a:off x="3173" y="1433"/>
              <a:ext cx="1596" cy="1726"/>
            </a:xfrm>
            <a:custGeom>
              <a:avLst/>
              <a:gdLst>
                <a:gd name="T0" fmla="*/ 292 w 292"/>
                <a:gd name="T1" fmla="*/ 145 h 316"/>
                <a:gd name="T2" fmla="*/ 265 w 292"/>
                <a:gd name="T3" fmla="*/ 87 h 316"/>
                <a:gd name="T4" fmla="*/ 264 w 292"/>
                <a:gd name="T5" fmla="*/ 60 h 316"/>
                <a:gd name="T6" fmla="*/ 232 w 292"/>
                <a:gd name="T7" fmla="*/ 27 h 316"/>
                <a:gd name="T8" fmla="*/ 174 w 292"/>
                <a:gd name="T9" fmla="*/ 5 h 316"/>
                <a:gd name="T10" fmla="*/ 82 w 292"/>
                <a:gd name="T11" fmla="*/ 42 h 316"/>
                <a:gd name="T12" fmla="*/ 27 w 292"/>
                <a:gd name="T13" fmla="*/ 84 h 316"/>
                <a:gd name="T14" fmla="*/ 35 w 292"/>
                <a:gd name="T15" fmla="*/ 99 h 316"/>
                <a:gd name="T16" fmla="*/ 0 w 292"/>
                <a:gd name="T17" fmla="*/ 167 h 316"/>
                <a:gd name="T18" fmla="*/ 28 w 292"/>
                <a:gd name="T19" fmla="*/ 227 h 316"/>
                <a:gd name="T20" fmla="*/ 58 w 292"/>
                <a:gd name="T21" fmla="*/ 288 h 316"/>
                <a:gd name="T22" fmla="*/ 120 w 292"/>
                <a:gd name="T23" fmla="*/ 314 h 316"/>
                <a:gd name="T24" fmla="*/ 224 w 292"/>
                <a:gd name="T25" fmla="*/ 289 h 316"/>
                <a:gd name="T26" fmla="*/ 266 w 292"/>
                <a:gd name="T27" fmla="*/ 226 h 316"/>
                <a:gd name="T28" fmla="*/ 267 w 292"/>
                <a:gd name="T29" fmla="*/ 192 h 316"/>
                <a:gd name="T30" fmla="*/ 267 w 292"/>
                <a:gd name="T31" fmla="*/ 192 h 316"/>
                <a:gd name="T32" fmla="*/ 274 w 292"/>
                <a:gd name="T33" fmla="*/ 191 h 316"/>
                <a:gd name="T34" fmla="*/ 249 w 292"/>
                <a:gd name="T35" fmla="*/ 80 h 316"/>
                <a:gd name="T36" fmla="*/ 35 w 292"/>
                <a:gd name="T37" fmla="*/ 71 h 316"/>
                <a:gd name="T38" fmla="*/ 40 w 292"/>
                <a:gd name="T39" fmla="*/ 75 h 316"/>
                <a:gd name="T40" fmla="*/ 38 w 292"/>
                <a:gd name="T41" fmla="*/ 92 h 316"/>
                <a:gd name="T42" fmla="*/ 51 w 292"/>
                <a:gd name="T43" fmla="*/ 77 h 316"/>
                <a:gd name="T44" fmla="*/ 127 w 292"/>
                <a:gd name="T45" fmla="*/ 29 h 316"/>
                <a:gd name="T46" fmla="*/ 210 w 292"/>
                <a:gd name="T47" fmla="*/ 49 h 316"/>
                <a:gd name="T48" fmla="*/ 257 w 292"/>
                <a:gd name="T49" fmla="*/ 61 h 316"/>
                <a:gd name="T50" fmla="*/ 284 w 292"/>
                <a:gd name="T51" fmla="*/ 125 h 316"/>
                <a:gd name="T52" fmla="*/ 243 w 292"/>
                <a:gd name="T53" fmla="*/ 208 h 316"/>
                <a:gd name="T54" fmla="*/ 170 w 292"/>
                <a:gd name="T55" fmla="*/ 258 h 316"/>
                <a:gd name="T56" fmla="*/ 124 w 292"/>
                <a:gd name="T57" fmla="*/ 258 h 316"/>
                <a:gd name="T58" fmla="*/ 51 w 292"/>
                <a:gd name="T59" fmla="*/ 208 h 316"/>
                <a:gd name="T60" fmla="*/ 31 w 292"/>
                <a:gd name="T61" fmla="*/ 125 h 316"/>
                <a:gd name="T62" fmla="*/ 257 w 292"/>
                <a:gd name="T63" fmla="*/ 252 h 316"/>
                <a:gd name="T64" fmla="*/ 215 w 292"/>
                <a:gd name="T65" fmla="*/ 270 h 316"/>
                <a:gd name="T66" fmla="*/ 174 w 292"/>
                <a:gd name="T67" fmla="*/ 281 h 316"/>
                <a:gd name="T68" fmla="*/ 164 w 292"/>
                <a:gd name="T69" fmla="*/ 308 h 316"/>
                <a:gd name="T70" fmla="*/ 150 w 292"/>
                <a:gd name="T71" fmla="*/ 309 h 316"/>
                <a:gd name="T72" fmla="*/ 174 w 292"/>
                <a:gd name="T73" fmla="*/ 264 h 316"/>
                <a:gd name="T74" fmla="*/ 203 w 292"/>
                <a:gd name="T75" fmla="*/ 253 h 316"/>
                <a:gd name="T76" fmla="*/ 219 w 292"/>
                <a:gd name="T77" fmla="*/ 254 h 316"/>
                <a:gd name="T78" fmla="*/ 208 w 292"/>
                <a:gd name="T79" fmla="*/ 261 h 316"/>
                <a:gd name="T80" fmla="*/ 239 w 292"/>
                <a:gd name="T81" fmla="*/ 257 h 316"/>
                <a:gd name="T82" fmla="*/ 113 w 292"/>
                <a:gd name="T83" fmla="*/ 262 h 316"/>
                <a:gd name="T84" fmla="*/ 97 w 292"/>
                <a:gd name="T85" fmla="*/ 276 h 316"/>
                <a:gd name="T86" fmla="*/ 89 w 292"/>
                <a:gd name="T87" fmla="*/ 272 h 316"/>
                <a:gd name="T88" fmla="*/ 83 w 292"/>
                <a:gd name="T89" fmla="*/ 268 h 316"/>
                <a:gd name="T90" fmla="*/ 127 w 292"/>
                <a:gd name="T91" fmla="*/ 306 h 316"/>
                <a:gd name="T92" fmla="*/ 129 w 292"/>
                <a:gd name="T93" fmla="*/ 309 h 316"/>
                <a:gd name="T94" fmla="*/ 37 w 292"/>
                <a:gd name="T95" fmla="*/ 258 h 316"/>
                <a:gd name="T96" fmla="*/ 7 w 292"/>
                <a:gd name="T97" fmla="*/ 171 h 316"/>
                <a:gd name="T98" fmla="*/ 23 w 292"/>
                <a:gd name="T99" fmla="*/ 171 h 316"/>
                <a:gd name="T100" fmla="*/ 23 w 292"/>
                <a:gd name="T101" fmla="*/ 191 h 316"/>
                <a:gd name="T102" fmla="*/ 33 w 292"/>
                <a:gd name="T103" fmla="*/ 199 h 316"/>
                <a:gd name="T104" fmla="*/ 37 w 292"/>
                <a:gd name="T105" fmla="*/ 197 h 316"/>
                <a:gd name="T106" fmla="*/ 37 w 292"/>
                <a:gd name="T107" fmla="*/ 239 h 316"/>
                <a:gd name="T108" fmla="*/ 34 w 292"/>
                <a:gd name="T109" fmla="*/ 255 h 316"/>
                <a:gd name="T110" fmla="*/ 41 w 292"/>
                <a:gd name="T111" fmla="*/ 263 h 316"/>
                <a:gd name="T112" fmla="*/ 64 w 292"/>
                <a:gd name="T113" fmla="*/ 279 h 316"/>
                <a:gd name="T114" fmla="*/ 109 w 292"/>
                <a:gd name="T115" fmla="*/ 281 h 316"/>
                <a:gd name="T116" fmla="*/ 118 w 292"/>
                <a:gd name="T117" fmla="*/ 283 h 316"/>
                <a:gd name="T118" fmla="*/ 144 w 292"/>
                <a:gd name="T119" fmla="*/ 310 h 316"/>
                <a:gd name="T120" fmla="*/ 252 w 292"/>
                <a:gd name="T121" fmla="*/ 2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2" h="316">
                  <a:moveTo>
                    <a:pt x="270" y="198"/>
                  </a:moveTo>
                  <a:cubicBezTo>
                    <a:pt x="271" y="198"/>
                    <a:pt x="273" y="197"/>
                    <a:pt x="276" y="197"/>
                  </a:cubicBezTo>
                  <a:cubicBezTo>
                    <a:pt x="278" y="197"/>
                    <a:pt x="280" y="197"/>
                    <a:pt x="284" y="198"/>
                  </a:cubicBezTo>
                  <a:cubicBezTo>
                    <a:pt x="286" y="198"/>
                    <a:pt x="287" y="197"/>
                    <a:pt x="287" y="195"/>
                  </a:cubicBezTo>
                  <a:cubicBezTo>
                    <a:pt x="289" y="185"/>
                    <a:pt x="289" y="178"/>
                    <a:pt x="290" y="168"/>
                  </a:cubicBezTo>
                  <a:cubicBezTo>
                    <a:pt x="291" y="160"/>
                    <a:pt x="292" y="153"/>
                    <a:pt x="292" y="145"/>
                  </a:cubicBezTo>
                  <a:cubicBezTo>
                    <a:pt x="292" y="137"/>
                    <a:pt x="291" y="129"/>
                    <a:pt x="290" y="121"/>
                  </a:cubicBezTo>
                  <a:cubicBezTo>
                    <a:pt x="290" y="119"/>
                    <a:pt x="288" y="118"/>
                    <a:pt x="287" y="118"/>
                  </a:cubicBezTo>
                  <a:cubicBezTo>
                    <a:pt x="279" y="118"/>
                    <a:pt x="272" y="118"/>
                    <a:pt x="265" y="118"/>
                  </a:cubicBezTo>
                  <a:cubicBezTo>
                    <a:pt x="263" y="110"/>
                    <a:pt x="261" y="102"/>
                    <a:pt x="257" y="94"/>
                  </a:cubicBezTo>
                  <a:cubicBezTo>
                    <a:pt x="259" y="93"/>
                    <a:pt x="260" y="91"/>
                    <a:pt x="262" y="90"/>
                  </a:cubicBezTo>
                  <a:cubicBezTo>
                    <a:pt x="264" y="90"/>
                    <a:pt x="265" y="88"/>
                    <a:pt x="265" y="87"/>
                  </a:cubicBezTo>
                  <a:cubicBezTo>
                    <a:pt x="265" y="84"/>
                    <a:pt x="265" y="81"/>
                    <a:pt x="265" y="79"/>
                  </a:cubicBezTo>
                  <a:cubicBezTo>
                    <a:pt x="265" y="75"/>
                    <a:pt x="265" y="71"/>
                    <a:pt x="265" y="67"/>
                  </a:cubicBezTo>
                  <a:cubicBezTo>
                    <a:pt x="265" y="66"/>
                    <a:pt x="265" y="66"/>
                    <a:pt x="265" y="65"/>
                  </a:cubicBezTo>
                  <a:cubicBezTo>
                    <a:pt x="265" y="64"/>
                    <a:pt x="265" y="64"/>
                    <a:pt x="265" y="64"/>
                  </a:cubicBezTo>
                  <a:cubicBezTo>
                    <a:pt x="266" y="63"/>
                    <a:pt x="265" y="61"/>
                    <a:pt x="264" y="60"/>
                  </a:cubicBezTo>
                  <a:cubicBezTo>
                    <a:pt x="264" y="60"/>
                    <a:pt x="264" y="60"/>
                    <a:pt x="264" y="60"/>
                  </a:cubicBezTo>
                  <a:cubicBezTo>
                    <a:pt x="263" y="59"/>
                    <a:pt x="263" y="58"/>
                    <a:pt x="262" y="57"/>
                  </a:cubicBezTo>
                  <a:cubicBezTo>
                    <a:pt x="261" y="55"/>
                    <a:pt x="259" y="53"/>
                    <a:pt x="257" y="51"/>
                  </a:cubicBezTo>
                  <a:cubicBezTo>
                    <a:pt x="256" y="50"/>
                    <a:pt x="255" y="48"/>
                    <a:pt x="252" y="46"/>
                  </a:cubicBezTo>
                  <a:cubicBezTo>
                    <a:pt x="249" y="42"/>
                    <a:pt x="244" y="38"/>
                    <a:pt x="240" y="34"/>
                  </a:cubicBezTo>
                  <a:cubicBezTo>
                    <a:pt x="238" y="32"/>
                    <a:pt x="236" y="30"/>
                    <a:pt x="235" y="29"/>
                  </a:cubicBezTo>
                  <a:cubicBezTo>
                    <a:pt x="234" y="28"/>
                    <a:pt x="233" y="28"/>
                    <a:pt x="232" y="27"/>
                  </a:cubicBezTo>
                  <a:cubicBezTo>
                    <a:pt x="231" y="27"/>
                    <a:pt x="231" y="27"/>
                    <a:pt x="231" y="27"/>
                  </a:cubicBezTo>
                  <a:cubicBezTo>
                    <a:pt x="231" y="26"/>
                    <a:pt x="230" y="26"/>
                    <a:pt x="229" y="26"/>
                  </a:cubicBezTo>
                  <a:cubicBezTo>
                    <a:pt x="229" y="26"/>
                    <a:pt x="227" y="26"/>
                    <a:pt x="227" y="27"/>
                  </a:cubicBezTo>
                  <a:cubicBezTo>
                    <a:pt x="222" y="32"/>
                    <a:pt x="217" y="37"/>
                    <a:pt x="212" y="42"/>
                  </a:cubicBezTo>
                  <a:cubicBezTo>
                    <a:pt x="200" y="35"/>
                    <a:pt x="187" y="30"/>
                    <a:pt x="174" y="27"/>
                  </a:cubicBezTo>
                  <a:cubicBezTo>
                    <a:pt x="174" y="20"/>
                    <a:pt x="174" y="13"/>
                    <a:pt x="174" y="5"/>
                  </a:cubicBezTo>
                  <a:cubicBezTo>
                    <a:pt x="174" y="4"/>
                    <a:pt x="173" y="2"/>
                    <a:pt x="171" y="2"/>
                  </a:cubicBezTo>
                  <a:cubicBezTo>
                    <a:pt x="163" y="1"/>
                    <a:pt x="155" y="0"/>
                    <a:pt x="147" y="0"/>
                  </a:cubicBezTo>
                  <a:cubicBezTo>
                    <a:pt x="139" y="0"/>
                    <a:pt x="131" y="1"/>
                    <a:pt x="123" y="2"/>
                  </a:cubicBezTo>
                  <a:cubicBezTo>
                    <a:pt x="122" y="2"/>
                    <a:pt x="120" y="4"/>
                    <a:pt x="120" y="5"/>
                  </a:cubicBezTo>
                  <a:cubicBezTo>
                    <a:pt x="120" y="13"/>
                    <a:pt x="120" y="20"/>
                    <a:pt x="120" y="27"/>
                  </a:cubicBezTo>
                  <a:cubicBezTo>
                    <a:pt x="107" y="30"/>
                    <a:pt x="94" y="35"/>
                    <a:pt x="82" y="42"/>
                  </a:cubicBezTo>
                  <a:cubicBezTo>
                    <a:pt x="77" y="37"/>
                    <a:pt x="72" y="32"/>
                    <a:pt x="67" y="27"/>
                  </a:cubicBezTo>
                  <a:cubicBezTo>
                    <a:pt x="66" y="26"/>
                    <a:pt x="64" y="26"/>
                    <a:pt x="63" y="27"/>
                  </a:cubicBezTo>
                  <a:cubicBezTo>
                    <a:pt x="50" y="36"/>
                    <a:pt x="39" y="48"/>
                    <a:pt x="29" y="61"/>
                  </a:cubicBezTo>
                  <a:cubicBezTo>
                    <a:pt x="29" y="62"/>
                    <a:pt x="28" y="63"/>
                    <a:pt x="29" y="64"/>
                  </a:cubicBezTo>
                  <a:cubicBezTo>
                    <a:pt x="28" y="71"/>
                    <a:pt x="28" y="77"/>
                    <a:pt x="27" y="83"/>
                  </a:cubicBezTo>
                  <a:cubicBezTo>
                    <a:pt x="27" y="84"/>
                    <a:pt x="27" y="84"/>
                    <a:pt x="27" y="84"/>
                  </a:cubicBezTo>
                  <a:cubicBezTo>
                    <a:pt x="26" y="84"/>
                    <a:pt x="26" y="84"/>
                    <a:pt x="26" y="84"/>
                  </a:cubicBezTo>
                  <a:cubicBezTo>
                    <a:pt x="26" y="85"/>
                    <a:pt x="26" y="85"/>
                    <a:pt x="26" y="85"/>
                  </a:cubicBezTo>
                  <a:cubicBezTo>
                    <a:pt x="26" y="86"/>
                    <a:pt x="26" y="86"/>
                    <a:pt x="26" y="87"/>
                  </a:cubicBezTo>
                  <a:cubicBezTo>
                    <a:pt x="26" y="87"/>
                    <a:pt x="26" y="88"/>
                    <a:pt x="26" y="88"/>
                  </a:cubicBezTo>
                  <a:cubicBezTo>
                    <a:pt x="26" y="89"/>
                    <a:pt x="26" y="91"/>
                    <a:pt x="27" y="91"/>
                  </a:cubicBezTo>
                  <a:cubicBezTo>
                    <a:pt x="30" y="94"/>
                    <a:pt x="32" y="96"/>
                    <a:pt x="35" y="99"/>
                  </a:cubicBezTo>
                  <a:cubicBezTo>
                    <a:pt x="32" y="105"/>
                    <a:pt x="30" y="111"/>
                    <a:pt x="29" y="118"/>
                  </a:cubicBezTo>
                  <a:cubicBezTo>
                    <a:pt x="22" y="118"/>
                    <a:pt x="15" y="118"/>
                    <a:pt x="7" y="118"/>
                  </a:cubicBezTo>
                  <a:cubicBezTo>
                    <a:pt x="6" y="118"/>
                    <a:pt x="4" y="119"/>
                    <a:pt x="4" y="121"/>
                  </a:cubicBezTo>
                  <a:cubicBezTo>
                    <a:pt x="4" y="122"/>
                    <a:pt x="4" y="123"/>
                    <a:pt x="4" y="125"/>
                  </a:cubicBezTo>
                  <a:cubicBezTo>
                    <a:pt x="3" y="125"/>
                    <a:pt x="2" y="126"/>
                    <a:pt x="2" y="127"/>
                  </a:cubicBezTo>
                  <a:cubicBezTo>
                    <a:pt x="1" y="136"/>
                    <a:pt x="0" y="153"/>
                    <a:pt x="0" y="167"/>
                  </a:cubicBezTo>
                  <a:cubicBezTo>
                    <a:pt x="0" y="178"/>
                    <a:pt x="0" y="188"/>
                    <a:pt x="1" y="195"/>
                  </a:cubicBezTo>
                  <a:cubicBezTo>
                    <a:pt x="2" y="196"/>
                    <a:pt x="3" y="198"/>
                    <a:pt x="5" y="198"/>
                  </a:cubicBezTo>
                  <a:cubicBezTo>
                    <a:pt x="12" y="198"/>
                    <a:pt x="19" y="198"/>
                    <a:pt x="26" y="198"/>
                  </a:cubicBezTo>
                  <a:cubicBezTo>
                    <a:pt x="28" y="206"/>
                    <a:pt x="30" y="213"/>
                    <a:pt x="33" y="221"/>
                  </a:cubicBezTo>
                  <a:cubicBezTo>
                    <a:pt x="32" y="222"/>
                    <a:pt x="31" y="223"/>
                    <a:pt x="30" y="224"/>
                  </a:cubicBezTo>
                  <a:cubicBezTo>
                    <a:pt x="29" y="225"/>
                    <a:pt x="28" y="226"/>
                    <a:pt x="28" y="227"/>
                  </a:cubicBezTo>
                  <a:cubicBezTo>
                    <a:pt x="28" y="228"/>
                    <a:pt x="28" y="228"/>
                    <a:pt x="28" y="228"/>
                  </a:cubicBezTo>
                  <a:cubicBezTo>
                    <a:pt x="28" y="236"/>
                    <a:pt x="27" y="245"/>
                    <a:pt x="26" y="253"/>
                  </a:cubicBezTo>
                  <a:cubicBezTo>
                    <a:pt x="26" y="253"/>
                    <a:pt x="26" y="254"/>
                    <a:pt x="25" y="254"/>
                  </a:cubicBezTo>
                  <a:cubicBezTo>
                    <a:pt x="25" y="256"/>
                    <a:pt x="26" y="258"/>
                    <a:pt x="28" y="258"/>
                  </a:cubicBezTo>
                  <a:cubicBezTo>
                    <a:pt x="28" y="258"/>
                    <a:pt x="28" y="258"/>
                    <a:pt x="28" y="258"/>
                  </a:cubicBezTo>
                  <a:cubicBezTo>
                    <a:pt x="37" y="270"/>
                    <a:pt x="47" y="279"/>
                    <a:pt x="58" y="288"/>
                  </a:cubicBezTo>
                  <a:cubicBezTo>
                    <a:pt x="58" y="289"/>
                    <a:pt x="59" y="289"/>
                    <a:pt x="60" y="289"/>
                  </a:cubicBezTo>
                  <a:cubicBezTo>
                    <a:pt x="62" y="290"/>
                    <a:pt x="63" y="290"/>
                    <a:pt x="64" y="289"/>
                  </a:cubicBezTo>
                  <a:cubicBezTo>
                    <a:pt x="69" y="284"/>
                    <a:pt x="74" y="279"/>
                    <a:pt x="79" y="274"/>
                  </a:cubicBezTo>
                  <a:cubicBezTo>
                    <a:pt x="91" y="281"/>
                    <a:pt x="101" y="286"/>
                    <a:pt x="114" y="289"/>
                  </a:cubicBezTo>
                  <a:cubicBezTo>
                    <a:pt x="115" y="297"/>
                    <a:pt x="116" y="302"/>
                    <a:pt x="118" y="312"/>
                  </a:cubicBezTo>
                  <a:cubicBezTo>
                    <a:pt x="118" y="313"/>
                    <a:pt x="119" y="314"/>
                    <a:pt x="120" y="314"/>
                  </a:cubicBezTo>
                  <a:cubicBezTo>
                    <a:pt x="128" y="316"/>
                    <a:pt x="136" y="316"/>
                    <a:pt x="144" y="316"/>
                  </a:cubicBezTo>
                  <a:cubicBezTo>
                    <a:pt x="152" y="316"/>
                    <a:pt x="160" y="316"/>
                    <a:pt x="168" y="314"/>
                  </a:cubicBezTo>
                  <a:cubicBezTo>
                    <a:pt x="170" y="314"/>
                    <a:pt x="171" y="313"/>
                    <a:pt x="171" y="311"/>
                  </a:cubicBezTo>
                  <a:cubicBezTo>
                    <a:pt x="171" y="305"/>
                    <a:pt x="173" y="297"/>
                    <a:pt x="174" y="288"/>
                  </a:cubicBezTo>
                  <a:cubicBezTo>
                    <a:pt x="187" y="285"/>
                    <a:pt x="198" y="281"/>
                    <a:pt x="210" y="274"/>
                  </a:cubicBezTo>
                  <a:cubicBezTo>
                    <a:pt x="215" y="279"/>
                    <a:pt x="219" y="284"/>
                    <a:pt x="224" y="289"/>
                  </a:cubicBezTo>
                  <a:cubicBezTo>
                    <a:pt x="226" y="290"/>
                    <a:pt x="227" y="290"/>
                    <a:pt x="229" y="289"/>
                  </a:cubicBezTo>
                  <a:cubicBezTo>
                    <a:pt x="242" y="280"/>
                    <a:pt x="253" y="269"/>
                    <a:pt x="262" y="255"/>
                  </a:cubicBezTo>
                  <a:cubicBezTo>
                    <a:pt x="263" y="254"/>
                    <a:pt x="263" y="254"/>
                    <a:pt x="263" y="254"/>
                  </a:cubicBezTo>
                  <a:cubicBezTo>
                    <a:pt x="265" y="245"/>
                    <a:pt x="265" y="239"/>
                    <a:pt x="266" y="227"/>
                  </a:cubicBezTo>
                  <a:cubicBezTo>
                    <a:pt x="266" y="227"/>
                    <a:pt x="266" y="227"/>
                    <a:pt x="266" y="226"/>
                  </a:cubicBezTo>
                  <a:cubicBezTo>
                    <a:pt x="266" y="226"/>
                    <a:pt x="266" y="226"/>
                    <a:pt x="266" y="226"/>
                  </a:cubicBezTo>
                  <a:cubicBezTo>
                    <a:pt x="265" y="226"/>
                    <a:pt x="265" y="225"/>
                    <a:pt x="265" y="225"/>
                  </a:cubicBezTo>
                  <a:cubicBezTo>
                    <a:pt x="265" y="225"/>
                    <a:pt x="265" y="225"/>
                    <a:pt x="265" y="225"/>
                  </a:cubicBezTo>
                  <a:cubicBezTo>
                    <a:pt x="262" y="222"/>
                    <a:pt x="259" y="219"/>
                    <a:pt x="257" y="217"/>
                  </a:cubicBezTo>
                  <a:cubicBezTo>
                    <a:pt x="262" y="208"/>
                    <a:pt x="264" y="203"/>
                    <a:pt x="266" y="200"/>
                  </a:cubicBezTo>
                  <a:cubicBezTo>
                    <a:pt x="268" y="199"/>
                    <a:pt x="268" y="199"/>
                    <a:pt x="270" y="198"/>
                  </a:cubicBezTo>
                  <a:close/>
                  <a:moveTo>
                    <a:pt x="267" y="192"/>
                  </a:moveTo>
                  <a:cubicBezTo>
                    <a:pt x="267" y="192"/>
                    <a:pt x="267" y="192"/>
                    <a:pt x="266" y="192"/>
                  </a:cubicBezTo>
                  <a:cubicBezTo>
                    <a:pt x="267" y="190"/>
                    <a:pt x="267" y="189"/>
                    <a:pt x="267" y="187"/>
                  </a:cubicBezTo>
                  <a:cubicBezTo>
                    <a:pt x="270" y="182"/>
                    <a:pt x="272" y="177"/>
                    <a:pt x="273" y="172"/>
                  </a:cubicBezTo>
                  <a:cubicBezTo>
                    <a:pt x="275" y="172"/>
                    <a:pt x="276" y="171"/>
                    <a:pt x="278" y="171"/>
                  </a:cubicBezTo>
                  <a:cubicBezTo>
                    <a:pt x="275" y="178"/>
                    <a:pt x="272" y="184"/>
                    <a:pt x="270" y="191"/>
                  </a:cubicBezTo>
                  <a:cubicBezTo>
                    <a:pt x="269" y="191"/>
                    <a:pt x="268" y="191"/>
                    <a:pt x="267" y="192"/>
                  </a:cubicBezTo>
                  <a:close/>
                  <a:moveTo>
                    <a:pt x="267" y="175"/>
                  </a:moveTo>
                  <a:cubicBezTo>
                    <a:pt x="267" y="174"/>
                    <a:pt x="268" y="174"/>
                    <a:pt x="268" y="174"/>
                  </a:cubicBezTo>
                  <a:cubicBezTo>
                    <a:pt x="268" y="174"/>
                    <a:pt x="269" y="173"/>
                    <a:pt x="269" y="173"/>
                  </a:cubicBezTo>
                  <a:cubicBezTo>
                    <a:pt x="269" y="175"/>
                    <a:pt x="268" y="177"/>
                    <a:pt x="267" y="179"/>
                  </a:cubicBezTo>
                  <a:cubicBezTo>
                    <a:pt x="267" y="177"/>
                    <a:pt x="267" y="176"/>
                    <a:pt x="267" y="175"/>
                  </a:cubicBezTo>
                  <a:close/>
                  <a:moveTo>
                    <a:pt x="274" y="191"/>
                  </a:moveTo>
                  <a:cubicBezTo>
                    <a:pt x="276" y="184"/>
                    <a:pt x="279" y="177"/>
                    <a:pt x="282" y="171"/>
                  </a:cubicBezTo>
                  <a:cubicBezTo>
                    <a:pt x="282" y="171"/>
                    <a:pt x="283" y="171"/>
                    <a:pt x="283" y="171"/>
                  </a:cubicBezTo>
                  <a:cubicBezTo>
                    <a:pt x="283" y="178"/>
                    <a:pt x="282" y="184"/>
                    <a:pt x="281" y="191"/>
                  </a:cubicBezTo>
                  <a:cubicBezTo>
                    <a:pt x="279" y="191"/>
                    <a:pt x="277" y="191"/>
                    <a:pt x="276" y="191"/>
                  </a:cubicBezTo>
                  <a:cubicBezTo>
                    <a:pt x="275" y="191"/>
                    <a:pt x="274" y="191"/>
                    <a:pt x="274" y="191"/>
                  </a:cubicBezTo>
                  <a:close/>
                  <a:moveTo>
                    <a:pt x="249" y="80"/>
                  </a:moveTo>
                  <a:cubicBezTo>
                    <a:pt x="252" y="77"/>
                    <a:pt x="255" y="74"/>
                    <a:pt x="258" y="71"/>
                  </a:cubicBezTo>
                  <a:cubicBezTo>
                    <a:pt x="258" y="74"/>
                    <a:pt x="258" y="76"/>
                    <a:pt x="258" y="79"/>
                  </a:cubicBezTo>
                  <a:cubicBezTo>
                    <a:pt x="258" y="81"/>
                    <a:pt x="258" y="83"/>
                    <a:pt x="258" y="84"/>
                  </a:cubicBezTo>
                  <a:cubicBezTo>
                    <a:pt x="257" y="85"/>
                    <a:pt x="255" y="87"/>
                    <a:pt x="254" y="88"/>
                  </a:cubicBezTo>
                  <a:cubicBezTo>
                    <a:pt x="253" y="85"/>
                    <a:pt x="251" y="82"/>
                    <a:pt x="249" y="80"/>
                  </a:cubicBezTo>
                  <a:close/>
                  <a:moveTo>
                    <a:pt x="35" y="71"/>
                  </a:moveTo>
                  <a:cubicBezTo>
                    <a:pt x="36" y="71"/>
                    <a:pt x="37" y="72"/>
                    <a:pt x="37" y="73"/>
                  </a:cubicBezTo>
                  <a:cubicBezTo>
                    <a:pt x="36" y="73"/>
                    <a:pt x="36" y="74"/>
                    <a:pt x="35" y="75"/>
                  </a:cubicBezTo>
                  <a:cubicBezTo>
                    <a:pt x="35" y="74"/>
                    <a:pt x="35" y="72"/>
                    <a:pt x="35" y="71"/>
                  </a:cubicBezTo>
                  <a:close/>
                  <a:moveTo>
                    <a:pt x="33" y="86"/>
                  </a:moveTo>
                  <a:cubicBezTo>
                    <a:pt x="34" y="84"/>
                    <a:pt x="34" y="82"/>
                    <a:pt x="34" y="81"/>
                  </a:cubicBezTo>
                  <a:cubicBezTo>
                    <a:pt x="36" y="79"/>
                    <a:pt x="38" y="77"/>
                    <a:pt x="40" y="75"/>
                  </a:cubicBezTo>
                  <a:cubicBezTo>
                    <a:pt x="40" y="75"/>
                    <a:pt x="41" y="76"/>
                    <a:pt x="41" y="76"/>
                  </a:cubicBezTo>
                  <a:cubicBezTo>
                    <a:pt x="39" y="80"/>
                    <a:pt x="36" y="83"/>
                    <a:pt x="33" y="86"/>
                  </a:cubicBezTo>
                  <a:close/>
                  <a:moveTo>
                    <a:pt x="35" y="89"/>
                  </a:moveTo>
                  <a:cubicBezTo>
                    <a:pt x="38" y="86"/>
                    <a:pt x="41" y="82"/>
                    <a:pt x="44" y="79"/>
                  </a:cubicBezTo>
                  <a:cubicBezTo>
                    <a:pt x="44" y="79"/>
                    <a:pt x="44" y="80"/>
                    <a:pt x="45" y="80"/>
                  </a:cubicBezTo>
                  <a:cubicBezTo>
                    <a:pt x="42" y="84"/>
                    <a:pt x="40" y="88"/>
                    <a:pt x="38" y="92"/>
                  </a:cubicBezTo>
                  <a:cubicBezTo>
                    <a:pt x="37" y="91"/>
                    <a:pt x="36" y="90"/>
                    <a:pt x="35" y="89"/>
                  </a:cubicBezTo>
                  <a:close/>
                  <a:moveTo>
                    <a:pt x="35" y="122"/>
                  </a:moveTo>
                  <a:cubicBezTo>
                    <a:pt x="36" y="115"/>
                    <a:pt x="38" y="107"/>
                    <a:pt x="41" y="101"/>
                  </a:cubicBezTo>
                  <a:cubicBezTo>
                    <a:pt x="42" y="100"/>
                    <a:pt x="42" y="100"/>
                    <a:pt x="42" y="99"/>
                  </a:cubicBezTo>
                  <a:cubicBezTo>
                    <a:pt x="45" y="93"/>
                    <a:pt x="48" y="87"/>
                    <a:pt x="52" y="81"/>
                  </a:cubicBezTo>
                  <a:cubicBezTo>
                    <a:pt x="53" y="80"/>
                    <a:pt x="52" y="78"/>
                    <a:pt x="51" y="77"/>
                  </a:cubicBezTo>
                  <a:cubicBezTo>
                    <a:pt x="46" y="72"/>
                    <a:pt x="41" y="67"/>
                    <a:pt x="37" y="62"/>
                  </a:cubicBezTo>
                  <a:cubicBezTo>
                    <a:pt x="45" y="52"/>
                    <a:pt x="54" y="42"/>
                    <a:pt x="65" y="34"/>
                  </a:cubicBezTo>
                  <a:cubicBezTo>
                    <a:pt x="70" y="39"/>
                    <a:pt x="75" y="44"/>
                    <a:pt x="80" y="49"/>
                  </a:cubicBezTo>
                  <a:cubicBezTo>
                    <a:pt x="81" y="50"/>
                    <a:pt x="82" y="50"/>
                    <a:pt x="84" y="49"/>
                  </a:cubicBezTo>
                  <a:cubicBezTo>
                    <a:pt x="96" y="41"/>
                    <a:pt x="110" y="36"/>
                    <a:pt x="124" y="33"/>
                  </a:cubicBezTo>
                  <a:cubicBezTo>
                    <a:pt x="126" y="32"/>
                    <a:pt x="127" y="31"/>
                    <a:pt x="127" y="29"/>
                  </a:cubicBezTo>
                  <a:cubicBezTo>
                    <a:pt x="127" y="22"/>
                    <a:pt x="127" y="15"/>
                    <a:pt x="127" y="8"/>
                  </a:cubicBezTo>
                  <a:cubicBezTo>
                    <a:pt x="134" y="7"/>
                    <a:pt x="140" y="7"/>
                    <a:pt x="147" y="7"/>
                  </a:cubicBezTo>
                  <a:cubicBezTo>
                    <a:pt x="154" y="7"/>
                    <a:pt x="160" y="7"/>
                    <a:pt x="167" y="8"/>
                  </a:cubicBezTo>
                  <a:cubicBezTo>
                    <a:pt x="167" y="15"/>
                    <a:pt x="167" y="22"/>
                    <a:pt x="167" y="29"/>
                  </a:cubicBezTo>
                  <a:cubicBezTo>
                    <a:pt x="167" y="31"/>
                    <a:pt x="168" y="32"/>
                    <a:pt x="170" y="33"/>
                  </a:cubicBezTo>
                  <a:cubicBezTo>
                    <a:pt x="184" y="36"/>
                    <a:pt x="198" y="41"/>
                    <a:pt x="210" y="49"/>
                  </a:cubicBezTo>
                  <a:cubicBezTo>
                    <a:pt x="212" y="50"/>
                    <a:pt x="213" y="50"/>
                    <a:pt x="214" y="49"/>
                  </a:cubicBezTo>
                  <a:cubicBezTo>
                    <a:pt x="220" y="44"/>
                    <a:pt x="225" y="39"/>
                    <a:pt x="230" y="34"/>
                  </a:cubicBezTo>
                  <a:cubicBezTo>
                    <a:pt x="231" y="35"/>
                    <a:pt x="232" y="36"/>
                    <a:pt x="234" y="38"/>
                  </a:cubicBezTo>
                  <a:cubicBezTo>
                    <a:pt x="238" y="41"/>
                    <a:pt x="242" y="45"/>
                    <a:pt x="245" y="48"/>
                  </a:cubicBezTo>
                  <a:cubicBezTo>
                    <a:pt x="248" y="52"/>
                    <a:pt x="251" y="54"/>
                    <a:pt x="252" y="55"/>
                  </a:cubicBezTo>
                  <a:cubicBezTo>
                    <a:pt x="254" y="57"/>
                    <a:pt x="255" y="59"/>
                    <a:pt x="257" y="61"/>
                  </a:cubicBezTo>
                  <a:cubicBezTo>
                    <a:pt x="257" y="62"/>
                    <a:pt x="257" y="62"/>
                    <a:pt x="258" y="62"/>
                  </a:cubicBezTo>
                  <a:cubicBezTo>
                    <a:pt x="253" y="67"/>
                    <a:pt x="248" y="72"/>
                    <a:pt x="243" y="77"/>
                  </a:cubicBezTo>
                  <a:cubicBezTo>
                    <a:pt x="242" y="78"/>
                    <a:pt x="241" y="80"/>
                    <a:pt x="242" y="81"/>
                  </a:cubicBezTo>
                  <a:cubicBezTo>
                    <a:pt x="251" y="94"/>
                    <a:pt x="256" y="107"/>
                    <a:pt x="259" y="122"/>
                  </a:cubicBezTo>
                  <a:cubicBezTo>
                    <a:pt x="260" y="124"/>
                    <a:pt x="261" y="125"/>
                    <a:pt x="263" y="125"/>
                  </a:cubicBezTo>
                  <a:cubicBezTo>
                    <a:pt x="270" y="125"/>
                    <a:pt x="277" y="125"/>
                    <a:pt x="284" y="125"/>
                  </a:cubicBezTo>
                  <a:cubicBezTo>
                    <a:pt x="285" y="131"/>
                    <a:pt x="285" y="138"/>
                    <a:pt x="285" y="145"/>
                  </a:cubicBezTo>
                  <a:cubicBezTo>
                    <a:pt x="285" y="152"/>
                    <a:pt x="285" y="158"/>
                    <a:pt x="284" y="164"/>
                  </a:cubicBezTo>
                  <a:cubicBezTo>
                    <a:pt x="283" y="164"/>
                    <a:pt x="282" y="164"/>
                    <a:pt x="281" y="164"/>
                  </a:cubicBezTo>
                  <a:cubicBezTo>
                    <a:pt x="274" y="164"/>
                    <a:pt x="269" y="166"/>
                    <a:pt x="264" y="168"/>
                  </a:cubicBezTo>
                  <a:cubicBezTo>
                    <a:pt x="261" y="170"/>
                    <a:pt x="259" y="173"/>
                    <a:pt x="257" y="176"/>
                  </a:cubicBezTo>
                  <a:cubicBezTo>
                    <a:pt x="253" y="184"/>
                    <a:pt x="251" y="195"/>
                    <a:pt x="243" y="208"/>
                  </a:cubicBezTo>
                  <a:cubicBezTo>
                    <a:pt x="242" y="210"/>
                    <a:pt x="242" y="211"/>
                    <a:pt x="243" y="213"/>
                  </a:cubicBezTo>
                  <a:cubicBezTo>
                    <a:pt x="248" y="217"/>
                    <a:pt x="253" y="222"/>
                    <a:pt x="258" y="227"/>
                  </a:cubicBezTo>
                  <a:cubicBezTo>
                    <a:pt x="250" y="238"/>
                    <a:pt x="241" y="248"/>
                    <a:pt x="230" y="256"/>
                  </a:cubicBezTo>
                  <a:cubicBezTo>
                    <a:pt x="225" y="251"/>
                    <a:pt x="220" y="246"/>
                    <a:pt x="215" y="241"/>
                  </a:cubicBezTo>
                  <a:cubicBezTo>
                    <a:pt x="214" y="240"/>
                    <a:pt x="212" y="240"/>
                    <a:pt x="211" y="240"/>
                  </a:cubicBezTo>
                  <a:cubicBezTo>
                    <a:pt x="198" y="249"/>
                    <a:pt x="185" y="255"/>
                    <a:pt x="170" y="258"/>
                  </a:cubicBezTo>
                  <a:cubicBezTo>
                    <a:pt x="168" y="258"/>
                    <a:pt x="167" y="259"/>
                    <a:pt x="167" y="261"/>
                  </a:cubicBezTo>
                  <a:cubicBezTo>
                    <a:pt x="167" y="268"/>
                    <a:pt x="167" y="275"/>
                    <a:pt x="167" y="282"/>
                  </a:cubicBezTo>
                  <a:cubicBezTo>
                    <a:pt x="160" y="283"/>
                    <a:pt x="154" y="283"/>
                    <a:pt x="147" y="283"/>
                  </a:cubicBezTo>
                  <a:cubicBezTo>
                    <a:pt x="140" y="283"/>
                    <a:pt x="134" y="283"/>
                    <a:pt x="127" y="282"/>
                  </a:cubicBezTo>
                  <a:cubicBezTo>
                    <a:pt x="127" y="275"/>
                    <a:pt x="127" y="268"/>
                    <a:pt x="127" y="261"/>
                  </a:cubicBezTo>
                  <a:cubicBezTo>
                    <a:pt x="127" y="259"/>
                    <a:pt x="126" y="258"/>
                    <a:pt x="124" y="258"/>
                  </a:cubicBezTo>
                  <a:cubicBezTo>
                    <a:pt x="110" y="255"/>
                    <a:pt x="96" y="249"/>
                    <a:pt x="83" y="240"/>
                  </a:cubicBezTo>
                  <a:cubicBezTo>
                    <a:pt x="82" y="240"/>
                    <a:pt x="80" y="240"/>
                    <a:pt x="79" y="241"/>
                  </a:cubicBezTo>
                  <a:cubicBezTo>
                    <a:pt x="74" y="246"/>
                    <a:pt x="69" y="251"/>
                    <a:pt x="64" y="255"/>
                  </a:cubicBezTo>
                  <a:cubicBezTo>
                    <a:pt x="53" y="247"/>
                    <a:pt x="44" y="238"/>
                    <a:pt x="36" y="227"/>
                  </a:cubicBezTo>
                  <a:cubicBezTo>
                    <a:pt x="41" y="222"/>
                    <a:pt x="46" y="217"/>
                    <a:pt x="51" y="213"/>
                  </a:cubicBezTo>
                  <a:cubicBezTo>
                    <a:pt x="52" y="211"/>
                    <a:pt x="52" y="210"/>
                    <a:pt x="51" y="208"/>
                  </a:cubicBezTo>
                  <a:cubicBezTo>
                    <a:pt x="43" y="196"/>
                    <a:pt x="37" y="182"/>
                    <a:pt x="34" y="167"/>
                  </a:cubicBezTo>
                  <a:cubicBezTo>
                    <a:pt x="34" y="166"/>
                    <a:pt x="33" y="165"/>
                    <a:pt x="31" y="165"/>
                  </a:cubicBezTo>
                  <a:cubicBezTo>
                    <a:pt x="24" y="165"/>
                    <a:pt x="17" y="165"/>
                    <a:pt x="10" y="165"/>
                  </a:cubicBezTo>
                  <a:cubicBezTo>
                    <a:pt x="9" y="158"/>
                    <a:pt x="9" y="152"/>
                    <a:pt x="9" y="145"/>
                  </a:cubicBezTo>
                  <a:cubicBezTo>
                    <a:pt x="9" y="138"/>
                    <a:pt x="9" y="131"/>
                    <a:pt x="10" y="125"/>
                  </a:cubicBezTo>
                  <a:cubicBezTo>
                    <a:pt x="17" y="125"/>
                    <a:pt x="24" y="125"/>
                    <a:pt x="31" y="125"/>
                  </a:cubicBezTo>
                  <a:cubicBezTo>
                    <a:pt x="33" y="125"/>
                    <a:pt x="34" y="124"/>
                    <a:pt x="35" y="122"/>
                  </a:cubicBezTo>
                  <a:close/>
                  <a:moveTo>
                    <a:pt x="257" y="252"/>
                  </a:moveTo>
                  <a:cubicBezTo>
                    <a:pt x="254" y="255"/>
                    <a:pt x="252" y="258"/>
                    <a:pt x="249" y="261"/>
                  </a:cubicBezTo>
                  <a:cubicBezTo>
                    <a:pt x="251" y="255"/>
                    <a:pt x="253" y="248"/>
                    <a:pt x="255" y="241"/>
                  </a:cubicBezTo>
                  <a:cubicBezTo>
                    <a:pt x="256" y="240"/>
                    <a:pt x="257" y="239"/>
                    <a:pt x="258" y="238"/>
                  </a:cubicBezTo>
                  <a:cubicBezTo>
                    <a:pt x="258" y="243"/>
                    <a:pt x="257" y="247"/>
                    <a:pt x="257" y="252"/>
                  </a:cubicBezTo>
                  <a:close/>
                  <a:moveTo>
                    <a:pt x="236" y="274"/>
                  </a:moveTo>
                  <a:cubicBezTo>
                    <a:pt x="239" y="267"/>
                    <a:pt x="241" y="260"/>
                    <a:pt x="244" y="253"/>
                  </a:cubicBezTo>
                  <a:cubicBezTo>
                    <a:pt x="246" y="251"/>
                    <a:pt x="248" y="249"/>
                    <a:pt x="250" y="247"/>
                  </a:cubicBezTo>
                  <a:cubicBezTo>
                    <a:pt x="248" y="254"/>
                    <a:pt x="246" y="260"/>
                    <a:pt x="244" y="267"/>
                  </a:cubicBezTo>
                  <a:cubicBezTo>
                    <a:pt x="242" y="270"/>
                    <a:pt x="239" y="272"/>
                    <a:pt x="236" y="274"/>
                  </a:cubicBezTo>
                  <a:close/>
                  <a:moveTo>
                    <a:pt x="215" y="270"/>
                  </a:moveTo>
                  <a:cubicBezTo>
                    <a:pt x="218" y="266"/>
                    <a:pt x="220" y="262"/>
                    <a:pt x="222" y="257"/>
                  </a:cubicBezTo>
                  <a:cubicBezTo>
                    <a:pt x="222" y="258"/>
                    <a:pt x="223" y="258"/>
                    <a:pt x="224" y="259"/>
                  </a:cubicBezTo>
                  <a:cubicBezTo>
                    <a:pt x="224" y="259"/>
                    <a:pt x="224" y="259"/>
                    <a:pt x="224" y="259"/>
                  </a:cubicBezTo>
                  <a:cubicBezTo>
                    <a:pt x="222" y="264"/>
                    <a:pt x="219" y="268"/>
                    <a:pt x="217" y="272"/>
                  </a:cubicBezTo>
                  <a:cubicBezTo>
                    <a:pt x="217" y="272"/>
                    <a:pt x="216" y="271"/>
                    <a:pt x="215" y="270"/>
                  </a:cubicBezTo>
                  <a:close/>
                  <a:moveTo>
                    <a:pt x="174" y="281"/>
                  </a:moveTo>
                  <a:cubicBezTo>
                    <a:pt x="174" y="279"/>
                    <a:pt x="174" y="277"/>
                    <a:pt x="174" y="275"/>
                  </a:cubicBezTo>
                  <a:cubicBezTo>
                    <a:pt x="177" y="271"/>
                    <a:pt x="180" y="266"/>
                    <a:pt x="182" y="261"/>
                  </a:cubicBezTo>
                  <a:cubicBezTo>
                    <a:pt x="184" y="261"/>
                    <a:pt x="185" y="260"/>
                    <a:pt x="187" y="260"/>
                  </a:cubicBezTo>
                  <a:cubicBezTo>
                    <a:pt x="183" y="267"/>
                    <a:pt x="180" y="274"/>
                    <a:pt x="176" y="281"/>
                  </a:cubicBezTo>
                  <a:cubicBezTo>
                    <a:pt x="175" y="281"/>
                    <a:pt x="175" y="281"/>
                    <a:pt x="174" y="281"/>
                  </a:cubicBezTo>
                  <a:close/>
                  <a:moveTo>
                    <a:pt x="164" y="308"/>
                  </a:moveTo>
                  <a:cubicBezTo>
                    <a:pt x="163" y="308"/>
                    <a:pt x="162" y="308"/>
                    <a:pt x="160" y="309"/>
                  </a:cubicBezTo>
                  <a:cubicBezTo>
                    <a:pt x="162" y="304"/>
                    <a:pt x="164" y="299"/>
                    <a:pt x="166" y="294"/>
                  </a:cubicBezTo>
                  <a:cubicBezTo>
                    <a:pt x="166" y="299"/>
                    <a:pt x="165" y="304"/>
                    <a:pt x="164" y="308"/>
                  </a:cubicBezTo>
                  <a:close/>
                  <a:moveTo>
                    <a:pt x="165" y="289"/>
                  </a:moveTo>
                  <a:cubicBezTo>
                    <a:pt x="162" y="295"/>
                    <a:pt x="159" y="302"/>
                    <a:pt x="156" y="309"/>
                  </a:cubicBezTo>
                  <a:cubicBezTo>
                    <a:pt x="154" y="309"/>
                    <a:pt x="152" y="309"/>
                    <a:pt x="150" y="309"/>
                  </a:cubicBezTo>
                  <a:cubicBezTo>
                    <a:pt x="152" y="303"/>
                    <a:pt x="155" y="296"/>
                    <a:pt x="158" y="290"/>
                  </a:cubicBezTo>
                  <a:cubicBezTo>
                    <a:pt x="160" y="289"/>
                    <a:pt x="163" y="289"/>
                    <a:pt x="165" y="289"/>
                  </a:cubicBezTo>
                  <a:close/>
                  <a:moveTo>
                    <a:pt x="174" y="264"/>
                  </a:moveTo>
                  <a:cubicBezTo>
                    <a:pt x="175" y="263"/>
                    <a:pt x="176" y="263"/>
                    <a:pt x="178" y="263"/>
                  </a:cubicBezTo>
                  <a:cubicBezTo>
                    <a:pt x="176" y="265"/>
                    <a:pt x="175" y="267"/>
                    <a:pt x="174" y="269"/>
                  </a:cubicBezTo>
                  <a:cubicBezTo>
                    <a:pt x="174" y="267"/>
                    <a:pt x="174" y="265"/>
                    <a:pt x="174" y="264"/>
                  </a:cubicBezTo>
                  <a:close/>
                  <a:moveTo>
                    <a:pt x="192" y="258"/>
                  </a:moveTo>
                  <a:cubicBezTo>
                    <a:pt x="194" y="257"/>
                    <a:pt x="197" y="256"/>
                    <a:pt x="199" y="255"/>
                  </a:cubicBezTo>
                  <a:cubicBezTo>
                    <a:pt x="196" y="262"/>
                    <a:pt x="193" y="269"/>
                    <a:pt x="191" y="276"/>
                  </a:cubicBezTo>
                  <a:cubicBezTo>
                    <a:pt x="187" y="278"/>
                    <a:pt x="184" y="279"/>
                    <a:pt x="181" y="280"/>
                  </a:cubicBezTo>
                  <a:cubicBezTo>
                    <a:pt x="184" y="272"/>
                    <a:pt x="188" y="265"/>
                    <a:pt x="192" y="258"/>
                  </a:cubicBezTo>
                  <a:close/>
                  <a:moveTo>
                    <a:pt x="203" y="253"/>
                  </a:moveTo>
                  <a:cubicBezTo>
                    <a:pt x="205" y="252"/>
                    <a:pt x="207" y="251"/>
                    <a:pt x="209" y="250"/>
                  </a:cubicBezTo>
                  <a:cubicBezTo>
                    <a:pt x="206" y="257"/>
                    <a:pt x="203" y="264"/>
                    <a:pt x="200" y="272"/>
                  </a:cubicBezTo>
                  <a:cubicBezTo>
                    <a:pt x="198" y="273"/>
                    <a:pt x="197" y="274"/>
                    <a:pt x="195" y="274"/>
                  </a:cubicBezTo>
                  <a:cubicBezTo>
                    <a:pt x="198" y="267"/>
                    <a:pt x="201" y="260"/>
                    <a:pt x="203" y="253"/>
                  </a:cubicBezTo>
                  <a:close/>
                  <a:moveTo>
                    <a:pt x="215" y="251"/>
                  </a:moveTo>
                  <a:cubicBezTo>
                    <a:pt x="217" y="252"/>
                    <a:pt x="218" y="253"/>
                    <a:pt x="219" y="254"/>
                  </a:cubicBezTo>
                  <a:cubicBezTo>
                    <a:pt x="218" y="258"/>
                    <a:pt x="216" y="262"/>
                    <a:pt x="214" y="266"/>
                  </a:cubicBezTo>
                  <a:cubicBezTo>
                    <a:pt x="214" y="261"/>
                    <a:pt x="215" y="256"/>
                    <a:pt x="215" y="251"/>
                  </a:cubicBezTo>
                  <a:close/>
                  <a:moveTo>
                    <a:pt x="208" y="261"/>
                  </a:moveTo>
                  <a:cubicBezTo>
                    <a:pt x="207" y="263"/>
                    <a:pt x="207" y="265"/>
                    <a:pt x="207" y="267"/>
                  </a:cubicBezTo>
                  <a:cubicBezTo>
                    <a:pt x="206" y="268"/>
                    <a:pt x="205" y="269"/>
                    <a:pt x="205" y="269"/>
                  </a:cubicBezTo>
                  <a:cubicBezTo>
                    <a:pt x="206" y="266"/>
                    <a:pt x="207" y="264"/>
                    <a:pt x="208" y="261"/>
                  </a:cubicBezTo>
                  <a:close/>
                  <a:moveTo>
                    <a:pt x="224" y="266"/>
                  </a:moveTo>
                  <a:cubicBezTo>
                    <a:pt x="224" y="270"/>
                    <a:pt x="223" y="274"/>
                    <a:pt x="223" y="278"/>
                  </a:cubicBezTo>
                  <a:cubicBezTo>
                    <a:pt x="222" y="277"/>
                    <a:pt x="221" y="276"/>
                    <a:pt x="220" y="275"/>
                  </a:cubicBezTo>
                  <a:cubicBezTo>
                    <a:pt x="221" y="272"/>
                    <a:pt x="223" y="269"/>
                    <a:pt x="224" y="266"/>
                  </a:cubicBezTo>
                  <a:close/>
                  <a:moveTo>
                    <a:pt x="232" y="263"/>
                  </a:moveTo>
                  <a:cubicBezTo>
                    <a:pt x="234" y="261"/>
                    <a:pt x="236" y="259"/>
                    <a:pt x="239" y="257"/>
                  </a:cubicBezTo>
                  <a:cubicBezTo>
                    <a:pt x="236" y="264"/>
                    <a:pt x="234" y="271"/>
                    <a:pt x="231" y="279"/>
                  </a:cubicBezTo>
                  <a:cubicBezTo>
                    <a:pt x="231" y="279"/>
                    <a:pt x="230" y="279"/>
                    <a:pt x="230" y="280"/>
                  </a:cubicBezTo>
                  <a:cubicBezTo>
                    <a:pt x="230" y="274"/>
                    <a:pt x="231" y="268"/>
                    <a:pt x="232" y="263"/>
                  </a:cubicBezTo>
                  <a:close/>
                  <a:moveTo>
                    <a:pt x="106" y="280"/>
                  </a:moveTo>
                  <a:cubicBezTo>
                    <a:pt x="104" y="279"/>
                    <a:pt x="102" y="279"/>
                    <a:pt x="100" y="278"/>
                  </a:cubicBezTo>
                  <a:cubicBezTo>
                    <a:pt x="104" y="272"/>
                    <a:pt x="108" y="267"/>
                    <a:pt x="113" y="262"/>
                  </a:cubicBezTo>
                  <a:cubicBezTo>
                    <a:pt x="115" y="262"/>
                    <a:pt x="117" y="263"/>
                    <a:pt x="119" y="263"/>
                  </a:cubicBezTo>
                  <a:cubicBezTo>
                    <a:pt x="115" y="269"/>
                    <a:pt x="110" y="274"/>
                    <a:pt x="106" y="280"/>
                  </a:cubicBezTo>
                  <a:close/>
                  <a:moveTo>
                    <a:pt x="92" y="274"/>
                  </a:moveTo>
                  <a:cubicBezTo>
                    <a:pt x="96" y="269"/>
                    <a:pt x="101" y="264"/>
                    <a:pt x="105" y="259"/>
                  </a:cubicBezTo>
                  <a:cubicBezTo>
                    <a:pt x="107" y="260"/>
                    <a:pt x="108" y="260"/>
                    <a:pt x="110" y="261"/>
                  </a:cubicBezTo>
                  <a:cubicBezTo>
                    <a:pt x="105" y="266"/>
                    <a:pt x="101" y="271"/>
                    <a:pt x="97" y="276"/>
                  </a:cubicBezTo>
                  <a:cubicBezTo>
                    <a:pt x="95" y="276"/>
                    <a:pt x="94" y="275"/>
                    <a:pt x="92" y="274"/>
                  </a:cubicBezTo>
                  <a:close/>
                  <a:moveTo>
                    <a:pt x="86" y="270"/>
                  </a:moveTo>
                  <a:cubicBezTo>
                    <a:pt x="89" y="265"/>
                    <a:pt x="93" y="261"/>
                    <a:pt x="97" y="256"/>
                  </a:cubicBezTo>
                  <a:cubicBezTo>
                    <a:pt x="97" y="256"/>
                    <a:pt x="97" y="256"/>
                    <a:pt x="97" y="256"/>
                  </a:cubicBezTo>
                  <a:cubicBezTo>
                    <a:pt x="98" y="256"/>
                    <a:pt x="100" y="257"/>
                    <a:pt x="102" y="258"/>
                  </a:cubicBezTo>
                  <a:cubicBezTo>
                    <a:pt x="97" y="262"/>
                    <a:pt x="93" y="267"/>
                    <a:pt x="89" y="272"/>
                  </a:cubicBezTo>
                  <a:cubicBezTo>
                    <a:pt x="88" y="272"/>
                    <a:pt x="87" y="271"/>
                    <a:pt x="86" y="270"/>
                  </a:cubicBezTo>
                  <a:close/>
                  <a:moveTo>
                    <a:pt x="87" y="251"/>
                  </a:moveTo>
                  <a:cubicBezTo>
                    <a:pt x="86" y="252"/>
                    <a:pt x="85" y="253"/>
                    <a:pt x="84" y="255"/>
                  </a:cubicBezTo>
                  <a:cubicBezTo>
                    <a:pt x="84" y="253"/>
                    <a:pt x="84" y="251"/>
                    <a:pt x="84" y="249"/>
                  </a:cubicBezTo>
                  <a:cubicBezTo>
                    <a:pt x="85" y="249"/>
                    <a:pt x="86" y="250"/>
                    <a:pt x="87" y="251"/>
                  </a:cubicBezTo>
                  <a:close/>
                  <a:moveTo>
                    <a:pt x="83" y="268"/>
                  </a:moveTo>
                  <a:cubicBezTo>
                    <a:pt x="83" y="266"/>
                    <a:pt x="83" y="263"/>
                    <a:pt x="83" y="261"/>
                  </a:cubicBezTo>
                  <a:cubicBezTo>
                    <a:pt x="85" y="258"/>
                    <a:pt x="88" y="255"/>
                    <a:pt x="90" y="252"/>
                  </a:cubicBezTo>
                  <a:cubicBezTo>
                    <a:pt x="91" y="253"/>
                    <a:pt x="92" y="253"/>
                    <a:pt x="94" y="254"/>
                  </a:cubicBezTo>
                  <a:cubicBezTo>
                    <a:pt x="90" y="259"/>
                    <a:pt x="87" y="264"/>
                    <a:pt x="83" y="268"/>
                  </a:cubicBezTo>
                  <a:close/>
                  <a:moveTo>
                    <a:pt x="134" y="289"/>
                  </a:moveTo>
                  <a:cubicBezTo>
                    <a:pt x="132" y="295"/>
                    <a:pt x="129" y="300"/>
                    <a:pt x="127" y="306"/>
                  </a:cubicBezTo>
                  <a:cubicBezTo>
                    <a:pt x="127" y="300"/>
                    <a:pt x="127" y="295"/>
                    <a:pt x="128" y="289"/>
                  </a:cubicBezTo>
                  <a:cubicBezTo>
                    <a:pt x="130" y="289"/>
                    <a:pt x="132" y="289"/>
                    <a:pt x="134" y="289"/>
                  </a:cubicBezTo>
                  <a:close/>
                  <a:moveTo>
                    <a:pt x="138" y="290"/>
                  </a:moveTo>
                  <a:cubicBezTo>
                    <a:pt x="140" y="290"/>
                    <a:pt x="142" y="290"/>
                    <a:pt x="143" y="290"/>
                  </a:cubicBezTo>
                  <a:cubicBezTo>
                    <a:pt x="141" y="296"/>
                    <a:pt x="138" y="303"/>
                    <a:pt x="136" y="309"/>
                  </a:cubicBezTo>
                  <a:cubicBezTo>
                    <a:pt x="134" y="309"/>
                    <a:pt x="131" y="309"/>
                    <a:pt x="129" y="309"/>
                  </a:cubicBezTo>
                  <a:cubicBezTo>
                    <a:pt x="132" y="302"/>
                    <a:pt x="135" y="296"/>
                    <a:pt x="138" y="290"/>
                  </a:cubicBezTo>
                  <a:close/>
                  <a:moveTo>
                    <a:pt x="60" y="261"/>
                  </a:moveTo>
                  <a:cubicBezTo>
                    <a:pt x="60" y="267"/>
                    <a:pt x="58" y="272"/>
                    <a:pt x="57" y="279"/>
                  </a:cubicBezTo>
                  <a:cubicBezTo>
                    <a:pt x="56" y="277"/>
                    <a:pt x="54" y="276"/>
                    <a:pt x="53" y="275"/>
                  </a:cubicBezTo>
                  <a:cubicBezTo>
                    <a:pt x="55" y="270"/>
                    <a:pt x="58" y="266"/>
                    <a:pt x="60" y="261"/>
                  </a:cubicBezTo>
                  <a:close/>
                  <a:moveTo>
                    <a:pt x="37" y="258"/>
                  </a:moveTo>
                  <a:cubicBezTo>
                    <a:pt x="39" y="254"/>
                    <a:pt x="41" y="250"/>
                    <a:pt x="44" y="247"/>
                  </a:cubicBezTo>
                  <a:cubicBezTo>
                    <a:pt x="45" y="248"/>
                    <a:pt x="46" y="248"/>
                    <a:pt x="46" y="249"/>
                  </a:cubicBezTo>
                  <a:cubicBezTo>
                    <a:pt x="44" y="253"/>
                    <a:pt x="41" y="257"/>
                    <a:pt x="39" y="260"/>
                  </a:cubicBezTo>
                  <a:cubicBezTo>
                    <a:pt x="38" y="260"/>
                    <a:pt x="37" y="259"/>
                    <a:pt x="37" y="258"/>
                  </a:cubicBezTo>
                  <a:close/>
                  <a:moveTo>
                    <a:pt x="7" y="171"/>
                  </a:moveTo>
                  <a:cubicBezTo>
                    <a:pt x="7" y="171"/>
                    <a:pt x="7" y="171"/>
                    <a:pt x="7" y="171"/>
                  </a:cubicBezTo>
                  <a:cubicBezTo>
                    <a:pt x="9" y="171"/>
                    <a:pt x="10" y="171"/>
                    <a:pt x="12" y="171"/>
                  </a:cubicBezTo>
                  <a:cubicBezTo>
                    <a:pt x="10" y="175"/>
                    <a:pt x="9" y="179"/>
                    <a:pt x="7" y="183"/>
                  </a:cubicBezTo>
                  <a:cubicBezTo>
                    <a:pt x="7" y="179"/>
                    <a:pt x="7" y="175"/>
                    <a:pt x="7" y="171"/>
                  </a:cubicBezTo>
                  <a:close/>
                  <a:moveTo>
                    <a:pt x="7" y="190"/>
                  </a:moveTo>
                  <a:cubicBezTo>
                    <a:pt x="10" y="184"/>
                    <a:pt x="13" y="177"/>
                    <a:pt x="15" y="171"/>
                  </a:cubicBezTo>
                  <a:cubicBezTo>
                    <a:pt x="18" y="171"/>
                    <a:pt x="20" y="171"/>
                    <a:pt x="23" y="171"/>
                  </a:cubicBezTo>
                  <a:cubicBezTo>
                    <a:pt x="20" y="178"/>
                    <a:pt x="17" y="184"/>
                    <a:pt x="15" y="191"/>
                  </a:cubicBezTo>
                  <a:cubicBezTo>
                    <a:pt x="12" y="191"/>
                    <a:pt x="10" y="191"/>
                    <a:pt x="8" y="191"/>
                  </a:cubicBezTo>
                  <a:cubicBezTo>
                    <a:pt x="8" y="191"/>
                    <a:pt x="8" y="190"/>
                    <a:pt x="7" y="190"/>
                  </a:cubicBezTo>
                  <a:close/>
                  <a:moveTo>
                    <a:pt x="26" y="172"/>
                  </a:moveTo>
                  <a:cubicBezTo>
                    <a:pt x="26" y="175"/>
                    <a:pt x="26" y="179"/>
                    <a:pt x="26" y="182"/>
                  </a:cubicBezTo>
                  <a:cubicBezTo>
                    <a:pt x="25" y="185"/>
                    <a:pt x="24" y="188"/>
                    <a:pt x="23" y="191"/>
                  </a:cubicBezTo>
                  <a:cubicBezTo>
                    <a:pt x="21" y="191"/>
                    <a:pt x="20" y="191"/>
                    <a:pt x="18" y="191"/>
                  </a:cubicBezTo>
                  <a:cubicBezTo>
                    <a:pt x="21" y="184"/>
                    <a:pt x="23" y="178"/>
                    <a:pt x="26" y="172"/>
                  </a:cubicBezTo>
                  <a:close/>
                  <a:moveTo>
                    <a:pt x="32" y="195"/>
                  </a:moveTo>
                  <a:cubicBezTo>
                    <a:pt x="32" y="192"/>
                    <a:pt x="32" y="189"/>
                    <a:pt x="33" y="185"/>
                  </a:cubicBezTo>
                  <a:cubicBezTo>
                    <a:pt x="33" y="188"/>
                    <a:pt x="34" y="190"/>
                    <a:pt x="35" y="192"/>
                  </a:cubicBezTo>
                  <a:cubicBezTo>
                    <a:pt x="34" y="194"/>
                    <a:pt x="34" y="196"/>
                    <a:pt x="33" y="199"/>
                  </a:cubicBezTo>
                  <a:cubicBezTo>
                    <a:pt x="33" y="198"/>
                    <a:pt x="32" y="196"/>
                    <a:pt x="32" y="195"/>
                  </a:cubicBezTo>
                  <a:close/>
                  <a:moveTo>
                    <a:pt x="37" y="197"/>
                  </a:moveTo>
                  <a:cubicBezTo>
                    <a:pt x="38" y="199"/>
                    <a:pt x="39" y="201"/>
                    <a:pt x="40" y="203"/>
                  </a:cubicBezTo>
                  <a:cubicBezTo>
                    <a:pt x="39" y="206"/>
                    <a:pt x="38" y="209"/>
                    <a:pt x="37" y="212"/>
                  </a:cubicBezTo>
                  <a:cubicBezTo>
                    <a:pt x="36" y="210"/>
                    <a:pt x="35" y="207"/>
                    <a:pt x="35" y="205"/>
                  </a:cubicBezTo>
                  <a:cubicBezTo>
                    <a:pt x="36" y="202"/>
                    <a:pt x="36" y="199"/>
                    <a:pt x="37" y="197"/>
                  </a:cubicBezTo>
                  <a:close/>
                  <a:moveTo>
                    <a:pt x="44" y="210"/>
                  </a:moveTo>
                  <a:cubicBezTo>
                    <a:pt x="43" y="211"/>
                    <a:pt x="42" y="212"/>
                    <a:pt x="41" y="213"/>
                  </a:cubicBezTo>
                  <a:cubicBezTo>
                    <a:pt x="41" y="211"/>
                    <a:pt x="42" y="209"/>
                    <a:pt x="43" y="207"/>
                  </a:cubicBezTo>
                  <a:cubicBezTo>
                    <a:pt x="43" y="208"/>
                    <a:pt x="44" y="209"/>
                    <a:pt x="44" y="210"/>
                  </a:cubicBezTo>
                  <a:close/>
                  <a:moveTo>
                    <a:pt x="34" y="236"/>
                  </a:moveTo>
                  <a:cubicBezTo>
                    <a:pt x="35" y="237"/>
                    <a:pt x="36" y="238"/>
                    <a:pt x="37" y="239"/>
                  </a:cubicBezTo>
                  <a:cubicBezTo>
                    <a:pt x="36" y="241"/>
                    <a:pt x="35" y="243"/>
                    <a:pt x="34" y="245"/>
                  </a:cubicBezTo>
                  <a:cubicBezTo>
                    <a:pt x="34" y="242"/>
                    <a:pt x="34" y="239"/>
                    <a:pt x="34" y="236"/>
                  </a:cubicBezTo>
                  <a:close/>
                  <a:moveTo>
                    <a:pt x="33" y="253"/>
                  </a:moveTo>
                  <a:cubicBezTo>
                    <a:pt x="35" y="249"/>
                    <a:pt x="37" y="246"/>
                    <a:pt x="39" y="242"/>
                  </a:cubicBezTo>
                  <a:cubicBezTo>
                    <a:pt x="40" y="243"/>
                    <a:pt x="41" y="243"/>
                    <a:pt x="41" y="244"/>
                  </a:cubicBezTo>
                  <a:cubicBezTo>
                    <a:pt x="39" y="248"/>
                    <a:pt x="37" y="251"/>
                    <a:pt x="34" y="255"/>
                  </a:cubicBezTo>
                  <a:cubicBezTo>
                    <a:pt x="34" y="254"/>
                    <a:pt x="33" y="254"/>
                    <a:pt x="33" y="253"/>
                  </a:cubicBezTo>
                  <a:close/>
                  <a:moveTo>
                    <a:pt x="41" y="263"/>
                  </a:moveTo>
                  <a:cubicBezTo>
                    <a:pt x="44" y="259"/>
                    <a:pt x="46" y="255"/>
                    <a:pt x="49" y="252"/>
                  </a:cubicBezTo>
                  <a:cubicBezTo>
                    <a:pt x="50" y="252"/>
                    <a:pt x="51" y="253"/>
                    <a:pt x="51" y="254"/>
                  </a:cubicBezTo>
                  <a:cubicBezTo>
                    <a:pt x="49" y="258"/>
                    <a:pt x="46" y="262"/>
                    <a:pt x="44" y="266"/>
                  </a:cubicBezTo>
                  <a:cubicBezTo>
                    <a:pt x="43" y="265"/>
                    <a:pt x="42" y="264"/>
                    <a:pt x="41" y="263"/>
                  </a:cubicBezTo>
                  <a:close/>
                  <a:moveTo>
                    <a:pt x="46" y="269"/>
                  </a:moveTo>
                  <a:cubicBezTo>
                    <a:pt x="49" y="265"/>
                    <a:pt x="51" y="260"/>
                    <a:pt x="54" y="256"/>
                  </a:cubicBezTo>
                  <a:cubicBezTo>
                    <a:pt x="55" y="257"/>
                    <a:pt x="56" y="258"/>
                    <a:pt x="58" y="259"/>
                  </a:cubicBezTo>
                  <a:cubicBezTo>
                    <a:pt x="55" y="263"/>
                    <a:pt x="53" y="268"/>
                    <a:pt x="50" y="272"/>
                  </a:cubicBezTo>
                  <a:cubicBezTo>
                    <a:pt x="49" y="271"/>
                    <a:pt x="48" y="270"/>
                    <a:pt x="46" y="269"/>
                  </a:cubicBezTo>
                  <a:close/>
                  <a:moveTo>
                    <a:pt x="64" y="279"/>
                  </a:moveTo>
                  <a:cubicBezTo>
                    <a:pt x="65" y="274"/>
                    <a:pt x="66" y="269"/>
                    <a:pt x="67" y="262"/>
                  </a:cubicBezTo>
                  <a:cubicBezTo>
                    <a:pt x="70" y="259"/>
                    <a:pt x="74" y="256"/>
                    <a:pt x="77" y="252"/>
                  </a:cubicBezTo>
                  <a:cubicBezTo>
                    <a:pt x="77" y="257"/>
                    <a:pt x="76" y="262"/>
                    <a:pt x="76" y="268"/>
                  </a:cubicBezTo>
                  <a:cubicBezTo>
                    <a:pt x="72" y="272"/>
                    <a:pt x="68" y="275"/>
                    <a:pt x="64" y="279"/>
                  </a:cubicBezTo>
                  <a:close/>
                  <a:moveTo>
                    <a:pt x="118" y="283"/>
                  </a:moveTo>
                  <a:cubicBezTo>
                    <a:pt x="115" y="283"/>
                    <a:pt x="112" y="282"/>
                    <a:pt x="109" y="281"/>
                  </a:cubicBezTo>
                  <a:cubicBezTo>
                    <a:pt x="113" y="276"/>
                    <a:pt x="117" y="272"/>
                    <a:pt x="120" y="267"/>
                  </a:cubicBezTo>
                  <a:cubicBezTo>
                    <a:pt x="120" y="273"/>
                    <a:pt x="120" y="279"/>
                    <a:pt x="120" y="285"/>
                  </a:cubicBezTo>
                  <a:cubicBezTo>
                    <a:pt x="120" y="286"/>
                    <a:pt x="121" y="286"/>
                    <a:pt x="121" y="287"/>
                  </a:cubicBezTo>
                  <a:cubicBezTo>
                    <a:pt x="121" y="288"/>
                    <a:pt x="121" y="289"/>
                    <a:pt x="121" y="289"/>
                  </a:cubicBezTo>
                  <a:cubicBezTo>
                    <a:pt x="121" y="288"/>
                    <a:pt x="121" y="287"/>
                    <a:pt x="121" y="286"/>
                  </a:cubicBezTo>
                  <a:cubicBezTo>
                    <a:pt x="120" y="285"/>
                    <a:pt x="119" y="284"/>
                    <a:pt x="118" y="283"/>
                  </a:cubicBezTo>
                  <a:close/>
                  <a:moveTo>
                    <a:pt x="139" y="309"/>
                  </a:moveTo>
                  <a:cubicBezTo>
                    <a:pt x="142" y="303"/>
                    <a:pt x="144" y="296"/>
                    <a:pt x="147" y="290"/>
                  </a:cubicBezTo>
                  <a:cubicBezTo>
                    <a:pt x="149" y="290"/>
                    <a:pt x="152" y="290"/>
                    <a:pt x="154" y="290"/>
                  </a:cubicBezTo>
                  <a:cubicBezTo>
                    <a:pt x="151" y="296"/>
                    <a:pt x="149" y="303"/>
                    <a:pt x="147" y="309"/>
                  </a:cubicBezTo>
                  <a:cubicBezTo>
                    <a:pt x="147" y="309"/>
                    <a:pt x="146" y="309"/>
                    <a:pt x="146" y="310"/>
                  </a:cubicBezTo>
                  <a:cubicBezTo>
                    <a:pt x="146" y="310"/>
                    <a:pt x="145" y="310"/>
                    <a:pt x="144" y="310"/>
                  </a:cubicBezTo>
                  <a:cubicBezTo>
                    <a:pt x="143" y="310"/>
                    <a:pt x="141" y="310"/>
                    <a:pt x="139" y="309"/>
                  </a:cubicBezTo>
                  <a:close/>
                  <a:moveTo>
                    <a:pt x="250" y="210"/>
                  </a:moveTo>
                  <a:cubicBezTo>
                    <a:pt x="255" y="201"/>
                    <a:pt x="258" y="193"/>
                    <a:pt x="260" y="187"/>
                  </a:cubicBezTo>
                  <a:cubicBezTo>
                    <a:pt x="260" y="190"/>
                    <a:pt x="260" y="194"/>
                    <a:pt x="259" y="197"/>
                  </a:cubicBezTo>
                  <a:cubicBezTo>
                    <a:pt x="259" y="198"/>
                    <a:pt x="259" y="198"/>
                    <a:pt x="260" y="199"/>
                  </a:cubicBezTo>
                  <a:cubicBezTo>
                    <a:pt x="257" y="202"/>
                    <a:pt x="255" y="206"/>
                    <a:pt x="252" y="212"/>
                  </a:cubicBezTo>
                  <a:cubicBezTo>
                    <a:pt x="251" y="211"/>
                    <a:pt x="251" y="210"/>
                    <a:pt x="250" y="2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 name="Group 4"/>
          <p:cNvGrpSpPr>
            <a:grpSpLocks noChangeAspect="1"/>
          </p:cNvGrpSpPr>
          <p:nvPr/>
        </p:nvGrpSpPr>
        <p:grpSpPr bwMode="auto">
          <a:xfrm>
            <a:off x="4043949" y="2432806"/>
            <a:ext cx="1476989" cy="1597295"/>
            <a:chOff x="3173" y="1433"/>
            <a:chExt cx="1596" cy="1726"/>
          </a:xfrm>
          <a:solidFill>
            <a:srgbClr val="262626"/>
          </a:solidFill>
        </p:grpSpPr>
        <p:sp>
          <p:nvSpPr>
            <p:cNvPr id="10" name="Freeform 5"/>
            <p:cNvSpPr>
              <a:spLocks noEditPoints="1"/>
            </p:cNvSpPr>
            <p:nvPr/>
          </p:nvSpPr>
          <p:spPr bwMode="auto">
            <a:xfrm>
              <a:off x="3479" y="1728"/>
              <a:ext cx="995" cy="994"/>
            </a:xfrm>
            <a:custGeom>
              <a:avLst/>
              <a:gdLst>
                <a:gd name="T0" fmla="*/ 149 w 182"/>
                <a:gd name="T1" fmla="*/ 161 h 182"/>
                <a:gd name="T2" fmla="*/ 150 w 182"/>
                <a:gd name="T3" fmla="*/ 160 h 182"/>
                <a:gd name="T4" fmla="*/ 159 w 182"/>
                <a:gd name="T5" fmla="*/ 152 h 182"/>
                <a:gd name="T6" fmla="*/ 160 w 182"/>
                <a:gd name="T7" fmla="*/ 150 h 182"/>
                <a:gd name="T8" fmla="*/ 182 w 182"/>
                <a:gd name="T9" fmla="*/ 94 h 182"/>
                <a:gd name="T10" fmla="*/ 88 w 182"/>
                <a:gd name="T11" fmla="*/ 0 h 182"/>
                <a:gd name="T12" fmla="*/ 0 w 182"/>
                <a:gd name="T13" fmla="*/ 88 h 182"/>
                <a:gd name="T14" fmla="*/ 94 w 182"/>
                <a:gd name="T15" fmla="*/ 182 h 182"/>
                <a:gd name="T16" fmla="*/ 7 w 182"/>
                <a:gd name="T17" fmla="*/ 91 h 182"/>
                <a:gd name="T18" fmla="*/ 29 w 182"/>
                <a:gd name="T19" fmla="*/ 58 h 182"/>
                <a:gd name="T20" fmla="*/ 143 w 182"/>
                <a:gd name="T21" fmla="*/ 58 h 182"/>
                <a:gd name="T22" fmla="*/ 172 w 182"/>
                <a:gd name="T23" fmla="*/ 114 h 182"/>
                <a:gd name="T24" fmla="*/ 150 w 182"/>
                <a:gd name="T25" fmla="*/ 151 h 182"/>
                <a:gd name="T26" fmla="*/ 34 w 182"/>
                <a:gd name="T27" fmla="*/ 148 h 182"/>
                <a:gd name="T28" fmla="*/ 11 w 182"/>
                <a:gd name="T29" fmla="*/ 66 h 182"/>
                <a:gd name="T30" fmla="*/ 35 w 182"/>
                <a:gd name="T31" fmla="*/ 28 h 182"/>
                <a:gd name="T32" fmla="*/ 19 w 182"/>
                <a:gd name="T33" fmla="*/ 59 h 182"/>
                <a:gd name="T34" fmla="*/ 10 w 182"/>
                <a:gd name="T35" fmla="*/ 67 h 182"/>
                <a:gd name="T36" fmla="*/ 38 w 182"/>
                <a:gd name="T37" fmla="*/ 41 h 182"/>
                <a:gd name="T38" fmla="*/ 27 w 182"/>
                <a:gd name="T39" fmla="*/ 51 h 182"/>
                <a:gd name="T40" fmla="*/ 59 w 182"/>
                <a:gd name="T41" fmla="*/ 13 h 182"/>
                <a:gd name="T42" fmla="*/ 51 w 182"/>
                <a:gd name="T43" fmla="*/ 33 h 182"/>
                <a:gd name="T44" fmla="*/ 45 w 182"/>
                <a:gd name="T45" fmla="*/ 37 h 182"/>
                <a:gd name="T46" fmla="*/ 70 w 182"/>
                <a:gd name="T47" fmla="*/ 9 h 182"/>
                <a:gd name="T48" fmla="*/ 64 w 182"/>
                <a:gd name="T49" fmla="*/ 30 h 182"/>
                <a:gd name="T50" fmla="*/ 75 w 182"/>
                <a:gd name="T51" fmla="*/ 8 h 182"/>
                <a:gd name="T52" fmla="*/ 88 w 182"/>
                <a:gd name="T53" fmla="*/ 7 h 182"/>
                <a:gd name="T54" fmla="*/ 79 w 182"/>
                <a:gd name="T55" fmla="*/ 27 h 182"/>
                <a:gd name="T56" fmla="*/ 85 w 182"/>
                <a:gd name="T57" fmla="*/ 7 h 182"/>
                <a:gd name="T58" fmla="*/ 104 w 182"/>
                <a:gd name="T59" fmla="*/ 9 h 182"/>
                <a:gd name="T60" fmla="*/ 90 w 182"/>
                <a:gd name="T61" fmla="*/ 27 h 182"/>
                <a:gd name="T62" fmla="*/ 85 w 182"/>
                <a:gd name="T63" fmla="*/ 27 h 182"/>
                <a:gd name="T64" fmla="*/ 98 w 182"/>
                <a:gd name="T65" fmla="*/ 8 h 182"/>
                <a:gd name="T66" fmla="*/ 116 w 182"/>
                <a:gd name="T67" fmla="*/ 13 h 182"/>
                <a:gd name="T68" fmla="*/ 94 w 182"/>
                <a:gd name="T69" fmla="*/ 27 h 182"/>
                <a:gd name="T70" fmla="*/ 108 w 182"/>
                <a:gd name="T71" fmla="*/ 10 h 182"/>
                <a:gd name="T72" fmla="*/ 124 w 182"/>
                <a:gd name="T73" fmla="*/ 16 h 182"/>
                <a:gd name="T74" fmla="*/ 106 w 182"/>
                <a:gd name="T75" fmla="*/ 30 h 182"/>
                <a:gd name="T76" fmla="*/ 124 w 182"/>
                <a:gd name="T77" fmla="*/ 16 h 182"/>
                <a:gd name="T78" fmla="*/ 132 w 182"/>
                <a:gd name="T79" fmla="*/ 41 h 182"/>
                <a:gd name="T80" fmla="*/ 137 w 182"/>
                <a:gd name="T81" fmla="*/ 24 h 182"/>
                <a:gd name="T82" fmla="*/ 148 w 182"/>
                <a:gd name="T83" fmla="*/ 34 h 182"/>
                <a:gd name="T84" fmla="*/ 141 w 182"/>
                <a:gd name="T85" fmla="*/ 47 h 182"/>
                <a:gd name="T86" fmla="*/ 147 w 182"/>
                <a:gd name="T87" fmla="*/ 32 h 182"/>
                <a:gd name="T88" fmla="*/ 158 w 182"/>
                <a:gd name="T89" fmla="*/ 45 h 182"/>
                <a:gd name="T90" fmla="*/ 143 w 182"/>
                <a:gd name="T91" fmla="*/ 49 h 182"/>
                <a:gd name="T92" fmla="*/ 158 w 182"/>
                <a:gd name="T93" fmla="*/ 45 h 182"/>
                <a:gd name="T94" fmla="*/ 152 w 182"/>
                <a:gd name="T95" fmla="*/ 57 h 182"/>
                <a:gd name="T96" fmla="*/ 160 w 182"/>
                <a:gd name="T97" fmla="*/ 47 h 182"/>
                <a:gd name="T98" fmla="*/ 166 w 182"/>
                <a:gd name="T99" fmla="*/ 59 h 182"/>
                <a:gd name="T100" fmla="*/ 155 w 182"/>
                <a:gd name="T101" fmla="*/ 60 h 182"/>
                <a:gd name="T102" fmla="*/ 166 w 182"/>
                <a:gd name="T103" fmla="*/ 59 h 182"/>
                <a:gd name="T104" fmla="*/ 167 w 182"/>
                <a:gd name="T105" fmla="*/ 78 h 182"/>
                <a:gd name="T106" fmla="*/ 171 w 182"/>
                <a:gd name="T107" fmla="*/ 69 h 182"/>
                <a:gd name="T108" fmla="*/ 169 w 182"/>
                <a:gd name="T109" fmla="*/ 66 h 182"/>
                <a:gd name="T110" fmla="*/ 161 w 182"/>
                <a:gd name="T111" fmla="*/ 68 h 182"/>
                <a:gd name="T112" fmla="*/ 169 w 182"/>
                <a:gd name="T113" fmla="*/ 66 h 182"/>
                <a:gd name="T114" fmla="*/ 113 w 182"/>
                <a:gd name="T115" fmla="*/ 32 h 182"/>
                <a:gd name="T116" fmla="*/ 128 w 182"/>
                <a:gd name="T117" fmla="*/ 18 h 182"/>
                <a:gd name="T118" fmla="*/ 120 w 182"/>
                <a:gd name="T119" fmla="*/ 35 h 182"/>
                <a:gd name="T120" fmla="*/ 169 w 182"/>
                <a:gd name="T121" fmla="*/ 81 h 182"/>
                <a:gd name="T122" fmla="*/ 175 w 182"/>
                <a:gd name="T123"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2" h="182">
                  <a:moveTo>
                    <a:pt x="94" y="182"/>
                  </a:moveTo>
                  <a:cubicBezTo>
                    <a:pt x="113" y="182"/>
                    <a:pt x="132" y="175"/>
                    <a:pt x="149" y="161"/>
                  </a:cubicBezTo>
                  <a:cubicBezTo>
                    <a:pt x="150" y="160"/>
                    <a:pt x="150" y="160"/>
                    <a:pt x="150" y="160"/>
                  </a:cubicBezTo>
                  <a:cubicBezTo>
                    <a:pt x="150" y="160"/>
                    <a:pt x="150" y="160"/>
                    <a:pt x="150" y="160"/>
                  </a:cubicBezTo>
                  <a:cubicBezTo>
                    <a:pt x="151" y="159"/>
                    <a:pt x="152" y="158"/>
                    <a:pt x="155" y="155"/>
                  </a:cubicBezTo>
                  <a:cubicBezTo>
                    <a:pt x="157" y="153"/>
                    <a:pt x="158" y="152"/>
                    <a:pt x="159" y="152"/>
                  </a:cubicBezTo>
                  <a:cubicBezTo>
                    <a:pt x="159" y="151"/>
                    <a:pt x="159" y="151"/>
                    <a:pt x="159" y="151"/>
                  </a:cubicBezTo>
                  <a:cubicBezTo>
                    <a:pt x="160" y="150"/>
                    <a:pt x="160" y="150"/>
                    <a:pt x="160" y="150"/>
                  </a:cubicBezTo>
                  <a:cubicBezTo>
                    <a:pt x="160" y="150"/>
                    <a:pt x="160" y="150"/>
                    <a:pt x="160" y="149"/>
                  </a:cubicBezTo>
                  <a:cubicBezTo>
                    <a:pt x="175" y="132"/>
                    <a:pt x="182" y="113"/>
                    <a:pt x="182" y="94"/>
                  </a:cubicBezTo>
                  <a:cubicBezTo>
                    <a:pt x="182" y="70"/>
                    <a:pt x="170" y="46"/>
                    <a:pt x="153" y="29"/>
                  </a:cubicBezTo>
                  <a:cubicBezTo>
                    <a:pt x="136" y="12"/>
                    <a:pt x="112" y="0"/>
                    <a:pt x="88" y="0"/>
                  </a:cubicBezTo>
                  <a:cubicBezTo>
                    <a:pt x="67" y="0"/>
                    <a:pt x="46" y="8"/>
                    <a:pt x="27" y="27"/>
                  </a:cubicBezTo>
                  <a:cubicBezTo>
                    <a:pt x="8" y="46"/>
                    <a:pt x="0" y="67"/>
                    <a:pt x="0" y="88"/>
                  </a:cubicBezTo>
                  <a:cubicBezTo>
                    <a:pt x="0" y="112"/>
                    <a:pt x="12" y="136"/>
                    <a:pt x="29" y="153"/>
                  </a:cubicBezTo>
                  <a:cubicBezTo>
                    <a:pt x="46" y="171"/>
                    <a:pt x="70" y="182"/>
                    <a:pt x="94" y="182"/>
                  </a:cubicBezTo>
                  <a:close/>
                  <a:moveTo>
                    <a:pt x="34" y="148"/>
                  </a:moveTo>
                  <a:cubicBezTo>
                    <a:pt x="18" y="133"/>
                    <a:pt x="8" y="112"/>
                    <a:pt x="7" y="91"/>
                  </a:cubicBezTo>
                  <a:cubicBezTo>
                    <a:pt x="8" y="91"/>
                    <a:pt x="8" y="90"/>
                    <a:pt x="9" y="89"/>
                  </a:cubicBezTo>
                  <a:cubicBezTo>
                    <a:pt x="13" y="79"/>
                    <a:pt x="19" y="68"/>
                    <a:pt x="29" y="58"/>
                  </a:cubicBezTo>
                  <a:cubicBezTo>
                    <a:pt x="47" y="41"/>
                    <a:pt x="66" y="33"/>
                    <a:pt x="85" y="33"/>
                  </a:cubicBezTo>
                  <a:cubicBezTo>
                    <a:pt x="106" y="33"/>
                    <a:pt x="127" y="43"/>
                    <a:pt x="143" y="58"/>
                  </a:cubicBezTo>
                  <a:cubicBezTo>
                    <a:pt x="159" y="72"/>
                    <a:pt x="170" y="93"/>
                    <a:pt x="172" y="114"/>
                  </a:cubicBezTo>
                  <a:cubicBezTo>
                    <a:pt x="172" y="114"/>
                    <a:pt x="172" y="114"/>
                    <a:pt x="172" y="114"/>
                  </a:cubicBezTo>
                  <a:cubicBezTo>
                    <a:pt x="169" y="127"/>
                    <a:pt x="162" y="139"/>
                    <a:pt x="151" y="150"/>
                  </a:cubicBezTo>
                  <a:cubicBezTo>
                    <a:pt x="150" y="150"/>
                    <a:pt x="150" y="150"/>
                    <a:pt x="150" y="151"/>
                  </a:cubicBezTo>
                  <a:cubicBezTo>
                    <a:pt x="132" y="168"/>
                    <a:pt x="113" y="175"/>
                    <a:pt x="94" y="175"/>
                  </a:cubicBezTo>
                  <a:cubicBezTo>
                    <a:pt x="72" y="175"/>
                    <a:pt x="50" y="165"/>
                    <a:pt x="34" y="148"/>
                  </a:cubicBezTo>
                  <a:close/>
                  <a:moveTo>
                    <a:pt x="10" y="67"/>
                  </a:moveTo>
                  <a:cubicBezTo>
                    <a:pt x="10" y="66"/>
                    <a:pt x="11" y="66"/>
                    <a:pt x="11" y="66"/>
                  </a:cubicBezTo>
                  <a:cubicBezTo>
                    <a:pt x="17" y="57"/>
                    <a:pt x="23" y="47"/>
                    <a:pt x="29" y="38"/>
                  </a:cubicBezTo>
                  <a:cubicBezTo>
                    <a:pt x="31" y="35"/>
                    <a:pt x="33" y="32"/>
                    <a:pt x="35" y="28"/>
                  </a:cubicBezTo>
                  <a:cubicBezTo>
                    <a:pt x="37" y="27"/>
                    <a:pt x="38" y="26"/>
                    <a:pt x="39" y="25"/>
                  </a:cubicBezTo>
                  <a:cubicBezTo>
                    <a:pt x="32" y="36"/>
                    <a:pt x="25" y="47"/>
                    <a:pt x="19" y="59"/>
                  </a:cubicBezTo>
                  <a:cubicBezTo>
                    <a:pt x="15" y="64"/>
                    <a:pt x="11" y="69"/>
                    <a:pt x="8" y="74"/>
                  </a:cubicBezTo>
                  <a:cubicBezTo>
                    <a:pt x="9" y="72"/>
                    <a:pt x="9" y="69"/>
                    <a:pt x="10" y="67"/>
                  </a:cubicBezTo>
                  <a:close/>
                  <a:moveTo>
                    <a:pt x="59" y="13"/>
                  </a:moveTo>
                  <a:cubicBezTo>
                    <a:pt x="52" y="22"/>
                    <a:pt x="45" y="32"/>
                    <a:pt x="38" y="41"/>
                  </a:cubicBezTo>
                  <a:cubicBezTo>
                    <a:pt x="38" y="42"/>
                    <a:pt x="38" y="42"/>
                    <a:pt x="38" y="42"/>
                  </a:cubicBezTo>
                  <a:cubicBezTo>
                    <a:pt x="34" y="44"/>
                    <a:pt x="31" y="47"/>
                    <a:pt x="27" y="51"/>
                  </a:cubicBezTo>
                  <a:cubicBezTo>
                    <a:pt x="33" y="40"/>
                    <a:pt x="40" y="29"/>
                    <a:pt x="48" y="19"/>
                  </a:cubicBezTo>
                  <a:cubicBezTo>
                    <a:pt x="51" y="17"/>
                    <a:pt x="55" y="15"/>
                    <a:pt x="59" y="13"/>
                  </a:cubicBezTo>
                  <a:close/>
                  <a:moveTo>
                    <a:pt x="70" y="9"/>
                  </a:moveTo>
                  <a:cubicBezTo>
                    <a:pt x="64" y="17"/>
                    <a:pt x="58" y="25"/>
                    <a:pt x="51" y="33"/>
                  </a:cubicBezTo>
                  <a:cubicBezTo>
                    <a:pt x="51" y="34"/>
                    <a:pt x="51" y="34"/>
                    <a:pt x="51" y="34"/>
                  </a:cubicBezTo>
                  <a:cubicBezTo>
                    <a:pt x="49" y="35"/>
                    <a:pt x="47" y="36"/>
                    <a:pt x="45" y="37"/>
                  </a:cubicBezTo>
                  <a:cubicBezTo>
                    <a:pt x="52" y="29"/>
                    <a:pt x="58" y="20"/>
                    <a:pt x="65" y="11"/>
                  </a:cubicBezTo>
                  <a:cubicBezTo>
                    <a:pt x="66" y="10"/>
                    <a:pt x="68" y="10"/>
                    <a:pt x="70" y="9"/>
                  </a:cubicBezTo>
                  <a:close/>
                  <a:moveTo>
                    <a:pt x="81" y="7"/>
                  </a:moveTo>
                  <a:cubicBezTo>
                    <a:pt x="75" y="15"/>
                    <a:pt x="69" y="22"/>
                    <a:pt x="64" y="30"/>
                  </a:cubicBezTo>
                  <a:cubicBezTo>
                    <a:pt x="62" y="30"/>
                    <a:pt x="59" y="31"/>
                    <a:pt x="57" y="32"/>
                  </a:cubicBezTo>
                  <a:cubicBezTo>
                    <a:pt x="63" y="24"/>
                    <a:pt x="69" y="16"/>
                    <a:pt x="75" y="8"/>
                  </a:cubicBezTo>
                  <a:cubicBezTo>
                    <a:pt x="77" y="8"/>
                    <a:pt x="79" y="8"/>
                    <a:pt x="81" y="7"/>
                  </a:cubicBezTo>
                  <a:close/>
                  <a:moveTo>
                    <a:pt x="88" y="7"/>
                  </a:moveTo>
                  <a:cubicBezTo>
                    <a:pt x="90" y="7"/>
                    <a:pt x="92" y="7"/>
                    <a:pt x="94" y="7"/>
                  </a:cubicBezTo>
                  <a:cubicBezTo>
                    <a:pt x="88" y="14"/>
                    <a:pt x="84" y="20"/>
                    <a:pt x="79" y="27"/>
                  </a:cubicBezTo>
                  <a:cubicBezTo>
                    <a:pt x="76" y="27"/>
                    <a:pt x="73" y="28"/>
                    <a:pt x="69" y="28"/>
                  </a:cubicBezTo>
                  <a:cubicBezTo>
                    <a:pt x="74" y="21"/>
                    <a:pt x="80" y="14"/>
                    <a:pt x="85" y="7"/>
                  </a:cubicBezTo>
                  <a:cubicBezTo>
                    <a:pt x="86" y="7"/>
                    <a:pt x="87" y="7"/>
                    <a:pt x="88" y="7"/>
                  </a:cubicBezTo>
                  <a:close/>
                  <a:moveTo>
                    <a:pt x="104" y="9"/>
                  </a:moveTo>
                  <a:cubicBezTo>
                    <a:pt x="103" y="10"/>
                    <a:pt x="102" y="12"/>
                    <a:pt x="100" y="13"/>
                  </a:cubicBezTo>
                  <a:cubicBezTo>
                    <a:pt x="97" y="17"/>
                    <a:pt x="93" y="21"/>
                    <a:pt x="90" y="27"/>
                  </a:cubicBezTo>
                  <a:cubicBezTo>
                    <a:pt x="90" y="27"/>
                    <a:pt x="90" y="27"/>
                    <a:pt x="90" y="27"/>
                  </a:cubicBezTo>
                  <a:cubicBezTo>
                    <a:pt x="89" y="27"/>
                    <a:pt x="87" y="27"/>
                    <a:pt x="85" y="27"/>
                  </a:cubicBezTo>
                  <a:cubicBezTo>
                    <a:pt x="84" y="27"/>
                    <a:pt x="84" y="27"/>
                    <a:pt x="83" y="27"/>
                  </a:cubicBezTo>
                  <a:cubicBezTo>
                    <a:pt x="88" y="20"/>
                    <a:pt x="93" y="14"/>
                    <a:pt x="98" y="8"/>
                  </a:cubicBezTo>
                  <a:cubicBezTo>
                    <a:pt x="100" y="8"/>
                    <a:pt x="102" y="8"/>
                    <a:pt x="104" y="9"/>
                  </a:cubicBezTo>
                  <a:close/>
                  <a:moveTo>
                    <a:pt x="116" y="13"/>
                  </a:moveTo>
                  <a:cubicBezTo>
                    <a:pt x="111" y="18"/>
                    <a:pt x="107" y="23"/>
                    <a:pt x="102" y="29"/>
                  </a:cubicBezTo>
                  <a:cubicBezTo>
                    <a:pt x="100" y="28"/>
                    <a:pt x="97" y="28"/>
                    <a:pt x="94" y="27"/>
                  </a:cubicBezTo>
                  <a:cubicBezTo>
                    <a:pt x="96" y="23"/>
                    <a:pt x="99" y="19"/>
                    <a:pt x="103" y="15"/>
                  </a:cubicBezTo>
                  <a:cubicBezTo>
                    <a:pt x="105" y="14"/>
                    <a:pt x="106" y="12"/>
                    <a:pt x="108" y="10"/>
                  </a:cubicBezTo>
                  <a:cubicBezTo>
                    <a:pt x="111" y="11"/>
                    <a:pt x="113" y="12"/>
                    <a:pt x="116" y="13"/>
                  </a:cubicBezTo>
                  <a:close/>
                  <a:moveTo>
                    <a:pt x="124" y="16"/>
                  </a:moveTo>
                  <a:cubicBezTo>
                    <a:pt x="119" y="21"/>
                    <a:pt x="115" y="26"/>
                    <a:pt x="110" y="31"/>
                  </a:cubicBezTo>
                  <a:cubicBezTo>
                    <a:pt x="109" y="30"/>
                    <a:pt x="107" y="30"/>
                    <a:pt x="106" y="30"/>
                  </a:cubicBezTo>
                  <a:cubicBezTo>
                    <a:pt x="110" y="24"/>
                    <a:pt x="115" y="19"/>
                    <a:pt x="120" y="14"/>
                  </a:cubicBezTo>
                  <a:cubicBezTo>
                    <a:pt x="121" y="15"/>
                    <a:pt x="123" y="16"/>
                    <a:pt x="124" y="16"/>
                  </a:cubicBezTo>
                  <a:close/>
                  <a:moveTo>
                    <a:pt x="144" y="30"/>
                  </a:moveTo>
                  <a:cubicBezTo>
                    <a:pt x="140" y="33"/>
                    <a:pt x="136" y="37"/>
                    <a:pt x="132" y="41"/>
                  </a:cubicBezTo>
                  <a:cubicBezTo>
                    <a:pt x="129" y="39"/>
                    <a:pt x="127" y="38"/>
                    <a:pt x="124" y="36"/>
                  </a:cubicBezTo>
                  <a:cubicBezTo>
                    <a:pt x="128" y="32"/>
                    <a:pt x="133" y="28"/>
                    <a:pt x="137" y="24"/>
                  </a:cubicBezTo>
                  <a:cubicBezTo>
                    <a:pt x="140" y="26"/>
                    <a:pt x="142" y="28"/>
                    <a:pt x="144" y="30"/>
                  </a:cubicBezTo>
                  <a:close/>
                  <a:moveTo>
                    <a:pt x="148" y="34"/>
                  </a:moveTo>
                  <a:cubicBezTo>
                    <a:pt x="150" y="35"/>
                    <a:pt x="151" y="36"/>
                    <a:pt x="152" y="38"/>
                  </a:cubicBezTo>
                  <a:cubicBezTo>
                    <a:pt x="148" y="41"/>
                    <a:pt x="144" y="44"/>
                    <a:pt x="141" y="47"/>
                  </a:cubicBezTo>
                  <a:cubicBezTo>
                    <a:pt x="139" y="45"/>
                    <a:pt x="137" y="44"/>
                    <a:pt x="135" y="43"/>
                  </a:cubicBezTo>
                  <a:cubicBezTo>
                    <a:pt x="139" y="39"/>
                    <a:pt x="143" y="35"/>
                    <a:pt x="147" y="32"/>
                  </a:cubicBezTo>
                  <a:cubicBezTo>
                    <a:pt x="147" y="33"/>
                    <a:pt x="148" y="33"/>
                    <a:pt x="148" y="34"/>
                  </a:cubicBezTo>
                  <a:close/>
                  <a:moveTo>
                    <a:pt x="158" y="45"/>
                  </a:moveTo>
                  <a:cubicBezTo>
                    <a:pt x="154" y="47"/>
                    <a:pt x="151" y="50"/>
                    <a:pt x="148" y="53"/>
                  </a:cubicBezTo>
                  <a:cubicBezTo>
                    <a:pt x="146" y="51"/>
                    <a:pt x="145" y="50"/>
                    <a:pt x="143" y="49"/>
                  </a:cubicBezTo>
                  <a:cubicBezTo>
                    <a:pt x="147" y="46"/>
                    <a:pt x="151" y="43"/>
                    <a:pt x="154" y="40"/>
                  </a:cubicBezTo>
                  <a:cubicBezTo>
                    <a:pt x="155" y="42"/>
                    <a:pt x="156" y="43"/>
                    <a:pt x="158" y="45"/>
                  </a:cubicBezTo>
                  <a:close/>
                  <a:moveTo>
                    <a:pt x="161" y="50"/>
                  </a:moveTo>
                  <a:cubicBezTo>
                    <a:pt x="158" y="52"/>
                    <a:pt x="155" y="55"/>
                    <a:pt x="152" y="57"/>
                  </a:cubicBezTo>
                  <a:cubicBezTo>
                    <a:pt x="152" y="57"/>
                    <a:pt x="151" y="56"/>
                    <a:pt x="150" y="55"/>
                  </a:cubicBezTo>
                  <a:cubicBezTo>
                    <a:pt x="153" y="52"/>
                    <a:pt x="156" y="50"/>
                    <a:pt x="160" y="47"/>
                  </a:cubicBezTo>
                  <a:cubicBezTo>
                    <a:pt x="160" y="48"/>
                    <a:pt x="161" y="49"/>
                    <a:pt x="161" y="50"/>
                  </a:cubicBezTo>
                  <a:close/>
                  <a:moveTo>
                    <a:pt x="166" y="59"/>
                  </a:moveTo>
                  <a:cubicBezTo>
                    <a:pt x="164" y="61"/>
                    <a:pt x="161" y="63"/>
                    <a:pt x="159" y="65"/>
                  </a:cubicBezTo>
                  <a:cubicBezTo>
                    <a:pt x="158" y="63"/>
                    <a:pt x="156" y="62"/>
                    <a:pt x="155" y="60"/>
                  </a:cubicBezTo>
                  <a:cubicBezTo>
                    <a:pt x="157" y="57"/>
                    <a:pt x="160" y="55"/>
                    <a:pt x="163" y="53"/>
                  </a:cubicBezTo>
                  <a:cubicBezTo>
                    <a:pt x="164" y="55"/>
                    <a:pt x="165" y="57"/>
                    <a:pt x="166" y="59"/>
                  </a:cubicBezTo>
                  <a:close/>
                  <a:moveTo>
                    <a:pt x="172" y="74"/>
                  </a:moveTo>
                  <a:cubicBezTo>
                    <a:pt x="170" y="75"/>
                    <a:pt x="169" y="77"/>
                    <a:pt x="167" y="78"/>
                  </a:cubicBezTo>
                  <a:cubicBezTo>
                    <a:pt x="167" y="76"/>
                    <a:pt x="166" y="75"/>
                    <a:pt x="165" y="74"/>
                  </a:cubicBezTo>
                  <a:cubicBezTo>
                    <a:pt x="167" y="72"/>
                    <a:pt x="169" y="71"/>
                    <a:pt x="171" y="69"/>
                  </a:cubicBezTo>
                  <a:cubicBezTo>
                    <a:pt x="171" y="71"/>
                    <a:pt x="172" y="72"/>
                    <a:pt x="172" y="74"/>
                  </a:cubicBezTo>
                  <a:close/>
                  <a:moveTo>
                    <a:pt x="169" y="66"/>
                  </a:moveTo>
                  <a:cubicBezTo>
                    <a:pt x="167" y="68"/>
                    <a:pt x="165" y="69"/>
                    <a:pt x="163" y="71"/>
                  </a:cubicBezTo>
                  <a:cubicBezTo>
                    <a:pt x="163" y="70"/>
                    <a:pt x="162" y="69"/>
                    <a:pt x="161" y="68"/>
                  </a:cubicBezTo>
                  <a:cubicBezTo>
                    <a:pt x="163" y="66"/>
                    <a:pt x="166" y="64"/>
                    <a:pt x="168" y="62"/>
                  </a:cubicBezTo>
                  <a:cubicBezTo>
                    <a:pt x="168" y="63"/>
                    <a:pt x="169" y="64"/>
                    <a:pt x="169" y="66"/>
                  </a:cubicBezTo>
                  <a:close/>
                  <a:moveTo>
                    <a:pt x="120" y="35"/>
                  </a:moveTo>
                  <a:cubicBezTo>
                    <a:pt x="118" y="34"/>
                    <a:pt x="116" y="33"/>
                    <a:pt x="113" y="32"/>
                  </a:cubicBezTo>
                  <a:cubicBezTo>
                    <a:pt x="118" y="28"/>
                    <a:pt x="122" y="23"/>
                    <a:pt x="127" y="19"/>
                  </a:cubicBezTo>
                  <a:cubicBezTo>
                    <a:pt x="127" y="19"/>
                    <a:pt x="127" y="18"/>
                    <a:pt x="128" y="18"/>
                  </a:cubicBezTo>
                  <a:cubicBezTo>
                    <a:pt x="130" y="19"/>
                    <a:pt x="132" y="21"/>
                    <a:pt x="135" y="22"/>
                  </a:cubicBezTo>
                  <a:cubicBezTo>
                    <a:pt x="130" y="26"/>
                    <a:pt x="125" y="31"/>
                    <a:pt x="120" y="35"/>
                  </a:cubicBezTo>
                  <a:close/>
                  <a:moveTo>
                    <a:pt x="175" y="95"/>
                  </a:moveTo>
                  <a:cubicBezTo>
                    <a:pt x="173" y="90"/>
                    <a:pt x="171" y="85"/>
                    <a:pt x="169" y="81"/>
                  </a:cubicBezTo>
                  <a:cubicBezTo>
                    <a:pt x="173" y="77"/>
                    <a:pt x="173" y="77"/>
                    <a:pt x="173" y="77"/>
                  </a:cubicBezTo>
                  <a:cubicBezTo>
                    <a:pt x="174" y="83"/>
                    <a:pt x="175" y="89"/>
                    <a:pt x="175" y="94"/>
                  </a:cubicBezTo>
                  <a:cubicBezTo>
                    <a:pt x="175" y="95"/>
                    <a:pt x="175" y="95"/>
                    <a:pt x="175"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6"/>
            <p:cNvSpPr>
              <a:spLocks noEditPoints="1"/>
            </p:cNvSpPr>
            <p:nvPr/>
          </p:nvSpPr>
          <p:spPr bwMode="auto">
            <a:xfrm>
              <a:off x="3173" y="1433"/>
              <a:ext cx="1596" cy="1726"/>
            </a:xfrm>
            <a:custGeom>
              <a:avLst/>
              <a:gdLst>
                <a:gd name="T0" fmla="*/ 292 w 292"/>
                <a:gd name="T1" fmla="*/ 145 h 316"/>
                <a:gd name="T2" fmla="*/ 265 w 292"/>
                <a:gd name="T3" fmla="*/ 87 h 316"/>
                <a:gd name="T4" fmla="*/ 264 w 292"/>
                <a:gd name="T5" fmla="*/ 60 h 316"/>
                <a:gd name="T6" fmla="*/ 232 w 292"/>
                <a:gd name="T7" fmla="*/ 27 h 316"/>
                <a:gd name="T8" fmla="*/ 174 w 292"/>
                <a:gd name="T9" fmla="*/ 5 h 316"/>
                <a:gd name="T10" fmla="*/ 82 w 292"/>
                <a:gd name="T11" fmla="*/ 42 h 316"/>
                <a:gd name="T12" fmla="*/ 27 w 292"/>
                <a:gd name="T13" fmla="*/ 84 h 316"/>
                <a:gd name="T14" fmla="*/ 35 w 292"/>
                <a:gd name="T15" fmla="*/ 99 h 316"/>
                <a:gd name="T16" fmla="*/ 0 w 292"/>
                <a:gd name="T17" fmla="*/ 167 h 316"/>
                <a:gd name="T18" fmla="*/ 28 w 292"/>
                <a:gd name="T19" fmla="*/ 227 h 316"/>
                <a:gd name="T20" fmla="*/ 58 w 292"/>
                <a:gd name="T21" fmla="*/ 288 h 316"/>
                <a:gd name="T22" fmla="*/ 120 w 292"/>
                <a:gd name="T23" fmla="*/ 314 h 316"/>
                <a:gd name="T24" fmla="*/ 224 w 292"/>
                <a:gd name="T25" fmla="*/ 289 h 316"/>
                <a:gd name="T26" fmla="*/ 266 w 292"/>
                <a:gd name="T27" fmla="*/ 226 h 316"/>
                <a:gd name="T28" fmla="*/ 267 w 292"/>
                <a:gd name="T29" fmla="*/ 192 h 316"/>
                <a:gd name="T30" fmla="*/ 267 w 292"/>
                <a:gd name="T31" fmla="*/ 192 h 316"/>
                <a:gd name="T32" fmla="*/ 274 w 292"/>
                <a:gd name="T33" fmla="*/ 191 h 316"/>
                <a:gd name="T34" fmla="*/ 249 w 292"/>
                <a:gd name="T35" fmla="*/ 80 h 316"/>
                <a:gd name="T36" fmla="*/ 35 w 292"/>
                <a:gd name="T37" fmla="*/ 71 h 316"/>
                <a:gd name="T38" fmla="*/ 40 w 292"/>
                <a:gd name="T39" fmla="*/ 75 h 316"/>
                <a:gd name="T40" fmla="*/ 38 w 292"/>
                <a:gd name="T41" fmla="*/ 92 h 316"/>
                <a:gd name="T42" fmla="*/ 51 w 292"/>
                <a:gd name="T43" fmla="*/ 77 h 316"/>
                <a:gd name="T44" fmla="*/ 127 w 292"/>
                <a:gd name="T45" fmla="*/ 29 h 316"/>
                <a:gd name="T46" fmla="*/ 210 w 292"/>
                <a:gd name="T47" fmla="*/ 49 h 316"/>
                <a:gd name="T48" fmla="*/ 257 w 292"/>
                <a:gd name="T49" fmla="*/ 61 h 316"/>
                <a:gd name="T50" fmla="*/ 284 w 292"/>
                <a:gd name="T51" fmla="*/ 125 h 316"/>
                <a:gd name="T52" fmla="*/ 243 w 292"/>
                <a:gd name="T53" fmla="*/ 208 h 316"/>
                <a:gd name="T54" fmla="*/ 170 w 292"/>
                <a:gd name="T55" fmla="*/ 258 h 316"/>
                <a:gd name="T56" fmla="*/ 124 w 292"/>
                <a:gd name="T57" fmla="*/ 258 h 316"/>
                <a:gd name="T58" fmla="*/ 51 w 292"/>
                <a:gd name="T59" fmla="*/ 208 h 316"/>
                <a:gd name="T60" fmla="*/ 31 w 292"/>
                <a:gd name="T61" fmla="*/ 125 h 316"/>
                <a:gd name="T62" fmla="*/ 257 w 292"/>
                <a:gd name="T63" fmla="*/ 252 h 316"/>
                <a:gd name="T64" fmla="*/ 215 w 292"/>
                <a:gd name="T65" fmla="*/ 270 h 316"/>
                <a:gd name="T66" fmla="*/ 174 w 292"/>
                <a:gd name="T67" fmla="*/ 281 h 316"/>
                <a:gd name="T68" fmla="*/ 164 w 292"/>
                <a:gd name="T69" fmla="*/ 308 h 316"/>
                <a:gd name="T70" fmla="*/ 150 w 292"/>
                <a:gd name="T71" fmla="*/ 309 h 316"/>
                <a:gd name="T72" fmla="*/ 174 w 292"/>
                <a:gd name="T73" fmla="*/ 264 h 316"/>
                <a:gd name="T74" fmla="*/ 203 w 292"/>
                <a:gd name="T75" fmla="*/ 253 h 316"/>
                <a:gd name="T76" fmla="*/ 219 w 292"/>
                <a:gd name="T77" fmla="*/ 254 h 316"/>
                <a:gd name="T78" fmla="*/ 208 w 292"/>
                <a:gd name="T79" fmla="*/ 261 h 316"/>
                <a:gd name="T80" fmla="*/ 239 w 292"/>
                <a:gd name="T81" fmla="*/ 257 h 316"/>
                <a:gd name="T82" fmla="*/ 113 w 292"/>
                <a:gd name="T83" fmla="*/ 262 h 316"/>
                <a:gd name="T84" fmla="*/ 97 w 292"/>
                <a:gd name="T85" fmla="*/ 276 h 316"/>
                <a:gd name="T86" fmla="*/ 89 w 292"/>
                <a:gd name="T87" fmla="*/ 272 h 316"/>
                <a:gd name="T88" fmla="*/ 83 w 292"/>
                <a:gd name="T89" fmla="*/ 268 h 316"/>
                <a:gd name="T90" fmla="*/ 127 w 292"/>
                <a:gd name="T91" fmla="*/ 306 h 316"/>
                <a:gd name="T92" fmla="*/ 129 w 292"/>
                <a:gd name="T93" fmla="*/ 309 h 316"/>
                <a:gd name="T94" fmla="*/ 37 w 292"/>
                <a:gd name="T95" fmla="*/ 258 h 316"/>
                <a:gd name="T96" fmla="*/ 7 w 292"/>
                <a:gd name="T97" fmla="*/ 171 h 316"/>
                <a:gd name="T98" fmla="*/ 23 w 292"/>
                <a:gd name="T99" fmla="*/ 171 h 316"/>
                <a:gd name="T100" fmla="*/ 23 w 292"/>
                <a:gd name="T101" fmla="*/ 191 h 316"/>
                <a:gd name="T102" fmla="*/ 33 w 292"/>
                <a:gd name="T103" fmla="*/ 199 h 316"/>
                <a:gd name="T104" fmla="*/ 37 w 292"/>
                <a:gd name="T105" fmla="*/ 197 h 316"/>
                <a:gd name="T106" fmla="*/ 37 w 292"/>
                <a:gd name="T107" fmla="*/ 239 h 316"/>
                <a:gd name="T108" fmla="*/ 34 w 292"/>
                <a:gd name="T109" fmla="*/ 255 h 316"/>
                <a:gd name="T110" fmla="*/ 41 w 292"/>
                <a:gd name="T111" fmla="*/ 263 h 316"/>
                <a:gd name="T112" fmla="*/ 64 w 292"/>
                <a:gd name="T113" fmla="*/ 279 h 316"/>
                <a:gd name="T114" fmla="*/ 109 w 292"/>
                <a:gd name="T115" fmla="*/ 281 h 316"/>
                <a:gd name="T116" fmla="*/ 118 w 292"/>
                <a:gd name="T117" fmla="*/ 283 h 316"/>
                <a:gd name="T118" fmla="*/ 144 w 292"/>
                <a:gd name="T119" fmla="*/ 310 h 316"/>
                <a:gd name="T120" fmla="*/ 252 w 292"/>
                <a:gd name="T121" fmla="*/ 2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2" h="316">
                  <a:moveTo>
                    <a:pt x="270" y="198"/>
                  </a:moveTo>
                  <a:cubicBezTo>
                    <a:pt x="271" y="198"/>
                    <a:pt x="273" y="197"/>
                    <a:pt x="276" y="197"/>
                  </a:cubicBezTo>
                  <a:cubicBezTo>
                    <a:pt x="278" y="197"/>
                    <a:pt x="280" y="197"/>
                    <a:pt x="284" y="198"/>
                  </a:cubicBezTo>
                  <a:cubicBezTo>
                    <a:pt x="286" y="198"/>
                    <a:pt x="287" y="197"/>
                    <a:pt x="287" y="195"/>
                  </a:cubicBezTo>
                  <a:cubicBezTo>
                    <a:pt x="289" y="185"/>
                    <a:pt x="289" y="178"/>
                    <a:pt x="290" y="168"/>
                  </a:cubicBezTo>
                  <a:cubicBezTo>
                    <a:pt x="291" y="160"/>
                    <a:pt x="292" y="153"/>
                    <a:pt x="292" y="145"/>
                  </a:cubicBezTo>
                  <a:cubicBezTo>
                    <a:pt x="292" y="137"/>
                    <a:pt x="291" y="129"/>
                    <a:pt x="290" y="121"/>
                  </a:cubicBezTo>
                  <a:cubicBezTo>
                    <a:pt x="290" y="119"/>
                    <a:pt x="288" y="118"/>
                    <a:pt x="287" y="118"/>
                  </a:cubicBezTo>
                  <a:cubicBezTo>
                    <a:pt x="279" y="118"/>
                    <a:pt x="272" y="118"/>
                    <a:pt x="265" y="118"/>
                  </a:cubicBezTo>
                  <a:cubicBezTo>
                    <a:pt x="263" y="110"/>
                    <a:pt x="261" y="102"/>
                    <a:pt x="257" y="94"/>
                  </a:cubicBezTo>
                  <a:cubicBezTo>
                    <a:pt x="259" y="93"/>
                    <a:pt x="260" y="91"/>
                    <a:pt x="262" y="90"/>
                  </a:cubicBezTo>
                  <a:cubicBezTo>
                    <a:pt x="264" y="90"/>
                    <a:pt x="265" y="88"/>
                    <a:pt x="265" y="87"/>
                  </a:cubicBezTo>
                  <a:cubicBezTo>
                    <a:pt x="265" y="84"/>
                    <a:pt x="265" y="81"/>
                    <a:pt x="265" y="79"/>
                  </a:cubicBezTo>
                  <a:cubicBezTo>
                    <a:pt x="265" y="75"/>
                    <a:pt x="265" y="71"/>
                    <a:pt x="265" y="67"/>
                  </a:cubicBezTo>
                  <a:cubicBezTo>
                    <a:pt x="265" y="66"/>
                    <a:pt x="265" y="66"/>
                    <a:pt x="265" y="65"/>
                  </a:cubicBezTo>
                  <a:cubicBezTo>
                    <a:pt x="265" y="64"/>
                    <a:pt x="265" y="64"/>
                    <a:pt x="265" y="64"/>
                  </a:cubicBezTo>
                  <a:cubicBezTo>
                    <a:pt x="266" y="63"/>
                    <a:pt x="265" y="61"/>
                    <a:pt x="264" y="60"/>
                  </a:cubicBezTo>
                  <a:cubicBezTo>
                    <a:pt x="264" y="60"/>
                    <a:pt x="264" y="60"/>
                    <a:pt x="264" y="60"/>
                  </a:cubicBezTo>
                  <a:cubicBezTo>
                    <a:pt x="263" y="59"/>
                    <a:pt x="263" y="58"/>
                    <a:pt x="262" y="57"/>
                  </a:cubicBezTo>
                  <a:cubicBezTo>
                    <a:pt x="261" y="55"/>
                    <a:pt x="259" y="53"/>
                    <a:pt x="257" y="51"/>
                  </a:cubicBezTo>
                  <a:cubicBezTo>
                    <a:pt x="256" y="50"/>
                    <a:pt x="255" y="48"/>
                    <a:pt x="252" y="46"/>
                  </a:cubicBezTo>
                  <a:cubicBezTo>
                    <a:pt x="249" y="42"/>
                    <a:pt x="244" y="38"/>
                    <a:pt x="240" y="34"/>
                  </a:cubicBezTo>
                  <a:cubicBezTo>
                    <a:pt x="238" y="32"/>
                    <a:pt x="236" y="30"/>
                    <a:pt x="235" y="29"/>
                  </a:cubicBezTo>
                  <a:cubicBezTo>
                    <a:pt x="234" y="28"/>
                    <a:pt x="233" y="28"/>
                    <a:pt x="232" y="27"/>
                  </a:cubicBezTo>
                  <a:cubicBezTo>
                    <a:pt x="231" y="27"/>
                    <a:pt x="231" y="27"/>
                    <a:pt x="231" y="27"/>
                  </a:cubicBezTo>
                  <a:cubicBezTo>
                    <a:pt x="231" y="26"/>
                    <a:pt x="230" y="26"/>
                    <a:pt x="229" y="26"/>
                  </a:cubicBezTo>
                  <a:cubicBezTo>
                    <a:pt x="229" y="26"/>
                    <a:pt x="227" y="26"/>
                    <a:pt x="227" y="27"/>
                  </a:cubicBezTo>
                  <a:cubicBezTo>
                    <a:pt x="222" y="32"/>
                    <a:pt x="217" y="37"/>
                    <a:pt x="212" y="42"/>
                  </a:cubicBezTo>
                  <a:cubicBezTo>
                    <a:pt x="200" y="35"/>
                    <a:pt x="187" y="30"/>
                    <a:pt x="174" y="27"/>
                  </a:cubicBezTo>
                  <a:cubicBezTo>
                    <a:pt x="174" y="20"/>
                    <a:pt x="174" y="13"/>
                    <a:pt x="174" y="5"/>
                  </a:cubicBezTo>
                  <a:cubicBezTo>
                    <a:pt x="174" y="4"/>
                    <a:pt x="173" y="2"/>
                    <a:pt x="171" y="2"/>
                  </a:cubicBezTo>
                  <a:cubicBezTo>
                    <a:pt x="163" y="1"/>
                    <a:pt x="155" y="0"/>
                    <a:pt x="147" y="0"/>
                  </a:cubicBezTo>
                  <a:cubicBezTo>
                    <a:pt x="139" y="0"/>
                    <a:pt x="131" y="1"/>
                    <a:pt x="123" y="2"/>
                  </a:cubicBezTo>
                  <a:cubicBezTo>
                    <a:pt x="122" y="2"/>
                    <a:pt x="120" y="4"/>
                    <a:pt x="120" y="5"/>
                  </a:cubicBezTo>
                  <a:cubicBezTo>
                    <a:pt x="120" y="13"/>
                    <a:pt x="120" y="20"/>
                    <a:pt x="120" y="27"/>
                  </a:cubicBezTo>
                  <a:cubicBezTo>
                    <a:pt x="107" y="30"/>
                    <a:pt x="94" y="35"/>
                    <a:pt x="82" y="42"/>
                  </a:cubicBezTo>
                  <a:cubicBezTo>
                    <a:pt x="77" y="37"/>
                    <a:pt x="72" y="32"/>
                    <a:pt x="67" y="27"/>
                  </a:cubicBezTo>
                  <a:cubicBezTo>
                    <a:pt x="66" y="26"/>
                    <a:pt x="64" y="26"/>
                    <a:pt x="63" y="27"/>
                  </a:cubicBezTo>
                  <a:cubicBezTo>
                    <a:pt x="50" y="36"/>
                    <a:pt x="39" y="48"/>
                    <a:pt x="29" y="61"/>
                  </a:cubicBezTo>
                  <a:cubicBezTo>
                    <a:pt x="29" y="62"/>
                    <a:pt x="28" y="63"/>
                    <a:pt x="29" y="64"/>
                  </a:cubicBezTo>
                  <a:cubicBezTo>
                    <a:pt x="28" y="71"/>
                    <a:pt x="28" y="77"/>
                    <a:pt x="27" y="83"/>
                  </a:cubicBezTo>
                  <a:cubicBezTo>
                    <a:pt x="27" y="84"/>
                    <a:pt x="27" y="84"/>
                    <a:pt x="27" y="84"/>
                  </a:cubicBezTo>
                  <a:cubicBezTo>
                    <a:pt x="26" y="84"/>
                    <a:pt x="26" y="84"/>
                    <a:pt x="26" y="84"/>
                  </a:cubicBezTo>
                  <a:cubicBezTo>
                    <a:pt x="26" y="85"/>
                    <a:pt x="26" y="85"/>
                    <a:pt x="26" y="85"/>
                  </a:cubicBezTo>
                  <a:cubicBezTo>
                    <a:pt x="26" y="86"/>
                    <a:pt x="26" y="86"/>
                    <a:pt x="26" y="87"/>
                  </a:cubicBezTo>
                  <a:cubicBezTo>
                    <a:pt x="26" y="87"/>
                    <a:pt x="26" y="88"/>
                    <a:pt x="26" y="88"/>
                  </a:cubicBezTo>
                  <a:cubicBezTo>
                    <a:pt x="26" y="89"/>
                    <a:pt x="26" y="91"/>
                    <a:pt x="27" y="91"/>
                  </a:cubicBezTo>
                  <a:cubicBezTo>
                    <a:pt x="30" y="94"/>
                    <a:pt x="32" y="96"/>
                    <a:pt x="35" y="99"/>
                  </a:cubicBezTo>
                  <a:cubicBezTo>
                    <a:pt x="32" y="105"/>
                    <a:pt x="30" y="111"/>
                    <a:pt x="29" y="118"/>
                  </a:cubicBezTo>
                  <a:cubicBezTo>
                    <a:pt x="22" y="118"/>
                    <a:pt x="15" y="118"/>
                    <a:pt x="7" y="118"/>
                  </a:cubicBezTo>
                  <a:cubicBezTo>
                    <a:pt x="6" y="118"/>
                    <a:pt x="4" y="119"/>
                    <a:pt x="4" y="121"/>
                  </a:cubicBezTo>
                  <a:cubicBezTo>
                    <a:pt x="4" y="122"/>
                    <a:pt x="4" y="123"/>
                    <a:pt x="4" y="125"/>
                  </a:cubicBezTo>
                  <a:cubicBezTo>
                    <a:pt x="3" y="125"/>
                    <a:pt x="2" y="126"/>
                    <a:pt x="2" y="127"/>
                  </a:cubicBezTo>
                  <a:cubicBezTo>
                    <a:pt x="1" y="136"/>
                    <a:pt x="0" y="153"/>
                    <a:pt x="0" y="167"/>
                  </a:cubicBezTo>
                  <a:cubicBezTo>
                    <a:pt x="0" y="178"/>
                    <a:pt x="0" y="188"/>
                    <a:pt x="1" y="195"/>
                  </a:cubicBezTo>
                  <a:cubicBezTo>
                    <a:pt x="2" y="196"/>
                    <a:pt x="3" y="198"/>
                    <a:pt x="5" y="198"/>
                  </a:cubicBezTo>
                  <a:cubicBezTo>
                    <a:pt x="12" y="198"/>
                    <a:pt x="19" y="198"/>
                    <a:pt x="26" y="198"/>
                  </a:cubicBezTo>
                  <a:cubicBezTo>
                    <a:pt x="28" y="206"/>
                    <a:pt x="30" y="213"/>
                    <a:pt x="33" y="221"/>
                  </a:cubicBezTo>
                  <a:cubicBezTo>
                    <a:pt x="32" y="222"/>
                    <a:pt x="31" y="223"/>
                    <a:pt x="30" y="224"/>
                  </a:cubicBezTo>
                  <a:cubicBezTo>
                    <a:pt x="29" y="225"/>
                    <a:pt x="28" y="226"/>
                    <a:pt x="28" y="227"/>
                  </a:cubicBezTo>
                  <a:cubicBezTo>
                    <a:pt x="28" y="228"/>
                    <a:pt x="28" y="228"/>
                    <a:pt x="28" y="228"/>
                  </a:cubicBezTo>
                  <a:cubicBezTo>
                    <a:pt x="28" y="236"/>
                    <a:pt x="27" y="245"/>
                    <a:pt x="26" y="253"/>
                  </a:cubicBezTo>
                  <a:cubicBezTo>
                    <a:pt x="26" y="253"/>
                    <a:pt x="26" y="254"/>
                    <a:pt x="25" y="254"/>
                  </a:cubicBezTo>
                  <a:cubicBezTo>
                    <a:pt x="25" y="256"/>
                    <a:pt x="26" y="258"/>
                    <a:pt x="28" y="258"/>
                  </a:cubicBezTo>
                  <a:cubicBezTo>
                    <a:pt x="28" y="258"/>
                    <a:pt x="28" y="258"/>
                    <a:pt x="28" y="258"/>
                  </a:cubicBezTo>
                  <a:cubicBezTo>
                    <a:pt x="37" y="270"/>
                    <a:pt x="47" y="279"/>
                    <a:pt x="58" y="288"/>
                  </a:cubicBezTo>
                  <a:cubicBezTo>
                    <a:pt x="58" y="289"/>
                    <a:pt x="59" y="289"/>
                    <a:pt x="60" y="289"/>
                  </a:cubicBezTo>
                  <a:cubicBezTo>
                    <a:pt x="62" y="290"/>
                    <a:pt x="63" y="290"/>
                    <a:pt x="64" y="289"/>
                  </a:cubicBezTo>
                  <a:cubicBezTo>
                    <a:pt x="69" y="284"/>
                    <a:pt x="74" y="279"/>
                    <a:pt x="79" y="274"/>
                  </a:cubicBezTo>
                  <a:cubicBezTo>
                    <a:pt x="91" y="281"/>
                    <a:pt x="101" y="286"/>
                    <a:pt x="114" y="289"/>
                  </a:cubicBezTo>
                  <a:cubicBezTo>
                    <a:pt x="115" y="297"/>
                    <a:pt x="116" y="302"/>
                    <a:pt x="118" y="312"/>
                  </a:cubicBezTo>
                  <a:cubicBezTo>
                    <a:pt x="118" y="313"/>
                    <a:pt x="119" y="314"/>
                    <a:pt x="120" y="314"/>
                  </a:cubicBezTo>
                  <a:cubicBezTo>
                    <a:pt x="128" y="316"/>
                    <a:pt x="136" y="316"/>
                    <a:pt x="144" y="316"/>
                  </a:cubicBezTo>
                  <a:cubicBezTo>
                    <a:pt x="152" y="316"/>
                    <a:pt x="160" y="316"/>
                    <a:pt x="168" y="314"/>
                  </a:cubicBezTo>
                  <a:cubicBezTo>
                    <a:pt x="170" y="314"/>
                    <a:pt x="171" y="313"/>
                    <a:pt x="171" y="311"/>
                  </a:cubicBezTo>
                  <a:cubicBezTo>
                    <a:pt x="171" y="305"/>
                    <a:pt x="173" y="297"/>
                    <a:pt x="174" y="288"/>
                  </a:cubicBezTo>
                  <a:cubicBezTo>
                    <a:pt x="187" y="285"/>
                    <a:pt x="198" y="281"/>
                    <a:pt x="210" y="274"/>
                  </a:cubicBezTo>
                  <a:cubicBezTo>
                    <a:pt x="215" y="279"/>
                    <a:pt x="219" y="284"/>
                    <a:pt x="224" y="289"/>
                  </a:cubicBezTo>
                  <a:cubicBezTo>
                    <a:pt x="226" y="290"/>
                    <a:pt x="227" y="290"/>
                    <a:pt x="229" y="289"/>
                  </a:cubicBezTo>
                  <a:cubicBezTo>
                    <a:pt x="242" y="280"/>
                    <a:pt x="253" y="269"/>
                    <a:pt x="262" y="255"/>
                  </a:cubicBezTo>
                  <a:cubicBezTo>
                    <a:pt x="263" y="254"/>
                    <a:pt x="263" y="254"/>
                    <a:pt x="263" y="254"/>
                  </a:cubicBezTo>
                  <a:cubicBezTo>
                    <a:pt x="265" y="245"/>
                    <a:pt x="265" y="239"/>
                    <a:pt x="266" y="227"/>
                  </a:cubicBezTo>
                  <a:cubicBezTo>
                    <a:pt x="266" y="227"/>
                    <a:pt x="266" y="227"/>
                    <a:pt x="266" y="226"/>
                  </a:cubicBezTo>
                  <a:cubicBezTo>
                    <a:pt x="266" y="226"/>
                    <a:pt x="266" y="226"/>
                    <a:pt x="266" y="226"/>
                  </a:cubicBezTo>
                  <a:cubicBezTo>
                    <a:pt x="265" y="226"/>
                    <a:pt x="265" y="225"/>
                    <a:pt x="265" y="225"/>
                  </a:cubicBezTo>
                  <a:cubicBezTo>
                    <a:pt x="265" y="225"/>
                    <a:pt x="265" y="225"/>
                    <a:pt x="265" y="225"/>
                  </a:cubicBezTo>
                  <a:cubicBezTo>
                    <a:pt x="262" y="222"/>
                    <a:pt x="259" y="219"/>
                    <a:pt x="257" y="217"/>
                  </a:cubicBezTo>
                  <a:cubicBezTo>
                    <a:pt x="262" y="208"/>
                    <a:pt x="264" y="203"/>
                    <a:pt x="266" y="200"/>
                  </a:cubicBezTo>
                  <a:cubicBezTo>
                    <a:pt x="268" y="199"/>
                    <a:pt x="268" y="199"/>
                    <a:pt x="270" y="198"/>
                  </a:cubicBezTo>
                  <a:close/>
                  <a:moveTo>
                    <a:pt x="267" y="192"/>
                  </a:moveTo>
                  <a:cubicBezTo>
                    <a:pt x="267" y="192"/>
                    <a:pt x="267" y="192"/>
                    <a:pt x="266" y="192"/>
                  </a:cubicBezTo>
                  <a:cubicBezTo>
                    <a:pt x="267" y="190"/>
                    <a:pt x="267" y="189"/>
                    <a:pt x="267" y="187"/>
                  </a:cubicBezTo>
                  <a:cubicBezTo>
                    <a:pt x="270" y="182"/>
                    <a:pt x="272" y="177"/>
                    <a:pt x="273" y="172"/>
                  </a:cubicBezTo>
                  <a:cubicBezTo>
                    <a:pt x="275" y="172"/>
                    <a:pt x="276" y="171"/>
                    <a:pt x="278" y="171"/>
                  </a:cubicBezTo>
                  <a:cubicBezTo>
                    <a:pt x="275" y="178"/>
                    <a:pt x="272" y="184"/>
                    <a:pt x="270" y="191"/>
                  </a:cubicBezTo>
                  <a:cubicBezTo>
                    <a:pt x="269" y="191"/>
                    <a:pt x="268" y="191"/>
                    <a:pt x="267" y="192"/>
                  </a:cubicBezTo>
                  <a:close/>
                  <a:moveTo>
                    <a:pt x="267" y="175"/>
                  </a:moveTo>
                  <a:cubicBezTo>
                    <a:pt x="267" y="174"/>
                    <a:pt x="268" y="174"/>
                    <a:pt x="268" y="174"/>
                  </a:cubicBezTo>
                  <a:cubicBezTo>
                    <a:pt x="268" y="174"/>
                    <a:pt x="269" y="173"/>
                    <a:pt x="269" y="173"/>
                  </a:cubicBezTo>
                  <a:cubicBezTo>
                    <a:pt x="269" y="175"/>
                    <a:pt x="268" y="177"/>
                    <a:pt x="267" y="179"/>
                  </a:cubicBezTo>
                  <a:cubicBezTo>
                    <a:pt x="267" y="177"/>
                    <a:pt x="267" y="176"/>
                    <a:pt x="267" y="175"/>
                  </a:cubicBezTo>
                  <a:close/>
                  <a:moveTo>
                    <a:pt x="274" y="191"/>
                  </a:moveTo>
                  <a:cubicBezTo>
                    <a:pt x="276" y="184"/>
                    <a:pt x="279" y="177"/>
                    <a:pt x="282" y="171"/>
                  </a:cubicBezTo>
                  <a:cubicBezTo>
                    <a:pt x="282" y="171"/>
                    <a:pt x="283" y="171"/>
                    <a:pt x="283" y="171"/>
                  </a:cubicBezTo>
                  <a:cubicBezTo>
                    <a:pt x="283" y="178"/>
                    <a:pt x="282" y="184"/>
                    <a:pt x="281" y="191"/>
                  </a:cubicBezTo>
                  <a:cubicBezTo>
                    <a:pt x="279" y="191"/>
                    <a:pt x="277" y="191"/>
                    <a:pt x="276" y="191"/>
                  </a:cubicBezTo>
                  <a:cubicBezTo>
                    <a:pt x="275" y="191"/>
                    <a:pt x="274" y="191"/>
                    <a:pt x="274" y="191"/>
                  </a:cubicBezTo>
                  <a:close/>
                  <a:moveTo>
                    <a:pt x="249" y="80"/>
                  </a:moveTo>
                  <a:cubicBezTo>
                    <a:pt x="252" y="77"/>
                    <a:pt x="255" y="74"/>
                    <a:pt x="258" y="71"/>
                  </a:cubicBezTo>
                  <a:cubicBezTo>
                    <a:pt x="258" y="74"/>
                    <a:pt x="258" y="76"/>
                    <a:pt x="258" y="79"/>
                  </a:cubicBezTo>
                  <a:cubicBezTo>
                    <a:pt x="258" y="81"/>
                    <a:pt x="258" y="83"/>
                    <a:pt x="258" y="84"/>
                  </a:cubicBezTo>
                  <a:cubicBezTo>
                    <a:pt x="257" y="85"/>
                    <a:pt x="255" y="87"/>
                    <a:pt x="254" y="88"/>
                  </a:cubicBezTo>
                  <a:cubicBezTo>
                    <a:pt x="253" y="85"/>
                    <a:pt x="251" y="82"/>
                    <a:pt x="249" y="80"/>
                  </a:cubicBezTo>
                  <a:close/>
                  <a:moveTo>
                    <a:pt x="35" y="71"/>
                  </a:moveTo>
                  <a:cubicBezTo>
                    <a:pt x="36" y="71"/>
                    <a:pt x="37" y="72"/>
                    <a:pt x="37" y="73"/>
                  </a:cubicBezTo>
                  <a:cubicBezTo>
                    <a:pt x="36" y="73"/>
                    <a:pt x="36" y="74"/>
                    <a:pt x="35" y="75"/>
                  </a:cubicBezTo>
                  <a:cubicBezTo>
                    <a:pt x="35" y="74"/>
                    <a:pt x="35" y="72"/>
                    <a:pt x="35" y="71"/>
                  </a:cubicBezTo>
                  <a:close/>
                  <a:moveTo>
                    <a:pt x="33" y="86"/>
                  </a:moveTo>
                  <a:cubicBezTo>
                    <a:pt x="34" y="84"/>
                    <a:pt x="34" y="82"/>
                    <a:pt x="34" y="81"/>
                  </a:cubicBezTo>
                  <a:cubicBezTo>
                    <a:pt x="36" y="79"/>
                    <a:pt x="38" y="77"/>
                    <a:pt x="40" y="75"/>
                  </a:cubicBezTo>
                  <a:cubicBezTo>
                    <a:pt x="40" y="75"/>
                    <a:pt x="41" y="76"/>
                    <a:pt x="41" y="76"/>
                  </a:cubicBezTo>
                  <a:cubicBezTo>
                    <a:pt x="39" y="80"/>
                    <a:pt x="36" y="83"/>
                    <a:pt x="33" y="86"/>
                  </a:cubicBezTo>
                  <a:close/>
                  <a:moveTo>
                    <a:pt x="35" y="89"/>
                  </a:moveTo>
                  <a:cubicBezTo>
                    <a:pt x="38" y="86"/>
                    <a:pt x="41" y="82"/>
                    <a:pt x="44" y="79"/>
                  </a:cubicBezTo>
                  <a:cubicBezTo>
                    <a:pt x="44" y="79"/>
                    <a:pt x="44" y="80"/>
                    <a:pt x="45" y="80"/>
                  </a:cubicBezTo>
                  <a:cubicBezTo>
                    <a:pt x="42" y="84"/>
                    <a:pt x="40" y="88"/>
                    <a:pt x="38" y="92"/>
                  </a:cubicBezTo>
                  <a:cubicBezTo>
                    <a:pt x="37" y="91"/>
                    <a:pt x="36" y="90"/>
                    <a:pt x="35" y="89"/>
                  </a:cubicBezTo>
                  <a:close/>
                  <a:moveTo>
                    <a:pt x="35" y="122"/>
                  </a:moveTo>
                  <a:cubicBezTo>
                    <a:pt x="36" y="115"/>
                    <a:pt x="38" y="107"/>
                    <a:pt x="41" y="101"/>
                  </a:cubicBezTo>
                  <a:cubicBezTo>
                    <a:pt x="42" y="100"/>
                    <a:pt x="42" y="100"/>
                    <a:pt x="42" y="99"/>
                  </a:cubicBezTo>
                  <a:cubicBezTo>
                    <a:pt x="45" y="93"/>
                    <a:pt x="48" y="87"/>
                    <a:pt x="52" y="81"/>
                  </a:cubicBezTo>
                  <a:cubicBezTo>
                    <a:pt x="53" y="80"/>
                    <a:pt x="52" y="78"/>
                    <a:pt x="51" y="77"/>
                  </a:cubicBezTo>
                  <a:cubicBezTo>
                    <a:pt x="46" y="72"/>
                    <a:pt x="41" y="67"/>
                    <a:pt x="37" y="62"/>
                  </a:cubicBezTo>
                  <a:cubicBezTo>
                    <a:pt x="45" y="52"/>
                    <a:pt x="54" y="42"/>
                    <a:pt x="65" y="34"/>
                  </a:cubicBezTo>
                  <a:cubicBezTo>
                    <a:pt x="70" y="39"/>
                    <a:pt x="75" y="44"/>
                    <a:pt x="80" y="49"/>
                  </a:cubicBezTo>
                  <a:cubicBezTo>
                    <a:pt x="81" y="50"/>
                    <a:pt x="82" y="50"/>
                    <a:pt x="84" y="49"/>
                  </a:cubicBezTo>
                  <a:cubicBezTo>
                    <a:pt x="96" y="41"/>
                    <a:pt x="110" y="36"/>
                    <a:pt x="124" y="33"/>
                  </a:cubicBezTo>
                  <a:cubicBezTo>
                    <a:pt x="126" y="32"/>
                    <a:pt x="127" y="31"/>
                    <a:pt x="127" y="29"/>
                  </a:cubicBezTo>
                  <a:cubicBezTo>
                    <a:pt x="127" y="22"/>
                    <a:pt x="127" y="15"/>
                    <a:pt x="127" y="8"/>
                  </a:cubicBezTo>
                  <a:cubicBezTo>
                    <a:pt x="134" y="7"/>
                    <a:pt x="140" y="7"/>
                    <a:pt x="147" y="7"/>
                  </a:cubicBezTo>
                  <a:cubicBezTo>
                    <a:pt x="154" y="7"/>
                    <a:pt x="160" y="7"/>
                    <a:pt x="167" y="8"/>
                  </a:cubicBezTo>
                  <a:cubicBezTo>
                    <a:pt x="167" y="15"/>
                    <a:pt x="167" y="22"/>
                    <a:pt x="167" y="29"/>
                  </a:cubicBezTo>
                  <a:cubicBezTo>
                    <a:pt x="167" y="31"/>
                    <a:pt x="168" y="32"/>
                    <a:pt x="170" y="33"/>
                  </a:cubicBezTo>
                  <a:cubicBezTo>
                    <a:pt x="184" y="36"/>
                    <a:pt x="198" y="41"/>
                    <a:pt x="210" y="49"/>
                  </a:cubicBezTo>
                  <a:cubicBezTo>
                    <a:pt x="212" y="50"/>
                    <a:pt x="213" y="50"/>
                    <a:pt x="214" y="49"/>
                  </a:cubicBezTo>
                  <a:cubicBezTo>
                    <a:pt x="220" y="44"/>
                    <a:pt x="225" y="39"/>
                    <a:pt x="230" y="34"/>
                  </a:cubicBezTo>
                  <a:cubicBezTo>
                    <a:pt x="231" y="35"/>
                    <a:pt x="232" y="36"/>
                    <a:pt x="234" y="38"/>
                  </a:cubicBezTo>
                  <a:cubicBezTo>
                    <a:pt x="238" y="41"/>
                    <a:pt x="242" y="45"/>
                    <a:pt x="245" y="48"/>
                  </a:cubicBezTo>
                  <a:cubicBezTo>
                    <a:pt x="248" y="52"/>
                    <a:pt x="251" y="54"/>
                    <a:pt x="252" y="55"/>
                  </a:cubicBezTo>
                  <a:cubicBezTo>
                    <a:pt x="254" y="57"/>
                    <a:pt x="255" y="59"/>
                    <a:pt x="257" y="61"/>
                  </a:cubicBezTo>
                  <a:cubicBezTo>
                    <a:pt x="257" y="62"/>
                    <a:pt x="257" y="62"/>
                    <a:pt x="258" y="62"/>
                  </a:cubicBezTo>
                  <a:cubicBezTo>
                    <a:pt x="253" y="67"/>
                    <a:pt x="248" y="72"/>
                    <a:pt x="243" y="77"/>
                  </a:cubicBezTo>
                  <a:cubicBezTo>
                    <a:pt x="242" y="78"/>
                    <a:pt x="241" y="80"/>
                    <a:pt x="242" y="81"/>
                  </a:cubicBezTo>
                  <a:cubicBezTo>
                    <a:pt x="251" y="94"/>
                    <a:pt x="256" y="107"/>
                    <a:pt x="259" y="122"/>
                  </a:cubicBezTo>
                  <a:cubicBezTo>
                    <a:pt x="260" y="124"/>
                    <a:pt x="261" y="125"/>
                    <a:pt x="263" y="125"/>
                  </a:cubicBezTo>
                  <a:cubicBezTo>
                    <a:pt x="270" y="125"/>
                    <a:pt x="277" y="125"/>
                    <a:pt x="284" y="125"/>
                  </a:cubicBezTo>
                  <a:cubicBezTo>
                    <a:pt x="285" y="131"/>
                    <a:pt x="285" y="138"/>
                    <a:pt x="285" y="145"/>
                  </a:cubicBezTo>
                  <a:cubicBezTo>
                    <a:pt x="285" y="152"/>
                    <a:pt x="285" y="158"/>
                    <a:pt x="284" y="164"/>
                  </a:cubicBezTo>
                  <a:cubicBezTo>
                    <a:pt x="283" y="164"/>
                    <a:pt x="282" y="164"/>
                    <a:pt x="281" y="164"/>
                  </a:cubicBezTo>
                  <a:cubicBezTo>
                    <a:pt x="274" y="164"/>
                    <a:pt x="269" y="166"/>
                    <a:pt x="264" y="168"/>
                  </a:cubicBezTo>
                  <a:cubicBezTo>
                    <a:pt x="261" y="170"/>
                    <a:pt x="259" y="173"/>
                    <a:pt x="257" y="176"/>
                  </a:cubicBezTo>
                  <a:cubicBezTo>
                    <a:pt x="253" y="184"/>
                    <a:pt x="251" y="195"/>
                    <a:pt x="243" y="208"/>
                  </a:cubicBezTo>
                  <a:cubicBezTo>
                    <a:pt x="242" y="210"/>
                    <a:pt x="242" y="211"/>
                    <a:pt x="243" y="213"/>
                  </a:cubicBezTo>
                  <a:cubicBezTo>
                    <a:pt x="248" y="217"/>
                    <a:pt x="253" y="222"/>
                    <a:pt x="258" y="227"/>
                  </a:cubicBezTo>
                  <a:cubicBezTo>
                    <a:pt x="250" y="238"/>
                    <a:pt x="241" y="248"/>
                    <a:pt x="230" y="256"/>
                  </a:cubicBezTo>
                  <a:cubicBezTo>
                    <a:pt x="225" y="251"/>
                    <a:pt x="220" y="246"/>
                    <a:pt x="215" y="241"/>
                  </a:cubicBezTo>
                  <a:cubicBezTo>
                    <a:pt x="214" y="240"/>
                    <a:pt x="212" y="240"/>
                    <a:pt x="211" y="240"/>
                  </a:cubicBezTo>
                  <a:cubicBezTo>
                    <a:pt x="198" y="249"/>
                    <a:pt x="185" y="255"/>
                    <a:pt x="170" y="258"/>
                  </a:cubicBezTo>
                  <a:cubicBezTo>
                    <a:pt x="168" y="258"/>
                    <a:pt x="167" y="259"/>
                    <a:pt x="167" y="261"/>
                  </a:cubicBezTo>
                  <a:cubicBezTo>
                    <a:pt x="167" y="268"/>
                    <a:pt x="167" y="275"/>
                    <a:pt x="167" y="282"/>
                  </a:cubicBezTo>
                  <a:cubicBezTo>
                    <a:pt x="160" y="283"/>
                    <a:pt x="154" y="283"/>
                    <a:pt x="147" y="283"/>
                  </a:cubicBezTo>
                  <a:cubicBezTo>
                    <a:pt x="140" y="283"/>
                    <a:pt x="134" y="283"/>
                    <a:pt x="127" y="282"/>
                  </a:cubicBezTo>
                  <a:cubicBezTo>
                    <a:pt x="127" y="275"/>
                    <a:pt x="127" y="268"/>
                    <a:pt x="127" y="261"/>
                  </a:cubicBezTo>
                  <a:cubicBezTo>
                    <a:pt x="127" y="259"/>
                    <a:pt x="126" y="258"/>
                    <a:pt x="124" y="258"/>
                  </a:cubicBezTo>
                  <a:cubicBezTo>
                    <a:pt x="110" y="255"/>
                    <a:pt x="96" y="249"/>
                    <a:pt x="83" y="240"/>
                  </a:cubicBezTo>
                  <a:cubicBezTo>
                    <a:pt x="82" y="240"/>
                    <a:pt x="80" y="240"/>
                    <a:pt x="79" y="241"/>
                  </a:cubicBezTo>
                  <a:cubicBezTo>
                    <a:pt x="74" y="246"/>
                    <a:pt x="69" y="251"/>
                    <a:pt x="64" y="255"/>
                  </a:cubicBezTo>
                  <a:cubicBezTo>
                    <a:pt x="53" y="247"/>
                    <a:pt x="44" y="238"/>
                    <a:pt x="36" y="227"/>
                  </a:cubicBezTo>
                  <a:cubicBezTo>
                    <a:pt x="41" y="222"/>
                    <a:pt x="46" y="217"/>
                    <a:pt x="51" y="213"/>
                  </a:cubicBezTo>
                  <a:cubicBezTo>
                    <a:pt x="52" y="211"/>
                    <a:pt x="52" y="210"/>
                    <a:pt x="51" y="208"/>
                  </a:cubicBezTo>
                  <a:cubicBezTo>
                    <a:pt x="43" y="196"/>
                    <a:pt x="37" y="182"/>
                    <a:pt x="34" y="167"/>
                  </a:cubicBezTo>
                  <a:cubicBezTo>
                    <a:pt x="34" y="166"/>
                    <a:pt x="33" y="165"/>
                    <a:pt x="31" y="165"/>
                  </a:cubicBezTo>
                  <a:cubicBezTo>
                    <a:pt x="24" y="165"/>
                    <a:pt x="17" y="165"/>
                    <a:pt x="10" y="165"/>
                  </a:cubicBezTo>
                  <a:cubicBezTo>
                    <a:pt x="9" y="158"/>
                    <a:pt x="9" y="152"/>
                    <a:pt x="9" y="145"/>
                  </a:cubicBezTo>
                  <a:cubicBezTo>
                    <a:pt x="9" y="138"/>
                    <a:pt x="9" y="131"/>
                    <a:pt x="10" y="125"/>
                  </a:cubicBezTo>
                  <a:cubicBezTo>
                    <a:pt x="17" y="125"/>
                    <a:pt x="24" y="125"/>
                    <a:pt x="31" y="125"/>
                  </a:cubicBezTo>
                  <a:cubicBezTo>
                    <a:pt x="33" y="125"/>
                    <a:pt x="34" y="124"/>
                    <a:pt x="35" y="122"/>
                  </a:cubicBezTo>
                  <a:close/>
                  <a:moveTo>
                    <a:pt x="257" y="252"/>
                  </a:moveTo>
                  <a:cubicBezTo>
                    <a:pt x="254" y="255"/>
                    <a:pt x="252" y="258"/>
                    <a:pt x="249" y="261"/>
                  </a:cubicBezTo>
                  <a:cubicBezTo>
                    <a:pt x="251" y="255"/>
                    <a:pt x="253" y="248"/>
                    <a:pt x="255" y="241"/>
                  </a:cubicBezTo>
                  <a:cubicBezTo>
                    <a:pt x="256" y="240"/>
                    <a:pt x="257" y="239"/>
                    <a:pt x="258" y="238"/>
                  </a:cubicBezTo>
                  <a:cubicBezTo>
                    <a:pt x="258" y="243"/>
                    <a:pt x="257" y="247"/>
                    <a:pt x="257" y="252"/>
                  </a:cubicBezTo>
                  <a:close/>
                  <a:moveTo>
                    <a:pt x="236" y="274"/>
                  </a:moveTo>
                  <a:cubicBezTo>
                    <a:pt x="239" y="267"/>
                    <a:pt x="241" y="260"/>
                    <a:pt x="244" y="253"/>
                  </a:cubicBezTo>
                  <a:cubicBezTo>
                    <a:pt x="246" y="251"/>
                    <a:pt x="248" y="249"/>
                    <a:pt x="250" y="247"/>
                  </a:cubicBezTo>
                  <a:cubicBezTo>
                    <a:pt x="248" y="254"/>
                    <a:pt x="246" y="260"/>
                    <a:pt x="244" y="267"/>
                  </a:cubicBezTo>
                  <a:cubicBezTo>
                    <a:pt x="242" y="270"/>
                    <a:pt x="239" y="272"/>
                    <a:pt x="236" y="274"/>
                  </a:cubicBezTo>
                  <a:close/>
                  <a:moveTo>
                    <a:pt x="215" y="270"/>
                  </a:moveTo>
                  <a:cubicBezTo>
                    <a:pt x="218" y="266"/>
                    <a:pt x="220" y="262"/>
                    <a:pt x="222" y="257"/>
                  </a:cubicBezTo>
                  <a:cubicBezTo>
                    <a:pt x="222" y="258"/>
                    <a:pt x="223" y="258"/>
                    <a:pt x="224" y="259"/>
                  </a:cubicBezTo>
                  <a:cubicBezTo>
                    <a:pt x="224" y="259"/>
                    <a:pt x="224" y="259"/>
                    <a:pt x="224" y="259"/>
                  </a:cubicBezTo>
                  <a:cubicBezTo>
                    <a:pt x="222" y="264"/>
                    <a:pt x="219" y="268"/>
                    <a:pt x="217" y="272"/>
                  </a:cubicBezTo>
                  <a:cubicBezTo>
                    <a:pt x="217" y="272"/>
                    <a:pt x="216" y="271"/>
                    <a:pt x="215" y="270"/>
                  </a:cubicBezTo>
                  <a:close/>
                  <a:moveTo>
                    <a:pt x="174" y="281"/>
                  </a:moveTo>
                  <a:cubicBezTo>
                    <a:pt x="174" y="279"/>
                    <a:pt x="174" y="277"/>
                    <a:pt x="174" y="275"/>
                  </a:cubicBezTo>
                  <a:cubicBezTo>
                    <a:pt x="177" y="271"/>
                    <a:pt x="180" y="266"/>
                    <a:pt x="182" y="261"/>
                  </a:cubicBezTo>
                  <a:cubicBezTo>
                    <a:pt x="184" y="261"/>
                    <a:pt x="185" y="260"/>
                    <a:pt x="187" y="260"/>
                  </a:cubicBezTo>
                  <a:cubicBezTo>
                    <a:pt x="183" y="267"/>
                    <a:pt x="180" y="274"/>
                    <a:pt x="176" y="281"/>
                  </a:cubicBezTo>
                  <a:cubicBezTo>
                    <a:pt x="175" y="281"/>
                    <a:pt x="175" y="281"/>
                    <a:pt x="174" y="281"/>
                  </a:cubicBezTo>
                  <a:close/>
                  <a:moveTo>
                    <a:pt x="164" y="308"/>
                  </a:moveTo>
                  <a:cubicBezTo>
                    <a:pt x="163" y="308"/>
                    <a:pt x="162" y="308"/>
                    <a:pt x="160" y="309"/>
                  </a:cubicBezTo>
                  <a:cubicBezTo>
                    <a:pt x="162" y="304"/>
                    <a:pt x="164" y="299"/>
                    <a:pt x="166" y="294"/>
                  </a:cubicBezTo>
                  <a:cubicBezTo>
                    <a:pt x="166" y="299"/>
                    <a:pt x="165" y="304"/>
                    <a:pt x="164" y="308"/>
                  </a:cubicBezTo>
                  <a:close/>
                  <a:moveTo>
                    <a:pt x="165" y="289"/>
                  </a:moveTo>
                  <a:cubicBezTo>
                    <a:pt x="162" y="295"/>
                    <a:pt x="159" y="302"/>
                    <a:pt x="156" y="309"/>
                  </a:cubicBezTo>
                  <a:cubicBezTo>
                    <a:pt x="154" y="309"/>
                    <a:pt x="152" y="309"/>
                    <a:pt x="150" y="309"/>
                  </a:cubicBezTo>
                  <a:cubicBezTo>
                    <a:pt x="152" y="303"/>
                    <a:pt x="155" y="296"/>
                    <a:pt x="158" y="290"/>
                  </a:cubicBezTo>
                  <a:cubicBezTo>
                    <a:pt x="160" y="289"/>
                    <a:pt x="163" y="289"/>
                    <a:pt x="165" y="289"/>
                  </a:cubicBezTo>
                  <a:close/>
                  <a:moveTo>
                    <a:pt x="174" y="264"/>
                  </a:moveTo>
                  <a:cubicBezTo>
                    <a:pt x="175" y="263"/>
                    <a:pt x="176" y="263"/>
                    <a:pt x="178" y="263"/>
                  </a:cubicBezTo>
                  <a:cubicBezTo>
                    <a:pt x="176" y="265"/>
                    <a:pt x="175" y="267"/>
                    <a:pt x="174" y="269"/>
                  </a:cubicBezTo>
                  <a:cubicBezTo>
                    <a:pt x="174" y="267"/>
                    <a:pt x="174" y="265"/>
                    <a:pt x="174" y="264"/>
                  </a:cubicBezTo>
                  <a:close/>
                  <a:moveTo>
                    <a:pt x="192" y="258"/>
                  </a:moveTo>
                  <a:cubicBezTo>
                    <a:pt x="194" y="257"/>
                    <a:pt x="197" y="256"/>
                    <a:pt x="199" y="255"/>
                  </a:cubicBezTo>
                  <a:cubicBezTo>
                    <a:pt x="196" y="262"/>
                    <a:pt x="193" y="269"/>
                    <a:pt x="191" y="276"/>
                  </a:cubicBezTo>
                  <a:cubicBezTo>
                    <a:pt x="187" y="278"/>
                    <a:pt x="184" y="279"/>
                    <a:pt x="181" y="280"/>
                  </a:cubicBezTo>
                  <a:cubicBezTo>
                    <a:pt x="184" y="272"/>
                    <a:pt x="188" y="265"/>
                    <a:pt x="192" y="258"/>
                  </a:cubicBezTo>
                  <a:close/>
                  <a:moveTo>
                    <a:pt x="203" y="253"/>
                  </a:moveTo>
                  <a:cubicBezTo>
                    <a:pt x="205" y="252"/>
                    <a:pt x="207" y="251"/>
                    <a:pt x="209" y="250"/>
                  </a:cubicBezTo>
                  <a:cubicBezTo>
                    <a:pt x="206" y="257"/>
                    <a:pt x="203" y="264"/>
                    <a:pt x="200" y="272"/>
                  </a:cubicBezTo>
                  <a:cubicBezTo>
                    <a:pt x="198" y="273"/>
                    <a:pt x="197" y="274"/>
                    <a:pt x="195" y="274"/>
                  </a:cubicBezTo>
                  <a:cubicBezTo>
                    <a:pt x="198" y="267"/>
                    <a:pt x="201" y="260"/>
                    <a:pt x="203" y="253"/>
                  </a:cubicBezTo>
                  <a:close/>
                  <a:moveTo>
                    <a:pt x="215" y="251"/>
                  </a:moveTo>
                  <a:cubicBezTo>
                    <a:pt x="217" y="252"/>
                    <a:pt x="218" y="253"/>
                    <a:pt x="219" y="254"/>
                  </a:cubicBezTo>
                  <a:cubicBezTo>
                    <a:pt x="218" y="258"/>
                    <a:pt x="216" y="262"/>
                    <a:pt x="214" y="266"/>
                  </a:cubicBezTo>
                  <a:cubicBezTo>
                    <a:pt x="214" y="261"/>
                    <a:pt x="215" y="256"/>
                    <a:pt x="215" y="251"/>
                  </a:cubicBezTo>
                  <a:close/>
                  <a:moveTo>
                    <a:pt x="208" y="261"/>
                  </a:moveTo>
                  <a:cubicBezTo>
                    <a:pt x="207" y="263"/>
                    <a:pt x="207" y="265"/>
                    <a:pt x="207" y="267"/>
                  </a:cubicBezTo>
                  <a:cubicBezTo>
                    <a:pt x="206" y="268"/>
                    <a:pt x="205" y="269"/>
                    <a:pt x="205" y="269"/>
                  </a:cubicBezTo>
                  <a:cubicBezTo>
                    <a:pt x="206" y="266"/>
                    <a:pt x="207" y="264"/>
                    <a:pt x="208" y="261"/>
                  </a:cubicBezTo>
                  <a:close/>
                  <a:moveTo>
                    <a:pt x="224" y="266"/>
                  </a:moveTo>
                  <a:cubicBezTo>
                    <a:pt x="224" y="270"/>
                    <a:pt x="223" y="274"/>
                    <a:pt x="223" y="278"/>
                  </a:cubicBezTo>
                  <a:cubicBezTo>
                    <a:pt x="222" y="277"/>
                    <a:pt x="221" y="276"/>
                    <a:pt x="220" y="275"/>
                  </a:cubicBezTo>
                  <a:cubicBezTo>
                    <a:pt x="221" y="272"/>
                    <a:pt x="223" y="269"/>
                    <a:pt x="224" y="266"/>
                  </a:cubicBezTo>
                  <a:close/>
                  <a:moveTo>
                    <a:pt x="232" y="263"/>
                  </a:moveTo>
                  <a:cubicBezTo>
                    <a:pt x="234" y="261"/>
                    <a:pt x="236" y="259"/>
                    <a:pt x="239" y="257"/>
                  </a:cubicBezTo>
                  <a:cubicBezTo>
                    <a:pt x="236" y="264"/>
                    <a:pt x="234" y="271"/>
                    <a:pt x="231" y="279"/>
                  </a:cubicBezTo>
                  <a:cubicBezTo>
                    <a:pt x="231" y="279"/>
                    <a:pt x="230" y="279"/>
                    <a:pt x="230" y="280"/>
                  </a:cubicBezTo>
                  <a:cubicBezTo>
                    <a:pt x="230" y="274"/>
                    <a:pt x="231" y="268"/>
                    <a:pt x="232" y="263"/>
                  </a:cubicBezTo>
                  <a:close/>
                  <a:moveTo>
                    <a:pt x="106" y="280"/>
                  </a:moveTo>
                  <a:cubicBezTo>
                    <a:pt x="104" y="279"/>
                    <a:pt x="102" y="279"/>
                    <a:pt x="100" y="278"/>
                  </a:cubicBezTo>
                  <a:cubicBezTo>
                    <a:pt x="104" y="272"/>
                    <a:pt x="108" y="267"/>
                    <a:pt x="113" y="262"/>
                  </a:cubicBezTo>
                  <a:cubicBezTo>
                    <a:pt x="115" y="262"/>
                    <a:pt x="117" y="263"/>
                    <a:pt x="119" y="263"/>
                  </a:cubicBezTo>
                  <a:cubicBezTo>
                    <a:pt x="115" y="269"/>
                    <a:pt x="110" y="274"/>
                    <a:pt x="106" y="280"/>
                  </a:cubicBezTo>
                  <a:close/>
                  <a:moveTo>
                    <a:pt x="92" y="274"/>
                  </a:moveTo>
                  <a:cubicBezTo>
                    <a:pt x="96" y="269"/>
                    <a:pt x="101" y="264"/>
                    <a:pt x="105" y="259"/>
                  </a:cubicBezTo>
                  <a:cubicBezTo>
                    <a:pt x="107" y="260"/>
                    <a:pt x="108" y="260"/>
                    <a:pt x="110" y="261"/>
                  </a:cubicBezTo>
                  <a:cubicBezTo>
                    <a:pt x="105" y="266"/>
                    <a:pt x="101" y="271"/>
                    <a:pt x="97" y="276"/>
                  </a:cubicBezTo>
                  <a:cubicBezTo>
                    <a:pt x="95" y="276"/>
                    <a:pt x="94" y="275"/>
                    <a:pt x="92" y="274"/>
                  </a:cubicBezTo>
                  <a:close/>
                  <a:moveTo>
                    <a:pt x="86" y="270"/>
                  </a:moveTo>
                  <a:cubicBezTo>
                    <a:pt x="89" y="265"/>
                    <a:pt x="93" y="261"/>
                    <a:pt x="97" y="256"/>
                  </a:cubicBezTo>
                  <a:cubicBezTo>
                    <a:pt x="97" y="256"/>
                    <a:pt x="97" y="256"/>
                    <a:pt x="97" y="256"/>
                  </a:cubicBezTo>
                  <a:cubicBezTo>
                    <a:pt x="98" y="256"/>
                    <a:pt x="100" y="257"/>
                    <a:pt x="102" y="258"/>
                  </a:cubicBezTo>
                  <a:cubicBezTo>
                    <a:pt x="97" y="262"/>
                    <a:pt x="93" y="267"/>
                    <a:pt x="89" y="272"/>
                  </a:cubicBezTo>
                  <a:cubicBezTo>
                    <a:pt x="88" y="272"/>
                    <a:pt x="87" y="271"/>
                    <a:pt x="86" y="270"/>
                  </a:cubicBezTo>
                  <a:close/>
                  <a:moveTo>
                    <a:pt x="87" y="251"/>
                  </a:moveTo>
                  <a:cubicBezTo>
                    <a:pt x="86" y="252"/>
                    <a:pt x="85" y="253"/>
                    <a:pt x="84" y="255"/>
                  </a:cubicBezTo>
                  <a:cubicBezTo>
                    <a:pt x="84" y="253"/>
                    <a:pt x="84" y="251"/>
                    <a:pt x="84" y="249"/>
                  </a:cubicBezTo>
                  <a:cubicBezTo>
                    <a:pt x="85" y="249"/>
                    <a:pt x="86" y="250"/>
                    <a:pt x="87" y="251"/>
                  </a:cubicBezTo>
                  <a:close/>
                  <a:moveTo>
                    <a:pt x="83" y="268"/>
                  </a:moveTo>
                  <a:cubicBezTo>
                    <a:pt x="83" y="266"/>
                    <a:pt x="83" y="263"/>
                    <a:pt x="83" y="261"/>
                  </a:cubicBezTo>
                  <a:cubicBezTo>
                    <a:pt x="85" y="258"/>
                    <a:pt x="88" y="255"/>
                    <a:pt x="90" y="252"/>
                  </a:cubicBezTo>
                  <a:cubicBezTo>
                    <a:pt x="91" y="253"/>
                    <a:pt x="92" y="253"/>
                    <a:pt x="94" y="254"/>
                  </a:cubicBezTo>
                  <a:cubicBezTo>
                    <a:pt x="90" y="259"/>
                    <a:pt x="87" y="264"/>
                    <a:pt x="83" y="268"/>
                  </a:cubicBezTo>
                  <a:close/>
                  <a:moveTo>
                    <a:pt x="134" y="289"/>
                  </a:moveTo>
                  <a:cubicBezTo>
                    <a:pt x="132" y="295"/>
                    <a:pt x="129" y="300"/>
                    <a:pt x="127" y="306"/>
                  </a:cubicBezTo>
                  <a:cubicBezTo>
                    <a:pt x="127" y="300"/>
                    <a:pt x="127" y="295"/>
                    <a:pt x="128" y="289"/>
                  </a:cubicBezTo>
                  <a:cubicBezTo>
                    <a:pt x="130" y="289"/>
                    <a:pt x="132" y="289"/>
                    <a:pt x="134" y="289"/>
                  </a:cubicBezTo>
                  <a:close/>
                  <a:moveTo>
                    <a:pt x="138" y="290"/>
                  </a:moveTo>
                  <a:cubicBezTo>
                    <a:pt x="140" y="290"/>
                    <a:pt x="142" y="290"/>
                    <a:pt x="143" y="290"/>
                  </a:cubicBezTo>
                  <a:cubicBezTo>
                    <a:pt x="141" y="296"/>
                    <a:pt x="138" y="303"/>
                    <a:pt x="136" y="309"/>
                  </a:cubicBezTo>
                  <a:cubicBezTo>
                    <a:pt x="134" y="309"/>
                    <a:pt x="131" y="309"/>
                    <a:pt x="129" y="309"/>
                  </a:cubicBezTo>
                  <a:cubicBezTo>
                    <a:pt x="132" y="302"/>
                    <a:pt x="135" y="296"/>
                    <a:pt x="138" y="290"/>
                  </a:cubicBezTo>
                  <a:close/>
                  <a:moveTo>
                    <a:pt x="60" y="261"/>
                  </a:moveTo>
                  <a:cubicBezTo>
                    <a:pt x="60" y="267"/>
                    <a:pt x="58" y="272"/>
                    <a:pt x="57" y="279"/>
                  </a:cubicBezTo>
                  <a:cubicBezTo>
                    <a:pt x="56" y="277"/>
                    <a:pt x="54" y="276"/>
                    <a:pt x="53" y="275"/>
                  </a:cubicBezTo>
                  <a:cubicBezTo>
                    <a:pt x="55" y="270"/>
                    <a:pt x="58" y="266"/>
                    <a:pt x="60" y="261"/>
                  </a:cubicBezTo>
                  <a:close/>
                  <a:moveTo>
                    <a:pt x="37" y="258"/>
                  </a:moveTo>
                  <a:cubicBezTo>
                    <a:pt x="39" y="254"/>
                    <a:pt x="41" y="250"/>
                    <a:pt x="44" y="247"/>
                  </a:cubicBezTo>
                  <a:cubicBezTo>
                    <a:pt x="45" y="248"/>
                    <a:pt x="46" y="248"/>
                    <a:pt x="46" y="249"/>
                  </a:cubicBezTo>
                  <a:cubicBezTo>
                    <a:pt x="44" y="253"/>
                    <a:pt x="41" y="257"/>
                    <a:pt x="39" y="260"/>
                  </a:cubicBezTo>
                  <a:cubicBezTo>
                    <a:pt x="38" y="260"/>
                    <a:pt x="37" y="259"/>
                    <a:pt x="37" y="258"/>
                  </a:cubicBezTo>
                  <a:close/>
                  <a:moveTo>
                    <a:pt x="7" y="171"/>
                  </a:moveTo>
                  <a:cubicBezTo>
                    <a:pt x="7" y="171"/>
                    <a:pt x="7" y="171"/>
                    <a:pt x="7" y="171"/>
                  </a:cubicBezTo>
                  <a:cubicBezTo>
                    <a:pt x="9" y="171"/>
                    <a:pt x="10" y="171"/>
                    <a:pt x="12" y="171"/>
                  </a:cubicBezTo>
                  <a:cubicBezTo>
                    <a:pt x="10" y="175"/>
                    <a:pt x="9" y="179"/>
                    <a:pt x="7" y="183"/>
                  </a:cubicBezTo>
                  <a:cubicBezTo>
                    <a:pt x="7" y="179"/>
                    <a:pt x="7" y="175"/>
                    <a:pt x="7" y="171"/>
                  </a:cubicBezTo>
                  <a:close/>
                  <a:moveTo>
                    <a:pt x="7" y="190"/>
                  </a:moveTo>
                  <a:cubicBezTo>
                    <a:pt x="10" y="184"/>
                    <a:pt x="13" y="177"/>
                    <a:pt x="15" y="171"/>
                  </a:cubicBezTo>
                  <a:cubicBezTo>
                    <a:pt x="18" y="171"/>
                    <a:pt x="20" y="171"/>
                    <a:pt x="23" y="171"/>
                  </a:cubicBezTo>
                  <a:cubicBezTo>
                    <a:pt x="20" y="178"/>
                    <a:pt x="17" y="184"/>
                    <a:pt x="15" y="191"/>
                  </a:cubicBezTo>
                  <a:cubicBezTo>
                    <a:pt x="12" y="191"/>
                    <a:pt x="10" y="191"/>
                    <a:pt x="8" y="191"/>
                  </a:cubicBezTo>
                  <a:cubicBezTo>
                    <a:pt x="8" y="191"/>
                    <a:pt x="8" y="190"/>
                    <a:pt x="7" y="190"/>
                  </a:cubicBezTo>
                  <a:close/>
                  <a:moveTo>
                    <a:pt x="26" y="172"/>
                  </a:moveTo>
                  <a:cubicBezTo>
                    <a:pt x="26" y="175"/>
                    <a:pt x="26" y="179"/>
                    <a:pt x="26" y="182"/>
                  </a:cubicBezTo>
                  <a:cubicBezTo>
                    <a:pt x="25" y="185"/>
                    <a:pt x="24" y="188"/>
                    <a:pt x="23" y="191"/>
                  </a:cubicBezTo>
                  <a:cubicBezTo>
                    <a:pt x="21" y="191"/>
                    <a:pt x="20" y="191"/>
                    <a:pt x="18" y="191"/>
                  </a:cubicBezTo>
                  <a:cubicBezTo>
                    <a:pt x="21" y="184"/>
                    <a:pt x="23" y="178"/>
                    <a:pt x="26" y="172"/>
                  </a:cubicBezTo>
                  <a:close/>
                  <a:moveTo>
                    <a:pt x="32" y="195"/>
                  </a:moveTo>
                  <a:cubicBezTo>
                    <a:pt x="32" y="192"/>
                    <a:pt x="32" y="189"/>
                    <a:pt x="33" y="185"/>
                  </a:cubicBezTo>
                  <a:cubicBezTo>
                    <a:pt x="33" y="188"/>
                    <a:pt x="34" y="190"/>
                    <a:pt x="35" y="192"/>
                  </a:cubicBezTo>
                  <a:cubicBezTo>
                    <a:pt x="34" y="194"/>
                    <a:pt x="34" y="196"/>
                    <a:pt x="33" y="199"/>
                  </a:cubicBezTo>
                  <a:cubicBezTo>
                    <a:pt x="33" y="198"/>
                    <a:pt x="32" y="196"/>
                    <a:pt x="32" y="195"/>
                  </a:cubicBezTo>
                  <a:close/>
                  <a:moveTo>
                    <a:pt x="37" y="197"/>
                  </a:moveTo>
                  <a:cubicBezTo>
                    <a:pt x="38" y="199"/>
                    <a:pt x="39" y="201"/>
                    <a:pt x="40" y="203"/>
                  </a:cubicBezTo>
                  <a:cubicBezTo>
                    <a:pt x="39" y="206"/>
                    <a:pt x="38" y="209"/>
                    <a:pt x="37" y="212"/>
                  </a:cubicBezTo>
                  <a:cubicBezTo>
                    <a:pt x="36" y="210"/>
                    <a:pt x="35" y="207"/>
                    <a:pt x="35" y="205"/>
                  </a:cubicBezTo>
                  <a:cubicBezTo>
                    <a:pt x="36" y="202"/>
                    <a:pt x="36" y="199"/>
                    <a:pt x="37" y="197"/>
                  </a:cubicBezTo>
                  <a:close/>
                  <a:moveTo>
                    <a:pt x="44" y="210"/>
                  </a:moveTo>
                  <a:cubicBezTo>
                    <a:pt x="43" y="211"/>
                    <a:pt x="42" y="212"/>
                    <a:pt x="41" y="213"/>
                  </a:cubicBezTo>
                  <a:cubicBezTo>
                    <a:pt x="41" y="211"/>
                    <a:pt x="42" y="209"/>
                    <a:pt x="43" y="207"/>
                  </a:cubicBezTo>
                  <a:cubicBezTo>
                    <a:pt x="43" y="208"/>
                    <a:pt x="44" y="209"/>
                    <a:pt x="44" y="210"/>
                  </a:cubicBezTo>
                  <a:close/>
                  <a:moveTo>
                    <a:pt x="34" y="236"/>
                  </a:moveTo>
                  <a:cubicBezTo>
                    <a:pt x="35" y="237"/>
                    <a:pt x="36" y="238"/>
                    <a:pt x="37" y="239"/>
                  </a:cubicBezTo>
                  <a:cubicBezTo>
                    <a:pt x="36" y="241"/>
                    <a:pt x="35" y="243"/>
                    <a:pt x="34" y="245"/>
                  </a:cubicBezTo>
                  <a:cubicBezTo>
                    <a:pt x="34" y="242"/>
                    <a:pt x="34" y="239"/>
                    <a:pt x="34" y="236"/>
                  </a:cubicBezTo>
                  <a:close/>
                  <a:moveTo>
                    <a:pt x="33" y="253"/>
                  </a:moveTo>
                  <a:cubicBezTo>
                    <a:pt x="35" y="249"/>
                    <a:pt x="37" y="246"/>
                    <a:pt x="39" y="242"/>
                  </a:cubicBezTo>
                  <a:cubicBezTo>
                    <a:pt x="40" y="243"/>
                    <a:pt x="41" y="243"/>
                    <a:pt x="41" y="244"/>
                  </a:cubicBezTo>
                  <a:cubicBezTo>
                    <a:pt x="39" y="248"/>
                    <a:pt x="37" y="251"/>
                    <a:pt x="34" y="255"/>
                  </a:cubicBezTo>
                  <a:cubicBezTo>
                    <a:pt x="34" y="254"/>
                    <a:pt x="33" y="254"/>
                    <a:pt x="33" y="253"/>
                  </a:cubicBezTo>
                  <a:close/>
                  <a:moveTo>
                    <a:pt x="41" y="263"/>
                  </a:moveTo>
                  <a:cubicBezTo>
                    <a:pt x="44" y="259"/>
                    <a:pt x="46" y="255"/>
                    <a:pt x="49" y="252"/>
                  </a:cubicBezTo>
                  <a:cubicBezTo>
                    <a:pt x="50" y="252"/>
                    <a:pt x="51" y="253"/>
                    <a:pt x="51" y="254"/>
                  </a:cubicBezTo>
                  <a:cubicBezTo>
                    <a:pt x="49" y="258"/>
                    <a:pt x="46" y="262"/>
                    <a:pt x="44" y="266"/>
                  </a:cubicBezTo>
                  <a:cubicBezTo>
                    <a:pt x="43" y="265"/>
                    <a:pt x="42" y="264"/>
                    <a:pt x="41" y="263"/>
                  </a:cubicBezTo>
                  <a:close/>
                  <a:moveTo>
                    <a:pt x="46" y="269"/>
                  </a:moveTo>
                  <a:cubicBezTo>
                    <a:pt x="49" y="265"/>
                    <a:pt x="51" y="260"/>
                    <a:pt x="54" y="256"/>
                  </a:cubicBezTo>
                  <a:cubicBezTo>
                    <a:pt x="55" y="257"/>
                    <a:pt x="56" y="258"/>
                    <a:pt x="58" y="259"/>
                  </a:cubicBezTo>
                  <a:cubicBezTo>
                    <a:pt x="55" y="263"/>
                    <a:pt x="53" y="268"/>
                    <a:pt x="50" y="272"/>
                  </a:cubicBezTo>
                  <a:cubicBezTo>
                    <a:pt x="49" y="271"/>
                    <a:pt x="48" y="270"/>
                    <a:pt x="46" y="269"/>
                  </a:cubicBezTo>
                  <a:close/>
                  <a:moveTo>
                    <a:pt x="64" y="279"/>
                  </a:moveTo>
                  <a:cubicBezTo>
                    <a:pt x="65" y="274"/>
                    <a:pt x="66" y="269"/>
                    <a:pt x="67" y="262"/>
                  </a:cubicBezTo>
                  <a:cubicBezTo>
                    <a:pt x="70" y="259"/>
                    <a:pt x="74" y="256"/>
                    <a:pt x="77" y="252"/>
                  </a:cubicBezTo>
                  <a:cubicBezTo>
                    <a:pt x="77" y="257"/>
                    <a:pt x="76" y="262"/>
                    <a:pt x="76" y="268"/>
                  </a:cubicBezTo>
                  <a:cubicBezTo>
                    <a:pt x="72" y="272"/>
                    <a:pt x="68" y="275"/>
                    <a:pt x="64" y="279"/>
                  </a:cubicBezTo>
                  <a:close/>
                  <a:moveTo>
                    <a:pt x="118" y="283"/>
                  </a:moveTo>
                  <a:cubicBezTo>
                    <a:pt x="115" y="283"/>
                    <a:pt x="112" y="282"/>
                    <a:pt x="109" y="281"/>
                  </a:cubicBezTo>
                  <a:cubicBezTo>
                    <a:pt x="113" y="276"/>
                    <a:pt x="117" y="272"/>
                    <a:pt x="120" y="267"/>
                  </a:cubicBezTo>
                  <a:cubicBezTo>
                    <a:pt x="120" y="273"/>
                    <a:pt x="120" y="279"/>
                    <a:pt x="120" y="285"/>
                  </a:cubicBezTo>
                  <a:cubicBezTo>
                    <a:pt x="120" y="286"/>
                    <a:pt x="121" y="286"/>
                    <a:pt x="121" y="287"/>
                  </a:cubicBezTo>
                  <a:cubicBezTo>
                    <a:pt x="121" y="288"/>
                    <a:pt x="121" y="289"/>
                    <a:pt x="121" y="289"/>
                  </a:cubicBezTo>
                  <a:cubicBezTo>
                    <a:pt x="121" y="288"/>
                    <a:pt x="121" y="287"/>
                    <a:pt x="121" y="286"/>
                  </a:cubicBezTo>
                  <a:cubicBezTo>
                    <a:pt x="120" y="285"/>
                    <a:pt x="119" y="284"/>
                    <a:pt x="118" y="283"/>
                  </a:cubicBezTo>
                  <a:close/>
                  <a:moveTo>
                    <a:pt x="139" y="309"/>
                  </a:moveTo>
                  <a:cubicBezTo>
                    <a:pt x="142" y="303"/>
                    <a:pt x="144" y="296"/>
                    <a:pt x="147" y="290"/>
                  </a:cubicBezTo>
                  <a:cubicBezTo>
                    <a:pt x="149" y="290"/>
                    <a:pt x="152" y="290"/>
                    <a:pt x="154" y="290"/>
                  </a:cubicBezTo>
                  <a:cubicBezTo>
                    <a:pt x="151" y="296"/>
                    <a:pt x="149" y="303"/>
                    <a:pt x="147" y="309"/>
                  </a:cubicBezTo>
                  <a:cubicBezTo>
                    <a:pt x="147" y="309"/>
                    <a:pt x="146" y="309"/>
                    <a:pt x="146" y="310"/>
                  </a:cubicBezTo>
                  <a:cubicBezTo>
                    <a:pt x="146" y="310"/>
                    <a:pt x="145" y="310"/>
                    <a:pt x="144" y="310"/>
                  </a:cubicBezTo>
                  <a:cubicBezTo>
                    <a:pt x="143" y="310"/>
                    <a:pt x="141" y="310"/>
                    <a:pt x="139" y="309"/>
                  </a:cubicBezTo>
                  <a:close/>
                  <a:moveTo>
                    <a:pt x="250" y="210"/>
                  </a:moveTo>
                  <a:cubicBezTo>
                    <a:pt x="255" y="201"/>
                    <a:pt x="258" y="193"/>
                    <a:pt x="260" y="187"/>
                  </a:cubicBezTo>
                  <a:cubicBezTo>
                    <a:pt x="260" y="190"/>
                    <a:pt x="260" y="194"/>
                    <a:pt x="259" y="197"/>
                  </a:cubicBezTo>
                  <a:cubicBezTo>
                    <a:pt x="259" y="198"/>
                    <a:pt x="259" y="198"/>
                    <a:pt x="260" y="199"/>
                  </a:cubicBezTo>
                  <a:cubicBezTo>
                    <a:pt x="257" y="202"/>
                    <a:pt x="255" y="206"/>
                    <a:pt x="252" y="212"/>
                  </a:cubicBezTo>
                  <a:cubicBezTo>
                    <a:pt x="251" y="211"/>
                    <a:pt x="251" y="210"/>
                    <a:pt x="250" y="2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2" name="Group 4"/>
          <p:cNvGrpSpPr>
            <a:grpSpLocks noChangeAspect="1"/>
          </p:cNvGrpSpPr>
          <p:nvPr/>
        </p:nvGrpSpPr>
        <p:grpSpPr bwMode="auto">
          <a:xfrm>
            <a:off x="5520938" y="2720918"/>
            <a:ext cx="1673245" cy="1809537"/>
            <a:chOff x="3173" y="1433"/>
            <a:chExt cx="1596" cy="1726"/>
          </a:xfrm>
          <a:solidFill>
            <a:srgbClr val="262626"/>
          </a:solidFill>
        </p:grpSpPr>
        <p:sp>
          <p:nvSpPr>
            <p:cNvPr id="13" name="Freeform 5"/>
            <p:cNvSpPr>
              <a:spLocks noEditPoints="1"/>
            </p:cNvSpPr>
            <p:nvPr/>
          </p:nvSpPr>
          <p:spPr bwMode="auto">
            <a:xfrm>
              <a:off x="3479" y="1728"/>
              <a:ext cx="995" cy="994"/>
            </a:xfrm>
            <a:custGeom>
              <a:avLst/>
              <a:gdLst>
                <a:gd name="T0" fmla="*/ 149 w 182"/>
                <a:gd name="T1" fmla="*/ 161 h 182"/>
                <a:gd name="T2" fmla="*/ 150 w 182"/>
                <a:gd name="T3" fmla="*/ 160 h 182"/>
                <a:gd name="T4" fmla="*/ 159 w 182"/>
                <a:gd name="T5" fmla="*/ 152 h 182"/>
                <a:gd name="T6" fmla="*/ 160 w 182"/>
                <a:gd name="T7" fmla="*/ 150 h 182"/>
                <a:gd name="T8" fmla="*/ 182 w 182"/>
                <a:gd name="T9" fmla="*/ 94 h 182"/>
                <a:gd name="T10" fmla="*/ 88 w 182"/>
                <a:gd name="T11" fmla="*/ 0 h 182"/>
                <a:gd name="T12" fmla="*/ 0 w 182"/>
                <a:gd name="T13" fmla="*/ 88 h 182"/>
                <a:gd name="T14" fmla="*/ 94 w 182"/>
                <a:gd name="T15" fmla="*/ 182 h 182"/>
                <a:gd name="T16" fmla="*/ 7 w 182"/>
                <a:gd name="T17" fmla="*/ 91 h 182"/>
                <a:gd name="T18" fmla="*/ 29 w 182"/>
                <a:gd name="T19" fmla="*/ 58 h 182"/>
                <a:gd name="T20" fmla="*/ 143 w 182"/>
                <a:gd name="T21" fmla="*/ 58 h 182"/>
                <a:gd name="T22" fmla="*/ 172 w 182"/>
                <a:gd name="T23" fmla="*/ 114 h 182"/>
                <a:gd name="T24" fmla="*/ 150 w 182"/>
                <a:gd name="T25" fmla="*/ 151 h 182"/>
                <a:gd name="T26" fmla="*/ 34 w 182"/>
                <a:gd name="T27" fmla="*/ 148 h 182"/>
                <a:gd name="T28" fmla="*/ 11 w 182"/>
                <a:gd name="T29" fmla="*/ 66 h 182"/>
                <a:gd name="T30" fmla="*/ 35 w 182"/>
                <a:gd name="T31" fmla="*/ 28 h 182"/>
                <a:gd name="T32" fmla="*/ 19 w 182"/>
                <a:gd name="T33" fmla="*/ 59 h 182"/>
                <a:gd name="T34" fmla="*/ 10 w 182"/>
                <a:gd name="T35" fmla="*/ 67 h 182"/>
                <a:gd name="T36" fmla="*/ 38 w 182"/>
                <a:gd name="T37" fmla="*/ 41 h 182"/>
                <a:gd name="T38" fmla="*/ 27 w 182"/>
                <a:gd name="T39" fmla="*/ 51 h 182"/>
                <a:gd name="T40" fmla="*/ 59 w 182"/>
                <a:gd name="T41" fmla="*/ 13 h 182"/>
                <a:gd name="T42" fmla="*/ 51 w 182"/>
                <a:gd name="T43" fmla="*/ 33 h 182"/>
                <a:gd name="T44" fmla="*/ 45 w 182"/>
                <a:gd name="T45" fmla="*/ 37 h 182"/>
                <a:gd name="T46" fmla="*/ 70 w 182"/>
                <a:gd name="T47" fmla="*/ 9 h 182"/>
                <a:gd name="T48" fmla="*/ 64 w 182"/>
                <a:gd name="T49" fmla="*/ 30 h 182"/>
                <a:gd name="T50" fmla="*/ 75 w 182"/>
                <a:gd name="T51" fmla="*/ 8 h 182"/>
                <a:gd name="T52" fmla="*/ 88 w 182"/>
                <a:gd name="T53" fmla="*/ 7 h 182"/>
                <a:gd name="T54" fmla="*/ 79 w 182"/>
                <a:gd name="T55" fmla="*/ 27 h 182"/>
                <a:gd name="T56" fmla="*/ 85 w 182"/>
                <a:gd name="T57" fmla="*/ 7 h 182"/>
                <a:gd name="T58" fmla="*/ 104 w 182"/>
                <a:gd name="T59" fmla="*/ 9 h 182"/>
                <a:gd name="T60" fmla="*/ 90 w 182"/>
                <a:gd name="T61" fmla="*/ 27 h 182"/>
                <a:gd name="T62" fmla="*/ 85 w 182"/>
                <a:gd name="T63" fmla="*/ 27 h 182"/>
                <a:gd name="T64" fmla="*/ 98 w 182"/>
                <a:gd name="T65" fmla="*/ 8 h 182"/>
                <a:gd name="T66" fmla="*/ 116 w 182"/>
                <a:gd name="T67" fmla="*/ 13 h 182"/>
                <a:gd name="T68" fmla="*/ 94 w 182"/>
                <a:gd name="T69" fmla="*/ 27 h 182"/>
                <a:gd name="T70" fmla="*/ 108 w 182"/>
                <a:gd name="T71" fmla="*/ 10 h 182"/>
                <a:gd name="T72" fmla="*/ 124 w 182"/>
                <a:gd name="T73" fmla="*/ 16 h 182"/>
                <a:gd name="T74" fmla="*/ 106 w 182"/>
                <a:gd name="T75" fmla="*/ 30 h 182"/>
                <a:gd name="T76" fmla="*/ 124 w 182"/>
                <a:gd name="T77" fmla="*/ 16 h 182"/>
                <a:gd name="T78" fmla="*/ 132 w 182"/>
                <a:gd name="T79" fmla="*/ 41 h 182"/>
                <a:gd name="T80" fmla="*/ 137 w 182"/>
                <a:gd name="T81" fmla="*/ 24 h 182"/>
                <a:gd name="T82" fmla="*/ 148 w 182"/>
                <a:gd name="T83" fmla="*/ 34 h 182"/>
                <a:gd name="T84" fmla="*/ 141 w 182"/>
                <a:gd name="T85" fmla="*/ 47 h 182"/>
                <a:gd name="T86" fmla="*/ 147 w 182"/>
                <a:gd name="T87" fmla="*/ 32 h 182"/>
                <a:gd name="T88" fmla="*/ 158 w 182"/>
                <a:gd name="T89" fmla="*/ 45 h 182"/>
                <a:gd name="T90" fmla="*/ 143 w 182"/>
                <a:gd name="T91" fmla="*/ 49 h 182"/>
                <a:gd name="T92" fmla="*/ 158 w 182"/>
                <a:gd name="T93" fmla="*/ 45 h 182"/>
                <a:gd name="T94" fmla="*/ 152 w 182"/>
                <a:gd name="T95" fmla="*/ 57 h 182"/>
                <a:gd name="T96" fmla="*/ 160 w 182"/>
                <a:gd name="T97" fmla="*/ 47 h 182"/>
                <a:gd name="T98" fmla="*/ 166 w 182"/>
                <a:gd name="T99" fmla="*/ 59 h 182"/>
                <a:gd name="T100" fmla="*/ 155 w 182"/>
                <a:gd name="T101" fmla="*/ 60 h 182"/>
                <a:gd name="T102" fmla="*/ 166 w 182"/>
                <a:gd name="T103" fmla="*/ 59 h 182"/>
                <a:gd name="T104" fmla="*/ 167 w 182"/>
                <a:gd name="T105" fmla="*/ 78 h 182"/>
                <a:gd name="T106" fmla="*/ 171 w 182"/>
                <a:gd name="T107" fmla="*/ 69 h 182"/>
                <a:gd name="T108" fmla="*/ 169 w 182"/>
                <a:gd name="T109" fmla="*/ 66 h 182"/>
                <a:gd name="T110" fmla="*/ 161 w 182"/>
                <a:gd name="T111" fmla="*/ 68 h 182"/>
                <a:gd name="T112" fmla="*/ 169 w 182"/>
                <a:gd name="T113" fmla="*/ 66 h 182"/>
                <a:gd name="T114" fmla="*/ 113 w 182"/>
                <a:gd name="T115" fmla="*/ 32 h 182"/>
                <a:gd name="T116" fmla="*/ 128 w 182"/>
                <a:gd name="T117" fmla="*/ 18 h 182"/>
                <a:gd name="T118" fmla="*/ 120 w 182"/>
                <a:gd name="T119" fmla="*/ 35 h 182"/>
                <a:gd name="T120" fmla="*/ 169 w 182"/>
                <a:gd name="T121" fmla="*/ 81 h 182"/>
                <a:gd name="T122" fmla="*/ 175 w 182"/>
                <a:gd name="T123"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2" h="182">
                  <a:moveTo>
                    <a:pt x="94" y="182"/>
                  </a:moveTo>
                  <a:cubicBezTo>
                    <a:pt x="113" y="182"/>
                    <a:pt x="132" y="175"/>
                    <a:pt x="149" y="161"/>
                  </a:cubicBezTo>
                  <a:cubicBezTo>
                    <a:pt x="150" y="160"/>
                    <a:pt x="150" y="160"/>
                    <a:pt x="150" y="160"/>
                  </a:cubicBezTo>
                  <a:cubicBezTo>
                    <a:pt x="150" y="160"/>
                    <a:pt x="150" y="160"/>
                    <a:pt x="150" y="160"/>
                  </a:cubicBezTo>
                  <a:cubicBezTo>
                    <a:pt x="151" y="159"/>
                    <a:pt x="152" y="158"/>
                    <a:pt x="155" y="155"/>
                  </a:cubicBezTo>
                  <a:cubicBezTo>
                    <a:pt x="157" y="153"/>
                    <a:pt x="158" y="152"/>
                    <a:pt x="159" y="152"/>
                  </a:cubicBezTo>
                  <a:cubicBezTo>
                    <a:pt x="159" y="151"/>
                    <a:pt x="159" y="151"/>
                    <a:pt x="159" y="151"/>
                  </a:cubicBezTo>
                  <a:cubicBezTo>
                    <a:pt x="160" y="150"/>
                    <a:pt x="160" y="150"/>
                    <a:pt x="160" y="150"/>
                  </a:cubicBezTo>
                  <a:cubicBezTo>
                    <a:pt x="160" y="150"/>
                    <a:pt x="160" y="150"/>
                    <a:pt x="160" y="149"/>
                  </a:cubicBezTo>
                  <a:cubicBezTo>
                    <a:pt x="175" y="132"/>
                    <a:pt x="182" y="113"/>
                    <a:pt x="182" y="94"/>
                  </a:cubicBezTo>
                  <a:cubicBezTo>
                    <a:pt x="182" y="70"/>
                    <a:pt x="170" y="46"/>
                    <a:pt x="153" y="29"/>
                  </a:cubicBezTo>
                  <a:cubicBezTo>
                    <a:pt x="136" y="12"/>
                    <a:pt x="112" y="0"/>
                    <a:pt x="88" y="0"/>
                  </a:cubicBezTo>
                  <a:cubicBezTo>
                    <a:pt x="67" y="0"/>
                    <a:pt x="46" y="8"/>
                    <a:pt x="27" y="27"/>
                  </a:cubicBezTo>
                  <a:cubicBezTo>
                    <a:pt x="8" y="46"/>
                    <a:pt x="0" y="67"/>
                    <a:pt x="0" y="88"/>
                  </a:cubicBezTo>
                  <a:cubicBezTo>
                    <a:pt x="0" y="112"/>
                    <a:pt x="12" y="136"/>
                    <a:pt x="29" y="153"/>
                  </a:cubicBezTo>
                  <a:cubicBezTo>
                    <a:pt x="46" y="171"/>
                    <a:pt x="70" y="182"/>
                    <a:pt x="94" y="182"/>
                  </a:cubicBezTo>
                  <a:close/>
                  <a:moveTo>
                    <a:pt x="34" y="148"/>
                  </a:moveTo>
                  <a:cubicBezTo>
                    <a:pt x="18" y="133"/>
                    <a:pt x="8" y="112"/>
                    <a:pt x="7" y="91"/>
                  </a:cubicBezTo>
                  <a:cubicBezTo>
                    <a:pt x="8" y="91"/>
                    <a:pt x="8" y="90"/>
                    <a:pt x="9" y="89"/>
                  </a:cubicBezTo>
                  <a:cubicBezTo>
                    <a:pt x="13" y="79"/>
                    <a:pt x="19" y="68"/>
                    <a:pt x="29" y="58"/>
                  </a:cubicBezTo>
                  <a:cubicBezTo>
                    <a:pt x="47" y="41"/>
                    <a:pt x="66" y="33"/>
                    <a:pt x="85" y="33"/>
                  </a:cubicBezTo>
                  <a:cubicBezTo>
                    <a:pt x="106" y="33"/>
                    <a:pt x="127" y="43"/>
                    <a:pt x="143" y="58"/>
                  </a:cubicBezTo>
                  <a:cubicBezTo>
                    <a:pt x="159" y="72"/>
                    <a:pt x="170" y="93"/>
                    <a:pt x="172" y="114"/>
                  </a:cubicBezTo>
                  <a:cubicBezTo>
                    <a:pt x="172" y="114"/>
                    <a:pt x="172" y="114"/>
                    <a:pt x="172" y="114"/>
                  </a:cubicBezTo>
                  <a:cubicBezTo>
                    <a:pt x="169" y="127"/>
                    <a:pt x="162" y="139"/>
                    <a:pt x="151" y="150"/>
                  </a:cubicBezTo>
                  <a:cubicBezTo>
                    <a:pt x="150" y="150"/>
                    <a:pt x="150" y="150"/>
                    <a:pt x="150" y="151"/>
                  </a:cubicBezTo>
                  <a:cubicBezTo>
                    <a:pt x="132" y="168"/>
                    <a:pt x="113" y="175"/>
                    <a:pt x="94" y="175"/>
                  </a:cubicBezTo>
                  <a:cubicBezTo>
                    <a:pt x="72" y="175"/>
                    <a:pt x="50" y="165"/>
                    <a:pt x="34" y="148"/>
                  </a:cubicBezTo>
                  <a:close/>
                  <a:moveTo>
                    <a:pt x="10" y="67"/>
                  </a:moveTo>
                  <a:cubicBezTo>
                    <a:pt x="10" y="66"/>
                    <a:pt x="11" y="66"/>
                    <a:pt x="11" y="66"/>
                  </a:cubicBezTo>
                  <a:cubicBezTo>
                    <a:pt x="17" y="57"/>
                    <a:pt x="23" y="47"/>
                    <a:pt x="29" y="38"/>
                  </a:cubicBezTo>
                  <a:cubicBezTo>
                    <a:pt x="31" y="35"/>
                    <a:pt x="33" y="32"/>
                    <a:pt x="35" y="28"/>
                  </a:cubicBezTo>
                  <a:cubicBezTo>
                    <a:pt x="37" y="27"/>
                    <a:pt x="38" y="26"/>
                    <a:pt x="39" y="25"/>
                  </a:cubicBezTo>
                  <a:cubicBezTo>
                    <a:pt x="32" y="36"/>
                    <a:pt x="25" y="47"/>
                    <a:pt x="19" y="59"/>
                  </a:cubicBezTo>
                  <a:cubicBezTo>
                    <a:pt x="15" y="64"/>
                    <a:pt x="11" y="69"/>
                    <a:pt x="8" y="74"/>
                  </a:cubicBezTo>
                  <a:cubicBezTo>
                    <a:pt x="9" y="72"/>
                    <a:pt x="9" y="69"/>
                    <a:pt x="10" y="67"/>
                  </a:cubicBezTo>
                  <a:close/>
                  <a:moveTo>
                    <a:pt x="59" y="13"/>
                  </a:moveTo>
                  <a:cubicBezTo>
                    <a:pt x="52" y="22"/>
                    <a:pt x="45" y="32"/>
                    <a:pt x="38" y="41"/>
                  </a:cubicBezTo>
                  <a:cubicBezTo>
                    <a:pt x="38" y="42"/>
                    <a:pt x="38" y="42"/>
                    <a:pt x="38" y="42"/>
                  </a:cubicBezTo>
                  <a:cubicBezTo>
                    <a:pt x="34" y="44"/>
                    <a:pt x="31" y="47"/>
                    <a:pt x="27" y="51"/>
                  </a:cubicBezTo>
                  <a:cubicBezTo>
                    <a:pt x="33" y="40"/>
                    <a:pt x="40" y="29"/>
                    <a:pt x="48" y="19"/>
                  </a:cubicBezTo>
                  <a:cubicBezTo>
                    <a:pt x="51" y="17"/>
                    <a:pt x="55" y="15"/>
                    <a:pt x="59" y="13"/>
                  </a:cubicBezTo>
                  <a:close/>
                  <a:moveTo>
                    <a:pt x="70" y="9"/>
                  </a:moveTo>
                  <a:cubicBezTo>
                    <a:pt x="64" y="17"/>
                    <a:pt x="58" y="25"/>
                    <a:pt x="51" y="33"/>
                  </a:cubicBezTo>
                  <a:cubicBezTo>
                    <a:pt x="51" y="34"/>
                    <a:pt x="51" y="34"/>
                    <a:pt x="51" y="34"/>
                  </a:cubicBezTo>
                  <a:cubicBezTo>
                    <a:pt x="49" y="35"/>
                    <a:pt x="47" y="36"/>
                    <a:pt x="45" y="37"/>
                  </a:cubicBezTo>
                  <a:cubicBezTo>
                    <a:pt x="52" y="29"/>
                    <a:pt x="58" y="20"/>
                    <a:pt x="65" y="11"/>
                  </a:cubicBezTo>
                  <a:cubicBezTo>
                    <a:pt x="66" y="10"/>
                    <a:pt x="68" y="10"/>
                    <a:pt x="70" y="9"/>
                  </a:cubicBezTo>
                  <a:close/>
                  <a:moveTo>
                    <a:pt x="81" y="7"/>
                  </a:moveTo>
                  <a:cubicBezTo>
                    <a:pt x="75" y="15"/>
                    <a:pt x="69" y="22"/>
                    <a:pt x="64" y="30"/>
                  </a:cubicBezTo>
                  <a:cubicBezTo>
                    <a:pt x="62" y="30"/>
                    <a:pt x="59" y="31"/>
                    <a:pt x="57" y="32"/>
                  </a:cubicBezTo>
                  <a:cubicBezTo>
                    <a:pt x="63" y="24"/>
                    <a:pt x="69" y="16"/>
                    <a:pt x="75" y="8"/>
                  </a:cubicBezTo>
                  <a:cubicBezTo>
                    <a:pt x="77" y="8"/>
                    <a:pt x="79" y="8"/>
                    <a:pt x="81" y="7"/>
                  </a:cubicBezTo>
                  <a:close/>
                  <a:moveTo>
                    <a:pt x="88" y="7"/>
                  </a:moveTo>
                  <a:cubicBezTo>
                    <a:pt x="90" y="7"/>
                    <a:pt x="92" y="7"/>
                    <a:pt x="94" y="7"/>
                  </a:cubicBezTo>
                  <a:cubicBezTo>
                    <a:pt x="88" y="14"/>
                    <a:pt x="84" y="20"/>
                    <a:pt x="79" y="27"/>
                  </a:cubicBezTo>
                  <a:cubicBezTo>
                    <a:pt x="76" y="27"/>
                    <a:pt x="73" y="28"/>
                    <a:pt x="69" y="28"/>
                  </a:cubicBezTo>
                  <a:cubicBezTo>
                    <a:pt x="74" y="21"/>
                    <a:pt x="80" y="14"/>
                    <a:pt x="85" y="7"/>
                  </a:cubicBezTo>
                  <a:cubicBezTo>
                    <a:pt x="86" y="7"/>
                    <a:pt x="87" y="7"/>
                    <a:pt x="88" y="7"/>
                  </a:cubicBezTo>
                  <a:close/>
                  <a:moveTo>
                    <a:pt x="104" y="9"/>
                  </a:moveTo>
                  <a:cubicBezTo>
                    <a:pt x="103" y="10"/>
                    <a:pt x="102" y="12"/>
                    <a:pt x="100" y="13"/>
                  </a:cubicBezTo>
                  <a:cubicBezTo>
                    <a:pt x="97" y="17"/>
                    <a:pt x="93" y="21"/>
                    <a:pt x="90" y="27"/>
                  </a:cubicBezTo>
                  <a:cubicBezTo>
                    <a:pt x="90" y="27"/>
                    <a:pt x="90" y="27"/>
                    <a:pt x="90" y="27"/>
                  </a:cubicBezTo>
                  <a:cubicBezTo>
                    <a:pt x="89" y="27"/>
                    <a:pt x="87" y="27"/>
                    <a:pt x="85" y="27"/>
                  </a:cubicBezTo>
                  <a:cubicBezTo>
                    <a:pt x="84" y="27"/>
                    <a:pt x="84" y="27"/>
                    <a:pt x="83" y="27"/>
                  </a:cubicBezTo>
                  <a:cubicBezTo>
                    <a:pt x="88" y="20"/>
                    <a:pt x="93" y="14"/>
                    <a:pt x="98" y="8"/>
                  </a:cubicBezTo>
                  <a:cubicBezTo>
                    <a:pt x="100" y="8"/>
                    <a:pt x="102" y="8"/>
                    <a:pt x="104" y="9"/>
                  </a:cubicBezTo>
                  <a:close/>
                  <a:moveTo>
                    <a:pt x="116" y="13"/>
                  </a:moveTo>
                  <a:cubicBezTo>
                    <a:pt x="111" y="18"/>
                    <a:pt x="107" y="23"/>
                    <a:pt x="102" y="29"/>
                  </a:cubicBezTo>
                  <a:cubicBezTo>
                    <a:pt x="100" y="28"/>
                    <a:pt x="97" y="28"/>
                    <a:pt x="94" y="27"/>
                  </a:cubicBezTo>
                  <a:cubicBezTo>
                    <a:pt x="96" y="23"/>
                    <a:pt x="99" y="19"/>
                    <a:pt x="103" y="15"/>
                  </a:cubicBezTo>
                  <a:cubicBezTo>
                    <a:pt x="105" y="14"/>
                    <a:pt x="106" y="12"/>
                    <a:pt x="108" y="10"/>
                  </a:cubicBezTo>
                  <a:cubicBezTo>
                    <a:pt x="111" y="11"/>
                    <a:pt x="113" y="12"/>
                    <a:pt x="116" y="13"/>
                  </a:cubicBezTo>
                  <a:close/>
                  <a:moveTo>
                    <a:pt x="124" y="16"/>
                  </a:moveTo>
                  <a:cubicBezTo>
                    <a:pt x="119" y="21"/>
                    <a:pt x="115" y="26"/>
                    <a:pt x="110" y="31"/>
                  </a:cubicBezTo>
                  <a:cubicBezTo>
                    <a:pt x="109" y="30"/>
                    <a:pt x="107" y="30"/>
                    <a:pt x="106" y="30"/>
                  </a:cubicBezTo>
                  <a:cubicBezTo>
                    <a:pt x="110" y="24"/>
                    <a:pt x="115" y="19"/>
                    <a:pt x="120" y="14"/>
                  </a:cubicBezTo>
                  <a:cubicBezTo>
                    <a:pt x="121" y="15"/>
                    <a:pt x="123" y="16"/>
                    <a:pt x="124" y="16"/>
                  </a:cubicBezTo>
                  <a:close/>
                  <a:moveTo>
                    <a:pt x="144" y="30"/>
                  </a:moveTo>
                  <a:cubicBezTo>
                    <a:pt x="140" y="33"/>
                    <a:pt x="136" y="37"/>
                    <a:pt x="132" y="41"/>
                  </a:cubicBezTo>
                  <a:cubicBezTo>
                    <a:pt x="129" y="39"/>
                    <a:pt x="127" y="38"/>
                    <a:pt x="124" y="36"/>
                  </a:cubicBezTo>
                  <a:cubicBezTo>
                    <a:pt x="128" y="32"/>
                    <a:pt x="133" y="28"/>
                    <a:pt x="137" y="24"/>
                  </a:cubicBezTo>
                  <a:cubicBezTo>
                    <a:pt x="140" y="26"/>
                    <a:pt x="142" y="28"/>
                    <a:pt x="144" y="30"/>
                  </a:cubicBezTo>
                  <a:close/>
                  <a:moveTo>
                    <a:pt x="148" y="34"/>
                  </a:moveTo>
                  <a:cubicBezTo>
                    <a:pt x="150" y="35"/>
                    <a:pt x="151" y="36"/>
                    <a:pt x="152" y="38"/>
                  </a:cubicBezTo>
                  <a:cubicBezTo>
                    <a:pt x="148" y="41"/>
                    <a:pt x="144" y="44"/>
                    <a:pt x="141" y="47"/>
                  </a:cubicBezTo>
                  <a:cubicBezTo>
                    <a:pt x="139" y="45"/>
                    <a:pt x="137" y="44"/>
                    <a:pt x="135" y="43"/>
                  </a:cubicBezTo>
                  <a:cubicBezTo>
                    <a:pt x="139" y="39"/>
                    <a:pt x="143" y="35"/>
                    <a:pt x="147" y="32"/>
                  </a:cubicBezTo>
                  <a:cubicBezTo>
                    <a:pt x="147" y="33"/>
                    <a:pt x="148" y="33"/>
                    <a:pt x="148" y="34"/>
                  </a:cubicBezTo>
                  <a:close/>
                  <a:moveTo>
                    <a:pt x="158" y="45"/>
                  </a:moveTo>
                  <a:cubicBezTo>
                    <a:pt x="154" y="47"/>
                    <a:pt x="151" y="50"/>
                    <a:pt x="148" y="53"/>
                  </a:cubicBezTo>
                  <a:cubicBezTo>
                    <a:pt x="146" y="51"/>
                    <a:pt x="145" y="50"/>
                    <a:pt x="143" y="49"/>
                  </a:cubicBezTo>
                  <a:cubicBezTo>
                    <a:pt x="147" y="46"/>
                    <a:pt x="151" y="43"/>
                    <a:pt x="154" y="40"/>
                  </a:cubicBezTo>
                  <a:cubicBezTo>
                    <a:pt x="155" y="42"/>
                    <a:pt x="156" y="43"/>
                    <a:pt x="158" y="45"/>
                  </a:cubicBezTo>
                  <a:close/>
                  <a:moveTo>
                    <a:pt x="161" y="50"/>
                  </a:moveTo>
                  <a:cubicBezTo>
                    <a:pt x="158" y="52"/>
                    <a:pt x="155" y="55"/>
                    <a:pt x="152" y="57"/>
                  </a:cubicBezTo>
                  <a:cubicBezTo>
                    <a:pt x="152" y="57"/>
                    <a:pt x="151" y="56"/>
                    <a:pt x="150" y="55"/>
                  </a:cubicBezTo>
                  <a:cubicBezTo>
                    <a:pt x="153" y="52"/>
                    <a:pt x="156" y="50"/>
                    <a:pt x="160" y="47"/>
                  </a:cubicBezTo>
                  <a:cubicBezTo>
                    <a:pt x="160" y="48"/>
                    <a:pt x="161" y="49"/>
                    <a:pt x="161" y="50"/>
                  </a:cubicBezTo>
                  <a:close/>
                  <a:moveTo>
                    <a:pt x="166" y="59"/>
                  </a:moveTo>
                  <a:cubicBezTo>
                    <a:pt x="164" y="61"/>
                    <a:pt x="161" y="63"/>
                    <a:pt x="159" y="65"/>
                  </a:cubicBezTo>
                  <a:cubicBezTo>
                    <a:pt x="158" y="63"/>
                    <a:pt x="156" y="62"/>
                    <a:pt x="155" y="60"/>
                  </a:cubicBezTo>
                  <a:cubicBezTo>
                    <a:pt x="157" y="57"/>
                    <a:pt x="160" y="55"/>
                    <a:pt x="163" y="53"/>
                  </a:cubicBezTo>
                  <a:cubicBezTo>
                    <a:pt x="164" y="55"/>
                    <a:pt x="165" y="57"/>
                    <a:pt x="166" y="59"/>
                  </a:cubicBezTo>
                  <a:close/>
                  <a:moveTo>
                    <a:pt x="172" y="74"/>
                  </a:moveTo>
                  <a:cubicBezTo>
                    <a:pt x="170" y="75"/>
                    <a:pt x="169" y="77"/>
                    <a:pt x="167" y="78"/>
                  </a:cubicBezTo>
                  <a:cubicBezTo>
                    <a:pt x="167" y="76"/>
                    <a:pt x="166" y="75"/>
                    <a:pt x="165" y="74"/>
                  </a:cubicBezTo>
                  <a:cubicBezTo>
                    <a:pt x="167" y="72"/>
                    <a:pt x="169" y="71"/>
                    <a:pt x="171" y="69"/>
                  </a:cubicBezTo>
                  <a:cubicBezTo>
                    <a:pt x="171" y="71"/>
                    <a:pt x="172" y="72"/>
                    <a:pt x="172" y="74"/>
                  </a:cubicBezTo>
                  <a:close/>
                  <a:moveTo>
                    <a:pt x="169" y="66"/>
                  </a:moveTo>
                  <a:cubicBezTo>
                    <a:pt x="167" y="68"/>
                    <a:pt x="165" y="69"/>
                    <a:pt x="163" y="71"/>
                  </a:cubicBezTo>
                  <a:cubicBezTo>
                    <a:pt x="163" y="70"/>
                    <a:pt x="162" y="69"/>
                    <a:pt x="161" y="68"/>
                  </a:cubicBezTo>
                  <a:cubicBezTo>
                    <a:pt x="163" y="66"/>
                    <a:pt x="166" y="64"/>
                    <a:pt x="168" y="62"/>
                  </a:cubicBezTo>
                  <a:cubicBezTo>
                    <a:pt x="168" y="63"/>
                    <a:pt x="169" y="64"/>
                    <a:pt x="169" y="66"/>
                  </a:cubicBezTo>
                  <a:close/>
                  <a:moveTo>
                    <a:pt x="120" y="35"/>
                  </a:moveTo>
                  <a:cubicBezTo>
                    <a:pt x="118" y="34"/>
                    <a:pt x="116" y="33"/>
                    <a:pt x="113" y="32"/>
                  </a:cubicBezTo>
                  <a:cubicBezTo>
                    <a:pt x="118" y="28"/>
                    <a:pt x="122" y="23"/>
                    <a:pt x="127" y="19"/>
                  </a:cubicBezTo>
                  <a:cubicBezTo>
                    <a:pt x="127" y="19"/>
                    <a:pt x="127" y="18"/>
                    <a:pt x="128" y="18"/>
                  </a:cubicBezTo>
                  <a:cubicBezTo>
                    <a:pt x="130" y="19"/>
                    <a:pt x="132" y="21"/>
                    <a:pt x="135" y="22"/>
                  </a:cubicBezTo>
                  <a:cubicBezTo>
                    <a:pt x="130" y="26"/>
                    <a:pt x="125" y="31"/>
                    <a:pt x="120" y="35"/>
                  </a:cubicBezTo>
                  <a:close/>
                  <a:moveTo>
                    <a:pt x="175" y="95"/>
                  </a:moveTo>
                  <a:cubicBezTo>
                    <a:pt x="173" y="90"/>
                    <a:pt x="171" y="85"/>
                    <a:pt x="169" y="81"/>
                  </a:cubicBezTo>
                  <a:cubicBezTo>
                    <a:pt x="173" y="77"/>
                    <a:pt x="173" y="77"/>
                    <a:pt x="173" y="77"/>
                  </a:cubicBezTo>
                  <a:cubicBezTo>
                    <a:pt x="174" y="83"/>
                    <a:pt x="175" y="89"/>
                    <a:pt x="175" y="94"/>
                  </a:cubicBezTo>
                  <a:cubicBezTo>
                    <a:pt x="175" y="95"/>
                    <a:pt x="175" y="95"/>
                    <a:pt x="175"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6"/>
            <p:cNvSpPr>
              <a:spLocks noEditPoints="1"/>
            </p:cNvSpPr>
            <p:nvPr/>
          </p:nvSpPr>
          <p:spPr bwMode="auto">
            <a:xfrm>
              <a:off x="3173" y="1433"/>
              <a:ext cx="1596" cy="1726"/>
            </a:xfrm>
            <a:custGeom>
              <a:avLst/>
              <a:gdLst>
                <a:gd name="T0" fmla="*/ 292 w 292"/>
                <a:gd name="T1" fmla="*/ 145 h 316"/>
                <a:gd name="T2" fmla="*/ 265 w 292"/>
                <a:gd name="T3" fmla="*/ 87 h 316"/>
                <a:gd name="T4" fmla="*/ 264 w 292"/>
                <a:gd name="T5" fmla="*/ 60 h 316"/>
                <a:gd name="T6" fmla="*/ 232 w 292"/>
                <a:gd name="T7" fmla="*/ 27 h 316"/>
                <a:gd name="T8" fmla="*/ 174 w 292"/>
                <a:gd name="T9" fmla="*/ 5 h 316"/>
                <a:gd name="T10" fmla="*/ 82 w 292"/>
                <a:gd name="T11" fmla="*/ 42 h 316"/>
                <a:gd name="T12" fmla="*/ 27 w 292"/>
                <a:gd name="T13" fmla="*/ 84 h 316"/>
                <a:gd name="T14" fmla="*/ 35 w 292"/>
                <a:gd name="T15" fmla="*/ 99 h 316"/>
                <a:gd name="T16" fmla="*/ 0 w 292"/>
                <a:gd name="T17" fmla="*/ 167 h 316"/>
                <a:gd name="T18" fmla="*/ 28 w 292"/>
                <a:gd name="T19" fmla="*/ 227 h 316"/>
                <a:gd name="T20" fmla="*/ 58 w 292"/>
                <a:gd name="T21" fmla="*/ 288 h 316"/>
                <a:gd name="T22" fmla="*/ 120 w 292"/>
                <a:gd name="T23" fmla="*/ 314 h 316"/>
                <a:gd name="T24" fmla="*/ 224 w 292"/>
                <a:gd name="T25" fmla="*/ 289 h 316"/>
                <a:gd name="T26" fmla="*/ 266 w 292"/>
                <a:gd name="T27" fmla="*/ 226 h 316"/>
                <a:gd name="T28" fmla="*/ 267 w 292"/>
                <a:gd name="T29" fmla="*/ 192 h 316"/>
                <a:gd name="T30" fmla="*/ 267 w 292"/>
                <a:gd name="T31" fmla="*/ 192 h 316"/>
                <a:gd name="T32" fmla="*/ 274 w 292"/>
                <a:gd name="T33" fmla="*/ 191 h 316"/>
                <a:gd name="T34" fmla="*/ 249 w 292"/>
                <a:gd name="T35" fmla="*/ 80 h 316"/>
                <a:gd name="T36" fmla="*/ 35 w 292"/>
                <a:gd name="T37" fmla="*/ 71 h 316"/>
                <a:gd name="T38" fmla="*/ 40 w 292"/>
                <a:gd name="T39" fmla="*/ 75 h 316"/>
                <a:gd name="T40" fmla="*/ 38 w 292"/>
                <a:gd name="T41" fmla="*/ 92 h 316"/>
                <a:gd name="T42" fmla="*/ 51 w 292"/>
                <a:gd name="T43" fmla="*/ 77 h 316"/>
                <a:gd name="T44" fmla="*/ 127 w 292"/>
                <a:gd name="T45" fmla="*/ 29 h 316"/>
                <a:gd name="T46" fmla="*/ 210 w 292"/>
                <a:gd name="T47" fmla="*/ 49 h 316"/>
                <a:gd name="T48" fmla="*/ 257 w 292"/>
                <a:gd name="T49" fmla="*/ 61 h 316"/>
                <a:gd name="T50" fmla="*/ 284 w 292"/>
                <a:gd name="T51" fmla="*/ 125 h 316"/>
                <a:gd name="T52" fmla="*/ 243 w 292"/>
                <a:gd name="T53" fmla="*/ 208 h 316"/>
                <a:gd name="T54" fmla="*/ 170 w 292"/>
                <a:gd name="T55" fmla="*/ 258 h 316"/>
                <a:gd name="T56" fmla="*/ 124 w 292"/>
                <a:gd name="T57" fmla="*/ 258 h 316"/>
                <a:gd name="T58" fmla="*/ 51 w 292"/>
                <a:gd name="T59" fmla="*/ 208 h 316"/>
                <a:gd name="T60" fmla="*/ 31 w 292"/>
                <a:gd name="T61" fmla="*/ 125 h 316"/>
                <a:gd name="T62" fmla="*/ 257 w 292"/>
                <a:gd name="T63" fmla="*/ 252 h 316"/>
                <a:gd name="T64" fmla="*/ 215 w 292"/>
                <a:gd name="T65" fmla="*/ 270 h 316"/>
                <a:gd name="T66" fmla="*/ 174 w 292"/>
                <a:gd name="T67" fmla="*/ 281 h 316"/>
                <a:gd name="T68" fmla="*/ 164 w 292"/>
                <a:gd name="T69" fmla="*/ 308 h 316"/>
                <a:gd name="T70" fmla="*/ 150 w 292"/>
                <a:gd name="T71" fmla="*/ 309 h 316"/>
                <a:gd name="T72" fmla="*/ 174 w 292"/>
                <a:gd name="T73" fmla="*/ 264 h 316"/>
                <a:gd name="T74" fmla="*/ 203 w 292"/>
                <a:gd name="T75" fmla="*/ 253 h 316"/>
                <a:gd name="T76" fmla="*/ 219 w 292"/>
                <a:gd name="T77" fmla="*/ 254 h 316"/>
                <a:gd name="T78" fmla="*/ 208 w 292"/>
                <a:gd name="T79" fmla="*/ 261 h 316"/>
                <a:gd name="T80" fmla="*/ 239 w 292"/>
                <a:gd name="T81" fmla="*/ 257 h 316"/>
                <a:gd name="T82" fmla="*/ 113 w 292"/>
                <a:gd name="T83" fmla="*/ 262 h 316"/>
                <a:gd name="T84" fmla="*/ 97 w 292"/>
                <a:gd name="T85" fmla="*/ 276 h 316"/>
                <a:gd name="T86" fmla="*/ 89 w 292"/>
                <a:gd name="T87" fmla="*/ 272 h 316"/>
                <a:gd name="T88" fmla="*/ 83 w 292"/>
                <a:gd name="T89" fmla="*/ 268 h 316"/>
                <a:gd name="T90" fmla="*/ 127 w 292"/>
                <a:gd name="T91" fmla="*/ 306 h 316"/>
                <a:gd name="T92" fmla="*/ 129 w 292"/>
                <a:gd name="T93" fmla="*/ 309 h 316"/>
                <a:gd name="T94" fmla="*/ 37 w 292"/>
                <a:gd name="T95" fmla="*/ 258 h 316"/>
                <a:gd name="T96" fmla="*/ 7 w 292"/>
                <a:gd name="T97" fmla="*/ 171 h 316"/>
                <a:gd name="T98" fmla="*/ 23 w 292"/>
                <a:gd name="T99" fmla="*/ 171 h 316"/>
                <a:gd name="T100" fmla="*/ 23 w 292"/>
                <a:gd name="T101" fmla="*/ 191 h 316"/>
                <a:gd name="T102" fmla="*/ 33 w 292"/>
                <a:gd name="T103" fmla="*/ 199 h 316"/>
                <a:gd name="T104" fmla="*/ 37 w 292"/>
                <a:gd name="T105" fmla="*/ 197 h 316"/>
                <a:gd name="T106" fmla="*/ 37 w 292"/>
                <a:gd name="T107" fmla="*/ 239 h 316"/>
                <a:gd name="T108" fmla="*/ 34 w 292"/>
                <a:gd name="T109" fmla="*/ 255 h 316"/>
                <a:gd name="T110" fmla="*/ 41 w 292"/>
                <a:gd name="T111" fmla="*/ 263 h 316"/>
                <a:gd name="T112" fmla="*/ 64 w 292"/>
                <a:gd name="T113" fmla="*/ 279 h 316"/>
                <a:gd name="T114" fmla="*/ 109 w 292"/>
                <a:gd name="T115" fmla="*/ 281 h 316"/>
                <a:gd name="T116" fmla="*/ 118 w 292"/>
                <a:gd name="T117" fmla="*/ 283 h 316"/>
                <a:gd name="T118" fmla="*/ 144 w 292"/>
                <a:gd name="T119" fmla="*/ 310 h 316"/>
                <a:gd name="T120" fmla="*/ 252 w 292"/>
                <a:gd name="T121" fmla="*/ 2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2" h="316">
                  <a:moveTo>
                    <a:pt x="270" y="198"/>
                  </a:moveTo>
                  <a:cubicBezTo>
                    <a:pt x="271" y="198"/>
                    <a:pt x="273" y="197"/>
                    <a:pt x="276" y="197"/>
                  </a:cubicBezTo>
                  <a:cubicBezTo>
                    <a:pt x="278" y="197"/>
                    <a:pt x="280" y="197"/>
                    <a:pt x="284" y="198"/>
                  </a:cubicBezTo>
                  <a:cubicBezTo>
                    <a:pt x="286" y="198"/>
                    <a:pt x="287" y="197"/>
                    <a:pt x="287" y="195"/>
                  </a:cubicBezTo>
                  <a:cubicBezTo>
                    <a:pt x="289" y="185"/>
                    <a:pt x="289" y="178"/>
                    <a:pt x="290" y="168"/>
                  </a:cubicBezTo>
                  <a:cubicBezTo>
                    <a:pt x="291" y="160"/>
                    <a:pt x="292" y="153"/>
                    <a:pt x="292" y="145"/>
                  </a:cubicBezTo>
                  <a:cubicBezTo>
                    <a:pt x="292" y="137"/>
                    <a:pt x="291" y="129"/>
                    <a:pt x="290" y="121"/>
                  </a:cubicBezTo>
                  <a:cubicBezTo>
                    <a:pt x="290" y="119"/>
                    <a:pt x="288" y="118"/>
                    <a:pt x="287" y="118"/>
                  </a:cubicBezTo>
                  <a:cubicBezTo>
                    <a:pt x="279" y="118"/>
                    <a:pt x="272" y="118"/>
                    <a:pt x="265" y="118"/>
                  </a:cubicBezTo>
                  <a:cubicBezTo>
                    <a:pt x="263" y="110"/>
                    <a:pt x="261" y="102"/>
                    <a:pt x="257" y="94"/>
                  </a:cubicBezTo>
                  <a:cubicBezTo>
                    <a:pt x="259" y="93"/>
                    <a:pt x="260" y="91"/>
                    <a:pt x="262" y="90"/>
                  </a:cubicBezTo>
                  <a:cubicBezTo>
                    <a:pt x="264" y="90"/>
                    <a:pt x="265" y="88"/>
                    <a:pt x="265" y="87"/>
                  </a:cubicBezTo>
                  <a:cubicBezTo>
                    <a:pt x="265" y="84"/>
                    <a:pt x="265" y="81"/>
                    <a:pt x="265" y="79"/>
                  </a:cubicBezTo>
                  <a:cubicBezTo>
                    <a:pt x="265" y="75"/>
                    <a:pt x="265" y="71"/>
                    <a:pt x="265" y="67"/>
                  </a:cubicBezTo>
                  <a:cubicBezTo>
                    <a:pt x="265" y="66"/>
                    <a:pt x="265" y="66"/>
                    <a:pt x="265" y="65"/>
                  </a:cubicBezTo>
                  <a:cubicBezTo>
                    <a:pt x="265" y="64"/>
                    <a:pt x="265" y="64"/>
                    <a:pt x="265" y="64"/>
                  </a:cubicBezTo>
                  <a:cubicBezTo>
                    <a:pt x="266" y="63"/>
                    <a:pt x="265" y="61"/>
                    <a:pt x="264" y="60"/>
                  </a:cubicBezTo>
                  <a:cubicBezTo>
                    <a:pt x="264" y="60"/>
                    <a:pt x="264" y="60"/>
                    <a:pt x="264" y="60"/>
                  </a:cubicBezTo>
                  <a:cubicBezTo>
                    <a:pt x="263" y="59"/>
                    <a:pt x="263" y="58"/>
                    <a:pt x="262" y="57"/>
                  </a:cubicBezTo>
                  <a:cubicBezTo>
                    <a:pt x="261" y="55"/>
                    <a:pt x="259" y="53"/>
                    <a:pt x="257" y="51"/>
                  </a:cubicBezTo>
                  <a:cubicBezTo>
                    <a:pt x="256" y="50"/>
                    <a:pt x="255" y="48"/>
                    <a:pt x="252" y="46"/>
                  </a:cubicBezTo>
                  <a:cubicBezTo>
                    <a:pt x="249" y="42"/>
                    <a:pt x="244" y="38"/>
                    <a:pt x="240" y="34"/>
                  </a:cubicBezTo>
                  <a:cubicBezTo>
                    <a:pt x="238" y="32"/>
                    <a:pt x="236" y="30"/>
                    <a:pt x="235" y="29"/>
                  </a:cubicBezTo>
                  <a:cubicBezTo>
                    <a:pt x="234" y="28"/>
                    <a:pt x="233" y="28"/>
                    <a:pt x="232" y="27"/>
                  </a:cubicBezTo>
                  <a:cubicBezTo>
                    <a:pt x="231" y="27"/>
                    <a:pt x="231" y="27"/>
                    <a:pt x="231" y="27"/>
                  </a:cubicBezTo>
                  <a:cubicBezTo>
                    <a:pt x="231" y="26"/>
                    <a:pt x="230" y="26"/>
                    <a:pt x="229" y="26"/>
                  </a:cubicBezTo>
                  <a:cubicBezTo>
                    <a:pt x="229" y="26"/>
                    <a:pt x="227" y="26"/>
                    <a:pt x="227" y="27"/>
                  </a:cubicBezTo>
                  <a:cubicBezTo>
                    <a:pt x="222" y="32"/>
                    <a:pt x="217" y="37"/>
                    <a:pt x="212" y="42"/>
                  </a:cubicBezTo>
                  <a:cubicBezTo>
                    <a:pt x="200" y="35"/>
                    <a:pt x="187" y="30"/>
                    <a:pt x="174" y="27"/>
                  </a:cubicBezTo>
                  <a:cubicBezTo>
                    <a:pt x="174" y="20"/>
                    <a:pt x="174" y="13"/>
                    <a:pt x="174" y="5"/>
                  </a:cubicBezTo>
                  <a:cubicBezTo>
                    <a:pt x="174" y="4"/>
                    <a:pt x="173" y="2"/>
                    <a:pt x="171" y="2"/>
                  </a:cubicBezTo>
                  <a:cubicBezTo>
                    <a:pt x="163" y="1"/>
                    <a:pt x="155" y="0"/>
                    <a:pt x="147" y="0"/>
                  </a:cubicBezTo>
                  <a:cubicBezTo>
                    <a:pt x="139" y="0"/>
                    <a:pt x="131" y="1"/>
                    <a:pt x="123" y="2"/>
                  </a:cubicBezTo>
                  <a:cubicBezTo>
                    <a:pt x="122" y="2"/>
                    <a:pt x="120" y="4"/>
                    <a:pt x="120" y="5"/>
                  </a:cubicBezTo>
                  <a:cubicBezTo>
                    <a:pt x="120" y="13"/>
                    <a:pt x="120" y="20"/>
                    <a:pt x="120" y="27"/>
                  </a:cubicBezTo>
                  <a:cubicBezTo>
                    <a:pt x="107" y="30"/>
                    <a:pt x="94" y="35"/>
                    <a:pt x="82" y="42"/>
                  </a:cubicBezTo>
                  <a:cubicBezTo>
                    <a:pt x="77" y="37"/>
                    <a:pt x="72" y="32"/>
                    <a:pt x="67" y="27"/>
                  </a:cubicBezTo>
                  <a:cubicBezTo>
                    <a:pt x="66" y="26"/>
                    <a:pt x="64" y="26"/>
                    <a:pt x="63" y="27"/>
                  </a:cubicBezTo>
                  <a:cubicBezTo>
                    <a:pt x="50" y="36"/>
                    <a:pt x="39" y="48"/>
                    <a:pt x="29" y="61"/>
                  </a:cubicBezTo>
                  <a:cubicBezTo>
                    <a:pt x="29" y="62"/>
                    <a:pt x="28" y="63"/>
                    <a:pt x="29" y="64"/>
                  </a:cubicBezTo>
                  <a:cubicBezTo>
                    <a:pt x="28" y="71"/>
                    <a:pt x="28" y="77"/>
                    <a:pt x="27" y="83"/>
                  </a:cubicBezTo>
                  <a:cubicBezTo>
                    <a:pt x="27" y="84"/>
                    <a:pt x="27" y="84"/>
                    <a:pt x="27" y="84"/>
                  </a:cubicBezTo>
                  <a:cubicBezTo>
                    <a:pt x="26" y="84"/>
                    <a:pt x="26" y="84"/>
                    <a:pt x="26" y="84"/>
                  </a:cubicBezTo>
                  <a:cubicBezTo>
                    <a:pt x="26" y="85"/>
                    <a:pt x="26" y="85"/>
                    <a:pt x="26" y="85"/>
                  </a:cubicBezTo>
                  <a:cubicBezTo>
                    <a:pt x="26" y="86"/>
                    <a:pt x="26" y="86"/>
                    <a:pt x="26" y="87"/>
                  </a:cubicBezTo>
                  <a:cubicBezTo>
                    <a:pt x="26" y="87"/>
                    <a:pt x="26" y="88"/>
                    <a:pt x="26" y="88"/>
                  </a:cubicBezTo>
                  <a:cubicBezTo>
                    <a:pt x="26" y="89"/>
                    <a:pt x="26" y="91"/>
                    <a:pt x="27" y="91"/>
                  </a:cubicBezTo>
                  <a:cubicBezTo>
                    <a:pt x="30" y="94"/>
                    <a:pt x="32" y="96"/>
                    <a:pt x="35" y="99"/>
                  </a:cubicBezTo>
                  <a:cubicBezTo>
                    <a:pt x="32" y="105"/>
                    <a:pt x="30" y="111"/>
                    <a:pt x="29" y="118"/>
                  </a:cubicBezTo>
                  <a:cubicBezTo>
                    <a:pt x="22" y="118"/>
                    <a:pt x="15" y="118"/>
                    <a:pt x="7" y="118"/>
                  </a:cubicBezTo>
                  <a:cubicBezTo>
                    <a:pt x="6" y="118"/>
                    <a:pt x="4" y="119"/>
                    <a:pt x="4" y="121"/>
                  </a:cubicBezTo>
                  <a:cubicBezTo>
                    <a:pt x="4" y="122"/>
                    <a:pt x="4" y="123"/>
                    <a:pt x="4" y="125"/>
                  </a:cubicBezTo>
                  <a:cubicBezTo>
                    <a:pt x="3" y="125"/>
                    <a:pt x="2" y="126"/>
                    <a:pt x="2" y="127"/>
                  </a:cubicBezTo>
                  <a:cubicBezTo>
                    <a:pt x="1" y="136"/>
                    <a:pt x="0" y="153"/>
                    <a:pt x="0" y="167"/>
                  </a:cubicBezTo>
                  <a:cubicBezTo>
                    <a:pt x="0" y="178"/>
                    <a:pt x="0" y="188"/>
                    <a:pt x="1" y="195"/>
                  </a:cubicBezTo>
                  <a:cubicBezTo>
                    <a:pt x="2" y="196"/>
                    <a:pt x="3" y="198"/>
                    <a:pt x="5" y="198"/>
                  </a:cubicBezTo>
                  <a:cubicBezTo>
                    <a:pt x="12" y="198"/>
                    <a:pt x="19" y="198"/>
                    <a:pt x="26" y="198"/>
                  </a:cubicBezTo>
                  <a:cubicBezTo>
                    <a:pt x="28" y="206"/>
                    <a:pt x="30" y="213"/>
                    <a:pt x="33" y="221"/>
                  </a:cubicBezTo>
                  <a:cubicBezTo>
                    <a:pt x="32" y="222"/>
                    <a:pt x="31" y="223"/>
                    <a:pt x="30" y="224"/>
                  </a:cubicBezTo>
                  <a:cubicBezTo>
                    <a:pt x="29" y="225"/>
                    <a:pt x="28" y="226"/>
                    <a:pt x="28" y="227"/>
                  </a:cubicBezTo>
                  <a:cubicBezTo>
                    <a:pt x="28" y="228"/>
                    <a:pt x="28" y="228"/>
                    <a:pt x="28" y="228"/>
                  </a:cubicBezTo>
                  <a:cubicBezTo>
                    <a:pt x="28" y="236"/>
                    <a:pt x="27" y="245"/>
                    <a:pt x="26" y="253"/>
                  </a:cubicBezTo>
                  <a:cubicBezTo>
                    <a:pt x="26" y="253"/>
                    <a:pt x="26" y="254"/>
                    <a:pt x="25" y="254"/>
                  </a:cubicBezTo>
                  <a:cubicBezTo>
                    <a:pt x="25" y="256"/>
                    <a:pt x="26" y="258"/>
                    <a:pt x="28" y="258"/>
                  </a:cubicBezTo>
                  <a:cubicBezTo>
                    <a:pt x="28" y="258"/>
                    <a:pt x="28" y="258"/>
                    <a:pt x="28" y="258"/>
                  </a:cubicBezTo>
                  <a:cubicBezTo>
                    <a:pt x="37" y="270"/>
                    <a:pt x="47" y="279"/>
                    <a:pt x="58" y="288"/>
                  </a:cubicBezTo>
                  <a:cubicBezTo>
                    <a:pt x="58" y="289"/>
                    <a:pt x="59" y="289"/>
                    <a:pt x="60" y="289"/>
                  </a:cubicBezTo>
                  <a:cubicBezTo>
                    <a:pt x="62" y="290"/>
                    <a:pt x="63" y="290"/>
                    <a:pt x="64" y="289"/>
                  </a:cubicBezTo>
                  <a:cubicBezTo>
                    <a:pt x="69" y="284"/>
                    <a:pt x="74" y="279"/>
                    <a:pt x="79" y="274"/>
                  </a:cubicBezTo>
                  <a:cubicBezTo>
                    <a:pt x="91" y="281"/>
                    <a:pt x="101" y="286"/>
                    <a:pt x="114" y="289"/>
                  </a:cubicBezTo>
                  <a:cubicBezTo>
                    <a:pt x="115" y="297"/>
                    <a:pt x="116" y="302"/>
                    <a:pt x="118" y="312"/>
                  </a:cubicBezTo>
                  <a:cubicBezTo>
                    <a:pt x="118" y="313"/>
                    <a:pt x="119" y="314"/>
                    <a:pt x="120" y="314"/>
                  </a:cubicBezTo>
                  <a:cubicBezTo>
                    <a:pt x="128" y="316"/>
                    <a:pt x="136" y="316"/>
                    <a:pt x="144" y="316"/>
                  </a:cubicBezTo>
                  <a:cubicBezTo>
                    <a:pt x="152" y="316"/>
                    <a:pt x="160" y="316"/>
                    <a:pt x="168" y="314"/>
                  </a:cubicBezTo>
                  <a:cubicBezTo>
                    <a:pt x="170" y="314"/>
                    <a:pt x="171" y="313"/>
                    <a:pt x="171" y="311"/>
                  </a:cubicBezTo>
                  <a:cubicBezTo>
                    <a:pt x="171" y="305"/>
                    <a:pt x="173" y="297"/>
                    <a:pt x="174" y="288"/>
                  </a:cubicBezTo>
                  <a:cubicBezTo>
                    <a:pt x="187" y="285"/>
                    <a:pt x="198" y="281"/>
                    <a:pt x="210" y="274"/>
                  </a:cubicBezTo>
                  <a:cubicBezTo>
                    <a:pt x="215" y="279"/>
                    <a:pt x="219" y="284"/>
                    <a:pt x="224" y="289"/>
                  </a:cubicBezTo>
                  <a:cubicBezTo>
                    <a:pt x="226" y="290"/>
                    <a:pt x="227" y="290"/>
                    <a:pt x="229" y="289"/>
                  </a:cubicBezTo>
                  <a:cubicBezTo>
                    <a:pt x="242" y="280"/>
                    <a:pt x="253" y="269"/>
                    <a:pt x="262" y="255"/>
                  </a:cubicBezTo>
                  <a:cubicBezTo>
                    <a:pt x="263" y="254"/>
                    <a:pt x="263" y="254"/>
                    <a:pt x="263" y="254"/>
                  </a:cubicBezTo>
                  <a:cubicBezTo>
                    <a:pt x="265" y="245"/>
                    <a:pt x="265" y="239"/>
                    <a:pt x="266" y="227"/>
                  </a:cubicBezTo>
                  <a:cubicBezTo>
                    <a:pt x="266" y="227"/>
                    <a:pt x="266" y="227"/>
                    <a:pt x="266" y="226"/>
                  </a:cubicBezTo>
                  <a:cubicBezTo>
                    <a:pt x="266" y="226"/>
                    <a:pt x="266" y="226"/>
                    <a:pt x="266" y="226"/>
                  </a:cubicBezTo>
                  <a:cubicBezTo>
                    <a:pt x="265" y="226"/>
                    <a:pt x="265" y="225"/>
                    <a:pt x="265" y="225"/>
                  </a:cubicBezTo>
                  <a:cubicBezTo>
                    <a:pt x="265" y="225"/>
                    <a:pt x="265" y="225"/>
                    <a:pt x="265" y="225"/>
                  </a:cubicBezTo>
                  <a:cubicBezTo>
                    <a:pt x="262" y="222"/>
                    <a:pt x="259" y="219"/>
                    <a:pt x="257" y="217"/>
                  </a:cubicBezTo>
                  <a:cubicBezTo>
                    <a:pt x="262" y="208"/>
                    <a:pt x="264" y="203"/>
                    <a:pt x="266" y="200"/>
                  </a:cubicBezTo>
                  <a:cubicBezTo>
                    <a:pt x="268" y="199"/>
                    <a:pt x="268" y="199"/>
                    <a:pt x="270" y="198"/>
                  </a:cubicBezTo>
                  <a:close/>
                  <a:moveTo>
                    <a:pt x="267" y="192"/>
                  </a:moveTo>
                  <a:cubicBezTo>
                    <a:pt x="267" y="192"/>
                    <a:pt x="267" y="192"/>
                    <a:pt x="266" y="192"/>
                  </a:cubicBezTo>
                  <a:cubicBezTo>
                    <a:pt x="267" y="190"/>
                    <a:pt x="267" y="189"/>
                    <a:pt x="267" y="187"/>
                  </a:cubicBezTo>
                  <a:cubicBezTo>
                    <a:pt x="270" y="182"/>
                    <a:pt x="272" y="177"/>
                    <a:pt x="273" y="172"/>
                  </a:cubicBezTo>
                  <a:cubicBezTo>
                    <a:pt x="275" y="172"/>
                    <a:pt x="276" y="171"/>
                    <a:pt x="278" y="171"/>
                  </a:cubicBezTo>
                  <a:cubicBezTo>
                    <a:pt x="275" y="178"/>
                    <a:pt x="272" y="184"/>
                    <a:pt x="270" y="191"/>
                  </a:cubicBezTo>
                  <a:cubicBezTo>
                    <a:pt x="269" y="191"/>
                    <a:pt x="268" y="191"/>
                    <a:pt x="267" y="192"/>
                  </a:cubicBezTo>
                  <a:close/>
                  <a:moveTo>
                    <a:pt x="267" y="175"/>
                  </a:moveTo>
                  <a:cubicBezTo>
                    <a:pt x="267" y="174"/>
                    <a:pt x="268" y="174"/>
                    <a:pt x="268" y="174"/>
                  </a:cubicBezTo>
                  <a:cubicBezTo>
                    <a:pt x="268" y="174"/>
                    <a:pt x="269" y="173"/>
                    <a:pt x="269" y="173"/>
                  </a:cubicBezTo>
                  <a:cubicBezTo>
                    <a:pt x="269" y="175"/>
                    <a:pt x="268" y="177"/>
                    <a:pt x="267" y="179"/>
                  </a:cubicBezTo>
                  <a:cubicBezTo>
                    <a:pt x="267" y="177"/>
                    <a:pt x="267" y="176"/>
                    <a:pt x="267" y="175"/>
                  </a:cubicBezTo>
                  <a:close/>
                  <a:moveTo>
                    <a:pt x="274" y="191"/>
                  </a:moveTo>
                  <a:cubicBezTo>
                    <a:pt x="276" y="184"/>
                    <a:pt x="279" y="177"/>
                    <a:pt x="282" y="171"/>
                  </a:cubicBezTo>
                  <a:cubicBezTo>
                    <a:pt x="282" y="171"/>
                    <a:pt x="283" y="171"/>
                    <a:pt x="283" y="171"/>
                  </a:cubicBezTo>
                  <a:cubicBezTo>
                    <a:pt x="283" y="178"/>
                    <a:pt x="282" y="184"/>
                    <a:pt x="281" y="191"/>
                  </a:cubicBezTo>
                  <a:cubicBezTo>
                    <a:pt x="279" y="191"/>
                    <a:pt x="277" y="191"/>
                    <a:pt x="276" y="191"/>
                  </a:cubicBezTo>
                  <a:cubicBezTo>
                    <a:pt x="275" y="191"/>
                    <a:pt x="274" y="191"/>
                    <a:pt x="274" y="191"/>
                  </a:cubicBezTo>
                  <a:close/>
                  <a:moveTo>
                    <a:pt x="249" y="80"/>
                  </a:moveTo>
                  <a:cubicBezTo>
                    <a:pt x="252" y="77"/>
                    <a:pt x="255" y="74"/>
                    <a:pt x="258" y="71"/>
                  </a:cubicBezTo>
                  <a:cubicBezTo>
                    <a:pt x="258" y="74"/>
                    <a:pt x="258" y="76"/>
                    <a:pt x="258" y="79"/>
                  </a:cubicBezTo>
                  <a:cubicBezTo>
                    <a:pt x="258" y="81"/>
                    <a:pt x="258" y="83"/>
                    <a:pt x="258" y="84"/>
                  </a:cubicBezTo>
                  <a:cubicBezTo>
                    <a:pt x="257" y="85"/>
                    <a:pt x="255" y="87"/>
                    <a:pt x="254" y="88"/>
                  </a:cubicBezTo>
                  <a:cubicBezTo>
                    <a:pt x="253" y="85"/>
                    <a:pt x="251" y="82"/>
                    <a:pt x="249" y="80"/>
                  </a:cubicBezTo>
                  <a:close/>
                  <a:moveTo>
                    <a:pt x="35" y="71"/>
                  </a:moveTo>
                  <a:cubicBezTo>
                    <a:pt x="36" y="71"/>
                    <a:pt x="37" y="72"/>
                    <a:pt x="37" y="73"/>
                  </a:cubicBezTo>
                  <a:cubicBezTo>
                    <a:pt x="36" y="73"/>
                    <a:pt x="36" y="74"/>
                    <a:pt x="35" y="75"/>
                  </a:cubicBezTo>
                  <a:cubicBezTo>
                    <a:pt x="35" y="74"/>
                    <a:pt x="35" y="72"/>
                    <a:pt x="35" y="71"/>
                  </a:cubicBezTo>
                  <a:close/>
                  <a:moveTo>
                    <a:pt x="33" y="86"/>
                  </a:moveTo>
                  <a:cubicBezTo>
                    <a:pt x="34" y="84"/>
                    <a:pt x="34" y="82"/>
                    <a:pt x="34" y="81"/>
                  </a:cubicBezTo>
                  <a:cubicBezTo>
                    <a:pt x="36" y="79"/>
                    <a:pt x="38" y="77"/>
                    <a:pt x="40" y="75"/>
                  </a:cubicBezTo>
                  <a:cubicBezTo>
                    <a:pt x="40" y="75"/>
                    <a:pt x="41" y="76"/>
                    <a:pt x="41" y="76"/>
                  </a:cubicBezTo>
                  <a:cubicBezTo>
                    <a:pt x="39" y="80"/>
                    <a:pt x="36" y="83"/>
                    <a:pt x="33" y="86"/>
                  </a:cubicBezTo>
                  <a:close/>
                  <a:moveTo>
                    <a:pt x="35" y="89"/>
                  </a:moveTo>
                  <a:cubicBezTo>
                    <a:pt x="38" y="86"/>
                    <a:pt x="41" y="82"/>
                    <a:pt x="44" y="79"/>
                  </a:cubicBezTo>
                  <a:cubicBezTo>
                    <a:pt x="44" y="79"/>
                    <a:pt x="44" y="80"/>
                    <a:pt x="45" y="80"/>
                  </a:cubicBezTo>
                  <a:cubicBezTo>
                    <a:pt x="42" y="84"/>
                    <a:pt x="40" y="88"/>
                    <a:pt x="38" y="92"/>
                  </a:cubicBezTo>
                  <a:cubicBezTo>
                    <a:pt x="37" y="91"/>
                    <a:pt x="36" y="90"/>
                    <a:pt x="35" y="89"/>
                  </a:cubicBezTo>
                  <a:close/>
                  <a:moveTo>
                    <a:pt x="35" y="122"/>
                  </a:moveTo>
                  <a:cubicBezTo>
                    <a:pt x="36" y="115"/>
                    <a:pt x="38" y="107"/>
                    <a:pt x="41" y="101"/>
                  </a:cubicBezTo>
                  <a:cubicBezTo>
                    <a:pt x="42" y="100"/>
                    <a:pt x="42" y="100"/>
                    <a:pt x="42" y="99"/>
                  </a:cubicBezTo>
                  <a:cubicBezTo>
                    <a:pt x="45" y="93"/>
                    <a:pt x="48" y="87"/>
                    <a:pt x="52" y="81"/>
                  </a:cubicBezTo>
                  <a:cubicBezTo>
                    <a:pt x="53" y="80"/>
                    <a:pt x="52" y="78"/>
                    <a:pt x="51" y="77"/>
                  </a:cubicBezTo>
                  <a:cubicBezTo>
                    <a:pt x="46" y="72"/>
                    <a:pt x="41" y="67"/>
                    <a:pt x="37" y="62"/>
                  </a:cubicBezTo>
                  <a:cubicBezTo>
                    <a:pt x="45" y="52"/>
                    <a:pt x="54" y="42"/>
                    <a:pt x="65" y="34"/>
                  </a:cubicBezTo>
                  <a:cubicBezTo>
                    <a:pt x="70" y="39"/>
                    <a:pt x="75" y="44"/>
                    <a:pt x="80" y="49"/>
                  </a:cubicBezTo>
                  <a:cubicBezTo>
                    <a:pt x="81" y="50"/>
                    <a:pt x="82" y="50"/>
                    <a:pt x="84" y="49"/>
                  </a:cubicBezTo>
                  <a:cubicBezTo>
                    <a:pt x="96" y="41"/>
                    <a:pt x="110" y="36"/>
                    <a:pt x="124" y="33"/>
                  </a:cubicBezTo>
                  <a:cubicBezTo>
                    <a:pt x="126" y="32"/>
                    <a:pt x="127" y="31"/>
                    <a:pt x="127" y="29"/>
                  </a:cubicBezTo>
                  <a:cubicBezTo>
                    <a:pt x="127" y="22"/>
                    <a:pt x="127" y="15"/>
                    <a:pt x="127" y="8"/>
                  </a:cubicBezTo>
                  <a:cubicBezTo>
                    <a:pt x="134" y="7"/>
                    <a:pt x="140" y="7"/>
                    <a:pt x="147" y="7"/>
                  </a:cubicBezTo>
                  <a:cubicBezTo>
                    <a:pt x="154" y="7"/>
                    <a:pt x="160" y="7"/>
                    <a:pt x="167" y="8"/>
                  </a:cubicBezTo>
                  <a:cubicBezTo>
                    <a:pt x="167" y="15"/>
                    <a:pt x="167" y="22"/>
                    <a:pt x="167" y="29"/>
                  </a:cubicBezTo>
                  <a:cubicBezTo>
                    <a:pt x="167" y="31"/>
                    <a:pt x="168" y="32"/>
                    <a:pt x="170" y="33"/>
                  </a:cubicBezTo>
                  <a:cubicBezTo>
                    <a:pt x="184" y="36"/>
                    <a:pt x="198" y="41"/>
                    <a:pt x="210" y="49"/>
                  </a:cubicBezTo>
                  <a:cubicBezTo>
                    <a:pt x="212" y="50"/>
                    <a:pt x="213" y="50"/>
                    <a:pt x="214" y="49"/>
                  </a:cubicBezTo>
                  <a:cubicBezTo>
                    <a:pt x="220" y="44"/>
                    <a:pt x="225" y="39"/>
                    <a:pt x="230" y="34"/>
                  </a:cubicBezTo>
                  <a:cubicBezTo>
                    <a:pt x="231" y="35"/>
                    <a:pt x="232" y="36"/>
                    <a:pt x="234" y="38"/>
                  </a:cubicBezTo>
                  <a:cubicBezTo>
                    <a:pt x="238" y="41"/>
                    <a:pt x="242" y="45"/>
                    <a:pt x="245" y="48"/>
                  </a:cubicBezTo>
                  <a:cubicBezTo>
                    <a:pt x="248" y="52"/>
                    <a:pt x="251" y="54"/>
                    <a:pt x="252" y="55"/>
                  </a:cubicBezTo>
                  <a:cubicBezTo>
                    <a:pt x="254" y="57"/>
                    <a:pt x="255" y="59"/>
                    <a:pt x="257" y="61"/>
                  </a:cubicBezTo>
                  <a:cubicBezTo>
                    <a:pt x="257" y="62"/>
                    <a:pt x="257" y="62"/>
                    <a:pt x="258" y="62"/>
                  </a:cubicBezTo>
                  <a:cubicBezTo>
                    <a:pt x="253" y="67"/>
                    <a:pt x="248" y="72"/>
                    <a:pt x="243" y="77"/>
                  </a:cubicBezTo>
                  <a:cubicBezTo>
                    <a:pt x="242" y="78"/>
                    <a:pt x="241" y="80"/>
                    <a:pt x="242" y="81"/>
                  </a:cubicBezTo>
                  <a:cubicBezTo>
                    <a:pt x="251" y="94"/>
                    <a:pt x="256" y="107"/>
                    <a:pt x="259" y="122"/>
                  </a:cubicBezTo>
                  <a:cubicBezTo>
                    <a:pt x="260" y="124"/>
                    <a:pt x="261" y="125"/>
                    <a:pt x="263" y="125"/>
                  </a:cubicBezTo>
                  <a:cubicBezTo>
                    <a:pt x="270" y="125"/>
                    <a:pt x="277" y="125"/>
                    <a:pt x="284" y="125"/>
                  </a:cubicBezTo>
                  <a:cubicBezTo>
                    <a:pt x="285" y="131"/>
                    <a:pt x="285" y="138"/>
                    <a:pt x="285" y="145"/>
                  </a:cubicBezTo>
                  <a:cubicBezTo>
                    <a:pt x="285" y="152"/>
                    <a:pt x="285" y="158"/>
                    <a:pt x="284" y="164"/>
                  </a:cubicBezTo>
                  <a:cubicBezTo>
                    <a:pt x="283" y="164"/>
                    <a:pt x="282" y="164"/>
                    <a:pt x="281" y="164"/>
                  </a:cubicBezTo>
                  <a:cubicBezTo>
                    <a:pt x="274" y="164"/>
                    <a:pt x="269" y="166"/>
                    <a:pt x="264" y="168"/>
                  </a:cubicBezTo>
                  <a:cubicBezTo>
                    <a:pt x="261" y="170"/>
                    <a:pt x="259" y="173"/>
                    <a:pt x="257" y="176"/>
                  </a:cubicBezTo>
                  <a:cubicBezTo>
                    <a:pt x="253" y="184"/>
                    <a:pt x="251" y="195"/>
                    <a:pt x="243" y="208"/>
                  </a:cubicBezTo>
                  <a:cubicBezTo>
                    <a:pt x="242" y="210"/>
                    <a:pt x="242" y="211"/>
                    <a:pt x="243" y="213"/>
                  </a:cubicBezTo>
                  <a:cubicBezTo>
                    <a:pt x="248" y="217"/>
                    <a:pt x="253" y="222"/>
                    <a:pt x="258" y="227"/>
                  </a:cubicBezTo>
                  <a:cubicBezTo>
                    <a:pt x="250" y="238"/>
                    <a:pt x="241" y="248"/>
                    <a:pt x="230" y="256"/>
                  </a:cubicBezTo>
                  <a:cubicBezTo>
                    <a:pt x="225" y="251"/>
                    <a:pt x="220" y="246"/>
                    <a:pt x="215" y="241"/>
                  </a:cubicBezTo>
                  <a:cubicBezTo>
                    <a:pt x="214" y="240"/>
                    <a:pt x="212" y="240"/>
                    <a:pt x="211" y="240"/>
                  </a:cubicBezTo>
                  <a:cubicBezTo>
                    <a:pt x="198" y="249"/>
                    <a:pt x="185" y="255"/>
                    <a:pt x="170" y="258"/>
                  </a:cubicBezTo>
                  <a:cubicBezTo>
                    <a:pt x="168" y="258"/>
                    <a:pt x="167" y="259"/>
                    <a:pt x="167" y="261"/>
                  </a:cubicBezTo>
                  <a:cubicBezTo>
                    <a:pt x="167" y="268"/>
                    <a:pt x="167" y="275"/>
                    <a:pt x="167" y="282"/>
                  </a:cubicBezTo>
                  <a:cubicBezTo>
                    <a:pt x="160" y="283"/>
                    <a:pt x="154" y="283"/>
                    <a:pt x="147" y="283"/>
                  </a:cubicBezTo>
                  <a:cubicBezTo>
                    <a:pt x="140" y="283"/>
                    <a:pt x="134" y="283"/>
                    <a:pt x="127" y="282"/>
                  </a:cubicBezTo>
                  <a:cubicBezTo>
                    <a:pt x="127" y="275"/>
                    <a:pt x="127" y="268"/>
                    <a:pt x="127" y="261"/>
                  </a:cubicBezTo>
                  <a:cubicBezTo>
                    <a:pt x="127" y="259"/>
                    <a:pt x="126" y="258"/>
                    <a:pt x="124" y="258"/>
                  </a:cubicBezTo>
                  <a:cubicBezTo>
                    <a:pt x="110" y="255"/>
                    <a:pt x="96" y="249"/>
                    <a:pt x="83" y="240"/>
                  </a:cubicBezTo>
                  <a:cubicBezTo>
                    <a:pt x="82" y="240"/>
                    <a:pt x="80" y="240"/>
                    <a:pt x="79" y="241"/>
                  </a:cubicBezTo>
                  <a:cubicBezTo>
                    <a:pt x="74" y="246"/>
                    <a:pt x="69" y="251"/>
                    <a:pt x="64" y="255"/>
                  </a:cubicBezTo>
                  <a:cubicBezTo>
                    <a:pt x="53" y="247"/>
                    <a:pt x="44" y="238"/>
                    <a:pt x="36" y="227"/>
                  </a:cubicBezTo>
                  <a:cubicBezTo>
                    <a:pt x="41" y="222"/>
                    <a:pt x="46" y="217"/>
                    <a:pt x="51" y="213"/>
                  </a:cubicBezTo>
                  <a:cubicBezTo>
                    <a:pt x="52" y="211"/>
                    <a:pt x="52" y="210"/>
                    <a:pt x="51" y="208"/>
                  </a:cubicBezTo>
                  <a:cubicBezTo>
                    <a:pt x="43" y="196"/>
                    <a:pt x="37" y="182"/>
                    <a:pt x="34" y="167"/>
                  </a:cubicBezTo>
                  <a:cubicBezTo>
                    <a:pt x="34" y="166"/>
                    <a:pt x="33" y="165"/>
                    <a:pt x="31" y="165"/>
                  </a:cubicBezTo>
                  <a:cubicBezTo>
                    <a:pt x="24" y="165"/>
                    <a:pt x="17" y="165"/>
                    <a:pt x="10" y="165"/>
                  </a:cubicBezTo>
                  <a:cubicBezTo>
                    <a:pt x="9" y="158"/>
                    <a:pt x="9" y="152"/>
                    <a:pt x="9" y="145"/>
                  </a:cubicBezTo>
                  <a:cubicBezTo>
                    <a:pt x="9" y="138"/>
                    <a:pt x="9" y="131"/>
                    <a:pt x="10" y="125"/>
                  </a:cubicBezTo>
                  <a:cubicBezTo>
                    <a:pt x="17" y="125"/>
                    <a:pt x="24" y="125"/>
                    <a:pt x="31" y="125"/>
                  </a:cubicBezTo>
                  <a:cubicBezTo>
                    <a:pt x="33" y="125"/>
                    <a:pt x="34" y="124"/>
                    <a:pt x="35" y="122"/>
                  </a:cubicBezTo>
                  <a:close/>
                  <a:moveTo>
                    <a:pt x="257" y="252"/>
                  </a:moveTo>
                  <a:cubicBezTo>
                    <a:pt x="254" y="255"/>
                    <a:pt x="252" y="258"/>
                    <a:pt x="249" y="261"/>
                  </a:cubicBezTo>
                  <a:cubicBezTo>
                    <a:pt x="251" y="255"/>
                    <a:pt x="253" y="248"/>
                    <a:pt x="255" y="241"/>
                  </a:cubicBezTo>
                  <a:cubicBezTo>
                    <a:pt x="256" y="240"/>
                    <a:pt x="257" y="239"/>
                    <a:pt x="258" y="238"/>
                  </a:cubicBezTo>
                  <a:cubicBezTo>
                    <a:pt x="258" y="243"/>
                    <a:pt x="257" y="247"/>
                    <a:pt x="257" y="252"/>
                  </a:cubicBezTo>
                  <a:close/>
                  <a:moveTo>
                    <a:pt x="236" y="274"/>
                  </a:moveTo>
                  <a:cubicBezTo>
                    <a:pt x="239" y="267"/>
                    <a:pt x="241" y="260"/>
                    <a:pt x="244" y="253"/>
                  </a:cubicBezTo>
                  <a:cubicBezTo>
                    <a:pt x="246" y="251"/>
                    <a:pt x="248" y="249"/>
                    <a:pt x="250" y="247"/>
                  </a:cubicBezTo>
                  <a:cubicBezTo>
                    <a:pt x="248" y="254"/>
                    <a:pt x="246" y="260"/>
                    <a:pt x="244" y="267"/>
                  </a:cubicBezTo>
                  <a:cubicBezTo>
                    <a:pt x="242" y="270"/>
                    <a:pt x="239" y="272"/>
                    <a:pt x="236" y="274"/>
                  </a:cubicBezTo>
                  <a:close/>
                  <a:moveTo>
                    <a:pt x="215" y="270"/>
                  </a:moveTo>
                  <a:cubicBezTo>
                    <a:pt x="218" y="266"/>
                    <a:pt x="220" y="262"/>
                    <a:pt x="222" y="257"/>
                  </a:cubicBezTo>
                  <a:cubicBezTo>
                    <a:pt x="222" y="258"/>
                    <a:pt x="223" y="258"/>
                    <a:pt x="224" y="259"/>
                  </a:cubicBezTo>
                  <a:cubicBezTo>
                    <a:pt x="224" y="259"/>
                    <a:pt x="224" y="259"/>
                    <a:pt x="224" y="259"/>
                  </a:cubicBezTo>
                  <a:cubicBezTo>
                    <a:pt x="222" y="264"/>
                    <a:pt x="219" y="268"/>
                    <a:pt x="217" y="272"/>
                  </a:cubicBezTo>
                  <a:cubicBezTo>
                    <a:pt x="217" y="272"/>
                    <a:pt x="216" y="271"/>
                    <a:pt x="215" y="270"/>
                  </a:cubicBezTo>
                  <a:close/>
                  <a:moveTo>
                    <a:pt x="174" y="281"/>
                  </a:moveTo>
                  <a:cubicBezTo>
                    <a:pt x="174" y="279"/>
                    <a:pt x="174" y="277"/>
                    <a:pt x="174" y="275"/>
                  </a:cubicBezTo>
                  <a:cubicBezTo>
                    <a:pt x="177" y="271"/>
                    <a:pt x="180" y="266"/>
                    <a:pt x="182" y="261"/>
                  </a:cubicBezTo>
                  <a:cubicBezTo>
                    <a:pt x="184" y="261"/>
                    <a:pt x="185" y="260"/>
                    <a:pt x="187" y="260"/>
                  </a:cubicBezTo>
                  <a:cubicBezTo>
                    <a:pt x="183" y="267"/>
                    <a:pt x="180" y="274"/>
                    <a:pt x="176" y="281"/>
                  </a:cubicBezTo>
                  <a:cubicBezTo>
                    <a:pt x="175" y="281"/>
                    <a:pt x="175" y="281"/>
                    <a:pt x="174" y="281"/>
                  </a:cubicBezTo>
                  <a:close/>
                  <a:moveTo>
                    <a:pt x="164" y="308"/>
                  </a:moveTo>
                  <a:cubicBezTo>
                    <a:pt x="163" y="308"/>
                    <a:pt x="162" y="308"/>
                    <a:pt x="160" y="309"/>
                  </a:cubicBezTo>
                  <a:cubicBezTo>
                    <a:pt x="162" y="304"/>
                    <a:pt x="164" y="299"/>
                    <a:pt x="166" y="294"/>
                  </a:cubicBezTo>
                  <a:cubicBezTo>
                    <a:pt x="166" y="299"/>
                    <a:pt x="165" y="304"/>
                    <a:pt x="164" y="308"/>
                  </a:cubicBezTo>
                  <a:close/>
                  <a:moveTo>
                    <a:pt x="165" y="289"/>
                  </a:moveTo>
                  <a:cubicBezTo>
                    <a:pt x="162" y="295"/>
                    <a:pt x="159" y="302"/>
                    <a:pt x="156" y="309"/>
                  </a:cubicBezTo>
                  <a:cubicBezTo>
                    <a:pt x="154" y="309"/>
                    <a:pt x="152" y="309"/>
                    <a:pt x="150" y="309"/>
                  </a:cubicBezTo>
                  <a:cubicBezTo>
                    <a:pt x="152" y="303"/>
                    <a:pt x="155" y="296"/>
                    <a:pt x="158" y="290"/>
                  </a:cubicBezTo>
                  <a:cubicBezTo>
                    <a:pt x="160" y="289"/>
                    <a:pt x="163" y="289"/>
                    <a:pt x="165" y="289"/>
                  </a:cubicBezTo>
                  <a:close/>
                  <a:moveTo>
                    <a:pt x="174" y="264"/>
                  </a:moveTo>
                  <a:cubicBezTo>
                    <a:pt x="175" y="263"/>
                    <a:pt x="176" y="263"/>
                    <a:pt x="178" y="263"/>
                  </a:cubicBezTo>
                  <a:cubicBezTo>
                    <a:pt x="176" y="265"/>
                    <a:pt x="175" y="267"/>
                    <a:pt x="174" y="269"/>
                  </a:cubicBezTo>
                  <a:cubicBezTo>
                    <a:pt x="174" y="267"/>
                    <a:pt x="174" y="265"/>
                    <a:pt x="174" y="264"/>
                  </a:cubicBezTo>
                  <a:close/>
                  <a:moveTo>
                    <a:pt x="192" y="258"/>
                  </a:moveTo>
                  <a:cubicBezTo>
                    <a:pt x="194" y="257"/>
                    <a:pt x="197" y="256"/>
                    <a:pt x="199" y="255"/>
                  </a:cubicBezTo>
                  <a:cubicBezTo>
                    <a:pt x="196" y="262"/>
                    <a:pt x="193" y="269"/>
                    <a:pt x="191" y="276"/>
                  </a:cubicBezTo>
                  <a:cubicBezTo>
                    <a:pt x="187" y="278"/>
                    <a:pt x="184" y="279"/>
                    <a:pt x="181" y="280"/>
                  </a:cubicBezTo>
                  <a:cubicBezTo>
                    <a:pt x="184" y="272"/>
                    <a:pt x="188" y="265"/>
                    <a:pt x="192" y="258"/>
                  </a:cubicBezTo>
                  <a:close/>
                  <a:moveTo>
                    <a:pt x="203" y="253"/>
                  </a:moveTo>
                  <a:cubicBezTo>
                    <a:pt x="205" y="252"/>
                    <a:pt x="207" y="251"/>
                    <a:pt x="209" y="250"/>
                  </a:cubicBezTo>
                  <a:cubicBezTo>
                    <a:pt x="206" y="257"/>
                    <a:pt x="203" y="264"/>
                    <a:pt x="200" y="272"/>
                  </a:cubicBezTo>
                  <a:cubicBezTo>
                    <a:pt x="198" y="273"/>
                    <a:pt x="197" y="274"/>
                    <a:pt x="195" y="274"/>
                  </a:cubicBezTo>
                  <a:cubicBezTo>
                    <a:pt x="198" y="267"/>
                    <a:pt x="201" y="260"/>
                    <a:pt x="203" y="253"/>
                  </a:cubicBezTo>
                  <a:close/>
                  <a:moveTo>
                    <a:pt x="215" y="251"/>
                  </a:moveTo>
                  <a:cubicBezTo>
                    <a:pt x="217" y="252"/>
                    <a:pt x="218" y="253"/>
                    <a:pt x="219" y="254"/>
                  </a:cubicBezTo>
                  <a:cubicBezTo>
                    <a:pt x="218" y="258"/>
                    <a:pt x="216" y="262"/>
                    <a:pt x="214" y="266"/>
                  </a:cubicBezTo>
                  <a:cubicBezTo>
                    <a:pt x="214" y="261"/>
                    <a:pt x="215" y="256"/>
                    <a:pt x="215" y="251"/>
                  </a:cubicBezTo>
                  <a:close/>
                  <a:moveTo>
                    <a:pt x="208" y="261"/>
                  </a:moveTo>
                  <a:cubicBezTo>
                    <a:pt x="207" y="263"/>
                    <a:pt x="207" y="265"/>
                    <a:pt x="207" y="267"/>
                  </a:cubicBezTo>
                  <a:cubicBezTo>
                    <a:pt x="206" y="268"/>
                    <a:pt x="205" y="269"/>
                    <a:pt x="205" y="269"/>
                  </a:cubicBezTo>
                  <a:cubicBezTo>
                    <a:pt x="206" y="266"/>
                    <a:pt x="207" y="264"/>
                    <a:pt x="208" y="261"/>
                  </a:cubicBezTo>
                  <a:close/>
                  <a:moveTo>
                    <a:pt x="224" y="266"/>
                  </a:moveTo>
                  <a:cubicBezTo>
                    <a:pt x="224" y="270"/>
                    <a:pt x="223" y="274"/>
                    <a:pt x="223" y="278"/>
                  </a:cubicBezTo>
                  <a:cubicBezTo>
                    <a:pt x="222" y="277"/>
                    <a:pt x="221" y="276"/>
                    <a:pt x="220" y="275"/>
                  </a:cubicBezTo>
                  <a:cubicBezTo>
                    <a:pt x="221" y="272"/>
                    <a:pt x="223" y="269"/>
                    <a:pt x="224" y="266"/>
                  </a:cubicBezTo>
                  <a:close/>
                  <a:moveTo>
                    <a:pt x="232" y="263"/>
                  </a:moveTo>
                  <a:cubicBezTo>
                    <a:pt x="234" y="261"/>
                    <a:pt x="236" y="259"/>
                    <a:pt x="239" y="257"/>
                  </a:cubicBezTo>
                  <a:cubicBezTo>
                    <a:pt x="236" y="264"/>
                    <a:pt x="234" y="271"/>
                    <a:pt x="231" y="279"/>
                  </a:cubicBezTo>
                  <a:cubicBezTo>
                    <a:pt x="231" y="279"/>
                    <a:pt x="230" y="279"/>
                    <a:pt x="230" y="280"/>
                  </a:cubicBezTo>
                  <a:cubicBezTo>
                    <a:pt x="230" y="274"/>
                    <a:pt x="231" y="268"/>
                    <a:pt x="232" y="263"/>
                  </a:cubicBezTo>
                  <a:close/>
                  <a:moveTo>
                    <a:pt x="106" y="280"/>
                  </a:moveTo>
                  <a:cubicBezTo>
                    <a:pt x="104" y="279"/>
                    <a:pt x="102" y="279"/>
                    <a:pt x="100" y="278"/>
                  </a:cubicBezTo>
                  <a:cubicBezTo>
                    <a:pt x="104" y="272"/>
                    <a:pt x="108" y="267"/>
                    <a:pt x="113" y="262"/>
                  </a:cubicBezTo>
                  <a:cubicBezTo>
                    <a:pt x="115" y="262"/>
                    <a:pt x="117" y="263"/>
                    <a:pt x="119" y="263"/>
                  </a:cubicBezTo>
                  <a:cubicBezTo>
                    <a:pt x="115" y="269"/>
                    <a:pt x="110" y="274"/>
                    <a:pt x="106" y="280"/>
                  </a:cubicBezTo>
                  <a:close/>
                  <a:moveTo>
                    <a:pt x="92" y="274"/>
                  </a:moveTo>
                  <a:cubicBezTo>
                    <a:pt x="96" y="269"/>
                    <a:pt x="101" y="264"/>
                    <a:pt x="105" y="259"/>
                  </a:cubicBezTo>
                  <a:cubicBezTo>
                    <a:pt x="107" y="260"/>
                    <a:pt x="108" y="260"/>
                    <a:pt x="110" y="261"/>
                  </a:cubicBezTo>
                  <a:cubicBezTo>
                    <a:pt x="105" y="266"/>
                    <a:pt x="101" y="271"/>
                    <a:pt x="97" y="276"/>
                  </a:cubicBezTo>
                  <a:cubicBezTo>
                    <a:pt x="95" y="276"/>
                    <a:pt x="94" y="275"/>
                    <a:pt x="92" y="274"/>
                  </a:cubicBezTo>
                  <a:close/>
                  <a:moveTo>
                    <a:pt x="86" y="270"/>
                  </a:moveTo>
                  <a:cubicBezTo>
                    <a:pt x="89" y="265"/>
                    <a:pt x="93" y="261"/>
                    <a:pt x="97" y="256"/>
                  </a:cubicBezTo>
                  <a:cubicBezTo>
                    <a:pt x="97" y="256"/>
                    <a:pt x="97" y="256"/>
                    <a:pt x="97" y="256"/>
                  </a:cubicBezTo>
                  <a:cubicBezTo>
                    <a:pt x="98" y="256"/>
                    <a:pt x="100" y="257"/>
                    <a:pt x="102" y="258"/>
                  </a:cubicBezTo>
                  <a:cubicBezTo>
                    <a:pt x="97" y="262"/>
                    <a:pt x="93" y="267"/>
                    <a:pt x="89" y="272"/>
                  </a:cubicBezTo>
                  <a:cubicBezTo>
                    <a:pt x="88" y="272"/>
                    <a:pt x="87" y="271"/>
                    <a:pt x="86" y="270"/>
                  </a:cubicBezTo>
                  <a:close/>
                  <a:moveTo>
                    <a:pt x="87" y="251"/>
                  </a:moveTo>
                  <a:cubicBezTo>
                    <a:pt x="86" y="252"/>
                    <a:pt x="85" y="253"/>
                    <a:pt x="84" y="255"/>
                  </a:cubicBezTo>
                  <a:cubicBezTo>
                    <a:pt x="84" y="253"/>
                    <a:pt x="84" y="251"/>
                    <a:pt x="84" y="249"/>
                  </a:cubicBezTo>
                  <a:cubicBezTo>
                    <a:pt x="85" y="249"/>
                    <a:pt x="86" y="250"/>
                    <a:pt x="87" y="251"/>
                  </a:cubicBezTo>
                  <a:close/>
                  <a:moveTo>
                    <a:pt x="83" y="268"/>
                  </a:moveTo>
                  <a:cubicBezTo>
                    <a:pt x="83" y="266"/>
                    <a:pt x="83" y="263"/>
                    <a:pt x="83" y="261"/>
                  </a:cubicBezTo>
                  <a:cubicBezTo>
                    <a:pt x="85" y="258"/>
                    <a:pt x="88" y="255"/>
                    <a:pt x="90" y="252"/>
                  </a:cubicBezTo>
                  <a:cubicBezTo>
                    <a:pt x="91" y="253"/>
                    <a:pt x="92" y="253"/>
                    <a:pt x="94" y="254"/>
                  </a:cubicBezTo>
                  <a:cubicBezTo>
                    <a:pt x="90" y="259"/>
                    <a:pt x="87" y="264"/>
                    <a:pt x="83" y="268"/>
                  </a:cubicBezTo>
                  <a:close/>
                  <a:moveTo>
                    <a:pt x="134" y="289"/>
                  </a:moveTo>
                  <a:cubicBezTo>
                    <a:pt x="132" y="295"/>
                    <a:pt x="129" y="300"/>
                    <a:pt x="127" y="306"/>
                  </a:cubicBezTo>
                  <a:cubicBezTo>
                    <a:pt x="127" y="300"/>
                    <a:pt x="127" y="295"/>
                    <a:pt x="128" y="289"/>
                  </a:cubicBezTo>
                  <a:cubicBezTo>
                    <a:pt x="130" y="289"/>
                    <a:pt x="132" y="289"/>
                    <a:pt x="134" y="289"/>
                  </a:cubicBezTo>
                  <a:close/>
                  <a:moveTo>
                    <a:pt x="138" y="290"/>
                  </a:moveTo>
                  <a:cubicBezTo>
                    <a:pt x="140" y="290"/>
                    <a:pt x="142" y="290"/>
                    <a:pt x="143" y="290"/>
                  </a:cubicBezTo>
                  <a:cubicBezTo>
                    <a:pt x="141" y="296"/>
                    <a:pt x="138" y="303"/>
                    <a:pt x="136" y="309"/>
                  </a:cubicBezTo>
                  <a:cubicBezTo>
                    <a:pt x="134" y="309"/>
                    <a:pt x="131" y="309"/>
                    <a:pt x="129" y="309"/>
                  </a:cubicBezTo>
                  <a:cubicBezTo>
                    <a:pt x="132" y="302"/>
                    <a:pt x="135" y="296"/>
                    <a:pt x="138" y="290"/>
                  </a:cubicBezTo>
                  <a:close/>
                  <a:moveTo>
                    <a:pt x="60" y="261"/>
                  </a:moveTo>
                  <a:cubicBezTo>
                    <a:pt x="60" y="267"/>
                    <a:pt x="58" y="272"/>
                    <a:pt x="57" y="279"/>
                  </a:cubicBezTo>
                  <a:cubicBezTo>
                    <a:pt x="56" y="277"/>
                    <a:pt x="54" y="276"/>
                    <a:pt x="53" y="275"/>
                  </a:cubicBezTo>
                  <a:cubicBezTo>
                    <a:pt x="55" y="270"/>
                    <a:pt x="58" y="266"/>
                    <a:pt x="60" y="261"/>
                  </a:cubicBezTo>
                  <a:close/>
                  <a:moveTo>
                    <a:pt x="37" y="258"/>
                  </a:moveTo>
                  <a:cubicBezTo>
                    <a:pt x="39" y="254"/>
                    <a:pt x="41" y="250"/>
                    <a:pt x="44" y="247"/>
                  </a:cubicBezTo>
                  <a:cubicBezTo>
                    <a:pt x="45" y="248"/>
                    <a:pt x="46" y="248"/>
                    <a:pt x="46" y="249"/>
                  </a:cubicBezTo>
                  <a:cubicBezTo>
                    <a:pt x="44" y="253"/>
                    <a:pt x="41" y="257"/>
                    <a:pt x="39" y="260"/>
                  </a:cubicBezTo>
                  <a:cubicBezTo>
                    <a:pt x="38" y="260"/>
                    <a:pt x="37" y="259"/>
                    <a:pt x="37" y="258"/>
                  </a:cubicBezTo>
                  <a:close/>
                  <a:moveTo>
                    <a:pt x="7" y="171"/>
                  </a:moveTo>
                  <a:cubicBezTo>
                    <a:pt x="7" y="171"/>
                    <a:pt x="7" y="171"/>
                    <a:pt x="7" y="171"/>
                  </a:cubicBezTo>
                  <a:cubicBezTo>
                    <a:pt x="9" y="171"/>
                    <a:pt x="10" y="171"/>
                    <a:pt x="12" y="171"/>
                  </a:cubicBezTo>
                  <a:cubicBezTo>
                    <a:pt x="10" y="175"/>
                    <a:pt x="9" y="179"/>
                    <a:pt x="7" y="183"/>
                  </a:cubicBezTo>
                  <a:cubicBezTo>
                    <a:pt x="7" y="179"/>
                    <a:pt x="7" y="175"/>
                    <a:pt x="7" y="171"/>
                  </a:cubicBezTo>
                  <a:close/>
                  <a:moveTo>
                    <a:pt x="7" y="190"/>
                  </a:moveTo>
                  <a:cubicBezTo>
                    <a:pt x="10" y="184"/>
                    <a:pt x="13" y="177"/>
                    <a:pt x="15" y="171"/>
                  </a:cubicBezTo>
                  <a:cubicBezTo>
                    <a:pt x="18" y="171"/>
                    <a:pt x="20" y="171"/>
                    <a:pt x="23" y="171"/>
                  </a:cubicBezTo>
                  <a:cubicBezTo>
                    <a:pt x="20" y="178"/>
                    <a:pt x="17" y="184"/>
                    <a:pt x="15" y="191"/>
                  </a:cubicBezTo>
                  <a:cubicBezTo>
                    <a:pt x="12" y="191"/>
                    <a:pt x="10" y="191"/>
                    <a:pt x="8" y="191"/>
                  </a:cubicBezTo>
                  <a:cubicBezTo>
                    <a:pt x="8" y="191"/>
                    <a:pt x="8" y="190"/>
                    <a:pt x="7" y="190"/>
                  </a:cubicBezTo>
                  <a:close/>
                  <a:moveTo>
                    <a:pt x="26" y="172"/>
                  </a:moveTo>
                  <a:cubicBezTo>
                    <a:pt x="26" y="175"/>
                    <a:pt x="26" y="179"/>
                    <a:pt x="26" y="182"/>
                  </a:cubicBezTo>
                  <a:cubicBezTo>
                    <a:pt x="25" y="185"/>
                    <a:pt x="24" y="188"/>
                    <a:pt x="23" y="191"/>
                  </a:cubicBezTo>
                  <a:cubicBezTo>
                    <a:pt x="21" y="191"/>
                    <a:pt x="20" y="191"/>
                    <a:pt x="18" y="191"/>
                  </a:cubicBezTo>
                  <a:cubicBezTo>
                    <a:pt x="21" y="184"/>
                    <a:pt x="23" y="178"/>
                    <a:pt x="26" y="172"/>
                  </a:cubicBezTo>
                  <a:close/>
                  <a:moveTo>
                    <a:pt x="32" y="195"/>
                  </a:moveTo>
                  <a:cubicBezTo>
                    <a:pt x="32" y="192"/>
                    <a:pt x="32" y="189"/>
                    <a:pt x="33" y="185"/>
                  </a:cubicBezTo>
                  <a:cubicBezTo>
                    <a:pt x="33" y="188"/>
                    <a:pt x="34" y="190"/>
                    <a:pt x="35" y="192"/>
                  </a:cubicBezTo>
                  <a:cubicBezTo>
                    <a:pt x="34" y="194"/>
                    <a:pt x="34" y="196"/>
                    <a:pt x="33" y="199"/>
                  </a:cubicBezTo>
                  <a:cubicBezTo>
                    <a:pt x="33" y="198"/>
                    <a:pt x="32" y="196"/>
                    <a:pt x="32" y="195"/>
                  </a:cubicBezTo>
                  <a:close/>
                  <a:moveTo>
                    <a:pt x="37" y="197"/>
                  </a:moveTo>
                  <a:cubicBezTo>
                    <a:pt x="38" y="199"/>
                    <a:pt x="39" y="201"/>
                    <a:pt x="40" y="203"/>
                  </a:cubicBezTo>
                  <a:cubicBezTo>
                    <a:pt x="39" y="206"/>
                    <a:pt x="38" y="209"/>
                    <a:pt x="37" y="212"/>
                  </a:cubicBezTo>
                  <a:cubicBezTo>
                    <a:pt x="36" y="210"/>
                    <a:pt x="35" y="207"/>
                    <a:pt x="35" y="205"/>
                  </a:cubicBezTo>
                  <a:cubicBezTo>
                    <a:pt x="36" y="202"/>
                    <a:pt x="36" y="199"/>
                    <a:pt x="37" y="197"/>
                  </a:cubicBezTo>
                  <a:close/>
                  <a:moveTo>
                    <a:pt x="44" y="210"/>
                  </a:moveTo>
                  <a:cubicBezTo>
                    <a:pt x="43" y="211"/>
                    <a:pt x="42" y="212"/>
                    <a:pt x="41" y="213"/>
                  </a:cubicBezTo>
                  <a:cubicBezTo>
                    <a:pt x="41" y="211"/>
                    <a:pt x="42" y="209"/>
                    <a:pt x="43" y="207"/>
                  </a:cubicBezTo>
                  <a:cubicBezTo>
                    <a:pt x="43" y="208"/>
                    <a:pt x="44" y="209"/>
                    <a:pt x="44" y="210"/>
                  </a:cubicBezTo>
                  <a:close/>
                  <a:moveTo>
                    <a:pt x="34" y="236"/>
                  </a:moveTo>
                  <a:cubicBezTo>
                    <a:pt x="35" y="237"/>
                    <a:pt x="36" y="238"/>
                    <a:pt x="37" y="239"/>
                  </a:cubicBezTo>
                  <a:cubicBezTo>
                    <a:pt x="36" y="241"/>
                    <a:pt x="35" y="243"/>
                    <a:pt x="34" y="245"/>
                  </a:cubicBezTo>
                  <a:cubicBezTo>
                    <a:pt x="34" y="242"/>
                    <a:pt x="34" y="239"/>
                    <a:pt x="34" y="236"/>
                  </a:cubicBezTo>
                  <a:close/>
                  <a:moveTo>
                    <a:pt x="33" y="253"/>
                  </a:moveTo>
                  <a:cubicBezTo>
                    <a:pt x="35" y="249"/>
                    <a:pt x="37" y="246"/>
                    <a:pt x="39" y="242"/>
                  </a:cubicBezTo>
                  <a:cubicBezTo>
                    <a:pt x="40" y="243"/>
                    <a:pt x="41" y="243"/>
                    <a:pt x="41" y="244"/>
                  </a:cubicBezTo>
                  <a:cubicBezTo>
                    <a:pt x="39" y="248"/>
                    <a:pt x="37" y="251"/>
                    <a:pt x="34" y="255"/>
                  </a:cubicBezTo>
                  <a:cubicBezTo>
                    <a:pt x="34" y="254"/>
                    <a:pt x="33" y="254"/>
                    <a:pt x="33" y="253"/>
                  </a:cubicBezTo>
                  <a:close/>
                  <a:moveTo>
                    <a:pt x="41" y="263"/>
                  </a:moveTo>
                  <a:cubicBezTo>
                    <a:pt x="44" y="259"/>
                    <a:pt x="46" y="255"/>
                    <a:pt x="49" y="252"/>
                  </a:cubicBezTo>
                  <a:cubicBezTo>
                    <a:pt x="50" y="252"/>
                    <a:pt x="51" y="253"/>
                    <a:pt x="51" y="254"/>
                  </a:cubicBezTo>
                  <a:cubicBezTo>
                    <a:pt x="49" y="258"/>
                    <a:pt x="46" y="262"/>
                    <a:pt x="44" y="266"/>
                  </a:cubicBezTo>
                  <a:cubicBezTo>
                    <a:pt x="43" y="265"/>
                    <a:pt x="42" y="264"/>
                    <a:pt x="41" y="263"/>
                  </a:cubicBezTo>
                  <a:close/>
                  <a:moveTo>
                    <a:pt x="46" y="269"/>
                  </a:moveTo>
                  <a:cubicBezTo>
                    <a:pt x="49" y="265"/>
                    <a:pt x="51" y="260"/>
                    <a:pt x="54" y="256"/>
                  </a:cubicBezTo>
                  <a:cubicBezTo>
                    <a:pt x="55" y="257"/>
                    <a:pt x="56" y="258"/>
                    <a:pt x="58" y="259"/>
                  </a:cubicBezTo>
                  <a:cubicBezTo>
                    <a:pt x="55" y="263"/>
                    <a:pt x="53" y="268"/>
                    <a:pt x="50" y="272"/>
                  </a:cubicBezTo>
                  <a:cubicBezTo>
                    <a:pt x="49" y="271"/>
                    <a:pt x="48" y="270"/>
                    <a:pt x="46" y="269"/>
                  </a:cubicBezTo>
                  <a:close/>
                  <a:moveTo>
                    <a:pt x="64" y="279"/>
                  </a:moveTo>
                  <a:cubicBezTo>
                    <a:pt x="65" y="274"/>
                    <a:pt x="66" y="269"/>
                    <a:pt x="67" y="262"/>
                  </a:cubicBezTo>
                  <a:cubicBezTo>
                    <a:pt x="70" y="259"/>
                    <a:pt x="74" y="256"/>
                    <a:pt x="77" y="252"/>
                  </a:cubicBezTo>
                  <a:cubicBezTo>
                    <a:pt x="77" y="257"/>
                    <a:pt x="76" y="262"/>
                    <a:pt x="76" y="268"/>
                  </a:cubicBezTo>
                  <a:cubicBezTo>
                    <a:pt x="72" y="272"/>
                    <a:pt x="68" y="275"/>
                    <a:pt x="64" y="279"/>
                  </a:cubicBezTo>
                  <a:close/>
                  <a:moveTo>
                    <a:pt x="118" y="283"/>
                  </a:moveTo>
                  <a:cubicBezTo>
                    <a:pt x="115" y="283"/>
                    <a:pt x="112" y="282"/>
                    <a:pt x="109" y="281"/>
                  </a:cubicBezTo>
                  <a:cubicBezTo>
                    <a:pt x="113" y="276"/>
                    <a:pt x="117" y="272"/>
                    <a:pt x="120" y="267"/>
                  </a:cubicBezTo>
                  <a:cubicBezTo>
                    <a:pt x="120" y="273"/>
                    <a:pt x="120" y="279"/>
                    <a:pt x="120" y="285"/>
                  </a:cubicBezTo>
                  <a:cubicBezTo>
                    <a:pt x="120" y="286"/>
                    <a:pt x="121" y="286"/>
                    <a:pt x="121" y="287"/>
                  </a:cubicBezTo>
                  <a:cubicBezTo>
                    <a:pt x="121" y="288"/>
                    <a:pt x="121" y="289"/>
                    <a:pt x="121" y="289"/>
                  </a:cubicBezTo>
                  <a:cubicBezTo>
                    <a:pt x="121" y="288"/>
                    <a:pt x="121" y="287"/>
                    <a:pt x="121" y="286"/>
                  </a:cubicBezTo>
                  <a:cubicBezTo>
                    <a:pt x="120" y="285"/>
                    <a:pt x="119" y="284"/>
                    <a:pt x="118" y="283"/>
                  </a:cubicBezTo>
                  <a:close/>
                  <a:moveTo>
                    <a:pt x="139" y="309"/>
                  </a:moveTo>
                  <a:cubicBezTo>
                    <a:pt x="142" y="303"/>
                    <a:pt x="144" y="296"/>
                    <a:pt x="147" y="290"/>
                  </a:cubicBezTo>
                  <a:cubicBezTo>
                    <a:pt x="149" y="290"/>
                    <a:pt x="152" y="290"/>
                    <a:pt x="154" y="290"/>
                  </a:cubicBezTo>
                  <a:cubicBezTo>
                    <a:pt x="151" y="296"/>
                    <a:pt x="149" y="303"/>
                    <a:pt x="147" y="309"/>
                  </a:cubicBezTo>
                  <a:cubicBezTo>
                    <a:pt x="147" y="309"/>
                    <a:pt x="146" y="309"/>
                    <a:pt x="146" y="310"/>
                  </a:cubicBezTo>
                  <a:cubicBezTo>
                    <a:pt x="146" y="310"/>
                    <a:pt x="145" y="310"/>
                    <a:pt x="144" y="310"/>
                  </a:cubicBezTo>
                  <a:cubicBezTo>
                    <a:pt x="143" y="310"/>
                    <a:pt x="141" y="310"/>
                    <a:pt x="139" y="309"/>
                  </a:cubicBezTo>
                  <a:close/>
                  <a:moveTo>
                    <a:pt x="250" y="210"/>
                  </a:moveTo>
                  <a:cubicBezTo>
                    <a:pt x="255" y="201"/>
                    <a:pt x="258" y="193"/>
                    <a:pt x="260" y="187"/>
                  </a:cubicBezTo>
                  <a:cubicBezTo>
                    <a:pt x="260" y="190"/>
                    <a:pt x="260" y="194"/>
                    <a:pt x="259" y="197"/>
                  </a:cubicBezTo>
                  <a:cubicBezTo>
                    <a:pt x="259" y="198"/>
                    <a:pt x="259" y="198"/>
                    <a:pt x="260" y="199"/>
                  </a:cubicBezTo>
                  <a:cubicBezTo>
                    <a:pt x="257" y="202"/>
                    <a:pt x="255" y="206"/>
                    <a:pt x="252" y="212"/>
                  </a:cubicBezTo>
                  <a:cubicBezTo>
                    <a:pt x="251" y="211"/>
                    <a:pt x="251" y="210"/>
                    <a:pt x="250" y="2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5" name="Group 4"/>
          <p:cNvGrpSpPr>
            <a:grpSpLocks noChangeAspect="1"/>
          </p:cNvGrpSpPr>
          <p:nvPr/>
        </p:nvGrpSpPr>
        <p:grpSpPr bwMode="auto">
          <a:xfrm>
            <a:off x="5775034" y="4530455"/>
            <a:ext cx="1029106" cy="1112930"/>
            <a:chOff x="3173" y="1433"/>
            <a:chExt cx="1596" cy="1726"/>
          </a:xfrm>
          <a:solidFill>
            <a:srgbClr val="262626"/>
          </a:solidFill>
        </p:grpSpPr>
        <p:sp>
          <p:nvSpPr>
            <p:cNvPr id="16" name="Freeform 5"/>
            <p:cNvSpPr>
              <a:spLocks noEditPoints="1"/>
            </p:cNvSpPr>
            <p:nvPr/>
          </p:nvSpPr>
          <p:spPr bwMode="auto">
            <a:xfrm>
              <a:off x="3479" y="1728"/>
              <a:ext cx="995" cy="994"/>
            </a:xfrm>
            <a:custGeom>
              <a:avLst/>
              <a:gdLst>
                <a:gd name="T0" fmla="*/ 149 w 182"/>
                <a:gd name="T1" fmla="*/ 161 h 182"/>
                <a:gd name="T2" fmla="*/ 150 w 182"/>
                <a:gd name="T3" fmla="*/ 160 h 182"/>
                <a:gd name="T4" fmla="*/ 159 w 182"/>
                <a:gd name="T5" fmla="*/ 152 h 182"/>
                <a:gd name="T6" fmla="*/ 160 w 182"/>
                <a:gd name="T7" fmla="*/ 150 h 182"/>
                <a:gd name="T8" fmla="*/ 182 w 182"/>
                <a:gd name="T9" fmla="*/ 94 h 182"/>
                <a:gd name="T10" fmla="*/ 88 w 182"/>
                <a:gd name="T11" fmla="*/ 0 h 182"/>
                <a:gd name="T12" fmla="*/ 0 w 182"/>
                <a:gd name="T13" fmla="*/ 88 h 182"/>
                <a:gd name="T14" fmla="*/ 94 w 182"/>
                <a:gd name="T15" fmla="*/ 182 h 182"/>
                <a:gd name="T16" fmla="*/ 7 w 182"/>
                <a:gd name="T17" fmla="*/ 91 h 182"/>
                <a:gd name="T18" fmla="*/ 29 w 182"/>
                <a:gd name="T19" fmla="*/ 58 h 182"/>
                <a:gd name="T20" fmla="*/ 143 w 182"/>
                <a:gd name="T21" fmla="*/ 58 h 182"/>
                <a:gd name="T22" fmla="*/ 172 w 182"/>
                <a:gd name="T23" fmla="*/ 114 h 182"/>
                <a:gd name="T24" fmla="*/ 150 w 182"/>
                <a:gd name="T25" fmla="*/ 151 h 182"/>
                <a:gd name="T26" fmla="*/ 34 w 182"/>
                <a:gd name="T27" fmla="*/ 148 h 182"/>
                <a:gd name="T28" fmla="*/ 11 w 182"/>
                <a:gd name="T29" fmla="*/ 66 h 182"/>
                <a:gd name="T30" fmla="*/ 35 w 182"/>
                <a:gd name="T31" fmla="*/ 28 h 182"/>
                <a:gd name="T32" fmla="*/ 19 w 182"/>
                <a:gd name="T33" fmla="*/ 59 h 182"/>
                <a:gd name="T34" fmla="*/ 10 w 182"/>
                <a:gd name="T35" fmla="*/ 67 h 182"/>
                <a:gd name="T36" fmla="*/ 38 w 182"/>
                <a:gd name="T37" fmla="*/ 41 h 182"/>
                <a:gd name="T38" fmla="*/ 27 w 182"/>
                <a:gd name="T39" fmla="*/ 51 h 182"/>
                <a:gd name="T40" fmla="*/ 59 w 182"/>
                <a:gd name="T41" fmla="*/ 13 h 182"/>
                <a:gd name="T42" fmla="*/ 51 w 182"/>
                <a:gd name="T43" fmla="*/ 33 h 182"/>
                <a:gd name="T44" fmla="*/ 45 w 182"/>
                <a:gd name="T45" fmla="*/ 37 h 182"/>
                <a:gd name="T46" fmla="*/ 70 w 182"/>
                <a:gd name="T47" fmla="*/ 9 h 182"/>
                <a:gd name="T48" fmla="*/ 64 w 182"/>
                <a:gd name="T49" fmla="*/ 30 h 182"/>
                <a:gd name="T50" fmla="*/ 75 w 182"/>
                <a:gd name="T51" fmla="*/ 8 h 182"/>
                <a:gd name="T52" fmla="*/ 88 w 182"/>
                <a:gd name="T53" fmla="*/ 7 h 182"/>
                <a:gd name="T54" fmla="*/ 79 w 182"/>
                <a:gd name="T55" fmla="*/ 27 h 182"/>
                <a:gd name="T56" fmla="*/ 85 w 182"/>
                <a:gd name="T57" fmla="*/ 7 h 182"/>
                <a:gd name="T58" fmla="*/ 104 w 182"/>
                <a:gd name="T59" fmla="*/ 9 h 182"/>
                <a:gd name="T60" fmla="*/ 90 w 182"/>
                <a:gd name="T61" fmla="*/ 27 h 182"/>
                <a:gd name="T62" fmla="*/ 85 w 182"/>
                <a:gd name="T63" fmla="*/ 27 h 182"/>
                <a:gd name="T64" fmla="*/ 98 w 182"/>
                <a:gd name="T65" fmla="*/ 8 h 182"/>
                <a:gd name="T66" fmla="*/ 116 w 182"/>
                <a:gd name="T67" fmla="*/ 13 h 182"/>
                <a:gd name="T68" fmla="*/ 94 w 182"/>
                <a:gd name="T69" fmla="*/ 27 h 182"/>
                <a:gd name="T70" fmla="*/ 108 w 182"/>
                <a:gd name="T71" fmla="*/ 10 h 182"/>
                <a:gd name="T72" fmla="*/ 124 w 182"/>
                <a:gd name="T73" fmla="*/ 16 h 182"/>
                <a:gd name="T74" fmla="*/ 106 w 182"/>
                <a:gd name="T75" fmla="*/ 30 h 182"/>
                <a:gd name="T76" fmla="*/ 124 w 182"/>
                <a:gd name="T77" fmla="*/ 16 h 182"/>
                <a:gd name="T78" fmla="*/ 132 w 182"/>
                <a:gd name="T79" fmla="*/ 41 h 182"/>
                <a:gd name="T80" fmla="*/ 137 w 182"/>
                <a:gd name="T81" fmla="*/ 24 h 182"/>
                <a:gd name="T82" fmla="*/ 148 w 182"/>
                <a:gd name="T83" fmla="*/ 34 h 182"/>
                <a:gd name="T84" fmla="*/ 141 w 182"/>
                <a:gd name="T85" fmla="*/ 47 h 182"/>
                <a:gd name="T86" fmla="*/ 147 w 182"/>
                <a:gd name="T87" fmla="*/ 32 h 182"/>
                <a:gd name="T88" fmla="*/ 158 w 182"/>
                <a:gd name="T89" fmla="*/ 45 h 182"/>
                <a:gd name="T90" fmla="*/ 143 w 182"/>
                <a:gd name="T91" fmla="*/ 49 h 182"/>
                <a:gd name="T92" fmla="*/ 158 w 182"/>
                <a:gd name="T93" fmla="*/ 45 h 182"/>
                <a:gd name="T94" fmla="*/ 152 w 182"/>
                <a:gd name="T95" fmla="*/ 57 h 182"/>
                <a:gd name="T96" fmla="*/ 160 w 182"/>
                <a:gd name="T97" fmla="*/ 47 h 182"/>
                <a:gd name="T98" fmla="*/ 166 w 182"/>
                <a:gd name="T99" fmla="*/ 59 h 182"/>
                <a:gd name="T100" fmla="*/ 155 w 182"/>
                <a:gd name="T101" fmla="*/ 60 h 182"/>
                <a:gd name="T102" fmla="*/ 166 w 182"/>
                <a:gd name="T103" fmla="*/ 59 h 182"/>
                <a:gd name="T104" fmla="*/ 167 w 182"/>
                <a:gd name="T105" fmla="*/ 78 h 182"/>
                <a:gd name="T106" fmla="*/ 171 w 182"/>
                <a:gd name="T107" fmla="*/ 69 h 182"/>
                <a:gd name="T108" fmla="*/ 169 w 182"/>
                <a:gd name="T109" fmla="*/ 66 h 182"/>
                <a:gd name="T110" fmla="*/ 161 w 182"/>
                <a:gd name="T111" fmla="*/ 68 h 182"/>
                <a:gd name="T112" fmla="*/ 169 w 182"/>
                <a:gd name="T113" fmla="*/ 66 h 182"/>
                <a:gd name="T114" fmla="*/ 113 w 182"/>
                <a:gd name="T115" fmla="*/ 32 h 182"/>
                <a:gd name="T116" fmla="*/ 128 w 182"/>
                <a:gd name="T117" fmla="*/ 18 h 182"/>
                <a:gd name="T118" fmla="*/ 120 w 182"/>
                <a:gd name="T119" fmla="*/ 35 h 182"/>
                <a:gd name="T120" fmla="*/ 169 w 182"/>
                <a:gd name="T121" fmla="*/ 81 h 182"/>
                <a:gd name="T122" fmla="*/ 175 w 182"/>
                <a:gd name="T123"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2" h="182">
                  <a:moveTo>
                    <a:pt x="94" y="182"/>
                  </a:moveTo>
                  <a:cubicBezTo>
                    <a:pt x="113" y="182"/>
                    <a:pt x="132" y="175"/>
                    <a:pt x="149" y="161"/>
                  </a:cubicBezTo>
                  <a:cubicBezTo>
                    <a:pt x="150" y="160"/>
                    <a:pt x="150" y="160"/>
                    <a:pt x="150" y="160"/>
                  </a:cubicBezTo>
                  <a:cubicBezTo>
                    <a:pt x="150" y="160"/>
                    <a:pt x="150" y="160"/>
                    <a:pt x="150" y="160"/>
                  </a:cubicBezTo>
                  <a:cubicBezTo>
                    <a:pt x="151" y="159"/>
                    <a:pt x="152" y="158"/>
                    <a:pt x="155" y="155"/>
                  </a:cubicBezTo>
                  <a:cubicBezTo>
                    <a:pt x="157" y="153"/>
                    <a:pt x="158" y="152"/>
                    <a:pt x="159" y="152"/>
                  </a:cubicBezTo>
                  <a:cubicBezTo>
                    <a:pt x="159" y="151"/>
                    <a:pt x="159" y="151"/>
                    <a:pt x="159" y="151"/>
                  </a:cubicBezTo>
                  <a:cubicBezTo>
                    <a:pt x="160" y="150"/>
                    <a:pt x="160" y="150"/>
                    <a:pt x="160" y="150"/>
                  </a:cubicBezTo>
                  <a:cubicBezTo>
                    <a:pt x="160" y="150"/>
                    <a:pt x="160" y="150"/>
                    <a:pt x="160" y="149"/>
                  </a:cubicBezTo>
                  <a:cubicBezTo>
                    <a:pt x="175" y="132"/>
                    <a:pt x="182" y="113"/>
                    <a:pt x="182" y="94"/>
                  </a:cubicBezTo>
                  <a:cubicBezTo>
                    <a:pt x="182" y="70"/>
                    <a:pt x="170" y="46"/>
                    <a:pt x="153" y="29"/>
                  </a:cubicBezTo>
                  <a:cubicBezTo>
                    <a:pt x="136" y="12"/>
                    <a:pt x="112" y="0"/>
                    <a:pt x="88" y="0"/>
                  </a:cubicBezTo>
                  <a:cubicBezTo>
                    <a:pt x="67" y="0"/>
                    <a:pt x="46" y="8"/>
                    <a:pt x="27" y="27"/>
                  </a:cubicBezTo>
                  <a:cubicBezTo>
                    <a:pt x="8" y="46"/>
                    <a:pt x="0" y="67"/>
                    <a:pt x="0" y="88"/>
                  </a:cubicBezTo>
                  <a:cubicBezTo>
                    <a:pt x="0" y="112"/>
                    <a:pt x="12" y="136"/>
                    <a:pt x="29" y="153"/>
                  </a:cubicBezTo>
                  <a:cubicBezTo>
                    <a:pt x="46" y="171"/>
                    <a:pt x="70" y="182"/>
                    <a:pt x="94" y="182"/>
                  </a:cubicBezTo>
                  <a:close/>
                  <a:moveTo>
                    <a:pt x="34" y="148"/>
                  </a:moveTo>
                  <a:cubicBezTo>
                    <a:pt x="18" y="133"/>
                    <a:pt x="8" y="112"/>
                    <a:pt x="7" y="91"/>
                  </a:cubicBezTo>
                  <a:cubicBezTo>
                    <a:pt x="8" y="91"/>
                    <a:pt x="8" y="90"/>
                    <a:pt x="9" y="89"/>
                  </a:cubicBezTo>
                  <a:cubicBezTo>
                    <a:pt x="13" y="79"/>
                    <a:pt x="19" y="68"/>
                    <a:pt x="29" y="58"/>
                  </a:cubicBezTo>
                  <a:cubicBezTo>
                    <a:pt x="47" y="41"/>
                    <a:pt x="66" y="33"/>
                    <a:pt x="85" y="33"/>
                  </a:cubicBezTo>
                  <a:cubicBezTo>
                    <a:pt x="106" y="33"/>
                    <a:pt x="127" y="43"/>
                    <a:pt x="143" y="58"/>
                  </a:cubicBezTo>
                  <a:cubicBezTo>
                    <a:pt x="159" y="72"/>
                    <a:pt x="170" y="93"/>
                    <a:pt x="172" y="114"/>
                  </a:cubicBezTo>
                  <a:cubicBezTo>
                    <a:pt x="172" y="114"/>
                    <a:pt x="172" y="114"/>
                    <a:pt x="172" y="114"/>
                  </a:cubicBezTo>
                  <a:cubicBezTo>
                    <a:pt x="169" y="127"/>
                    <a:pt x="162" y="139"/>
                    <a:pt x="151" y="150"/>
                  </a:cubicBezTo>
                  <a:cubicBezTo>
                    <a:pt x="150" y="150"/>
                    <a:pt x="150" y="150"/>
                    <a:pt x="150" y="151"/>
                  </a:cubicBezTo>
                  <a:cubicBezTo>
                    <a:pt x="132" y="168"/>
                    <a:pt x="113" y="175"/>
                    <a:pt x="94" y="175"/>
                  </a:cubicBezTo>
                  <a:cubicBezTo>
                    <a:pt x="72" y="175"/>
                    <a:pt x="50" y="165"/>
                    <a:pt x="34" y="148"/>
                  </a:cubicBezTo>
                  <a:close/>
                  <a:moveTo>
                    <a:pt x="10" y="67"/>
                  </a:moveTo>
                  <a:cubicBezTo>
                    <a:pt x="10" y="66"/>
                    <a:pt x="11" y="66"/>
                    <a:pt x="11" y="66"/>
                  </a:cubicBezTo>
                  <a:cubicBezTo>
                    <a:pt x="17" y="57"/>
                    <a:pt x="23" y="47"/>
                    <a:pt x="29" y="38"/>
                  </a:cubicBezTo>
                  <a:cubicBezTo>
                    <a:pt x="31" y="35"/>
                    <a:pt x="33" y="32"/>
                    <a:pt x="35" y="28"/>
                  </a:cubicBezTo>
                  <a:cubicBezTo>
                    <a:pt x="37" y="27"/>
                    <a:pt x="38" y="26"/>
                    <a:pt x="39" y="25"/>
                  </a:cubicBezTo>
                  <a:cubicBezTo>
                    <a:pt x="32" y="36"/>
                    <a:pt x="25" y="47"/>
                    <a:pt x="19" y="59"/>
                  </a:cubicBezTo>
                  <a:cubicBezTo>
                    <a:pt x="15" y="64"/>
                    <a:pt x="11" y="69"/>
                    <a:pt x="8" y="74"/>
                  </a:cubicBezTo>
                  <a:cubicBezTo>
                    <a:pt x="9" y="72"/>
                    <a:pt x="9" y="69"/>
                    <a:pt x="10" y="67"/>
                  </a:cubicBezTo>
                  <a:close/>
                  <a:moveTo>
                    <a:pt x="59" y="13"/>
                  </a:moveTo>
                  <a:cubicBezTo>
                    <a:pt x="52" y="22"/>
                    <a:pt x="45" y="32"/>
                    <a:pt x="38" y="41"/>
                  </a:cubicBezTo>
                  <a:cubicBezTo>
                    <a:pt x="38" y="42"/>
                    <a:pt x="38" y="42"/>
                    <a:pt x="38" y="42"/>
                  </a:cubicBezTo>
                  <a:cubicBezTo>
                    <a:pt x="34" y="44"/>
                    <a:pt x="31" y="47"/>
                    <a:pt x="27" y="51"/>
                  </a:cubicBezTo>
                  <a:cubicBezTo>
                    <a:pt x="33" y="40"/>
                    <a:pt x="40" y="29"/>
                    <a:pt x="48" y="19"/>
                  </a:cubicBezTo>
                  <a:cubicBezTo>
                    <a:pt x="51" y="17"/>
                    <a:pt x="55" y="15"/>
                    <a:pt x="59" y="13"/>
                  </a:cubicBezTo>
                  <a:close/>
                  <a:moveTo>
                    <a:pt x="70" y="9"/>
                  </a:moveTo>
                  <a:cubicBezTo>
                    <a:pt x="64" y="17"/>
                    <a:pt x="58" y="25"/>
                    <a:pt x="51" y="33"/>
                  </a:cubicBezTo>
                  <a:cubicBezTo>
                    <a:pt x="51" y="34"/>
                    <a:pt x="51" y="34"/>
                    <a:pt x="51" y="34"/>
                  </a:cubicBezTo>
                  <a:cubicBezTo>
                    <a:pt x="49" y="35"/>
                    <a:pt x="47" y="36"/>
                    <a:pt x="45" y="37"/>
                  </a:cubicBezTo>
                  <a:cubicBezTo>
                    <a:pt x="52" y="29"/>
                    <a:pt x="58" y="20"/>
                    <a:pt x="65" y="11"/>
                  </a:cubicBezTo>
                  <a:cubicBezTo>
                    <a:pt x="66" y="10"/>
                    <a:pt x="68" y="10"/>
                    <a:pt x="70" y="9"/>
                  </a:cubicBezTo>
                  <a:close/>
                  <a:moveTo>
                    <a:pt x="81" y="7"/>
                  </a:moveTo>
                  <a:cubicBezTo>
                    <a:pt x="75" y="15"/>
                    <a:pt x="69" y="22"/>
                    <a:pt x="64" y="30"/>
                  </a:cubicBezTo>
                  <a:cubicBezTo>
                    <a:pt x="62" y="30"/>
                    <a:pt x="59" y="31"/>
                    <a:pt x="57" y="32"/>
                  </a:cubicBezTo>
                  <a:cubicBezTo>
                    <a:pt x="63" y="24"/>
                    <a:pt x="69" y="16"/>
                    <a:pt x="75" y="8"/>
                  </a:cubicBezTo>
                  <a:cubicBezTo>
                    <a:pt x="77" y="8"/>
                    <a:pt x="79" y="8"/>
                    <a:pt x="81" y="7"/>
                  </a:cubicBezTo>
                  <a:close/>
                  <a:moveTo>
                    <a:pt x="88" y="7"/>
                  </a:moveTo>
                  <a:cubicBezTo>
                    <a:pt x="90" y="7"/>
                    <a:pt x="92" y="7"/>
                    <a:pt x="94" y="7"/>
                  </a:cubicBezTo>
                  <a:cubicBezTo>
                    <a:pt x="88" y="14"/>
                    <a:pt x="84" y="20"/>
                    <a:pt x="79" y="27"/>
                  </a:cubicBezTo>
                  <a:cubicBezTo>
                    <a:pt x="76" y="27"/>
                    <a:pt x="73" y="28"/>
                    <a:pt x="69" y="28"/>
                  </a:cubicBezTo>
                  <a:cubicBezTo>
                    <a:pt x="74" y="21"/>
                    <a:pt x="80" y="14"/>
                    <a:pt x="85" y="7"/>
                  </a:cubicBezTo>
                  <a:cubicBezTo>
                    <a:pt x="86" y="7"/>
                    <a:pt x="87" y="7"/>
                    <a:pt x="88" y="7"/>
                  </a:cubicBezTo>
                  <a:close/>
                  <a:moveTo>
                    <a:pt x="104" y="9"/>
                  </a:moveTo>
                  <a:cubicBezTo>
                    <a:pt x="103" y="10"/>
                    <a:pt x="102" y="12"/>
                    <a:pt x="100" y="13"/>
                  </a:cubicBezTo>
                  <a:cubicBezTo>
                    <a:pt x="97" y="17"/>
                    <a:pt x="93" y="21"/>
                    <a:pt x="90" y="27"/>
                  </a:cubicBezTo>
                  <a:cubicBezTo>
                    <a:pt x="90" y="27"/>
                    <a:pt x="90" y="27"/>
                    <a:pt x="90" y="27"/>
                  </a:cubicBezTo>
                  <a:cubicBezTo>
                    <a:pt x="89" y="27"/>
                    <a:pt x="87" y="27"/>
                    <a:pt x="85" y="27"/>
                  </a:cubicBezTo>
                  <a:cubicBezTo>
                    <a:pt x="84" y="27"/>
                    <a:pt x="84" y="27"/>
                    <a:pt x="83" y="27"/>
                  </a:cubicBezTo>
                  <a:cubicBezTo>
                    <a:pt x="88" y="20"/>
                    <a:pt x="93" y="14"/>
                    <a:pt x="98" y="8"/>
                  </a:cubicBezTo>
                  <a:cubicBezTo>
                    <a:pt x="100" y="8"/>
                    <a:pt x="102" y="8"/>
                    <a:pt x="104" y="9"/>
                  </a:cubicBezTo>
                  <a:close/>
                  <a:moveTo>
                    <a:pt x="116" y="13"/>
                  </a:moveTo>
                  <a:cubicBezTo>
                    <a:pt x="111" y="18"/>
                    <a:pt x="107" y="23"/>
                    <a:pt x="102" y="29"/>
                  </a:cubicBezTo>
                  <a:cubicBezTo>
                    <a:pt x="100" y="28"/>
                    <a:pt x="97" y="28"/>
                    <a:pt x="94" y="27"/>
                  </a:cubicBezTo>
                  <a:cubicBezTo>
                    <a:pt x="96" y="23"/>
                    <a:pt x="99" y="19"/>
                    <a:pt x="103" y="15"/>
                  </a:cubicBezTo>
                  <a:cubicBezTo>
                    <a:pt x="105" y="14"/>
                    <a:pt x="106" y="12"/>
                    <a:pt x="108" y="10"/>
                  </a:cubicBezTo>
                  <a:cubicBezTo>
                    <a:pt x="111" y="11"/>
                    <a:pt x="113" y="12"/>
                    <a:pt x="116" y="13"/>
                  </a:cubicBezTo>
                  <a:close/>
                  <a:moveTo>
                    <a:pt x="124" y="16"/>
                  </a:moveTo>
                  <a:cubicBezTo>
                    <a:pt x="119" y="21"/>
                    <a:pt x="115" y="26"/>
                    <a:pt x="110" y="31"/>
                  </a:cubicBezTo>
                  <a:cubicBezTo>
                    <a:pt x="109" y="30"/>
                    <a:pt x="107" y="30"/>
                    <a:pt x="106" y="30"/>
                  </a:cubicBezTo>
                  <a:cubicBezTo>
                    <a:pt x="110" y="24"/>
                    <a:pt x="115" y="19"/>
                    <a:pt x="120" y="14"/>
                  </a:cubicBezTo>
                  <a:cubicBezTo>
                    <a:pt x="121" y="15"/>
                    <a:pt x="123" y="16"/>
                    <a:pt x="124" y="16"/>
                  </a:cubicBezTo>
                  <a:close/>
                  <a:moveTo>
                    <a:pt x="144" y="30"/>
                  </a:moveTo>
                  <a:cubicBezTo>
                    <a:pt x="140" y="33"/>
                    <a:pt x="136" y="37"/>
                    <a:pt x="132" y="41"/>
                  </a:cubicBezTo>
                  <a:cubicBezTo>
                    <a:pt x="129" y="39"/>
                    <a:pt x="127" y="38"/>
                    <a:pt x="124" y="36"/>
                  </a:cubicBezTo>
                  <a:cubicBezTo>
                    <a:pt x="128" y="32"/>
                    <a:pt x="133" y="28"/>
                    <a:pt x="137" y="24"/>
                  </a:cubicBezTo>
                  <a:cubicBezTo>
                    <a:pt x="140" y="26"/>
                    <a:pt x="142" y="28"/>
                    <a:pt x="144" y="30"/>
                  </a:cubicBezTo>
                  <a:close/>
                  <a:moveTo>
                    <a:pt x="148" y="34"/>
                  </a:moveTo>
                  <a:cubicBezTo>
                    <a:pt x="150" y="35"/>
                    <a:pt x="151" y="36"/>
                    <a:pt x="152" y="38"/>
                  </a:cubicBezTo>
                  <a:cubicBezTo>
                    <a:pt x="148" y="41"/>
                    <a:pt x="144" y="44"/>
                    <a:pt x="141" y="47"/>
                  </a:cubicBezTo>
                  <a:cubicBezTo>
                    <a:pt x="139" y="45"/>
                    <a:pt x="137" y="44"/>
                    <a:pt x="135" y="43"/>
                  </a:cubicBezTo>
                  <a:cubicBezTo>
                    <a:pt x="139" y="39"/>
                    <a:pt x="143" y="35"/>
                    <a:pt x="147" y="32"/>
                  </a:cubicBezTo>
                  <a:cubicBezTo>
                    <a:pt x="147" y="33"/>
                    <a:pt x="148" y="33"/>
                    <a:pt x="148" y="34"/>
                  </a:cubicBezTo>
                  <a:close/>
                  <a:moveTo>
                    <a:pt x="158" y="45"/>
                  </a:moveTo>
                  <a:cubicBezTo>
                    <a:pt x="154" y="47"/>
                    <a:pt x="151" y="50"/>
                    <a:pt x="148" y="53"/>
                  </a:cubicBezTo>
                  <a:cubicBezTo>
                    <a:pt x="146" y="51"/>
                    <a:pt x="145" y="50"/>
                    <a:pt x="143" y="49"/>
                  </a:cubicBezTo>
                  <a:cubicBezTo>
                    <a:pt x="147" y="46"/>
                    <a:pt x="151" y="43"/>
                    <a:pt x="154" y="40"/>
                  </a:cubicBezTo>
                  <a:cubicBezTo>
                    <a:pt x="155" y="42"/>
                    <a:pt x="156" y="43"/>
                    <a:pt x="158" y="45"/>
                  </a:cubicBezTo>
                  <a:close/>
                  <a:moveTo>
                    <a:pt x="161" y="50"/>
                  </a:moveTo>
                  <a:cubicBezTo>
                    <a:pt x="158" y="52"/>
                    <a:pt x="155" y="55"/>
                    <a:pt x="152" y="57"/>
                  </a:cubicBezTo>
                  <a:cubicBezTo>
                    <a:pt x="152" y="57"/>
                    <a:pt x="151" y="56"/>
                    <a:pt x="150" y="55"/>
                  </a:cubicBezTo>
                  <a:cubicBezTo>
                    <a:pt x="153" y="52"/>
                    <a:pt x="156" y="50"/>
                    <a:pt x="160" y="47"/>
                  </a:cubicBezTo>
                  <a:cubicBezTo>
                    <a:pt x="160" y="48"/>
                    <a:pt x="161" y="49"/>
                    <a:pt x="161" y="50"/>
                  </a:cubicBezTo>
                  <a:close/>
                  <a:moveTo>
                    <a:pt x="166" y="59"/>
                  </a:moveTo>
                  <a:cubicBezTo>
                    <a:pt x="164" y="61"/>
                    <a:pt x="161" y="63"/>
                    <a:pt x="159" y="65"/>
                  </a:cubicBezTo>
                  <a:cubicBezTo>
                    <a:pt x="158" y="63"/>
                    <a:pt x="156" y="62"/>
                    <a:pt x="155" y="60"/>
                  </a:cubicBezTo>
                  <a:cubicBezTo>
                    <a:pt x="157" y="57"/>
                    <a:pt x="160" y="55"/>
                    <a:pt x="163" y="53"/>
                  </a:cubicBezTo>
                  <a:cubicBezTo>
                    <a:pt x="164" y="55"/>
                    <a:pt x="165" y="57"/>
                    <a:pt x="166" y="59"/>
                  </a:cubicBezTo>
                  <a:close/>
                  <a:moveTo>
                    <a:pt x="172" y="74"/>
                  </a:moveTo>
                  <a:cubicBezTo>
                    <a:pt x="170" y="75"/>
                    <a:pt x="169" y="77"/>
                    <a:pt x="167" y="78"/>
                  </a:cubicBezTo>
                  <a:cubicBezTo>
                    <a:pt x="167" y="76"/>
                    <a:pt x="166" y="75"/>
                    <a:pt x="165" y="74"/>
                  </a:cubicBezTo>
                  <a:cubicBezTo>
                    <a:pt x="167" y="72"/>
                    <a:pt x="169" y="71"/>
                    <a:pt x="171" y="69"/>
                  </a:cubicBezTo>
                  <a:cubicBezTo>
                    <a:pt x="171" y="71"/>
                    <a:pt x="172" y="72"/>
                    <a:pt x="172" y="74"/>
                  </a:cubicBezTo>
                  <a:close/>
                  <a:moveTo>
                    <a:pt x="169" y="66"/>
                  </a:moveTo>
                  <a:cubicBezTo>
                    <a:pt x="167" y="68"/>
                    <a:pt x="165" y="69"/>
                    <a:pt x="163" y="71"/>
                  </a:cubicBezTo>
                  <a:cubicBezTo>
                    <a:pt x="163" y="70"/>
                    <a:pt x="162" y="69"/>
                    <a:pt x="161" y="68"/>
                  </a:cubicBezTo>
                  <a:cubicBezTo>
                    <a:pt x="163" y="66"/>
                    <a:pt x="166" y="64"/>
                    <a:pt x="168" y="62"/>
                  </a:cubicBezTo>
                  <a:cubicBezTo>
                    <a:pt x="168" y="63"/>
                    <a:pt x="169" y="64"/>
                    <a:pt x="169" y="66"/>
                  </a:cubicBezTo>
                  <a:close/>
                  <a:moveTo>
                    <a:pt x="120" y="35"/>
                  </a:moveTo>
                  <a:cubicBezTo>
                    <a:pt x="118" y="34"/>
                    <a:pt x="116" y="33"/>
                    <a:pt x="113" y="32"/>
                  </a:cubicBezTo>
                  <a:cubicBezTo>
                    <a:pt x="118" y="28"/>
                    <a:pt x="122" y="23"/>
                    <a:pt x="127" y="19"/>
                  </a:cubicBezTo>
                  <a:cubicBezTo>
                    <a:pt x="127" y="19"/>
                    <a:pt x="127" y="18"/>
                    <a:pt x="128" y="18"/>
                  </a:cubicBezTo>
                  <a:cubicBezTo>
                    <a:pt x="130" y="19"/>
                    <a:pt x="132" y="21"/>
                    <a:pt x="135" y="22"/>
                  </a:cubicBezTo>
                  <a:cubicBezTo>
                    <a:pt x="130" y="26"/>
                    <a:pt x="125" y="31"/>
                    <a:pt x="120" y="35"/>
                  </a:cubicBezTo>
                  <a:close/>
                  <a:moveTo>
                    <a:pt x="175" y="95"/>
                  </a:moveTo>
                  <a:cubicBezTo>
                    <a:pt x="173" y="90"/>
                    <a:pt x="171" y="85"/>
                    <a:pt x="169" y="81"/>
                  </a:cubicBezTo>
                  <a:cubicBezTo>
                    <a:pt x="173" y="77"/>
                    <a:pt x="173" y="77"/>
                    <a:pt x="173" y="77"/>
                  </a:cubicBezTo>
                  <a:cubicBezTo>
                    <a:pt x="174" y="83"/>
                    <a:pt x="175" y="89"/>
                    <a:pt x="175" y="94"/>
                  </a:cubicBezTo>
                  <a:cubicBezTo>
                    <a:pt x="175" y="95"/>
                    <a:pt x="175" y="95"/>
                    <a:pt x="175"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6"/>
            <p:cNvSpPr>
              <a:spLocks noEditPoints="1"/>
            </p:cNvSpPr>
            <p:nvPr/>
          </p:nvSpPr>
          <p:spPr bwMode="auto">
            <a:xfrm>
              <a:off x="3173" y="1433"/>
              <a:ext cx="1596" cy="1726"/>
            </a:xfrm>
            <a:custGeom>
              <a:avLst/>
              <a:gdLst>
                <a:gd name="T0" fmla="*/ 292 w 292"/>
                <a:gd name="T1" fmla="*/ 145 h 316"/>
                <a:gd name="T2" fmla="*/ 265 w 292"/>
                <a:gd name="T3" fmla="*/ 87 h 316"/>
                <a:gd name="T4" fmla="*/ 264 w 292"/>
                <a:gd name="T5" fmla="*/ 60 h 316"/>
                <a:gd name="T6" fmla="*/ 232 w 292"/>
                <a:gd name="T7" fmla="*/ 27 h 316"/>
                <a:gd name="T8" fmla="*/ 174 w 292"/>
                <a:gd name="T9" fmla="*/ 5 h 316"/>
                <a:gd name="T10" fmla="*/ 82 w 292"/>
                <a:gd name="T11" fmla="*/ 42 h 316"/>
                <a:gd name="T12" fmla="*/ 27 w 292"/>
                <a:gd name="T13" fmla="*/ 84 h 316"/>
                <a:gd name="T14" fmla="*/ 35 w 292"/>
                <a:gd name="T15" fmla="*/ 99 h 316"/>
                <a:gd name="T16" fmla="*/ 0 w 292"/>
                <a:gd name="T17" fmla="*/ 167 h 316"/>
                <a:gd name="T18" fmla="*/ 28 w 292"/>
                <a:gd name="T19" fmla="*/ 227 h 316"/>
                <a:gd name="T20" fmla="*/ 58 w 292"/>
                <a:gd name="T21" fmla="*/ 288 h 316"/>
                <a:gd name="T22" fmla="*/ 120 w 292"/>
                <a:gd name="T23" fmla="*/ 314 h 316"/>
                <a:gd name="T24" fmla="*/ 224 w 292"/>
                <a:gd name="T25" fmla="*/ 289 h 316"/>
                <a:gd name="T26" fmla="*/ 266 w 292"/>
                <a:gd name="T27" fmla="*/ 226 h 316"/>
                <a:gd name="T28" fmla="*/ 267 w 292"/>
                <a:gd name="T29" fmla="*/ 192 h 316"/>
                <a:gd name="T30" fmla="*/ 267 w 292"/>
                <a:gd name="T31" fmla="*/ 192 h 316"/>
                <a:gd name="T32" fmla="*/ 274 w 292"/>
                <a:gd name="T33" fmla="*/ 191 h 316"/>
                <a:gd name="T34" fmla="*/ 249 w 292"/>
                <a:gd name="T35" fmla="*/ 80 h 316"/>
                <a:gd name="T36" fmla="*/ 35 w 292"/>
                <a:gd name="T37" fmla="*/ 71 h 316"/>
                <a:gd name="T38" fmla="*/ 40 w 292"/>
                <a:gd name="T39" fmla="*/ 75 h 316"/>
                <a:gd name="T40" fmla="*/ 38 w 292"/>
                <a:gd name="T41" fmla="*/ 92 h 316"/>
                <a:gd name="T42" fmla="*/ 51 w 292"/>
                <a:gd name="T43" fmla="*/ 77 h 316"/>
                <a:gd name="T44" fmla="*/ 127 w 292"/>
                <a:gd name="T45" fmla="*/ 29 h 316"/>
                <a:gd name="T46" fmla="*/ 210 w 292"/>
                <a:gd name="T47" fmla="*/ 49 h 316"/>
                <a:gd name="T48" fmla="*/ 257 w 292"/>
                <a:gd name="T49" fmla="*/ 61 h 316"/>
                <a:gd name="T50" fmla="*/ 284 w 292"/>
                <a:gd name="T51" fmla="*/ 125 h 316"/>
                <a:gd name="T52" fmla="*/ 243 w 292"/>
                <a:gd name="T53" fmla="*/ 208 h 316"/>
                <a:gd name="T54" fmla="*/ 170 w 292"/>
                <a:gd name="T55" fmla="*/ 258 h 316"/>
                <a:gd name="T56" fmla="*/ 124 w 292"/>
                <a:gd name="T57" fmla="*/ 258 h 316"/>
                <a:gd name="T58" fmla="*/ 51 w 292"/>
                <a:gd name="T59" fmla="*/ 208 h 316"/>
                <a:gd name="T60" fmla="*/ 31 w 292"/>
                <a:gd name="T61" fmla="*/ 125 h 316"/>
                <a:gd name="T62" fmla="*/ 257 w 292"/>
                <a:gd name="T63" fmla="*/ 252 h 316"/>
                <a:gd name="T64" fmla="*/ 215 w 292"/>
                <a:gd name="T65" fmla="*/ 270 h 316"/>
                <a:gd name="T66" fmla="*/ 174 w 292"/>
                <a:gd name="T67" fmla="*/ 281 h 316"/>
                <a:gd name="T68" fmla="*/ 164 w 292"/>
                <a:gd name="T69" fmla="*/ 308 h 316"/>
                <a:gd name="T70" fmla="*/ 150 w 292"/>
                <a:gd name="T71" fmla="*/ 309 h 316"/>
                <a:gd name="T72" fmla="*/ 174 w 292"/>
                <a:gd name="T73" fmla="*/ 264 h 316"/>
                <a:gd name="T74" fmla="*/ 203 w 292"/>
                <a:gd name="T75" fmla="*/ 253 h 316"/>
                <a:gd name="T76" fmla="*/ 219 w 292"/>
                <a:gd name="T77" fmla="*/ 254 h 316"/>
                <a:gd name="T78" fmla="*/ 208 w 292"/>
                <a:gd name="T79" fmla="*/ 261 h 316"/>
                <a:gd name="T80" fmla="*/ 239 w 292"/>
                <a:gd name="T81" fmla="*/ 257 h 316"/>
                <a:gd name="T82" fmla="*/ 113 w 292"/>
                <a:gd name="T83" fmla="*/ 262 h 316"/>
                <a:gd name="T84" fmla="*/ 97 w 292"/>
                <a:gd name="T85" fmla="*/ 276 h 316"/>
                <a:gd name="T86" fmla="*/ 89 w 292"/>
                <a:gd name="T87" fmla="*/ 272 h 316"/>
                <a:gd name="T88" fmla="*/ 83 w 292"/>
                <a:gd name="T89" fmla="*/ 268 h 316"/>
                <a:gd name="T90" fmla="*/ 127 w 292"/>
                <a:gd name="T91" fmla="*/ 306 h 316"/>
                <a:gd name="T92" fmla="*/ 129 w 292"/>
                <a:gd name="T93" fmla="*/ 309 h 316"/>
                <a:gd name="T94" fmla="*/ 37 w 292"/>
                <a:gd name="T95" fmla="*/ 258 h 316"/>
                <a:gd name="T96" fmla="*/ 7 w 292"/>
                <a:gd name="T97" fmla="*/ 171 h 316"/>
                <a:gd name="T98" fmla="*/ 23 w 292"/>
                <a:gd name="T99" fmla="*/ 171 h 316"/>
                <a:gd name="T100" fmla="*/ 23 w 292"/>
                <a:gd name="T101" fmla="*/ 191 h 316"/>
                <a:gd name="T102" fmla="*/ 33 w 292"/>
                <a:gd name="T103" fmla="*/ 199 h 316"/>
                <a:gd name="T104" fmla="*/ 37 w 292"/>
                <a:gd name="T105" fmla="*/ 197 h 316"/>
                <a:gd name="T106" fmla="*/ 37 w 292"/>
                <a:gd name="T107" fmla="*/ 239 h 316"/>
                <a:gd name="T108" fmla="*/ 34 w 292"/>
                <a:gd name="T109" fmla="*/ 255 h 316"/>
                <a:gd name="T110" fmla="*/ 41 w 292"/>
                <a:gd name="T111" fmla="*/ 263 h 316"/>
                <a:gd name="T112" fmla="*/ 64 w 292"/>
                <a:gd name="T113" fmla="*/ 279 h 316"/>
                <a:gd name="T114" fmla="*/ 109 w 292"/>
                <a:gd name="T115" fmla="*/ 281 h 316"/>
                <a:gd name="T116" fmla="*/ 118 w 292"/>
                <a:gd name="T117" fmla="*/ 283 h 316"/>
                <a:gd name="T118" fmla="*/ 144 w 292"/>
                <a:gd name="T119" fmla="*/ 310 h 316"/>
                <a:gd name="T120" fmla="*/ 252 w 292"/>
                <a:gd name="T121" fmla="*/ 2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2" h="316">
                  <a:moveTo>
                    <a:pt x="270" y="198"/>
                  </a:moveTo>
                  <a:cubicBezTo>
                    <a:pt x="271" y="198"/>
                    <a:pt x="273" y="197"/>
                    <a:pt x="276" y="197"/>
                  </a:cubicBezTo>
                  <a:cubicBezTo>
                    <a:pt x="278" y="197"/>
                    <a:pt x="280" y="197"/>
                    <a:pt x="284" y="198"/>
                  </a:cubicBezTo>
                  <a:cubicBezTo>
                    <a:pt x="286" y="198"/>
                    <a:pt x="287" y="197"/>
                    <a:pt x="287" y="195"/>
                  </a:cubicBezTo>
                  <a:cubicBezTo>
                    <a:pt x="289" y="185"/>
                    <a:pt x="289" y="178"/>
                    <a:pt x="290" y="168"/>
                  </a:cubicBezTo>
                  <a:cubicBezTo>
                    <a:pt x="291" y="160"/>
                    <a:pt x="292" y="153"/>
                    <a:pt x="292" y="145"/>
                  </a:cubicBezTo>
                  <a:cubicBezTo>
                    <a:pt x="292" y="137"/>
                    <a:pt x="291" y="129"/>
                    <a:pt x="290" y="121"/>
                  </a:cubicBezTo>
                  <a:cubicBezTo>
                    <a:pt x="290" y="119"/>
                    <a:pt x="288" y="118"/>
                    <a:pt x="287" y="118"/>
                  </a:cubicBezTo>
                  <a:cubicBezTo>
                    <a:pt x="279" y="118"/>
                    <a:pt x="272" y="118"/>
                    <a:pt x="265" y="118"/>
                  </a:cubicBezTo>
                  <a:cubicBezTo>
                    <a:pt x="263" y="110"/>
                    <a:pt x="261" y="102"/>
                    <a:pt x="257" y="94"/>
                  </a:cubicBezTo>
                  <a:cubicBezTo>
                    <a:pt x="259" y="93"/>
                    <a:pt x="260" y="91"/>
                    <a:pt x="262" y="90"/>
                  </a:cubicBezTo>
                  <a:cubicBezTo>
                    <a:pt x="264" y="90"/>
                    <a:pt x="265" y="88"/>
                    <a:pt x="265" y="87"/>
                  </a:cubicBezTo>
                  <a:cubicBezTo>
                    <a:pt x="265" y="84"/>
                    <a:pt x="265" y="81"/>
                    <a:pt x="265" y="79"/>
                  </a:cubicBezTo>
                  <a:cubicBezTo>
                    <a:pt x="265" y="75"/>
                    <a:pt x="265" y="71"/>
                    <a:pt x="265" y="67"/>
                  </a:cubicBezTo>
                  <a:cubicBezTo>
                    <a:pt x="265" y="66"/>
                    <a:pt x="265" y="66"/>
                    <a:pt x="265" y="65"/>
                  </a:cubicBezTo>
                  <a:cubicBezTo>
                    <a:pt x="265" y="64"/>
                    <a:pt x="265" y="64"/>
                    <a:pt x="265" y="64"/>
                  </a:cubicBezTo>
                  <a:cubicBezTo>
                    <a:pt x="266" y="63"/>
                    <a:pt x="265" y="61"/>
                    <a:pt x="264" y="60"/>
                  </a:cubicBezTo>
                  <a:cubicBezTo>
                    <a:pt x="264" y="60"/>
                    <a:pt x="264" y="60"/>
                    <a:pt x="264" y="60"/>
                  </a:cubicBezTo>
                  <a:cubicBezTo>
                    <a:pt x="263" y="59"/>
                    <a:pt x="263" y="58"/>
                    <a:pt x="262" y="57"/>
                  </a:cubicBezTo>
                  <a:cubicBezTo>
                    <a:pt x="261" y="55"/>
                    <a:pt x="259" y="53"/>
                    <a:pt x="257" y="51"/>
                  </a:cubicBezTo>
                  <a:cubicBezTo>
                    <a:pt x="256" y="50"/>
                    <a:pt x="255" y="48"/>
                    <a:pt x="252" y="46"/>
                  </a:cubicBezTo>
                  <a:cubicBezTo>
                    <a:pt x="249" y="42"/>
                    <a:pt x="244" y="38"/>
                    <a:pt x="240" y="34"/>
                  </a:cubicBezTo>
                  <a:cubicBezTo>
                    <a:pt x="238" y="32"/>
                    <a:pt x="236" y="30"/>
                    <a:pt x="235" y="29"/>
                  </a:cubicBezTo>
                  <a:cubicBezTo>
                    <a:pt x="234" y="28"/>
                    <a:pt x="233" y="28"/>
                    <a:pt x="232" y="27"/>
                  </a:cubicBezTo>
                  <a:cubicBezTo>
                    <a:pt x="231" y="27"/>
                    <a:pt x="231" y="27"/>
                    <a:pt x="231" y="27"/>
                  </a:cubicBezTo>
                  <a:cubicBezTo>
                    <a:pt x="231" y="26"/>
                    <a:pt x="230" y="26"/>
                    <a:pt x="229" y="26"/>
                  </a:cubicBezTo>
                  <a:cubicBezTo>
                    <a:pt x="229" y="26"/>
                    <a:pt x="227" y="26"/>
                    <a:pt x="227" y="27"/>
                  </a:cubicBezTo>
                  <a:cubicBezTo>
                    <a:pt x="222" y="32"/>
                    <a:pt x="217" y="37"/>
                    <a:pt x="212" y="42"/>
                  </a:cubicBezTo>
                  <a:cubicBezTo>
                    <a:pt x="200" y="35"/>
                    <a:pt x="187" y="30"/>
                    <a:pt x="174" y="27"/>
                  </a:cubicBezTo>
                  <a:cubicBezTo>
                    <a:pt x="174" y="20"/>
                    <a:pt x="174" y="13"/>
                    <a:pt x="174" y="5"/>
                  </a:cubicBezTo>
                  <a:cubicBezTo>
                    <a:pt x="174" y="4"/>
                    <a:pt x="173" y="2"/>
                    <a:pt x="171" y="2"/>
                  </a:cubicBezTo>
                  <a:cubicBezTo>
                    <a:pt x="163" y="1"/>
                    <a:pt x="155" y="0"/>
                    <a:pt x="147" y="0"/>
                  </a:cubicBezTo>
                  <a:cubicBezTo>
                    <a:pt x="139" y="0"/>
                    <a:pt x="131" y="1"/>
                    <a:pt x="123" y="2"/>
                  </a:cubicBezTo>
                  <a:cubicBezTo>
                    <a:pt x="122" y="2"/>
                    <a:pt x="120" y="4"/>
                    <a:pt x="120" y="5"/>
                  </a:cubicBezTo>
                  <a:cubicBezTo>
                    <a:pt x="120" y="13"/>
                    <a:pt x="120" y="20"/>
                    <a:pt x="120" y="27"/>
                  </a:cubicBezTo>
                  <a:cubicBezTo>
                    <a:pt x="107" y="30"/>
                    <a:pt x="94" y="35"/>
                    <a:pt x="82" y="42"/>
                  </a:cubicBezTo>
                  <a:cubicBezTo>
                    <a:pt x="77" y="37"/>
                    <a:pt x="72" y="32"/>
                    <a:pt x="67" y="27"/>
                  </a:cubicBezTo>
                  <a:cubicBezTo>
                    <a:pt x="66" y="26"/>
                    <a:pt x="64" y="26"/>
                    <a:pt x="63" y="27"/>
                  </a:cubicBezTo>
                  <a:cubicBezTo>
                    <a:pt x="50" y="36"/>
                    <a:pt x="39" y="48"/>
                    <a:pt x="29" y="61"/>
                  </a:cubicBezTo>
                  <a:cubicBezTo>
                    <a:pt x="29" y="62"/>
                    <a:pt x="28" y="63"/>
                    <a:pt x="29" y="64"/>
                  </a:cubicBezTo>
                  <a:cubicBezTo>
                    <a:pt x="28" y="71"/>
                    <a:pt x="28" y="77"/>
                    <a:pt x="27" y="83"/>
                  </a:cubicBezTo>
                  <a:cubicBezTo>
                    <a:pt x="27" y="84"/>
                    <a:pt x="27" y="84"/>
                    <a:pt x="27" y="84"/>
                  </a:cubicBezTo>
                  <a:cubicBezTo>
                    <a:pt x="26" y="84"/>
                    <a:pt x="26" y="84"/>
                    <a:pt x="26" y="84"/>
                  </a:cubicBezTo>
                  <a:cubicBezTo>
                    <a:pt x="26" y="85"/>
                    <a:pt x="26" y="85"/>
                    <a:pt x="26" y="85"/>
                  </a:cubicBezTo>
                  <a:cubicBezTo>
                    <a:pt x="26" y="86"/>
                    <a:pt x="26" y="86"/>
                    <a:pt x="26" y="87"/>
                  </a:cubicBezTo>
                  <a:cubicBezTo>
                    <a:pt x="26" y="87"/>
                    <a:pt x="26" y="88"/>
                    <a:pt x="26" y="88"/>
                  </a:cubicBezTo>
                  <a:cubicBezTo>
                    <a:pt x="26" y="89"/>
                    <a:pt x="26" y="91"/>
                    <a:pt x="27" y="91"/>
                  </a:cubicBezTo>
                  <a:cubicBezTo>
                    <a:pt x="30" y="94"/>
                    <a:pt x="32" y="96"/>
                    <a:pt x="35" y="99"/>
                  </a:cubicBezTo>
                  <a:cubicBezTo>
                    <a:pt x="32" y="105"/>
                    <a:pt x="30" y="111"/>
                    <a:pt x="29" y="118"/>
                  </a:cubicBezTo>
                  <a:cubicBezTo>
                    <a:pt x="22" y="118"/>
                    <a:pt x="15" y="118"/>
                    <a:pt x="7" y="118"/>
                  </a:cubicBezTo>
                  <a:cubicBezTo>
                    <a:pt x="6" y="118"/>
                    <a:pt x="4" y="119"/>
                    <a:pt x="4" y="121"/>
                  </a:cubicBezTo>
                  <a:cubicBezTo>
                    <a:pt x="4" y="122"/>
                    <a:pt x="4" y="123"/>
                    <a:pt x="4" y="125"/>
                  </a:cubicBezTo>
                  <a:cubicBezTo>
                    <a:pt x="3" y="125"/>
                    <a:pt x="2" y="126"/>
                    <a:pt x="2" y="127"/>
                  </a:cubicBezTo>
                  <a:cubicBezTo>
                    <a:pt x="1" y="136"/>
                    <a:pt x="0" y="153"/>
                    <a:pt x="0" y="167"/>
                  </a:cubicBezTo>
                  <a:cubicBezTo>
                    <a:pt x="0" y="178"/>
                    <a:pt x="0" y="188"/>
                    <a:pt x="1" y="195"/>
                  </a:cubicBezTo>
                  <a:cubicBezTo>
                    <a:pt x="2" y="196"/>
                    <a:pt x="3" y="198"/>
                    <a:pt x="5" y="198"/>
                  </a:cubicBezTo>
                  <a:cubicBezTo>
                    <a:pt x="12" y="198"/>
                    <a:pt x="19" y="198"/>
                    <a:pt x="26" y="198"/>
                  </a:cubicBezTo>
                  <a:cubicBezTo>
                    <a:pt x="28" y="206"/>
                    <a:pt x="30" y="213"/>
                    <a:pt x="33" y="221"/>
                  </a:cubicBezTo>
                  <a:cubicBezTo>
                    <a:pt x="32" y="222"/>
                    <a:pt x="31" y="223"/>
                    <a:pt x="30" y="224"/>
                  </a:cubicBezTo>
                  <a:cubicBezTo>
                    <a:pt x="29" y="225"/>
                    <a:pt x="28" y="226"/>
                    <a:pt x="28" y="227"/>
                  </a:cubicBezTo>
                  <a:cubicBezTo>
                    <a:pt x="28" y="228"/>
                    <a:pt x="28" y="228"/>
                    <a:pt x="28" y="228"/>
                  </a:cubicBezTo>
                  <a:cubicBezTo>
                    <a:pt x="28" y="236"/>
                    <a:pt x="27" y="245"/>
                    <a:pt x="26" y="253"/>
                  </a:cubicBezTo>
                  <a:cubicBezTo>
                    <a:pt x="26" y="253"/>
                    <a:pt x="26" y="254"/>
                    <a:pt x="25" y="254"/>
                  </a:cubicBezTo>
                  <a:cubicBezTo>
                    <a:pt x="25" y="256"/>
                    <a:pt x="26" y="258"/>
                    <a:pt x="28" y="258"/>
                  </a:cubicBezTo>
                  <a:cubicBezTo>
                    <a:pt x="28" y="258"/>
                    <a:pt x="28" y="258"/>
                    <a:pt x="28" y="258"/>
                  </a:cubicBezTo>
                  <a:cubicBezTo>
                    <a:pt x="37" y="270"/>
                    <a:pt x="47" y="279"/>
                    <a:pt x="58" y="288"/>
                  </a:cubicBezTo>
                  <a:cubicBezTo>
                    <a:pt x="58" y="289"/>
                    <a:pt x="59" y="289"/>
                    <a:pt x="60" y="289"/>
                  </a:cubicBezTo>
                  <a:cubicBezTo>
                    <a:pt x="62" y="290"/>
                    <a:pt x="63" y="290"/>
                    <a:pt x="64" y="289"/>
                  </a:cubicBezTo>
                  <a:cubicBezTo>
                    <a:pt x="69" y="284"/>
                    <a:pt x="74" y="279"/>
                    <a:pt x="79" y="274"/>
                  </a:cubicBezTo>
                  <a:cubicBezTo>
                    <a:pt x="91" y="281"/>
                    <a:pt x="101" y="286"/>
                    <a:pt x="114" y="289"/>
                  </a:cubicBezTo>
                  <a:cubicBezTo>
                    <a:pt x="115" y="297"/>
                    <a:pt x="116" y="302"/>
                    <a:pt x="118" y="312"/>
                  </a:cubicBezTo>
                  <a:cubicBezTo>
                    <a:pt x="118" y="313"/>
                    <a:pt x="119" y="314"/>
                    <a:pt x="120" y="314"/>
                  </a:cubicBezTo>
                  <a:cubicBezTo>
                    <a:pt x="128" y="316"/>
                    <a:pt x="136" y="316"/>
                    <a:pt x="144" y="316"/>
                  </a:cubicBezTo>
                  <a:cubicBezTo>
                    <a:pt x="152" y="316"/>
                    <a:pt x="160" y="316"/>
                    <a:pt x="168" y="314"/>
                  </a:cubicBezTo>
                  <a:cubicBezTo>
                    <a:pt x="170" y="314"/>
                    <a:pt x="171" y="313"/>
                    <a:pt x="171" y="311"/>
                  </a:cubicBezTo>
                  <a:cubicBezTo>
                    <a:pt x="171" y="305"/>
                    <a:pt x="173" y="297"/>
                    <a:pt x="174" y="288"/>
                  </a:cubicBezTo>
                  <a:cubicBezTo>
                    <a:pt x="187" y="285"/>
                    <a:pt x="198" y="281"/>
                    <a:pt x="210" y="274"/>
                  </a:cubicBezTo>
                  <a:cubicBezTo>
                    <a:pt x="215" y="279"/>
                    <a:pt x="219" y="284"/>
                    <a:pt x="224" y="289"/>
                  </a:cubicBezTo>
                  <a:cubicBezTo>
                    <a:pt x="226" y="290"/>
                    <a:pt x="227" y="290"/>
                    <a:pt x="229" y="289"/>
                  </a:cubicBezTo>
                  <a:cubicBezTo>
                    <a:pt x="242" y="280"/>
                    <a:pt x="253" y="269"/>
                    <a:pt x="262" y="255"/>
                  </a:cubicBezTo>
                  <a:cubicBezTo>
                    <a:pt x="263" y="254"/>
                    <a:pt x="263" y="254"/>
                    <a:pt x="263" y="254"/>
                  </a:cubicBezTo>
                  <a:cubicBezTo>
                    <a:pt x="265" y="245"/>
                    <a:pt x="265" y="239"/>
                    <a:pt x="266" y="227"/>
                  </a:cubicBezTo>
                  <a:cubicBezTo>
                    <a:pt x="266" y="227"/>
                    <a:pt x="266" y="227"/>
                    <a:pt x="266" y="226"/>
                  </a:cubicBezTo>
                  <a:cubicBezTo>
                    <a:pt x="266" y="226"/>
                    <a:pt x="266" y="226"/>
                    <a:pt x="266" y="226"/>
                  </a:cubicBezTo>
                  <a:cubicBezTo>
                    <a:pt x="265" y="226"/>
                    <a:pt x="265" y="225"/>
                    <a:pt x="265" y="225"/>
                  </a:cubicBezTo>
                  <a:cubicBezTo>
                    <a:pt x="265" y="225"/>
                    <a:pt x="265" y="225"/>
                    <a:pt x="265" y="225"/>
                  </a:cubicBezTo>
                  <a:cubicBezTo>
                    <a:pt x="262" y="222"/>
                    <a:pt x="259" y="219"/>
                    <a:pt x="257" y="217"/>
                  </a:cubicBezTo>
                  <a:cubicBezTo>
                    <a:pt x="262" y="208"/>
                    <a:pt x="264" y="203"/>
                    <a:pt x="266" y="200"/>
                  </a:cubicBezTo>
                  <a:cubicBezTo>
                    <a:pt x="268" y="199"/>
                    <a:pt x="268" y="199"/>
                    <a:pt x="270" y="198"/>
                  </a:cubicBezTo>
                  <a:close/>
                  <a:moveTo>
                    <a:pt x="267" y="192"/>
                  </a:moveTo>
                  <a:cubicBezTo>
                    <a:pt x="267" y="192"/>
                    <a:pt x="267" y="192"/>
                    <a:pt x="266" y="192"/>
                  </a:cubicBezTo>
                  <a:cubicBezTo>
                    <a:pt x="267" y="190"/>
                    <a:pt x="267" y="189"/>
                    <a:pt x="267" y="187"/>
                  </a:cubicBezTo>
                  <a:cubicBezTo>
                    <a:pt x="270" y="182"/>
                    <a:pt x="272" y="177"/>
                    <a:pt x="273" y="172"/>
                  </a:cubicBezTo>
                  <a:cubicBezTo>
                    <a:pt x="275" y="172"/>
                    <a:pt x="276" y="171"/>
                    <a:pt x="278" y="171"/>
                  </a:cubicBezTo>
                  <a:cubicBezTo>
                    <a:pt x="275" y="178"/>
                    <a:pt x="272" y="184"/>
                    <a:pt x="270" y="191"/>
                  </a:cubicBezTo>
                  <a:cubicBezTo>
                    <a:pt x="269" y="191"/>
                    <a:pt x="268" y="191"/>
                    <a:pt x="267" y="192"/>
                  </a:cubicBezTo>
                  <a:close/>
                  <a:moveTo>
                    <a:pt x="267" y="175"/>
                  </a:moveTo>
                  <a:cubicBezTo>
                    <a:pt x="267" y="174"/>
                    <a:pt x="268" y="174"/>
                    <a:pt x="268" y="174"/>
                  </a:cubicBezTo>
                  <a:cubicBezTo>
                    <a:pt x="268" y="174"/>
                    <a:pt x="269" y="173"/>
                    <a:pt x="269" y="173"/>
                  </a:cubicBezTo>
                  <a:cubicBezTo>
                    <a:pt x="269" y="175"/>
                    <a:pt x="268" y="177"/>
                    <a:pt x="267" y="179"/>
                  </a:cubicBezTo>
                  <a:cubicBezTo>
                    <a:pt x="267" y="177"/>
                    <a:pt x="267" y="176"/>
                    <a:pt x="267" y="175"/>
                  </a:cubicBezTo>
                  <a:close/>
                  <a:moveTo>
                    <a:pt x="274" y="191"/>
                  </a:moveTo>
                  <a:cubicBezTo>
                    <a:pt x="276" y="184"/>
                    <a:pt x="279" y="177"/>
                    <a:pt x="282" y="171"/>
                  </a:cubicBezTo>
                  <a:cubicBezTo>
                    <a:pt x="282" y="171"/>
                    <a:pt x="283" y="171"/>
                    <a:pt x="283" y="171"/>
                  </a:cubicBezTo>
                  <a:cubicBezTo>
                    <a:pt x="283" y="178"/>
                    <a:pt x="282" y="184"/>
                    <a:pt x="281" y="191"/>
                  </a:cubicBezTo>
                  <a:cubicBezTo>
                    <a:pt x="279" y="191"/>
                    <a:pt x="277" y="191"/>
                    <a:pt x="276" y="191"/>
                  </a:cubicBezTo>
                  <a:cubicBezTo>
                    <a:pt x="275" y="191"/>
                    <a:pt x="274" y="191"/>
                    <a:pt x="274" y="191"/>
                  </a:cubicBezTo>
                  <a:close/>
                  <a:moveTo>
                    <a:pt x="249" y="80"/>
                  </a:moveTo>
                  <a:cubicBezTo>
                    <a:pt x="252" y="77"/>
                    <a:pt x="255" y="74"/>
                    <a:pt x="258" y="71"/>
                  </a:cubicBezTo>
                  <a:cubicBezTo>
                    <a:pt x="258" y="74"/>
                    <a:pt x="258" y="76"/>
                    <a:pt x="258" y="79"/>
                  </a:cubicBezTo>
                  <a:cubicBezTo>
                    <a:pt x="258" y="81"/>
                    <a:pt x="258" y="83"/>
                    <a:pt x="258" y="84"/>
                  </a:cubicBezTo>
                  <a:cubicBezTo>
                    <a:pt x="257" y="85"/>
                    <a:pt x="255" y="87"/>
                    <a:pt x="254" y="88"/>
                  </a:cubicBezTo>
                  <a:cubicBezTo>
                    <a:pt x="253" y="85"/>
                    <a:pt x="251" y="82"/>
                    <a:pt x="249" y="80"/>
                  </a:cubicBezTo>
                  <a:close/>
                  <a:moveTo>
                    <a:pt x="35" y="71"/>
                  </a:moveTo>
                  <a:cubicBezTo>
                    <a:pt x="36" y="71"/>
                    <a:pt x="37" y="72"/>
                    <a:pt x="37" y="73"/>
                  </a:cubicBezTo>
                  <a:cubicBezTo>
                    <a:pt x="36" y="73"/>
                    <a:pt x="36" y="74"/>
                    <a:pt x="35" y="75"/>
                  </a:cubicBezTo>
                  <a:cubicBezTo>
                    <a:pt x="35" y="74"/>
                    <a:pt x="35" y="72"/>
                    <a:pt x="35" y="71"/>
                  </a:cubicBezTo>
                  <a:close/>
                  <a:moveTo>
                    <a:pt x="33" y="86"/>
                  </a:moveTo>
                  <a:cubicBezTo>
                    <a:pt x="34" y="84"/>
                    <a:pt x="34" y="82"/>
                    <a:pt x="34" y="81"/>
                  </a:cubicBezTo>
                  <a:cubicBezTo>
                    <a:pt x="36" y="79"/>
                    <a:pt x="38" y="77"/>
                    <a:pt x="40" y="75"/>
                  </a:cubicBezTo>
                  <a:cubicBezTo>
                    <a:pt x="40" y="75"/>
                    <a:pt x="41" y="76"/>
                    <a:pt x="41" y="76"/>
                  </a:cubicBezTo>
                  <a:cubicBezTo>
                    <a:pt x="39" y="80"/>
                    <a:pt x="36" y="83"/>
                    <a:pt x="33" y="86"/>
                  </a:cubicBezTo>
                  <a:close/>
                  <a:moveTo>
                    <a:pt x="35" y="89"/>
                  </a:moveTo>
                  <a:cubicBezTo>
                    <a:pt x="38" y="86"/>
                    <a:pt x="41" y="82"/>
                    <a:pt x="44" y="79"/>
                  </a:cubicBezTo>
                  <a:cubicBezTo>
                    <a:pt x="44" y="79"/>
                    <a:pt x="44" y="80"/>
                    <a:pt x="45" y="80"/>
                  </a:cubicBezTo>
                  <a:cubicBezTo>
                    <a:pt x="42" y="84"/>
                    <a:pt x="40" y="88"/>
                    <a:pt x="38" y="92"/>
                  </a:cubicBezTo>
                  <a:cubicBezTo>
                    <a:pt x="37" y="91"/>
                    <a:pt x="36" y="90"/>
                    <a:pt x="35" y="89"/>
                  </a:cubicBezTo>
                  <a:close/>
                  <a:moveTo>
                    <a:pt x="35" y="122"/>
                  </a:moveTo>
                  <a:cubicBezTo>
                    <a:pt x="36" y="115"/>
                    <a:pt x="38" y="107"/>
                    <a:pt x="41" y="101"/>
                  </a:cubicBezTo>
                  <a:cubicBezTo>
                    <a:pt x="42" y="100"/>
                    <a:pt x="42" y="100"/>
                    <a:pt x="42" y="99"/>
                  </a:cubicBezTo>
                  <a:cubicBezTo>
                    <a:pt x="45" y="93"/>
                    <a:pt x="48" y="87"/>
                    <a:pt x="52" y="81"/>
                  </a:cubicBezTo>
                  <a:cubicBezTo>
                    <a:pt x="53" y="80"/>
                    <a:pt x="52" y="78"/>
                    <a:pt x="51" y="77"/>
                  </a:cubicBezTo>
                  <a:cubicBezTo>
                    <a:pt x="46" y="72"/>
                    <a:pt x="41" y="67"/>
                    <a:pt x="37" y="62"/>
                  </a:cubicBezTo>
                  <a:cubicBezTo>
                    <a:pt x="45" y="52"/>
                    <a:pt x="54" y="42"/>
                    <a:pt x="65" y="34"/>
                  </a:cubicBezTo>
                  <a:cubicBezTo>
                    <a:pt x="70" y="39"/>
                    <a:pt x="75" y="44"/>
                    <a:pt x="80" y="49"/>
                  </a:cubicBezTo>
                  <a:cubicBezTo>
                    <a:pt x="81" y="50"/>
                    <a:pt x="82" y="50"/>
                    <a:pt x="84" y="49"/>
                  </a:cubicBezTo>
                  <a:cubicBezTo>
                    <a:pt x="96" y="41"/>
                    <a:pt x="110" y="36"/>
                    <a:pt x="124" y="33"/>
                  </a:cubicBezTo>
                  <a:cubicBezTo>
                    <a:pt x="126" y="32"/>
                    <a:pt x="127" y="31"/>
                    <a:pt x="127" y="29"/>
                  </a:cubicBezTo>
                  <a:cubicBezTo>
                    <a:pt x="127" y="22"/>
                    <a:pt x="127" y="15"/>
                    <a:pt x="127" y="8"/>
                  </a:cubicBezTo>
                  <a:cubicBezTo>
                    <a:pt x="134" y="7"/>
                    <a:pt x="140" y="7"/>
                    <a:pt x="147" y="7"/>
                  </a:cubicBezTo>
                  <a:cubicBezTo>
                    <a:pt x="154" y="7"/>
                    <a:pt x="160" y="7"/>
                    <a:pt x="167" y="8"/>
                  </a:cubicBezTo>
                  <a:cubicBezTo>
                    <a:pt x="167" y="15"/>
                    <a:pt x="167" y="22"/>
                    <a:pt x="167" y="29"/>
                  </a:cubicBezTo>
                  <a:cubicBezTo>
                    <a:pt x="167" y="31"/>
                    <a:pt x="168" y="32"/>
                    <a:pt x="170" y="33"/>
                  </a:cubicBezTo>
                  <a:cubicBezTo>
                    <a:pt x="184" y="36"/>
                    <a:pt x="198" y="41"/>
                    <a:pt x="210" y="49"/>
                  </a:cubicBezTo>
                  <a:cubicBezTo>
                    <a:pt x="212" y="50"/>
                    <a:pt x="213" y="50"/>
                    <a:pt x="214" y="49"/>
                  </a:cubicBezTo>
                  <a:cubicBezTo>
                    <a:pt x="220" y="44"/>
                    <a:pt x="225" y="39"/>
                    <a:pt x="230" y="34"/>
                  </a:cubicBezTo>
                  <a:cubicBezTo>
                    <a:pt x="231" y="35"/>
                    <a:pt x="232" y="36"/>
                    <a:pt x="234" y="38"/>
                  </a:cubicBezTo>
                  <a:cubicBezTo>
                    <a:pt x="238" y="41"/>
                    <a:pt x="242" y="45"/>
                    <a:pt x="245" y="48"/>
                  </a:cubicBezTo>
                  <a:cubicBezTo>
                    <a:pt x="248" y="52"/>
                    <a:pt x="251" y="54"/>
                    <a:pt x="252" y="55"/>
                  </a:cubicBezTo>
                  <a:cubicBezTo>
                    <a:pt x="254" y="57"/>
                    <a:pt x="255" y="59"/>
                    <a:pt x="257" y="61"/>
                  </a:cubicBezTo>
                  <a:cubicBezTo>
                    <a:pt x="257" y="62"/>
                    <a:pt x="257" y="62"/>
                    <a:pt x="258" y="62"/>
                  </a:cubicBezTo>
                  <a:cubicBezTo>
                    <a:pt x="253" y="67"/>
                    <a:pt x="248" y="72"/>
                    <a:pt x="243" y="77"/>
                  </a:cubicBezTo>
                  <a:cubicBezTo>
                    <a:pt x="242" y="78"/>
                    <a:pt x="241" y="80"/>
                    <a:pt x="242" y="81"/>
                  </a:cubicBezTo>
                  <a:cubicBezTo>
                    <a:pt x="251" y="94"/>
                    <a:pt x="256" y="107"/>
                    <a:pt x="259" y="122"/>
                  </a:cubicBezTo>
                  <a:cubicBezTo>
                    <a:pt x="260" y="124"/>
                    <a:pt x="261" y="125"/>
                    <a:pt x="263" y="125"/>
                  </a:cubicBezTo>
                  <a:cubicBezTo>
                    <a:pt x="270" y="125"/>
                    <a:pt x="277" y="125"/>
                    <a:pt x="284" y="125"/>
                  </a:cubicBezTo>
                  <a:cubicBezTo>
                    <a:pt x="285" y="131"/>
                    <a:pt x="285" y="138"/>
                    <a:pt x="285" y="145"/>
                  </a:cubicBezTo>
                  <a:cubicBezTo>
                    <a:pt x="285" y="152"/>
                    <a:pt x="285" y="158"/>
                    <a:pt x="284" y="164"/>
                  </a:cubicBezTo>
                  <a:cubicBezTo>
                    <a:pt x="283" y="164"/>
                    <a:pt x="282" y="164"/>
                    <a:pt x="281" y="164"/>
                  </a:cubicBezTo>
                  <a:cubicBezTo>
                    <a:pt x="274" y="164"/>
                    <a:pt x="269" y="166"/>
                    <a:pt x="264" y="168"/>
                  </a:cubicBezTo>
                  <a:cubicBezTo>
                    <a:pt x="261" y="170"/>
                    <a:pt x="259" y="173"/>
                    <a:pt x="257" y="176"/>
                  </a:cubicBezTo>
                  <a:cubicBezTo>
                    <a:pt x="253" y="184"/>
                    <a:pt x="251" y="195"/>
                    <a:pt x="243" y="208"/>
                  </a:cubicBezTo>
                  <a:cubicBezTo>
                    <a:pt x="242" y="210"/>
                    <a:pt x="242" y="211"/>
                    <a:pt x="243" y="213"/>
                  </a:cubicBezTo>
                  <a:cubicBezTo>
                    <a:pt x="248" y="217"/>
                    <a:pt x="253" y="222"/>
                    <a:pt x="258" y="227"/>
                  </a:cubicBezTo>
                  <a:cubicBezTo>
                    <a:pt x="250" y="238"/>
                    <a:pt x="241" y="248"/>
                    <a:pt x="230" y="256"/>
                  </a:cubicBezTo>
                  <a:cubicBezTo>
                    <a:pt x="225" y="251"/>
                    <a:pt x="220" y="246"/>
                    <a:pt x="215" y="241"/>
                  </a:cubicBezTo>
                  <a:cubicBezTo>
                    <a:pt x="214" y="240"/>
                    <a:pt x="212" y="240"/>
                    <a:pt x="211" y="240"/>
                  </a:cubicBezTo>
                  <a:cubicBezTo>
                    <a:pt x="198" y="249"/>
                    <a:pt x="185" y="255"/>
                    <a:pt x="170" y="258"/>
                  </a:cubicBezTo>
                  <a:cubicBezTo>
                    <a:pt x="168" y="258"/>
                    <a:pt x="167" y="259"/>
                    <a:pt x="167" y="261"/>
                  </a:cubicBezTo>
                  <a:cubicBezTo>
                    <a:pt x="167" y="268"/>
                    <a:pt x="167" y="275"/>
                    <a:pt x="167" y="282"/>
                  </a:cubicBezTo>
                  <a:cubicBezTo>
                    <a:pt x="160" y="283"/>
                    <a:pt x="154" y="283"/>
                    <a:pt x="147" y="283"/>
                  </a:cubicBezTo>
                  <a:cubicBezTo>
                    <a:pt x="140" y="283"/>
                    <a:pt x="134" y="283"/>
                    <a:pt x="127" y="282"/>
                  </a:cubicBezTo>
                  <a:cubicBezTo>
                    <a:pt x="127" y="275"/>
                    <a:pt x="127" y="268"/>
                    <a:pt x="127" y="261"/>
                  </a:cubicBezTo>
                  <a:cubicBezTo>
                    <a:pt x="127" y="259"/>
                    <a:pt x="126" y="258"/>
                    <a:pt x="124" y="258"/>
                  </a:cubicBezTo>
                  <a:cubicBezTo>
                    <a:pt x="110" y="255"/>
                    <a:pt x="96" y="249"/>
                    <a:pt x="83" y="240"/>
                  </a:cubicBezTo>
                  <a:cubicBezTo>
                    <a:pt x="82" y="240"/>
                    <a:pt x="80" y="240"/>
                    <a:pt x="79" y="241"/>
                  </a:cubicBezTo>
                  <a:cubicBezTo>
                    <a:pt x="74" y="246"/>
                    <a:pt x="69" y="251"/>
                    <a:pt x="64" y="255"/>
                  </a:cubicBezTo>
                  <a:cubicBezTo>
                    <a:pt x="53" y="247"/>
                    <a:pt x="44" y="238"/>
                    <a:pt x="36" y="227"/>
                  </a:cubicBezTo>
                  <a:cubicBezTo>
                    <a:pt x="41" y="222"/>
                    <a:pt x="46" y="217"/>
                    <a:pt x="51" y="213"/>
                  </a:cubicBezTo>
                  <a:cubicBezTo>
                    <a:pt x="52" y="211"/>
                    <a:pt x="52" y="210"/>
                    <a:pt x="51" y="208"/>
                  </a:cubicBezTo>
                  <a:cubicBezTo>
                    <a:pt x="43" y="196"/>
                    <a:pt x="37" y="182"/>
                    <a:pt x="34" y="167"/>
                  </a:cubicBezTo>
                  <a:cubicBezTo>
                    <a:pt x="34" y="166"/>
                    <a:pt x="33" y="165"/>
                    <a:pt x="31" y="165"/>
                  </a:cubicBezTo>
                  <a:cubicBezTo>
                    <a:pt x="24" y="165"/>
                    <a:pt x="17" y="165"/>
                    <a:pt x="10" y="165"/>
                  </a:cubicBezTo>
                  <a:cubicBezTo>
                    <a:pt x="9" y="158"/>
                    <a:pt x="9" y="152"/>
                    <a:pt x="9" y="145"/>
                  </a:cubicBezTo>
                  <a:cubicBezTo>
                    <a:pt x="9" y="138"/>
                    <a:pt x="9" y="131"/>
                    <a:pt x="10" y="125"/>
                  </a:cubicBezTo>
                  <a:cubicBezTo>
                    <a:pt x="17" y="125"/>
                    <a:pt x="24" y="125"/>
                    <a:pt x="31" y="125"/>
                  </a:cubicBezTo>
                  <a:cubicBezTo>
                    <a:pt x="33" y="125"/>
                    <a:pt x="34" y="124"/>
                    <a:pt x="35" y="122"/>
                  </a:cubicBezTo>
                  <a:close/>
                  <a:moveTo>
                    <a:pt x="257" y="252"/>
                  </a:moveTo>
                  <a:cubicBezTo>
                    <a:pt x="254" y="255"/>
                    <a:pt x="252" y="258"/>
                    <a:pt x="249" y="261"/>
                  </a:cubicBezTo>
                  <a:cubicBezTo>
                    <a:pt x="251" y="255"/>
                    <a:pt x="253" y="248"/>
                    <a:pt x="255" y="241"/>
                  </a:cubicBezTo>
                  <a:cubicBezTo>
                    <a:pt x="256" y="240"/>
                    <a:pt x="257" y="239"/>
                    <a:pt x="258" y="238"/>
                  </a:cubicBezTo>
                  <a:cubicBezTo>
                    <a:pt x="258" y="243"/>
                    <a:pt x="257" y="247"/>
                    <a:pt x="257" y="252"/>
                  </a:cubicBezTo>
                  <a:close/>
                  <a:moveTo>
                    <a:pt x="236" y="274"/>
                  </a:moveTo>
                  <a:cubicBezTo>
                    <a:pt x="239" y="267"/>
                    <a:pt x="241" y="260"/>
                    <a:pt x="244" y="253"/>
                  </a:cubicBezTo>
                  <a:cubicBezTo>
                    <a:pt x="246" y="251"/>
                    <a:pt x="248" y="249"/>
                    <a:pt x="250" y="247"/>
                  </a:cubicBezTo>
                  <a:cubicBezTo>
                    <a:pt x="248" y="254"/>
                    <a:pt x="246" y="260"/>
                    <a:pt x="244" y="267"/>
                  </a:cubicBezTo>
                  <a:cubicBezTo>
                    <a:pt x="242" y="270"/>
                    <a:pt x="239" y="272"/>
                    <a:pt x="236" y="274"/>
                  </a:cubicBezTo>
                  <a:close/>
                  <a:moveTo>
                    <a:pt x="215" y="270"/>
                  </a:moveTo>
                  <a:cubicBezTo>
                    <a:pt x="218" y="266"/>
                    <a:pt x="220" y="262"/>
                    <a:pt x="222" y="257"/>
                  </a:cubicBezTo>
                  <a:cubicBezTo>
                    <a:pt x="222" y="258"/>
                    <a:pt x="223" y="258"/>
                    <a:pt x="224" y="259"/>
                  </a:cubicBezTo>
                  <a:cubicBezTo>
                    <a:pt x="224" y="259"/>
                    <a:pt x="224" y="259"/>
                    <a:pt x="224" y="259"/>
                  </a:cubicBezTo>
                  <a:cubicBezTo>
                    <a:pt x="222" y="264"/>
                    <a:pt x="219" y="268"/>
                    <a:pt x="217" y="272"/>
                  </a:cubicBezTo>
                  <a:cubicBezTo>
                    <a:pt x="217" y="272"/>
                    <a:pt x="216" y="271"/>
                    <a:pt x="215" y="270"/>
                  </a:cubicBezTo>
                  <a:close/>
                  <a:moveTo>
                    <a:pt x="174" y="281"/>
                  </a:moveTo>
                  <a:cubicBezTo>
                    <a:pt x="174" y="279"/>
                    <a:pt x="174" y="277"/>
                    <a:pt x="174" y="275"/>
                  </a:cubicBezTo>
                  <a:cubicBezTo>
                    <a:pt x="177" y="271"/>
                    <a:pt x="180" y="266"/>
                    <a:pt x="182" y="261"/>
                  </a:cubicBezTo>
                  <a:cubicBezTo>
                    <a:pt x="184" y="261"/>
                    <a:pt x="185" y="260"/>
                    <a:pt x="187" y="260"/>
                  </a:cubicBezTo>
                  <a:cubicBezTo>
                    <a:pt x="183" y="267"/>
                    <a:pt x="180" y="274"/>
                    <a:pt x="176" y="281"/>
                  </a:cubicBezTo>
                  <a:cubicBezTo>
                    <a:pt x="175" y="281"/>
                    <a:pt x="175" y="281"/>
                    <a:pt x="174" y="281"/>
                  </a:cubicBezTo>
                  <a:close/>
                  <a:moveTo>
                    <a:pt x="164" y="308"/>
                  </a:moveTo>
                  <a:cubicBezTo>
                    <a:pt x="163" y="308"/>
                    <a:pt x="162" y="308"/>
                    <a:pt x="160" y="309"/>
                  </a:cubicBezTo>
                  <a:cubicBezTo>
                    <a:pt x="162" y="304"/>
                    <a:pt x="164" y="299"/>
                    <a:pt x="166" y="294"/>
                  </a:cubicBezTo>
                  <a:cubicBezTo>
                    <a:pt x="166" y="299"/>
                    <a:pt x="165" y="304"/>
                    <a:pt x="164" y="308"/>
                  </a:cubicBezTo>
                  <a:close/>
                  <a:moveTo>
                    <a:pt x="165" y="289"/>
                  </a:moveTo>
                  <a:cubicBezTo>
                    <a:pt x="162" y="295"/>
                    <a:pt x="159" y="302"/>
                    <a:pt x="156" y="309"/>
                  </a:cubicBezTo>
                  <a:cubicBezTo>
                    <a:pt x="154" y="309"/>
                    <a:pt x="152" y="309"/>
                    <a:pt x="150" y="309"/>
                  </a:cubicBezTo>
                  <a:cubicBezTo>
                    <a:pt x="152" y="303"/>
                    <a:pt x="155" y="296"/>
                    <a:pt x="158" y="290"/>
                  </a:cubicBezTo>
                  <a:cubicBezTo>
                    <a:pt x="160" y="289"/>
                    <a:pt x="163" y="289"/>
                    <a:pt x="165" y="289"/>
                  </a:cubicBezTo>
                  <a:close/>
                  <a:moveTo>
                    <a:pt x="174" y="264"/>
                  </a:moveTo>
                  <a:cubicBezTo>
                    <a:pt x="175" y="263"/>
                    <a:pt x="176" y="263"/>
                    <a:pt x="178" y="263"/>
                  </a:cubicBezTo>
                  <a:cubicBezTo>
                    <a:pt x="176" y="265"/>
                    <a:pt x="175" y="267"/>
                    <a:pt x="174" y="269"/>
                  </a:cubicBezTo>
                  <a:cubicBezTo>
                    <a:pt x="174" y="267"/>
                    <a:pt x="174" y="265"/>
                    <a:pt x="174" y="264"/>
                  </a:cubicBezTo>
                  <a:close/>
                  <a:moveTo>
                    <a:pt x="192" y="258"/>
                  </a:moveTo>
                  <a:cubicBezTo>
                    <a:pt x="194" y="257"/>
                    <a:pt x="197" y="256"/>
                    <a:pt x="199" y="255"/>
                  </a:cubicBezTo>
                  <a:cubicBezTo>
                    <a:pt x="196" y="262"/>
                    <a:pt x="193" y="269"/>
                    <a:pt x="191" y="276"/>
                  </a:cubicBezTo>
                  <a:cubicBezTo>
                    <a:pt x="187" y="278"/>
                    <a:pt x="184" y="279"/>
                    <a:pt x="181" y="280"/>
                  </a:cubicBezTo>
                  <a:cubicBezTo>
                    <a:pt x="184" y="272"/>
                    <a:pt x="188" y="265"/>
                    <a:pt x="192" y="258"/>
                  </a:cubicBezTo>
                  <a:close/>
                  <a:moveTo>
                    <a:pt x="203" y="253"/>
                  </a:moveTo>
                  <a:cubicBezTo>
                    <a:pt x="205" y="252"/>
                    <a:pt x="207" y="251"/>
                    <a:pt x="209" y="250"/>
                  </a:cubicBezTo>
                  <a:cubicBezTo>
                    <a:pt x="206" y="257"/>
                    <a:pt x="203" y="264"/>
                    <a:pt x="200" y="272"/>
                  </a:cubicBezTo>
                  <a:cubicBezTo>
                    <a:pt x="198" y="273"/>
                    <a:pt x="197" y="274"/>
                    <a:pt x="195" y="274"/>
                  </a:cubicBezTo>
                  <a:cubicBezTo>
                    <a:pt x="198" y="267"/>
                    <a:pt x="201" y="260"/>
                    <a:pt x="203" y="253"/>
                  </a:cubicBezTo>
                  <a:close/>
                  <a:moveTo>
                    <a:pt x="215" y="251"/>
                  </a:moveTo>
                  <a:cubicBezTo>
                    <a:pt x="217" y="252"/>
                    <a:pt x="218" y="253"/>
                    <a:pt x="219" y="254"/>
                  </a:cubicBezTo>
                  <a:cubicBezTo>
                    <a:pt x="218" y="258"/>
                    <a:pt x="216" y="262"/>
                    <a:pt x="214" y="266"/>
                  </a:cubicBezTo>
                  <a:cubicBezTo>
                    <a:pt x="214" y="261"/>
                    <a:pt x="215" y="256"/>
                    <a:pt x="215" y="251"/>
                  </a:cubicBezTo>
                  <a:close/>
                  <a:moveTo>
                    <a:pt x="208" y="261"/>
                  </a:moveTo>
                  <a:cubicBezTo>
                    <a:pt x="207" y="263"/>
                    <a:pt x="207" y="265"/>
                    <a:pt x="207" y="267"/>
                  </a:cubicBezTo>
                  <a:cubicBezTo>
                    <a:pt x="206" y="268"/>
                    <a:pt x="205" y="269"/>
                    <a:pt x="205" y="269"/>
                  </a:cubicBezTo>
                  <a:cubicBezTo>
                    <a:pt x="206" y="266"/>
                    <a:pt x="207" y="264"/>
                    <a:pt x="208" y="261"/>
                  </a:cubicBezTo>
                  <a:close/>
                  <a:moveTo>
                    <a:pt x="224" y="266"/>
                  </a:moveTo>
                  <a:cubicBezTo>
                    <a:pt x="224" y="270"/>
                    <a:pt x="223" y="274"/>
                    <a:pt x="223" y="278"/>
                  </a:cubicBezTo>
                  <a:cubicBezTo>
                    <a:pt x="222" y="277"/>
                    <a:pt x="221" y="276"/>
                    <a:pt x="220" y="275"/>
                  </a:cubicBezTo>
                  <a:cubicBezTo>
                    <a:pt x="221" y="272"/>
                    <a:pt x="223" y="269"/>
                    <a:pt x="224" y="266"/>
                  </a:cubicBezTo>
                  <a:close/>
                  <a:moveTo>
                    <a:pt x="232" y="263"/>
                  </a:moveTo>
                  <a:cubicBezTo>
                    <a:pt x="234" y="261"/>
                    <a:pt x="236" y="259"/>
                    <a:pt x="239" y="257"/>
                  </a:cubicBezTo>
                  <a:cubicBezTo>
                    <a:pt x="236" y="264"/>
                    <a:pt x="234" y="271"/>
                    <a:pt x="231" y="279"/>
                  </a:cubicBezTo>
                  <a:cubicBezTo>
                    <a:pt x="231" y="279"/>
                    <a:pt x="230" y="279"/>
                    <a:pt x="230" y="280"/>
                  </a:cubicBezTo>
                  <a:cubicBezTo>
                    <a:pt x="230" y="274"/>
                    <a:pt x="231" y="268"/>
                    <a:pt x="232" y="263"/>
                  </a:cubicBezTo>
                  <a:close/>
                  <a:moveTo>
                    <a:pt x="106" y="280"/>
                  </a:moveTo>
                  <a:cubicBezTo>
                    <a:pt x="104" y="279"/>
                    <a:pt x="102" y="279"/>
                    <a:pt x="100" y="278"/>
                  </a:cubicBezTo>
                  <a:cubicBezTo>
                    <a:pt x="104" y="272"/>
                    <a:pt x="108" y="267"/>
                    <a:pt x="113" y="262"/>
                  </a:cubicBezTo>
                  <a:cubicBezTo>
                    <a:pt x="115" y="262"/>
                    <a:pt x="117" y="263"/>
                    <a:pt x="119" y="263"/>
                  </a:cubicBezTo>
                  <a:cubicBezTo>
                    <a:pt x="115" y="269"/>
                    <a:pt x="110" y="274"/>
                    <a:pt x="106" y="280"/>
                  </a:cubicBezTo>
                  <a:close/>
                  <a:moveTo>
                    <a:pt x="92" y="274"/>
                  </a:moveTo>
                  <a:cubicBezTo>
                    <a:pt x="96" y="269"/>
                    <a:pt x="101" y="264"/>
                    <a:pt x="105" y="259"/>
                  </a:cubicBezTo>
                  <a:cubicBezTo>
                    <a:pt x="107" y="260"/>
                    <a:pt x="108" y="260"/>
                    <a:pt x="110" y="261"/>
                  </a:cubicBezTo>
                  <a:cubicBezTo>
                    <a:pt x="105" y="266"/>
                    <a:pt x="101" y="271"/>
                    <a:pt x="97" y="276"/>
                  </a:cubicBezTo>
                  <a:cubicBezTo>
                    <a:pt x="95" y="276"/>
                    <a:pt x="94" y="275"/>
                    <a:pt x="92" y="274"/>
                  </a:cubicBezTo>
                  <a:close/>
                  <a:moveTo>
                    <a:pt x="86" y="270"/>
                  </a:moveTo>
                  <a:cubicBezTo>
                    <a:pt x="89" y="265"/>
                    <a:pt x="93" y="261"/>
                    <a:pt x="97" y="256"/>
                  </a:cubicBezTo>
                  <a:cubicBezTo>
                    <a:pt x="97" y="256"/>
                    <a:pt x="97" y="256"/>
                    <a:pt x="97" y="256"/>
                  </a:cubicBezTo>
                  <a:cubicBezTo>
                    <a:pt x="98" y="256"/>
                    <a:pt x="100" y="257"/>
                    <a:pt x="102" y="258"/>
                  </a:cubicBezTo>
                  <a:cubicBezTo>
                    <a:pt x="97" y="262"/>
                    <a:pt x="93" y="267"/>
                    <a:pt x="89" y="272"/>
                  </a:cubicBezTo>
                  <a:cubicBezTo>
                    <a:pt x="88" y="272"/>
                    <a:pt x="87" y="271"/>
                    <a:pt x="86" y="270"/>
                  </a:cubicBezTo>
                  <a:close/>
                  <a:moveTo>
                    <a:pt x="87" y="251"/>
                  </a:moveTo>
                  <a:cubicBezTo>
                    <a:pt x="86" y="252"/>
                    <a:pt x="85" y="253"/>
                    <a:pt x="84" y="255"/>
                  </a:cubicBezTo>
                  <a:cubicBezTo>
                    <a:pt x="84" y="253"/>
                    <a:pt x="84" y="251"/>
                    <a:pt x="84" y="249"/>
                  </a:cubicBezTo>
                  <a:cubicBezTo>
                    <a:pt x="85" y="249"/>
                    <a:pt x="86" y="250"/>
                    <a:pt x="87" y="251"/>
                  </a:cubicBezTo>
                  <a:close/>
                  <a:moveTo>
                    <a:pt x="83" y="268"/>
                  </a:moveTo>
                  <a:cubicBezTo>
                    <a:pt x="83" y="266"/>
                    <a:pt x="83" y="263"/>
                    <a:pt x="83" y="261"/>
                  </a:cubicBezTo>
                  <a:cubicBezTo>
                    <a:pt x="85" y="258"/>
                    <a:pt x="88" y="255"/>
                    <a:pt x="90" y="252"/>
                  </a:cubicBezTo>
                  <a:cubicBezTo>
                    <a:pt x="91" y="253"/>
                    <a:pt x="92" y="253"/>
                    <a:pt x="94" y="254"/>
                  </a:cubicBezTo>
                  <a:cubicBezTo>
                    <a:pt x="90" y="259"/>
                    <a:pt x="87" y="264"/>
                    <a:pt x="83" y="268"/>
                  </a:cubicBezTo>
                  <a:close/>
                  <a:moveTo>
                    <a:pt x="134" y="289"/>
                  </a:moveTo>
                  <a:cubicBezTo>
                    <a:pt x="132" y="295"/>
                    <a:pt x="129" y="300"/>
                    <a:pt x="127" y="306"/>
                  </a:cubicBezTo>
                  <a:cubicBezTo>
                    <a:pt x="127" y="300"/>
                    <a:pt x="127" y="295"/>
                    <a:pt x="128" y="289"/>
                  </a:cubicBezTo>
                  <a:cubicBezTo>
                    <a:pt x="130" y="289"/>
                    <a:pt x="132" y="289"/>
                    <a:pt x="134" y="289"/>
                  </a:cubicBezTo>
                  <a:close/>
                  <a:moveTo>
                    <a:pt x="138" y="290"/>
                  </a:moveTo>
                  <a:cubicBezTo>
                    <a:pt x="140" y="290"/>
                    <a:pt x="142" y="290"/>
                    <a:pt x="143" y="290"/>
                  </a:cubicBezTo>
                  <a:cubicBezTo>
                    <a:pt x="141" y="296"/>
                    <a:pt x="138" y="303"/>
                    <a:pt x="136" y="309"/>
                  </a:cubicBezTo>
                  <a:cubicBezTo>
                    <a:pt x="134" y="309"/>
                    <a:pt x="131" y="309"/>
                    <a:pt x="129" y="309"/>
                  </a:cubicBezTo>
                  <a:cubicBezTo>
                    <a:pt x="132" y="302"/>
                    <a:pt x="135" y="296"/>
                    <a:pt x="138" y="290"/>
                  </a:cubicBezTo>
                  <a:close/>
                  <a:moveTo>
                    <a:pt x="60" y="261"/>
                  </a:moveTo>
                  <a:cubicBezTo>
                    <a:pt x="60" y="267"/>
                    <a:pt x="58" y="272"/>
                    <a:pt x="57" y="279"/>
                  </a:cubicBezTo>
                  <a:cubicBezTo>
                    <a:pt x="56" y="277"/>
                    <a:pt x="54" y="276"/>
                    <a:pt x="53" y="275"/>
                  </a:cubicBezTo>
                  <a:cubicBezTo>
                    <a:pt x="55" y="270"/>
                    <a:pt x="58" y="266"/>
                    <a:pt x="60" y="261"/>
                  </a:cubicBezTo>
                  <a:close/>
                  <a:moveTo>
                    <a:pt x="37" y="258"/>
                  </a:moveTo>
                  <a:cubicBezTo>
                    <a:pt x="39" y="254"/>
                    <a:pt x="41" y="250"/>
                    <a:pt x="44" y="247"/>
                  </a:cubicBezTo>
                  <a:cubicBezTo>
                    <a:pt x="45" y="248"/>
                    <a:pt x="46" y="248"/>
                    <a:pt x="46" y="249"/>
                  </a:cubicBezTo>
                  <a:cubicBezTo>
                    <a:pt x="44" y="253"/>
                    <a:pt x="41" y="257"/>
                    <a:pt x="39" y="260"/>
                  </a:cubicBezTo>
                  <a:cubicBezTo>
                    <a:pt x="38" y="260"/>
                    <a:pt x="37" y="259"/>
                    <a:pt x="37" y="258"/>
                  </a:cubicBezTo>
                  <a:close/>
                  <a:moveTo>
                    <a:pt x="7" y="171"/>
                  </a:moveTo>
                  <a:cubicBezTo>
                    <a:pt x="7" y="171"/>
                    <a:pt x="7" y="171"/>
                    <a:pt x="7" y="171"/>
                  </a:cubicBezTo>
                  <a:cubicBezTo>
                    <a:pt x="9" y="171"/>
                    <a:pt x="10" y="171"/>
                    <a:pt x="12" y="171"/>
                  </a:cubicBezTo>
                  <a:cubicBezTo>
                    <a:pt x="10" y="175"/>
                    <a:pt x="9" y="179"/>
                    <a:pt x="7" y="183"/>
                  </a:cubicBezTo>
                  <a:cubicBezTo>
                    <a:pt x="7" y="179"/>
                    <a:pt x="7" y="175"/>
                    <a:pt x="7" y="171"/>
                  </a:cubicBezTo>
                  <a:close/>
                  <a:moveTo>
                    <a:pt x="7" y="190"/>
                  </a:moveTo>
                  <a:cubicBezTo>
                    <a:pt x="10" y="184"/>
                    <a:pt x="13" y="177"/>
                    <a:pt x="15" y="171"/>
                  </a:cubicBezTo>
                  <a:cubicBezTo>
                    <a:pt x="18" y="171"/>
                    <a:pt x="20" y="171"/>
                    <a:pt x="23" y="171"/>
                  </a:cubicBezTo>
                  <a:cubicBezTo>
                    <a:pt x="20" y="178"/>
                    <a:pt x="17" y="184"/>
                    <a:pt x="15" y="191"/>
                  </a:cubicBezTo>
                  <a:cubicBezTo>
                    <a:pt x="12" y="191"/>
                    <a:pt x="10" y="191"/>
                    <a:pt x="8" y="191"/>
                  </a:cubicBezTo>
                  <a:cubicBezTo>
                    <a:pt x="8" y="191"/>
                    <a:pt x="8" y="190"/>
                    <a:pt x="7" y="190"/>
                  </a:cubicBezTo>
                  <a:close/>
                  <a:moveTo>
                    <a:pt x="26" y="172"/>
                  </a:moveTo>
                  <a:cubicBezTo>
                    <a:pt x="26" y="175"/>
                    <a:pt x="26" y="179"/>
                    <a:pt x="26" y="182"/>
                  </a:cubicBezTo>
                  <a:cubicBezTo>
                    <a:pt x="25" y="185"/>
                    <a:pt x="24" y="188"/>
                    <a:pt x="23" y="191"/>
                  </a:cubicBezTo>
                  <a:cubicBezTo>
                    <a:pt x="21" y="191"/>
                    <a:pt x="20" y="191"/>
                    <a:pt x="18" y="191"/>
                  </a:cubicBezTo>
                  <a:cubicBezTo>
                    <a:pt x="21" y="184"/>
                    <a:pt x="23" y="178"/>
                    <a:pt x="26" y="172"/>
                  </a:cubicBezTo>
                  <a:close/>
                  <a:moveTo>
                    <a:pt x="32" y="195"/>
                  </a:moveTo>
                  <a:cubicBezTo>
                    <a:pt x="32" y="192"/>
                    <a:pt x="32" y="189"/>
                    <a:pt x="33" y="185"/>
                  </a:cubicBezTo>
                  <a:cubicBezTo>
                    <a:pt x="33" y="188"/>
                    <a:pt x="34" y="190"/>
                    <a:pt x="35" y="192"/>
                  </a:cubicBezTo>
                  <a:cubicBezTo>
                    <a:pt x="34" y="194"/>
                    <a:pt x="34" y="196"/>
                    <a:pt x="33" y="199"/>
                  </a:cubicBezTo>
                  <a:cubicBezTo>
                    <a:pt x="33" y="198"/>
                    <a:pt x="32" y="196"/>
                    <a:pt x="32" y="195"/>
                  </a:cubicBezTo>
                  <a:close/>
                  <a:moveTo>
                    <a:pt x="37" y="197"/>
                  </a:moveTo>
                  <a:cubicBezTo>
                    <a:pt x="38" y="199"/>
                    <a:pt x="39" y="201"/>
                    <a:pt x="40" y="203"/>
                  </a:cubicBezTo>
                  <a:cubicBezTo>
                    <a:pt x="39" y="206"/>
                    <a:pt x="38" y="209"/>
                    <a:pt x="37" y="212"/>
                  </a:cubicBezTo>
                  <a:cubicBezTo>
                    <a:pt x="36" y="210"/>
                    <a:pt x="35" y="207"/>
                    <a:pt x="35" y="205"/>
                  </a:cubicBezTo>
                  <a:cubicBezTo>
                    <a:pt x="36" y="202"/>
                    <a:pt x="36" y="199"/>
                    <a:pt x="37" y="197"/>
                  </a:cubicBezTo>
                  <a:close/>
                  <a:moveTo>
                    <a:pt x="44" y="210"/>
                  </a:moveTo>
                  <a:cubicBezTo>
                    <a:pt x="43" y="211"/>
                    <a:pt x="42" y="212"/>
                    <a:pt x="41" y="213"/>
                  </a:cubicBezTo>
                  <a:cubicBezTo>
                    <a:pt x="41" y="211"/>
                    <a:pt x="42" y="209"/>
                    <a:pt x="43" y="207"/>
                  </a:cubicBezTo>
                  <a:cubicBezTo>
                    <a:pt x="43" y="208"/>
                    <a:pt x="44" y="209"/>
                    <a:pt x="44" y="210"/>
                  </a:cubicBezTo>
                  <a:close/>
                  <a:moveTo>
                    <a:pt x="34" y="236"/>
                  </a:moveTo>
                  <a:cubicBezTo>
                    <a:pt x="35" y="237"/>
                    <a:pt x="36" y="238"/>
                    <a:pt x="37" y="239"/>
                  </a:cubicBezTo>
                  <a:cubicBezTo>
                    <a:pt x="36" y="241"/>
                    <a:pt x="35" y="243"/>
                    <a:pt x="34" y="245"/>
                  </a:cubicBezTo>
                  <a:cubicBezTo>
                    <a:pt x="34" y="242"/>
                    <a:pt x="34" y="239"/>
                    <a:pt x="34" y="236"/>
                  </a:cubicBezTo>
                  <a:close/>
                  <a:moveTo>
                    <a:pt x="33" y="253"/>
                  </a:moveTo>
                  <a:cubicBezTo>
                    <a:pt x="35" y="249"/>
                    <a:pt x="37" y="246"/>
                    <a:pt x="39" y="242"/>
                  </a:cubicBezTo>
                  <a:cubicBezTo>
                    <a:pt x="40" y="243"/>
                    <a:pt x="41" y="243"/>
                    <a:pt x="41" y="244"/>
                  </a:cubicBezTo>
                  <a:cubicBezTo>
                    <a:pt x="39" y="248"/>
                    <a:pt x="37" y="251"/>
                    <a:pt x="34" y="255"/>
                  </a:cubicBezTo>
                  <a:cubicBezTo>
                    <a:pt x="34" y="254"/>
                    <a:pt x="33" y="254"/>
                    <a:pt x="33" y="253"/>
                  </a:cubicBezTo>
                  <a:close/>
                  <a:moveTo>
                    <a:pt x="41" y="263"/>
                  </a:moveTo>
                  <a:cubicBezTo>
                    <a:pt x="44" y="259"/>
                    <a:pt x="46" y="255"/>
                    <a:pt x="49" y="252"/>
                  </a:cubicBezTo>
                  <a:cubicBezTo>
                    <a:pt x="50" y="252"/>
                    <a:pt x="51" y="253"/>
                    <a:pt x="51" y="254"/>
                  </a:cubicBezTo>
                  <a:cubicBezTo>
                    <a:pt x="49" y="258"/>
                    <a:pt x="46" y="262"/>
                    <a:pt x="44" y="266"/>
                  </a:cubicBezTo>
                  <a:cubicBezTo>
                    <a:pt x="43" y="265"/>
                    <a:pt x="42" y="264"/>
                    <a:pt x="41" y="263"/>
                  </a:cubicBezTo>
                  <a:close/>
                  <a:moveTo>
                    <a:pt x="46" y="269"/>
                  </a:moveTo>
                  <a:cubicBezTo>
                    <a:pt x="49" y="265"/>
                    <a:pt x="51" y="260"/>
                    <a:pt x="54" y="256"/>
                  </a:cubicBezTo>
                  <a:cubicBezTo>
                    <a:pt x="55" y="257"/>
                    <a:pt x="56" y="258"/>
                    <a:pt x="58" y="259"/>
                  </a:cubicBezTo>
                  <a:cubicBezTo>
                    <a:pt x="55" y="263"/>
                    <a:pt x="53" y="268"/>
                    <a:pt x="50" y="272"/>
                  </a:cubicBezTo>
                  <a:cubicBezTo>
                    <a:pt x="49" y="271"/>
                    <a:pt x="48" y="270"/>
                    <a:pt x="46" y="269"/>
                  </a:cubicBezTo>
                  <a:close/>
                  <a:moveTo>
                    <a:pt x="64" y="279"/>
                  </a:moveTo>
                  <a:cubicBezTo>
                    <a:pt x="65" y="274"/>
                    <a:pt x="66" y="269"/>
                    <a:pt x="67" y="262"/>
                  </a:cubicBezTo>
                  <a:cubicBezTo>
                    <a:pt x="70" y="259"/>
                    <a:pt x="74" y="256"/>
                    <a:pt x="77" y="252"/>
                  </a:cubicBezTo>
                  <a:cubicBezTo>
                    <a:pt x="77" y="257"/>
                    <a:pt x="76" y="262"/>
                    <a:pt x="76" y="268"/>
                  </a:cubicBezTo>
                  <a:cubicBezTo>
                    <a:pt x="72" y="272"/>
                    <a:pt x="68" y="275"/>
                    <a:pt x="64" y="279"/>
                  </a:cubicBezTo>
                  <a:close/>
                  <a:moveTo>
                    <a:pt x="118" y="283"/>
                  </a:moveTo>
                  <a:cubicBezTo>
                    <a:pt x="115" y="283"/>
                    <a:pt x="112" y="282"/>
                    <a:pt x="109" y="281"/>
                  </a:cubicBezTo>
                  <a:cubicBezTo>
                    <a:pt x="113" y="276"/>
                    <a:pt x="117" y="272"/>
                    <a:pt x="120" y="267"/>
                  </a:cubicBezTo>
                  <a:cubicBezTo>
                    <a:pt x="120" y="273"/>
                    <a:pt x="120" y="279"/>
                    <a:pt x="120" y="285"/>
                  </a:cubicBezTo>
                  <a:cubicBezTo>
                    <a:pt x="120" y="286"/>
                    <a:pt x="121" y="286"/>
                    <a:pt x="121" y="287"/>
                  </a:cubicBezTo>
                  <a:cubicBezTo>
                    <a:pt x="121" y="288"/>
                    <a:pt x="121" y="289"/>
                    <a:pt x="121" y="289"/>
                  </a:cubicBezTo>
                  <a:cubicBezTo>
                    <a:pt x="121" y="288"/>
                    <a:pt x="121" y="287"/>
                    <a:pt x="121" y="286"/>
                  </a:cubicBezTo>
                  <a:cubicBezTo>
                    <a:pt x="120" y="285"/>
                    <a:pt x="119" y="284"/>
                    <a:pt x="118" y="283"/>
                  </a:cubicBezTo>
                  <a:close/>
                  <a:moveTo>
                    <a:pt x="139" y="309"/>
                  </a:moveTo>
                  <a:cubicBezTo>
                    <a:pt x="142" y="303"/>
                    <a:pt x="144" y="296"/>
                    <a:pt x="147" y="290"/>
                  </a:cubicBezTo>
                  <a:cubicBezTo>
                    <a:pt x="149" y="290"/>
                    <a:pt x="152" y="290"/>
                    <a:pt x="154" y="290"/>
                  </a:cubicBezTo>
                  <a:cubicBezTo>
                    <a:pt x="151" y="296"/>
                    <a:pt x="149" y="303"/>
                    <a:pt x="147" y="309"/>
                  </a:cubicBezTo>
                  <a:cubicBezTo>
                    <a:pt x="147" y="309"/>
                    <a:pt x="146" y="309"/>
                    <a:pt x="146" y="310"/>
                  </a:cubicBezTo>
                  <a:cubicBezTo>
                    <a:pt x="146" y="310"/>
                    <a:pt x="145" y="310"/>
                    <a:pt x="144" y="310"/>
                  </a:cubicBezTo>
                  <a:cubicBezTo>
                    <a:pt x="143" y="310"/>
                    <a:pt x="141" y="310"/>
                    <a:pt x="139" y="309"/>
                  </a:cubicBezTo>
                  <a:close/>
                  <a:moveTo>
                    <a:pt x="250" y="210"/>
                  </a:moveTo>
                  <a:cubicBezTo>
                    <a:pt x="255" y="201"/>
                    <a:pt x="258" y="193"/>
                    <a:pt x="260" y="187"/>
                  </a:cubicBezTo>
                  <a:cubicBezTo>
                    <a:pt x="260" y="190"/>
                    <a:pt x="260" y="194"/>
                    <a:pt x="259" y="197"/>
                  </a:cubicBezTo>
                  <a:cubicBezTo>
                    <a:pt x="259" y="198"/>
                    <a:pt x="259" y="198"/>
                    <a:pt x="260" y="199"/>
                  </a:cubicBezTo>
                  <a:cubicBezTo>
                    <a:pt x="257" y="202"/>
                    <a:pt x="255" y="206"/>
                    <a:pt x="252" y="212"/>
                  </a:cubicBezTo>
                  <a:cubicBezTo>
                    <a:pt x="251" y="211"/>
                    <a:pt x="251" y="210"/>
                    <a:pt x="250" y="2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8" name="矩形 17"/>
          <p:cNvSpPr>
            <a:spLocks noChangeArrowheads="1"/>
          </p:cNvSpPr>
          <p:nvPr/>
        </p:nvSpPr>
        <p:spPr bwMode="auto">
          <a:xfrm>
            <a:off x="587523" y="2580164"/>
            <a:ext cx="2684043" cy="9328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rPr>
              <a:t>证据权重（</a:t>
            </a:r>
            <a:r>
              <a:rPr lang="en-US" altLang="zh-CN" sz="2400" dirty="0">
                <a:solidFill>
                  <a:srgbClr val="392F2F"/>
                </a:solidFill>
              </a:rPr>
              <a:t>WoE</a:t>
            </a:r>
            <a:r>
              <a:rPr lang="zh-CN" altLang="en-US" sz="2400" dirty="0">
                <a:solidFill>
                  <a:srgbClr val="392F2F"/>
                </a:solidFill>
              </a:rPr>
              <a:t>）</a:t>
            </a:r>
            <a:endParaRPr lang="en-US" altLang="zh-CN" sz="2400" dirty="0">
              <a:solidFill>
                <a:srgbClr val="392F2F"/>
              </a:solidFill>
            </a:endParaRPr>
          </a:p>
          <a:p>
            <a:pPr>
              <a:buNone/>
            </a:pPr>
            <a:r>
              <a:rPr lang="zh-CN" altLang="en-US" sz="1400" dirty="0">
                <a:solidFill>
                  <a:schemeClr val="tx1">
                    <a:lumMod val="85000"/>
                    <a:lumOff val="15000"/>
                  </a:schemeClr>
                </a:solidFill>
              </a:rPr>
              <a:t>基于贝叶斯原理计算指标对预测结果的贡献程度。</a:t>
            </a:r>
            <a:endParaRPr lang="zh-CN" altLang="en-US" sz="1400" dirty="0">
              <a:solidFill>
                <a:schemeClr val="tx1">
                  <a:lumMod val="85000"/>
                  <a:lumOff val="15000"/>
                </a:schemeClr>
              </a:solidFill>
            </a:endParaRPr>
          </a:p>
        </p:txBody>
      </p:sp>
      <p:sp>
        <p:nvSpPr>
          <p:cNvPr id="19" name="矩形 18"/>
          <p:cNvSpPr>
            <a:spLocks noChangeArrowheads="1"/>
          </p:cNvSpPr>
          <p:nvPr/>
        </p:nvSpPr>
        <p:spPr bwMode="auto">
          <a:xfrm>
            <a:off x="602602" y="4504296"/>
            <a:ext cx="2684043" cy="1363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rPr>
              <a:t>信息值（</a:t>
            </a:r>
            <a:r>
              <a:rPr lang="en-US" altLang="zh-CN" sz="2400" dirty="0">
                <a:solidFill>
                  <a:srgbClr val="392F2F"/>
                </a:solidFill>
              </a:rPr>
              <a:t>IV</a:t>
            </a:r>
            <a:r>
              <a:rPr lang="zh-CN" altLang="en-US" sz="2400" dirty="0">
                <a:solidFill>
                  <a:srgbClr val="392F2F"/>
                </a:solidFill>
              </a:rPr>
              <a:t>）</a:t>
            </a:r>
            <a:endParaRPr lang="zh-CN" altLang="en-US" sz="2400" dirty="0">
              <a:solidFill>
                <a:srgbClr val="392F2F"/>
              </a:solidFill>
            </a:endParaRPr>
          </a:p>
          <a:p>
            <a:pPr>
              <a:buNone/>
            </a:pPr>
            <a:r>
              <a:rPr lang="zh-CN" altLang="en-US" sz="1400" dirty="0">
                <a:solidFill>
                  <a:schemeClr val="tx1">
                    <a:lumMod val="85000"/>
                    <a:lumOff val="15000"/>
                  </a:schemeClr>
                </a:solidFill>
              </a:rPr>
              <a:t>在</a:t>
            </a:r>
            <a:r>
              <a:rPr lang="en-US" altLang="zh-CN" sz="1400" dirty="0">
                <a:solidFill>
                  <a:schemeClr val="tx1">
                    <a:lumMod val="85000"/>
                    <a:lumOff val="15000"/>
                  </a:schemeClr>
                </a:solidFill>
              </a:rPr>
              <a:t>WoE</a:t>
            </a:r>
            <a:r>
              <a:rPr lang="zh-CN" altLang="en-US" sz="1400" dirty="0">
                <a:solidFill>
                  <a:schemeClr val="tx1">
                    <a:lumMod val="85000"/>
                    <a:lumOff val="15000"/>
                  </a:schemeClr>
                </a:solidFill>
              </a:rPr>
              <a:t>的基础上乘以权重，解决</a:t>
            </a:r>
            <a:r>
              <a:rPr lang="en-US" altLang="zh-CN" sz="1400" dirty="0">
                <a:solidFill>
                  <a:schemeClr val="tx1">
                    <a:lumMod val="85000"/>
                    <a:lumOff val="15000"/>
                  </a:schemeClr>
                </a:solidFill>
              </a:rPr>
              <a:t>WoE</a:t>
            </a:r>
            <a:r>
              <a:rPr lang="zh-CN" altLang="en-US" sz="1400" dirty="0">
                <a:solidFill>
                  <a:schemeClr val="tx1">
                    <a:lumMod val="85000"/>
                    <a:lumOff val="15000"/>
                  </a:schemeClr>
                </a:solidFill>
              </a:rPr>
              <a:t>可能会有负数及分类越多的指标</a:t>
            </a:r>
            <a:r>
              <a:rPr lang="en-US" altLang="zh-CN" sz="1400" dirty="0">
                <a:solidFill>
                  <a:schemeClr val="tx1">
                    <a:lumMod val="85000"/>
                    <a:lumOff val="15000"/>
                  </a:schemeClr>
                </a:solidFill>
              </a:rPr>
              <a:t>WoE</a:t>
            </a:r>
            <a:r>
              <a:rPr lang="zh-CN" altLang="en-US" sz="1400" dirty="0">
                <a:solidFill>
                  <a:schemeClr val="tx1">
                    <a:lumMod val="85000"/>
                    <a:lumOff val="15000"/>
                  </a:schemeClr>
                </a:solidFill>
              </a:rPr>
              <a:t>通常越高两个问题。</a:t>
            </a:r>
            <a:endParaRPr lang="zh-CN" altLang="en-US" sz="1400" dirty="0">
              <a:solidFill>
                <a:schemeClr val="tx1">
                  <a:lumMod val="85000"/>
                  <a:lumOff val="15000"/>
                </a:schemeClr>
              </a:solidFill>
            </a:endParaRPr>
          </a:p>
        </p:txBody>
      </p:sp>
      <p:sp>
        <p:nvSpPr>
          <p:cNvPr id="20" name="矩形 19"/>
          <p:cNvSpPr>
            <a:spLocks noChangeArrowheads="1"/>
          </p:cNvSpPr>
          <p:nvPr/>
        </p:nvSpPr>
        <p:spPr bwMode="auto">
          <a:xfrm>
            <a:off x="8249605" y="2580164"/>
            <a:ext cx="2684043" cy="1148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rPr>
              <a:t>主成分分析</a:t>
            </a:r>
            <a:endParaRPr lang="en-US" altLang="zh-CN" sz="2400" dirty="0">
              <a:solidFill>
                <a:srgbClr val="392F2F"/>
              </a:solidFill>
            </a:endParaRPr>
          </a:p>
          <a:p>
            <a:pPr>
              <a:buNone/>
            </a:pPr>
            <a:r>
              <a:rPr lang="zh-CN" altLang="en-US" sz="1400" dirty="0">
                <a:solidFill>
                  <a:schemeClr val="tx1">
                    <a:lumMod val="85000"/>
                    <a:lumOff val="15000"/>
                  </a:schemeClr>
                </a:solidFill>
              </a:rPr>
              <a:t>通过线性转换，将数据转换到低维度，转换后的方差最大，即保留更多的信息。</a:t>
            </a:r>
            <a:endParaRPr lang="zh-CN" altLang="en-US" sz="1400" dirty="0">
              <a:solidFill>
                <a:schemeClr val="tx1">
                  <a:lumMod val="85000"/>
                  <a:lumOff val="15000"/>
                </a:schemeClr>
              </a:solidFill>
            </a:endParaRPr>
          </a:p>
        </p:txBody>
      </p:sp>
      <p:sp>
        <p:nvSpPr>
          <p:cNvPr id="21" name="矩形 20"/>
          <p:cNvSpPr>
            <a:spLocks noChangeArrowheads="1"/>
          </p:cNvSpPr>
          <p:nvPr/>
        </p:nvSpPr>
        <p:spPr bwMode="auto">
          <a:xfrm>
            <a:off x="8264684" y="4504296"/>
            <a:ext cx="2684043" cy="1579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90204" pitchFamily="34"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400" dirty="0">
                <a:solidFill>
                  <a:srgbClr val="392F2F"/>
                </a:solidFill>
              </a:rPr>
              <a:t>随机森林</a:t>
            </a:r>
            <a:endParaRPr lang="en-US" altLang="zh-CN" sz="2400" dirty="0">
              <a:solidFill>
                <a:srgbClr val="392F2F"/>
              </a:solidFill>
            </a:endParaRPr>
          </a:p>
          <a:p>
            <a:pPr>
              <a:buNone/>
            </a:pPr>
            <a:r>
              <a:rPr lang="zh-CN" altLang="en-US" sz="1400" dirty="0">
                <a:solidFill>
                  <a:schemeClr val="tx1">
                    <a:lumMod val="85000"/>
                    <a:lumOff val="15000"/>
                  </a:schemeClr>
                </a:solidFill>
              </a:rPr>
              <a:t>随机地抽取一部分数据，根据</a:t>
            </a:r>
            <a:r>
              <a:rPr lang="en-US" altLang="zh-CN" sz="1400" dirty="0">
                <a:solidFill>
                  <a:schemeClr val="tx1">
                    <a:lumMod val="85000"/>
                    <a:lumOff val="15000"/>
                  </a:schemeClr>
                </a:solidFill>
              </a:rPr>
              <a:t>IV</a:t>
            </a:r>
            <a:r>
              <a:rPr lang="zh-CN" altLang="en-US" sz="1400" dirty="0">
                <a:solidFill>
                  <a:schemeClr val="tx1">
                    <a:lumMod val="85000"/>
                    <a:lumOff val="15000"/>
                  </a:schemeClr>
                </a:solidFill>
              </a:rPr>
              <a:t>值构建一棵树，重复若干次，构建出一片森林，根据平均贡献度衡量每个指标，最终筛选贡献较大的指标。</a:t>
            </a:r>
            <a:endParaRPr lang="zh-CN" altLang="en-US" sz="1400" dirty="0">
              <a:solidFill>
                <a:schemeClr val="tx1">
                  <a:lumMod val="85000"/>
                  <a:lumOff val="15000"/>
                </a:schemeClr>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style.rotation</p:attrName>
                                        </p:attrNameLst>
                                      </p:cBhvr>
                                      <p:tavLst>
                                        <p:tav tm="0">
                                          <p:val>
                                            <p:fltVal val="90"/>
                                          </p:val>
                                        </p:tav>
                                        <p:tav tm="100000">
                                          <p:val>
                                            <p:fltVal val="0"/>
                                          </p:val>
                                        </p:tav>
                                      </p:tavLst>
                                    </p:anim>
                                    <p:animEffect transition="in" filter="fade">
                                      <p:cBhvr>
                                        <p:cTn id="10" dur="1000"/>
                                        <p:tgtEl>
                                          <p:spTgt spid="9"/>
                                        </p:tgtEl>
                                      </p:cBhvr>
                                    </p:animEffect>
                                  </p:childTnLst>
                                </p:cTn>
                              </p:par>
                              <p:par>
                                <p:cTn id="11" presetID="31" presetClass="entr" presetSubtype="0" fill="hold" nodeType="withEffect">
                                  <p:stCondLst>
                                    <p:cond delay="250"/>
                                  </p:stCondLst>
                                  <p:childTnLst>
                                    <p:set>
                                      <p:cBhvr>
                                        <p:cTn id="12" dur="1" fill="hold">
                                          <p:stCondLst>
                                            <p:cond delay="0"/>
                                          </p:stCondLst>
                                        </p:cTn>
                                        <p:tgtEl>
                                          <p:spTgt spid="12"/>
                                        </p:tgtEl>
                                        <p:attrNameLst>
                                          <p:attrName>style.visibility</p:attrName>
                                        </p:attrNameLst>
                                      </p:cBhvr>
                                      <p:to>
                                        <p:strVal val="visible"/>
                                      </p:to>
                                    </p:set>
                                    <p:anim calcmode="lin" valueType="num">
                                      <p:cBhvr>
                                        <p:cTn id="13" dur="1000" fill="hold"/>
                                        <p:tgtEl>
                                          <p:spTgt spid="12"/>
                                        </p:tgtEl>
                                        <p:attrNameLst>
                                          <p:attrName>ppt_w</p:attrName>
                                        </p:attrNameLst>
                                      </p:cBhvr>
                                      <p:tavLst>
                                        <p:tav tm="0">
                                          <p:val>
                                            <p:fltVal val="0"/>
                                          </p:val>
                                        </p:tav>
                                        <p:tav tm="100000">
                                          <p:val>
                                            <p:strVal val="#ppt_w"/>
                                          </p:val>
                                        </p:tav>
                                      </p:tavLst>
                                    </p:anim>
                                    <p:anim calcmode="lin" valueType="num">
                                      <p:cBhvr>
                                        <p:cTn id="14" dur="1000" fill="hold"/>
                                        <p:tgtEl>
                                          <p:spTgt spid="12"/>
                                        </p:tgtEl>
                                        <p:attrNameLst>
                                          <p:attrName>ppt_h</p:attrName>
                                        </p:attrNameLst>
                                      </p:cBhvr>
                                      <p:tavLst>
                                        <p:tav tm="0">
                                          <p:val>
                                            <p:fltVal val="0"/>
                                          </p:val>
                                        </p:tav>
                                        <p:tav tm="100000">
                                          <p:val>
                                            <p:strVal val="#ppt_h"/>
                                          </p:val>
                                        </p:tav>
                                      </p:tavLst>
                                    </p:anim>
                                    <p:anim calcmode="lin" valueType="num">
                                      <p:cBhvr>
                                        <p:cTn id="15" dur="1000" fill="hold"/>
                                        <p:tgtEl>
                                          <p:spTgt spid="12"/>
                                        </p:tgtEl>
                                        <p:attrNameLst>
                                          <p:attrName>style.rotation</p:attrName>
                                        </p:attrNameLst>
                                      </p:cBhvr>
                                      <p:tavLst>
                                        <p:tav tm="0">
                                          <p:val>
                                            <p:fltVal val="90"/>
                                          </p:val>
                                        </p:tav>
                                        <p:tav tm="100000">
                                          <p:val>
                                            <p:fltVal val="0"/>
                                          </p:val>
                                        </p:tav>
                                      </p:tavLst>
                                    </p:anim>
                                    <p:animEffect transition="in" filter="fade">
                                      <p:cBhvr>
                                        <p:cTn id="16" dur="1000"/>
                                        <p:tgtEl>
                                          <p:spTgt spid="12"/>
                                        </p:tgtEl>
                                      </p:cBhvr>
                                    </p:animEffect>
                                  </p:childTnLst>
                                </p:cTn>
                              </p:par>
                              <p:par>
                                <p:cTn id="17" presetID="31" presetClass="entr" presetSubtype="0" fill="hold" nodeType="withEffect">
                                  <p:stCondLst>
                                    <p:cond delay="500"/>
                                  </p:stCondLst>
                                  <p:childTnLst>
                                    <p:set>
                                      <p:cBhvr>
                                        <p:cTn id="18" dur="1" fill="hold">
                                          <p:stCondLst>
                                            <p:cond delay="0"/>
                                          </p:stCondLst>
                                        </p:cTn>
                                        <p:tgtEl>
                                          <p:spTgt spid="6"/>
                                        </p:tgtEl>
                                        <p:attrNameLst>
                                          <p:attrName>style.visibility</p:attrName>
                                        </p:attrNameLst>
                                      </p:cBhvr>
                                      <p:to>
                                        <p:strVal val="visible"/>
                                      </p:to>
                                    </p:set>
                                    <p:anim calcmode="lin" valueType="num">
                                      <p:cBhvr>
                                        <p:cTn id="19" dur="1000" fill="hold"/>
                                        <p:tgtEl>
                                          <p:spTgt spid="6"/>
                                        </p:tgtEl>
                                        <p:attrNameLst>
                                          <p:attrName>ppt_w</p:attrName>
                                        </p:attrNameLst>
                                      </p:cBhvr>
                                      <p:tavLst>
                                        <p:tav tm="0">
                                          <p:val>
                                            <p:fltVal val="0"/>
                                          </p:val>
                                        </p:tav>
                                        <p:tav tm="100000">
                                          <p:val>
                                            <p:strVal val="#ppt_w"/>
                                          </p:val>
                                        </p:tav>
                                      </p:tavLst>
                                    </p:anim>
                                    <p:anim calcmode="lin" valueType="num">
                                      <p:cBhvr>
                                        <p:cTn id="20" dur="1000" fill="hold"/>
                                        <p:tgtEl>
                                          <p:spTgt spid="6"/>
                                        </p:tgtEl>
                                        <p:attrNameLst>
                                          <p:attrName>ppt_h</p:attrName>
                                        </p:attrNameLst>
                                      </p:cBhvr>
                                      <p:tavLst>
                                        <p:tav tm="0">
                                          <p:val>
                                            <p:fltVal val="0"/>
                                          </p:val>
                                        </p:tav>
                                        <p:tav tm="100000">
                                          <p:val>
                                            <p:strVal val="#ppt_h"/>
                                          </p:val>
                                        </p:tav>
                                      </p:tavLst>
                                    </p:anim>
                                    <p:anim calcmode="lin" valueType="num">
                                      <p:cBhvr>
                                        <p:cTn id="21" dur="1000" fill="hold"/>
                                        <p:tgtEl>
                                          <p:spTgt spid="6"/>
                                        </p:tgtEl>
                                        <p:attrNameLst>
                                          <p:attrName>style.rotation</p:attrName>
                                        </p:attrNameLst>
                                      </p:cBhvr>
                                      <p:tavLst>
                                        <p:tav tm="0">
                                          <p:val>
                                            <p:fltVal val="90"/>
                                          </p:val>
                                        </p:tav>
                                        <p:tav tm="100000">
                                          <p:val>
                                            <p:fltVal val="0"/>
                                          </p:val>
                                        </p:tav>
                                      </p:tavLst>
                                    </p:anim>
                                    <p:animEffect transition="in" filter="fade">
                                      <p:cBhvr>
                                        <p:cTn id="22" dur="1000"/>
                                        <p:tgtEl>
                                          <p:spTgt spid="6"/>
                                        </p:tgtEl>
                                      </p:cBhvr>
                                    </p:animEffect>
                                  </p:childTnLst>
                                </p:cTn>
                              </p:par>
                              <p:par>
                                <p:cTn id="23" presetID="31" presetClass="entr" presetSubtype="0" fill="hold" nodeType="withEffect">
                                  <p:stCondLst>
                                    <p:cond delay="750"/>
                                  </p:stCondLst>
                                  <p:childTnLst>
                                    <p:set>
                                      <p:cBhvr>
                                        <p:cTn id="24" dur="1" fill="hold">
                                          <p:stCondLst>
                                            <p:cond delay="0"/>
                                          </p:stCondLst>
                                        </p:cTn>
                                        <p:tgtEl>
                                          <p:spTgt spid="15"/>
                                        </p:tgtEl>
                                        <p:attrNameLst>
                                          <p:attrName>style.visibility</p:attrName>
                                        </p:attrNameLst>
                                      </p:cBhvr>
                                      <p:to>
                                        <p:strVal val="visible"/>
                                      </p:to>
                                    </p:set>
                                    <p:anim calcmode="lin" valueType="num">
                                      <p:cBhvr>
                                        <p:cTn id="25" dur="1000" fill="hold"/>
                                        <p:tgtEl>
                                          <p:spTgt spid="15"/>
                                        </p:tgtEl>
                                        <p:attrNameLst>
                                          <p:attrName>ppt_w</p:attrName>
                                        </p:attrNameLst>
                                      </p:cBhvr>
                                      <p:tavLst>
                                        <p:tav tm="0">
                                          <p:val>
                                            <p:fltVal val="0"/>
                                          </p:val>
                                        </p:tav>
                                        <p:tav tm="100000">
                                          <p:val>
                                            <p:strVal val="#ppt_w"/>
                                          </p:val>
                                        </p:tav>
                                      </p:tavLst>
                                    </p:anim>
                                    <p:anim calcmode="lin" valueType="num">
                                      <p:cBhvr>
                                        <p:cTn id="26" dur="1000" fill="hold"/>
                                        <p:tgtEl>
                                          <p:spTgt spid="15"/>
                                        </p:tgtEl>
                                        <p:attrNameLst>
                                          <p:attrName>ppt_h</p:attrName>
                                        </p:attrNameLst>
                                      </p:cBhvr>
                                      <p:tavLst>
                                        <p:tav tm="0">
                                          <p:val>
                                            <p:fltVal val="0"/>
                                          </p:val>
                                        </p:tav>
                                        <p:tav tm="100000">
                                          <p:val>
                                            <p:strVal val="#ppt_h"/>
                                          </p:val>
                                        </p:tav>
                                      </p:tavLst>
                                    </p:anim>
                                    <p:anim calcmode="lin" valueType="num">
                                      <p:cBhvr>
                                        <p:cTn id="27" dur="1000" fill="hold"/>
                                        <p:tgtEl>
                                          <p:spTgt spid="15"/>
                                        </p:tgtEl>
                                        <p:attrNameLst>
                                          <p:attrName>style.rotation</p:attrName>
                                        </p:attrNameLst>
                                      </p:cBhvr>
                                      <p:tavLst>
                                        <p:tav tm="0">
                                          <p:val>
                                            <p:fltVal val="90"/>
                                          </p:val>
                                        </p:tav>
                                        <p:tav tm="100000">
                                          <p:val>
                                            <p:fltVal val="0"/>
                                          </p:val>
                                        </p:tav>
                                      </p:tavLst>
                                    </p:anim>
                                    <p:animEffect transition="in" filter="fade">
                                      <p:cBhvr>
                                        <p:cTn id="28" dur="1000"/>
                                        <p:tgtEl>
                                          <p:spTgt spid="15"/>
                                        </p:tgtEl>
                                      </p:cBhvr>
                                    </p:animEffect>
                                  </p:childTnLst>
                                </p:cTn>
                              </p:par>
                            </p:childTnLst>
                          </p:cTn>
                        </p:par>
                        <p:par>
                          <p:cTn id="29" fill="hold">
                            <p:stCondLst>
                              <p:cond delay="1000"/>
                            </p:stCondLst>
                            <p:childTnLst>
                              <p:par>
                                <p:cTn id="30" presetID="22" presetClass="entr" presetSubtype="8"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left)">
                                      <p:cBhvr>
                                        <p:cTn id="32" dur="500"/>
                                        <p:tgtEl>
                                          <p:spTgt spid="18"/>
                                        </p:tgtEl>
                                      </p:cBhvr>
                                    </p:animEffect>
                                  </p:childTnLst>
                                </p:cTn>
                              </p:par>
                              <p:par>
                                <p:cTn id="33" presetID="22" presetClass="entr" presetSubtype="8" fill="hold" grpId="0" nodeType="withEffect">
                                  <p:stCondLst>
                                    <p:cond delay="250"/>
                                  </p:stCondLst>
                                  <p:childTnLst>
                                    <p:set>
                                      <p:cBhvr>
                                        <p:cTn id="34" dur="1" fill="hold">
                                          <p:stCondLst>
                                            <p:cond delay="0"/>
                                          </p:stCondLst>
                                        </p:cTn>
                                        <p:tgtEl>
                                          <p:spTgt spid="19"/>
                                        </p:tgtEl>
                                        <p:attrNameLst>
                                          <p:attrName>style.visibility</p:attrName>
                                        </p:attrNameLst>
                                      </p:cBhvr>
                                      <p:to>
                                        <p:strVal val="visible"/>
                                      </p:to>
                                    </p:set>
                                    <p:animEffect transition="in" filter="wipe(left)">
                                      <p:cBhvr>
                                        <p:cTn id="35" dur="500"/>
                                        <p:tgtEl>
                                          <p:spTgt spid="19"/>
                                        </p:tgtEl>
                                      </p:cBhvr>
                                    </p:animEffect>
                                  </p:childTnLst>
                                </p:cTn>
                              </p:par>
                              <p:par>
                                <p:cTn id="36" presetID="22" presetClass="entr" presetSubtype="8" fill="hold" grpId="0" nodeType="withEffect">
                                  <p:stCondLst>
                                    <p:cond delay="250"/>
                                  </p:stCondLst>
                                  <p:childTnLst>
                                    <p:set>
                                      <p:cBhvr>
                                        <p:cTn id="37" dur="1" fill="hold">
                                          <p:stCondLst>
                                            <p:cond delay="0"/>
                                          </p:stCondLst>
                                        </p:cTn>
                                        <p:tgtEl>
                                          <p:spTgt spid="20"/>
                                        </p:tgtEl>
                                        <p:attrNameLst>
                                          <p:attrName>style.visibility</p:attrName>
                                        </p:attrNameLst>
                                      </p:cBhvr>
                                      <p:to>
                                        <p:strVal val="visible"/>
                                      </p:to>
                                    </p:set>
                                    <p:animEffect transition="in" filter="wipe(left)">
                                      <p:cBhvr>
                                        <p:cTn id="38" dur="500"/>
                                        <p:tgtEl>
                                          <p:spTgt spid="20"/>
                                        </p:tgtEl>
                                      </p:cBhvr>
                                    </p:animEffect>
                                  </p:childTnLst>
                                </p:cTn>
                              </p:par>
                              <p:par>
                                <p:cTn id="39" presetID="22" presetClass="entr" presetSubtype="8" fill="hold" grpId="0" nodeType="withEffect">
                                  <p:stCondLst>
                                    <p:cond delay="250"/>
                                  </p:stCondLst>
                                  <p:childTnLst>
                                    <p:set>
                                      <p:cBhvr>
                                        <p:cTn id="40" dur="1" fill="hold">
                                          <p:stCondLst>
                                            <p:cond delay="0"/>
                                          </p:stCondLst>
                                        </p:cTn>
                                        <p:tgtEl>
                                          <p:spTgt spid="21"/>
                                        </p:tgtEl>
                                        <p:attrNameLst>
                                          <p:attrName>style.visibility</p:attrName>
                                        </p:attrNameLst>
                                      </p:cBhvr>
                                      <p:to>
                                        <p:strVal val="visible"/>
                                      </p:to>
                                    </p:set>
                                    <p:animEffect transition="in" filter="wipe(left)">
                                      <p:cBhvr>
                                        <p:cTn id="4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370789" y="432099"/>
            <a:ext cx="4818201" cy="645160"/>
          </a:xfrm>
          <a:prstGeom prst="rect">
            <a:avLst/>
          </a:prstGeom>
          <a:noFill/>
        </p:spPr>
        <p:txBody>
          <a:bodyPr wrap="square" rtlCol="0">
            <a:spAutoFit/>
          </a:bodyPr>
          <a:lstStyle/>
          <a:p>
            <a:pPr algn="ctr"/>
            <a:r>
              <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rPr>
              <a:t>模型训练</a:t>
            </a:r>
            <a:endParaRPr lang="zh-CN" altLang="en-US" sz="3600" dirty="0" smtClean="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 name="矩形 4"/>
          <p:cNvSpPr/>
          <p:nvPr/>
        </p:nvSpPr>
        <p:spPr>
          <a:xfrm>
            <a:off x="-1183341" y="2312894"/>
            <a:ext cx="685800" cy="111610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5"/>
          <p:cNvSpPr>
            <a:spLocks noEditPoints="1"/>
          </p:cNvSpPr>
          <p:nvPr/>
        </p:nvSpPr>
        <p:spPr bwMode="auto">
          <a:xfrm rot="16200000">
            <a:off x="469645" y="2570542"/>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7" name="Freeform 5"/>
          <p:cNvSpPr>
            <a:spLocks noEditPoints="1"/>
          </p:cNvSpPr>
          <p:nvPr/>
        </p:nvSpPr>
        <p:spPr bwMode="auto">
          <a:xfrm rot="16200000">
            <a:off x="3231384" y="2570543"/>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8" name="Freeform 5"/>
          <p:cNvSpPr>
            <a:spLocks noEditPoints="1"/>
          </p:cNvSpPr>
          <p:nvPr/>
        </p:nvSpPr>
        <p:spPr bwMode="auto">
          <a:xfrm rot="16200000">
            <a:off x="5993124" y="2570542"/>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9" name="Freeform 5"/>
          <p:cNvSpPr>
            <a:spLocks noEditPoints="1"/>
          </p:cNvSpPr>
          <p:nvPr/>
        </p:nvSpPr>
        <p:spPr bwMode="auto">
          <a:xfrm rot="16200000">
            <a:off x="8754864" y="2570543"/>
            <a:ext cx="2924639" cy="1809064"/>
          </a:xfrm>
          <a:custGeom>
            <a:avLst/>
            <a:gdLst>
              <a:gd name="T0" fmla="*/ 422 w 572"/>
              <a:gd name="T1" fmla="*/ 251 h 254"/>
              <a:gd name="T2" fmla="*/ 415 w 572"/>
              <a:gd name="T3" fmla="*/ 17 h 254"/>
              <a:gd name="T4" fmla="*/ 381 w 572"/>
              <a:gd name="T5" fmla="*/ 92 h 254"/>
              <a:gd name="T6" fmla="*/ 31 w 572"/>
              <a:gd name="T7" fmla="*/ 34 h 254"/>
              <a:gd name="T8" fmla="*/ 43 w 572"/>
              <a:gd name="T9" fmla="*/ 224 h 254"/>
              <a:gd name="T10" fmla="*/ 203 w 572"/>
              <a:gd name="T11" fmla="*/ 174 h 254"/>
              <a:gd name="T12" fmla="*/ 52 w 572"/>
              <a:gd name="T13" fmla="*/ 141 h 254"/>
              <a:gd name="T14" fmla="*/ 57 w 572"/>
              <a:gd name="T15" fmla="*/ 132 h 254"/>
              <a:gd name="T16" fmla="*/ 127 w 572"/>
              <a:gd name="T17" fmla="*/ 173 h 254"/>
              <a:gd name="T18" fmla="*/ 103 w 572"/>
              <a:gd name="T19" fmla="*/ 187 h 254"/>
              <a:gd name="T20" fmla="*/ 59 w 572"/>
              <a:gd name="T21" fmla="*/ 77 h 254"/>
              <a:gd name="T22" fmla="*/ 94 w 572"/>
              <a:gd name="T23" fmla="*/ 79 h 254"/>
              <a:gd name="T24" fmla="*/ 191 w 572"/>
              <a:gd name="T25" fmla="*/ 155 h 254"/>
              <a:gd name="T26" fmla="*/ 228 w 572"/>
              <a:gd name="T27" fmla="*/ 167 h 254"/>
              <a:gd name="T28" fmla="*/ 248 w 572"/>
              <a:gd name="T29" fmla="*/ 166 h 254"/>
              <a:gd name="T30" fmla="*/ 298 w 572"/>
              <a:gd name="T31" fmla="*/ 127 h 254"/>
              <a:gd name="T32" fmla="*/ 334 w 572"/>
              <a:gd name="T33" fmla="*/ 165 h 254"/>
              <a:gd name="T34" fmla="*/ 421 w 572"/>
              <a:gd name="T35" fmla="*/ 245 h 254"/>
              <a:gd name="T36" fmla="*/ 439 w 572"/>
              <a:gd name="T37" fmla="*/ 234 h 254"/>
              <a:gd name="T38" fmla="*/ 492 w 572"/>
              <a:gd name="T39" fmla="*/ 190 h 254"/>
              <a:gd name="T40" fmla="*/ 514 w 572"/>
              <a:gd name="T41" fmla="*/ 181 h 254"/>
              <a:gd name="T42" fmla="*/ 558 w 572"/>
              <a:gd name="T43" fmla="*/ 148 h 254"/>
              <a:gd name="T44" fmla="*/ 501 w 572"/>
              <a:gd name="T45" fmla="*/ 84 h 254"/>
              <a:gd name="T46" fmla="*/ 427 w 572"/>
              <a:gd name="T47" fmla="*/ 28 h 254"/>
              <a:gd name="T48" fmla="*/ 449 w 572"/>
              <a:gd name="T49" fmla="*/ 54 h 254"/>
              <a:gd name="T50" fmla="*/ 421 w 572"/>
              <a:gd name="T51" fmla="*/ 90 h 254"/>
              <a:gd name="T52" fmla="*/ 555 w 572"/>
              <a:gd name="T53" fmla="*/ 151 h 254"/>
              <a:gd name="T54" fmla="*/ 533 w 572"/>
              <a:gd name="T55" fmla="*/ 167 h 254"/>
              <a:gd name="T56" fmla="*/ 498 w 572"/>
              <a:gd name="T57" fmla="*/ 128 h 254"/>
              <a:gd name="T58" fmla="*/ 442 w 572"/>
              <a:gd name="T59" fmla="*/ 114 h 254"/>
              <a:gd name="T60" fmla="*/ 426 w 572"/>
              <a:gd name="T61" fmla="*/ 118 h 254"/>
              <a:gd name="T62" fmla="*/ 426 w 572"/>
              <a:gd name="T63" fmla="*/ 118 h 254"/>
              <a:gd name="T64" fmla="*/ 405 w 572"/>
              <a:gd name="T65" fmla="*/ 116 h 254"/>
              <a:gd name="T66" fmla="*/ 334 w 572"/>
              <a:gd name="T67" fmla="*/ 98 h 254"/>
              <a:gd name="T68" fmla="*/ 372 w 572"/>
              <a:gd name="T69" fmla="*/ 110 h 254"/>
              <a:gd name="T70" fmla="*/ 418 w 572"/>
              <a:gd name="T71" fmla="*/ 141 h 254"/>
              <a:gd name="T72" fmla="*/ 478 w 572"/>
              <a:gd name="T73" fmla="*/ 197 h 254"/>
              <a:gd name="T74" fmla="*/ 468 w 572"/>
              <a:gd name="T75" fmla="*/ 191 h 254"/>
              <a:gd name="T76" fmla="*/ 428 w 572"/>
              <a:gd name="T77" fmla="*/ 206 h 254"/>
              <a:gd name="T78" fmla="*/ 466 w 572"/>
              <a:gd name="T79" fmla="*/ 213 h 254"/>
              <a:gd name="T80" fmla="*/ 420 w 572"/>
              <a:gd name="T81" fmla="*/ 168 h 254"/>
              <a:gd name="T82" fmla="*/ 304 w 572"/>
              <a:gd name="T83" fmla="*/ 100 h 254"/>
              <a:gd name="T84" fmla="*/ 299 w 572"/>
              <a:gd name="T85" fmla="*/ 109 h 254"/>
              <a:gd name="T86" fmla="*/ 424 w 572"/>
              <a:gd name="T87" fmla="*/ 187 h 254"/>
              <a:gd name="T88" fmla="*/ 298 w 572"/>
              <a:gd name="T89" fmla="*/ 112 h 254"/>
              <a:gd name="T90" fmla="*/ 232 w 572"/>
              <a:gd name="T91" fmla="*/ 91 h 254"/>
              <a:gd name="T92" fmla="*/ 230 w 572"/>
              <a:gd name="T93" fmla="*/ 95 h 254"/>
              <a:gd name="T94" fmla="*/ 258 w 572"/>
              <a:gd name="T95" fmla="*/ 159 h 254"/>
              <a:gd name="T96" fmla="*/ 295 w 572"/>
              <a:gd name="T97" fmla="*/ 158 h 254"/>
              <a:gd name="T98" fmla="*/ 185 w 572"/>
              <a:gd name="T99" fmla="*/ 82 h 254"/>
              <a:gd name="T100" fmla="*/ 188 w 572"/>
              <a:gd name="T101" fmla="*/ 92 h 254"/>
              <a:gd name="T102" fmla="*/ 234 w 572"/>
              <a:gd name="T103" fmla="*/ 147 h 254"/>
              <a:gd name="T104" fmla="*/ 122 w 572"/>
              <a:gd name="T105" fmla="*/ 66 h 254"/>
              <a:gd name="T106" fmla="*/ 118 w 572"/>
              <a:gd name="T107" fmla="*/ 69 h 254"/>
              <a:gd name="T108" fmla="*/ 62 w 572"/>
              <a:gd name="T109" fmla="*/ 42 h 254"/>
              <a:gd name="T110" fmla="*/ 41 w 572"/>
              <a:gd name="T111" fmla="*/ 41 h 254"/>
              <a:gd name="T112" fmla="*/ 96 w 572"/>
              <a:gd name="T113" fmla="*/ 93 h 254"/>
              <a:gd name="T114" fmla="*/ 58 w 572"/>
              <a:gd name="T115" fmla="*/ 179 h 254"/>
              <a:gd name="T116" fmla="*/ 79 w 572"/>
              <a:gd name="T117" fmla="*/ 188 h 254"/>
              <a:gd name="T118" fmla="*/ 70 w 572"/>
              <a:gd name="T119" fmla="*/ 201 h 254"/>
              <a:gd name="T120" fmla="*/ 51 w 572"/>
              <a:gd name="T121" fmla="*/ 207 h 254"/>
              <a:gd name="T122" fmla="*/ 63 w 572"/>
              <a:gd name="T123" fmla="*/ 205 h 254"/>
              <a:gd name="T124" fmla="*/ 32 w 572"/>
              <a:gd name="T125" fmla="*/ 20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 h="254">
                <a:moveTo>
                  <a:pt x="65" y="219"/>
                </a:moveTo>
                <a:cubicBezTo>
                  <a:pt x="120" y="192"/>
                  <a:pt x="188" y="179"/>
                  <a:pt x="259" y="170"/>
                </a:cubicBezTo>
                <a:cubicBezTo>
                  <a:pt x="304" y="165"/>
                  <a:pt x="356" y="173"/>
                  <a:pt x="401" y="173"/>
                </a:cubicBezTo>
                <a:cubicBezTo>
                  <a:pt x="407" y="173"/>
                  <a:pt x="415" y="175"/>
                  <a:pt x="418" y="174"/>
                </a:cubicBezTo>
                <a:cubicBezTo>
                  <a:pt x="416" y="252"/>
                  <a:pt x="416" y="252"/>
                  <a:pt x="416" y="252"/>
                </a:cubicBezTo>
                <a:cubicBezTo>
                  <a:pt x="416" y="254"/>
                  <a:pt x="420" y="252"/>
                  <a:pt x="422" y="251"/>
                </a:cubicBezTo>
                <a:cubicBezTo>
                  <a:pt x="473" y="218"/>
                  <a:pt x="523" y="182"/>
                  <a:pt x="572" y="146"/>
                </a:cubicBezTo>
                <a:cubicBezTo>
                  <a:pt x="524" y="98"/>
                  <a:pt x="475" y="54"/>
                  <a:pt x="429" y="7"/>
                </a:cubicBezTo>
                <a:cubicBezTo>
                  <a:pt x="427" y="5"/>
                  <a:pt x="426" y="0"/>
                  <a:pt x="423" y="2"/>
                </a:cubicBezTo>
                <a:cubicBezTo>
                  <a:pt x="423" y="2"/>
                  <a:pt x="422" y="3"/>
                  <a:pt x="422" y="3"/>
                </a:cubicBezTo>
                <a:cubicBezTo>
                  <a:pt x="422" y="5"/>
                  <a:pt x="422" y="10"/>
                  <a:pt x="422" y="12"/>
                </a:cubicBezTo>
                <a:cubicBezTo>
                  <a:pt x="422" y="16"/>
                  <a:pt x="422" y="22"/>
                  <a:pt x="415" y="17"/>
                </a:cubicBezTo>
                <a:cubicBezTo>
                  <a:pt x="417" y="20"/>
                  <a:pt x="419" y="20"/>
                  <a:pt x="420" y="22"/>
                </a:cubicBezTo>
                <a:cubicBezTo>
                  <a:pt x="422" y="29"/>
                  <a:pt x="421" y="43"/>
                  <a:pt x="418" y="50"/>
                </a:cubicBezTo>
                <a:cubicBezTo>
                  <a:pt x="422" y="59"/>
                  <a:pt x="420" y="78"/>
                  <a:pt x="416" y="85"/>
                </a:cubicBezTo>
                <a:cubicBezTo>
                  <a:pt x="415" y="87"/>
                  <a:pt x="416" y="91"/>
                  <a:pt x="413" y="88"/>
                </a:cubicBezTo>
                <a:cubicBezTo>
                  <a:pt x="402" y="91"/>
                  <a:pt x="387" y="93"/>
                  <a:pt x="377" y="87"/>
                </a:cubicBezTo>
                <a:cubicBezTo>
                  <a:pt x="377" y="90"/>
                  <a:pt x="380" y="91"/>
                  <a:pt x="381" y="92"/>
                </a:cubicBezTo>
                <a:cubicBezTo>
                  <a:pt x="331" y="96"/>
                  <a:pt x="283" y="89"/>
                  <a:pt x="237" y="85"/>
                </a:cubicBezTo>
                <a:cubicBezTo>
                  <a:pt x="217" y="83"/>
                  <a:pt x="198" y="78"/>
                  <a:pt x="184" y="73"/>
                </a:cubicBezTo>
                <a:cubicBezTo>
                  <a:pt x="169" y="73"/>
                  <a:pt x="152" y="68"/>
                  <a:pt x="139" y="65"/>
                </a:cubicBezTo>
                <a:cubicBezTo>
                  <a:pt x="95" y="55"/>
                  <a:pt x="62" y="35"/>
                  <a:pt x="30" y="15"/>
                </a:cubicBezTo>
                <a:cubicBezTo>
                  <a:pt x="28" y="14"/>
                  <a:pt x="23" y="10"/>
                  <a:pt x="23" y="17"/>
                </a:cubicBezTo>
                <a:cubicBezTo>
                  <a:pt x="23" y="21"/>
                  <a:pt x="31" y="26"/>
                  <a:pt x="31" y="34"/>
                </a:cubicBezTo>
                <a:cubicBezTo>
                  <a:pt x="32" y="34"/>
                  <a:pt x="42" y="50"/>
                  <a:pt x="38" y="57"/>
                </a:cubicBezTo>
                <a:cubicBezTo>
                  <a:pt x="42" y="61"/>
                  <a:pt x="46" y="67"/>
                  <a:pt x="46" y="74"/>
                </a:cubicBezTo>
                <a:cubicBezTo>
                  <a:pt x="45" y="86"/>
                  <a:pt x="43" y="94"/>
                  <a:pt x="48" y="106"/>
                </a:cubicBezTo>
                <a:cubicBezTo>
                  <a:pt x="46" y="168"/>
                  <a:pt x="25" y="209"/>
                  <a:pt x="0" y="246"/>
                </a:cubicBezTo>
                <a:cubicBezTo>
                  <a:pt x="23" y="239"/>
                  <a:pt x="45" y="229"/>
                  <a:pt x="65" y="219"/>
                </a:cubicBezTo>
                <a:close/>
                <a:moveTo>
                  <a:pt x="43" y="224"/>
                </a:moveTo>
                <a:cubicBezTo>
                  <a:pt x="51" y="219"/>
                  <a:pt x="59" y="214"/>
                  <a:pt x="68" y="210"/>
                </a:cubicBezTo>
                <a:cubicBezTo>
                  <a:pt x="60" y="214"/>
                  <a:pt x="51" y="221"/>
                  <a:pt x="43" y="224"/>
                </a:cubicBezTo>
                <a:close/>
                <a:moveTo>
                  <a:pt x="70" y="209"/>
                </a:moveTo>
                <a:cubicBezTo>
                  <a:pt x="71" y="208"/>
                  <a:pt x="73" y="207"/>
                  <a:pt x="75" y="206"/>
                </a:cubicBezTo>
                <a:cubicBezTo>
                  <a:pt x="74" y="208"/>
                  <a:pt x="72" y="209"/>
                  <a:pt x="70" y="209"/>
                </a:cubicBezTo>
                <a:close/>
                <a:moveTo>
                  <a:pt x="203" y="174"/>
                </a:moveTo>
                <a:cubicBezTo>
                  <a:pt x="158" y="181"/>
                  <a:pt x="118" y="192"/>
                  <a:pt x="79" y="204"/>
                </a:cubicBezTo>
                <a:cubicBezTo>
                  <a:pt x="115" y="186"/>
                  <a:pt x="156" y="175"/>
                  <a:pt x="205" y="170"/>
                </a:cubicBezTo>
                <a:cubicBezTo>
                  <a:pt x="208" y="170"/>
                  <a:pt x="203" y="173"/>
                  <a:pt x="203" y="174"/>
                </a:cubicBezTo>
                <a:close/>
                <a:moveTo>
                  <a:pt x="97" y="181"/>
                </a:moveTo>
                <a:cubicBezTo>
                  <a:pt x="94" y="179"/>
                  <a:pt x="91" y="177"/>
                  <a:pt x="89" y="175"/>
                </a:cubicBezTo>
                <a:cubicBezTo>
                  <a:pt x="52" y="141"/>
                  <a:pt x="52" y="141"/>
                  <a:pt x="52" y="141"/>
                </a:cubicBezTo>
                <a:cubicBezTo>
                  <a:pt x="53" y="110"/>
                  <a:pt x="53" y="110"/>
                  <a:pt x="53" y="110"/>
                </a:cubicBezTo>
                <a:cubicBezTo>
                  <a:pt x="53" y="103"/>
                  <a:pt x="57" y="111"/>
                  <a:pt x="57" y="110"/>
                </a:cubicBezTo>
                <a:cubicBezTo>
                  <a:pt x="73" y="128"/>
                  <a:pt x="88" y="144"/>
                  <a:pt x="102" y="162"/>
                </a:cubicBezTo>
                <a:cubicBezTo>
                  <a:pt x="102" y="162"/>
                  <a:pt x="102" y="164"/>
                  <a:pt x="102" y="164"/>
                </a:cubicBezTo>
                <a:cubicBezTo>
                  <a:pt x="88" y="150"/>
                  <a:pt x="74" y="138"/>
                  <a:pt x="59" y="127"/>
                </a:cubicBezTo>
                <a:cubicBezTo>
                  <a:pt x="54" y="124"/>
                  <a:pt x="55" y="132"/>
                  <a:pt x="57" y="132"/>
                </a:cubicBezTo>
                <a:cubicBezTo>
                  <a:pt x="60" y="139"/>
                  <a:pt x="68" y="140"/>
                  <a:pt x="74" y="143"/>
                </a:cubicBezTo>
                <a:cubicBezTo>
                  <a:pt x="89" y="153"/>
                  <a:pt x="100" y="167"/>
                  <a:pt x="113" y="178"/>
                </a:cubicBezTo>
                <a:cubicBezTo>
                  <a:pt x="106" y="157"/>
                  <a:pt x="90" y="142"/>
                  <a:pt x="77" y="127"/>
                </a:cubicBezTo>
                <a:cubicBezTo>
                  <a:pt x="70" y="119"/>
                  <a:pt x="61" y="112"/>
                  <a:pt x="54" y="105"/>
                </a:cubicBezTo>
                <a:cubicBezTo>
                  <a:pt x="55" y="103"/>
                  <a:pt x="53" y="98"/>
                  <a:pt x="54" y="95"/>
                </a:cubicBezTo>
                <a:cubicBezTo>
                  <a:pt x="80" y="120"/>
                  <a:pt x="105" y="148"/>
                  <a:pt x="127" y="173"/>
                </a:cubicBezTo>
                <a:cubicBezTo>
                  <a:pt x="130" y="176"/>
                  <a:pt x="131" y="171"/>
                  <a:pt x="131" y="171"/>
                </a:cubicBezTo>
                <a:cubicBezTo>
                  <a:pt x="122" y="149"/>
                  <a:pt x="110" y="131"/>
                  <a:pt x="97" y="115"/>
                </a:cubicBezTo>
                <a:cubicBezTo>
                  <a:pt x="110" y="128"/>
                  <a:pt x="121" y="143"/>
                  <a:pt x="136" y="153"/>
                </a:cubicBezTo>
                <a:cubicBezTo>
                  <a:pt x="136" y="154"/>
                  <a:pt x="136" y="154"/>
                  <a:pt x="136" y="154"/>
                </a:cubicBezTo>
                <a:cubicBezTo>
                  <a:pt x="142" y="160"/>
                  <a:pt x="147" y="166"/>
                  <a:pt x="154" y="171"/>
                </a:cubicBezTo>
                <a:cubicBezTo>
                  <a:pt x="136" y="176"/>
                  <a:pt x="118" y="180"/>
                  <a:pt x="103" y="187"/>
                </a:cubicBezTo>
                <a:cubicBezTo>
                  <a:pt x="95" y="170"/>
                  <a:pt x="85" y="155"/>
                  <a:pt x="70" y="146"/>
                </a:cubicBezTo>
                <a:cubicBezTo>
                  <a:pt x="77" y="155"/>
                  <a:pt x="89" y="169"/>
                  <a:pt x="97" y="181"/>
                </a:cubicBezTo>
                <a:close/>
                <a:moveTo>
                  <a:pt x="123" y="163"/>
                </a:moveTo>
                <a:cubicBezTo>
                  <a:pt x="101" y="139"/>
                  <a:pt x="79" y="112"/>
                  <a:pt x="54" y="90"/>
                </a:cubicBezTo>
                <a:cubicBezTo>
                  <a:pt x="51" y="68"/>
                  <a:pt x="51" y="68"/>
                  <a:pt x="51" y="68"/>
                </a:cubicBezTo>
                <a:cubicBezTo>
                  <a:pt x="59" y="77"/>
                  <a:pt x="59" y="77"/>
                  <a:pt x="59" y="77"/>
                </a:cubicBezTo>
                <a:cubicBezTo>
                  <a:pt x="57" y="76"/>
                  <a:pt x="55" y="73"/>
                  <a:pt x="53" y="73"/>
                </a:cubicBezTo>
                <a:cubicBezTo>
                  <a:pt x="80" y="98"/>
                  <a:pt x="106" y="127"/>
                  <a:pt x="123" y="163"/>
                </a:cubicBezTo>
                <a:close/>
                <a:moveTo>
                  <a:pt x="174" y="164"/>
                </a:moveTo>
                <a:cubicBezTo>
                  <a:pt x="175" y="165"/>
                  <a:pt x="179" y="167"/>
                  <a:pt x="174" y="168"/>
                </a:cubicBezTo>
                <a:cubicBezTo>
                  <a:pt x="170" y="168"/>
                  <a:pt x="157" y="171"/>
                  <a:pt x="156" y="169"/>
                </a:cubicBezTo>
                <a:cubicBezTo>
                  <a:pt x="139" y="136"/>
                  <a:pt x="117" y="107"/>
                  <a:pt x="94" y="79"/>
                </a:cubicBezTo>
                <a:cubicBezTo>
                  <a:pt x="144" y="133"/>
                  <a:pt x="144" y="133"/>
                  <a:pt x="144" y="133"/>
                </a:cubicBezTo>
                <a:cubicBezTo>
                  <a:pt x="144" y="133"/>
                  <a:pt x="151" y="138"/>
                  <a:pt x="145" y="136"/>
                </a:cubicBezTo>
                <a:lnTo>
                  <a:pt x="174" y="164"/>
                </a:lnTo>
                <a:close/>
                <a:moveTo>
                  <a:pt x="124" y="89"/>
                </a:moveTo>
                <a:cubicBezTo>
                  <a:pt x="124" y="89"/>
                  <a:pt x="125" y="89"/>
                  <a:pt x="126" y="89"/>
                </a:cubicBezTo>
                <a:cubicBezTo>
                  <a:pt x="149" y="111"/>
                  <a:pt x="167" y="135"/>
                  <a:pt x="191" y="155"/>
                </a:cubicBezTo>
                <a:cubicBezTo>
                  <a:pt x="191" y="155"/>
                  <a:pt x="193" y="161"/>
                  <a:pt x="199" y="163"/>
                </a:cubicBezTo>
                <a:cubicBezTo>
                  <a:pt x="191" y="166"/>
                  <a:pt x="181" y="168"/>
                  <a:pt x="179" y="165"/>
                </a:cubicBezTo>
                <a:cubicBezTo>
                  <a:pt x="167" y="134"/>
                  <a:pt x="144" y="112"/>
                  <a:pt x="124" y="89"/>
                </a:cubicBezTo>
                <a:close/>
                <a:moveTo>
                  <a:pt x="211" y="172"/>
                </a:moveTo>
                <a:cubicBezTo>
                  <a:pt x="208" y="168"/>
                  <a:pt x="214" y="168"/>
                  <a:pt x="216" y="168"/>
                </a:cubicBezTo>
                <a:cubicBezTo>
                  <a:pt x="220" y="168"/>
                  <a:pt x="224" y="168"/>
                  <a:pt x="228" y="167"/>
                </a:cubicBezTo>
                <a:cubicBezTo>
                  <a:pt x="233" y="166"/>
                  <a:pt x="239" y="166"/>
                  <a:pt x="245" y="166"/>
                </a:cubicBezTo>
                <a:lnTo>
                  <a:pt x="211" y="172"/>
                </a:lnTo>
                <a:close/>
                <a:moveTo>
                  <a:pt x="248" y="166"/>
                </a:moveTo>
                <a:cubicBezTo>
                  <a:pt x="248" y="165"/>
                  <a:pt x="248" y="165"/>
                  <a:pt x="248" y="165"/>
                </a:cubicBezTo>
                <a:cubicBezTo>
                  <a:pt x="255" y="165"/>
                  <a:pt x="255" y="165"/>
                  <a:pt x="255" y="165"/>
                </a:cubicBezTo>
                <a:cubicBezTo>
                  <a:pt x="256" y="167"/>
                  <a:pt x="249" y="166"/>
                  <a:pt x="248" y="166"/>
                </a:cubicBezTo>
                <a:close/>
                <a:moveTo>
                  <a:pt x="313" y="165"/>
                </a:moveTo>
                <a:cubicBezTo>
                  <a:pt x="312" y="165"/>
                  <a:pt x="309" y="165"/>
                  <a:pt x="307" y="164"/>
                </a:cubicBezTo>
                <a:cubicBezTo>
                  <a:pt x="313" y="163"/>
                  <a:pt x="320" y="165"/>
                  <a:pt x="324" y="165"/>
                </a:cubicBezTo>
                <a:cubicBezTo>
                  <a:pt x="331" y="165"/>
                  <a:pt x="317" y="165"/>
                  <a:pt x="313" y="165"/>
                </a:cubicBezTo>
                <a:close/>
                <a:moveTo>
                  <a:pt x="329" y="159"/>
                </a:moveTo>
                <a:cubicBezTo>
                  <a:pt x="320" y="148"/>
                  <a:pt x="309" y="137"/>
                  <a:pt x="298" y="127"/>
                </a:cubicBezTo>
                <a:cubicBezTo>
                  <a:pt x="311" y="135"/>
                  <a:pt x="322" y="144"/>
                  <a:pt x="336" y="151"/>
                </a:cubicBezTo>
                <a:cubicBezTo>
                  <a:pt x="337" y="151"/>
                  <a:pt x="337" y="151"/>
                  <a:pt x="337" y="151"/>
                </a:cubicBezTo>
                <a:cubicBezTo>
                  <a:pt x="338" y="151"/>
                  <a:pt x="339" y="151"/>
                  <a:pt x="339" y="152"/>
                </a:cubicBezTo>
                <a:cubicBezTo>
                  <a:pt x="346" y="154"/>
                  <a:pt x="339" y="155"/>
                  <a:pt x="345" y="158"/>
                </a:cubicBezTo>
                <a:cubicBezTo>
                  <a:pt x="341" y="159"/>
                  <a:pt x="331" y="161"/>
                  <a:pt x="329" y="159"/>
                </a:cubicBezTo>
                <a:close/>
                <a:moveTo>
                  <a:pt x="334" y="165"/>
                </a:moveTo>
                <a:cubicBezTo>
                  <a:pt x="356" y="164"/>
                  <a:pt x="376" y="165"/>
                  <a:pt x="396" y="169"/>
                </a:cubicBezTo>
                <a:cubicBezTo>
                  <a:pt x="376" y="168"/>
                  <a:pt x="355" y="167"/>
                  <a:pt x="334" y="165"/>
                </a:cubicBezTo>
                <a:close/>
                <a:moveTo>
                  <a:pt x="387" y="157"/>
                </a:moveTo>
                <a:cubicBezTo>
                  <a:pt x="387" y="156"/>
                  <a:pt x="389" y="156"/>
                  <a:pt x="390" y="157"/>
                </a:cubicBezTo>
                <a:cubicBezTo>
                  <a:pt x="392" y="159"/>
                  <a:pt x="386" y="159"/>
                  <a:pt x="387" y="157"/>
                </a:cubicBezTo>
                <a:close/>
                <a:moveTo>
                  <a:pt x="421" y="245"/>
                </a:moveTo>
                <a:cubicBezTo>
                  <a:pt x="421" y="229"/>
                  <a:pt x="421" y="229"/>
                  <a:pt x="421" y="229"/>
                </a:cubicBezTo>
                <a:cubicBezTo>
                  <a:pt x="427" y="229"/>
                  <a:pt x="430" y="235"/>
                  <a:pt x="436" y="237"/>
                </a:cubicBezTo>
                <a:cubicBezTo>
                  <a:pt x="434" y="241"/>
                  <a:pt x="426" y="242"/>
                  <a:pt x="421" y="245"/>
                </a:cubicBezTo>
                <a:close/>
                <a:moveTo>
                  <a:pt x="421" y="224"/>
                </a:moveTo>
                <a:cubicBezTo>
                  <a:pt x="422" y="208"/>
                  <a:pt x="422" y="208"/>
                  <a:pt x="422" y="208"/>
                </a:cubicBezTo>
                <a:cubicBezTo>
                  <a:pt x="428" y="212"/>
                  <a:pt x="438" y="223"/>
                  <a:pt x="439" y="234"/>
                </a:cubicBezTo>
                <a:cubicBezTo>
                  <a:pt x="433" y="230"/>
                  <a:pt x="427" y="227"/>
                  <a:pt x="421" y="224"/>
                </a:cubicBezTo>
                <a:close/>
                <a:moveTo>
                  <a:pt x="488" y="200"/>
                </a:moveTo>
                <a:cubicBezTo>
                  <a:pt x="486" y="201"/>
                  <a:pt x="485" y="199"/>
                  <a:pt x="484" y="198"/>
                </a:cubicBezTo>
                <a:cubicBezTo>
                  <a:pt x="468" y="177"/>
                  <a:pt x="450" y="158"/>
                  <a:pt x="431" y="140"/>
                </a:cubicBezTo>
                <a:cubicBezTo>
                  <a:pt x="432" y="140"/>
                  <a:pt x="433" y="140"/>
                  <a:pt x="434" y="140"/>
                </a:cubicBezTo>
                <a:cubicBezTo>
                  <a:pt x="454" y="156"/>
                  <a:pt x="470" y="171"/>
                  <a:pt x="492" y="190"/>
                </a:cubicBezTo>
                <a:cubicBezTo>
                  <a:pt x="491" y="190"/>
                  <a:pt x="499" y="193"/>
                  <a:pt x="496" y="189"/>
                </a:cubicBezTo>
                <a:cubicBezTo>
                  <a:pt x="480" y="165"/>
                  <a:pt x="460" y="143"/>
                  <a:pt x="437" y="123"/>
                </a:cubicBezTo>
                <a:cubicBezTo>
                  <a:pt x="438" y="123"/>
                  <a:pt x="439" y="123"/>
                  <a:pt x="439" y="124"/>
                </a:cubicBezTo>
                <a:cubicBezTo>
                  <a:pt x="464" y="142"/>
                  <a:pt x="488" y="163"/>
                  <a:pt x="511" y="184"/>
                </a:cubicBezTo>
                <a:cubicBezTo>
                  <a:pt x="505" y="189"/>
                  <a:pt x="496" y="194"/>
                  <a:pt x="488" y="200"/>
                </a:cubicBezTo>
                <a:close/>
                <a:moveTo>
                  <a:pt x="514" y="181"/>
                </a:moveTo>
                <a:cubicBezTo>
                  <a:pt x="495" y="156"/>
                  <a:pt x="472" y="136"/>
                  <a:pt x="448" y="115"/>
                </a:cubicBezTo>
                <a:cubicBezTo>
                  <a:pt x="449" y="115"/>
                  <a:pt x="450" y="115"/>
                  <a:pt x="451" y="116"/>
                </a:cubicBezTo>
                <a:cubicBezTo>
                  <a:pt x="471" y="130"/>
                  <a:pt x="494" y="150"/>
                  <a:pt x="515" y="163"/>
                </a:cubicBezTo>
                <a:cubicBezTo>
                  <a:pt x="519" y="165"/>
                  <a:pt x="524" y="168"/>
                  <a:pt x="527" y="171"/>
                </a:cubicBezTo>
                <a:lnTo>
                  <a:pt x="514" y="181"/>
                </a:lnTo>
                <a:close/>
                <a:moveTo>
                  <a:pt x="558" y="148"/>
                </a:moveTo>
                <a:cubicBezTo>
                  <a:pt x="524" y="120"/>
                  <a:pt x="494" y="89"/>
                  <a:pt x="461" y="59"/>
                </a:cubicBezTo>
                <a:cubicBezTo>
                  <a:pt x="462" y="59"/>
                  <a:pt x="463" y="59"/>
                  <a:pt x="463" y="59"/>
                </a:cubicBezTo>
                <a:cubicBezTo>
                  <a:pt x="497" y="86"/>
                  <a:pt x="530" y="113"/>
                  <a:pt x="562" y="142"/>
                </a:cubicBezTo>
                <a:cubicBezTo>
                  <a:pt x="567" y="146"/>
                  <a:pt x="559" y="146"/>
                  <a:pt x="558" y="148"/>
                </a:cubicBezTo>
                <a:close/>
                <a:moveTo>
                  <a:pt x="431" y="16"/>
                </a:moveTo>
                <a:cubicBezTo>
                  <a:pt x="454" y="39"/>
                  <a:pt x="477" y="62"/>
                  <a:pt x="501" y="84"/>
                </a:cubicBezTo>
                <a:cubicBezTo>
                  <a:pt x="482" y="70"/>
                  <a:pt x="460" y="53"/>
                  <a:pt x="439" y="39"/>
                </a:cubicBezTo>
                <a:cubicBezTo>
                  <a:pt x="442" y="39"/>
                  <a:pt x="445" y="39"/>
                  <a:pt x="443" y="37"/>
                </a:cubicBezTo>
                <a:cubicBezTo>
                  <a:pt x="436" y="33"/>
                  <a:pt x="430" y="28"/>
                  <a:pt x="427" y="23"/>
                </a:cubicBezTo>
                <a:cubicBezTo>
                  <a:pt x="427" y="21"/>
                  <a:pt x="426" y="10"/>
                  <a:pt x="431" y="16"/>
                </a:cubicBezTo>
                <a:close/>
                <a:moveTo>
                  <a:pt x="425" y="48"/>
                </a:moveTo>
                <a:cubicBezTo>
                  <a:pt x="426" y="41"/>
                  <a:pt x="425" y="34"/>
                  <a:pt x="427" y="28"/>
                </a:cubicBezTo>
                <a:cubicBezTo>
                  <a:pt x="431" y="32"/>
                  <a:pt x="434" y="34"/>
                  <a:pt x="438" y="37"/>
                </a:cubicBezTo>
                <a:cubicBezTo>
                  <a:pt x="435" y="39"/>
                  <a:pt x="433" y="35"/>
                  <a:pt x="430" y="36"/>
                </a:cubicBezTo>
                <a:cubicBezTo>
                  <a:pt x="433" y="41"/>
                  <a:pt x="439" y="45"/>
                  <a:pt x="444" y="49"/>
                </a:cubicBezTo>
                <a:cubicBezTo>
                  <a:pt x="444" y="49"/>
                  <a:pt x="445" y="48"/>
                  <a:pt x="445" y="48"/>
                </a:cubicBezTo>
                <a:cubicBezTo>
                  <a:pt x="448" y="50"/>
                  <a:pt x="452" y="52"/>
                  <a:pt x="454" y="55"/>
                </a:cubicBezTo>
                <a:cubicBezTo>
                  <a:pt x="452" y="55"/>
                  <a:pt x="451" y="54"/>
                  <a:pt x="449" y="54"/>
                </a:cubicBezTo>
                <a:cubicBezTo>
                  <a:pt x="473" y="74"/>
                  <a:pt x="497" y="96"/>
                  <a:pt x="519" y="119"/>
                </a:cubicBezTo>
                <a:cubicBezTo>
                  <a:pt x="491" y="96"/>
                  <a:pt x="462" y="73"/>
                  <a:pt x="430" y="54"/>
                </a:cubicBezTo>
                <a:cubicBezTo>
                  <a:pt x="427" y="52"/>
                  <a:pt x="425" y="50"/>
                  <a:pt x="425" y="48"/>
                </a:cubicBezTo>
                <a:close/>
                <a:moveTo>
                  <a:pt x="417" y="96"/>
                </a:moveTo>
                <a:cubicBezTo>
                  <a:pt x="419" y="96"/>
                  <a:pt x="422" y="97"/>
                  <a:pt x="421" y="93"/>
                </a:cubicBezTo>
                <a:cubicBezTo>
                  <a:pt x="426" y="95"/>
                  <a:pt x="425" y="88"/>
                  <a:pt x="421" y="90"/>
                </a:cubicBezTo>
                <a:cubicBezTo>
                  <a:pt x="423" y="81"/>
                  <a:pt x="426" y="71"/>
                  <a:pt x="425" y="60"/>
                </a:cubicBezTo>
                <a:cubicBezTo>
                  <a:pt x="428" y="62"/>
                  <a:pt x="429" y="65"/>
                  <a:pt x="433" y="66"/>
                </a:cubicBezTo>
                <a:cubicBezTo>
                  <a:pt x="431" y="64"/>
                  <a:pt x="434" y="64"/>
                  <a:pt x="435" y="65"/>
                </a:cubicBezTo>
                <a:cubicBezTo>
                  <a:pt x="433" y="60"/>
                  <a:pt x="428" y="63"/>
                  <a:pt x="427" y="57"/>
                </a:cubicBezTo>
                <a:cubicBezTo>
                  <a:pt x="461" y="75"/>
                  <a:pt x="490" y="100"/>
                  <a:pt x="519" y="123"/>
                </a:cubicBezTo>
                <a:cubicBezTo>
                  <a:pt x="531" y="132"/>
                  <a:pt x="544" y="141"/>
                  <a:pt x="555" y="151"/>
                </a:cubicBezTo>
                <a:cubicBezTo>
                  <a:pt x="552" y="155"/>
                  <a:pt x="548" y="152"/>
                  <a:pt x="547" y="151"/>
                </a:cubicBezTo>
                <a:cubicBezTo>
                  <a:pt x="529" y="139"/>
                  <a:pt x="512" y="125"/>
                  <a:pt x="495" y="112"/>
                </a:cubicBezTo>
                <a:cubicBezTo>
                  <a:pt x="508" y="127"/>
                  <a:pt x="526" y="141"/>
                  <a:pt x="542" y="152"/>
                </a:cubicBezTo>
                <a:cubicBezTo>
                  <a:pt x="542" y="152"/>
                  <a:pt x="543" y="153"/>
                  <a:pt x="544" y="153"/>
                </a:cubicBezTo>
                <a:cubicBezTo>
                  <a:pt x="544" y="155"/>
                  <a:pt x="550" y="153"/>
                  <a:pt x="548" y="156"/>
                </a:cubicBezTo>
                <a:cubicBezTo>
                  <a:pt x="545" y="161"/>
                  <a:pt x="538" y="163"/>
                  <a:pt x="533" y="167"/>
                </a:cubicBezTo>
                <a:cubicBezTo>
                  <a:pt x="521" y="155"/>
                  <a:pt x="506" y="142"/>
                  <a:pt x="493" y="130"/>
                </a:cubicBezTo>
                <a:cubicBezTo>
                  <a:pt x="505" y="136"/>
                  <a:pt x="517" y="147"/>
                  <a:pt x="529" y="154"/>
                </a:cubicBezTo>
                <a:cubicBezTo>
                  <a:pt x="531" y="156"/>
                  <a:pt x="528" y="151"/>
                  <a:pt x="527" y="149"/>
                </a:cubicBezTo>
                <a:cubicBezTo>
                  <a:pt x="496" y="122"/>
                  <a:pt x="468" y="92"/>
                  <a:pt x="436" y="68"/>
                </a:cubicBezTo>
                <a:cubicBezTo>
                  <a:pt x="435" y="67"/>
                  <a:pt x="434" y="67"/>
                  <a:pt x="433" y="68"/>
                </a:cubicBezTo>
                <a:cubicBezTo>
                  <a:pt x="455" y="87"/>
                  <a:pt x="477" y="107"/>
                  <a:pt x="498" y="128"/>
                </a:cubicBezTo>
                <a:cubicBezTo>
                  <a:pt x="476" y="112"/>
                  <a:pt x="454" y="95"/>
                  <a:pt x="429" y="80"/>
                </a:cubicBezTo>
                <a:cubicBezTo>
                  <a:pt x="428" y="79"/>
                  <a:pt x="423" y="82"/>
                  <a:pt x="426" y="84"/>
                </a:cubicBezTo>
                <a:cubicBezTo>
                  <a:pt x="460" y="107"/>
                  <a:pt x="498" y="138"/>
                  <a:pt x="524" y="165"/>
                </a:cubicBezTo>
                <a:cubicBezTo>
                  <a:pt x="503" y="150"/>
                  <a:pt x="503" y="150"/>
                  <a:pt x="503" y="150"/>
                </a:cubicBezTo>
                <a:cubicBezTo>
                  <a:pt x="478" y="131"/>
                  <a:pt x="454" y="110"/>
                  <a:pt x="424" y="97"/>
                </a:cubicBezTo>
                <a:cubicBezTo>
                  <a:pt x="424" y="104"/>
                  <a:pt x="445" y="112"/>
                  <a:pt x="442" y="114"/>
                </a:cubicBezTo>
                <a:cubicBezTo>
                  <a:pt x="457" y="129"/>
                  <a:pt x="475" y="143"/>
                  <a:pt x="490" y="160"/>
                </a:cubicBezTo>
                <a:cubicBezTo>
                  <a:pt x="470" y="142"/>
                  <a:pt x="450" y="125"/>
                  <a:pt x="426" y="110"/>
                </a:cubicBezTo>
                <a:cubicBezTo>
                  <a:pt x="423" y="108"/>
                  <a:pt x="418" y="105"/>
                  <a:pt x="413" y="105"/>
                </a:cubicBezTo>
                <a:cubicBezTo>
                  <a:pt x="408" y="106"/>
                  <a:pt x="402" y="101"/>
                  <a:pt x="397" y="97"/>
                </a:cubicBezTo>
                <a:cubicBezTo>
                  <a:pt x="403" y="96"/>
                  <a:pt x="410" y="95"/>
                  <a:pt x="417" y="96"/>
                </a:cubicBezTo>
                <a:close/>
                <a:moveTo>
                  <a:pt x="426" y="118"/>
                </a:moveTo>
                <a:cubicBezTo>
                  <a:pt x="428" y="120"/>
                  <a:pt x="433" y="121"/>
                  <a:pt x="433" y="124"/>
                </a:cubicBezTo>
                <a:cubicBezTo>
                  <a:pt x="452" y="141"/>
                  <a:pt x="472" y="160"/>
                  <a:pt x="487" y="181"/>
                </a:cubicBezTo>
                <a:cubicBezTo>
                  <a:pt x="466" y="163"/>
                  <a:pt x="443" y="141"/>
                  <a:pt x="419" y="124"/>
                </a:cubicBezTo>
                <a:cubicBezTo>
                  <a:pt x="422" y="124"/>
                  <a:pt x="424" y="127"/>
                  <a:pt x="428" y="125"/>
                </a:cubicBezTo>
                <a:cubicBezTo>
                  <a:pt x="413" y="116"/>
                  <a:pt x="398" y="106"/>
                  <a:pt x="384" y="97"/>
                </a:cubicBezTo>
                <a:cubicBezTo>
                  <a:pt x="399" y="102"/>
                  <a:pt x="413" y="111"/>
                  <a:pt x="426" y="118"/>
                </a:cubicBezTo>
                <a:close/>
                <a:moveTo>
                  <a:pt x="405" y="116"/>
                </a:moveTo>
                <a:cubicBezTo>
                  <a:pt x="403" y="121"/>
                  <a:pt x="399" y="113"/>
                  <a:pt x="398" y="112"/>
                </a:cubicBezTo>
                <a:cubicBezTo>
                  <a:pt x="397" y="112"/>
                  <a:pt x="397" y="111"/>
                  <a:pt x="396" y="111"/>
                </a:cubicBezTo>
                <a:cubicBezTo>
                  <a:pt x="396" y="111"/>
                  <a:pt x="396" y="111"/>
                  <a:pt x="396" y="111"/>
                </a:cubicBezTo>
                <a:cubicBezTo>
                  <a:pt x="396" y="111"/>
                  <a:pt x="396" y="111"/>
                  <a:pt x="396" y="111"/>
                </a:cubicBezTo>
                <a:cubicBezTo>
                  <a:pt x="396" y="109"/>
                  <a:pt x="402" y="114"/>
                  <a:pt x="405" y="116"/>
                </a:cubicBezTo>
                <a:close/>
                <a:moveTo>
                  <a:pt x="361" y="105"/>
                </a:moveTo>
                <a:cubicBezTo>
                  <a:pt x="374" y="117"/>
                  <a:pt x="387" y="129"/>
                  <a:pt x="398" y="143"/>
                </a:cubicBezTo>
                <a:cubicBezTo>
                  <a:pt x="346" y="102"/>
                  <a:pt x="346" y="102"/>
                  <a:pt x="346" y="102"/>
                </a:cubicBezTo>
                <a:cubicBezTo>
                  <a:pt x="345" y="101"/>
                  <a:pt x="343" y="101"/>
                  <a:pt x="342" y="100"/>
                </a:cubicBezTo>
                <a:cubicBezTo>
                  <a:pt x="347" y="97"/>
                  <a:pt x="357" y="101"/>
                  <a:pt x="361" y="105"/>
                </a:cubicBezTo>
                <a:close/>
                <a:moveTo>
                  <a:pt x="334" y="98"/>
                </a:moveTo>
                <a:cubicBezTo>
                  <a:pt x="334" y="101"/>
                  <a:pt x="336" y="103"/>
                  <a:pt x="338" y="105"/>
                </a:cubicBezTo>
                <a:cubicBezTo>
                  <a:pt x="342" y="111"/>
                  <a:pt x="347" y="108"/>
                  <a:pt x="352" y="112"/>
                </a:cubicBezTo>
                <a:cubicBezTo>
                  <a:pt x="411" y="158"/>
                  <a:pt x="411" y="158"/>
                  <a:pt x="411" y="158"/>
                </a:cubicBezTo>
                <a:cubicBezTo>
                  <a:pt x="412" y="158"/>
                  <a:pt x="419" y="161"/>
                  <a:pt x="416" y="158"/>
                </a:cubicBezTo>
                <a:cubicBezTo>
                  <a:pt x="403" y="143"/>
                  <a:pt x="390" y="128"/>
                  <a:pt x="376" y="115"/>
                </a:cubicBezTo>
                <a:cubicBezTo>
                  <a:pt x="375" y="114"/>
                  <a:pt x="371" y="109"/>
                  <a:pt x="372" y="110"/>
                </a:cubicBezTo>
                <a:cubicBezTo>
                  <a:pt x="410" y="133"/>
                  <a:pt x="410" y="133"/>
                  <a:pt x="410" y="133"/>
                </a:cubicBezTo>
                <a:cubicBezTo>
                  <a:pt x="397" y="121"/>
                  <a:pt x="379" y="109"/>
                  <a:pt x="363" y="99"/>
                </a:cubicBezTo>
                <a:cubicBezTo>
                  <a:pt x="368" y="99"/>
                  <a:pt x="374" y="98"/>
                  <a:pt x="377" y="100"/>
                </a:cubicBezTo>
                <a:cubicBezTo>
                  <a:pt x="393" y="111"/>
                  <a:pt x="405" y="123"/>
                  <a:pt x="417" y="137"/>
                </a:cubicBezTo>
                <a:cubicBezTo>
                  <a:pt x="410" y="135"/>
                  <a:pt x="410" y="135"/>
                  <a:pt x="410" y="135"/>
                </a:cubicBezTo>
                <a:cubicBezTo>
                  <a:pt x="413" y="137"/>
                  <a:pt x="416" y="138"/>
                  <a:pt x="418" y="141"/>
                </a:cubicBezTo>
                <a:cubicBezTo>
                  <a:pt x="419" y="142"/>
                  <a:pt x="423" y="143"/>
                  <a:pt x="422" y="140"/>
                </a:cubicBezTo>
                <a:cubicBezTo>
                  <a:pt x="421" y="136"/>
                  <a:pt x="416" y="134"/>
                  <a:pt x="415" y="129"/>
                </a:cubicBezTo>
                <a:cubicBezTo>
                  <a:pt x="418" y="128"/>
                  <a:pt x="420" y="132"/>
                  <a:pt x="421" y="134"/>
                </a:cubicBezTo>
                <a:cubicBezTo>
                  <a:pt x="421" y="135"/>
                  <a:pt x="421" y="135"/>
                  <a:pt x="421" y="135"/>
                </a:cubicBezTo>
                <a:cubicBezTo>
                  <a:pt x="441" y="153"/>
                  <a:pt x="459" y="171"/>
                  <a:pt x="475" y="192"/>
                </a:cubicBezTo>
                <a:cubicBezTo>
                  <a:pt x="476" y="193"/>
                  <a:pt x="479" y="194"/>
                  <a:pt x="478" y="197"/>
                </a:cubicBezTo>
                <a:cubicBezTo>
                  <a:pt x="478" y="193"/>
                  <a:pt x="472" y="196"/>
                  <a:pt x="475" y="192"/>
                </a:cubicBezTo>
                <a:cubicBezTo>
                  <a:pt x="421" y="150"/>
                  <a:pt x="421" y="150"/>
                  <a:pt x="421" y="150"/>
                </a:cubicBezTo>
                <a:cubicBezTo>
                  <a:pt x="419" y="148"/>
                  <a:pt x="412" y="146"/>
                  <a:pt x="414" y="150"/>
                </a:cubicBezTo>
                <a:cubicBezTo>
                  <a:pt x="416" y="155"/>
                  <a:pt x="421" y="161"/>
                  <a:pt x="426" y="163"/>
                </a:cubicBezTo>
                <a:cubicBezTo>
                  <a:pt x="429" y="164"/>
                  <a:pt x="429" y="162"/>
                  <a:pt x="428" y="160"/>
                </a:cubicBezTo>
                <a:cubicBezTo>
                  <a:pt x="468" y="191"/>
                  <a:pt x="468" y="191"/>
                  <a:pt x="468" y="191"/>
                </a:cubicBezTo>
                <a:cubicBezTo>
                  <a:pt x="473" y="194"/>
                  <a:pt x="478" y="199"/>
                  <a:pt x="483" y="204"/>
                </a:cubicBezTo>
                <a:cubicBezTo>
                  <a:pt x="470" y="213"/>
                  <a:pt x="454" y="223"/>
                  <a:pt x="442" y="232"/>
                </a:cubicBezTo>
                <a:cubicBezTo>
                  <a:pt x="438" y="220"/>
                  <a:pt x="432" y="211"/>
                  <a:pt x="422" y="204"/>
                </a:cubicBezTo>
                <a:cubicBezTo>
                  <a:pt x="428" y="205"/>
                  <a:pt x="428" y="205"/>
                  <a:pt x="428" y="205"/>
                </a:cubicBezTo>
                <a:cubicBezTo>
                  <a:pt x="424" y="201"/>
                  <a:pt x="424" y="201"/>
                  <a:pt x="424" y="201"/>
                </a:cubicBezTo>
                <a:cubicBezTo>
                  <a:pt x="426" y="201"/>
                  <a:pt x="433" y="206"/>
                  <a:pt x="428" y="206"/>
                </a:cubicBezTo>
                <a:cubicBezTo>
                  <a:pt x="435" y="211"/>
                  <a:pt x="441" y="218"/>
                  <a:pt x="449" y="221"/>
                </a:cubicBezTo>
                <a:cubicBezTo>
                  <a:pt x="448" y="208"/>
                  <a:pt x="434" y="200"/>
                  <a:pt x="430" y="189"/>
                </a:cubicBezTo>
                <a:cubicBezTo>
                  <a:pt x="433" y="190"/>
                  <a:pt x="441" y="194"/>
                  <a:pt x="445" y="198"/>
                </a:cubicBezTo>
                <a:cubicBezTo>
                  <a:pt x="445" y="199"/>
                  <a:pt x="446" y="199"/>
                  <a:pt x="446" y="199"/>
                </a:cubicBezTo>
                <a:cubicBezTo>
                  <a:pt x="451" y="204"/>
                  <a:pt x="455" y="210"/>
                  <a:pt x="462" y="213"/>
                </a:cubicBezTo>
                <a:cubicBezTo>
                  <a:pt x="461" y="216"/>
                  <a:pt x="466" y="215"/>
                  <a:pt x="466" y="213"/>
                </a:cubicBezTo>
                <a:cubicBezTo>
                  <a:pt x="462" y="197"/>
                  <a:pt x="438" y="173"/>
                  <a:pt x="434" y="169"/>
                </a:cubicBezTo>
                <a:cubicBezTo>
                  <a:pt x="433" y="168"/>
                  <a:pt x="426" y="165"/>
                  <a:pt x="428" y="167"/>
                </a:cubicBezTo>
                <a:cubicBezTo>
                  <a:pt x="439" y="178"/>
                  <a:pt x="451" y="191"/>
                  <a:pt x="459" y="206"/>
                </a:cubicBezTo>
                <a:cubicBezTo>
                  <a:pt x="451" y="200"/>
                  <a:pt x="444" y="191"/>
                  <a:pt x="435" y="187"/>
                </a:cubicBezTo>
                <a:cubicBezTo>
                  <a:pt x="429" y="184"/>
                  <a:pt x="423" y="177"/>
                  <a:pt x="424" y="169"/>
                </a:cubicBezTo>
                <a:cubicBezTo>
                  <a:pt x="424" y="168"/>
                  <a:pt x="417" y="164"/>
                  <a:pt x="420" y="168"/>
                </a:cubicBezTo>
                <a:cubicBezTo>
                  <a:pt x="418" y="167"/>
                  <a:pt x="410" y="166"/>
                  <a:pt x="408" y="165"/>
                </a:cubicBezTo>
                <a:cubicBezTo>
                  <a:pt x="386" y="151"/>
                  <a:pt x="371" y="129"/>
                  <a:pt x="352" y="112"/>
                </a:cubicBezTo>
                <a:cubicBezTo>
                  <a:pt x="351" y="112"/>
                  <a:pt x="350" y="113"/>
                  <a:pt x="353" y="115"/>
                </a:cubicBezTo>
                <a:cubicBezTo>
                  <a:pt x="355" y="116"/>
                  <a:pt x="351" y="117"/>
                  <a:pt x="350" y="116"/>
                </a:cubicBezTo>
                <a:cubicBezTo>
                  <a:pt x="361" y="127"/>
                  <a:pt x="376" y="139"/>
                  <a:pt x="384" y="153"/>
                </a:cubicBezTo>
                <a:cubicBezTo>
                  <a:pt x="360" y="134"/>
                  <a:pt x="335" y="115"/>
                  <a:pt x="304" y="100"/>
                </a:cubicBezTo>
                <a:cubicBezTo>
                  <a:pt x="304" y="100"/>
                  <a:pt x="299" y="101"/>
                  <a:pt x="301" y="102"/>
                </a:cubicBezTo>
                <a:cubicBezTo>
                  <a:pt x="332" y="115"/>
                  <a:pt x="356" y="137"/>
                  <a:pt x="383" y="156"/>
                </a:cubicBezTo>
                <a:cubicBezTo>
                  <a:pt x="383" y="156"/>
                  <a:pt x="381" y="155"/>
                  <a:pt x="380" y="155"/>
                </a:cubicBezTo>
                <a:cubicBezTo>
                  <a:pt x="390" y="163"/>
                  <a:pt x="390" y="163"/>
                  <a:pt x="390" y="163"/>
                </a:cubicBezTo>
                <a:cubicBezTo>
                  <a:pt x="360" y="159"/>
                  <a:pt x="360" y="159"/>
                  <a:pt x="360" y="159"/>
                </a:cubicBezTo>
                <a:cubicBezTo>
                  <a:pt x="341" y="142"/>
                  <a:pt x="320" y="125"/>
                  <a:pt x="299" y="109"/>
                </a:cubicBezTo>
                <a:cubicBezTo>
                  <a:pt x="323" y="124"/>
                  <a:pt x="349" y="139"/>
                  <a:pt x="372" y="157"/>
                </a:cubicBezTo>
                <a:cubicBezTo>
                  <a:pt x="373" y="157"/>
                  <a:pt x="379" y="158"/>
                  <a:pt x="377" y="157"/>
                </a:cubicBezTo>
                <a:cubicBezTo>
                  <a:pt x="348" y="135"/>
                  <a:pt x="317" y="115"/>
                  <a:pt x="285" y="96"/>
                </a:cubicBezTo>
                <a:cubicBezTo>
                  <a:pt x="302" y="98"/>
                  <a:pt x="318" y="98"/>
                  <a:pt x="334" y="98"/>
                </a:cubicBezTo>
                <a:close/>
                <a:moveTo>
                  <a:pt x="423" y="198"/>
                </a:moveTo>
                <a:cubicBezTo>
                  <a:pt x="424" y="187"/>
                  <a:pt x="424" y="187"/>
                  <a:pt x="424" y="187"/>
                </a:cubicBezTo>
                <a:cubicBezTo>
                  <a:pt x="432" y="195"/>
                  <a:pt x="438" y="205"/>
                  <a:pt x="443" y="214"/>
                </a:cubicBezTo>
                <a:cubicBezTo>
                  <a:pt x="437" y="209"/>
                  <a:pt x="431" y="202"/>
                  <a:pt x="423" y="198"/>
                </a:cubicBezTo>
                <a:close/>
                <a:moveTo>
                  <a:pt x="281" y="100"/>
                </a:moveTo>
                <a:cubicBezTo>
                  <a:pt x="283" y="104"/>
                  <a:pt x="289" y="104"/>
                  <a:pt x="292" y="107"/>
                </a:cubicBezTo>
                <a:cubicBezTo>
                  <a:pt x="293" y="107"/>
                  <a:pt x="293" y="107"/>
                  <a:pt x="293" y="107"/>
                </a:cubicBezTo>
                <a:cubicBezTo>
                  <a:pt x="295" y="107"/>
                  <a:pt x="297" y="109"/>
                  <a:pt x="298" y="112"/>
                </a:cubicBezTo>
                <a:cubicBezTo>
                  <a:pt x="354" y="158"/>
                  <a:pt x="354" y="158"/>
                  <a:pt x="354" y="158"/>
                </a:cubicBezTo>
                <a:cubicBezTo>
                  <a:pt x="320" y="139"/>
                  <a:pt x="290" y="116"/>
                  <a:pt x="259" y="94"/>
                </a:cubicBezTo>
                <a:cubicBezTo>
                  <a:pt x="268" y="93"/>
                  <a:pt x="277" y="93"/>
                  <a:pt x="281" y="100"/>
                </a:cubicBezTo>
                <a:close/>
                <a:moveTo>
                  <a:pt x="251" y="94"/>
                </a:moveTo>
                <a:cubicBezTo>
                  <a:pt x="277" y="111"/>
                  <a:pt x="299" y="131"/>
                  <a:pt x="319" y="153"/>
                </a:cubicBezTo>
                <a:cubicBezTo>
                  <a:pt x="290" y="132"/>
                  <a:pt x="263" y="109"/>
                  <a:pt x="232" y="91"/>
                </a:cubicBezTo>
                <a:cubicBezTo>
                  <a:pt x="238" y="91"/>
                  <a:pt x="245" y="91"/>
                  <a:pt x="251" y="94"/>
                </a:cubicBezTo>
                <a:close/>
                <a:moveTo>
                  <a:pt x="306" y="149"/>
                </a:moveTo>
                <a:cubicBezTo>
                  <a:pt x="307" y="148"/>
                  <a:pt x="307" y="148"/>
                  <a:pt x="307" y="148"/>
                </a:cubicBezTo>
                <a:cubicBezTo>
                  <a:pt x="315" y="150"/>
                  <a:pt x="314" y="156"/>
                  <a:pt x="320" y="159"/>
                </a:cubicBezTo>
                <a:cubicBezTo>
                  <a:pt x="315" y="159"/>
                  <a:pt x="306" y="160"/>
                  <a:pt x="304" y="158"/>
                </a:cubicBezTo>
                <a:cubicBezTo>
                  <a:pt x="282" y="135"/>
                  <a:pt x="256" y="114"/>
                  <a:pt x="230" y="95"/>
                </a:cubicBezTo>
                <a:cubicBezTo>
                  <a:pt x="257" y="110"/>
                  <a:pt x="281" y="131"/>
                  <a:pt x="306" y="149"/>
                </a:cubicBezTo>
                <a:close/>
                <a:moveTo>
                  <a:pt x="228" y="96"/>
                </a:moveTo>
                <a:cubicBezTo>
                  <a:pt x="227" y="97"/>
                  <a:pt x="226" y="96"/>
                  <a:pt x="225" y="95"/>
                </a:cubicBezTo>
                <a:cubicBezTo>
                  <a:pt x="224" y="93"/>
                  <a:pt x="228" y="95"/>
                  <a:pt x="228" y="96"/>
                </a:cubicBezTo>
                <a:close/>
                <a:moveTo>
                  <a:pt x="295" y="158"/>
                </a:moveTo>
                <a:cubicBezTo>
                  <a:pt x="258" y="159"/>
                  <a:pt x="258" y="159"/>
                  <a:pt x="258" y="159"/>
                </a:cubicBezTo>
                <a:cubicBezTo>
                  <a:pt x="250" y="148"/>
                  <a:pt x="240" y="139"/>
                  <a:pt x="231" y="129"/>
                </a:cubicBezTo>
                <a:cubicBezTo>
                  <a:pt x="237" y="131"/>
                  <a:pt x="242" y="137"/>
                  <a:pt x="248" y="140"/>
                </a:cubicBezTo>
                <a:cubicBezTo>
                  <a:pt x="257" y="145"/>
                  <a:pt x="263" y="153"/>
                  <a:pt x="274" y="157"/>
                </a:cubicBezTo>
                <a:cubicBezTo>
                  <a:pt x="277" y="159"/>
                  <a:pt x="276" y="153"/>
                  <a:pt x="275" y="152"/>
                </a:cubicBezTo>
                <a:cubicBezTo>
                  <a:pt x="254" y="127"/>
                  <a:pt x="229" y="106"/>
                  <a:pt x="204" y="85"/>
                </a:cubicBezTo>
                <a:cubicBezTo>
                  <a:pt x="236" y="107"/>
                  <a:pt x="265" y="133"/>
                  <a:pt x="295" y="158"/>
                </a:cubicBezTo>
                <a:close/>
                <a:moveTo>
                  <a:pt x="185" y="82"/>
                </a:moveTo>
                <a:cubicBezTo>
                  <a:pt x="194" y="85"/>
                  <a:pt x="203" y="85"/>
                  <a:pt x="207" y="92"/>
                </a:cubicBezTo>
                <a:cubicBezTo>
                  <a:pt x="204" y="92"/>
                  <a:pt x="204" y="92"/>
                  <a:pt x="204" y="92"/>
                </a:cubicBezTo>
                <a:cubicBezTo>
                  <a:pt x="227" y="109"/>
                  <a:pt x="248" y="128"/>
                  <a:pt x="267" y="149"/>
                </a:cubicBezTo>
                <a:cubicBezTo>
                  <a:pt x="237" y="129"/>
                  <a:pt x="211" y="103"/>
                  <a:pt x="182" y="82"/>
                </a:cubicBezTo>
                <a:cubicBezTo>
                  <a:pt x="183" y="82"/>
                  <a:pt x="185" y="82"/>
                  <a:pt x="185" y="82"/>
                </a:cubicBezTo>
                <a:close/>
                <a:moveTo>
                  <a:pt x="188" y="92"/>
                </a:moveTo>
                <a:cubicBezTo>
                  <a:pt x="187" y="93"/>
                  <a:pt x="187" y="93"/>
                  <a:pt x="188" y="94"/>
                </a:cubicBezTo>
                <a:cubicBezTo>
                  <a:pt x="209" y="111"/>
                  <a:pt x="228" y="130"/>
                  <a:pt x="246" y="149"/>
                </a:cubicBezTo>
                <a:cubicBezTo>
                  <a:pt x="246" y="150"/>
                  <a:pt x="246" y="152"/>
                  <a:pt x="246" y="152"/>
                </a:cubicBezTo>
                <a:cubicBezTo>
                  <a:pt x="217" y="127"/>
                  <a:pt x="190" y="101"/>
                  <a:pt x="161" y="76"/>
                </a:cubicBezTo>
                <a:cubicBezTo>
                  <a:pt x="171" y="80"/>
                  <a:pt x="180" y="87"/>
                  <a:pt x="188" y="92"/>
                </a:cubicBezTo>
                <a:close/>
                <a:moveTo>
                  <a:pt x="234" y="147"/>
                </a:moveTo>
                <a:cubicBezTo>
                  <a:pt x="236" y="149"/>
                  <a:pt x="241" y="151"/>
                  <a:pt x="243" y="152"/>
                </a:cubicBezTo>
                <a:cubicBezTo>
                  <a:pt x="240" y="154"/>
                  <a:pt x="248" y="157"/>
                  <a:pt x="247" y="158"/>
                </a:cubicBezTo>
                <a:cubicBezTo>
                  <a:pt x="236" y="163"/>
                  <a:pt x="227" y="161"/>
                  <a:pt x="224" y="153"/>
                </a:cubicBezTo>
                <a:cubicBezTo>
                  <a:pt x="201" y="124"/>
                  <a:pt x="175" y="98"/>
                  <a:pt x="149" y="73"/>
                </a:cubicBezTo>
                <a:cubicBezTo>
                  <a:pt x="178" y="96"/>
                  <a:pt x="206" y="122"/>
                  <a:pt x="234" y="147"/>
                </a:cubicBezTo>
                <a:close/>
                <a:moveTo>
                  <a:pt x="149" y="77"/>
                </a:moveTo>
                <a:cubicBezTo>
                  <a:pt x="169" y="99"/>
                  <a:pt x="192" y="118"/>
                  <a:pt x="210" y="141"/>
                </a:cubicBezTo>
                <a:cubicBezTo>
                  <a:pt x="210" y="141"/>
                  <a:pt x="210" y="142"/>
                  <a:pt x="210" y="143"/>
                </a:cubicBezTo>
                <a:cubicBezTo>
                  <a:pt x="187" y="118"/>
                  <a:pt x="164" y="93"/>
                  <a:pt x="137" y="72"/>
                </a:cubicBezTo>
                <a:cubicBezTo>
                  <a:pt x="142" y="75"/>
                  <a:pt x="145" y="72"/>
                  <a:pt x="149" y="77"/>
                </a:cubicBezTo>
                <a:close/>
                <a:moveTo>
                  <a:pt x="122" y="66"/>
                </a:moveTo>
                <a:cubicBezTo>
                  <a:pt x="161" y="93"/>
                  <a:pt x="191" y="128"/>
                  <a:pt x="223" y="161"/>
                </a:cubicBezTo>
                <a:cubicBezTo>
                  <a:pt x="217" y="163"/>
                  <a:pt x="208" y="163"/>
                  <a:pt x="207" y="162"/>
                </a:cubicBezTo>
                <a:cubicBezTo>
                  <a:pt x="183" y="129"/>
                  <a:pt x="158" y="99"/>
                  <a:pt x="127" y="76"/>
                </a:cubicBezTo>
                <a:cubicBezTo>
                  <a:pt x="154" y="103"/>
                  <a:pt x="181" y="130"/>
                  <a:pt x="202" y="163"/>
                </a:cubicBezTo>
                <a:cubicBezTo>
                  <a:pt x="169" y="128"/>
                  <a:pt x="135" y="90"/>
                  <a:pt x="98" y="59"/>
                </a:cubicBezTo>
                <a:cubicBezTo>
                  <a:pt x="106" y="60"/>
                  <a:pt x="113" y="64"/>
                  <a:pt x="118" y="69"/>
                </a:cubicBezTo>
                <a:cubicBezTo>
                  <a:pt x="115" y="64"/>
                  <a:pt x="121" y="66"/>
                  <a:pt x="122" y="66"/>
                </a:cubicBezTo>
                <a:close/>
                <a:moveTo>
                  <a:pt x="79" y="52"/>
                </a:moveTo>
                <a:cubicBezTo>
                  <a:pt x="80" y="52"/>
                  <a:pt x="80" y="52"/>
                  <a:pt x="80" y="52"/>
                </a:cubicBezTo>
                <a:cubicBezTo>
                  <a:pt x="88" y="53"/>
                  <a:pt x="89" y="61"/>
                  <a:pt x="94" y="66"/>
                </a:cubicBezTo>
                <a:cubicBezTo>
                  <a:pt x="122" y="91"/>
                  <a:pt x="147" y="118"/>
                  <a:pt x="167" y="151"/>
                </a:cubicBezTo>
                <a:cubicBezTo>
                  <a:pt x="131" y="116"/>
                  <a:pt x="99" y="75"/>
                  <a:pt x="62" y="42"/>
                </a:cubicBezTo>
                <a:cubicBezTo>
                  <a:pt x="68" y="44"/>
                  <a:pt x="74" y="48"/>
                  <a:pt x="79" y="52"/>
                </a:cubicBezTo>
                <a:close/>
                <a:moveTo>
                  <a:pt x="37" y="27"/>
                </a:moveTo>
                <a:cubicBezTo>
                  <a:pt x="51" y="37"/>
                  <a:pt x="65" y="49"/>
                  <a:pt x="76" y="63"/>
                </a:cubicBezTo>
                <a:cubicBezTo>
                  <a:pt x="64" y="54"/>
                  <a:pt x="50" y="41"/>
                  <a:pt x="40" y="33"/>
                </a:cubicBezTo>
                <a:cubicBezTo>
                  <a:pt x="37" y="31"/>
                  <a:pt x="38" y="29"/>
                  <a:pt x="37" y="27"/>
                </a:cubicBezTo>
                <a:close/>
                <a:moveTo>
                  <a:pt x="41" y="41"/>
                </a:moveTo>
                <a:cubicBezTo>
                  <a:pt x="58" y="53"/>
                  <a:pt x="75" y="67"/>
                  <a:pt x="88" y="84"/>
                </a:cubicBezTo>
                <a:cubicBezTo>
                  <a:pt x="88" y="84"/>
                  <a:pt x="88" y="85"/>
                  <a:pt x="88" y="86"/>
                </a:cubicBezTo>
                <a:cubicBezTo>
                  <a:pt x="72" y="71"/>
                  <a:pt x="54" y="56"/>
                  <a:pt x="41" y="41"/>
                </a:cubicBezTo>
                <a:close/>
                <a:moveTo>
                  <a:pt x="46" y="51"/>
                </a:moveTo>
                <a:cubicBezTo>
                  <a:pt x="60" y="65"/>
                  <a:pt x="77" y="79"/>
                  <a:pt x="92" y="93"/>
                </a:cubicBezTo>
                <a:cubicBezTo>
                  <a:pt x="91" y="94"/>
                  <a:pt x="98" y="96"/>
                  <a:pt x="96" y="93"/>
                </a:cubicBezTo>
                <a:cubicBezTo>
                  <a:pt x="94" y="88"/>
                  <a:pt x="90" y="84"/>
                  <a:pt x="88" y="79"/>
                </a:cubicBezTo>
                <a:cubicBezTo>
                  <a:pt x="110" y="104"/>
                  <a:pt x="131" y="130"/>
                  <a:pt x="147" y="159"/>
                </a:cubicBezTo>
                <a:cubicBezTo>
                  <a:pt x="115" y="131"/>
                  <a:pt x="88" y="95"/>
                  <a:pt x="57" y="66"/>
                </a:cubicBezTo>
                <a:cubicBezTo>
                  <a:pt x="52" y="62"/>
                  <a:pt x="46" y="59"/>
                  <a:pt x="46" y="51"/>
                </a:cubicBezTo>
                <a:close/>
                <a:moveTo>
                  <a:pt x="47" y="171"/>
                </a:moveTo>
                <a:cubicBezTo>
                  <a:pt x="51" y="173"/>
                  <a:pt x="54" y="177"/>
                  <a:pt x="58" y="179"/>
                </a:cubicBezTo>
                <a:cubicBezTo>
                  <a:pt x="57" y="173"/>
                  <a:pt x="53" y="177"/>
                  <a:pt x="51" y="169"/>
                </a:cubicBezTo>
                <a:cubicBezTo>
                  <a:pt x="63" y="176"/>
                  <a:pt x="70" y="186"/>
                  <a:pt x="79" y="193"/>
                </a:cubicBezTo>
                <a:cubicBezTo>
                  <a:pt x="83" y="195"/>
                  <a:pt x="84" y="191"/>
                  <a:pt x="84" y="189"/>
                </a:cubicBezTo>
                <a:cubicBezTo>
                  <a:pt x="81" y="178"/>
                  <a:pt x="73" y="169"/>
                  <a:pt x="65" y="163"/>
                </a:cubicBezTo>
                <a:cubicBezTo>
                  <a:pt x="65" y="163"/>
                  <a:pt x="64" y="162"/>
                  <a:pt x="63" y="163"/>
                </a:cubicBezTo>
                <a:cubicBezTo>
                  <a:pt x="69" y="170"/>
                  <a:pt x="76" y="178"/>
                  <a:pt x="79" y="188"/>
                </a:cubicBezTo>
                <a:cubicBezTo>
                  <a:pt x="68" y="180"/>
                  <a:pt x="60" y="170"/>
                  <a:pt x="49" y="163"/>
                </a:cubicBezTo>
                <a:cubicBezTo>
                  <a:pt x="51" y="150"/>
                  <a:pt x="51" y="150"/>
                  <a:pt x="51" y="150"/>
                </a:cubicBezTo>
                <a:cubicBezTo>
                  <a:pt x="55" y="152"/>
                  <a:pt x="56" y="160"/>
                  <a:pt x="62" y="156"/>
                </a:cubicBezTo>
                <a:cubicBezTo>
                  <a:pt x="63" y="157"/>
                  <a:pt x="63" y="157"/>
                  <a:pt x="63" y="157"/>
                </a:cubicBezTo>
                <a:cubicBezTo>
                  <a:pt x="75" y="166"/>
                  <a:pt x="87" y="177"/>
                  <a:pt x="98" y="188"/>
                </a:cubicBezTo>
                <a:cubicBezTo>
                  <a:pt x="70" y="201"/>
                  <a:pt x="70" y="201"/>
                  <a:pt x="70" y="201"/>
                </a:cubicBezTo>
                <a:cubicBezTo>
                  <a:pt x="68" y="193"/>
                  <a:pt x="63" y="185"/>
                  <a:pt x="56" y="180"/>
                </a:cubicBezTo>
                <a:cubicBezTo>
                  <a:pt x="59" y="185"/>
                  <a:pt x="66" y="196"/>
                  <a:pt x="66" y="202"/>
                </a:cubicBezTo>
                <a:cubicBezTo>
                  <a:pt x="43" y="183"/>
                  <a:pt x="43" y="183"/>
                  <a:pt x="43" y="183"/>
                </a:cubicBezTo>
                <a:cubicBezTo>
                  <a:pt x="45" y="180"/>
                  <a:pt x="48" y="176"/>
                  <a:pt x="47" y="171"/>
                </a:cubicBezTo>
                <a:close/>
                <a:moveTo>
                  <a:pt x="40" y="191"/>
                </a:moveTo>
                <a:cubicBezTo>
                  <a:pt x="45" y="193"/>
                  <a:pt x="49" y="200"/>
                  <a:pt x="51" y="207"/>
                </a:cubicBezTo>
                <a:cubicBezTo>
                  <a:pt x="47" y="205"/>
                  <a:pt x="40" y="202"/>
                  <a:pt x="37" y="197"/>
                </a:cubicBezTo>
                <a:lnTo>
                  <a:pt x="40" y="191"/>
                </a:lnTo>
                <a:close/>
                <a:moveTo>
                  <a:pt x="51" y="209"/>
                </a:moveTo>
                <a:cubicBezTo>
                  <a:pt x="55" y="208"/>
                  <a:pt x="53" y="203"/>
                  <a:pt x="51" y="200"/>
                </a:cubicBezTo>
                <a:cubicBezTo>
                  <a:pt x="49" y="196"/>
                  <a:pt x="46" y="194"/>
                  <a:pt x="42" y="188"/>
                </a:cubicBezTo>
                <a:cubicBezTo>
                  <a:pt x="48" y="191"/>
                  <a:pt x="59" y="201"/>
                  <a:pt x="63" y="205"/>
                </a:cubicBezTo>
                <a:cubicBezTo>
                  <a:pt x="42" y="217"/>
                  <a:pt x="42" y="217"/>
                  <a:pt x="42" y="217"/>
                </a:cubicBezTo>
                <a:cubicBezTo>
                  <a:pt x="41" y="212"/>
                  <a:pt x="38" y="206"/>
                  <a:pt x="35" y="201"/>
                </a:cubicBezTo>
                <a:cubicBezTo>
                  <a:pt x="41" y="204"/>
                  <a:pt x="46" y="211"/>
                  <a:pt x="51" y="209"/>
                </a:cubicBezTo>
                <a:close/>
                <a:moveTo>
                  <a:pt x="38" y="220"/>
                </a:moveTo>
                <a:cubicBezTo>
                  <a:pt x="28" y="221"/>
                  <a:pt x="18" y="227"/>
                  <a:pt x="14" y="234"/>
                </a:cubicBezTo>
                <a:cubicBezTo>
                  <a:pt x="20" y="225"/>
                  <a:pt x="28" y="216"/>
                  <a:pt x="32" y="205"/>
                </a:cubicBezTo>
                <a:cubicBezTo>
                  <a:pt x="36" y="210"/>
                  <a:pt x="41" y="220"/>
                  <a:pt x="38" y="220"/>
                </a:cubicBezTo>
                <a:close/>
              </a:path>
            </a:pathLst>
          </a:custGeom>
          <a:solidFill>
            <a:srgbClr val="262626"/>
          </a:solidFill>
          <a:ln>
            <a:noFill/>
          </a:ln>
        </p:spPr>
        <p:txBody>
          <a:bodyPr vert="horz" wrap="square" lIns="91440" tIns="45720" rIns="91440" bIns="45720" numCol="1" anchor="t" anchorCtr="0" compatLnSpc="1"/>
          <a:lstStyle/>
          <a:p>
            <a:endParaRPr lang="zh-CN" altLang="en-US"/>
          </a:p>
        </p:txBody>
      </p:sp>
      <p:sp>
        <p:nvSpPr>
          <p:cNvPr id="10" name="文本框 9"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614045" y="5270500"/>
            <a:ext cx="1972310" cy="1445260"/>
          </a:xfrm>
          <a:prstGeom prst="rect">
            <a:avLst/>
          </a:prstGeom>
          <a:noFill/>
          <a:effectLst/>
        </p:spPr>
        <p:txBody>
          <a:bodyPr wrap="square" rtlCol="0">
            <a:spAutoFit/>
          </a:bodyPr>
          <a:lstStyle/>
          <a:p>
            <a:r>
              <a:rPr lang="zh-CN" altLang="en-US" sz="2000" dirty="0">
                <a:solidFill>
                  <a:srgbClr val="392F2F"/>
                </a:solidFill>
                <a:latin typeface="微软雅黑" pitchFamily="34" charset="-122"/>
                <a:ea typeface="微软雅黑" pitchFamily="34" charset="-122"/>
              </a:rPr>
              <a:t>逻辑回归</a:t>
            </a:r>
            <a:endParaRPr lang="en-US" altLang="zh-CN" sz="2000" dirty="0">
              <a:solidFill>
                <a:srgbClr val="392F2F"/>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根据误判的数据，不断地调整模型，提高模型准确性。</a:t>
            </a:r>
            <a:endParaRPr lang="en-US" altLang="zh-CN" sz="1200" dirty="0">
              <a:solidFill>
                <a:schemeClr val="tx1">
                  <a:lumMod val="85000"/>
                  <a:lumOff val="15000"/>
                </a:schemeClr>
              </a:solidFill>
              <a:latin typeface="微软雅黑" pitchFamily="34" charset="-122"/>
              <a:ea typeface="微软雅黑" pitchFamily="34" charset="-122"/>
            </a:endParaRPr>
          </a:p>
          <a:p>
            <a:endParaRPr lang="en-US" altLang="zh-CN" sz="3200" dirty="0">
              <a:solidFill>
                <a:schemeClr val="tx1">
                  <a:lumMod val="85000"/>
                  <a:lumOff val="15000"/>
                </a:schemeClr>
              </a:solidFill>
              <a:latin typeface="微软雅黑" pitchFamily="34" charset="-122"/>
              <a:ea typeface="微软雅黑" pitchFamily="34" charset="-122"/>
            </a:endParaRPr>
          </a:p>
        </p:txBody>
      </p:sp>
      <p:sp>
        <p:nvSpPr>
          <p:cNvPr id="11" name="文本框 10"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3467735" y="5270500"/>
            <a:ext cx="2129790" cy="1445260"/>
          </a:xfrm>
          <a:prstGeom prst="rect">
            <a:avLst/>
          </a:prstGeom>
          <a:noFill/>
          <a:effectLst/>
        </p:spPr>
        <p:txBody>
          <a:bodyPr wrap="square" rtlCol="0">
            <a:spAutoFit/>
          </a:bodyPr>
          <a:lstStyle/>
          <a:p>
            <a:r>
              <a:rPr lang="zh-CN" altLang="en-US" sz="2000" dirty="0">
                <a:solidFill>
                  <a:srgbClr val="392F2F"/>
                </a:solidFill>
                <a:latin typeface="微软雅黑" pitchFamily="34" charset="-122"/>
                <a:ea typeface="微软雅黑" pitchFamily="34" charset="-122"/>
              </a:rPr>
              <a:t>支持向量机</a:t>
            </a:r>
            <a:endParaRPr lang="en-US" altLang="zh-CN" sz="2000" dirty="0">
              <a:solidFill>
                <a:srgbClr val="392F2F"/>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根据数据，计算划分逾期客户和正常客户的上下界（支持向量）</a:t>
            </a:r>
            <a:endParaRPr lang="en-US" altLang="zh-CN" sz="1200" dirty="0">
              <a:solidFill>
                <a:schemeClr val="tx1">
                  <a:lumMod val="85000"/>
                  <a:lumOff val="15000"/>
                </a:schemeClr>
              </a:solidFill>
              <a:latin typeface="微软雅黑" pitchFamily="34" charset="-122"/>
              <a:ea typeface="微软雅黑" pitchFamily="34" charset="-122"/>
            </a:endParaRPr>
          </a:p>
          <a:p>
            <a:endParaRPr lang="en-US" altLang="zh-CN" sz="3200" dirty="0">
              <a:solidFill>
                <a:schemeClr val="tx1">
                  <a:lumMod val="85000"/>
                  <a:lumOff val="15000"/>
                </a:schemeClr>
              </a:solidFill>
              <a:latin typeface="微软雅黑" pitchFamily="34" charset="-122"/>
              <a:ea typeface="微软雅黑" pitchFamily="34" charset="-122"/>
            </a:endParaRPr>
          </a:p>
        </p:txBody>
      </p:sp>
      <p:sp>
        <p:nvSpPr>
          <p:cNvPr id="12" name="文本框 1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6675120" y="5270500"/>
            <a:ext cx="1809115" cy="1260475"/>
          </a:xfrm>
          <a:prstGeom prst="rect">
            <a:avLst/>
          </a:prstGeom>
          <a:noFill/>
          <a:effectLst/>
        </p:spPr>
        <p:txBody>
          <a:bodyPr wrap="square" rtlCol="0">
            <a:spAutoFit/>
          </a:bodyPr>
          <a:lstStyle/>
          <a:p>
            <a:r>
              <a:rPr lang="zh-CN" altLang="en-US" sz="2000" dirty="0">
                <a:solidFill>
                  <a:srgbClr val="392F2F"/>
                </a:solidFill>
                <a:latin typeface="微软雅黑" pitchFamily="34" charset="-122"/>
                <a:ea typeface="微软雅黑" pitchFamily="34" charset="-122"/>
              </a:rPr>
              <a:t>决策树</a:t>
            </a:r>
            <a:endParaRPr lang="en-US" altLang="zh-CN" sz="2000" dirty="0">
              <a:solidFill>
                <a:srgbClr val="392F2F"/>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根据信息熵生成判断客户是否逾期的决策树</a:t>
            </a:r>
            <a:endParaRPr lang="en-US" altLang="zh-CN" sz="1200" dirty="0">
              <a:solidFill>
                <a:schemeClr val="tx1">
                  <a:lumMod val="85000"/>
                  <a:lumOff val="15000"/>
                </a:schemeClr>
              </a:solidFill>
              <a:latin typeface="微软雅黑" pitchFamily="34" charset="-122"/>
              <a:ea typeface="微软雅黑" pitchFamily="34" charset="-122"/>
            </a:endParaRPr>
          </a:p>
          <a:p>
            <a:endParaRPr lang="en-US" altLang="zh-CN" sz="3200" dirty="0">
              <a:solidFill>
                <a:schemeClr val="tx1">
                  <a:lumMod val="85000"/>
                  <a:lumOff val="15000"/>
                </a:schemeClr>
              </a:solidFill>
              <a:latin typeface="微软雅黑" pitchFamily="34" charset="-122"/>
              <a:ea typeface="微软雅黑" pitchFamily="34" charset="-122"/>
            </a:endParaRPr>
          </a:p>
        </p:txBody>
      </p:sp>
      <p:sp>
        <p:nvSpPr>
          <p:cNvPr id="13" name="文本框 12"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9561830" y="5270500"/>
            <a:ext cx="1972310" cy="1630045"/>
          </a:xfrm>
          <a:prstGeom prst="rect">
            <a:avLst/>
          </a:prstGeom>
          <a:noFill/>
          <a:effectLst/>
        </p:spPr>
        <p:txBody>
          <a:bodyPr wrap="square" rtlCol="0">
            <a:spAutoFit/>
          </a:bodyPr>
          <a:lstStyle/>
          <a:p>
            <a:r>
              <a:rPr lang="zh-CN" altLang="en-US" sz="2000" dirty="0">
                <a:solidFill>
                  <a:srgbClr val="392F2F"/>
                </a:solidFill>
                <a:latin typeface="微软雅黑" pitchFamily="34" charset="-122"/>
                <a:ea typeface="微软雅黑" pitchFamily="34" charset="-122"/>
              </a:rPr>
              <a:t>优化的决策树</a:t>
            </a:r>
            <a:endParaRPr lang="zh-CN" altLang="en-US" sz="2000" dirty="0">
              <a:solidFill>
                <a:srgbClr val="392F2F"/>
              </a:solidFill>
              <a:latin typeface="微软雅黑" pitchFamily="34" charset="-122"/>
              <a:ea typeface="微软雅黑" pitchFamily="34" charset="-122"/>
            </a:endParaRPr>
          </a:p>
          <a:p>
            <a:r>
              <a:rPr lang="zh-CN" altLang="en-US" sz="1200" dirty="0">
                <a:solidFill>
                  <a:schemeClr val="tx1">
                    <a:lumMod val="85000"/>
                    <a:lumOff val="15000"/>
                  </a:schemeClr>
                </a:solidFill>
                <a:latin typeface="微软雅黑" pitchFamily="34" charset="-122"/>
                <a:ea typeface="微软雅黑" pitchFamily="34" charset="-122"/>
              </a:rPr>
              <a:t>在决策树的基础上，添加正则项、限制深度、多线程优化等。如</a:t>
            </a:r>
            <a:r>
              <a:rPr lang="en-US" altLang="zh-CN" sz="1200" dirty="0">
                <a:solidFill>
                  <a:schemeClr val="tx1">
                    <a:lumMod val="85000"/>
                    <a:lumOff val="15000"/>
                  </a:schemeClr>
                </a:solidFill>
                <a:latin typeface="微软雅黑" pitchFamily="34" charset="-122"/>
                <a:ea typeface="微软雅黑" pitchFamily="34" charset="-122"/>
              </a:rPr>
              <a:t>XGBoost</a:t>
            </a:r>
            <a:r>
              <a:rPr lang="zh-CN" altLang="en-US" sz="1200" dirty="0">
                <a:solidFill>
                  <a:schemeClr val="tx1">
                    <a:lumMod val="85000"/>
                    <a:lumOff val="15000"/>
                  </a:schemeClr>
                </a:solidFill>
                <a:latin typeface="微软雅黑" pitchFamily="34" charset="-122"/>
                <a:ea typeface="微软雅黑" pitchFamily="34" charset="-122"/>
              </a:rPr>
              <a:t>、</a:t>
            </a:r>
            <a:r>
              <a:rPr lang="en-US" altLang="zh-CN" sz="1200" dirty="0">
                <a:solidFill>
                  <a:schemeClr val="tx1">
                    <a:lumMod val="85000"/>
                    <a:lumOff val="15000"/>
                  </a:schemeClr>
                </a:solidFill>
                <a:latin typeface="微软雅黑" pitchFamily="34" charset="-122"/>
                <a:ea typeface="微软雅黑" pitchFamily="34" charset="-122"/>
              </a:rPr>
              <a:t>LightBGM</a:t>
            </a:r>
            <a:r>
              <a:rPr lang="zh-CN" altLang="en-US" sz="1200" dirty="0">
                <a:solidFill>
                  <a:schemeClr val="tx1">
                    <a:lumMod val="85000"/>
                    <a:lumOff val="15000"/>
                  </a:schemeClr>
                </a:solidFill>
                <a:latin typeface="微软雅黑" pitchFamily="34" charset="-122"/>
                <a:ea typeface="微软雅黑" pitchFamily="34" charset="-122"/>
              </a:rPr>
              <a:t>等。</a:t>
            </a:r>
            <a:endParaRPr lang="en-US" altLang="zh-CN" sz="1200" dirty="0">
              <a:solidFill>
                <a:schemeClr val="tx1">
                  <a:lumMod val="85000"/>
                  <a:lumOff val="15000"/>
                </a:schemeClr>
              </a:solidFill>
              <a:latin typeface="微软雅黑" pitchFamily="34" charset="-122"/>
              <a:ea typeface="微软雅黑" pitchFamily="34" charset="-122"/>
            </a:endParaRPr>
          </a:p>
          <a:p>
            <a:endParaRPr lang="en-US" altLang="zh-CN" sz="3200" dirty="0">
              <a:solidFill>
                <a:schemeClr val="tx1">
                  <a:lumMod val="85000"/>
                  <a:lumOff val="15000"/>
                </a:schemeClr>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grpId="0" nodeType="withEffect">
                                  <p:stCondLst>
                                    <p:cond delay="25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grpId="0" nodeType="withEffect">
                                  <p:stCondLst>
                                    <p:cond delay="50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500"/>
                                        <p:tgtEl>
                                          <p:spTgt spid="8"/>
                                        </p:tgtEl>
                                      </p:cBhvr>
                                    </p:animEffect>
                                  </p:childTnLst>
                                </p:cTn>
                              </p:par>
                              <p:par>
                                <p:cTn id="14" presetID="22" presetClass="entr" presetSubtype="4" fill="hold" grpId="0" nodeType="withEffect">
                                  <p:stCondLst>
                                    <p:cond delay="750"/>
                                  </p:stCondLst>
                                  <p:childTnLst>
                                    <p:set>
                                      <p:cBhvr>
                                        <p:cTn id="15" dur="1" fill="hold">
                                          <p:stCondLst>
                                            <p:cond delay="0"/>
                                          </p:stCondLst>
                                        </p:cTn>
                                        <p:tgtEl>
                                          <p:spTgt spid="9"/>
                                        </p:tgtEl>
                                        <p:attrNameLst>
                                          <p:attrName>style.visibility</p:attrName>
                                        </p:attrNameLst>
                                      </p:cBhvr>
                                      <p:to>
                                        <p:strVal val="visible"/>
                                      </p:to>
                                    </p:set>
                                    <p:animEffect transition="in" filter="wipe(down)">
                                      <p:cBhvr>
                                        <p:cTn id="16" dur="500"/>
                                        <p:tgtEl>
                                          <p:spTgt spid="9"/>
                                        </p:tgtEl>
                                      </p:cBhvr>
                                    </p:animEffect>
                                  </p:childTnLst>
                                </p:cTn>
                              </p:par>
                            </p:childTnLst>
                          </p:cTn>
                        </p:par>
                        <p:par>
                          <p:cTn id="17" fill="hold">
                            <p:stCondLst>
                              <p:cond delay="500"/>
                            </p:stCondLst>
                            <p:childTnLst>
                              <p:par>
                                <p:cTn id="18" presetID="2" presetClass="entr" presetSubtype="4" decel="36000"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750" fill="hold"/>
                                        <p:tgtEl>
                                          <p:spTgt spid="10"/>
                                        </p:tgtEl>
                                        <p:attrNameLst>
                                          <p:attrName>ppt_x</p:attrName>
                                        </p:attrNameLst>
                                      </p:cBhvr>
                                      <p:tavLst>
                                        <p:tav tm="0">
                                          <p:val>
                                            <p:strVal val="#ppt_x"/>
                                          </p:val>
                                        </p:tav>
                                        <p:tav tm="100000">
                                          <p:val>
                                            <p:strVal val="#ppt_x"/>
                                          </p:val>
                                        </p:tav>
                                      </p:tavLst>
                                    </p:anim>
                                    <p:anim calcmode="lin" valueType="num">
                                      <p:cBhvr additive="base">
                                        <p:cTn id="21" dur="750" fill="hold"/>
                                        <p:tgtEl>
                                          <p:spTgt spid="10"/>
                                        </p:tgtEl>
                                        <p:attrNameLst>
                                          <p:attrName>ppt_y</p:attrName>
                                        </p:attrNameLst>
                                      </p:cBhvr>
                                      <p:tavLst>
                                        <p:tav tm="0">
                                          <p:val>
                                            <p:strVal val="1+#ppt_h/2"/>
                                          </p:val>
                                        </p:tav>
                                        <p:tav tm="100000">
                                          <p:val>
                                            <p:strVal val="#ppt_y"/>
                                          </p:val>
                                        </p:tav>
                                      </p:tavLst>
                                    </p:anim>
                                  </p:childTnLst>
                                </p:cTn>
                              </p:par>
                              <p:par>
                                <p:cTn id="22" presetID="2" presetClass="entr" presetSubtype="4" decel="36000" fill="hold" grpId="0" nodeType="withEffect">
                                  <p:stCondLst>
                                    <p:cond delay="25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750" fill="hold"/>
                                        <p:tgtEl>
                                          <p:spTgt spid="11"/>
                                        </p:tgtEl>
                                        <p:attrNameLst>
                                          <p:attrName>ppt_x</p:attrName>
                                        </p:attrNameLst>
                                      </p:cBhvr>
                                      <p:tavLst>
                                        <p:tav tm="0">
                                          <p:val>
                                            <p:strVal val="#ppt_x"/>
                                          </p:val>
                                        </p:tav>
                                        <p:tav tm="100000">
                                          <p:val>
                                            <p:strVal val="#ppt_x"/>
                                          </p:val>
                                        </p:tav>
                                      </p:tavLst>
                                    </p:anim>
                                    <p:anim calcmode="lin" valueType="num">
                                      <p:cBhvr additive="base">
                                        <p:cTn id="25" dur="750" fill="hold"/>
                                        <p:tgtEl>
                                          <p:spTgt spid="11"/>
                                        </p:tgtEl>
                                        <p:attrNameLst>
                                          <p:attrName>ppt_y</p:attrName>
                                        </p:attrNameLst>
                                      </p:cBhvr>
                                      <p:tavLst>
                                        <p:tav tm="0">
                                          <p:val>
                                            <p:strVal val="1+#ppt_h/2"/>
                                          </p:val>
                                        </p:tav>
                                        <p:tav tm="100000">
                                          <p:val>
                                            <p:strVal val="#ppt_y"/>
                                          </p:val>
                                        </p:tav>
                                      </p:tavLst>
                                    </p:anim>
                                  </p:childTnLst>
                                </p:cTn>
                              </p:par>
                              <p:par>
                                <p:cTn id="26" presetID="2" presetClass="entr" presetSubtype="4" decel="36000" fill="hold" grpId="0" nodeType="withEffect">
                                  <p:stCondLst>
                                    <p:cond delay="500"/>
                                  </p:stCondLst>
                                  <p:childTnLst>
                                    <p:set>
                                      <p:cBhvr>
                                        <p:cTn id="27" dur="1" fill="hold">
                                          <p:stCondLst>
                                            <p:cond delay="0"/>
                                          </p:stCondLst>
                                        </p:cTn>
                                        <p:tgtEl>
                                          <p:spTgt spid="12"/>
                                        </p:tgtEl>
                                        <p:attrNameLst>
                                          <p:attrName>style.visibility</p:attrName>
                                        </p:attrNameLst>
                                      </p:cBhvr>
                                      <p:to>
                                        <p:strVal val="visible"/>
                                      </p:to>
                                    </p:set>
                                    <p:anim calcmode="lin" valueType="num">
                                      <p:cBhvr additive="base">
                                        <p:cTn id="28" dur="750" fill="hold"/>
                                        <p:tgtEl>
                                          <p:spTgt spid="12"/>
                                        </p:tgtEl>
                                        <p:attrNameLst>
                                          <p:attrName>ppt_x</p:attrName>
                                        </p:attrNameLst>
                                      </p:cBhvr>
                                      <p:tavLst>
                                        <p:tav tm="0">
                                          <p:val>
                                            <p:strVal val="#ppt_x"/>
                                          </p:val>
                                        </p:tav>
                                        <p:tav tm="100000">
                                          <p:val>
                                            <p:strVal val="#ppt_x"/>
                                          </p:val>
                                        </p:tav>
                                      </p:tavLst>
                                    </p:anim>
                                    <p:anim calcmode="lin" valueType="num">
                                      <p:cBhvr additive="base">
                                        <p:cTn id="29" dur="750" fill="hold"/>
                                        <p:tgtEl>
                                          <p:spTgt spid="12"/>
                                        </p:tgtEl>
                                        <p:attrNameLst>
                                          <p:attrName>ppt_y</p:attrName>
                                        </p:attrNameLst>
                                      </p:cBhvr>
                                      <p:tavLst>
                                        <p:tav tm="0">
                                          <p:val>
                                            <p:strVal val="1+#ppt_h/2"/>
                                          </p:val>
                                        </p:tav>
                                        <p:tav tm="100000">
                                          <p:val>
                                            <p:strVal val="#ppt_y"/>
                                          </p:val>
                                        </p:tav>
                                      </p:tavLst>
                                    </p:anim>
                                  </p:childTnLst>
                                </p:cTn>
                              </p:par>
                              <p:par>
                                <p:cTn id="30" presetID="2" presetClass="entr" presetSubtype="4" decel="36000" fill="hold" grpId="0" nodeType="withEffect">
                                  <p:stCondLst>
                                    <p:cond delay="750"/>
                                  </p:stCondLst>
                                  <p:childTnLst>
                                    <p:set>
                                      <p:cBhvr>
                                        <p:cTn id="31" dur="1" fill="hold">
                                          <p:stCondLst>
                                            <p:cond delay="0"/>
                                          </p:stCondLst>
                                        </p:cTn>
                                        <p:tgtEl>
                                          <p:spTgt spid="13"/>
                                        </p:tgtEl>
                                        <p:attrNameLst>
                                          <p:attrName>style.visibility</p:attrName>
                                        </p:attrNameLst>
                                      </p:cBhvr>
                                      <p:to>
                                        <p:strVal val="visible"/>
                                      </p:to>
                                    </p:set>
                                    <p:anim calcmode="lin" valueType="num">
                                      <p:cBhvr additive="base">
                                        <p:cTn id="32" dur="750" fill="hold"/>
                                        <p:tgtEl>
                                          <p:spTgt spid="13"/>
                                        </p:tgtEl>
                                        <p:attrNameLst>
                                          <p:attrName>ppt_x</p:attrName>
                                        </p:attrNameLst>
                                      </p:cBhvr>
                                      <p:tavLst>
                                        <p:tav tm="0">
                                          <p:val>
                                            <p:strVal val="#ppt_x"/>
                                          </p:val>
                                        </p:tav>
                                        <p:tav tm="100000">
                                          <p:val>
                                            <p:strVal val="#ppt_x"/>
                                          </p:val>
                                        </p:tav>
                                      </p:tavLst>
                                    </p:anim>
                                    <p:anim calcmode="lin" valueType="num">
                                      <p:cBhvr additive="base">
                                        <p:cTn id="33" dur="75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Lst>
  </p:timing>
</p:sld>
</file>

<file path=ppt/tags/tag1.xml><?xml version="1.0" encoding="utf-8"?>
<p:tagLst xmlns:p="http://schemas.openxmlformats.org/presentationml/2006/main">
  <p:tag name="ISPRING_PRESENTATION_TITLE" val="手绘论文答辩"/>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2656</Words>
  <Application>WPS 文字</Application>
  <PresentationFormat>宽屏</PresentationFormat>
  <Paragraphs>383</Paragraphs>
  <Slides>29</Slides>
  <Notes>26</Notes>
  <HiddenSlides>0</HiddenSlides>
  <MMClips>1</MMClips>
  <ScaleCrop>false</ScaleCrop>
  <HeadingPairs>
    <vt:vector size="6" baseType="variant">
      <vt:variant>
        <vt:lpstr>已用的字体</vt:lpstr>
      </vt:variant>
      <vt:variant>
        <vt:i4>30</vt:i4>
      </vt:variant>
      <vt:variant>
        <vt:lpstr>主题</vt:lpstr>
      </vt:variant>
      <vt:variant>
        <vt:i4>1</vt:i4>
      </vt:variant>
      <vt:variant>
        <vt:lpstr>幻灯片标题</vt:lpstr>
      </vt:variant>
      <vt:variant>
        <vt:i4>29</vt:i4>
      </vt:variant>
    </vt:vector>
  </HeadingPairs>
  <TitlesOfParts>
    <vt:vector size="60" baseType="lpstr">
      <vt:lpstr>Arial</vt:lpstr>
      <vt:lpstr>方正书宋_GBK</vt:lpstr>
      <vt:lpstr>Wingdings</vt:lpstr>
      <vt:lpstr>幼圆</vt:lpstr>
      <vt:lpstr>华文宋体</vt:lpstr>
      <vt:lpstr>方正喵呜体</vt:lpstr>
      <vt:lpstr>方正静蕾简体</vt:lpstr>
      <vt:lpstr>冬青黑体简体中文</vt:lpstr>
      <vt:lpstr>华文隶书</vt:lpstr>
      <vt:lpstr>方正兰亭超细黑简体</vt:lpstr>
      <vt:lpstr>微软雅黑</vt:lpstr>
      <vt:lpstr>Arial Black</vt:lpstr>
      <vt:lpstr>迷你简卡通</vt:lpstr>
      <vt:lpstr>Aharoni</vt:lpstr>
      <vt:lpstr>Calibri</vt:lpstr>
      <vt:lpstr>宋体</vt:lpstr>
      <vt:lpstr>Bebas</vt:lpstr>
      <vt:lpstr>华文细黑</vt:lpstr>
      <vt:lpstr>Bradley Hand ITC</vt:lpstr>
      <vt:lpstr>叶根友小京楷简体</vt:lpstr>
      <vt:lpstr>Kartika</vt:lpstr>
      <vt:lpstr>Helvetica Neue</vt:lpstr>
      <vt:lpstr>汉仪旗黑</vt:lpstr>
      <vt:lpstr>宋体</vt:lpstr>
      <vt:lpstr>Arial Unicode MS</vt:lpstr>
      <vt:lpstr>汉仪书宋二KW</vt:lpstr>
      <vt:lpstr>Calibri Light</vt:lpstr>
      <vt:lpstr>宋体-简</vt:lpstr>
      <vt:lpstr>苹方-简</vt:lpstr>
      <vt:lpstr>黑体-简</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手绘论文答辩</dc:title>
  <dc:creator>PC</dc:creator>
  <cp:lastModifiedBy>proffl</cp:lastModifiedBy>
  <cp:revision>122</cp:revision>
  <dcterms:created xsi:type="dcterms:W3CDTF">2021-09-22T12:24:16Z</dcterms:created>
  <dcterms:modified xsi:type="dcterms:W3CDTF">2021-09-22T12:24:16Z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2052-3.8.0.6081</vt:lpwstr>
  </property>
</Properties>
</file>

<file path=docProps/thumbnail.jpeg>
</file>